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Default Extension="fntdata" ContentType="application/x-fontdata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sldIdLst>
    <p:sldId id="379" r:id="rId2"/>
    <p:sldId id="380" r:id="rId3"/>
    <p:sldId id="469" r:id="rId4"/>
    <p:sldId id="472" r:id="rId5"/>
    <p:sldId id="473" r:id="rId6"/>
    <p:sldId id="474" r:id="rId7"/>
    <p:sldId id="475" r:id="rId8"/>
    <p:sldId id="476" r:id="rId9"/>
    <p:sldId id="477" r:id="rId10"/>
    <p:sldId id="478" r:id="rId11"/>
    <p:sldId id="479" r:id="rId12"/>
    <p:sldId id="480" r:id="rId13"/>
    <p:sldId id="481" r:id="rId14"/>
    <p:sldId id="482" r:id="rId15"/>
    <p:sldId id="483" r:id="rId16"/>
    <p:sldId id="484" r:id="rId17"/>
    <p:sldId id="485" r:id="rId18"/>
    <p:sldId id="486" r:id="rId19"/>
    <p:sldId id="487" r:id="rId20"/>
    <p:sldId id="488" r:id="rId21"/>
    <p:sldId id="489" r:id="rId22"/>
    <p:sldId id="490" r:id="rId23"/>
  </p:sldIdLst>
  <p:sldSz cx="12192000" cy="6858000"/>
  <p:notesSz cx="6858000" cy="9144000"/>
  <p:embeddedFontLst>
    <p:embeddedFont>
      <p:font typeface="맑은 고딕" pitchFamily="50" charset="-127"/>
      <p:regular r:id="rId24"/>
      <p:bold r:id="rId25"/>
    </p:embeddedFont>
    <p:embeddedFont>
      <p:font typeface="a로케트" pitchFamily="18" charset="-127"/>
      <p:regular r:id="rId26"/>
    </p:embeddedFont>
    <p:embeddedFont>
      <p:font typeface="a타임머신" pitchFamily="18" charset="-127"/>
      <p:regular r:id="rId27"/>
    </p:embeddedFont>
    <p:embeddedFont>
      <p:font typeface="a시월구일1" pitchFamily="18" charset="-127"/>
      <p:regular r:id="rId28"/>
    </p:embeddedFont>
    <p:embeddedFont>
      <p:font typeface="a시월구일2" pitchFamily="18" charset="-127"/>
      <p:regular r:id="rId2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66"/>
    <a:srgbClr val="993300"/>
    <a:srgbClr val="FFE1BB"/>
    <a:srgbClr val="E27D45"/>
    <a:srgbClr val="854311"/>
    <a:srgbClr val="5C2E0C"/>
    <a:srgbClr val="773C0F"/>
    <a:srgbClr val="904812"/>
    <a:srgbClr val="89A6C8"/>
    <a:srgbClr val="B6CDEF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178" autoAdjust="0"/>
    <p:restoredTop sz="94660"/>
  </p:normalViewPr>
  <p:slideViewPr>
    <p:cSldViewPr snapToGrid="0">
      <p:cViewPr>
        <p:scale>
          <a:sx n="75" d="100"/>
          <a:sy n="75" d="100"/>
        </p:scale>
        <p:origin x="163" y="-139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2023-10-22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8204834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2023-10-22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8932311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2023-10-22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41544954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2023-10-22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7289592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2023-10-22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3571100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2023-10-22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9472964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2023-10-22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9870192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2023-10-22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40735108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2023-10-22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9579161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2023-10-22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41420403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2023-10-22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40037447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2023-10-22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7146022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35"/>
          <p:cNvGrpSpPr/>
          <p:nvPr/>
        </p:nvGrpSpPr>
        <p:grpSpPr>
          <a:xfrm>
            <a:off x="838925" y="239409"/>
            <a:ext cx="10042435" cy="5765151"/>
            <a:chOff x="3897085" y="1082299"/>
            <a:chExt cx="4767943" cy="4413523"/>
          </a:xfrm>
        </p:grpSpPr>
        <p:sp>
          <p:nvSpPr>
            <p:cNvPr id="5" name="모서리가 둥근 직사각형 4"/>
            <p:cNvSpPr/>
            <p:nvPr/>
          </p:nvSpPr>
          <p:spPr>
            <a:xfrm>
              <a:off x="3897085" y="1082299"/>
              <a:ext cx="4767943" cy="4413523"/>
            </a:xfrm>
            <a:prstGeom prst="roundRect">
              <a:avLst>
                <a:gd name="adj" fmla="val 11703"/>
              </a:avLst>
            </a:prstGeom>
            <a:solidFill>
              <a:schemeClr val="accent1"/>
            </a:solidFill>
            <a:ln>
              <a:noFill/>
            </a:ln>
            <a:effectLst>
              <a:outerShdw dist="508000" dir="2700000" algn="tl" rotWithShape="0">
                <a:prstClr val="black">
                  <a:alpha val="2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24000" tIns="108000" rtlCol="0" anchor="t"/>
            <a:lstStyle/>
            <a:p>
              <a:endParaRPr lang="ko-KR" altLang="en-US" sz="1600" dirty="0">
                <a:solidFill>
                  <a:prstClr val="white"/>
                </a:solidFill>
              </a:endParaRPr>
            </a:p>
          </p:txBody>
        </p:sp>
        <p:sp>
          <p:nvSpPr>
            <p:cNvPr id="20" name="오른쪽 대괄호 19"/>
            <p:cNvSpPr/>
            <p:nvPr/>
          </p:nvSpPr>
          <p:spPr>
            <a:xfrm rot="16200000">
              <a:off x="6000295" y="-697413"/>
              <a:ext cx="561521" cy="4430489"/>
            </a:xfrm>
            <a:prstGeom prst="rightBracket">
              <a:avLst>
                <a:gd name="adj" fmla="val 71929"/>
              </a:avLst>
            </a:prstGeom>
            <a:ln w="60325">
              <a:gradFill flip="none" rotWithShape="1">
                <a:gsLst>
                  <a:gs pos="32000">
                    <a:schemeClr val="accent1"/>
                  </a:gs>
                  <a:gs pos="100000">
                    <a:schemeClr val="accent1">
                      <a:lumMod val="20000"/>
                      <a:lumOff val="80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33" name="직사각형 32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8" name="그림 3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9999018" y="6413043"/>
            <a:ext cx="2044594" cy="313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100" smtClean="0">
                <a:solidFill>
                  <a:prstClr val="white"/>
                </a:solidFill>
                <a:cs typeface="Aharoni" panose="02010803020104030203" pitchFamily="2" charset="-79"/>
              </a:rPr>
              <a:t>강화학습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pic>
        <p:nvPicPr>
          <p:cNvPr id="30" name="그림 29" descr="윈도우창_메모창_메뉴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540850" y="556290"/>
            <a:ext cx="1612699" cy="482540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1413034" y="1121979"/>
            <a:ext cx="8894212" cy="42555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latinLnBrk="0">
              <a:defRPr/>
            </a:pPr>
            <a:r>
              <a:rPr lang="en-US" altLang="ko-KR" sz="3200" kern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로케트" pitchFamily="18" charset="-127"/>
                <a:ea typeface="a로케트" pitchFamily="18" charset="-127"/>
              </a:rPr>
              <a:t>20194111 </a:t>
            </a:r>
            <a:r>
              <a:rPr lang="ko-KR" altLang="en-US" sz="3200" kern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로케트" pitchFamily="18" charset="-127"/>
                <a:ea typeface="a로케트" pitchFamily="18" charset="-127"/>
              </a:rPr>
              <a:t>최민규</a:t>
            </a:r>
            <a:r>
              <a:rPr lang="en-US" altLang="ko-KR" sz="3200" kern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로케트" pitchFamily="18" charset="-127"/>
                <a:ea typeface="a로케트" pitchFamily="18" charset="-127"/>
              </a:rPr>
              <a:t> </a:t>
            </a:r>
          </a:p>
          <a:p>
            <a:pPr lvl="0" algn="ctr" latinLnBrk="0">
              <a:defRPr/>
            </a:pPr>
            <a:r>
              <a:rPr lang="ko-KR" altLang="en-US" sz="9600" b="1" kern="0" smtClean="0">
                <a:ln>
                  <a:solidFill>
                    <a:schemeClr val="bg1"/>
                  </a:solidFill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로케트" pitchFamily="18" charset="-127"/>
                <a:ea typeface="a로케트" pitchFamily="18" charset="-127"/>
              </a:rPr>
              <a:t>과제</a:t>
            </a:r>
            <a:r>
              <a:rPr lang="en-US" altLang="ko-KR" sz="9600" b="1" kern="0" smtClean="0">
                <a:ln>
                  <a:solidFill>
                    <a:schemeClr val="bg1"/>
                  </a:solidFill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로케트" pitchFamily="18" charset="-127"/>
                <a:ea typeface="a로케트" pitchFamily="18" charset="-127"/>
              </a:rPr>
              <a:t> </a:t>
            </a:r>
            <a:r>
              <a:rPr lang="en-US" altLang="ko-KR" sz="9600" b="1" kern="0" smtClean="0">
                <a:ln>
                  <a:solidFill>
                    <a:schemeClr val="bg1"/>
                  </a:solidFill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로케트" pitchFamily="18" charset="-127"/>
                <a:ea typeface="a로케트" pitchFamily="18" charset="-127"/>
              </a:rPr>
              <a:t>6-3, 6-4</a:t>
            </a:r>
            <a:endParaRPr lang="en-US" altLang="ko-KR" sz="9600" b="1" kern="0" smtClean="0">
              <a:ln>
                <a:solidFill>
                  <a:schemeClr val="bg1"/>
                </a:solidFill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로케트" pitchFamily="18" charset="-127"/>
              <a:ea typeface="a로케트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709279109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양쪽 모서리가 둥근 사각형 20"/>
          <p:cNvSpPr/>
          <p:nvPr/>
        </p:nvSpPr>
        <p:spPr>
          <a:xfrm>
            <a:off x="9447399" y="1082299"/>
            <a:ext cx="2609677" cy="5775701"/>
          </a:xfrm>
          <a:prstGeom prst="round2SameRect">
            <a:avLst>
              <a:gd name="adj1" fmla="val 19257"/>
              <a:gd name="adj2" fmla="val 0"/>
            </a:avLst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양쪽 모서리가 둥근 사각형 4"/>
          <p:cNvSpPr/>
          <p:nvPr/>
        </p:nvSpPr>
        <p:spPr>
          <a:xfrm>
            <a:off x="525417" y="319314"/>
            <a:ext cx="11161486" cy="6538686"/>
          </a:xfrm>
          <a:prstGeom prst="round2SameRect">
            <a:avLst>
              <a:gd name="adj1" fmla="val 9802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24000" tIns="108000" rtlCol="0" anchor="t"/>
          <a:lstStyle/>
          <a:p>
            <a:pPr lvl="0" latinLnBrk="0">
              <a:defRPr/>
            </a:pPr>
            <a:endParaRPr lang="en-US" altLang="ko-KR" sz="2800" i="1" kern="0" dirty="0">
              <a:solidFill>
                <a:prstClr val="white"/>
              </a:solidFill>
              <a:latin typeface="a로케트" pitchFamily="18" charset="-127"/>
              <a:ea typeface="a로케트" pitchFamily="18" charset="-127"/>
            </a:endParaRPr>
          </a:p>
          <a:p>
            <a:endParaRPr lang="ko-KR" altLang="en-US" sz="1600" dirty="0"/>
          </a:p>
        </p:txBody>
      </p:sp>
      <p:sp>
        <p:nvSpPr>
          <p:cNvPr id="6" name="직사각형 5"/>
          <p:cNvSpPr/>
          <p:nvPr/>
        </p:nvSpPr>
        <p:spPr>
          <a:xfrm>
            <a:off x="950685" y="1248229"/>
            <a:ext cx="10290629" cy="5609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5"/>
          <p:cNvGrpSpPr/>
          <p:nvPr/>
        </p:nvGrpSpPr>
        <p:grpSpPr>
          <a:xfrm>
            <a:off x="9243004" y="677848"/>
            <a:ext cx="1503554" cy="408789"/>
            <a:chOff x="9128703" y="537029"/>
            <a:chExt cx="1815068" cy="493485"/>
          </a:xfrm>
        </p:grpSpPr>
        <p:sp>
          <p:nvSpPr>
            <p:cNvPr id="7" name="모서리가 둥근 직사각형 6"/>
            <p:cNvSpPr/>
            <p:nvPr/>
          </p:nvSpPr>
          <p:spPr>
            <a:xfrm>
              <a:off x="10450286" y="537029"/>
              <a:ext cx="493485" cy="493485"/>
            </a:xfrm>
            <a:prstGeom prst="roundRect">
              <a:avLst/>
            </a:prstGeom>
            <a:solidFill>
              <a:srgbClr val="E27D45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모서리가 둥근 직사각형 7"/>
            <p:cNvSpPr/>
            <p:nvPr/>
          </p:nvSpPr>
          <p:spPr>
            <a:xfrm rot="2700000">
              <a:off x="10648042" y="585560"/>
              <a:ext cx="97972" cy="396421"/>
            </a:xfrm>
            <a:prstGeom prst="roundRect">
              <a:avLst>
                <a:gd name="adj" fmla="val 50000"/>
              </a:avLst>
            </a:prstGeom>
            <a:solidFill>
              <a:srgbClr val="FFE1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모서리가 둥근 직사각형 8"/>
            <p:cNvSpPr/>
            <p:nvPr/>
          </p:nvSpPr>
          <p:spPr>
            <a:xfrm rot="18900000">
              <a:off x="10642315" y="585559"/>
              <a:ext cx="97972" cy="396421"/>
            </a:xfrm>
            <a:prstGeom prst="roundRect">
              <a:avLst>
                <a:gd name="adj" fmla="val 50000"/>
              </a:avLst>
            </a:prstGeom>
            <a:solidFill>
              <a:srgbClr val="FFE1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9787929" y="537029"/>
              <a:ext cx="493485" cy="493485"/>
            </a:xfrm>
            <a:prstGeom prst="roundRect">
              <a:avLst/>
            </a:prstGeom>
            <a:solidFill>
              <a:srgbClr val="00B0F0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9871793" y="711835"/>
              <a:ext cx="325756" cy="211804"/>
            </a:xfrm>
            <a:prstGeom prst="roundRect">
              <a:avLst>
                <a:gd name="adj" fmla="val 0"/>
              </a:avLst>
            </a:prstGeom>
            <a:solidFill>
              <a:srgbClr val="00B0F0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9871793" y="639885"/>
              <a:ext cx="325756" cy="72987"/>
            </a:xfrm>
            <a:prstGeom prst="roundRect">
              <a:avLst>
                <a:gd name="adj" fmla="val 0"/>
              </a:avLst>
            </a:prstGeom>
            <a:solidFill>
              <a:srgbClr val="FFE1BB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9128703" y="537029"/>
              <a:ext cx="493485" cy="493485"/>
            </a:xfrm>
            <a:prstGeom prst="roundRect">
              <a:avLst/>
            </a:prstGeom>
            <a:solidFill>
              <a:srgbClr val="00B0F0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모서리가 둥근 직사각형 14"/>
            <p:cNvSpPr/>
            <p:nvPr/>
          </p:nvSpPr>
          <p:spPr>
            <a:xfrm>
              <a:off x="9212567" y="849435"/>
              <a:ext cx="325756" cy="72987"/>
            </a:xfrm>
            <a:prstGeom prst="roundRect">
              <a:avLst>
                <a:gd name="adj" fmla="val 0"/>
              </a:avLst>
            </a:prstGeom>
            <a:solidFill>
              <a:srgbClr val="FFE1BB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오른쪽 대괄호 19"/>
          <p:cNvSpPr/>
          <p:nvPr/>
        </p:nvSpPr>
        <p:spPr>
          <a:xfrm rot="16200000">
            <a:off x="5815238" y="-4570912"/>
            <a:ext cx="561521" cy="10648951"/>
          </a:xfrm>
          <a:prstGeom prst="rightBracket">
            <a:avLst>
              <a:gd name="adj" fmla="val 93981"/>
            </a:avLst>
          </a:prstGeom>
          <a:ln w="60325">
            <a:gradFill flip="none" rotWithShape="1">
              <a:gsLst>
                <a:gs pos="32000">
                  <a:schemeClr val="accent1"/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1132461" y="1403482"/>
            <a:ext cx="9927425" cy="551543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a시월구일2" pitchFamily="18" charset="-127"/>
                <a:ea typeface="a시월구일2" pitchFamily="18" charset="-127"/>
              </a:rPr>
              <a:t>SUB TITLE </a:t>
            </a:r>
            <a:r>
              <a:rPr lang="en-US" altLang="ko-KR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a시월구일2" pitchFamily="18" charset="-127"/>
                <a:ea typeface="a시월구일2" pitchFamily="18" charset="-127"/>
              </a:rPr>
              <a:t>:// </a:t>
            </a:r>
            <a:r>
              <a:rPr lang="en-US" altLang="ko-KR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a시월구일2" pitchFamily="18" charset="-127"/>
                <a:ea typeface="a시월구일2" pitchFamily="18" charset="-127"/>
              </a:rPr>
              <a:t>6-4: Cliff-Walking </a:t>
            </a:r>
            <a:r>
              <a:rPr lang="ko-KR" altLang="en-US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a시월구일2" pitchFamily="18" charset="-127"/>
                <a:ea typeface="a시월구일2" pitchFamily="18" charset="-127"/>
              </a:rPr>
              <a:t>환경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a시월구일2" pitchFamily="18" charset="-127"/>
              <a:ea typeface="a시월구일2" pitchFamily="18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686560" y="528321"/>
            <a:ext cx="502920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latinLnBrk="0">
              <a:defRPr/>
            </a:pPr>
            <a:r>
              <a:rPr lang="en-US" altLang="ko-KR" sz="2000" i="1" kern="0" dirty="0" smtClean="0">
                <a:solidFill>
                  <a:prstClr val="white"/>
                </a:solidFill>
                <a:latin typeface="a로케트" pitchFamily="18" charset="-127"/>
                <a:ea typeface="a로케트" pitchFamily="18" charset="-127"/>
              </a:rPr>
              <a:t>20194111</a:t>
            </a:r>
            <a:r>
              <a:rPr lang="ko-KR" altLang="en-US" sz="2000" i="1" kern="0" smtClean="0">
                <a:solidFill>
                  <a:prstClr val="white"/>
                </a:solidFill>
                <a:latin typeface="a로케트" pitchFamily="18" charset="-127"/>
                <a:ea typeface="a로케트" pitchFamily="18" charset="-127"/>
              </a:rPr>
              <a:t>최민규</a:t>
            </a:r>
            <a:r>
              <a:rPr lang="en-US" altLang="ko-KR" sz="2000" i="1" kern="0" smtClean="0">
                <a:solidFill>
                  <a:prstClr val="white"/>
                </a:solidFill>
                <a:latin typeface="a로케트" pitchFamily="18" charset="-127"/>
                <a:ea typeface="a로케트" pitchFamily="18" charset="-127"/>
              </a:rPr>
              <a:t> </a:t>
            </a:r>
            <a:r>
              <a:rPr lang="ko-KR" altLang="en-US" sz="2800" i="1" kern="0" smtClean="0">
                <a:solidFill>
                  <a:prstClr val="white"/>
                </a:solidFill>
                <a:latin typeface="a로케트" pitchFamily="18" charset="-127"/>
                <a:ea typeface="a로케트" pitchFamily="18" charset="-127"/>
              </a:rPr>
              <a:t> 강화학습</a:t>
            </a:r>
            <a:endParaRPr lang="en-US" altLang="ko-KR" sz="2800" i="1" kern="0" smtClean="0">
              <a:solidFill>
                <a:prstClr val="white"/>
              </a:solidFill>
              <a:latin typeface="a로케트" pitchFamily="18" charset="-127"/>
              <a:ea typeface="a로케트" pitchFamily="18" charset="-127"/>
            </a:endParaRPr>
          </a:p>
          <a:p>
            <a:endParaRPr lang="ko-KR" altLang="en-US" dirty="0"/>
          </a:p>
        </p:txBody>
      </p:sp>
      <p:sp>
        <p:nvSpPr>
          <p:cNvPr id="4100" name="AutoShape 4" descr="data:image/png;base64,iVBORw0KGgoAAAANSUhEUgAABr0AAAMJCAYAAAC+0f2NAAAAOXRFWHRTb2Z0d2FyZQBNYXRwbG90bGliIHZlcnNpb24zLjcuMSwgaHR0cHM6Ly9tYXRwbG90bGliLm9yZy/bCgiHAAAACXBIWXMAAA9hAAAPYQGoP6dpAAEAAElEQVR4nOzdd1QU19sH8O8uvXeQJogIKiCIolgQFXuvqNFYYywxJsb8YkxijNGoiaaYxBJ7N/Zu7AVRsFNEBUGQovReFtjy/rEv4w7b6erzOYdzdmbuzNxdZmZ35rn3uZz8/HwRCCGEEEIIIYQQQgghhBBCCHmLcRu7AoQQQgghhBBCCCGEEEIIIYTUFgW9CCGEEEIIIYQQQgghhBBCyFuPgl6EEEIIIYQQQgghhBBCCCHkrUdBL0IIIYQQQgghhBBCCCGEEPLWo6AXIYQQQgghhBBCCCGEEEIIeetR0IsQQgghhBBCCCGEEEIIIYS89SjoRQghhBBCCCGEEEIIIYQQQt56FPQihBBCCCGEEEIIIYQQQgghbz0KehFCCCGEEEIIIYQQQgghhJC3HgW9CCE1UlZWhlu3bmH37t1Yt24d1qxZgw0bNuDkyZN48eJFY1ePvEW8vLxgamoKU1NTzJkzp7GrQxrRzZs3mWPB1NQUN2/ebOwqkffEy5cvWcfevn37GrtKRE1z5sxh/n9eXl6NXZ1aW7VqFeuYJISQxjJ48GDmWjR48ODGrg4hhBBCiFKajV0BQsjb5dKlS9i6dSuuXbuGiooKueUcHR0xbtw4zJo1C1ZWVg1Wv1WrVuHnn39mptevX4+JEyc22P4JIYQQQgghhBBCCCGENA4KehFCVJKYmIh58+bh1q1bKpVPSUnB2rVrsXHjRnz33XeYPXs2OBxOPdeSENLYoqKicPbsWWa6qvcFqRsbNmxAQUEBAHEvySFDhjRyjZqO/Px8bNy4kZkePHgw2rVr14g1Iu+7M2fOIDo6GgBgYmKCuXPnNnKNCHmDjk9CCCGEEPKuoqAXIUSpGzduYPLkycyD1ipmZmYICAiAnZ0dDA0NkZ6ejtjYWNy/fx8ikQgAUFJSgsWLFyM8PBxbtmyBtrZ2Y7wFQkgDiY6OZvW2/OCDDyjoVYc2btyIlJQUAMCECRMo6CWhoKCAdew1b96cgl6kUZ09exYHDhwAIO4BT0EF0pTQ8UkIIYQQQt5VFPQihCgUHh6O8ePHo6ysjJnn4OCAn376CYMGDYKWlpbUOikpKfj111+xa9cuJvh18uRJVFZWYt++fdTji7BUtTImJCAgAPn5+Y1dDUIIaXSLFy/G4sWLG7sahBBCCCGEEPLW4TZ2BQghTVd+fj4++ugjVsCrd+/eCAsLw/Dhw2UGvABxa9E//vgDhw4dgo6ODjP/3LlzWL9+fb3XmxBCCCGEEEIIIYQQQsj7h4JehBC5vvzyS6SmpjLTnTp1wt69e2FkZKTS+n379sWOHTtYPbuWL1+OmJiYOq8rIYQQQgghhBBCCCGEkPcbBb0IITI9efIER44cYaZ1dHSwadMm6Ovrq7WdQYMG4cMPP2Smy8vLWWOuEEIIIYQQQgghhBBCCCF1gcb0IoTItHHjRtb03Llz4eLiUqNtLVu2DEePHkVJSQkA8cDZycnJaN68ea3r2ZieP3+OqKgoZGdno6SkBObm5nB0dIS/vz8MDAxqvN2kpCTExsYiOTkZRUVF0NTUhKmpKZydndGxY0e1A4+K8Pl83LlzB8nJycjIyICGhgYCAgLg4+Oj0vpxcXGIjo5GWloaNDQ00KxZM3Tr1g3NmjWrszqqKisrC+Hh4UhLS0N5eTksLCzQsWNHtG7dusbbFAqFuHv3LuLi4pCdnQ1zc3M4ODigW7du0NPTq8Paq68+jr/i4mJERkbi+fPnKCgoQEVFBfT09GBhYQEnJyd4eHjAxMSkjt9J3ROJRLh//z7i4+ORnp4ObW1ttGnTBt27d4e2trbc9UpLSxEWFoa4uDiUlpbC3Nwc7du3V/l8kFWP+Ph4xMbGIi0tDcXFxdDW1oapqSnc3NzQvn17hfVpCCKRCNHR0Xj27Bmys7OZc8fZ2Rn+/v41rl9+fj4iIiKQkJCAwsJCCAQC6OnpwdraGs7OzvDw8KjTa1l9KywsxK1bt5CWloaioiJYWFigXbt28Pb2rrNxKqOjoxEXF4f09HRUVFSgdevWGDhwoNzylZWVuHPnDhITE5GTkwNNTU1YWVnB09MTHh4edVKn+pSZmYlbt27h1atXEAqFsLOzg6enJ9zd3etlf5GRkXj27Blev34NHR0d2NvbIyAgAGZmZvWyv6aivLwct27dQkpKCrKzs2FiYoIOHTqgffv2CtfLzMxEWFgYkpOTwefzYWNjg+7du9f6t1tFRQXu3r2Lly9fIicnBxwOB5aWlvDw8ICXl9c7Me7ru/JdWhvqXs8ayvtw/AENey/RVKSkpODhw4fIzMxEYWEhTE1NYWtri65du8LU1LRG2+TxeMxvpPz8fPB4POjq6sLMzAzNmzdH27ZtYWlpWbdvhBBCCCF1goJehBApZWVlOHz4MDPN4XAwZcqUGm/PzMwMw4YNw4EDBwAAAoEA+/bteysHaC8rK8PmzZuxbds2JCcnyyyjra2NwYMH45tvvkGrVq2UbrOyshLXrl3DiRMncP36dbx69UpuWU1NTQwZMgQLFy6El5eXSnX28vJCSkoKAGDChAnYuHEjeDweVq9ejb179yI7O5tVfvbs2cxD/lWrVrF65uXn5wMAQkNDsWzZMty7d0/mPgcOHIiVK1eiRYsWNaqfLDdv3sTQoUOZ6dOnTyMgIAApKSn45ptvcP78eVRWVkqt5+HhgZUrVyIwMFBpXaoIhUJs2bIFv/32GzIyMqSWGxsbY/z48Vi6dCkMDAwwZ84c5vh2dHREdHS0yvtSR30cfwDw4sUL/PTTTzh79ix4PJ7cchwOB23atMHIkSPxv//9j7VM3gMFb29vudur+h9Wkfc/lkXWZy4UCrF9+3asX78eiYmJUutYWVlh6dKlmDRpEmt+aWkpfvnlF2zduhXFxcVS67Vp0wa//fYbunTpIve9SG7r4sWLOHnyJEJCQpCTkyO3rJ6eHsaOHYsvvvgCzs7OcstVPw+rHDhwgPkMquvWrRvOnj0rd5v5+flYt24d9u/fL/MYBwB9fX0EBwfjq6++gp2dndxtSYqIiMCqVatw5coV8Pl8ueU0NDTg4+ODiRMnYvr06SptW57Bgwfj1q1bUvM/+eQTfPLJJzLXWbRokUrfQXl5eViyZAmOHTuG0tJSqeVOTk5YtmwZRowYoXRb8q4Tu3fvxt9//424uDhWeU9PT5kPiV+/fo3Vq1fj2LFjKCoqkrkve3t7zJ49Gx9//DFrbE15JM9fVT8bgP3ZKzvmqiQkJGDx4sW4fPkyhEKh1HJfX198//336NmzJ16+fMm6hqxfvx4TJ05UqW5VTp48iZ9//hlPnjyRWsblcjFu3DgsW7YM1tbWam1XnurXsSopKSkKH7xWfb9Wkff9K4us79GioiKsXr0a+/btk7muh4cHfv/9d3Tq1Ik1Pzk5Gd9//z1Onz4NgUAgtV7//v3x66+/wsHBQW59ZElISMDq1atx7tw5phFUddbW1pg7dy4+/vjjOnsoLxAI4OXlxfy28vHxwfXr19Xaxvnz5zF+/Hhm+vfff8e0adOkytXFd2l9q6vjs7bXM1V/+1VX099b7/rxV9/3Eqrat28f63s3MjISTk5OSter6bWez+dj37592LhxI549eyazjIaGBnr27Ilvv/0Wvr6+KrwLICMjA6tXr8bRo0dRWFiosGzLli2Z3926uroqbZ8QQggh9Y/SGxJCpDx48IB1s96pUyeFD2RVERwczJq+fft2rbbXGCIiIuDn54elS5fKDTgA4lakx48fR7du3bB//36l271w4QKCg4Oxf/9+hTepgPjm7sSJE+jduze2b9+u9nsAxA+0evXqhT/++EMq4KWKP/74A8OHD5cb8AKA//77D3369Km34E+Va9euISAgAKdPn5YZ8AKAmJgYjBo1Sm5woLrS0lKMGjUKixYtkhsMKCwsxObNmxEUFMQa964+1dfxd+bMGXTp0gVHjx5V+JAOEPcKevLkCdauXat2/etbZWUlpkyZgi+//FJmwAsQ9wacN28eVq9ezcxLT09Hnz598Mcff8gMeAHA06dPMXz4cFy6dElpPXbu3ImpU6fi+PHjCgNegDiIuXv3bnTv3h1nzpxRuu26cuXKFfj4+OD333+Xe4wD4nNh586d8Pf3x5UrV5Rud+vWrejduzcuXLigMOAFiB8EPnjwQOUHnY0hMjISAQEB2Lt3r8yAFyB+UDd16tQanRMVFRX48MMPMX/+fKkHxPKcPXsWHTt2xK5du+QGvAAgLS0NS5YsQffu3ZGUlKR23erLuXPn0K1bN1y8eFFmwAsAHj58iFGjRuHPP/+s1b5EIhG++uorTJkyRWbACxA3cDhw4AD69+/PPIB/F7x69QpBQUFYv3693GBZTEwMhg4dyjq3b9++jYCAAJw4cUJmwAsQ/2YZMGAAXr58qXJ9fvvtN3Tu3BmHDx+WG3AAxL3LfvjhB/Ts2bPOjlsNDQ1WwCAiIkLu8SDPvn37mNd6enoYNWqUVJl35bu0pmpyPWso78Px19D3Ek1BUlISevTogc8++0xuwAsQ/964cuUKgoKC8Ouvvyrd7t27d9G5c2fs2LFDacALEAdU//zzTxQUFKhVf0IIIYTUL+rpRQiRcufOHda0n59frbfZoUMHcDgciEQiAOKHWnw+H5qab8dl6MaNG/jggw9YN8sWFhbo0qULWrRoAT09PeTk5CA8PBwxMTEAxA8A5s6dC6FQKNWzRB5dXV14enqiVatWsLKygr6+Png8HlJSUnDnzh0mwFJZWYkvvvgCVlZWMlvsylNeXo4PP/wQT58+BQC4uLige/fusLa2RmFhIWJiYsDlym8PsXfvXvzwww8AABMTEwQGBqJFixbQ1NREbGwsrly5grKyMgBATk4OZsyYgZCQkHpp+fjkyRMsX74cxcXF0NLSQteuXeHh4QEDAwOkpaXh0qVLyMrKAiC+4V2wYAE6dOgANzc3udsUiUSYNGmSVCvctm3bolu3bjA1NUVOTg5CQkIQHx+PZ8+eYfr06bUOCitTX8dfXFwcZsyYgfLycmZes2bN0KVLFzRv3hx6enooKytDVlYWnj59isePH8sNLmpoaAAQf4aSD7Or5stSl2mEFi1ahNOnTwMAHBwc0KtXL9jY2KCkpAQ3b97E48ePmbKrV69G165d0bFjR4wePZp5ANWuXTt07twZZmZmyMzMxKVLl5CWlgZA/HnOmjUL9+7dg4WFhUp1MjIygqenJ1xdXWFubg49PT2UlpYiMTERYWFhTNC5uLgY06ZNw/nz59GhQwep7XC5XOZzlHwQzeFw5J6v8j73Q4cOYe7cuayglJ2dHbp06QIHBwdoa2sjIyMDoaGhePHiBQBxkDc4OBhHjx5Fz549ZW43JCQEX375JWuek5MTOnfuDHt7e+jo6KCkpAQZGRmIiYnB06dP5QY91KWhoSHz8+FyuXKPMUXXOUAcDF2xYgVev34NLpcLPz8/tG/fHsbGxsjMzMSVK1dYQZKffvoJnTp1Qo8ePVSu9+LFi5lj1tzcHL169ULz5s0hEAjw4sULZGZmssqfPHkS06dPZ71HY2NjBAUFoUWLFqioqEBMTAxCQkKYMs+fP0e/fv1w6dIllVrb16eQkBBMnToVFRUVzDxDQ0P07t0bLVu2hEAgQFxcHK5fvw4ej4fvv/++Vt8dq1atwubNmwGIe3D07NkTjo6O4PP5ePLkCa5du8acB4mJiZg7dy5OnTpV6+sSh8NhjkehUMj87gEUXw/rSkVFBYKDg5nAg7e3Nzp37gwTExPmulb1ULy8vBwfffQRHjx4gKysLIwbNw5FRUXQ0tJCt27d4OHhAT09PSQmJuLChQtMw4DU1FR88sknKgXrv/jiC6kH623btkWHDh1gbW0NkUiEly9f4vr160xDgbi4OPTv3x83btyok3TJH3zwAX777Tdmev/+/VixYoVK6+bm5uLChQvM9NChQ6VSE9bld2l9q6/jU93rWUN5H46/6ur7XqIpiImJwfDhw1mN94yMjNClSxe0atUKBgYGyM/Px8OHD3H//n0A4t+ny5cvR3l5Ob755huZ283JycH48eNZjQVMTU3RrVs3tGjRAoaGhuDxeMjNzUVsbCyioqKY+x5CCCGENC1vx9NmQkiDknw4DChOT6YqY2NjtGjRgnmIWlJSgoSEhHobu6MuvXr1CtOnT2cCDsbGxli+fDkmTJggc7ybGzdu4JNPPmFuKv/3v/+hc+fOclPN6enpYdy4cRg/fjy6dOki9yGfSCTC+fPnsXDhQuaB1WeffYagoCCV07CcPHkSAoEApqamWLduHYYPHy5VRvKBZHVffPEFAGDevHn4+uuvYWhoyFqekpKC8ePHM4GXuLg4HDp0CJMnT1apfupYsmQJKioqEBQUhN9//11qnJGSkhIsWLAAhw4dAiDOy7927VrmIagsmzdvxtWrV5lpc3NzbNiwAQMGDJAqe+TIEXz++ee4e/cuIiMj6+hdSavP42/dunXMQzoul4uff/4Z06dPl/vgq7CwEBcvXsSePXukllU9LKqe2ubhw4f1/rA9PT0d27dvh7a2Nn7++WdMmTJFKqixefNmfPXVV8z0ypUr0a5dO8TExMDe3h6bNm2SSqXI4/Ewf/585hjKzc3Fxo0b8d1338mti7GxMWbMmIGxY8eiY8eOcgP7AoEAhw4dwqJFi1BYWIjKykp88sknCAsLk3rovmjRIixatAgAOyXU+PHj1eopFR0djfnz5zMP+m1tbbF69WoMHTpU6vMSiUQ4efIkPv/8c+Tn50MgEGDmzJkIDw+XGfRbs2YN81pfXx8bNmxQmPIvOzsbZ8+exbVr11SuvzynTp0CIJ0e6a+//lI7FV6Vn3/+GRUVFWjfvj3Wr1+Ptm3bspZXVlZi+fLlTG8kkUiElStXqhz0evXqFbZt2wYOh4Ovv/4an3/+uVQaQslrcUpKCj799FNWwGvKlClYsWIFjIyMWOslJCRg1qxZzIO+zMxMzJo1C2fPnm2QoIssxcXF+OSTT1jvafTo0Vi7dq3UmFoZGRmYP38+Lly4gCVLltRof+np6VizZg00NDSwdOlSzJ49W+p6GRMTg3HjxjHXyps3b+LGjRtyA7uq6t69O3M9bKjUt5JOnTqFyspK2Nvb459//kH37t1Zy6tf1/Ly8vDXX3/hypUrKCoqQteuXbFhwwapxhyvX7/GmDFjmO/30NBQXL9+XeHntWPHDlbAoWPHjlizZo3M8cTKysqwbt06/PLLLxAKhcjIyMDMmTOZQEptuLq6wt/fH+Hh4QDEwf8ffvhBpYZXhw4dYh23sq4pdfldWt/q4/hU93rWUN6X4w9o2HuJxlZUVIQpU6YwAS9dXV0sWrQIM2fOlLovAcS9tufMmcM0cFq7di0CAgJkps/eunUrcnNzmekvv/wSX375pdzPs6ysDNevX8f27duVNqYhhBBCSMOib2ZCiJTqKbns7e3rZLvVx4SRvKloyv73v/8xn4mpqSn+++8/TJkyRWbAAQACAwNx7tw5ZmDjsrIyhSlsgoKC8M8//6BXr14KW7VzOBwMHDgQ586dYx5y5ubm4uDBgyq/F4FAAG1tbZw4cUJmwAuA3PcFiB9aLFmyBCtWrJB5Y+no6Ih9+/axHnb8+++/KtdPHRUVFejbty8OHjwoFfACAAMDA6xfvx6tW7dm5p06dUpumrKysjKsWrWKmdbW1saxY8dkBrwAYMyYMdi3bx+4XC6rdXddq8/j78aNG8zriRMnYubMmQofihsbG2PMmDE4efJkTd9OvahqMb99+3ZMmzZN5oOHjz/+GGPGjGGmw8PDsXXrVpiYmODs2bMyH37o6urir7/+Yh1fys63SZMm4ddff4W/v7/CB1oaGhqYMGECjhw5wnzmz549YwVd69onn3zCpN1ydHTE5cuXMXz4cJmfF4fDwYgRI3DixAno6ekBEKeH3LRpk1TZyspKVsraBQsWKB3jytLSElOmTMHOnTtr/obqUUVFBby8vHDmzBmpgBcAaGlp4ccff0SvXr2YeeHh4SqnxKoKXv38889YtGiRzHG3JM/xn376iZVmaebMmVi3bp1UwAsQjy9y/PhxeHp6suomOVZnQ9u6dSurZ9zw4cOxdetWqYAXANjY2GDv3r0IDAys8bW1srISIpEIGzduxPz582VeLz08PLBt2zbWvPr6vmpIlZWVzHWtesALkH1dW7duHaKiotCxY0ccP35cZu9lW1tbqQe7iq6HGRkZrN4Uffv2xblz52QGHADxQ/uvv/6aFUCvCkTWhQ8++IB5XdXjTRWSaYIdHR1lBrbfle/SmlL3etYQ3qfjD2jYe4nGtnLlSsTHxwMQH1cHDx7EggULZN6XAOLGm+fOnYOrqysAcQ/HlStXyiwrmekhMDAQ3333ncLPU09PDwMHDsThw4dhZWVVw3dECCGEkPpAQS9CiJTq4z8YGxvXyXarp+PIy8urk+3Wp7i4OJw7d46Z/vHHH+Hh4aF0vebNm2Px4sXM9NGjRxUOQq8OZ2dn1vgA58+fV2v9efPmwcfHp0b7bteuHdPbSx5nZ2fWYOWPHj2SOzZIbejq6uLvv/9WGFjQ0tLCRx99xEzzeDy5LZmPHz/O+h/NmTNH6ecUGBhY454kqqjv408y3ZC8B0FvixEjRmDIkCEKy0ydOpU1LRQK8f333ytMT6mjo4MJEyYw0ykpKUhPT69NVVk6deqEPn36MNPqns+qunLlCqKiopjpv//+W6UGDT4+Pvj444+Z6R07drDSYQHihhKS5/jbfixVWb9+PQwMDBSWmTNnDmta0ViH1XXu3Jn12cqTlZWF48ePM9PNmzfHjz/+qHAdIyMj/P3336xeg7IClg1BJBJhx44dzLSRkRHWrl2rMI2glpYW1q1bBy0trRrvd/DgwVLjiVbXuXNn+Pr6MtPq/P+asiVLlii9rkk+hBcKheBwOPj7779lBiyquLu7o0uXLsy0os9r06ZNTNovExMTbNq0SaXAx4wZM1hpXutqzKGRI0eyerJIjpMkz+PHj1nXzQkTJsg8bt+l79KaUvV61lDep+OvJmp7L9FY8vLysHv3bmZ6/vz5CAwMVLqeqakpq2FbWFgYk+pdUlVadOD9PZcJIYSQdwUFvQghUqrGbKii7KGfqqpvp6ioqE62W58OHjzIPOA1NTVl3SAqM3LkSObmlM/nM2lN6oJkz4MHDx6ote60adNqvN+PPvpIpRvurl27Mq/LysqQnJxc433KM2zYMNjY2KhVFwCIjY2VWe7ixYvMaw6Hg+nTp6tUD8mgWl2r7+NP8pyUfLDyNlLluPb19WX1UtDV1WUFtOSpPq6hvGOopmpzPqtKsgdL69atVXpIVGXUqFHM6+zsbKkHRdVTIr3txxIA+Pv7o127dkrLdenShXVNVOfYUPVafPnyZVaPpxkzZjC97xTx8fFh9QqIiIhg0lk1pNjYWLx8+ZKZHjp0qEot4p2dnVkBYXXNnDlTpXKS3xEvXrxotLGW6oquri4roCVPx44dWdNdunRh9YyWR/J6mJCQIPfzkrzmjB07VuWxEAH2NefWrVsqr6eIkZERhg0bxkxfuHBBKrNBdZKBCQ6HI/dzfZe+S2uqNr8t68P7dPzVVEP89qhrp06dYtJ9c7lcla/zgLg3nKmpKTN98+ZNqTJ0LhNCCCHvDgp6EUKkVA9OVd1c1Fb17ajy0K6xSd7sduzYUa30LObm5qzUTaqMlfDixQv8+uuvmDhxIjp27IiWLVvCxsYGFhYWrL+FCxcy62RnZ6s8VoKzszMcHR1Vfg/VVQ8gyVM93WBBQUGN99lQdaka/wYQpwdTdRwqb29vtR6mqKO+jz/J1sy7d+/G5s2b38oHvhoaGujUqZPScvr6+qwHHt7e3iqNYVE9NauqvTajo6OxYsUKBAcHo3379nBxcYG1tbXU+fzHH38w69RXUELyWFL13KnSsmVL1nT1Y8nY2Bhubm7M9C+//ILjx49DKBTWoKZNg6qfkZGREes8U+daJyv1nCzVe9MMGjRI5X0MHTqUNX337l2V160rktdWAOjdu7fK66pTVpKGhgY6d+6sUlnJ7wiRSPRWNMhRpKbXNckeXKquJ+/zevHiBV6/fs1M1+aak52djbS0NLXWl2fSpEnM68rKSmZcM1kqKytZKUG7desmt/fcu/JdWhuqXs8awvt2/FVX3/cSjUnyt4yrq6tKjd+qcLlc1meo7Hfx1atXsXz5crlp0QkhhBDStCkfPZUQ8t6pPsaG5DgitVF9O7LGImlqIiMjmddXrlxRO7ghmfJL0Rhmqamp+Prrr3HmzBn1KwnxQ3hra2ul5SQfTNeEra2tSuWqP3Cr3nuwLqhaF1WCuHw+H6mpqcy0rDF8FGnbtq3MFqO1Vd/H35w5c3D58mUA4vRWX331FX755RcMGDAA3bt3h7+/v8oPWRqTmZmZykF0fX195rOo6fGsrCHAs2fPsHDhwhq1EK+rNKiSsrKyWMG0HTt2YNeuXTXenqxjae7cufj8888BiNOITps2DQ4ODhg4cCC6deuGTp06ST1kb8pUPTYA9jGlaiMRfX19ODg4qFT2+fPnzGsDAwOpIKQi3t7erOm4uDiV160r1cc5U+f6qu61uIqpqala1wRJxcXFMDc3r9F+m4KaXtdq8/1e/fOS/O4CxD2i1emRUT2Fam5ubp2ML1sVOKg6Jvfv3y+VorTKhQsXkJ2dzUxLBiyqe1e+S2tKnetZQ3jfjr8qDXUv0Zgk/7dxcXF1/rt45syZ2LNnDxO0/vXXX7Flyxb069cPPXr0QOfOneHm5lZnaSYJIYQQUn+opxchREr1hxd11fOg+nZk3SD//PPPUi0RZf1JpgipL6Wlpcx4AID4JlggEKj1J0le8PD58+cICgqq8U0qIH7IrIrq46qpS9VUl9VvBqs/QKgLqrRkV7Uu1XtnVA/8KlMfD0gb4vgLCgrCsmXLWCn/srOzsXfvXsyePRs+Pj5wd3fHjBkzcPjw4Trr9VnX1Ok1Knk8qLqeOsdzeHg4+vTpU+OUSKqey+qonkKpPo6lqVOnSj1UTE1NxZYtWzB16lS0bdsW7dq1w9y5c3H27Nkm36Jc1esLwD4+VL3WqXMtlgyEWlpass5XZao/wKyPoKoytbm+1vTaWtP/H1A/31cNqabXtbq8Hla/5giFQrWuN9V7idZV46vqKeKio6PlpjCTTC1XPTVdde/Kd2lN1fa3ZV17344/oGHvJRpT9f9tXf+WadOmDdavX88a27CwsBBHjhzB/Pnz0blzZ7i4uGDixInYtWtXo3ynEkIIIUQ1FPQihEjx9PRkTVdvMVkTRUVFePHiBTOtra0NFxcXqXLq3JjWt7pOyScr1ZdAIMCUKVOQkZHBzHN0dMRXX32FY8eO4eHDh0hOTkZmZiby8/OZv/Xr17O2o+pDOk1N6uAri+R4OQDUSiMIgHVzXFca4vgDgM8++wwXL15E//79oaGhIbU8IyMDR48excyZM+Hh4YHffvsNfD6/Tuv2rigqKsKUKVNYPRvbtGmDpUuX4vTp04iMjERqaiqysrJY5/OiRYvqtV4NdSytWbMGR48eRdeuXWW2gk5OTsb+/fsxceJEeHt716q32dtOnWux5PGk7hibhoaGcrfVUGpzfa2Payupfw11zamJCRMmsIJT+/fvlyqTnZ3N9NwCxGNkKgukvs/fpU3tt+X7dvw19L1EY6rL/628/2twcDBCQkIwZswYmd9BeXl5OHv2LD777DO0adMGS5YsoRSIhBBCSBPUtH6hEkKahOrjYFQfT6QmHjx4wLqZ8vb2lvlQoCmp3up51KhR2L59e53u49SpU3jy5AkzPXLkSPzzzz9KHwq+a62EG5uxsTFrWt0xXeqqFbCkhjj+qnTs2BEHDx5EdnY2bty4gfDwcNy5cwcxMTGsAHN+fj5+/PFHhIaG4uDBg9DS0qqX+ryttm/fznroNHfuXPz0009K0+DU9/lc/Vj6/PPP8cMPP9TLvoKCghAUFITU1FTmWLp37x5iY2NZ3wGvX7/GZ599hrt370o9eCNskoErdY+V6kGu6kGwhiDr+qpqSqr6uLaS+lf9mnPkyBH06dOnkWrD5ujoiB49euD69esAxHVbvnw56/vs4MGDrDG5Jk6cqNK26bu0aXjfjr/36V5CT0+P+Ww6duzICg7WJXd3d2zduhUFBQW4efMmwsLCcO/ePTx69Ij1vykrK8Nff/2Fa9eu4ezZs02u1yMhhBDyPqOeXoQQKR07doSuri4zfefOHbx8+bJW26w+WPOAAQNkllu8eDGrFaK8v7Nnz9aqPqowNTVltV6tnlKjLvz333/MayMjI/z1118qtYLPzMys87q8zwwNDVnHfEpKilrrq1teFQ1x/FVnaWmJ0aNHY82aNQgJCUFiYiJ27dqFoUOHslomX716FX/88Ue91+dtc/78eea1i4sLli9frtK4D/V9PlcPMDTEseTg4ICJEyfir7/+Qnh4OOLj47Fp0yb06tWLVW7fvn04ePBgvdfnbWZqasq8zs7OVqs1fvVjS3Jb8qizfVUemlY//tS5XtbHtZXUv8a45qhDMoiQnZ3NunYD7N43rq6uUo3BlKHvUuVqkhYWqNk1510//prSvURN08WqGoCT/N82xP/VxMQEQ4YMwU8//YSLFy8iOTkZhw8fxoQJE1i9wB4/fozvvvuu3utDCCGEENVR0IsQIkVPTw9jxoxhpkUiUa3SUOXn5+PUqVPMNJfLxciRI2tVx4bi5ubGvI6Kiqrz1B/x8fHMa39/f5Vb4UdERNRpPQjg5eXFvI6OjlY57VBxcTFiY2PrpU71ffwpY2xsjOHDh2PPnj04duwYKwi3e/fuBq3L2+D58+fM6169eqncm7W+z+dmzZqxWh83xvXDwsIC48ePx/Hjx6V6dr3PaQ5V0apVK+Z1SUkJ63tDmerpiSWvKZIk0yZKjiWoTHp6utIy7dq1Y00/evRI5e0/fPhQ5bKk6XB3d2dNN7XfLEOGDGH1QJQMMkRERCAmJoaZVrWXlyL0XSqtPq8579vx15TuJaqn4FX1f6vK/xVg/29fvnzZ4GNq6enpoW/fvti4cSOuXLkCIyMjZtnhw4fVOpYJIYQQUr8o6EUIkWnOnDms6Q0bNiAxMbFG21q2bBkrxdLgwYNljufVFAUGBjKv8/LycOvWrTrdvmRuelVa4APilo03b96s03oQdlrPwsJCXLp0SaX1Tp48WW/jctT38aeOnj17YvDgwcx0SkqKzIcN1dM01eVYGE1dTc7nmJgYxMXFqbwPyc9X1bENNTQ00L17d9Y+k5KSVN5nXZs4cSLat2/PTD9+/LhOtlv92GuIsR8bQqdOnVjT586dU3ndM2fOKNxWFcnjVdXeVS9evFDpQWWHDh1YD/mPHj2q0vZFIhGOHTumUtmmSvKYfJ+uhe3atYO5uTkzff78+Sb1/qs37rp06RKysrIAiHufVtHQ0MD48ePrdN+qfpc2hMY8PmtyzSkpKVFpnOH37fhrSvcS1fev6v/29u3bKpWT/F0sFArV+j6sa56enpg6dSozzePxWI2fCCGEENK4KOhFCJHJw8MDo0ePZqZ5PB7mzp2rdgu2CxcusFrx6+jo4Ntvv62zeta3sWPHsqZXr15dpzfOkq0xk5OTVVrnzz//RHl5eZ3VgYhVf7Cgyv+ax+Nh7dq19Van+j7+1OXs7MyalhzXoEr1FsaN9TCvMdTkfFb3+JHchzoDukseS0KhEKtXr1Zrv3VN8liSdRzVRPVjry4HvG9Mffr0YaVR2rZtm0rfxZGRkQgJCWGmfX19YWdnJ7OsZOv58PBwla4zW7duVVoGED8ElUxpHBkZKRWMk2XPnj21Tq3c2CSPyffpWsjlcjFq1ChmOjExkdWbpSmQ7EHD5/Nx8OBBVFRUsIKyQUFBsLW1rfN9q/Jd2hAa8/iUvOY8fvxYpf3v2bNHpd+/79vx15TuJar3slOlsRaPx8PevXtV2v6wYcNYqRt///138Hg89SpZh5rKuUwIIYQQaRT0IoTI9euvv8LBwYGZDgsLw+TJk1m9thS5cuUKpkyZwnp4tmjRIrRu3brO61pffH190bdvX2Y6NDQUS5YsUSvNHJ/Pl9uaUvKzuHfvHiuliSxXrlzB33//rfK+ieo8PT1ZLUgjIyPxxRdfyH34y+fzMWvWrBr3gFRFfR5/RUVFaqVlFIlECAsLY6b19fVhaWkpVa558+as6fcpPZnk+Xz+/Hml42Xs3r0bx48fV2sfkp9vZGSkykHQ4cOHo02bNsz0v//+i02bNqm1bx6Ph/DwcKn5GRkZSE1NVXk7FRUVuHfvHjNd/ZipKWNjY1Yr83fl2LO0tGQ9wE1OTsb333+vcJ3i4mJ8+umnrONj9uzZcstL9gBLT09X2sMqLCwMmzdvVlZ1xty5c1nT8+fPV9jDLzw8HIsXL1Z5+02V5LFdUlJSb6lwm6IFCxawHk5/9dVXuHv3rlrbyMzMxJMnT+q6agDEPRAlr9n79+/Hf//9h9zcXGaeKqnl6uu7FBCnXTY1NWX+6joI3JjHp+Q1p6KiAtu3b1dYPj4+HitXrlR5++/L8Qc0rXuJZs2asY6r/fv3K22AsnjxYpXTG9rb2+PDDz9kpp8/f465c+eqFWwSiUS4ceOGzGUPHjxQeTuAdA81R0dHtdYnhBBCSP2hoBchRC5TU1Ns2bIFenp6zLxLly7B398fp06dkpvSLS0tDV988QXGjBnDan03YcIELFiwoN7rXdfWrFnDSpOyfv16jBs3TulNZUJCAn799Vf4+vrKfXg3ZMgQ5rVQKMSkSZNk3mALBAJs3rwZH3zwAQQCgVTOfFI3fvvtN9bxvnPnTvTr1w+nT59Gbm4uhEIhsrKycPToUQQGBuLkyZPQ0dGBt7d3vdWpvo6/3Nxc+Pv7Izg4GEePHkVRUZHcbRUVFWHhwoWsB0ZDhgyRGrAcED98kRyrYu3atbh06dJ7Mc6B5PlcVFSEcePGyQwG8Xg8rFy5Ep999hkA6TEwFKkenPjyyy9VSlXI4XCwfv166OrqMvO+/vprzJ49W+n60dHRWL58Oby8vPDnn39KLY+Li4OPjw+mT5+Oc+fOKWx1nZ2djenTp7M+l6FDhyqtv6okP59Tp05h27ZtrIeIb6tvvvmGdV5t2bIFCxYskNkIJTExEaNGjUJUVBQzz9/fn9V7u7px48axzueFCxfKbKEvFApx4MABjBkzBnw+n/VQWZGuXbti8uTJzHRubi769u2LFStW4OnTpygvL0dZWRmioqLw7bffYujQoSgpKZGbjvFtUb3+n3/+OSIiIt6Z1JuK2NvbY/ny5cx0aWkphg4dil9//RWFhYVy1+Pz+bh27RrmzZsHLy8vXL9+vd7qKBlUePLkCX788Udm2tzcHAMHDlS6jfr6Lm0IjXl8Dh06lPXdt3r1apw8eVJm2QsXLmDgwIEoLCxU+Zrzvhx/QNO7l5DMnJCVlYUpU6YgLy9PqlxOTg5mz56NHTt2qPx/BYAlS5aw0uQfO3YMgwYNktkoR1JaWho2btyIbt26sQJnkoKCgjBw4EDs3r0bOTk5crdVUVGBX375hdUzz9/fH9bW1iq/D0IIIYTUL03lRQgh77MuXbrg33//xeTJk5mWeqmpqZg8eTLMzc0REBAAOzs7GBgYIDMzE7Gxsbh7965UT5SPPvoIq1evbvAb+08//RTz589Xe71Hjx4xLRWdnZ2xe/dujB8/nnnAePHiRVy8eBFt27ZFhw4dYGVlBQ0NDRQUFCA1NRVRUVGsh7qenp4y9zNkyBD4+Pgwg0knJiaie/fu6NmzJ9q1awdNTU2kpaXh6tWryMjIAABYW1tj1qxZrJt5UjdatmyJzZs3Y/r06Uyr0fv378u9OQaA5cuX49GjR8w4E5Jj19SF+jz+RCIRsy0tLS20adMGHh4esLKygr6+PkpLS/H8+XOEhoayHuQZGxvju+++k7lNTU1NTJw4ERs3bgQAvH79mkmtp6enBy73TXubw4cPo2vXrrX7gJqQqVOnYsOGDUhLSwMgvo506NABQUFBTEvs5ORkXL58mUnl5Obmhv79++Ovv/5SaR/BwcFYtWoVE0Tcvn07tm/fDk1NTVYKvC5duuDIkSOsdX19fbFhwwbMmjWLOb7//fdfHDp0CN7e3mjfvj0TYC0oKEBSUhIiIyOV9lgDxA8Kjx07hmPHjkFPTw8eHh5o06YNLCwsoKuri8LCQsTGxuLWrVusoJiDgwM+/fRTld67KqZMmYKLFy8CED/gW7hwIRYuXAgdHR3WufnFF19g4cKFdbbf+ubo6Ii//voL06dPZx5I79ixA0ePHkWfPn3QokULVFRUICYmBiEhIaxGKdbW1vjnn3+goaEhd/stWrTAhx9+iN27dwMQ//+HDBmCbt26oUOHDtDS0kJ6ejpu3LjBjNEyYcIEJCcnqzzW4KpVq5CQkMCULysrw9q1a+Wm+HR2dsavv/6KgIAAZl5dX1/rm6+vL7y8vBAdHQ1A3EOuZ8+e4HK50NXVZf0mqrpuvEtmzZqFhIQEpldgeXk5li9fjl9//RWdOnWCu7s7TE1NUV5ejvz8fMTGxiI6OlrljAK1NW7cOCxbtow5XxISEphlY8aMUflBfH18lzaExjw+jYyMsGDBAqxYsQKAOIgwZcoU+Pr6okuXLjAwMEBWVhZu3brFjHsZGBgIGxsbHDp0SKV9vC/HX1O7l5g9ezZ27tzJ/Ha4fv06vL29MWDAADg5OaG8vBxxcXEICQlBaWkpNDQ0sGbNGqYhkDKmpqY4cOAAhg4dyuzj3r17GDBgAFxcXNCpUyc0a9YM2traKCwsxOvXrxEVFYWkpCTm/lSyEUl1YWFhCAsLw4IFC+Dm5gYvLy9YW1vD0NAQPB4PSUlJuHnzJisopqmpqVZPREIIIYTUv7frzpEQ0igCAwNx/fp1zJs3j/VwKzc3V26rzCoODg5Yvnw5Ro4cWd/VlKmm4x9VD9p1796dSdf47NkzZv6TJ09USn0i+TBaEofDwa5duzB48GAmSCEUCnH16lVcvXpVqryNjQ0OHz7MPKAgdW/o0KH4999/8dlnnylM2aanp4e1a9di4sSJrIGsjYyM6rxO9XX8SaqsrERUVBSrd4gs1tbW+PfffxWmpPvuu+8QERHBSuEEQKq317vW28HAwAD79u3DiBEjmKBWeXk5zp07J3Ow9VatWuHIkSOsgeuVadasGdavX4+5c+eygkd8Pp8V6JDXs27UqFGwt7fH9OnTmYeYQqEQjx49wqNHj5TuX5VjqaysDPfv38f9+/cVlmvZsiWOHDkCExMTpdtU1eDBgzF79myp1I3l5eWs8UsqKirqbJ8NZfjw4di1axc+/vhjlJaWAgAKCwsVpiJ0dXXFkSNH4OTkpHT7P/30E549e8b0QhGJRAgNDUVoaKhU2SFDhuCPP/5gpV1UxsDAAIcOHcKXX36JAwcOKCzbvXt3bN++XaqXXn1cX+vb5s2bMXr0aLx69YqZJxQKmf/hu+6XX35B69at8c033zDXrNLSUly/fl2lXjSqXHNqytraGn369MH58+ellqmaWq66uvwubQiNeXx+/vnnePjwIev78eHDhzJT0/r7+2PXrl1qpz19H46/pnYvYW5ujm3btmH8+PEoKSkBIP6ukhWs1NXVxe+//652Ayh3d3fcuHED06ZNY/XwevHiBV68eKF0fVX+rwKBAE+fPsXTp08VljMyMsK2bdvg6+urvOKEEEIIaTCU3pAQopIWLVrg7NmzOHz4MPr37w8tLS2l61hZWSE0NLTRAl51zd3dHaGhodi0aRPat2+vtNeaqakphg4dii1btuDMmTNyyzk5OeH69esYP3683FbsJiYmmDFjBkJDQ9GuXbtavQ+iXFBQEMLDw7FmzRr06NEDtra20NbWho2NDTp06IBvv/0W9+/fZx5KSLb2VNR6tDbq+vizs7PDrl27MH78eNjb2yvdv52dHRYuXIh79+4pvbE3MDDAmTNnsH37dowcORKurq4wMjJi9fJ6V/n4+OD69esYMGCA3P+RjY0NFixYgKtXr9bogeeoUaMQHh6OhQsXokuXLrCyslLrwVznzp3x4MED5mGgMtbW1hg7diz279+PLVu2SC339fXFxo0bMWLECFhZWSndnouLC5YtW4Zbt26hRYsWKtdbVatXr8b58+cxdepUZkwcVb6z3gZDhgzB/fv3MXnyZBgaGsotZ2dnh2XLliE0NBTOzs4qbdvIyAjHjx/Hp59+ykqDKcnBwQFr1qzB3r17a/Qw2MDAABs3bsTly5cxY8YMuLm5wcjICAYGBnB1dcWIESNw8OBBnDp1CtbW1lLpperr+lqf2rRpg9u3b2PVqlXo06cPHBwcoK+v32gp7RrD9OnTERkZifnz58PGxkZpeVdXV8yaNQtXrlzBjBkz6rVusoILnp6eKqctrs/v0obQmMenpqYmdu/ejaVLl8o9ty0tLfH111/jzJkzrDEb1fEuH39Vmtq9REBAAC5cuMDqqSuJw+EgICAAFy9exIQJE2q0D1tbW/z333/Yv38/unXrprQnsIGBAfr06YN169bJbZRz8OBBTJs2TaXfJubm5pg5cybu37+Pfv361eg9EEIIIaT+cPLz80XKixFCCFtpaSkePXqEhIQE5ObmgsfjQSAQ4J9//mHlyh82bBh27tz5Tj7szsvLw927d5Geno7c3FyIRCIYGhrC1tYWbm5uaNWqldrvOycnB7du3UJKSgoqKipgZWUFR0dH+Pv712trU1JzIpEILVq0YHr2TJ06FX/88Ue977euj7+0tDTExsYiOTkZBQUFqKiogIGBAaytreHh4QF3d/d38jyuT69evUJYWBhevXoFoVAIa2trODk5oXPnzgpTzTW0jIwM3Lt3D1lZWcjLywOXy4WhoSEcHBzg7u6udmAqKSkJcXFxSElJQWFhIQQCAXNsenp6omXLlvX0Tt4vFRUVuHPnDhITE5GTkwNNTU1YWVnB09NTbkpTVZWUlODWrVtITExESUkJrKys4Orqis6dOzfodWDjxo2snh3Pnj1Ds2bNGmz/pH7Exsbi8ePHyMnJQUFBAXR1dWFiYgInJye0bt1apcBEU0XfpTVTXl6O8PBwPH/+HAUFBbC0tISzszO6du1a540W3uXjD2h69xLJyckICwtDRkYGOBwO7O3t4evrq3KDDFUVFxfj7t27SEtLQ15eHiorK2FgYIBmzZrB1dUV7u7uah1L2dnZePLkCZKSkpCfn4/y8nLo6enB0tKSSWH6tqXcJYQQQt4nFPQihNSp8PBwjBo1ipUWZebMmVizZk0j1oqQ+hMSEoJhw4Yx03/++ScmT57ciDUihJB3w6BBg3D79m0A4h4yqqRzJYQQQgghhBDyfqNmZoSQOuXv74+9e/eyBl/esmWL3IHqCXmbCQQCrFq1ipnW0NBAUFBQI9aIEELeDVeuXGECXgDQv3//RqwNIYQQQgghhJC3BQW9CCF1rnfv3tiyZQsrfdeKFSuwZ8+eRqwVIaq5c+cO0tLSlJarqKjAvHnzEBYWxswbMGCASmN6EELI+0YoFOLUqVMQCoVKy4aHh2PmzJmsedOnT6+vqhFCCCGEEEIIeYdQekNCSL3Zu3cvPv30U4hE4suMpqYm9u7diwEDBjRyzQiRb8WKFVi3bh369u2LwYMHo3379mjevDkMDQ1RXFyMly9f4saNG9i8eTOSkpKY9QwMDBASEkLjFRFCiAx8Pp8Zp2fUqFHo0aMH2rRpAwsLCwBAbm4uHj16hKNHj+LYsWPg8/nMug01ViIhhBBCCCGEkLcfBb0IIYQQCStWrFA7HaeOjg42b96M4cOH11OtCCHk7VYV9FJXly5dcPToUejr69dDrQghhBBCCCGEvGsovSEhhBAiQU9PT63ybdu2xalTpyjgRQghCnA4HOjq6qpcXkdHB3PmzMHJkycp4EUIIYQQQgghRGXU04sQQgip5vHjx7hy5Qru3buHhIQEvH79GiUlJeBwODA1NUWzZs3QuXNn9O3bF3379gWHw2nsKhNCSJNXXFyMS5cu4fbt23j8+DGSk5ORl5cHHo8HQ0NDmJmZoXXr1ujevTvGjh2LZs2aNXaVCSGEEEIIIYS8ZSjoRQghhBBCCCGEEEIIIYQQQt56lN6QEEIIIYQQQgghhBBCCCGEvPUo6EUaFI/Hw4sXL8Dj8Rq7KoQQFdA5S8jbh85bQt4udM4S8nahc5aQtw+dt4QQ8n6hoBdpcAKBoLGrQAhRA52zhLx96Lwl5O1C5ywhbxc6Zwl5+9B5Swgh7w8KehFCCCGEEEIIIYQQQgghhJC3HgW9CCGEEEIIIYQQQgghhBBCyFuPgl6EEEIIIYQQQgghhBBCCCHkrUdBL0IIIYQQQgghhBBCCCGEEPLWo6AXIYQQQgghhBBCCCGEEEIIeetR0IsQQgghhBBCCCGEEEIIIYS89SjoRQghhBBCCCGEEEIIIU2YUChEYGAgTE1N0b17dwiFwgbZb3Z2NhwdHWFqaor58+c3yD4JIaQ2KOhFCCGEEEIIIYQQQgghTdjOnTsRGRkJAFi2bBm4XMWPdfl8Pg4ePIjJkyfD09MTtra2aN68OTp16oT58+cjNDRUpf1aWlrik08+AQDs3bsXjx49qt0bIYSQekZBL0IIIYQQQgghhBBCCGmiiouLsXLlSgCAn58fgoKCFJaPiopC586dMWvWLJw6dQqpqakoKytDYWEh4uLisHv3bgwZMgQzZ85EQUGB0v3PmTMHxsbGEAqFWLJkSZ28J0IIqS8U9CKEEEIIIYQQQgghhJAmatOmTcjOzgYAfP755wrLPnz4EAMGDEBCQgIAgMPhwNfXFxMnTsT48ePh6enJlD18+DAmTJiA8vJyhds0MTHBtGnTAAChoaG4fv16zd8MIYTUMwp6EUIIIYQQQgghhBBCSBPE4/GwadMmAICDgwMGDhwot2xpaSk+/PBDlJaWAgAcHR1x5coVXL16FevXr8emTZsQGhqKkydPwtLSEgBw+/Zt/PDDD0rrMW3aNHA4HADAH3/8Ubs3RQgh9YiCXoQQQgghhBBCCCGEENIEHTp0iOnlNXHiRIVjeW3btg1paWkAAAMDA5w4cQK+vr5S5QIDA3Ho0CFoamoy6yUlJSmsh7OzM3r06AEAuH79Op48eVKTt0MIIfWOgl6EEEIIIYQQQgghhBDSBO3du5d5PWrUKIVlT548ybyeNGkSWrZsKbesr68vhg8fDgCoqKjA9u3bldZl5MiRzOt9+/YpLU8IIY2Bgl6EEEIIIYQQQgghhBBSQ127doWpqSlMTU1x5MgRldf77LPPmPW+/PJLqeVJSUm4e/cuAMDV1RXu7u5ytyUQCPDo0SNmul+/fkr3L1nm1KlTSssPHjyYSXF45MgRiEQipesQQkhDo6AXIYQQQgghhBBCCCGE1NC4ceOY14cOHVJpnfLyclbPrODgYKky58+fZ15XpRaUJzc3FwKBgJl2dHRUWgfJMklJSXj58qXC8lZWVmjTpg0AICMjgxVkI4SQpoKCXoQQQgghhBBCCCGEEFJDY8aMYcbaunr1KjMGlyIXL15Efn4+AMDFxQWdOnWSKnPt2jXmdZcuXRRury56XT179kxpGcl6SNaPEEKaCgp6EUIIIYQQQgghhBBCSA3Z29ujW7duAAA+n49jx44pXUeyR9jYsWNllnn48CHz2sPDQ+H2zM3NmcAbAKSmpiqtQ/UycXFxStfx8vJiXj948EBpeUIIaWgU9CKEEEIIIYQQQgghhJBakExxePjwYYVlCwoKcPHiRZnrVsnIyEBWVhYAgMPhwNXVVeE2NTU1WYGxy5cvK63zpUuXWNN5eXlK13Fzc2NeP378WGl5QghpaBT0IoQQQgghhBBCCCGEkFoYNmwY9PT0AAD37t1DYmKi3LInT55EeXk5AMDPzw8uLi5SZSTH17KysoK2trbSOgwaNIh5vWfPHiQlJcktGxkZiRMnTrDmFRUVKd2HnZ0d8/rVq1esccQIIaQpoKAXIYQQQgghhBBCCCGE1IKxsTEGDBjATEumL6xOcllwcLDMMpmZmcxrc3Nzleowa9YsGBsbAxAHsEaOHImIiAipcrdu3UJwcDAqKytZ83k8ntJ9SNaFz+cjJydHpboRQkhDoaAXIYQQQgghhBBCCCGE1JJkAEteisO0tDTcunULAKClpYVRo0bJLFdaWsq8rupBpoy5uTk2bdrEjO2VmJiIXr16oU+fPpg3bx7mzp2LHj16YPDgwcjIyECrVq3QunVrZn1DQ0Ol+9DX15dbT0IIaQoo6EUIIYQQQgghhBBCCCG11KdPH1hYWAAA4uPj8fDhQ6kyR44cgUgkAgAEBQUx5RWpKq+KQYMG4d9//2V6ZIlEIty/fx979+7F/v37ERUVBQDw8fHBkSNHmAAZAJiYmNRpXQghpDFQ0IsQQgghhBBCCCGEEEJqqXrPrYMHD0qVkZw3fvx4uduS7FGlStpBSf369UNkZCRWrFiBwMBAWFlZQUtLC1ZWVggICMCff/6Jy5cvw8nJCbm5ucx69vb2SrddVlYmt56EENIUaDZ2BQghhBBCCCGEEEIIIeRdEBwcjC1btgAAjh8/jpUrV0JDQwMAEBMTgydPngCQHgOsOhsbG+Z1TcbNMjIywrx58zBv3jy5ZfLz85Gens5M+/r6Kt2uZF00NTVV6qlGCCENiXp6EUIIISoSioRIeBWDF6+fUEoH0uAEQj4ddw0kq+A1DodsQvjTSxCKhI1dHUIIIYQQ8hbx8/ODi4sLACAzMxPXrl1jlh06dIh5PXz4cOjq6srdjpOTE/M6OzsbFRUVdV7XO3fuMK+NjY1Z43vJ8+rVK+a1nZ0dE9AjhJCmgnp6EUIIISpaumsaa3ru0B9ha+EkpzQhdaOsvAS/H/0fyipKAACfjlgFa1O7Rq5VwxOJROBwOPW+n/zibPx5/GsAQNSLMIQ9uYg+vmNw99kVdG7TB57Oneq9DoQQQggh5O02duxY/PzzzwDEga4+ffpAJBLh6NGjTJng4GCF27C2toaVlRWysrIgEokQHx+Ptm3b1mk9jx07xqqzKgGsuLg45rWnp2ed1ocQQuoC9fQihBBCVHDn2RWpecW8wkaoCXnbvMp5iVNhOxESdQZ8AV/t9e/FXmMCXgDw14nFOHh9w3vT66uoNB9Ldk7B97umYtWBeXXyvkUiEY6HbsWSnVOwZOcUZBW8ZpadDt/NvPZq0Rm5RZk4dGMDkjJicfD6etyIOl3r/RNCCCGEkHfbuHHjmNfnzp1DaWkpQkNDkZqaCgBwcHBA9+7dlW5HMt3g48eP67SOsbGxTBCOw+Fg2rRpStaQrkeHDh3qtE6EEFIXKOhFCCGEKJH4+inOSDwIr9LMzLERakPeJkWl+dh4+nvci72GSw8P4+J96YGsAXEQ5mnyQxwP3Yq07ETWsqsRx6TKP066g+93TcWSnVMQEn0W6bnJ9VL/hiQQClDBL5eav/7UEuZ1aXkRToftqtH2q4Jl+cXZ+H7XVDyMv8ks+/P41yguKwCvohRxqZHM/OjEO6xtdGgVCC6Hfj4TQgghhBDFXFxc4OfnBwAoLi7G2bNncfjwYWb52LFjVcpi0KtXL+Z1eHh4ndUvPz8fH330Efh8caO8KVOmqNxrKywsTGb9CCGkqaD0hoQQQogSYU8vyZz/KicJzTVaQU/HoIFrRJqStOxEZOanoZW9Fwz1TFjLfjn0GWs67OlF9PIZwTpmBEIBftg9nZl+GH8Tw7tOg71FC9x5dhkGuiYoLM2Vu/9LDw7h0oND6OYxEP07jpNbrilKSn+G+FcxKCzNxaP4UGb+tx9sgq62HgBAT8cAJf/fq9LBsiWr15tQKMTztChwOVy0tPcEl8OFUChE5IvbsDKxhYGuMX47+iVT3tXOE/GvZLeQ/fngfLjaeclc1tN7OK5HnsSD5zfQo91QvMyIw4v0p4BIBGtTe7Rx6kDBMEIIIYQQwhIcHIx79+4BAPbs2YPIyEjWMlUMGDAAX38tTr0dEhKi0jrr16+HgYEBRowYAVNTU6nlISEh+N///ofY2FgAgLOzM3788UeVtp2VlYWnT58CAGxsbODj46PSeoQQ0pAo6EUIIYQoIa8F3t4rv2NCr/lo60QpHd5XT14+wIFrfwIA9HWM8NnI1dDW0sGJ29sRmXBb5jorD8zFj1N2MsfVs5RHUmVO3t6hdl1uxfwHC2MbGOqYQhOGKq0jEAogEPChraWj9v5qoqg0H3+d/AZcDhf6OkbIKngls9xP+2fD3MgaLW09UMl/M2B3anYCUrMT8PrYS+QUZqi9f3kBrzfLo6XmmRtZ43rkSWb6dU4SQmSkOBzWZSo6uvVskHHHCCGEEEJI0zdq1Ch88803qKysZAWs2rVrhzZt2qi0DWdnZ3Tq1Al3795FfHw8YmNj4e7urnCd+Ph47NixA19++SU8PT3h5uYGAwMD5OTkICIiAsnJb7JEODk54fTp0zA2NlapPmfPnmUyKIwePRpcLjX8IoQ0PRT0IoQQQpQQiYRylx249ie8W3bFiK7Toamh1YC1ahqEIiHTw0UkEr13D/zP3tkLAOCAg9LyIjxOuouisny5Aa8qGfmpMNE3x6WHh3Ev9lqd1edU2E7W9Nxhy2Fj5oC0rBfQ1tKFjZkDAKC8kocV+2axyv44ZScy89Nw8cEhuNm3Q/tWAdDWrH0w7OHzEJSWF6O1oy/WHV/EzC/hFSlcL7coE7lFmTKX1STgpamhBb6gUq11XO28kJGXwkx/MnwFeOUleJ4mHRw7FbYTp8J2wsnGDeN7fgpDPdUeHBBCCCGEkHeThYUFevfujQsXLrDmq9rLq8qkSZNw9+5dAMCxY8ewePFildbj8/mIiIhARESEzOWjR4/GqlWrYG1trXJdTpw4wbyeOHGiyusRQkhD4uTn578fo6CTJoHH4yElJQWOjo7Q1dVt7OoQQpR4n89ZPp+PsrIyGBoa4vtdU5WWHxMwC94tu9Z/xZqI6MQ7OHRjA7Q1dRHoPQwpmc/x4vVTtG7eHqO6z4QGVwMAkFuYgbzibDjZuENT491qayMSiaSOjQEdxyP08X8o5hUoXFdHSw/llWVq7W/hmN9w4vY2JLyKUbeqjKD2o9HTexhCos7g0sPDrGU6Wroor+Qx03o6BnC0coWViS16tx8lMwAmFAoR9vQizt87oHIdTAwsMMBvAg5e/1utuutq60NP2wB5xVlqrVcbSz/cCg6Hi/zibJgbWYPD4WD53o9ljj1Wna62PhaMWgN9XdV63ZH31/v8XUvI24jOWULePo153h4/fhzTpk1jpjU0NBATE4NmzZqpvA0ejwdPT09kZ2dDS0sLlZWV8PT0REhIiMyeVq9fv8aVK1cQEhKCx48fIysrC/n5+TA1NYWtrS0CAwMxevRotVMTJiUloX379hCJRAgMDMTJkyeVr6RA3759ce/ePbi7uyM0NBRaWu9fI1JCSP14t54+EUIIIXUgJSUFly9fBp/Ph4WlBTgiDYg4AoXrXHhw8L0JepXwinDoxgYAQAWfh0sPDjHLol6EwcnaDZ1a90bUi3AcDtnILBvbYw7aufg3eH3ry4nb26Xmnb//r0rrqhvwAgBtLR1M7fcV0rITsfPCL+BVlqq9jSuPjgIQoUUz6XQqkgEvACgrL0FcaiTiUiNxK+Y8lkzazAp8iUQi/LB7OkRQr/1UQUmO2gEvQBxQtLNwxobT36u8jramLgRCPgRCvtQyEwNzBAd+gi3nlstc18+tF9N708LYhpnfqXUQQh+fU7pvXkUpVv37CQDg0xErYW1qr3K9CSGEEELIu2HkyJEYOXJkrbahq6uLOXPmYPny5aisFGcuWLZsmdzUgra2thg1ahRcXV3x8OFDPHr0CI8ePUJCQgKysrIQFRUFfX19tYNeO3bsYFIb+vj4YOzYsXj69CmysrJgamoKJycnDB06FB988AEsLCyUbm/p0qUYMmQIYmNj8c8//2DevHlq1YcQQuShnl6kQVGrOELeLu/rOXvs2DHk5OQw0zkaz1HCVZ5ObfnUXfVZrSbjyM1/lKbvWzJpM5bv/Vhq/ncT/4GO1tt/LJ28vQP346432P56tBuKvr5jWPNevH6KkOjTyMxPg7dLV5UCMbXV2rE92jp1xN1nV2Bj5ogHz2/U+z6rfDJsOcDhYP3J71ReZ1LQArg7+rDmCYR8cMBlHhLwKsrw0/7ZrDJtmvtiQq/5ctN1bj77I1KyEtSq//+C/4Cxvpla68iSmpWAM3f2QEtDBwFeg+Dm4F2j7ZTwivAqOxFONu4NNqYbke19/a4l5G1F5ywhb5934bzNyMhA69atIRKJYGBggLS0NLllly5dir///hsCgfyGm4sWLVI5TSIAFBQUwMvLC4WFhTAwMEBJSYncslZWVli/fj369eundLuDBg3C7du3YWJigsjISJiamqpcJ0IIkYd6ehFCCHmvFJTk4snL+7A2tUdLOw+ZZSQDXgBgILRSKej1NskqeI2EV4/hYttWrR4o6bnJSgNegLjHlyxHb/6DD3p/pvL+JBWW5GLb+dXIK8rE9AFfw7lZ6xptp7ZeZsQ1WMBLT8cAX4/7W2YrThfbNnCxfdNjy9nGHXuv/F6v9XmW8gjPUh7B1typxgEva1MHtHXqgMB2w/DTvtngC9+MszWy2wwcv7VNap32LbujmXlzAMC4nvNw99llJKY/kyqnr2OEmYO+g6WJ/HQxGlz2z19dbT0sn7oLQpEQWfmvYKhnAgNdI4XvYeagJXiVk4SkjFiEPbmIgpIcuWX93Hqhp89wZBeko7yiDBceHEQlvwITe38ObS0d8AWV+O3IlygqywcgHkdsbI/ZqBSU4/CNTXiZGYee3sPRvmU3mBhaYt+VdSjmFaBr2/7Q0dJDJb8Ch0M24WnyAwz1nww/995SwTqRSIT03GRYmthCS1MbEQm3cPTmZmb5J8OWM59vUyQSiZCRlwITAwvo6Rg0dnUIIYQQQhrcnj17mF5WJSUluHLlCoKCgmSWzczMVBjwqolNmzahsLCQ2T8AcDgcdO3aFS1atEB2djZu3LiBsrIyZGVlYeLEiThy5AgCAwMVbnfBggW4ffs2CgoK8Pfff+O771Rv4EYIIfJQTy/SoN6F1jWEvE/etXO2lFeM34/9D7wKcVq4Ud1nor1rd1YZkUiErVu3Sq2brBWqdPv/G/s7jA3M66ay1fAqylBRWQYjfTO5vU9UFfr4HC7cP8iaVz11naJ6VO8VI4smV4sVzJD0VfA6GOmbqlTXKrLGz/p40BI0M28OLU1tVrnafj6KqPr+q+vdfhRSsxIQlxqpsFw7ly6sgKGHkx/G91I9zYdQJERJSTF+OfKpSuXNjayxYPQaXIs8iauPjqm8n5pwtmmNaf0XSQXwcgszUFRWACcbN9Z8oUiIguIcaGlqw1DPROY2BUK+VBCrsRSXFWDnxV+QkZcqtczcyBqfDF+B46Fb8TjpLjN/2eQduB51EtciTtRonwP9PoCZkRX2X13HzBvqPwU2Zg4oLS+Gjak9/rv3L56lPFS4nVHdZ0IoEkIoFMDOwhnNzB3B5WhAIOQzKR4bWnllGQ7f2ITY1AipZa0dfTGi23Sp4GQlv4L5fNu5dGHGFmzq3rXvWkLedXTOEvL2edvPW3XH9JozZw4OHDgAFxcX+Pr6on379vD19cXSpUtx9674t5I6Pb2ys7PRvn17FBUVMfMcHR2xf/9+eHl5MfNycnIwffp03LghbhxnZmaGR48eKey9JRKJ4OPjg5cvX8LExARPnjyBgQE1ciKE1E7TeEpACCGENIB7cdeYgBcAHAvdgpa2bVFaUQINriasTGyRnv5a4Ta6eQxE1IswpleGpN2Xf8W84T/VdbVx9s5ehD+9xEz39R2Lrh4DoKmh/td4RWW5VMALAJbv/VhuekaRSIT7cdcR9SIMthZOSvcRHDiXGfNLludp0fBtFQChSIjoF+G4F3cNnVv3gVeLzlJl+YJKXIs4gZDoM1LLNv//WEzBgXNhbmSNTWd+YJb5ufdCX9+xavcK4Qv4EImErECapL9PfqPythZPWI+nyQ9hZmjF6pGVnpeC9Se/g662Pib0+hSvc16Cw+HCt1UP8AWVSM1KQG5RJjS5WvBv00et+nM5XGhpamNyt+9QKEzHiTDpAK6k7p6DAAA92w2Dk3UrRL4Iw8PnIWrt85PhK7D+5HfQ1NCCnrYBisryYWvuhNe5L5kyH/b5Aq72XuBypG/KzY1tYC4xZpbkezEzslK476YS8AIAQz0TzBv+EzLyUvH3yW9Zy3KLMnHn6WXYmDkgLScReUVZAMRjAd6OOV/jff53bz9mDGQfk6fD1U+zeix0i8Ll30/awpwTJbxC6Grrsz57oUgIkUhUZ0GmCn45VuyTH1x+lvIQq/99iLnDlsP2/3uoiUQi/Lh3JlPmWOgW/DhlZ70GwQkhhBBCGsKhQ4eQnZ0NAPjiiy+UBqu+/PJLrFq1SirYpKVVs8ZMlpaW2LZtG4KDgwEA2tra+Pfff+Hhwc6cYmFhgf3796Nbt25ISkpCXl4e/vzzT3z/vfwxeTkcDiZNmoSffvoJBQUF2L9/P2bOnCm3PCGEqIJ6epEG9ba3riHkffOunbPL985CBZ/HmsfqkSQCnIU9IBQKpdat6um1fOouhD+9hLN39srcR016MSkiEPLxw+4ZUvObW7fCzEHqpX4oLivAzwfny13eoVUgRnSbzkwXlOSgoCQPgAhbzq1Qa1+KDO48CfYWLZiglaQe7YbC1MACHVoFgsvl4sL9gzUeq8rZpjWmDViEO08v49zdfejqMQD9O46TGXgBgOjEOzhxaxsq+OXo5jEQ/TuOk3pgvmTnFKX7tTa1x6cjVtaozgBQWl6M1KwE2Jg5wMRA+QDQ1ck6b3MK0/HHsUWscrLGCQOAlKwEbD77o0r7auvUEeN7zqPAggx8QSVe5ybjdswFaGpowkjfFDejz9bpPpqZN4ezjTsrKF5fqvdCBIAFo37B78e+Yqb92/TF4M6TlG5LKBIiKT0WhaW5aO3YHrra+qzl5+7sQ9jTiyrXbe6w5bA0boZLDw7jUUIo07jhwz5fKBzzrIRXhC3nliOnMAMD/Sagq8cAlfdZlxR914pEImTkp6KishwOVi5yr1+EkIbzrv0+JuR98Laft/369WN6aN25cwfu7u412s7gwYNx69YtAOqP6RUcHIyLF8W/z6ZMmYJ169bJLXvo0CF8/LF4fGczMzM8f/4cmpryG6vFx8ejY8eOAABvb2+mpxghhNRU02keSwghhNST3MIMnArbJRXwAsBKwWcotJUZ8Kpiay7u5dSpdRA0uJo4FbZTqszLzDh4OneqfaX/X3zaY5nzkzOfQygUstJZ8CrKAIjHKOJVlOHqo2PILnyNjm490dapI24/uaBwXw+e30BadiJc7NqilFeEiIRbCss7WrkiJStezXcEuQFDAAiJOg0AyCvKQr+OwTUOeAFAUsYzrNg3C5X8CgDA7ZjzuBd7FV+M/hWGesasskKREGfv7EUFvxwAcCvmP9yK+Q892g1FgOdg6GrrobisQOZ+DPVMsGD0GnDAgaaGVq0DQPo6hgof1NeEhXEzLJ+6CyW8QujrGCmso6NVS8we8gOep0XDxbYN+AI+rjw6itLyYgz0m4AbUafxKjsJLnZtMar7TAp4yaGpoQVHq5YY13MuAPExJhn0qt4bTl0aXE2M6Dodr3KS1F63tWN7eLfsiuOh21DB50FHSw/llWUK15E1Tp9kwAsAwp9ego2ZA07e3gEAWDTuT1ZqSpFIhCuPjuLG/5/nVRZPWA99HUNmul3LLniZGafye9twaonM+TeiTkmdSyKRCJn5aXicdBfXI08y8/+7dwCl5SXo4ztapX3WRHZBOi7cPwh9HQN09xwELU0dmBpaQCgU/H9vOSEy89NgYdyM6TV3I+oUrkikHh3bYw7aufjXWx0JIYQQUjNdu3bFkydPAABbt27FmDHSjctk+eyzz7Brl7in/kcffYS1a9eyliclJTEBL1dX1xoHvGqjuLiYFYiaOHGiwvLDhg3DF198geLiYuTl5eHWrVsKx/ZydXVF69at8ezZM0RGRiI2NrZR3ich5N1BQS9CCCHvvLN39yHhdYzScoZC6RRrksb0EKfb4nK48HPvBUerllhf7WGrqaFlzSsqw/O0KLnLHsaHoJl5c9x6/B/yirOQnpsCkUiEgZ0mIL84m+kp8TwtGgtG/aJSL5P0vGSk5yWrVLeUrHj8OGUnKvkVKCrLg5mhNZbunqbaG1Pi5uOz6NFuSK23UxXwkpz++eCn6NAqEMO7TmMCNi9exaCEVyi1fkjUaWTkpmBSnwU4Hb5bavmMgd/AydrtrQn86OsY4d69e4iMFI8t5ufnBx8fH6ly9pYtYG/Zgpl2sX3Tq7CuA3LvCy6Hi28mbMDPB+ejm+dAeLXojNzCDBy49pfK2/B26YoubfshMf0pXGzbws7CGfaWLZiAtaqM9E3h6dyJCdDL6gmojLmRNVrZe+Hus6sQQQQrEzvoaOkxAS8A+PngfMwb/hP2X12HEl6R3MDajchT0NLUwY2oUwAArxad0b/jeOy4sFqtOklqbu2KGQO/hVAkRFl5CZIzn8PNoR02nl4qc9w1QBxg6ugWWOfXcQAoKy/BuuNvPuOH8TcVlu/jOwYBnoNx59kV1vzDIRvh5uANXW29Oq8jIYQQQmpu3LhxWLp0KQBxTydVgl7l5eU4efJNI5yq9IGSzp9/kwq7R48edVBT9d29exfl5eLGgQYGBvD19VVYXldXF35+frh27RoA4ObNmwqDXgAQEBCAZ8+eAQAuXLhAQS9CSK1Q0KuJiY6OhkAgaOxq1JuKigpkZGQgLy8P2tqyx0shhDQdb+M5WykoR2zGPQhEfLhZd4Supj7iUiNVWlcbhgqXpyVm4BUnk5kWiUSwNXbB68IXAID2DkHITi1EdmpEjesvqZCXI/XAU5Lkw2VJ5+8dhECiBxsg3SOjrlQFTwAgBeno5DQId1/WvHeWpMOXFY9HVRsPnt9AQupTVPDLoKdtiJwS+WO5xaZG4Mc9H6NSUC61LP91GfJfq3Z8NRR5561IJML9+/dZZe/du4f4+Hi4uro2dDXfW0M95yCvNAOpL14jszgF+trGKK0QB1yHec2FloYO+IJKaHA1ZQZTs1ILYAg7ZKbkIzMlAgDg7zACD0WXkZgTLXOfDqZu6OQ0ELml6eByuDDVtUFERASzvKS8AMa6Fijk5aj8PnKLMlnXp6yCVzLLVR/frDpfxz5optUG917+x8yLTryDZjru6N9mGl4VJEBHUw8Opm7ggIPjUX+qVL/kzHj8cfhrtHcIQmp+HOIy7ytfCcDhK1vRppk/LjwVX1+NdMzRs9U4aGvKToWUnPsU95LZ47L1bT0FxrrmAIAiXi4Scx4jvVD1oCQAXH54BA+e3pTqYepm3RHR0dHQ0mCf2xwOByKREHmlmdDTMoSetuLvM0JIzb2Nv48Jed81xHnbpk0bcLlcCIVCXLlyBdevX5caU6u6mzdvIj8/HwBgb28PbW1t1m80AKygmJ2dndTyKhoaGvDy8qrFO5AvNjaWed22bVuFqQqreHt7M0EvyfXl6dq1K7ZsEY8ze+3aNcyfLz8tPyGEKENjejUxLVu2RE6O6g8cCCGkprT1NCGoFELAF4LDASztTVBSyENpofSD/beFppYG5qypWe8gE0FzmAiby1wmghDn7+/H1YMyghscwKa5GcrLKmHT3BT8SgESItkBFC1tDVRWvGnQoKWjie7DPWDtaIrYB6mIuJ4gc78f/TQQegZN92FK6InHeCSj7iaWBmjpbQteSQXSk/JQUsjDxysH1dl+o26+QGp8NvIyijHx6951tl11vXj8Gme33m20/avLz89PZutRAPjqq68gEtFPwoZkYmmAyd/1YaafP0rD+V2qBWbkMTbXh19/d/ArBUhPykVhTinSX+ZBJFT9f8vhcsDhcMDlcpReT68ceISgCe1rVefXSbmwdRYHiLJfFeDZvRSIREDcw1S530fWjqYYt1C6tXBBdgliwl+i65C2AICstAJU8Cph37J2Pbfunn+GO+djMWh6J7RsZwsAuHE0CoJKIXqP95G5zj+LxT1rJ34dBEOTmo0d8uxeClr7ObLmRd9KxPXDUbC0N4F3jxZo29lJ5rqnN4cj6UkGM83lcqBvrIvSQh6EahwPhBBCCHk7WFhYICFB9n1llZqO6bVw4UJs27YNADBq1Chs375d6Tpbt27Fl19+CQBo3bo1wsPDFZaXHNfLxMQESUlJb002DUJI00NBrybmfenpZWNjQ63iCGlEzzLu4snrMHA4HHRw7IuE7EjklooDNX7NB8DayAlZxcnQ1zRFaX7lW3POvipIQFjiKZXL+zsPhVDEx6OkENjy5T+4FUEE7/Ze0NGUTiclEPKRnPcUfGElBEI+Yl7fQv8202CoY4oiXi5uJ55EcXk+rI2c4O88BFoa2njyOgxPM9786A9oORrWRuKAW3F5PjS52tDW0FG5R0NjcDb3gI9Db2hwVes0fifpLFLz46TmG+taopCXrfJ+e7YaDwsDW2Y6JP4IsopTVF6/LvV2+wBm+opTYjYGed+1z58/Z1qSVuft7c0qW1BQgPLycpiZmUFLS6u+q/zeyitNR3JeLEx0LeFk3rbJ3dgXlefh4tOdrHmtbTqjtU0nmed+SUUhzj/ZptY+TPWsoaWhI3Ue62kZYmDbj+R+JhV8Hk4/3shM2xg5w8+pP3Q09cGrLEFxeT4KyrIQkXZNrfpI0tcygrmBLQy0TRCbeU+tdS0M7JBbkg4RxONEanK1wRdWKFlLmo2RMzKKkgAAjmat4dd8AJLznuJ+suIxGgHxNcpE1xIllYUITzyNQl4OjHTM0cN1DHS1DFBSXgBNDW2Z322EEPnonpaQt09Dnbf//fcffv75ZwDiHlEbNmyQW7a4uBgjR45EZaU4Q8fevXvh4ODAKpOTk4PRo8XjjXI4HFy8eFHub3NVenrVNOg1bdo0HD9+HAAwa9Ys5j0qcurUKUyePBkAYGNjo7S3l1AohLW1Nfh8PgAgKioKzZvLbpRKCCHKUHrDJqa+uiI3FTweDykpKXB0dISubs1avRLyLhMKhSivLIOejkG97SOvKAvHIm9DBBFEIkilZao+7deiP9q161un56xQKERcXBwEAgHc3NzUfqieX5wDY30zcLlc1vxn10JV3saCUb/A3FgcsCg8VYjSDPllOeCgUwd/mQ9fBUI+Tuxmj8ljZWcKd0cfHA7ZhOLyfABAZtFL5IoS0afdGByN+J1V/kX+Q/QLGIZjoVvwKD4Umhpa4AvY6Qnr2ifDloPL1cChGxuQkZcKLU1t+Lfui5uPlY/7tXzqLrX35+Pjg5zCdCS8eoLnaVEoLM1DcOBcWBjbYMnOKTLXsTC2QU7hm3+MT8tuCOo2kFXG0t4IW879BKGoYRuM9PQejl7t+zfoPlUl77u2amBtWVq0aAErKysAQExMDOLixAHKrKwsBAcHU+CrXg1o7AooFNC5F4RCodT1Vp7OHbpg2Z6PlJZbNO4vGOoZAwD4Aj5W7JsFgZDPLB/fex5cbNso3Eanjv4KlwtFQkTsqnnQq7SyCKX5RfBz7wVkKi8vKaeEne6xJgEvAAgOmgVrUzvWPMNUDZWCXlfj9kvNKyrPxdPcUFib2iP86SUAwLAuU9HBLRCbTv+A17kvAQDfTNjA+i1SWJKLIzf/gUgkQn+/8XCwdJHadgmvEHrahiofK4S8reielpC3T0Odty4uLvjzzz9RVlaGJ0+ewMTEBC1atJBZdvfu3UzAy8/PD0OGSPewv3v3TVYJKysr+Pn51U/FlSgpKWFe6+mp1lhGspzk+vJwuVw0a9YMqanisVeTk5Mp6EUIqTEKehFCSBPxMiMO+67+AV55Kfzce2GI/+R6afV/N/aqWmnM7iVeQB+/EXVahxs3biA+Ph4A8OjRI0yaNEml9YRCIVYfnIeycvGPZgfLlhjgNx5ONm4AgJiXylvi9/QejqD2o1jzWtq0Q3SG7LFwqsTExMDNzU2qZaCs3g6XHx2Fu6MPol6EAQDaOnVETmEGHj6/CQtj6Z5BaTmJiEuNxKN4cdBOUcBLX8cIpeVFCuuqChszR3A4HMwdthwccJBfnI1t51cpXW/+yNU13qeFcTNYGDdDp9bslITfTNiAlQfmSpWXDHgBwBD/yVJlHKxaYuGYtUjPS0EFvwIHr/9d4/pJ7icrP03meGqt7Nthct+Ftd5HY1B0s8nj8ZjXt2/fZl6XlpbixYsXNJD0e06dIIamhhaWTdmBm9FncfnhEanl1qYOmNz3CybgJV5HEz9MVq+HmCq4HC4+7PMF9lz+TUY97PHpiJUAgN+P/g+5RfKjWqr2aK1iZ+GEof5TkFecjftx1/HitTjg3KVtPwzqNBEAkJQRi+gX4eByNdDWsRMqikVo7tgc6flJCIk+C5FIiKFdpkh9Z6RmJeDMnT1q1ae6F6+fMHUCgFNhO3EqbCerjOQ12atFZ0Qn3mGm/zmzDJ+P+hkWxs0AiMcUO3hjPWKSxN/Bns6d8DIzDkWl+RjiPxmdWwextp1fnIPYlEewtXBGc2saT5AQ8vYpryzD7ScXUVHJQ+fWQTA1tARfwIcGV6PG928CIR8xSfchEPLh7dL1vW9AUFiaB00NLejrvF1jVBobG2PAgAFMr6hDhw5h0aJFMsseOnSIeS0vBXlm5pvfJ+bm5nVYU/VI3iuo2hhO8r65rKxMpXXMzc2ZoJfkeyeEEHVR0IsQQpqIyw+PMsGcu7FX4eHcCXYWTuBwuNDRUq81WlbBa8SmPIK3S1cY6ZuylhWXFahdt8LSXOjr66u9niwCgYAJeAHiH8Dx8fFwdXVFWnYiTtzeDl5FKfr4joG3SxcA4gdqpeVF2Hx2OfMZAUBqdgK2/vcTZg/5AfaWslvQSZo/YhWsqrWYB4DoKMUBLwAICwvDy5cvMXjwYKllbg7eiEt9M96XhxO7Bd6Tl2/G6Tl5e4fM7ct6KCvJzNAK0wcshq62Pp6lPMTRm5uV1lmeQZ0mMjfkXI74htrMyArzR6xCZkEabEwdoKWpjUsPjyAk6jSzXo92Q2FlYitzm7Whp2OApR9uRVp2IkwMLPDrkS9Yyx2tXDFj4GK5D56NDcxhbCC+CXSbtBm5RZkw1DWBlqY2SniFiEy4DXMja3g4d4JIJMSPe2cqrE9LWw8427hLBb0sTWwxstuMWrzT+pOVlYXS0lI4Ocke36eiQnEvE0XL09LSKOhF1MLlcBHYbigC2w1lzS+v5EFbU6dB0zi6OXjjf8F/4J8zy1BYmgdAfI0e3nUaU2bB6DV4nZuMikoerE3tcejGRsS/En8vLB6/HpcfSQfvZLEysUNWwSu8ynmJhNdPYKhrjFc5SQCA7p6D0L/jOKass407nG3E5xWPx0NKSQo4HA5a2LZBCwU93LhcDeZ91ISFsQ2sTOzxLOWhyutIBryq7Lq4Fl+MWQuBUIA9l39FwqsYZtnjpDet0s+E78aZ8N1obt0KAzt9gFJeEev7blzPT+Dp3KmG76bpq+CX42V6LJrbuKn9W04VVx4dw/XIkwCAEd1moLA0D1cfHQMAjOw2A76tetT5Puvbq5yX2Hj6e2Z6yaTN0NbUYZWJS43Ensu/QU/HAP5t+qKX94gmlx72fVfKK0ZEQig8nP1gYmDR2NWpc6fCdjGN20Ifn2Mtm9DrU7R16qjSdnIKM7Dl3HKU8NgN2o6FbgEA/DB5m9oNL94GIpEIIoiY+5AqQqEQZRUlCH18DqGPz0GTq4Xh3abBp2W3RqppzQQHBzNBr8OHD8sMeqWlpTFpBrW0tDBq1CipMoC4AVoVVXtY1QfJ3nFVvdOUkby/ULXuks8cVOkdRggh8rx7356EENKAnqdFI+pFGGzNm8O/Tb9atchLynjGmt5xYTU44EBLUxsju8+Ep7NqqQyevLyPA9fE6fYu3D+ID3p/hjbNfZnlEQm31K7buXt7MbrHTOho6UNXu3Y/tmX9SL527RpcXV1xOnwX0nOTAQAnb21HK3sv6Gjp4Yfd0xVuc/PZ5VLBveo+HrREZsCrqEj1XlOvXr1CWVmZ1I/27p6DWEGvO08vw8bMAV8Fr8Mvhz5TefuKfDFmLfPap2U3uNp54ueD82WWHdtjNto07wAtTW2ZqQM7VWt1X0VbS4eVsqqv7xj4tOyGV9mJaOvUEVqa9Zf/XlNDC042blK9uwCgq8cAlW/4tTV10MzMkZnW0dJFL58RrDLfTdyE6MQ70NcxgrujNxJexbAewlqaiHsvdHTriftx1wEA3TwGoHf7UVIP3hpTQUEBtLS0cP36daSlpTHzJ06cKFX22bNnUvMklZeXAwBCQkKklr1vqQ15PB6ysrJgYWFRZ8F+IlYfD/1VYaxvhv8F/6GwjK35m/Q5U/p9yVo21H8Kikrz8Szlkcx1e7Qbit4+I8GrKMWey78iLTsR0YnhCA6ci76+Y+Fg5QI7C+favg0AgJ2FM2YP+QG3Y87jYfxNAED/juNgb9EClYIKpQ0ocgozmB5atVHMK8Dz1CjsvvyrSuWTM5/jnzPLpOZzwGGCoSKRCOBA6iGoIhWV5UjOeg4bUwe5vwOEIiGuRZzA89QoCEVCjOkxWyplpKqKywpQya+AqaGl0iDLq5wkbDy9lJn+dMSqGu8XAIpK85Ga/QJWJnZITH8KDofDBLwA4MQtdm/J47e2wcXWA8YGZqzPVCAUgMvhqh0k4gsq8TwtGga6Rmhu3arG70OR4rICVsALAJbv/Vhu+bLyElyLOAGhUIC2Th1hYdys0a4zTU1GXipKy4vhbONepwHBUl4x4l89hkgkhImhBRO8r77vv09+CwD4794BeLXwR3DgHADiaxCXw4WZkVWd1akuVF23zYys0aFVIDQ1ZP/uFIlE4HA4GNx5EhP0qu7Atb/w0cBvmUwU8iS+fortFxRnULgVcwE9vKQb3L3NJO9NAtsNQx9f8XhVlx4cRkj0GVZZvrASR29uhrdL17cqsN2nTx9YWFggJycH8fHxePjwIXx9fVlljhw5wmRfCQoKgoWF8uCwOtla6pqBwZuUx6r22pIsJ7m+Io35Hgkh7xYKehFCGkQJrxBHb27G87RoGOubYfqAxTLTvDUkPp+PyMhI8Hg8eHl5wdjYWPlKEjLz07D7kjgQURVI6upRt2OziCBCBb8clx4cUjnoVRXwqrL/6jpmDKakDMWDx8qTmPEUaw+/6X0zOuBjVos7voAPkUioUlCkamDa6uJTniAtO5GZrhRUIPpFOCJf3JZZXpJQJEBBSY7c5VwOF47VUii9fv0aoaGhyM/PV7p9STweTyro1aJZaxjpmaKoTLytYl4B8ouz0aa5LxZPWI9VBz5Rax/V/TB5u9Q8Qz0TfPvBJkQnhuPm47PIK8oCIE6l2O7/e8gBQOfWQaweS83MmkODq6Hyvq1MbOuld5c8sloDt7Kv2/EudbT00NGtJzPt5uDNnCOSYwoN7zoNPbyGQFtLBwa66l0f6tuBAwdQXFwsc9mVK1fQunVr1rzHjx8r3F55eTlKSkpkDjBdVFSk1phOTYVQKIRQKISGhuqphrKzs3H27FlUVFRAR0cHw4YNg6mpaf1WlDR5HA4HE4M+Z6aFIiEeJ95BWXkJvFt2ha62ODhqoGuEmYOWoKy8GLra+tDU0IK1qX2d18fGzAEju3+Ekd2lx077ccpOfL9rqtT8Hu2GMj13JRtp1ISnc2cEeA1iBXRq6l8lKWm9Wvijm8cAmb25UzLjsfnccmY6OHAuvFp0ZqaFIiFiUyKw/+o61np/nVgMAFj64TbkFmVCIOSzgp7yRCbcxpGb/zDTo7rPRHvX7nLLX7h/UGq/30zYAC1NbXC5GioH987d3YewJxdlLnN39EFsSoTcdat6Tuto6eHzUT8jM/8Vwp9eQkpWPAZ1msj6vBQpKMlh/Q4c0vlDCIR8cLka8HXtAW2tumkQsv7UkhqtdyPqNG5EnYYGVwOzhy5jNX55n7zOTcaBa38yvwmrfD9pi9Lf6AKhAPFp0eByuLj5+Bwy81MBcCAQ8DGpzwI42bgh4VUMdl78hVnHQNcIpgaWSMsR/37/39jfoaOtxwS8qkQnhsOnZVdwuRq49OAQXuW8RL8OwQhoIsGcVzlJ2HTmB2b68oMjWDj2V+baDgBJ6c+YNOB9OwTj0oND1TfDsvW/n/DjlJ1yf3/kFmYoDXgBQErmc9b00+SHOHtnD9q7BqC3z0iZ2y8uK8DT5Iews3CGnYVzkwkWJWfGY4vENRsAbkSdQke3QPx14ltU8Hly1gTre23e8J9gY+ZQX9WsE1U9t7ZsEffYO3jwoFTQ6+DBN98R48ePl7styQZYkikGG5pkasWsrCwFJd+QTE9oZmam0jo1CZQRQogsFPQihDSI1f9+yrwuLM3DH8e+wsIxv8HUsPHSXdy8eZNJs/fixQtMnDhRrYe61yJOsqb/u3dA5aCXUCTEnaeXkZj+FG4O3mjvGqCwvPihjEBusKK8sgz3Y68jMV1+bw5eRSm2/bdSpfopc/TmZhy9uRmdWwfB3tIFJ25tg1AkxLAuU+Hn3kvhuvJ+rF+9fB2odk9W23FLqpgasluTikQihISEoLCwUO1tyUvn0Ny6FWtMsdiUCHRp2w/6OobgcjQgFAnU3pdkfWXR1daDn3svdHTriaSMWFTyy+FaLUDUt0Mw7j67ChFE0NbURb+OsvPFNxWaGpr4bOTPWH/yO2hqamFK3y8btNV29R5lTa0lMgDExcXJDXgBQHp6OivolZmZqTQ9SHx8vNyAdFpaGrZt2wY/Pz/4+PhILU9KSsLt27dRUlICZ2fxwxWBQIAePXqonYYlPj4e9+/fh46ODgICAmBpaanW+lWys7OZtDJVxo4dKzeAJRKJEBoayuoRV15ejri4OHTq9O6mXiM1w+VwWY0LJGlwNWCoZ9LANXqDw+Fg0bi/8PPBN7+7BnWaiC5t+yGw3VDEp0XDycYNfAEfaw8vUGvb/TuOg0/L7jDUM0Z8mvK0wHUhOjEc0YnhrHkzBn4DOwtnVsALAG49/g9eLTqjkl+BXZfW4GVGnMJtL9vDTlf76YiVMoOUQpEQJ0K34VFCKGv+sdAtSM58zvQI7us7Ft09B0EEIV7lvGSNm1ZFcqw0TQ0tLP1wq9z6lVeW4XVustyAFwCFAa/q26reO5zD4TC9VgCghFeEuNRImBlawkjfDH8c+0rmtgZ3noTLD4+CVylOuXX2zl58N/Efqe/q4rICXLh/UGaGgcl9FqK5jRs44CAqMQymhpao5FfUKAU3ADjbtEZSxjMIhAKsP/mdwmDDu6CgJAe62vrQ1tRl3uflh0dwQyIltaQL9w9iiP+HcrdXPYBc3db/foKncycM9JuAUd1nMqn3SnhFrLR8axRcU/Zc/g1fjv0NWfmvAQAXHxyCrYUTXO085b/RBlL1fqrwKkux5tACLBj9CwAO+IIK1ri3lx4cQjOz5kjPS1a43fhXj6UabolEIhy5+Y/cXmLVje0xh7kHPB22C3djrwIArkeeRPjTS+BVvEl9p62pKxU4crJxwxD/yXieGgUnG7d666WpTEZeqlTAq8qvR9QbK/fvk98iwGswCkvzEOg1VGYmj6YgODiYCXodP34cK1euhIaG+F4+JiYGT56IvyOqxgCTx8bmTUPhnBz5jTzrm6vrmwakKSkpKq1TNTYXALRqpdqxJ/kera2tVawdIYRIo6AXIaTeFZTkypx/NeIYRnVXPLZOfZIcV4rH4yExMREtW7ZUef2XNew1BYjHxzh3dx8AcYs9LRVSph0J+Qfjes6Vml9RWY4V+2YrXFckEkmNT1QXxNt8s91TYTvR0s4D5kbyf6C+fPlS5nwOXwuopyxqfTuMZU3z+fwaBbwA8ZhkshjoGrGmE17HYO+V3/FB78+gqaGFCn7Ng17KemZxOBy0aNZa5jIdLV0sm7ID+cXZ0NXWh55O028xZ2nSDEsny38Q+DYTCoVISUmBSCSCg4MDNDVl/xTj8XjgcrnMANAVFRXIzMxEbm4u7tyRHl+nuuvXr8PBwQG9evXCmTNnlJbPz89HRESEwjL37t1D69atWTn9eTweLl26xEwnJSUxr/fu3YshQ4bA1la1noJlZWUICQmBQCBAUVERbt26heHDh6u0rmR9QkJCZF5nDh8+jBkzZshs3PDy5UuZKSAjIyPh5+f3Tj88Je8eQz1jLJ+6C0KRuLdjVZoubU0d1jgzs4YslUo5+GGfL2BiYMHqqdHcuhWG+E9m9YZysfWoUd2m9V+EHRd+BgDoaRtgbI/ZeJQQKnPcMHm2/beSNT4aIA7IJbyKkZnSV1UbTy3F9x9uwcnb2/HgeQhMDCwwxP9D7Lvyh8zy3i5dwRe8aQhz6eFhJGc9VzkQ1dy6FQpL82Csz279Xr03TX05eH09evmMgL6OIdwdfPDb0S+VrwRxkKu6IyGb5Kb/lEXVtJiqqp4iXLJXyFfB65SmwG4IkgFGZQRCASu198huH8GrRWcUleXj96P/Y5Xt6T0cXi06yw14AcCdZ5fhYOUic1wkkUikMOBV5XHSXdZ4fYA404GiBnfVSfYWBIBdF9c0eoBSIBQgIy9Van4Fnyc3jTgAjO7xMTad/oGVIaC63ZfWon/HcfBv04+5Dl95dEzlgJeRnilWHfgEfGElfFv1wMPn7BTUkgGvqjpX9zIjDutPfsdMT+n3P7jaeUIoFOLAtT9Z5629ZQtM6DUfJgbmUtupreq9/6ob6PcBHjy/gcz8NIXlqtyMPgtA3AP340FLkFOUAQ2uJjyc/dRKkVuf/Pz84OLighcvXiAzMxPXrl1Dnz59AACHDr3pKTh8+HDWb+vqJMfrzc7ORkVFBXN/0JAkx/d98uQJ+Hy+3PuYKpGRb3qWqzI+sFAoREbGm1T3zZsr74VNCCHyUNCLEFLvqlK+VfcoPhQjus1oMj9MFfWckEUgrHkQ49ydfazpIyGb4GLbVmar4CqPk+5gUOkHUjfu0UnKHxTlF2ezxn2oT2fv7MWHfb6Qu7ygoGateNVlZ+GEVvbecLFtAxfbtqxl8gJXqnj69Cm4XC6r1R0AFPOkg2ixKRFYumtajfcFAC1tPWr9MIDD4ajVY6miogIxMTGwtLSEo+P7mSKotkQiERISElBQUIBWrVox6VO3bXsz5oqVlRUGDBgALS0tpuUnANy5cwdRUVHMtJ2dHV69eqV2HVJTU7Fnj+zektra2qzBpVWVmZnJugGVHEtMljNnzijsYSUpPj6edW5WBfmKiopgZ2endGwxoVAo9/1WefDgAfz8pFPFSgbuqtu6dSumTZum9MaekKaGy+GCqyH/N5aDpQuWT92FCn45tDS0Wd81VSlf5an+sBUAvhi9lvVdU8mvwKUHhxGVGI4WzVpjTI9Z0OBq4scpO1HB5+FZSkSNgx8X7h+ElakdsvJfMdO1xRdWsoIlBSU5cgNeABD54jb6+rIb1aga8AIAvqACGlxN/H70K+QWZcCrRWf09B6hVsCrk3tv2Fo4ITIhDDZmDghsN1StsUSvRZwAIDuQpQ51Al51YXTAx7A0sUVOQTqiEsMVpuys+jy8XbpiVMDMRrnvqEpRaaRvig6tApnf5DMGLIZztUZLIpFIaizb47e24vgt2Y2BrkeeVOk3/tGbm2Ftas8aXzCnMENujz5VqBPwkoXL4bLOuc9G/syMq9pQNtQwpWZVj8K8okzsvfIHsgpk/067cP8gLtw/iCWTNoNXXoIAr8Gws3DG3WdXkPA6RuY643rOg6ezH+JSI5lxGqsHvFRhpG8KkUgEDa4G0wh118U1+GL0Wtx+ckHqvE3LTsT286uwYPQatfelSEpmvMLl0/p/jdTsF6yAV2C7YbgRdUql7bOCtjeAMQGz4N2ya43qWtfGjh2Ln38WN/Q4dOgQ+vTpA5FIhKNHjzJlgoMVZ+GwtraGlZUVsrKyIBKJEB8fj7Zt2ypcpz506tQJOjo6TEr0R48eyfxNXaW8vBz3799npgMCFGe2AYCEhAQm84SJiQkFvQghtUJ374SQeqenrQ87Cye8ypFueX8t4gSC2o9qhFrVXml5kdQ8VVtxylpXUcCryrm7+zCup3h8qMz8V4iID8XNx2eVrlfCK2S1Rq5PysYKadasGRISEuq1Dm2ad8AHvWW3ziwsLGTlUFdXQkICEhIS0KNHD1aLtYrKcoXrBbYbKrMV7uwhP7DGEQAALU1t6OsYwtLEFkP9J9e4rjVRXl6O3bt3M9M6OjqYPLlh6/AuiIqKwt274hbRDx8+xMSJExEXx061lZWVhT179kBfXx/9+/eHpaUlMjIyWAEvADUKeCnj4+PD1E8dkte31NRUXL16Vek6hw8fxsyZinv1CoVChIeHS82veihgZGSEMWPGyAw8ZWRkICUlBa9fv1Zal4iICKkb9NJS6Yf31SUlJbHSuhDyLtFWobd5dfq6hpg79EfcfHwOzcwc4d+mr9S4Tlqa2hjUeSIGdZ7Ims/hcKCjpYd2LfxRUcnDqbCdau9fg6uBwHbDcCRkEwDAwrgZ9HUMkJKl/PdFlzb90MtnBP69/rdKv73ksTK1w6WHh2u8fnJmPO7GXkVukbhVe3TiHbV6vJkaWqJHuyEwMbBgjVM5OuBjHL25Wen62pq66NK2n8oPlhtah1Y9oK9jhJiX95Bb9GZcGMlAkYOlC7xbdlWph1/ki9uIfHEbP0zehg2nliIzPxV2Fk74aOB3Ko1JWxOJ6c+wXSItXlFpPitAte38Knw6YiXMDK1w9s4ePKhBYEMdG08vhaWxLQz0jDCh16d48vK+8pWqGR3wMY6HboWxgTn83HqpfA6YGlpCIOCzGkMKRUJWmXXHF2GI/2R0bh2kdr1UxReIH6hramiirLxEac8iEwNzaGnoILuQ/Rtjweg14HA4MDe2wfyRq8CrKMPtJ+eZQHJ1y/d+LHcfkg0fgwPnwtPZD3wBv9bB5KLSfJnzFfXqzC3KRHklj5WuNCMvFTmF6cw4laaGslNPZ+a/wrPkh2hm7ohW9u1QKajAoesbEJsaIbO8t0tXuNi2BZfLRYDnIDS3dkVlZTla2LaBpoYW+IJK3Ir5T+X3W+XIzX9gpG8GF9s2aq9b18aNG8cEvc6dO4fS0lI8ePCASfvn4OCA7t3ljw1ZxdfXFxcuXAAgHqe3MYJehoaGCAwMxMWL4pS7+/fvVxj0On36NIqKxM88zMzM0K2bdE/T6iTHIK4+BhohhKiLgl6EkHpnYdwMc4b+iD+OfYWcwgzWsuuRJxGXGoGubQc0aIssoVCovJAS9hYtmIGbq1TwedDRUj6GzaBOExESfQb6OkbgCypYN/OKPE66i3H4BCW8Qmw5u5wZT0GZkOgzMutbpX/HcXXSSrrK5rM/4uPB30vNl/dgGxAPVPvtmE34ab/iVI1V2rl0kZseZHyveXLXq03AS1JISAgr6BXoPRTxr+SPceLdspvMoJeVqR26tOmHsKdvxuz4YvSvMNQzrpN6qkuyRR4gDoKpkr6CsFUPKO3bt09OSXHQJSIiAn369MGpUw3z8NHLy6tGQa9nz57B0dERpaWl+O8/1R9EXLt2DT179pTbKCAxUfa1qUpRURGePn0KLy/22BjXr1/H8+fP5awl26lTp5CdnQ2BQABzc3Pk5spOwSvp2rVrFPQipBpbCycEB86p8focDgd+7r3g594LcamRKCorgEuzNjA1tEREwi2pcXYkCYQCJGfEMT3ShCIhftyjOLhe1YukqoHS1H5fYdOZpTIbZSnSprkvxvX8BBpcTRy7uUVqrC9VeTj74bqcB+TyDOn8IZybtUZBSQ5cbD2YlGmSfFp2g5u9N56nReHIzX/kbqt3+5HIKUhXt9oAgC/H/iaVqq62DHSN0bVtfzyMv4n84iwM7zodHA6HGYu0anxTWd8jkmkzldl8djky88UPnF/lvMSPe2fWWYq9Sn4FDodswtPkByqv8yg+FKGPz9V639XJSz2YXfga2YWvsfrfT7Fk0mbkFmUy49Ip06Z5B/i07MZKk9jSzkOq8ZYs+cXZaN+yO0QQISLhFmzMHNDcuhXuxV5jlTsTvltu0Ovi/UNMYz//Nn0xqNNExKZG4HXOS3Rp2x+62tL3YFXne05hOv44toiZH9R+FG7FnFdab8k0/Z+OWImKSh7sLV2kjhddbT308h4hN+glj42ZA6b1XyQ1X1NDE7EpihsSKlM1bvTB63+rtd6Fe/9iWNepEAj52HruJ6Rmv2At54CD7z/cAk2NNz3wc4sy8deJxcx0l7b9AEBuwGvph1tRWl4MTQ0t6OsYAgCcbdjp7wb4jUcPryFY9e8natW/U+sg2Fk4o4RXiKT0WDQzd4SZgtT79cnFxQV+fn64d+8eiouLcfbsWdy8eZNZPnbsWJWuPb169WKCXuHh4Up7h9WXGTNmsIJeH3/8Mdq0kQ4ulpaWYuXKN2OJT506VaV7ydu3bzOve/VSPE44IYQoQ0+wCCENZuag77D630+l5r/KeYmjNzfDuVnreskhLktdBL2mDfgaK/bNYs377cj/sHiC8huLLm37MTcD28+vUjno5WglHnMsNiVS5YAXIE5DVH0cmy5t+sGpmTssjZvB2tQed2OvIq8oi1k+td9XNR5TIiUrAVn5r6QGFo6OjpabWrCkpAQ6WrqwNLFFdoHyHhv+rfvIDHoN6zK1UVLXKBsY2ljfDF+O/R1rqw3yra2pg0GdJ6Jdyy4oLMmFu2N7pWN41aeqQZUlRUVF1WlrO6FQCA6HQ+MkSUhMTGQGu65vgwcPljmulSqSkpJQUlKCkyfVS5caHx/PGkfR0tISQ4cOZW6AVekxFh4ejhYtWsDQUPxwhM/nqx3wAsAaK0CVgFeVnJwcWFhYqL0/Qohybg7erOn2rt3R3lXc+l0oFCKzIA0nQrexGu/4///vKED8EFbe2DqfjlgJa1P7N2X//7uHw+FgztAfUVCSo3IAp3oKx1EBM+Hfth/iUiPh3MwdAgFf5m+n6f2/hr6uER4n3YWWpg66tOkLDQ1NtVIgd3Lvjc5txOPB2Jg5KCyrr2sI75ZdYWpoieO3tiGvKBNCkfi7t3/H8ejmMQA3o8/iXtw1hdupbliXqejoJm7AIJkC83TYLtyNlX0dH99zHto6dUQFvxx/nVjMBBEmBn2O1o7tUcIrxJOXD2BiYI7z9/+FjpYOpg/4Ruo3gqLfDA6Wqo/J+yonSWpe5IvbMse7Ute641+joCRHrXVqEvBqZt4c6bnJ0NbUQQVfOtPAx4O/h52FE37YPYOZJyvjgKzeR45WrnC0aok2zX3R3NpNHDjIiIWNmSOsq/2uB8TjQC2fugsPn4fg+C1xCmevFv4Y22M27jy7zEqdWVCai8l9v8TogI8hFApxJny31PYAYMnOKVj64VZsOP09k8K0b4dgVnaL8KeX8DwtimlQeTXiOABxT6mi0nzo6xoq7PF45dExuctkqX4dkUV8fsluSNilbT9k5qch4ZU4paF/m77o5N5b6l5JkruDt9rnaIdWgRjWlX0vdEJLD+WVZSpv417cNRSU5sLM0Eoq4AUAIohw4vZ2jO7+MUQiEQRCvtRYc2FPLkqtV2XmoO+gqaElNZ6hLPq6hlg2ZQdyCtLxp0RQTZG0rBcoKy+W6tEW4DkETkZectaqP8HBwbh37x4AYM+ePaxxrlQNXg0YMABff/01AHHDy8bSv39/dOnSBWFhYSgvL8e4ceOwf/9+eHp6MmVyc3MxY8YMvHghPnbMzMzw2Weqpd2VDAj279+/bitPCHnvUNCLEFKvyspLwOVyoamhBW1N+QO0iiDCnWeX0a+D+IdfUWk+sgpew9GqZb2kHFE36FVWXoKM7DSkJKbDQN8Q7dq1k5kOqLS8CEKhUOUHyiKRSGE+fI6IC22REQSccvA5PKaVmrG+KXS0dFFeKT1gsSwVleUQiNjBJjtLZ3hIDGg/NmA2zt3dDxGE6N9xPJpb165XQ2xqhNSN3JOnitMIpaalQE/bQKXt25g5Ysmkzawbdg2uBtwdfdSua3VOTk54+VK9lt9cDhct7TyYm1lJ+jqG0NHShY6WLj7o/RluRp+Bga4JBkukfHKwdAEsXWpc54qKCmRlZcHExIQJCgDiFHrp6emwt7eHuXnNgsqZmaoFZZXh8/nYsWMHMz1gwIB3csywugiq15dx48Yx44u1bdtWZpBTmf3799e6HtnZ2dixYwc++ugjtYKfBw4cwOjRo6Gnp4e9e5WPQePu7o7Y2NjaVJVx7NgxpWkaCQHEjQdu3boFExMT9OnTp8bXXiLG5XLRzMwRHw36FtGJd5CSFY+e3sNZD0yrgjCV/Aq8ykmClqY2mpk3V6kRjImBhdzgQZUP+3wBV3svmduzs3CCnYUTM7186i4cvL4ej5PEvWmtTe3hZOMuHg+0WrBqUtAC7L3yu9I6AkAvnxEqlZPkZOOGz0auBiAdNHJ3bI+LDw4BAAx1TcAXVkqN1ebrGoCBnSYiIy8FNmaOMnvSAMDQLlPg37YfcgrTmXHQ9HWM8MWYtUyaNB0tXXw5Vvq96usYwbdVADS4mlLBT1Vpa+mgQ6tAPHh+o0brp2a9qHXQ6+TtHWoHvABxL7VTYTulsmHIM3fYctiavxnnRigUYunuN8FTD2c/ppHcrCFL8c+ZZQAgM9tAdRN6fYq2EvcGgHhcKK8WnZWu69uqB3xb9WDN82/TF+ZG1oh6EQ49HQMM7PQBcw5xuVyFqQWX7fmINX3pwSHo6RigrLyEmSfrMzt0Y4PSusrjYtsWbZr7MoE6X9cAjOz+kZK12Lq07S8V9DLWN2cFgdo6dcTgzpOUbmuw/yQUluUhNiUCjlYtMWPgt0jOfM5KmQkAHk5+CrNcfDdxk8IUoN09B0kFX5Wlq49MuI3IBHGvnA96fwZ7yxZIy1bcax8Q3y8paygoax0rUzv09hnJBDerGOubw8+9F4QiAa5FnEAz8+YY4DdeZgrHm4/P4CbOYJzWp/B06Si1vL6MGjUK33zzDSorK1kBq3bt2snsJSWLs7MzOnXqhLt37yI+Ph6xsbGsjCOyvH79GmPHjpWaL5ldYceOHTh7lj1Ugq2tLQ4flp+2dOvWrQgKCkJ6ejqSk5MREBCAbt26oUWLFsjOzsaNGzeY1OGamprYuXOnSmP7JiQk4Nkz8XORdu3aKX1/hBCiDAW9CCH1auWBuSqXrbrRTs1+gZ0XfkF5ZRlMDMzxybAV0NNRLRCiKlkPpZ8mP4CrewsY6L5JKycSiXAsdAsi4m/Bjt8RmhDfuMfEP0I6ZKeyK68sU7m+sakRgIgDA5EVuCItlHKzIOBUAACMBQ4wFTq/qTP4iE64C1/XADhYuSoMeEkO7g4ARWX50Pn/BxXaQkMYCx0QH5MM12beMDQQB0gcrV0xa4h0SkJFuByuVD7+KkkZsejuOQgAwKsow/6rf0BQJDsHfJX9FzagWENxLy8OOAjyHc2MHfLD5O0IiTqNrILX8HPrqbDVoCrBiKqH8GFhYay84rJUH8NtSOfJ2HVpDfKLs5l5AZ6D0cd3DDPdprkv2jSvu15TOTk5OHaM3Vq1a9eu8PDwQHp6Os6cOcPUc8SIEbC0VPw/kMXIyKhO6lo9teX58+ffySCCZAvO+qKjowMnJyfExcVBQ0MDPXv2hI6ODs6dk99i3NLSkgl4AUD79u1lBr3s7OzQr18/aGlpYd++fSqNeVVl2rRpuHfvntJzp8r9+/fh7a3eQ07Jwb8VCQoKgouLC3JycpCdna18hf8XEBCA7OxsPH36VK161TeRSASBQECpRpuwtLQ01jlYUFDAOl4//PBD6OrKbwAEiP/P2dnZ0NLSUukh0ftEU0OL1QNMFi1NbTjZuKm97e8m/sPqldKhVQ8M6jRJapwyVQUHzoVPy24o5hXC09lPbmMod0cfzBj4Dc6E70ZrR184WrXEjajTEImEaOvUkQlKTen3PxjqmdSoLvIaFlib2sHD2Q85hRnwcPJDd89BSEx/imsRx5FXnI3RAR/D1U7cel+Vz9TKxBZWJrasHmCq1k+DU/vr2ohu02FhbIOLDw6hQ6seGNZlGuLSIpkgnDxONm4Y4v9hrfb9KuelSikCB3eeBA8nPzxOugtdbX242nniasQxuQGvz0b+jBO3tuFlpnhMUJ+W3VgBL0AcPFo+dRcTDJK8B3GwdMHYHrNx+P/Hvmvt2J41TtRQ/ylo3bw98oqy4GDlAg1u3X+/uDl4yw1mfjToW6mgnSKSAa/6MKDjeNhaOMHTuTMq+eVyx65SRIOrgeVTdyEuNRJJ6bHo6BYIUyMrnLy9Aw+fh6C9a3cM66La+9XgamJSEDtDRItmrTG86zScv3cA5ZU8jO0xG+1cuijdVit7LzxPk33v2r/jOPTrEIzM/DT8ffJbleomaf/VdVg07i8kvI5BdsFr1rh11X03UX7KVWUC2w2DlqY27sddh59bL3TzHMha3ttnJAAoPRer0ik2FAsLC/Tu3ZtJT1hF3RSFkyZNYlKTHzt2DIsXK+75VlFRofT3eGZmplTjxoKCAoXr2Nvb49SpU5gxYwaio6MhEokQGhqK0FB2ql9LS0usX78egYGBCrdX5fjxNwHNSZOUB4UJIUQZTn5+vqixK0HeHzweDykpKXB0dFR600/efjmFGfjj2Fcql+/mMRAD/MbjxK3tTEtNLoeLoV2msAborgulpaVSY+zkcRNh5WCCaf0Xoay8BLGpEcgtysS1iBPQEZrARsBOh5CsJXsMhy5t+2FQp4kyl0kSiUTi3PJ5xjAU2QAA+ODhteZDcKEFe770wLBlnFxkaT6Bu6MPYlMipJZ3cu+N5tatoKWpgwPX/pRazhFxYc/vBO7/t3mwtrXA8CGjkJaWhsjISOjq6sLf3x/6+voAgKiEOzh8802LyWn9v4aLbRvwBZXgcjTA5XKx9b+f8DIjTmpfc4f+CNv/b/l87s4+hD29iOaVigfqzecmoVAjVeayTu69EeA1GADUvgkVCoWI+D/2zju6jSpt48+oy73XuMe9xE7vvZPeG6QRWFhaWGCB3aUu7ALfLr0sEBIgIaQTICGE9EJ6cRI71YntOO7dltU13x9CE8kzI41kOcW5v3N8jjRz750rWRrN3Od9n/f0aVy7ds2unZlUKsWCBQsAmG8Uvv7a/sKNv78//Pz80KdPH3h63lxkoGkaNE27bCEnFJqmsWbNGqZIsDWLFi3C7t27baL5IiMjMXbsWN7xjEYjvvrqK9b25ORkDBw4kKOHc3DZ93Uk0au5uRlXr17FkSNH2v1Y8+fPh0wmQ2NjI6RSKZTKm9H3x44dw+nTp1l9pk+fzlpELygosLEWHDVqFKKiophF0rKyMvz888+C52X5f/LN4VbRrVs3xpKztRDhiAULFkAqlXJ+Xi372ouioiKmVgJgXhBRKBT47bffUFZmDgjw8PBAt27dEB8fD5nM/ZnQBoPZIo6Ia8LR6/VYv349mpub7bbz8vLC7NmzWds1Gg2KiopQV1eHs2dvLkr26NED2dnZ7p4ugWCDRqfmzeDqCGh0LXjjO9vacy/M/hjnrh2BVCJHl4S+MJmMuHj9NPRGHcICohHmbz8L3XJP6xvohRMFe/C7g9pQUcGdManfIpY9XrO6Af/7+TXUq24GZkzu9yBSonOYhXmtXoP8ouOQSuRIicrhrOMmFK1eg00Hv0Re4TFM6LMAPZLvjJo5Z68daVOGlivMGvI4VOoG/PSHxeIDI55BYuStt767VRRWXMSyX95kbbcWqSvrb+DDH150+Ri9UobhzNXDUOvY4mTniAw8MOKZW2Jtvu3Yarv12v4263+3fC1q06ZNWLjwptgpFouRl5eHsLAwwWNoNBpkZGSguroanTp1wpkzZ+zeaxYVFTkdWAYAUVFRNtcifOh0OmzYsAEbNmzAhQsXUFlZCV9fX8TGxmL8+PGYO3euYFtwmqaRk5ODwsJC+Pj4ID8/38a5hEAgEFyB3M0SCIR248C5LY4bWXEw7xcMzBpnY6dgok1oaYeoPr66UlfL8qHVq/HF1n+iquFmppQE7EjfTvre0FKNqBFfgom6WUcit+CQXdGLpml8te3fKKy4ANBANH3T4kECBaIMfaED98KZkg4AaODi9dOgKApzhz6F7SfWwWDUY8agRxAZFAcAuMITyedBBzGCFwBUltVAp9Ph119/Zd4To9GIESNGAAASI7IwKHkqmk01SInORny42YLBunDx6O6z8L8tr9kc5/7hTzOCFwAcv7yH9/2wRk778O4b3WO2y1aXRUVFOHHCcVHxmJibc5bJZFi0aBGnCGShrq4OdXV1MBgMGD16NLP9VtWrUqvVnIIXYK6RZi14AebFf3tYFrtbo9PpXJugAJyxA72T0Wg0WL16dbseQywWo3PnzkhPT2fEDuvMLQvx8fGcghNX1kh8fDwkEgmqqqoQExOD4OBgm/3O3IwnJd3MBEhPT78toldwcDC6dOmCuLg4ZltEBH+9jNb4+Pgwotbs2bNZ/9OmpqZ2s6orLi62EbwAYO3atax2LS0t2L9/P/bv34/FixdDr9dDJpO55Zxz4cIF7N+/H1KpFP3790fnzm2zuXWG6upqFBcXw8/PD7Gxscx5oaWlBWfPnoVCoUBaWlq7io6uUF5ejp9+cmwbBpiF8cbGRs7vbVFREctW99ixY4iKiiK15AjtSkcWvABAIfPAxL4Lsfl3s73ynKFPwkPuhZ4pwwCYhaDWNXoB2+AtLrR6NbYd/xGXS8/YPf5zM96Ht4cf5z4vpS+WTnsHdU1V8PcK5rwekksVdrMbnUEuVWDWYH4bvNtFZlwv0LSJyUjjY+bgP0MiliK34HfGPlQofxr3CnOfZOF6VQGy4vugT+oIdAoWXhfubiQ2NBmLR7+Ab3e8C51BgwUjn0NCRLpNm2Bf/uulfumjUVF3A1dK+cWQxMgsZMT1QkxIEl76eoHNvvkjn+Xu1A70ShnOK3qNSHccmNoeTJ48GZMnT27TGAqFAo888ghef/11lJSUYOvWrRg3bhxv+5iYGNTX17fpmPaQyWSYPXs2ZzCPs+zYsQOFhYUAzAF0RPAiEAjugIheBAKh3aio487Yscd/1j2NqJDOaFLXM9skIrEbZ2XG3iL+V9v+bSN4AeaaY60RQQIlHQAfUyfUiwuZ7S3amyKEyWTCgXNbcb74JOIj0jCkyyS8v+mvVvZ33IuUMti70KPMM6JpXCrJxYKRz7JupiU84pCIZi8WXrx40UYEtFxwAmbxJiYo1W52ZmRQPHqlDMORCzsR4B2C2UOfYEXIyiQK6PWOhRMlHQBPUwhUInYNKb1RZ1f0ommamXNrDh486PDYAFhZE2KxGP3792fZNbTm+vXrgsZ3N3ziLWCu5cXXRyzm/k7xiV6txTN30tzczLkAfLfx7bfftsu4iYmJaGpqQnp6OuLjhdV8s846tBAeHs7ZlqIoxMTE2Ai+rfdziT+t8fLyQk5ODvPcw8OjTfW0LBlj9fX1dusKWJOeno6+ffuytlMUhZSUFKZOgD169uzJPPby8oJUKoVer2e2tafo1dr2RgjLli1jHs+bN88m489ZVCoVU0Bcr9dj9+7d8PHxQUhIiMtj2oOmaZSWlqKgoEDw5+To0aMYMmSIQzGutLTUpkZFamoq+vd3z6KxNTqdTrDgZWHNmjXw8vLCrFmzmN8rmqZ560hu3Lixzf9bAuFep3vSYF7XiLqmSgzpMgm7c3+w2f7JTy/htfkrOK8rW7TNWHP0P7zHG9FtBgb+4U7gCBElQqBPqKC2HZms+D7w9wrG51tfZ+2LC0vF0OxJiA1LAWC2aRyjmo1l2/6F2qbKP7Z1xYXrJznHHpYzhSV4AUBUcAJT/+xeIDYsBf+Yx28vSFEUnp76fzh2aTekYhn6pI207IFCpnRoRWldV/m1+StQWlOIAO8Qt5cpcIS/dzCemvI2thxZCbFIwnwu5g9/DrTa/Rnyt5KHH34Yn376Kaqrq/H+++/bFb3uJt577z0AgK+vLx5//PHbOxkCgdBhIKIXgUBoNxQy5y9wdQYtrpba1phpD3/50tJS1jZPUzCaxDdQWlPI0YPfCdbLFGYjenkr/ZjHF66fxG8nzQu2JdUFuFqaZ1PvieIRvexBQQQaZrHj6MVduHTjDJZOeccmOlQq5rugZ78OIfYFdudDURjX+wGM7TUPFNgZTkaTESpNIyQQtmCX4NMDZ5rZWYL2/NcvXLiA48ePAwC6d++OlJQUm/1qtVrQsS22jtbEx8c7FL0A8+Inn9UYTdMoKSmBTqdDbGwsr+jkLCUl/MIyX/2yGzduIDo6mnMfn+jljkwsPn/4NWvWoH///oILOd+JWIQCd5OWloZ+/fq51LdTp042nw9X7E0seHl5scazZuLEiQgICGDZ4Q0YMACpqakQiUQIDAwETdOoqKhwKBJYi2d+fn6YOXMm1qxZY6eHmYyMDLtjtha9KIoCTdPo1asXdDodQkJCWN8Na8ELALZv346FCxfi1KlTTCZb7969kZqa6pId4OnTp3Hs2DGn+3GxcuVKl+1Cm5ubOYXNvXv3chZBbysmkwmbN292qtaahd27dyMmJoY342vr1q2srNbz588jIyODyXZUqVQ4cOAAiouLkZ2djR492HbCjhBigctHc3MzvvzyS2RmZqJnz54OI7E3b96MWbNmuXQsAoFgH5lUgT1nuGsQrdz5Lu4f/rTNNhNtwrub/mJ3zF5/ZJERnCMqpDMTSGchzD8ai0Y/z2rr4xmAxye9iaqGMgT7htu4UABAY0sdTlzai/jwNJfq/N2r+HsHY2Q37lpTIpEIj054HZ/8+A/Wvta1xyiKshEaDQYD6urq4O/vf0vskwN9QvHACNvvqcWW9G7Gy8sLL774Ip5++mkcO3YMO3fuxLBhd/f55uDBg0yA6jPPPEPqmRIIBLdBRC8CgdBuRIV0xuUb9i0/uKBBo2/6aNAmE4wmA0L9O7l9blxRmzqK30aRK9PLgqjVqbRJXY8V29/GgpHPYd9Zq1o4NFBXqUKAKRFqUS3UohrwZXrZnbuV6AUA9c3VKCg9h8ROWcw2T4U3z+tgCyEqlXvsI2nahOtVV9GibcblkjM4V3QUw3OmoaAs7495C3ut9XUNEEtkMFLCLPU0Go2N6HDgwAHExsZCoVDgwoULOHTokODXwJXtIpcLK2JfVVWFyMhIzn1Hjx7FmTM3vwvuqAtkKRrMx549ezi3FxQUsBb2aZrG5cuXeW8E+QQ0Z7CXZXPgwAEkJibelTWEtFqtoAyi8PBwDBw4EEqlEmKxGNeuXbOppWWNp6cnwsLC0L17d5fnFRMTA4VCgcbGRsTHx6NTp7adR3v16sUregUHB3OeUymKsrFLpChKkF1icnKyzXMfHx9MmjQJP/zwA2+f/v37280Y9PLyQpcuXZCbmwuxWIxBgwYhIcFxdLdMJmNlBi9fvtzm+eHDh3H48GH069cPaWlpDse0cOPGDbcJXha++OILjBs3jjezDzBne2o0Gnh4eICiKFy9ehU7d+7kbFtfXw+apt1u13r58mWXBC8LjY2N8PPzQ319PVOkPSkpyW79uc2bN+P+++8HAHz33XfM9tOnT9tYcfbs2dOuSKzX61FbW4sff/zR5flbOHv2LNRqNa5cuWK3XVNTE2pra1lZhiaTCRcuXEB9fT2SkpIQFORcvUsCgQDsyd3MuAW05lJJLv6xYj7zPCE8HfOGL8WgzAnYe5Z9DlDKPbF0yjuQS0ntalcZ1/sBdEnoh/PFJ9C180AE+fJfN0jEUoQHcAdy+Xj4Y0j2pHaa5b1LeEA0Uwessr4U16uuICq4M0L8+K0RrWurisVizJo1izPQkCCMBQsW4Ouvv0Zubi5efvllDBky5K62in/11VcBmK////SnP93m2RAIhI7E3be6RCAQ7miulZ3H9hNrYaKNKK2xtepJ7pQNP69AJnrP3zsYdU1sCzal3BMVddchkygQHdKZsbJwJ+5YxLdm5uDHsGbPR8zzgtI87Dq9CTeqb9rCeZnCEGAyWzJ5GUNRhfPQUtzZL/aQ0kpoqVbZByfX2Yhefl5B6ByRgSul52za0RS/eNdWjCYjvvzlDZttPx22joJnL5pqqHooaD/W9mj0RjF9BEZKCwDomzaK97gbN260eU7TNBoaGiAWi3Ho0CHe7CULoaGhqK+vR3Z2Nq9tWZ8+fRyKZ/asBq0FLwBYsWIFFi5c2CaRp6amxqV+VVVVMBgMqKysRFNTE2JiYnD27FmH9ZfaY+HbmpaWlrvG5tBkMsFgMEAmk6G4uNhhey4xJCEhgVP0mjZtGvz9/ds8R6lUij59+ritULc9Sz9nPxe+vr68mX/dunWDtzdbtA8ODsaUKVNw6NAhyOVy5OTkwNPT0ynLt549eyIjIwNisViwmJ2YmIi8vDxBbS2RqkIz9ISO6yw///wz5s6dy1pQMhgMNoKdWCxGQEAArxWqhYaGBpejbpuamlBeXo6QkBD4+voy28+fP+/SeBZan/cB4NKlS3b76HQ6bN682aEAfPToUWi1Whury+rqatTX1+PixYucmeJcDBs2DEFBQfDw8GAJpdY4Erws/PTTT5g/f77NtjNnzjDC6fnz5zFr1ixOe1MCgcDPyG4zIKJEOHF5n8O2BWV5ePXbB9E9cYjN9sTILMwbvhQi6u5deL6TuJNtB7VaLa5cuQKFQoH4+PhbUsP3TiXEL8Ku2AWYA0Usghdgvl9avXo1Fi9e3N7T67CIRCLs3bv3dk/DbbSuZ0sgEAjugoheBALBbRhNRqze8yHUWu7MIZlUjrE95yHUPwot2mZ0TxqMf3/PLqas1qpQUGpeDDxffAK/HjfbWs0a/BjSY523IOKcK4dA4UWHohaXeXrwi0WUiIIPR4Hq3ad/sB3fZBt5H2xMRbn4tIOZch6RtaVLfB/WtjlDn8S/v38MOoOW2caV6eUuZBJhi8gMFNAjsz/OnjnH2mU0mBCJHjCJ9PDyU2BIF+7Cvw0NDZyZagaDAeXl5Q4Fr5CQEEyYMMHhVIXUtOETUvnEsIKCAlZGizOUlZW51K+hocFmAbZ1zSJ7/VovfDc3N6OyshLBwcGcQoU1jkQ6e3X23EldXR327dsHtVqNrl27IinJOcubsrIy/PLLLzAajUhISHAYWenv78/7f1YqlSzrTXcIXu1FTEwMq+7QtGnTnB7Hy8uLJXpJpVLMnDnTrogVGBjY5toFzkYW9+zZ02lxKj8/H2VlZairq2O2zZgxw0b0AcBbw4kPhUIBjUYjqO3WrVtZ/5vWwovRaHQoeAHAunXrsHjxYohEIjQ2NqK0tBQhISEOa5s1NDTghx9+YL7bEydOREhICGiaRmNjo6DX4W6qq6sFZZjl5uaiqakJQ4cOxZdffunUMUJCQhAbG4vY2Fjm/DB9+nTBten4sD5H0jSNPXv22AhmJpMJ+fn5Tlk1mkwmiEQimEwmFBQUgKIoxMfH39UR4wSCs3gpfTGp32JM6rcYaq0Kb65+1GGf45d3M48jA+NYNmqEjolGo7Gp4VpeXu6yDfW9QEVFBWdWtMlkgkqlIkEaBAKBQGhXiOhFIBDcRqOqllfwMu+vg0gkQo/kIbxt7PH9no/w7PR34eNpf6HNEUaTEWptC+c+hckfGlEda7s9e0NPT0/O4sitkYF9YR9mzHbYrzUisOtBdYnvy9omlchwX6/7semg9YJd+2V6OYKibcU6sUiM5KQUTtHLgsgkRUutEUWFxSzhoLCwEL/99htnv9LSUrv2XhZaWrg/B67AJ3rxCUqXL19uk+h18iR3sW5nESJ4cbWrra3F5s2bGWExODgYEyZMYC2WVlRUYOfOnQ5tNDdt2uRyPSJnOHz4MCorzUXP9+7di9zcXPj4+MDLywtdu3a1K7rQNG1jn1ZQUODweFOmTOFdQA4NDUVhYaFzL+A20rt3bxuhZsqUKS6JdAEBAayaS9nZ2U5lbd0qXM3GtBa8AGDt2rUYO3YsY4Ha1NRkt/+4ceNsPmvz589nagbq9XqsWLHCqeO3VWRatmwZ0tLScPnyZeZckJWVhS5dukChUKCpqQk0TcPHxwcNDQ2or69HXl6ejVCzefNmjBw5EjU1NdBqtXyHumO4evWqIFHQgkKhYOwTW+Pn54cHH3xQsIA2efJkbNq0ibXdIlLt3LkT165dY+0/ffo0p+jV1NSE3bt3o6KiAsOHD4e/vz+vCLd7983F/NGjRyMqKkrQnAmEjoBS7ompAx7Chv2f223nrfRDdtQQZCZ1Q3gQ+Y50REwmEyjqZq1iLivg/Px89OnThwQKcKDVau3aAO/atQvjx4+/hTMiEAgEwr0GVV9ff/tWQAkszp49a9ci625Hp9OhoqICoaGhzOINoePQpK3D9vMrePdnhPdHcqjtYkxVcwn2XREe/ZwZMRBJId1cnSIAoL6lEsfPH4CviX2T2igqQb24kLVdYfJDiDGDczy5XI6srCwUVOfidAl3jR4xLUekwT1ZalXi83/UA7vJlC5Pcdpr0LQJB69uRkVTIQBAaQpEsDHV4TG6d+8OiqKc/s5uOP0u7z6ZyRthxpt1UkQiEbp16ya4po31Ql59fT0uX+bLyjNny/j5+XEuCloTFRUlqMZQQ0ODQ+us+Ph4BAYGsrZrtVqWvaEFZyLyW3P+/Hk0Nze73N9ZkpOTbewHL126xMrWUSqVyMi4+T1pbm52ysbM3vtRW1vLCEQxMTGc77UQ7H3e/P390blzZ979Qj4HrbH3mlpaWmyyiCIjIxERYd8mRgjt/VvbVqtLrVaL8+fPM+KJt7c3kpOT71iLIFf+7/ZITEwERVG8Y6alpcHT0xN6vR46nQ5KpZK1oGYwGHDq1Cm7x4mNjUVzczPq6uo69LXlnYDQ3xKTyYQTJ07YbWM5D+h0OuTm5rL2c2VcWsN1zjl+/DhvzSJHdOnShVyz3wUYjUbU1dVBKpWyskoJzrP9/Ndo0tZy7vOS+0Ep8UGIJBHxkSnk+9HBoGkax48fZ56LxWIEBQWhoqKCs31YWBgiIiIgFrODEu9lKisrHWa0+/v7Iz4+HpcuXUJTUxPCw8PbXIPWHvfCWpRYLEZmZubtngaBQCDcERDR6w4jISHB5TotBMLtJiDMG3OfH8q7//v/24OqEnYdl+RunTB4ehZkCqnDYxzach7Hf2vb4mNEfAAW//l++JjYF9VNolLUia+ytstNvgg18l9AfvLJJ6hprMD8f4zg3K80BSDYmMa5z1lqxJegElXabPvwqc38HSjg8XcnAgA8TEEIMjqukfbOO+8w2TDO8Ph7E3n3yU0+CDXerDumVqvx0ksvYcmSJYIs5p599lkAQEpKiiAf+IKCAiQk2K8HsHr1akEZUwqFAi+//LLdrI/8/HzOui2hoaF45plnWNvr6+vxxhtvsLYL5fXXX3dbvSYhLF++HPn5+czzd955h7ft5s2boVarMWvWLKeOYfkft0YkEuHvf/+7jYXiCy+84NC+0hqZTIY5c+YgPT3dbrvi4mJs3ryZs1aXvdfMxbvvvuuw/k96ejq6deuG0tJS7N69+54RJ6RSKYKDg1FXV8eyeLzTEIlEeOutt27Jsf7+9787lQVFURRomsaECRMwYMCANh//3XffhYeHBx5++OE2jyWUkpIS7N69GyEhITh16hRqamqQmpqKsLAwGI1GKJVKaDQawdaW1dXVzP+rX79+mDRpUjvO3gzfuYuPkSNHYsQI9vXCqVOn8N133wEw/2/ffvttp+fS+tw4btw4DBo0yOlxrHH29REcExgYCIqiBNltOoKiKDz99NOM8Lp161abjD2C88SkhmDCw2zrcAtXckvxy3JhQVt3E87Y6HZUFi5cyKrDKoQ33ngD9fX17p/QXcrEiRPRv39/l/oKvT8jsAkMDBTkREEgEAj3AkT0usMgmV6Euxl7WT4AfzbSqZJduFrNjmbmIsY/DQGe4TDSBsQGZEAqdv5z1KCuxon8g/A2sTMqmkRlqBOzLxQdiV4ikQgp6UnYdoHbusjbGAl/k2MLRCHUi4rQKL5us21q9lLe9jRN44czH8JEG+FhCkaQ0bGlXmxsLIKDg53+zuaV/Y4LFUc497XOlpNIJMjJyYFGo8HZs2cdjm2JXj9z5ozbrLGysrIglwurRVZWVoaSkhLe/X5+fkhMTGRtt5ft5GoEfWNjIy5evMja7uXl1W7ZX9aZbEajsV1uRi0ZhhYaGhpQV2e2RW0dYSs0s8JCRUUFp5DFhVwuR2ZmJut8JSQrMSIigrGwu12Q31r30/p7bDlHAuZzbE1NjcPMUnsEBAQ4FOntoVKpbERpZ5HL5UhLS2OE/ZMnT96y61Eh32UhGVIWEhISmHpjNE2joKCAZfdojZ+fX5sWKrOzsyGVOg7asaZ1JoGF1r8JQjOhrcnIyIBSqRSUDSiUnJwcl60+CWwuXLjAWJxKJBJkZ2e3KdO1rq7Opr6bJZPeFUwmExobGxnh1M/P757931+tPoNTJTvhowjCoM7TIZMoQNMmGGkjTAb6jvudrampwdWrVxEREYGIiAjBnymj0QiVSmVzXZmZmXlLA6vuFNp63myLg0NHo62OFJbfMndyL1wfk0wvAoFAuMm9eQV7B9PRf6A0Gg2uX7+OqKioe/JCuqOz4bT9/Tk5OZzby/XnBYteRXX5KKozL+zFxcQjO6mnM1MEYF5sOn/lDMARyEjRrnmym0wm+Hpx1LahgShDX1Bwn9e7nynGRvTyVPggOzvbbp+MzM+w/Nd/o7bCfh0ZCxEREUhPT3f6O5uZlYFXvmGLXplxvaAqlsNgvFn3SiqVMvMWInplZmbi2rVrbq0FY6lHI4Ts7GyoVCps3bqVc4E0MDCQeT0VFRW4ePEifH19mcVXLnJzczF9+nT4+fk5Ne/t27eztsnlckyePNmmwLY7qa2txbBhwwAIq2XliM6dO9ss0lm2WbK5ysvL7S74Xr9+HaNHjxZ8vLVr1wpuq9VqkZCQYGPn2NzcLGgBOjExUVDmYntCfmvbhz59+uDGjRvw8PBAUFAQa7+QWlt8xMbGOjyP24OmaZdFr6ysLPTq1ctmW1JSElatWuXyfJxh6NChghafmpqaOC0hIyIimIzKjIwM9OrVy8YOMicnB0ajEV999RWr77x58yCXy3Ht2jVcvHiRVWvOEVlZWS4vcsbExGDDhg3M8549eyI5OdnmO+uM2GdBLpcjOjraZuy24uHh4VLmw52KVqtFeXk5/P39bc7zt4Kmpiab3xKDwQAvLy/OoBl7aDQatLS0wMfHBz/88IPNPpPJhKysLLt1hgoKCrBr1y4olUoMGzYM4eHhMBqN2LhxI+saZ86cOfD0ZNel7ehkIxtT8ADnPr7fWbVaDYlE4rQQ7oiWlhacPXsWBoMB6enprOvGgwcP4upVs1NFaWkpSktLMXz4cMTF2Q+427t3L+d5NT8/H4sWLXLb/O8GaJoWXHeRj6KiIkycyO96cS/R2p536NCh2LWLuwwAF5WVlW5/L8n1MYFAINxbENGLQCC4BVdrRQCAWOzajWF5rbCsjdZUN5Yj0DsM9RoVax8F7qhIvu3WcNmBKGh/twpeFqQiBfQm8/G6dnZsaSWVyPDQfS/h/PnzOHDggMP2rkb4i0USSMRSGIx6m+1je87DpuLNMFgpjdbilVwudyhmbdmyhddP31WcXZTw9PTEtGnT0NTUhAsXLtjc0JlMZkFPpVLhp59+EvydWLduHR588EGbiFyj0YjKykp4enpyLshxeeTfd9997XoDV19fj/r6evj5+Tl108pHZmYmS/Q6cuQIhg8fDgD46aef2nwMCzdu3GDVH3OEpd6UBaGRv/dqRPy9gFgsRnR0NO9+qVQKpVLpkl2jtXWnK1AUhWnTpmH9+vWC2k+dOhWXL19GYGAg4uPjWfs9PDwwZ84cxmqvvVi4cKHg70y/fv1QXl6OxsZGAOaIeqFCoVgsxoMPPoi6ujqUl5cDAOLi4pgo8oSEBMTHx+PChQsOfyPHjh2L4OBgSCQSu6KCIwICArBkyRIANxfiWpOTk+O06HXixAmn+zjiypUrHUb0KikpwS+//MI89/b2xtixY2+Z+PX999+ztu3ZswedO3cGRVHMtQTfZ4umaaxdu5b5HvBx+vRp5OTkcGb7FBcXM7/jarUaP//8MwYNGoQDBw5wXv999913rOuUuwGj0Qiapm/Z73Jubi6OHj3KPM/JyUG3bt1cft9MJhMKCgqwZ88em+35+fmscydX0MOOHTuwaNEi3lpTfIEEgPm902g095Qw0FbBCzALNdXV1ZyBMfcSlpqk1gQGBmLJkiX44osvBI1RWVkJk8nUpt9ZAoFAINzbkJUZAoHgFqoaylzuG+wb7lI/inLtIvj73R/CWO0JT4Sw9smlSsBF/Y6maUQFd8b1qpsL+QFG1+2q7DFv2NO4VHoKgT6h6JYovFaHZTHFEUeOHEFWVpbjhhw8N+N9vLn6UeZ5clQ2vJQ+rJtui1UeAKSmpuL06dN2x3W34JWRkeFS0WmKouDj48NaRLGIXJcuXXJaBK6urmas0vR6PVauXMlYC40cORIxMTEOx7BkSnTt2rXN1oN8dl979uzB0KH8dfucwfr/b8FiDyf0cyrkZrj1AqdQrl69ij179qC2thbe3t6MFZUjIiLYtqmEe4dp06Zh06ZNaG5uRmBgIJRKpV1bVAu+vr5tPra/v78goWrcuHEICAhgZXe1xtPTEzNnzsSaNWvaPDcuBg8e7NRitEQiwcyZM5nzq7MLyRRFISAggDf7lqIopKamori4mNcK1SJS3SooisKkSZNYmTzuxpHFoyu/vxqNBps3b4ZSqUSPHj0QHu7atZ67OXjwoM3zpqYm5jM+ZMgQdO7cud2ObS+4p/WC++jRoxEVFcVqd/HiRYeCF2AWPz08PJCSwq7jyhW4snfvXrvjnTp1Cl27dnV43LZiEXoAsxgtEolQVFRkk+E+c+ZMhyLllStXmLpmycnJGDhwYPtNGmY7ZmvBCzC/ZxUVFbjvvvtcGvPcuXM4coTbMnzFihVYvHgxKIriFMwt5OXl8V7Pc9lkW3PkyBF07twZMpmMuUbtqDhrcSuRSHjrym7atMlpkZim6TaLygaDAdeuXYNEIkFsbOxtE6lNJhNncJ6HhwcAYNGiRZyZ11zk5+cjIyPDcUMCgUAgEDjo0KJXcXEx/ve//2H79u24ceMGZDIZ4uLiMHnyZDz44IPMD6872LNnD9asWYPDhw+joqICEokEwcHBSE9Px6BBgzBz5kx4eXm57XgEwp1GbsFBx414yIjtiQ37P3eqT3x4GgJ9Ql06XmX9DQSBvQgAAMG+nVDReA5GU+tIV8c3DnV1dTaCl7lX26PTkpOTWTemYf5RiI90XJurNVw3IXy0tLS4FF2nlHvi5fu/xOk/PhPZCf0AsLMBretNJCYmOhS93Enfvn3bHLXe+r2xCDWuFKUvKSlBcHAw1Go1Vq5cabNv+/btNgutfIKQpTZZt27d2iR6jRs3DiEhIThx4gTLmqSqqsotC+CdOnWyezNeViZMRF+2bBmGDh1qtxYSV90cIVh/HoUKXllZWfdUVDSBjUKhwKxZs2A0GiEWi0FRFL755huHmawhIewgDFewZKPyZXwlJSU5JT74+Pg4LXx17doVUqkU165dg4+PD/r164eKigro9Xp4e3ujsLAQISEhgsR8Ltp7Ia9bt26cope/P4eF8S3AXsZA//79ce3aNadtGa0ZPnw4YmJioNfrIZPJoNfr8fXXX7PaWQcZFBcX4/Tp01AoFOjduzdLgDh06BDOnTsHwFyD8ueff8a8efPcXp+Fj7y8PPz+++/M8wULFoCmaZSWltoVjHbv3g2FQoFOnTq5fGy9Xo/a2lr4+/uzbDudEQ+3bduGSZMmISgoCCqVCp6enqirq8P+/fsFj7F//36EhobC19eX+d+ZTCZWJrMQTpw40a6iV2FhIX777TebbXv27MH999/PsnRes2YNS4C2Fg1MJhMjeAFmcSc1NbVdhZuNGzdybi8tLcXGjRsxceJEpwOt7IlSNE3jxo0bCAsLw7Zt23jbFRcXIysrC4WFhTh8+DCampogk8ng5+eHyspKu8e/dOkSkwlm+S3oiFRWVmLz5s1O9ZkyZQquXr3Ke4156NAhpl6lPVcJjUaD7777jsmwjIyMxI0bNxAYGIgJEyYIDgzR6XQ25+2UlBQMGODYCcTdmEwmLF++nHWvYm356cz34NChQ8jIyIBGo0FNTQ2CgoIE12ImEAgEAqHDil6//PILHn74YZsbm5aWFpw6dQqnTp3CN998g7Vr13JaujhDfX09Hn30UWzdupW1r7GxEQUFBfjxxx/Ro0cPl7MmCIS7gX1nf7a7PzqEP3LWaDIiwDsEtU2VkIikMJgc34x7yL3RO3WE0/NsVlsszrgXzeqqGvDEzH+hoaUOV8vysSd3MzxMQQgycotk1nAtIrhD9EpISGDd+DqbSdTS0gKJROJUQeHKykqEhYU5dRwLErEU3ZMG22xrPWdr0cgdQQhCbcVycnKQnp7e5uPxiV6uWH1evXoVOTk5zCJha1paWpj3iM+mz5FVY2ZmJvR6PbRaLUpKSngXvcLCwpiMh9aiV1uJjo6GTCZjauD4+PjY/E5HRkbCZDJx/qbycfDgQcTFxTH/D5qmUVBQgKqqKkRHR6Oqqsqtr8EePXs6X2OQ0PGgKMpmoWrevHnYsWMHNBoN56J3enq6W4Ucf39/zJo1C1u3bmW+XxKJBCNGjHBpMd/Hx4dVgy8uLg7du3dn6srU19fj+vXrCAwMZLIdra97rTNW7vSMgaCgIOTk5LAsTZ2pIehOKIrC8OHDsWPHDta+1NRU6PV6QaKXxQ7N2lrKy8sLMTExEIlEzEKiTCbjrL2ybNkyzJ8/nyWIlZaWYv78+cxnuLm5mfO3zBLQsWDBAkilUrdkNnBx7NgxVhCNM7X2Tpw44bLoVVVVha1bt0Kn00GhUGD8+PE2tZeE1IW0xh0ZfuvXr4efnx/Gjx8PhULhUmCOhSNHjuDMmTMAgDFjxti8TxqNxqamaE5ODrp37w6dTgepVGr3f20ymViClwW+OqXNzc1Mts3q1asBmM8zw4cP57y+yc3NZeyT2wO+rB8AqKmpwffff4+5c+cKHo+maYfZR3v37nVo8VpWVsayk9PpdA4Fr9Y0NjZi/fr10Ov1SE9PR1paGvbv34/q6mp069atzWsqlnlZ3BKSkpIglUrx22+/obi4GGKxGLNmzWrT/YLl+txy7rF8JvkEr/vvvx+FhYWoqKiwsYGUy+Xw8vJCTk4OunTpgmXLlrH65uXlIS8vD56enpg6dSqvUPPTTz/ZWIpazuU1NTVYvny54Ozi1uflCxcuoFu3brzvl8lksnkP3EVxcTFncJ5SqbQ5VkZGBut3IjU1FefPn2f1PXbsGC5cuGBTRkBoPWSdTgeKotxeY49AIBAIdwcdUvTKzc3FokWLoFar4eXlhaVLl2LAgAFQq9XYuHEjvv76a1y5cgUzZszA7t27Xa6j0NDQgEmTJjE3VuPGjcPEiRMRFxcHsViMkpISHDx40K11SQiEOxVHYtXo7rN598mlCiyd+g5OFxxEXuExhPp3wt4z9r83OgO7fpYQLBlcYsh429B6CeLCUhAVnACtyoAb54XVAuKKYHaH6MUVXS7U/g0wR/peuHABUqnUqejeqqoql0UvLlrP2Vo0csVmsDWOBK/x48cjICCAFXntKq1vFEtKSnDlyhWnsuksWArE82W7nThxgonY5ItSt3fjGhMTg969e9tsW758OWuRRi6XM+MI/W2USCRYsGCBoFoIo0aNsnmekZFhE41vMplQV1cn6LgWtFotmpubYTAYcPLkScYiEQCviGihc+fOuHHjhks1mLi42+qdEG4NIpEII0eOZJ5rtVpcunQJdXV18Pf3R2pqqtuP6e3tjalTp0KtVsPT07PNNTF69+6Nuro61NTUIDAwEP369bP5zfPz8xO0AHW30L17d2RlZeHs2bOIiIi47dZ8cXFxWLRoESoqKnD16lWEhIQgKSkJgDkwhs8CzcLcuXMZIXbBggU4e/YsdDodMjIyOD8bCQkJnBZ4XBlger0eX375JcaNG4fw8HCH2UytBSi+um4ajQaFhYWQy+WIjo62e51gNBpRWFgImqbbnDVeWVkJrVaL0tJSBAcHO+XUcezYMaaOjUajQX5+Pvr27cvsr62tbdPcXKW+vh7ffvstFi5c6HRGizUWwQswB5haC1+HDh2yaWsJNLVgz6rZelyhWIQua65fv47ly5dj3LhxrH3W1wbupnXtIi5aWloEC701NTW8mWOtx7S+hmpvLNdnR44csTnn7Ny5E35+fjbWsTRN4/z587hx4wYiIyORmppq97XTNG1zfrly5Qp8fHyYrFuj0YhVq1a5lDFK0zR27dqFq1ev2mwfPXo0r7Wwp6cnFAoFUlJSkJKSgoiICBw8eBA0TaNv377M+UgkEiEtLY2zphpgrvP7+++/Y8iQIax9Go3GobDZ0NDAO0eaplFYWIi8vDzO/atWrcKcOXOYewyj0Yjc3Fym5qO/vz+GDBnCaTfuKnzf5db/sz59+iA1NRUqlQoRERHMZ0MsFrOu3bnO6ZY1vNLSUkRGRmLgwIEsYWv37t02wTpjx45162slEAgEwp1PhxS9nn/+eajVakgkEmzcuNEm8nrQoEFISEjASy+9hCtXruCjjz7CCy+84NJxnnvuOZw+fRpyuRzLly/H2LFjbfbn5ORg/Pjx+Ne//sVZFJhA6Eh4Kn3QoKrh3Dc0ZwqirDK9TCYT6uvrIZPJbBYTshP6MVZ4jkQvuVSJBlUNvJX+Ti3mURQF0ICc5l/QtyzqScRS+CACNyBM9OI8nhtEL67FIKHZRLW1tbhw4QIA7kw0e5w/fx6ZmZlO9bGHvUwvsViM+Ph41g2pUFpnIXDhTgEP4C4yb22n4wz26jEA5ohNi+jFlbnU2sIkKSnJJio1OZlthSmXyzlFL2t69+6Nw4cP252bwWAARVEQiUROibEAW+w0GAxQqVROjQGYI2PPnDkjqM6JhX79+iEtLQ3V1dXYtGmT08dsDV+dIAKhNXK53K3nVj4kEonLgV2tUSqVmDRpErRaLeRy+T1RWF4mk9nY8N5uxGIxIiIiWHUDPT09MXfuXKxatYqz3/33329juyqVSgXZ1CkUCpvIekf8/LP9jH8+li9fjunTp+PcuXOQyWRIS0uDh4cHfv31VyYbJTIyEmPGjGEWRnU6HaqqqhAQEACFQiG4PoxQvvnmG5vnWVlZjG2nhdZ2YjNmzGBl3OXl5TGil71MoFvF8uXLBbd1VOcNMAtfM2bMgI+Pj8NrsO3bt2Px4sWscwdN005nwDmC77NYX1/fLuK80Oz0wsJCxMXF2WxTq9Wora1FU1MT8vPzUVPDfS91p7NhwwbMmzcPv/32G+RyOWJjY5n6eRbxms+KuvV3CTBbhXNlJVoyRluf1yzU1dXh2LFjUCgU6N69O8RiMev7bMGeLWTrOmyJiYlISEjgzI7KycnhFb0As4CXkpLCCp4oLy/n7WNh7dq1GDFiBGJjY1n7zpw5w6oj1xpLxhcA/P7778w9IWB+rw4fPuxyzTku+O5PuYIHuIJlsrOzHQasAbafj6tXr8LLyws9e/bE1atXcfToUU5nk61btyI6OtquZTCBQCAQOhYd7o71xIkTTKTZ/fffz2k19NhjjzELgJ999plLvuaHDh1i6hv8/e9/Zwle1rS2uSEQOiIpUdm8+6rqby4C1NfXY/Xq1diwYQNWr16NXbt2uWQHd/baYfzfuqfx9tonUVpTKLif0WiAFJ5221jPx5moXKVSiakDHhLcXihci4tCxQVr4cNZ3Fl7g6ZpViRs65tGrihIodyOhUl3L/oKteFrLezI5XJWofq+ffsiIyMDkZGR6N+/P2d0NddiQessOGdsIB19JltnmgFsQddoNLpUm+bAgQNOCV4jR45karoFBQVh4MCBTi2EhYeHY+LEiTbb3LloQCDciYhEIiiVyntC8Lrb8PDwsMkmtDB06FCX6wxabGhvBevWrcP58+eRm5uL1atXY8WKFTb2azdu3EB9fT1omkZzczO+//57bN26FevWrXO5biPAHVTExZkzZ7BixQqbABXLgr6FtWvXcva1ZL45EoXayoABAxxa3QklJSUF06ZNExTMsXbtWhw4cEDQuFyZ3CUlJU7Pz1XaQ1CiaVrw9duOHTuYdYeWlhZ88cUXWLlyJbZu3Yr9+/e7ZX6ufG/T0tKwePFiLFiwAEOHDnX52CtXrkRFRQWKi4uxb98+m327du3iFVG5MkgdwfV9q6iowPr161FUVISLFy9i1apVvIKXPeLi4jizq0QiEWe2moeHB2bP5nc0AbiFWCEZggDw22+/cX53HAleAJgavyaTyUbwslBaWupUcIMFrVaL69ev29S8NRqNvLaZQu2/lUqlS+exM2fO4NSpU9i1a5ddK//i4mKcOnVKcK1eAoFAINzddDglZsuWLcxjPt9skUiEWbNm4dVXX0VDQwP279/v9AWexRvbx8dHsNcygdCRsSdcnb12BDMGPWp+fPYsWlpamH0FBQXIzMx0ucaHStOI3ad/wNxhTwlqf/TiLoho+6c+69fiTOaKRCJBRmwOKutv4ELxKUSHdEZVvnOZL62xZNC0Zt26dejWrRtycnLs2oW4IupbcHWhjAuubKHW827LQqqPj4/LfV3F3VZ2Qmp3WOpVWaPValntpFIp+vTpY3csrvoCrSPRhfxPJk+e7LCNUqlERkYGa3vrTK/a2tp2t3+aP38+S9xLTk5GUlKSIItGwByxGhISQn7/CQTCHUN0dLRNnRSLu4WrJCUlYf/+/e6anlNwOWRYalOZTCbmd0+r1bbJznDBggW4ePGi4Ne5bds29O/fH5GRkYJFrB9//BFLlizhrMe5cOFCiMVibNq0yWnBw9fXFzNmzGBZ5nXr1o2zxhAfEydORG1tLfMejBo1CtHR0QDM9mdCfpO5FtO52L59O0sccHeWlz127doFb29vhISEuGW8+vp67Nmzx6k+ztSXs6ZXr17w8fHhrX1mwWIZZy/zyBpLjT3AfM3HZ23qDtatWwfAfA2Vnp6OrKwswcJPa7RaLUwmk811qvU6kKuIRCKXar95eXlh/Pjxdsta6HQ6m+tPZ+7R1q9fj169erlUI/7ixYt2s5u2bduGSZMmCRqLpmls2bIFZWVlAMzX8WPHjkVYWBgTEN4asVjsVNZ5eHi4S+d1i22jI2iaxuXLl+/4+qIEAoFAaDsdTvSyZHl5enrajRLp168f8/jw4cNOiV46nY6xMRgyZAizMGw0GlFWVgaj0YjQ0FC3LhgTCHc6xZXCbv65rMtUKlWbLjwvXD/luNEfHDi3FQqwa2RZY7Ff3LFjh9P1hSRiCUZ2m4GR3WYAAL7I/8JBD/vYKzJ84sQJxMbG2o3EbYvoJcR2QwgGg4HTqsIddbwAMFYxgYGBt9QW5lZnO6xZs8amNogFV7PcuIo6c/1uRUREoLS0lHccy410eHg4cxNsjVwux5w5czg/x0Ki7MPDw9GjRw/s3LkTLS0t8Pb2diqrqzV8Nd2cETEjIyNdPj6BQCC0BxRFoU+fPg4DHoQiEokwf/58l7Iw2gtHdnvOsGjRIlAUhZSUFKfEPaFZTdZYgiVbY/kNHD9+PK5duwaFQoHw8HBBwsjUqVMBcAcQLVmyBNevX8eOHTsc2iqGhIQgJCSElTEOCLfSFgpN08jPz2ey5AYNGnTL7fw2b96MBQsWoLGxEVevXkV0dDSCg4NduqbjW5jPyMhAXFyc2+p6W2oMOnqvBg4cCLlcjn79+qG8vNyuYCmVSjF27FjOa8FBgwZh7969bZ43H83NzThy5AgCAgJw9uxZl8dZtmwZIxx/9913biknMX78eJf7hoWFsezFrfnhhx8wY8YM5jmXfaM9jhw5Ah8fH8TGxjp1f9c66641VVVVuHbtGst6k4vWwWFGo9Hh59xZJ49b4ZDEdb9CIBAIhI5Hh/MnsVxkxMXF2f3BtBR/tu4jlHPnzjFp4GlpaWhsbMTzzz+P+Ph4ZGRkoEuXLoiOjsakSZNuW4QkgXCrKa8r5t0XGXjzIprrBrp1NpVGo4GYlgPuvddmoGB/cdtSX8BZwcvdiwOA+b2xtxjv6KKdK7LYGdoimlnIzc3l3O6uWjOWelZcmUQW3J2VBbgmegUEBCAqKsql4zU2NjI2JdZY/545A9dCR2JiImubPUuSBx98kHkcHx9vs8/f3x9ZWVmYMmUK73vFNYfWNDc3IzQ0FHPmzMHixYsxc+ZMDBo0yGE/V5gwYYLDNgqFgrO2AoFAIHQ0ZDIZ5+8nX/YuF2PHjuUUVG4XMpkMs2fPtgm8aV1r51ZgXddPKpUiKSkJ0dHRkEqlWLJkid0Mdn9/f4eBQ1FRUVi4cKHdNvPmzbO7310CqgWVSmVjC9mewoo9VqxYgY0bN+L06dP48ccfsWzZMsFZIhbsZSj17t0bYWFhbskGnzBhAnJycgDAoQ2zdf3WKVOmsOq9AsDgwYMZK0O+jLekpCSkpqa6PmmB/PLLL222t1y+fDm+/PJLGxcRV/Hz82tz9o+968OGhgZ88cUXOHv2LL766ivONajAwEC74//2229obm7mfb1cNXyFsGPHDt6AMoPBgMuXL7tk0Tp16lRBYpo1fMFp7mTEiBHtfgwCgUAg3H46VKaXRqNhIqAcRWH7+fnB09MTKpXK6foh1hYOJpMJQ4YMYdlN6XQ67NmzB3v37sXLL7+Mp556SvBr6MhYbhBctTIg3OHQAECZH1CARCxFgHcoxvdayHy2uaLwtFots//KlSs4fPgwIukeaKGqUS2+AAcaFQBApWqGWCzslEY50Pt1Op1LdYX0en27fIc1Gg1SU1Nx/vx51j6j0Wj3mFzWd85gyfZqy3eWT/QyGo2sz0NMTAyKiooEjy2VSkHTNDQajV0xKTg42O3/G1eK0iclJSExMRE0TTPFuJ2ByytfIpG49Nq4FjIpimKN5e3tjZycHJw6ZZtRKZfLbT5fcXFx0Gq1qKioQEREBBITE5lj8M1PiFCs0WhY/V0VMQMCAuy+V76+vpg3bx7rfxMZGYmYmBioVCokJCRwfnbvJMhvLYFwd3Enf2d9fX1ZGVajRo2Ct7c3EhISsHv3brvZtz4+Pm4Lcmkrs2bNYoItrH8LkpKSbnnkv6Pfo3HjxuG7777j3NejRw/Bv/sTJkzAjz/+yNreq1cvzt98a0QiEYYNG4adO3cy2xITE5GYmMi4nnDRq1cvXLhwwaXAq759+0KtVttcc6SkpCAjIwPr16/n7COTydr83Tl58iSCg4MFWx9u27aNc/vAgQNtro3i4+Nx9epVl+aUlJQEX19fm/+RtYWpNRkZGaz/ZWxsLGJiYlBTU4OGhgYEBQXB19dX0HvVvXt35OTkQCQSQafT4erVq5DJZLh8+bLgGmZ3KsHBwZyv4b777mvzfVNwcDD8/PzsZqVyWb4D5uvtsWPHYu3atXbnsXr1ak6bw4EDByImJgYXL150et4AcOrUKfTq1ctmW0NDA+f5QwiDBw+Gh4eH0/coSqUSPj4+bXJ1sJCQkACZTGZzD92lSxcAHXvdjThOEQgEgpkOJXpZF6309PR02N7DwwMqlYrTbs0e1tkf77//PjQaDYYPH44XX3wR6enpaGpqwo8//ohXXnkFjY2NeOWVV5CYmCioyH1paekdvZDmLixFnQkdBzEtQ7AhDTJ4QU3VolZyGbN7PQeKotDSoENLg7n4t1qtZvWtrq5mMjNPnDjBLIR70EGQ0V7QUfwFaS0UFRdCKmHXKOLG/oJ5XV2dS4JGY2OjTZFzd9Qm8vb2xvXr13ktDEtLS6FUKnn7+/n5talYb1VVFYKDg9v0neU7p1m/Vxb8/PycEr0oiuIcpzWBgYGC2jmDs//fwMBASKVSZh5BQUFOW5u0xsPDw+XXxbUY1dDQwDmer68vS+TKyspitfXy8oKXlxcAYcXphdxwhoWFsY7j6ncrNDRU0PvVqVMnm/mHh4dDJpNBJpPdkrpj7oL81hIIdxd34nc2KSkJR48eZZ6LxWLU19czi7pdu3Zl9jU1NdlkzAQGBqK8vPy2iXndu3eHwWCAwWCAv7+/Xdvmzp074+rVq/D19UVmZibUajXOnDnj9CK4QqEQ9Nsm5Ppl0KBBUKlUkEqlzPvu5eUFnU7n1G9/a/vntLQ0KJVKwWMMHjwYAJj6YfayaiiKgkKhQE5ODkwmk0NrtdZIJBJ4e3sjNDQU1dXVTPZNVVUVE7BqwcvLC506dWKuUZw9Vmv27t2L3r17O2xXXV3NeQ3l7+8PkUhk8746ys6yR1BQEOt/xJcJ5Ovra/f/KZPJ0NjY6LKQYLm2S0lJQVhYGEQiEXx9fdv8nrcmMjLSpcBDIQQGBiItLQ1isRhHjx61+Rz36dPHbcfNzMxETU2N4LpqFvz9/XH9+nUkJiZyCpvWnDlzxua5UqlkPnvOBhBauHTpEkJCQmzckpytWdcaV+9R0tLSUFxcDIPBwBnwJ4RBgwYxQXJKpRJqtRr+/v6QyWR35G+tuxCLxSz3DQKBQLhX6VCil/UNhhDLJLncvEDOtQhvD+sLJI1GgyFDhmDNmjWMzYRcLseiRYuQmpqK++67DyaTCa+99hrGjh3rMDo9IiLCqbncbeh0OlRUVCA0NPSWpK4Tbh3epgjIYL4hUtIBUNKBTCFsa7iylfz8/BAVFQWaplkLIwraDzo0IyYkGSO7zsQPh75EVQO7vlBYRBg85F6C5uoo08vPzw9eXl5Oi0Xe3t422UatM2NcIS0tDVFRUTAajTaWMBZu3LjBLEZwIfRGoXPnzlCr1awbPkt0tru/s+Hh4ZyZWVFRUQgLC0N5eTkuXrzocOFIKpUKsgvs1q2b2y0OFQoF8vLyBLUdNWoUK3q4uLi4zaJXS0uLy3aJZWVlrM9Hamoq7+9nZGQkCgsL0dLSguTkZEG/s47Q6XS8Ea8WevTowQpkkcvlrBt+RwwfPlywhVVISAiOHz+OhoYGdO7c2WULydsF+a0lEO4u7vTvbEREBM6dOwc/Pz8kJibatZBPSUlBfX09lEolE5QTERGBkpISRngJDQ3FiBEjUF9fj59//rnd5u2MRVt0dDTLzs9iy/jtt98KHic5ORk0Tdv9jWqL1bErWIQEsViM8PBwt1wP9e3bF7///jtru0Kh4Lz+F4KnpydiYmIAmDP/LSKbBaVSicOHD6O+vh4JCQmsOqeTJk3Cb7/9xghjw4cPR15enuAsPkeuARasRWBrhg8fzplh0dzczFtOgS/raM6cObwWltbZexEREejXr99ty+y4//77UVBQgN9//x2enp4YPHgwtmzZYtMmNDRUsMgwZMgQVrZ9cnIyunfvjubmZmzevNnluY4dO5Z5LJPJcODAAWi1WuTk5KBz584uj8tFbGwsEhISnKrr1qNHD3h4eCAyMhIqlQrXrl0T3NfDw4P57EZERLgkegHmmoWW62VXMxQB83V0W89xFst1nU6HwsJCeHh4YPfu3YL6jhs3Dv7+7Bred/pvLYFAIBDcS4cSvawv9oTUobFE7tnLknB0HAB45ZVXOC9K+/Tpg/Hjx2Pz5s24ePEi8vLyHPrf3yupyDKZ7J55rR2ZppZ6/PD7V2hU1cHHZHuDG2DozPk/5rrRFovFUCgUvBlBIkqMMT1nIzIoDlnxvbHz1EZWG6lU4vAzVd1gjvClaPs3+2KxWJDtWnJyso2FhOV1WGhrPa0uXbogIyPDbu0of39/u69baN2pbt264dKlSyzRq7y8HLGxsS5/Z/mEwx49evCOFx0djejoaAQGBmLXrl12x5dKpQ7nJRaLnT7PC6FTp06C2mVnZ3MuALnrZsvVc2lkZKTN5zclJcWhBVVaWppLx+LDEnxiD66oZiHZ3BaSkpIwYMAAp2qwKRQKDBs2THD7OxXyW0sg3F3cqd9ZhUKBIUOGCG7v4eHB2jZx4kSUlpZCJpMhJCQEFEVBqVRi4cKFuHTpEi5fvuxyRD8AzJgxA3v27EFlZSW8vb0xbtw4t72XS5Yswd69ewXVgU5PT3cYmNGzZ89b/n/mqtnZFtLT01FSUoLiYtuavkql0ua1+fv7C66R6+XlZfd9iYqKYq69uO4nFAoFZs+eDbVazXwGY2NjUV5eLlhc/f7779G7d2/4+fkhLCyMtZ+mac5MN39/f96srkGDBmHQoEGora3Fhg0bbPZNmjQJFy9eRHl5OSIjI5GQkOBQlFQoFG6pF+Yu0tPTkZ6ezjyfOnUq8zoTExMxYMAA0DSN6upquyLQlClToFQqMX/+fOTm5qKsrAxJSUmM+Ozh4YHFixdj2bJlduczbdo0TitM689WTEwMI7C2F2FhYZg5cybWrFkjqL21q8fw4cNRW1uLX3/91cbNiI+cnByb1zdo0CDemnkpKSno2rUrr33qjh07MGrUKM5gS6F06dLFbec4hULB2DnGxsZi7dq1UKlUCAsLQ2NjI+v7GBcX5zDI7U79rSUQCASCe+lQopcl7R6AIMtCyw+kM4tnrY8TFBTE+AJzMWzYMCYi6eTJk4KLPhMIdzoanRpvr32SeR4NYVGdXGKSZZvJZGLtS4zMRI/uDyIyyFwEVyJmZ5d0SegLucy+qJFfdAKrd38AwHGmF03TnHNpTeubUiFCGR8JCQk2tQEHDBjAKvweEhLCWhByNE97c+rcuTMaGxuRnp4OHx8fZGRksLLT2ioWcVkJjR8/HqGhoQ77JiQkOBS9unfvbvM8Li6OFRkp5H/pCkIipRMSEtCjRw/OfbfbSz42NhZJSUm4du0aQkJC0LNnz1s+B0fvYevvgAV7WQatGTRokFNzIhAIBIL7EYvFnJH/EokEaWlpSElJwZYtW5jrhokTJ+LixYs2tZRbM3ToUCiVSiZ7afz48VCr1YzVlzsZNGgQUlJS7Na3CQ4OZu4rlyxZgurqaly5cgVnz55l2gwYMOCWZnm1J6NGjcIXX3xhs6118IyQ4BYLrlx7c+23Fl0pikJ4eDjGjh1rtw6ZBb1ej/379wMwB/r069eP2WcwGHDo0CHOfqNGjXI4dkBAAKZOnYrjx48jOjoaycnJAMxBdJbHHYGAgABOUS4sLAwDBw5kWSImJydjwIABzP9WJpPxXjuLRCI8+OCD+PLLLzn3Z2Zmcmb4CK3V5m58fHwEf/ZaExAQgFmzZkGv12PdunV2bUVjY2NtniclJaFz58746quvbO4F+/fvj5SUFFAUhdGjR/PWpvv1118dzm/hwoUoKyvDxYsXodVqodVqUVtbiwEDBrDm4y4kEgnmzJnDZIEePnzY5vwKwKkAjbsVk8mEIUOGIDc3FxkZGdi3b5/bf/O4qK6uRk5ODpqamvDAAw/ggw8+aPdjEggEQlvoUKKXQqFAQEAAamtrHXoy19fXM8JYZGSkU8exbu/IjtC6rbWXOoFwt3PiMnf0mCPsiV5cmV5x4amM4AUAMaHsm8KkyC6QOajnZRG8zNi/YTaZTHZvLJhR3Ch6ZWdno6KiAs3NzQgLC0NCQgKrTWpqqtOiF99+sVjMuiloj4g3rv8pV+QsH2PGjMEvv/xis81SLyMyMpIVpdm9e3eW6NWW/4sjoqKi7PrV2wt0sFcnRCqV4oEHHsDFixdx4MCBNs2RD7FYjEGDBmHgwIFut350F62tiyx4e3sz/vyA+SZ4+PDhvDfvBAKBQLizEYlEGD9+vM22kJAQxMbGIi8vD97e3sjOzkZubi6uX7+Ofv36sTKuRSKR08GMzhAaGoqhQ4fizJkzCAoKQv/+/VFdXY2rV68iMDCQde0WFBSEoKAgQXWi7lZaux5YMjIsjB49GitWrBA0Fl+gizuIjIzEokWL8MsvvzB2h7169cKRI0d4++Tn56N3796Mo8uuXbs4beMWL14seME5ICAAI0eOdOEVdAwSExNx/vx5xtIxKSkJAwcOdGoMiqIwf/58bNmyBdXV1QgICEDfvn0RFBTEWG+3zvZqbV16KxFS142v9jtFUZDJZBgxYgSvtWNwcDDndbxFIGxqaoJMJmMJ0EIdK7jIysqCRCJBVFTUbRHxLa83NTUVly5dYu6p+vXrx2sL2pFYsWIFcnNzAQCvvvqqS4KX0WjE8OHDbQJeZ8+ejU8//ZS3T1BQEP785z/j3//+N1auXImFCxciJyfH+RdAIBAIt4gOJXoB5gvvQ4cO4dq1azAYDLzR4Nb2FM7W6rC+IOezY+Pa70xkOoFwp3OpJNelfvZELyGFzsMD2BllRpPBbp8Gla3gLCTTSwh8ohdN07w+6OHh4RCJRCxh3t/fH9OnT4dWq+WNUE5KSkJ9fT1zkQs4Fr34aka1zpCykJKSYhNV3dYsqdbnSKE1lazbW9cC6NevHzp37gyNRgNvb2/W/6AtBcNdIS0tza7oZW8+0dHRvHUmpk6dCpFIhNTUVLuiV2ZmpuC58nG7Ba+hQ4eyMvo6deqEPn368N64ikQi9O/fH/v27YPRaESfPn0QFRWF3r1729QI4xKPCQQCgXD30HpRlS8Y4laRkJBg89sSHByM4ODg2zij20vXrl3R2NiIuro6pKSksDL5pVIpE5RqQSwWc95Du7uuUmvEYjHGjRvHPDcajXZFLwD46quv7O738vK6JRkWHQWLuF1WVgYPDw8bSz9nkMlkmDx5MrRaLWc2ob+/P2bOnIny8nKEhITc8vsDaxy5ZowaNcphIHVISAg6deqEkpIS1r74+Hi7ffmsyymKwgMPPIBvvvnGbv/WZGdn82bi3Wp8fX0xffp0VFdXw9fXFz4+Prd7Su1Oc3Mz3nzzTQDmcgGu2rF/8sknLtUff+SRR/DJJ5+gsbER//jHP9q1LieBQCC0lQ6nwvTp0weHDh2CSqXC6dOneRd2rT2KnY2+i46OZi46rl+/ziqya411xoGzi70Ewp0Ml82gEOyJXly2pK0zm7iOe774BHI69+c9ZmmNbVQm5SDTS4j4BrDrVZ0/fx79+/fHqVOncOLECc4+Xbp0wfnz51nbKYqCRCJxKI6HhYU5JXpxFccGwERCtqa1yHDx4sU2nbsaGxttnju7MGBZoKiqqoJSqWRuZuzVw0pKSrIJbGhP277o6GikpaUhPz+fc7+9aEN7VivWN/DWBctb4+4aW7eDhIQEqNVqHDp0CDKZDOPGjeOs49Wa2NhYREdHg6Io5jc4IyMDBoMBly9fhp+fX4eOricQCAQC4Xbj5eVlIyRxMWbMGPz4449oamqCXC7H+PHjcfXqVZw/fx5qtRppaWno06fPLRePxGIxYmNjUVhY6PIYzrgXEMyIxeI2ZRlZY88+08fH544QQfg+1w8++KBTgWcjR47kFGHbkiEpl8sxd+5crFq1ym67hQsX3rEB3EqlssNYxgrhs88+Y4Jan3rqKZfGKCwsxL/+9S+X+vr6+mLhwoV4//33ceDAAezZsweDBw92aSwCgUBobzpcWJJ1ajjfj7fJZML3338PwHzSHjBggNPHmTBhAgDzgi5fkVAANsVayeIboSPhIfdy3IgDe6IXF1w3on3TR9s8P198Ehevn+YdQyJqfZHu2N5QCHwZPnyCF2C+MHc1qhFg3ziZTCacO3cOJ0+ehE6nA03T0Gq1aGlp4RTXnB0fMNcwcJXWVoOu3DCJRCKEhoYKvnHNzs5mai8GBAQ4nc3rLP369eO9abW3gGPvRtdalOQT+CQSiU2NybuZjIwMLFmyBPPnzxckeFkQiUQ27yNFUcjJycGMGTMwcuRIm7oeBAKBQCAQbj0eHh6YOnUqJkyYgFmzZsHf3x/dunXDvHnzsGTJEvTr1++2ZUuNGDGCZcnoDO19jUnoGPTq1cvmeVxcnNNOC2KxmGWDmJSUZDcQUAgeHh5YtGgR7/6oqKg7VvC619BoNPjss88AmF0xxowZ49I4Tz31FFpaWuDn54cRI0Y43X/hwoXM5/e9995zaQ4EAoFwK+hwole3bt0Yz+Zvv/0WR48eZbX56KOPGO/xP/3pT6yMh/3798PPzw9+fn545JFHOI/zyCOPMPVvXnzxRVY2AwCsWbOGsaUaNWqU2yKaCIQ7AaPJvrUnH/ZELy6xicsSYnT3WfD1tBWO1u/7H8rrrkNvYGdp6Qy2tZPcZW/IJTg4EswCAwPRuXNnm5t7ZyzYWi8KWDJkTpw4ga+//hqrV6/GN998g1WrVrlUC4qrFsaBAwdsMqeEoNVqcezYMVb2niNLWHfg6+uLadOmYfr06Zg4caJDWxF3wFWAXCqV2r2h5avplZOTY9OP70Zz5MiRxFKHQCAQCATCHY9UKkVoaGibF+jbg169emHUqFEu9XUmUIdw75KVlYUuXboAMAteztYxsxAREYGJEyciOTkZ3bt3R79+/dwyP7FYzBsIHhsb65ZjENrO2rVrmSyvuXPnunQfuHLlSuzZswcA8NprryEoKMjpMWJjY5nP8J49e3gdTwgEAuF20yFXy/79739DqVTCYDBgypQp+O9//4tjx45h3759eOqpp/DSSy8BMPuGP/bYYy4dIyoqCi+++CIAc5HbYcOGYeXKlTh9+jT27duHZ599Fo8++igAc2q9xXeXQOgomGjXxAuNRsPaduzYMdTU1HAKRlzbKIqCp8I260ejb8HHm/+O/1u3FOW1xcz2A+e24reT62z7uynTKzU1lbWtvLzcbh+KouDn54dx48YhPT0dPXv2dOrGx1FUIJdFpDNwiTcAcOTIEbS0tAgag6Zp/Pzzzzh9+jRrX1xcXFumJxipVAo/P79bFpnY0NDA2qbX6+324aoBMn36dJYtL5cV5eDBgxEZGenkLAkEAoFAIBAIrbHYVTtDenp6O82G0BHp2bMnlixZguHDh7dJ/A0JCcHAgQORk5Pj1vscPptEErh957By5Urm8ZQpU5zuX1lZib///e8AzGVh7r//fpfnMnnyZOaxI3tMAoFAuF10SNGrS5cu+Oqrr+Dj44Pm5ma89tprGDFiBCZMmIAVK1YAMAtea9eu5S3sKYQnnngCS5cuBUVRuHz5Mh577DEMHjwYEyZMwBdffAGj0Yjg4GCsX7/eqUwOAuFuwORiphefELBx40bObCI+ASo1uivn9hZtM/acuVn/aPfpH1DTWGHThqLtn/osmaCO4LrRaG3nx0doaCj69u2LLl26OHXD4qwVBh98UV0ymYx3PlzFk7morq62KVhuzZ3grd8eREdHO91HqVQywilFUejTpw9noW2FQgF/f3/muUgkIoIXgUAgEAgEghvp168f5s6di9DQULvtunTpgkmTJnEGLxEIdzMPPPCAzfPMzMwOY6V+q+jbty/jGrV+/XrB/Z588kmm3zPPPMPaX1hYyLhYde7cmTdQ1R7PPfcc6uvrIZPJ8N5777VpXeG+++5j+q9fv16wUw6BQCDcSjqsOe+YMWNw4MABfPbZZ9i+fTtKS0shlUoRHx+PSZMmYcmSJW6p9fHyyy9jzJgxWLZsGQ4dOoSKigrI5XJ07twZY8aMwUMPPQRfX183vCIC4c7CVXtDe/Z2V69eZW3jE8migjvDQ+4FGjTUWtvsprzCY8xjbtHMPcIR19jFxcUcLd2HO0Sv8PBwuzfqYrGYs46Xo8wlC1zZfNZjd0S4fk8iIiIc9uvXrx/S0tIgkUjsCoKjRo3CqVOnoNPpkJaWRmpVEQgEAoFAILgZDw8PjBs3DsuWLWO2eXl5YcaMGTbXsBqNBvX19bdhhgRC+yGXy7FkyZLbPY27mpkzZ+Lll18GYLYjnDZtmsM+Wq0WmzdvZp7PmDGD1Wbbtm3MY1fsMbds2YIffvgBgDl43xXRzJrg4GCkpqYiPz8fFRUVOHXqFLp25Q5KJhAIhNtFhxW9AHPk/Ztvvum0teCAAQOcuojt2bMnevbs6eTsCIS7G6EWgNbQNO1yv9ZiT0JEOl6Y/TH0Bh1eW8m+ONfq1ZBLlTDSbPHGUU0vIURERHD6aDc3N/P2ccUzuzVtFb2GDx+OmJgYu234ak0J/d/Zm2NHLYTMZUEoxGedoigEBAQ4bOft7e2y/z+BQCAQCAQCQRgikQjz5s1DXl4exGIxMjMzO2zQFoFAcC/Tpk3Dq6++CpPJhF27dqG6utrhGsD27duZ9cf4+HjOtcXdu3czj/v06ePUnBobG5nssYSEBM5MMlfo06cPU89r9+7dRPQiEAh3HB3S3pBAuNcpKSnByZMncfXqVcFCBU3TqKwvxY3qa4KyuB4Y8Re8+sByyKVKwfNyNe29pqaGd59Wr+bcrta2gKZppETZXnyJaRk86bbbkWRkZDgtQGVlZbX5uG0VveLi4lwqegu4R/TqqIsGXGKeq+8zgUAgEAgEAuH2oVQq0b17d7fXTSIQCB2byMhI9OvXDwBgMBiwceNGh33Wrl3LPJ4+fTpnm5MnTzKPna0n+PLLL6OsrAwA8N///hcKhcKp/nxkZmYyj0+cOOGWMQkEAsGdkBU5AqGDkZ+fj19++QUnTpzAzp07ceTIEYd9aJrG6t0f4sMfXsBnP7+CT358CS1a/owlwCxsiEQiDO86VfDc7Fkb2oMv8wgA9AYdd58/xLA5Q59AqP/NArwBxs4uzcEasViMmJgYpwUod1gTuqumlz34Mo+Eipb22nXUhQNXM70IBAKBQCAQCAQCgdAxmDlzJvN43bp1dts2NDRg+/btnH0tVFRUoKqqCoB5LaBzZ+HrGQcPHsSKFSsAALNmzcKgQYME93VEUlIS8/jcuXNuG5dAIBDcBVmRIxA6GOfPn7d5npeX57BPeW0xzhffjM6prC9BXuExNLbUOcz6yuk8AKnR3QTNzRVrQ8C+iKIzcAtiWr0Ge8/8hH+u+hMq6kqY7UrasZWcI/z9/V3qd7tFLyE1pgBzFhsXRUVFzAV3axobG7Fx40YsW7YM+/fv5x37Xsr04nuvCAQCgUAgEAgEAoHQ8ZgwYQKUSrMbzrFjx3Dt2jXetps3b2YCfHv06IH4+HhWm6KiIuZxcHAwZDKZoHloNBo8+eSToGkaAQEBeOONN5x5GQ6xXlsoLS11OcCZQCAQ2gsiehEIHYza2lqb50Kycxpb6ljbfjy0Au+sfQpvff84CkpvCmf1zdX48pc38O/vH8Mvx1ZDKpZh+oBHBM3N1Qshe69Bb+TO9GpS12PnqQ029ocyk7dLx2+NRbxzVvxyR+ZPW0SvXr16CWrHV9i2srISP/zwAy5cuMDad/r0adTU1MBkMtmta3YvZXqpVKrbMBMCgUAgEAgEAoFAINwOfHx8MHr0aOa5tX1ha6z3zZgxg7NNZWUl81hILWgLb7/9Nq5cuQIAeP311xEYGCi4rxCs52IwGOyWpCAQCITbARG9CAQC9EY97z61ToVtx79nnv9ybDWKKi5BpWnC73nbcK7gODZs2CDoOK5metnrpzfooJR5srZ/v/tD1jZ31PICbopwYWFhTvVzVMRWCG0RvdxxfACcmVwXL14U1LejZnp5eHiwtrmjhhuBQCAQCAQCgUAgEO4erAUsPovDGzdu4ODBgwDMAZRTpkzhbNfS0sI8tmSQOeLs2bP44IMPAAD9+/fH3LlzBfVzhtb3v9bzJBAIhDsBInoRCB0EmqZRUFDgUl+VusHu/vLaYuZxftFxm33HTx5DU1OToONwZXpxZci0xl6m16WSXCwY9Zyg43uYnBe9oqOjeedDURQWLFggWNzgEkac5VbU9BKC0P+5NSKRqMPWuRKLxUhNTbXZZl3cl0AgEAgEAoFAIBAIHZ/hw4czmVVXrlzByZMnWW3Wr1/PrCsMGzZMUCYWTdMwmUwYNGgQ/Pz80L9/f1aAsNFoxOOPPw6DwQC5XI53333XDa8IqK6uRlRUFPz8/PDEE08IrvdNIBAIt4uOufpIINyDnDlzBrt27XKpb2HFJZePa2wU5ikNgFOUE1JM1d4FVYOqBtuP81sGWCOC89Z6UVFRducjlUoF2QZmZGS4RbC6U0Sj77//Hjodt7UkHx01y8uCJYpu4sSJWLBggVtETgKBQCAQCAQCgUAg3D20ztxas2YNq431tlmzZvGOZX1PqdFosGLFCuTm5gIAXn31Vdb6wOeff47Tp08DAJYuXYrExETU1NTgww8/xMiRI5GcnIzQ0FBkZGRgz549gl9TUFAQ/vznPwMAVq5ciSNHjvDOk0AgEO4E7ozVUwKB0CZqampw9OhRl/v7e7nH9s4RXCKJkBpP9uwNx/eej0BfoTaDzkcjcYlMrtg0OmuF6G569+7tVHuuDLfWOPuZ0+v5bTQ7Ch4eHggJCRGUwUggEAgEAoFAIBAIhI6HtcXhpk2bbFxv8vLykJ+fD4BdA6w1oaGhzOPq6mq8+eabAIAePXpg2LBhrPZnzpxhHm/duhXdu3dHcnIy/vGPf+Do0aOoqKiAVqtFSUkJysrKmLa//PILhg8fzvyVl5ezxn7kkUfg4+MDk8mEl19+mdkukUjcXjOMQCAQ2goRvQiEuxyapvHrr78Kaqs36LD59+X44IcX8Mux1TCazBdeRpPBYV9LW6G4M6vHXqaXUu6J8b0fwAPD/+JwHInYeSGCS/QSIggJGccVXBlHLpcjOTnZqT4ZGRkO25w/f97puRAIBAKBQCAQCAQCgdCR6dGjB+Lj4wEAlZWV2L17N7Nv7dqbTjUTJ06EQqHgHScmJoZ5XF1djerqagDAU0895XAOZ86cwZUrV2AwOF7vqa+vx/Hjx5k/rVbLauPr64uFCxcCAE6cOMFsj4iI6PCuLgQC4e6DiF4Ewl2OSqWCSqWy2+bbb7/FunXr8Ov+TTh+aQ+q6kvxe942nLi0B4Bj0at/xlhwZknR/HZ9RqMRRUVFNttaZ0ilpKQIsvwT4hft7eHnsI0r9oIURWHo0KHMc6lUii5durDacUVZWeMu0cvZ1xAVFYV58+ZBJhNuQwkAkZGRNhfYBAKBQCAQCAQCgUAgEIQxffp05rFF6KJpGhs2bGC2W2eEcRESEoLgYNva5J06dcKYMWPcOFPhLFy4kLUmISRglkAgEG41RPQiEO5yhFjtaTQa1NfXo/RKnY1Qdfj8DgDAkQs77fYP9g2HWMS2IaQcnEJ27tyJCxcu4NChQ8jPz2fZG4pEIreJXiF+nRy2cSXlXiQSISEhAffddx/69OmDKVOmwNPTk9XOkUDkjnpezowzYMAATJ8+HaNGjXJZcPP19RXUrqGhQVC7kJAQl+ZBIBAIBAKBQCAQCATC3cTMmTOZx1u3bkVLSwsOHDiAkpISAGbxqn///g7H6dq1q83zuXPn8t7jf/rpp6ivr8cTTzzBbIuLi0NpaSnq6+tt/mbPns3qv3HjRtTX1/Oub8TGxmLgwIE227p16+bwNRAIBMKthoheBMI9BAUxJFDgsYlvwM8zCH4Ca3kdubADq3d/iJ2nNjp1PKPRiP379+PcuXM4ePAgLl++bDsfihIk4ggR9kQiEXw8/Hn3/3niP3n32au/ZKlDFRERgYyMDPj4+HC2E4vFWLJkid35uQOhopefnx/8/PzaJLYJzQ6rqqoS1G7s2LEuz4VAIBAIBAKBQCAQCIS7hfj4ePTo0QMA0NzcjC1btmDdunXM/unTpwu6Xx8yZIjN8ylTpthtr9fr8fXXXzPPX3zxRXh4eAia8xdffOGwzeTJk+3Oj0AgEO4EiOhFINxjUKDw0ea/oV5VDanELGp4Kexn9JTWFCG/6Dj25G5mjdUW3JnpBQD3j/gLIgJjoZR7onfqCDw45m8Y1+t+LJ3yNsL8o1BRUcHqI5VKGa9tLtxVkNXPz88t4wgVsYKChAma9nAkeoWHhwMQJkr6+vraFRcJBAKBQCAQCAQCgUC4W+nbty8TfLp+/XoAtvaF3377LTZvvrmmYtn35JNPMv2eeeYZ1rjW9oFSqdRhve4DBw4wbize3t6YMGGC4Newe/duh+UzevfuzTwWiUSc5R8IBALhdkNELwLhLkeoIMRFftFxAIDeqHPQsn0QKuAIfY1h/lF4ZPyreHH2J7iv1zzEhCahV+pwBPiE8vYZPXo0JBK2daMFd2RoicViKJXKNo8DCH/P7L0moTgSvSz7HYlecrmcZYHQYTHoId36PWSrPwFVfv12z4ZAILgBqqbS5vtM1ddAfPIAqJpK8waTERBQIJxAIBAIBAKB0HGxtjO01PCaMmUKE/y5b98+RozKyspCamoqtFotpxBmzblz55jHer0eFy9etDuP/fv3M4979OgBuVzucO5isRiAuTTGsWPH7LY9fPgw89hkMiE3N9fh+AQCgXCrafuqKIFAuMu4KZooZOYUd73BVdGrbZleJpPJbfaGQqAoykZAGz16NMLCwnDp0iW7fdrKmDFjbmlNL3fVznIknBn+WOS19/+ZOXMm5HK5oAvtuxGqphIeLz0IGI1oefVzeD43l9kn27YWzR9vBryE1Ubr8Bj0gFgCuOm7QCC0O1oNvB4azTzVjZwG/ZiZ8Fw6nbeL+onXQRn0EJ/6HaZOcdAPmwQo2XUgCQQCgUAgEAgdi2nTpuHVV1+FyWTCrl27UF1djaCgIAwdOhS//vqrTVuLuLV9+3bU19cDMNsh9uzZkzXu7t27bZ5v3LgRL7zwAu88rEUxoVlYfn5+qKmpYfoPHjyYt+0PP/zAml/rumMEAoFwuyGZXgTCXU5bMr00uhZcryqAiTa61L+t9oYajcat9oaOxmg9jpeXFwD7GU1tFau8vLwYG0B3wDWfuLg4xs5QoVBwXii7gtFo/3Nh2W/v/+Pj49MxBS+TEWish+fTM0A1N4JSq2wELwvKt56+DZO785Ds+RmeT0yBx1PTIM494rgDTZv/CARH0DTQ3AioW7j3q1VQvPU0vOYPZv6km1bwj2cwAAaDua2V4AUAsu3rIbpxze50lB/8A4pPXoP00A5If10P+Yr/OvmCCAQCgUAgEAh3I5GRkejXrx8Ac4Doxo3mmuizZs2yaScWizFt2jQANzPCAHONLy5Onjxp83zVqlV2A0+vXLnCPI6KihI0d+uaX61rsVtTWFiIvXv32mw7ceKEoGMQCATCrYRkehEI9zifb3ntth07KirqloleXBeFFuvCqKgonD17lrNfW0Uvd8zdGq75KJVKDB8+HBqNBnK53G1ZZZGRkXb3OxK9FAqFW+ZxpyE+fwrKfy8V1ra4wLwof69mN6maIF/3BaS7fwRgzg2V7twEY3pXoEUF+PjZtjcYoHz1TxAX37xR0857AvoR9os1382I805A8fGrMGT2gG7On0H7BgAAqIobEFWXw5jcBXCDXanbUKsgW/cFRDUVMGb0gH745Nv2+Zb+thHylR8wz2lKBNXnvwAyOaDXQfn2XyC+xD63y39YAcmJ/VC/9gVgsbBtqofXY5McHlOy7xeY/INAe/vZfE65MHVOg27WIxAVXYZ81UcQ3bgG2tsX2vlPgyorhikhDaaYRP4BaBpUaRHk338KyRmzWGzo2g+axc+xM0hpGuJzxwGdBsYufe6szwyBQCAQCATCPcLMmTMZe8F169bhoYcewuTJkzF58mRW24aGBmzfvt2mb2sqKipQVVVls62kpARbt27FuHHjOOdQW1vLPA4ODuad66effopPP/0UAPDcc8/h888/BwDU1dXx9lm+fDnr/t/afpFAIBDuFMgdMYFwj0HRlENXwvkjn8WBs1tRUJbHbPM2RsDbFAkDpUGt+DIMlAbdk4agLN+2yGlrC0F7iESiW5rp1RrLsS3+1Vy0taaXu0Uvrvk0NjYCcL/IpFQq0bVrVyayLCoqCtev36xrYzmuRqPh7J+enu7W+dwpyL98y6n2XguGQN9rKLSPvtROM7pDMRrg+excUKpGm82S3MOQHN8H2Q8rICq7DtV/14IONFtySn7/jSUkyFd+APnKD2DoPhD6oRNhTM0GTCZALIH051UQFRdAN/cx0H6Bt+qVuQ3Jzs1QfPMuAEB6eCdEFSVQ/+NjeLwwH6KKG0w7k7cfTNGdoV3yPGj/IPZAzeb3mFKrQAfw39g6g+jyOXj887Gbh/jwB4hqKuDxysM353/6EGTrv4Dq4x8BidQtx4UlQMHOuVd86nco33uRtZ2iTfB4cSHUf/8Qkv3bOAUvZozrBfBaOBTNy3cBBj0Uy94RND1jWldIj+4G6qodtpWcPAhTWDQkR3dDVF1unmNzI0s0N3QfCENOPxh6DgZkcojzjkP+5VsQ1VZxjul1cqK5X9f+0Dz5T8BggOfDY0AZ9Ey75i9+NYt/AGSblkP2w9cAANVb34IOcxDxazKZhcx7VawnEAgEAoFAcJEJEybg2WefhVqtxrFjx3Dt2jXExcVxtt28eTO0Wi0Ac+2t+Ph4VpuioiLmscXdpbq6Gu+//z6v6KVS3VyjEVpb3Lpdc3MzZ5uGhgYsX74cANCtWzcmw6u0tBRGo9HuugqBQCDcaojoRSDc5bhbVAGA6JBEzBryON747k8AAAmtgL8p/o/HcgSLkjB5/HR4SvywJn+NTV+RSOTQFs+67a2q6WUv08tSWJaLOy3Ti0v0ao/PgIX09HR4e3ujU6dOqKiosBG9tFotmpubcerUKc6+CQkJ7Tav2wZNM4vXziA9sgvGjB4wDBzTDpO6MxEV5LMELwvSH7+FqMz8WfJ8egbUS9+E4su3QDU18I4nOb4PoqsXAJMJonpbwUF6dDdU729ghC9RcQE8/rGY2a96dy3oAPfUumsTJhNEJVchObYXsh+/Ze0WX7sIj2dms8QOUVM9RHnHIXlqGppX7AZ0WoivnAMoEaeFpuG5/wIyb/OT5kaIaipgikoAmhsh+2UNZFtXw5jcBZrFz4EOjQR0WkgObIMk7wS09z8J2tPbRvACAM/n5kL97P+h5R8fw+P1PzPbKY0aXotH2LRV/etr0BExoMpLILp+BcbUHFCqJkgO74L46nkY+o6AoecQlqgiupJnMzYAqJ96E8bMHoyopvi/ZyE5y19cW1RVCtovEPr7ZgEiCvK1n/O2BQDZ2v9BN+sRaJ56A/IV/4F090+8bdVPvgFj135Q+wdC+S5bdOOC9g+C9oGloD08If/mXXP2Zyskx/dBVHwFhuw+kJw6CMUnwjKwJScPQHQlDxCLYUzNBqVRQ3zZHGnrtWQUdBPuZ33OPJ5/AC3vrQftFwjJ/l8gX/URaKUnjMlZ0I+YAtnmbyDJPWzTR/Wf70EHhQmaE4FAIBAIBMK9jI+PD0aPHo1NmzYBMNsX/vWvf+Vsa21taKnx1ZrKykrmcVBQEB566CE8/fTTOHbsGHbu3Ilhw4ax+lgHpdpb67DGuuQDX1DrZ599hsbGRohEIrzyyisYP348ALOVY01NjdtqixMIBII7IKIXgXDP4VjEkYilEElECPIJR3VDGSIM3W32S3U+CA+IthFALIjFYsGil1gsFnQRxifqVFRUoK6uDiEhIQgICLA7hk6nY22zCEiW2l5c3GmiFwDI5XImIgwAMjMz3X4MayiKgkgk4vxf8dlCAvYz6O4ExOdPQXS9AIbugwRnx1AVJS4fT3Lq4D0leim++DfvPvGNQpvnQgUEUW0l7z7PJ6fy71s6A81f77m5wWQCjAZAevPmTnzmCJT/+StoqQzqZ96GKSWbezB1C+TffwpTUJjZ2k9p9r+naitBVZZBVFsJY0Z30J7eUP7zcYivnodu1HQY+o+Cxz8eFPAa2dk9FnSjpkPx0cuQHN9ndwyfz14H/vwmfN7/G2T53B774ou58HxuLjQL/gLFiv8w27nG1g2fDN20JYBCCfGJAw5fg+cL86F+5h0o/+9Zzv2S04dg/HUd1C+Z7VREJVch3b4B0r1bWG0tGV3NH2+GqLbaruBlgWqoBVVdAcmJ/aCVnqDUKs52ugn3Qzd2ttmG89v3IT20g7Od+vl3YUzNYZ4bs/tC9eYKSPf/Aui00I+dBaq+BrKfVkJy+hCAP2wI//R3iM8dh3zl+xBVltqds6iyFPJ1X0A3ejo0D/4VCgEZpc1f/ApRxQ1Q5dc53xdrwcsUGglDzyGgaqsgPn0Ihr4jQKmaQalVoNQqiA7t4H39ivf/DvXrXzqcj9vQagB5x7THJRAIBAKB0PGZMWMGI3qtW7eOU/S6ceMGDh48CMAsTE2Zwm3n3tJys26tUqnEggUL8PXXXyM3Nxcvv/wyhgwZwgqMVSgUTD+9Xg8hWK+XcDnIVFdX46OPPgIAzJs3D3369OGdJ4FAINwJENGLQLjLcbeoIhXLIKLMF02zhz6Orza+z9v2999/Z21zxg5QJBLBx8cHoaGhqKioYLZ7eHjYXDRxvcYzZ87gyBFzjROKojBixAjExMTwHqu1D7b1XO0JW0Ijo/hoD9Fr1KhR2L59OzQaDSIjIx3W3nIZTQtkp49AYaKAqCjOyC2LxWFrfHx84Onp2T7zcgOSA9sYUUa+6iOo3l3HL3zRNKi6KtAyBcQXzzgcu+WfX8Hj74vYOygKoqLL9mv4dBBEV/J4F/m1sx+FfPUnt3hGMItcYgnkn74O6eGd5k3JXaB+7j8QnzoI5UcvAwAovQ4e/3oKJt8AaB9+Ecb0P0R/vQ6yn1cxNnEAIF//BVTvfAfJoR2Qb/yK99CyX9dB9uu6Nr8EIWMYsvvApNMheutKXsHLGmvBi/e4OzbB0H80lO88y5u9Z8HkHwT1q59Dsu8Xu+3EBefhuWAIdNMehHzdFw7n4PnEVLT833fQ9xnOK85YkOz+CfpJ86EbOweKj83/V/XTbwFSqU1mnOzHb6EfMQW0jz+nbaT6mbdhzOzJeQw6Mha6WY/cfB4UBs3Sf7HaUfW1DgUvC9I9P8GQ0R2mmESon/0/KN95xm57zyenQPXftVBY1TXjQ1RxA7KfVsIYnQDtQy+AKr8O8cVch/0085fC0H+0oPkLhWqsg+hGIUwBwaBDO93cYTJBumszZBu+BNViFiq1856AMT4FdGAoxCcOgNLroO83AqK6GpiCwxnRmUAgEAgEAuFOYfjw4QgMDERNTQ2uXLmCkydPomvXrjZt1q9fz6wVDBs2DIGBjq3aaZqGSCTC3r177bbz9PRk1lPUarWgOVu34woKDgoKsgl6FiqmEQgEwu2CiF4Ewj0G5SDTSyq5mfkQ4heJQCP3Ar1Op+O0DHQmu0csFoOiKIwZMwZFRUXQaDTo1KkTTpw4gatXrzLtuIQj62KpNE0jLy/PruhVUsLO0LFEMNkT6uRyuaDXwodE4v7TbGhoKGbOnAmNRgNvb+82Z6NxolXD4+8PQlRVCm+RGM33Pwlq4Fj4+/vbFLatqalhdU1OTkZ2dnb7zMtNSI7Z3ih4Lp2O5hW7IT5/CvKv3oGoqsxsq5aYAa8/T2Da0TJ21Jtu4gMwJmbCmJAKeJhvEJo/+Qlej463PeaJ/ZCc2A/t1MXQT7i/HV7VbYKmIT57FNJf1oD23SZZzwABAABJREFUDwYdGMJp3QcAzZ9vA+QKh6KX6t118Fw63a3T9Fo0nLVNfDEXXovZ2wFA1FAL5dvPQP30W5Ac3Abpkd2c7TyfneOW+ekHjYPoxjWIr+Q5bmwHyelDUA+8D1QNf8aYNdoZD0NybC/E1y7wtjEFR8AUmwT94PsgObTTbsadqK4aoktnYerEXbvAGoqmBQlehm4DYMjuC9kP37AEL0OPQTCFRUH200oAgPq5/8CY3g0AYOw+AKrlu2zaN3+9x1wzrdRcH0Hxf3+F+qVPoJv5J+imLwFEYqClmfkutxXDsIlo6RQHceFFmKI7Q7LrR4iv5HG+h7rRM2DM7gOPfzwIUVkxs90UGgn98MkwRcRCuvV7SPKOAwA0D/8dUHpC89z/Qbb6U8h+2+BwPqKSa6BuFMLjHw+CMhoctpcc3w9jlz6AyQjZhmWQnNgPSqdltdPOewL6gWNtM7SaG+Hx6p8EiX4t//wKtJcP9APHQnzmCGOxKOcQ9OSrP2Yeqx97BcYegx2OTyAQCAQCgXCrsGRuffGF+Tp3zZo1LNFrzZqbZSJmzZrFO5aHx80AHz7bwdYEBAQwQb9cwb9cWNso+vv7O2zfWkyznieBQCDcCRDRi0Ag2NCi5S5a2hqj0cgSo+Lj420ulhxhEcikUik6d+7MbG8tlnCJXtbFWQGzPYA9LlzgX9B1JjvNEdnZ2Th9+jTzvH///m4b2xqZTGbju+1uJKcPQVRlXqikTEZ4f/1f0Os+h0fvyaizatf6/wAAAwcObLd5uQsRh02h14IhNs+V770IulWmH6WzvdEw9BgE3RSOrC5PbzR/9APkaz8H7eUL2dbVzC75hmXQj5gCKO/cTDihiC6chse/nhLUtvmrHYDYfNmheehFKD5/k7Od7r7ZoAOCoX7u/6B8236my61A+V9uD/7W6O6bA+nOTaA0wqIprVE//hqMXfsDFAXZms8gPnOEZQEJAC1vLIfy9T+D0ti3D6EVSpQPGIeAvKP228nkMHQbAPna//G2MYV2Qss/lwEUBd2Mh6Gb8fAfnWkoX34I4qLL7D6d4iDb+r3dYwOA6q2VkBzdDfmGZXbbUU0NMAwcA2NSBsQXTkFUYT7fN3+8GfDyBQDopjm2jrTQ8q+vISq6DFF5iVmstgQniP4I2nCT4GXBlJwFU3IWANy0STToofjPXyHJPwkA0E5ZBP3EB8zze3MFxBdOw+QXCDosCrD6jTJm/JF5SNM3a6KJJdDNexy6eY9D9s17kO38gTUH3YT7YfIPgikqAXRkLDR/+beg7xft4wfp7h8ZUZEP+coPIF/5AfT9R0M79zFQeh08n+C26eFCsvtH6B54yvwaU7JZdcW4MEYngDIazdm45dchObEfhv6jmdp+0OtAqZoAowG0wgPw9BY8HwKBQCAQCIS2MGPGDEb02rRpE958801m/SMvLw/5+fkAbtYA4yM0NJR5zBVwykXnzp1x8eJFAOAsScGFdZBwYqJjZxLruUgkEkGZagQCgXArIaLXHcbZs2cF10O6G9HpdEwdpvZcsL+XcN47mUKARzhqW8p4W1iLNnycO3eOVSdLIpE4leZ++fJlTrGqvr7e5nl5ebmgOR07dgxarRZ6vR6enp4OP2OWMe1ZEAo5bmt8fX2hUqkQEBCA6upq1NbWOj3G7Sbm+CFEtdpGtTTjho6d3dcaV96zW02OTg8hkhOl18MkEkPn5QdFI/sm44ZEiev2Xm+3kfApuYKQ9F7Qe3gh4tR+iA06VHz/JcpyBrk8fwCQtDQj6PJpaHwDUR+b2qaxXMJkRP/3/yKo6bkpj6D+7M3sTHiGwGf648ha96HtkCIRTkRnwnj6NAAJsPQ9Zp9f0QVkbPzMpv35+xagLj4NlMGAPp9y1wUr7DsWsb9vFTRPLmhQoMB/jmgKi4Z3eTFkW75zOJbW0wfyP+wBL4+YhYr0XjeFizN/WGem9DH/AfAqL0L26ncBACceeB7q6gaIFr+MzPUfw7viZiZQ7swn0RQRB5FeB1CAxgQ0XbuMOJ8AKBu5zz+XRs1BTUIm6OIbSI+Ig2/pNVabG10HoaT7MOjzz3O/oCl/BgBQRgMU9dVQ+4eYBZqKWqDrCCRVViDkAr/F4rUjB5CxkS145U94ECaxGBmbzGJcDSVBwZFDMMqVwByrOmFX2HN2Crk/UFJu/rsdjHrA/GfB5lwiAirrzH/OkDUYsfUN6HTCnJnYFBaN3FlLb37OVIY/jiOBfPFLiDyxG56VJdB7+ECibYFn1Q0U9R2L8sy+jNjmXVYIj+EzEXV0B+d50BrpgW0oliih8/SF0LNSbVw68rMGA6dPQ1lTjm5rPnPYxyQSoTwoCtdpBQJXfobEHeZoaXuZg0W9R+N6H/daNboLcn1MINxdkO8sgXD3cau/t1KpFJGRkbhx4wYqKyvx5ZdfolevXgCA//3vZsBZ//797QboNjU1MY+rq6tx7Ngx3hIMYrEYmZmZSE5OxpYt5lq5Z844tuc3GAyMCAeYnVscUVp6M5M/IiLijq/nTSAQ7j2o+vp69xecIbhMQkKC4OgNAgEAwsPD8fTTTztu+AcV4rP47LV1WPjKSM79186V4+cvjzDP33nnHc52H3/8MebPn2/j9/zZZ59h6tSpCA7mqY3Uin/+859oaGhgbZ8xYwZ69OjBPN+7dy9+/vlnmzZ887Kg1+vxxRdf4Nq1a7ztn3325uIp1/76+nq88cYb9l9EB+Xc0BSkeLOt/N7tP9dhX+v39U6lf4An9gxoe22tGUevYWMZ+zNsTYBUjMqxmZz7jtWpsLqkHnlNauyrVkHvoAacUkwxFqXnh6UgUmm+YavQ6BH1ax4cS5L8iGBeFzfSN+f9YlIoOill+PhaFfbXqBAgFePx+GAoxBQO1qrwQ694u2P+XtOMmccLUabht1EzTMxmHj937gb+W8BvwbGiazTmRQUAAKJ+Pcca13qsWp0BkdvyECKXoGhUut15Dt5/uU2fh9MNamT7Knn3n6pvwX2Hr6JS69hOzp2IKSBMLkW2rxLPJ4VCazRhytFraDTwf1JEAMQU5fCz6CoeYhEODUyE2kRj8pGr+GtiKB6LN/9mjPr9CnZWCcs2Jtw6pBSF73vEYmK4r6D2xS06nG/SYFSoj+Bj/C2/FJ8X1qBOb8RbaRH4SyK7hiQXDXojlhXVgAKwtLPjPi/ml+Ltyzcz0kUAjgxKQo6fB840qDHt6DXc0OihNZHbIwKBQCAQCHcXgYGBKCgowO7duzF58mQA5kyyK1eu2BX6jh49ipEjzetDCoUCBQUFDutzL1++HEuXLgUAjB07Ft995zgAkEAgEG4lRPS6w7hXMr1CQ0NJVJybaGlpQV6e8BowKo/rGJw+BU2aWtxouAKJSIqKpiKUN16DQuKJPnETEOAZxrQ/duwY5zgymQxGo9Hm85qcnMzU5nKEr68vkpKSOPddu3YN1dXVzPPQ0FBER0fbtOGblzUBAQFISEjgbW8trJ0+fZqVpZaUlARfX2GLfB2N/u8+xbndkehl7/96S6BpyJrrYZLKEH56P5S1lahO7orahAwAgFirRs63b0PR5GT2BA+/P/42TBLH57L4XesRkXvAYTuDVI6miFhcuG8hjFa1cQIv5yL15+UO+18cPQ9Vqd3tthFrWtDl+3ch0WpxafQc+BVdZLJC9ApPXB45G7UJGUj65VsmS0ev8MTZ6X9G12/fdjgHa35/7G2YpA7eH5qGsq4SJpEYWr8gp8bnQmTQQaTXwaDwZLJbuD7PZZl90BQRh+rEbISeOwTfG1dRG5cGnxtXEZZnFv5bAkJxvecIJG+ztXY7O/VRyFSNSN62Ei3+wcib8gi0PgFWr8kEymgELeGOwmxv7rrfWmurPsIdR8KONQg/e8ipPmVZ/RCSfwxig45zv1Eshdh48zc3b9JDqItLY56LdFpEHd0O3+tXUJ7VD5TRAIqm0XnXOptx6qKTIW+ug4edOnMW6qOSUNalH0LOH0NgwTmH7S+MnY/qZLMdZfTvWxF9ZDsA4EbOIBT1HQuTzEHNT5qGvLEW8qZ6SLQtkKpVSPzNbPt5aeRsNIdGQ+0fAlosvi3fWXljLfyKL6E5pBNUIZ1uyTEJhI7CXfc7SyAQbsv3tqSkBPPmzQMAKJVKbNq0CefPn2fEopCQEKxZs8ZhLewXXngBhw6Zr8X+9re/YcSIEZztLJleer0eCQkJaGw0O0wsW7YMU6dO5R3/qaeewooVKwAAo0ePxvffO7Yp/8tf/oJly8yODf/4xz/wl78IcwAhEAiEWwWxN7zDyMzkzgboKGg0Gly/fh1RUVFQKNhZJATnqa6udkr0Su3UHdnZ2X88G4qrZefRrE5Bk7oBoGkkdspEiF8k055PXNLpdKyLs6SkJFRUVHCKXta1rTw9PREZGcmbAt/U1GQjegUGBlrN2f68rJHL5Uw/rvbWY4pEIhw5cjPDLTw8HIMGtc1+7q6CpiE+cxTQa0H7C8vU46JnTSFik+9rW70qdQugUApbBNdqIKoshck3ANK9WyBfz7a2Crl4EoYuvSHOOwHKINx+0xGah/+GrO49hTVOSQIeHuuwmUSvhX/RRfT55Hlopz0IQ5/hoGUKeH4srK5U8raViE5MgqiqDMbEDJg6t8pwommb2mWt7QKlGhXSfvySeW6MS4Yhuy9McSnoKrC2lQV9/9HI6iHw/WlnVO+uhfx/b0Jy4TT0g8ZBu/Av8KYoeAOIAIA/5hnxR3vrXKNIAM0zFwImmqn9FGdpN2sxYDQg9TaJW3yQ31qCW8nOhvrMEYgqbsDQfSBo/yCzUEnTZoG3qgweLy4EZbyZyei99DVobxRBsm8LIFdCN3o6KFUT6MCwmzXUrIj548+GnmYLoAirTc3z/2zTRKrXQfGXmYJehk9zLSTTHoBkXxAgQPSKjY5GVFQ4oNXA8w/BCwAiT+1F5Km9Nm1pqRTahc/C0O+PLHqDAV6Lh/OOnbT9Zp1H1Xvrob9RBK8t/4NqyfMQZ5vPR9Kt30NyaAf04+bC0HOw24RhqqoMns/MZm1Xvb/hZj00AoFgF/I7SyDcfdyO7212djZ69OiBY8eOQa1W4/r16zh16hSzf+7cucjJyXE4zsSJExnRq6ysjLU20hqpVIr58+fjww/NVvJvvvkmxo4dC6WS7UyRn59vk6W1ZMkSIS+NmQ8ADBkyxE5LAoFAuD0Q0YtAuMtpXY+KhgkURDytgeZarc3zHSfX4XpVAfNcLlPaiF7OHJuiKN4opdRU4TWHRCLb+VsLYNbHsleLCzB7UwslKysLUVFRqK+vh6enp2CLxo6CbNVHkP22wWE7kckIk4jfrzvszO/w+pO5fpL66bdg7NJL+CRMRig+fhWS4/tgCu0E9TNvgw6J4G1O1VZB+eYTEFXx16ezIMk9zLld3380pAe2CZ/jH2hn/gmGvtwRdpwoPGAKDhc0Vwvy9V9Cvv5L6EbPAKXTOu7wB8oPX2JtU/13LejAEIiKrwAAaEoEinZshii+dhHiaxcdtmv+eo+5fe4RyDYth6HfSOhHTBE85/aGDgiB5oX3XB9AJAbnaZWigDtM8CIQ2gNjVi/Y+BBQ1B8ijAh0WBRUX+0AVVkKSqOGKSoeoCiYouKhm/s404X2aofMaakM6teXQbJvK+Trv7TbVFRXDaqhFoaeg2E8uB3ii7m8bQ1pXUHVVwNaDeiwTtA8sBSKb97lbU/p9VB8/ibUCiUovQ6KT18XNH1jUiZE5dfh88krEKmb4fvB30F7eoNS3azfIf7kVWgb62zPqSaj+bxkobkR0r0/Q3JoJ/TDJ8Mw6D5bkcxkAkwmKF97FOKiS5xz8XxyKpq/+BWwzmDTaUGpVfB4/n5QLSqb9i2vfg5K1QRjfCqg9BD0egkEAoFAuNeYMWMGE4D77bffIjc312afEEaPHo3nn38eALBv3z5BfZYuXYpvvvkGDQ0NKCgowJw5c7Bs2TIEBNx0pzh37hzmzJnD1GofMGAAhg0b5nDsqqoqnD9vrvkbGhrqUIQjEAiE2wERvQiEu5z6ZrYgZI/a6nqb59aCFwAczNuG7kmDAbBFLUeIRCKYTG2pKsRNXR3bik7I3KqqqmA0GgUXVfX394e/v7/T87vrMegFCV4A0PN6Hg7HZPHu99SpmceKj16C6otfBY0rKrkGj78tvPm8ogSez86B+rn/wJjWFQAgW/kBZDs2CRpPKLoJ86Bd8jyosmKISosg2/gVxCXXeNtbxB1XaHn5U3g9NsnpfrJta10+pgXPp2fAkN4NkjyzXaEQwUsopsBQ5rGxSy+onRE6CQRCh4EOicDt8EynfQOgHz8P+uFTIDmyC5DJYeg+0Ea8EZ88AHHRZUCjhvy7j0B7eIGmKFA81xKS/JOQ5J+EbM3/oPnrfyCqKHE8D5EIVHMjFF/ZrzlqQXffbNA+/jAFhKB51qPwWfYWANgIXhbkKz8ATEaITx+CJP+k3XHFy/8PWP5/UD/1JozZfSBb+zlkW1fb7WNB9uO30I2ZCcX/3uANFrHg8fJDAADa2xct//zKnCVmMkFyYBvkqz8B1WLOmdXOfhT64ZNJgACBQCAQ7kmmTJmCF198EXq93kawysrKEhwYHBsbi549e+Lo0aO4cuUKLl68iOTkZLt9AgIC8NVXX2HmzJkwGAzYvXs3MjIyMGjQIAQFBeHatWs4ePAgs64SERGBzz//XNB8tmzZwvSbOnUqK2iZQCAQ7gSI6EUg3OUYjM7bten1ekil5sUHmUQOneFmFkls6M2Lp4aGBqfGpSgKTU3sxRpnqampsXkeEmJbnL6kxPHik4XKykqEh4dDLBbb1B/r6FaiQhDnnYDy7b+AVgiP0M6oKLAreimtPkuUTguqthJ0QAh3Y5qG5NAOSI7tgeTkQe7x3m5fb3BRWTGMoZ1Ah0fDGB4NQ1U5xKs/5myr7zVU0JhXGw04UK5FtJcY/cLkkIr+iLb39oPqvfWQ7N0C+SbH9bncjUXwcjf6oRPaZVwC4U6kWW/C1mINXjnegNIWs3g8OVaJn4rU8JeLsHdCCCI8hQVaENyM0gOGweM4dxm79oexq9lmWT/hAZsgCz5ohRK6aUtAe/tBcmyv3bbGpEzQSk/Q3r5QvfUtZL+uh3TXZrt9ZFv+EKIoCrLjjqO25d9x/zbxzd0UEgGqqgyUqgmGLr0diljG5C4w9BoKKD0hKi0WdByTrz+0j7wE2ssH8uX/gXTPT+x5r/4E8tWfwBiXAvWL79tmkhEIBAKB0MEJDAzE0KFD8euvtsGgQrO8LMybNw9Hjx4FAGzcuBEvvPCCwz7Dhg3Dt99+i8ceeww1NTVoaWnBL7/8wmqXlZWFZcuWITw8XNBcfvjhB+bx3Ln2a34TCATC7YKIXgTCXY5YZPs1pkHDUdUHrVbLiF5TBzyM1bs/AADIJAoMzLy5YKRWqzn780FRFGeml4Sjfoc94uLiUFFRwTxvPaa1f7QjWlpaAAAKhQIq1U1rHqEXdB0VqqaCEZQoTQtvO23X/rg4ZBoSj22Hct9WeOta8PjB1fiwH7seCBcezz8A1efc9oHSn1c5tKNqT4xxKTBm97XZpu83ArL1n4PSs8Vk3bQHHY65tqAFD+2zzUx8Iccbf832AQDQ/kHQT5oP/YT7Ibp0BlB4QHSjEIrP32zDK7m1GFJzYMzsAfnaz6GdtAD6sbNu95QIhHbBYKIhpgC9CfjT/jpsvMb9m7ip0Ly9SmNC2tpyZnuwQoREXwk+7u+POB9yyX2nYOoUh+av95gzfEuuwZjVE5ArzTXKeCyaW95dC2haICq+Ao83nmDtF186CwDQPvhXUI11EF27YLNfP+g+wGiAfuB9kK/8AOLiKzBFxKDllc8gOfk7pH/0552ztx9MCanQzvwTJMf3QfbDClBGI297Q4/BoCNjAXULTIEhkB3b7eBdAWiJFKaoeIgun4Mhuzdkv220294YnQD1S58CEinkn74G6RH7xxBfuwCvJaOgensV6FBhNtoEAoFAIHQEZs2aZSN6icViTJs2zakxZsyYgddeew3V1dVYtWoV/vrXvwrKsBozZgyOHDmCVatW4eeff0ZhYSEaGhoQEhKClJQUTJ06FdOmTWPWhxxRWFiIvXvNwUCDBg1Cenq6gx4EAoFweyB34ATCXY7JBZsya2vAtJhuWDT6BZTVFCE5qgv8vYM52wmBz0aQr84XH61FMpPJhJaWFqhUKgQGBqK+vl7wWDRNo7a21kbwAth1w+41pLt+dNiGVijR9NDfYCwpgWruEzBNXQyq/DoojRpJW7fgUnCMwzEorQZQNQGe3ubaIFVl5jpdUtltFbwAQPPkP9kbvf2g/tuHkO7dClHhzXpWLX/7gLe+2LbraizeU4cpcUp8e5ktIP7rVBMmxiqR4md1IyESwZSSDQAwxSTCuHMTxAXn7c7XFByBljeXQ7prM8T5J6Gb9iBEJdeg+N8bTJvmjzfD688THbxyW/T9R8MUmwS0NMMUmwTlf59ntTF07Q/JyQPQjZ0F3dTFgEQK/X1znDqOhSa9CSsvteCFo+ZM0j+leeKNHr4Qi2zPE99dVuHRA/X4R1cf/KWLt0vH6miYaHNQg7PnVHdT1mLE2oIWxHlLMD5GcdvnY6FJb8JLxxqw/CK/kN87RIbnsr3xe4UOSjGFCbEKVKhNaNSZsK9Mi+UXVdDyawlOUaUxoUqjQ86GCta+Rcme+E8fX5v3Tm+ikV9nFty7BMo4x1QbaFyo1yPMQ4xwD/Nvrommsb9MByNNo1uwDD5S/vqahJtYMnwZHL1nCg+YkrLQ/PGPkO7+CaLKG4BBD/HZYzAMnQjdpAcAkRi0XGG2V9RqoZu+BMau/WyGUb9u+9tn6DMMjSIRfD55lffQoqZ66LJ6gfbxh3zDMoevTT9yKsQn9gNGI+Qbv+Js0/zxj4BYAq8/jTUfo7YSMJkgX/0JxAX5Do8hLi6A14MjoXn0ZejmPAaqqcGh9SIAeLy0BKoPNgIUBen29RBVlkE3dibosKibjWga0GnMYiSBQCAQCHc5kydPxuTJk9s0hkKhwCOPPILXX38dJSUl2Lp1K8aN485wb01QUBCefPJJPPnkk22aAwAsX76cWSd66qmn2jwegUAgtBdUfX397bDfJ9yjaDQaXL9+HVFRUVAoFLd7Oh2C/CtncHD3Eea5CUaIYN9aadasWfD2dryIfOPGDWzdulXwXGbPno39+/ez7AdjY2MxYsQIweNcuHAB+/fv59zn4eHBZG+1hbFjxyIy8h6NNG6qh+fjk3lrmQAA7eGJlteXQe3lx/md3fnpe7gq8WT1W3pglaApaKcvgXzdF87P3QG60TMc1sAypHeH5tl3HC9wCuDZQ/X44oLKcUMAlQ9EQCbmPiZVWwnp1u9BadTQjZ0Fj38+DkrVaNNGN3oGdLMfZfUVXbsIUXkJDJndAS9fQKeF8vU/Q1x8xeGc1H95C8Ys2xpcyhcWQFxayDw3xqVA/cpnAl6hfVZeVuGxA/Wc+7ICpNg3MQQnq3QY+nMVZ5uz00MR6Sm+I0Sf9qTFYEJujR7fX2nB15dacH+iB/aUaXG9+aYS8/3wAIyOYi8GW25AtVqt239rG3QmbC5U4z+5TSiymsudIEpWqo3429EGrLvqXHby3UDvEBn+3csXjx2sx7laPaQic+aZUJ7K9MIr3X3bb4IEt6DRaHC9qBApR36F7MZVGBMzoZuyCNKdP0C25jPoJj4A/X1zILp8Dh5vsjPNAPO5WrvwL5CcPACqrBiGweNhTOsK8dljULz3IiiDWVBVvfOdbRAHTUNUdBkwGmCKSwHUKng9Ot52fgv+AkPvYYDSA6KrF6D8z3OgmhuhXvomkzGt+PAlSATYNAKAbsQUh5lkAKCbNB+6yY6tKGEyQnT1Amj/INB/1JmUHNwOce4hGLv0Mds2gna+rphBD7SoAG9f22sGgx5UdTkgU4AOCObvL2DeoEQuXY/I1v6Pscg0hUdDN2o64OEJY0o2aN8A1+dEEAS5pyUQ7j46wve2ubkZ2dnZqK6uRo8ePfDbb7/d0uM3NDQgMzMTjY2N6NevH7Zs2XJLj08gEAjOQEQvwi2lI1xo3GnkXc7F73uOMs+FiF4zZ86Ej4+Pw7GvX7+Obdu4rem4mDdvHqqrq1l9xowZg06dOgke59KlS0zKfHsxd+5ceHgIr2V1W9BpIVv7OWgfP+jvmw2IXUzOVTVB/s17EBfkw5DVC5IT+yGqr+Ftrp3xEJPFw/edPXPiOI6cPMXqK1T0ag9U//oadHg0xKd+h/jcMYhKiyA5f3OOmgf/CsOAMW473t5SDSb+yv8+tibcQ4TzMwXaarY0Q77yQ0gPmm0wTEGhUP/tQ/76aFyYjIBeD8gVEJ8/BeW/l7KaNK/YzV5sMxogOb4PoqIr0A+dADooTPgxedhcqMb83bVtHsea8TEK7CvTokFHo5OnGN8ODUCqnxQKyd0jiFWqjXj1RCOuNBgwIVaJMKUIi/fWOe74B4uSPXGxQY+8Wj1kYgqV6ptqyD+TtZjXJRx+nvYzJYwmGier9fj36UaUqYx4OM0L85PNgva5Wj1UehN+Ltbgw3PNTr++oRFyrBkRCKmIQqnKiLO1evjLKXQJlEGlN4EG4CUVQc4jBluj0puw7boGEhGF+6IV0Bpp/FikwWf5zcitcb625b3OW718sSjF82bNwT/QGWlIRMCVBgMOVehgooHeoTKk+jspFhCcwqXr46Z6iGqrILp+FbS3H4zpXZ0Xdezxh0gmdEyqtAieL8wHAGhnPwr98MmQblnNmWlGi0SgOOywuVC9tx60fxCoumpQFSUwJaQBYjHkn70B6ZFdrPbqv/4XtFwJxfsvQtRgez7VD5kA/dAJEBUXgA4MgTElG9BpITn4KxRfv8u0042cCtn2DcxzY2QsNM/9B7RUxhIEaakUqv/94tQ1mqi4AB7/WGweOyEN6ufftVvrTHx8H2Q/fguquREtr30OePpAfOE0FG//xe772PK3D2BK4q/DyglNQ77iv5z12XSjpputnq3mKrp0BoqPXwVlNECz8BkYuw2waxXaUSD3tAJprIeosRamiFiAz2XjHvi8EO4MOsr39quvvsLTTz8NANiwYQOGDRt2y4791ltv4V//+hdEIhF27NiBrl273rJjEwgEgrMQ0YtwS+koFxp3EmcvnsThfSeY5yYYIHLgXCpU9CoqKsL27dsFz2Xx4sUQiURobGzEwYMHQdM0MjMzERUV5bizFVeuXMHu3Y7rT7SFJUuWtOv4bcZkhNdC2wtYzUMvQnzhNAxZPWHsMVjwUNLN3/DaG1lDi8VQfbTZfOOpNC96831nW1pasGoVW+BaemAVDNl9IDktvO6azRxkcugHjYNuwv3wenwSe79EykSrW6Od9wT0I6bYbjQYIF/1IcR5J2Do1h+6GQ+77ab68QN1nFaGjng03RNLM70RrLQvTDNo1RBVlsEUGml3QUwIVG0VPJdOBwC0vPA+TCld2jSeUPJq9ei3ufKWHMuaDSMDEe4hRpKvBJcbDPCUUojyFN+yLLF6rQkNOhPCPcSsDL/3zjThlRONPD3bj1hvMQqb3OTd1478OjYI15qMKGwy4GC5FvvLdbd7SjZsGROEvqE37QcpioKJpvFJXjP+fuzW/1/bwl+zvaE10ihoNOCnIg1vuz+ne+GNniRjrL3o6NfHkn1bIV/zGWi5EtoHnoIxuw+ULy2BuOgybx/NA08BcgVMsckwRcRAfGI/lB+9bPc4tKcPVB9vBtVYB8WHL0F8+Zzd9rphkyC+cQ3iC7kOX4Nu5FTQweGQr/qI+9iUCBRtgjEpE9rZf4YpPgWiK3lQfPQyRHXVMMalQDd+Loxp3RhLSQvaWY9Acup3iC+a52FMSIN2wdMwRSVAfGwvlB+/AsBsR6xd8ocFsVYNj78thqiq1O68W/75FUyhkZD8/hsgkcDQezggkUD+6euQHt55s93Ln8EUFQ+vB0c6fC8AQP3466CDw+DxEv/1tDExA5o//d0twTOCMegBvY65jm0vOvp31h3IP3oF0mN7AAAmv0Bonv43TDGJzH7xmSNQ/uev5v0hEWbBWulptkQnENqBjvK9NZlMGDJkCHJzc5GRkYF9+/bdktIN1dXVyMnJQVNTEx544AF88MEH7X5MAoFAaAtE9CLcUjrKhcadxJkLx3Fk/81sFneKXoWFhU6lzLtLSCooKMCuXezoXXfh7+/vdOHYW4ZaBVFNJcSnf7dr/6d5YCkMw4TVbvKaP1jw4Zu/3mN7HJ7vLE3T+PJL27okUpMRCxYuBGRyp47JHPuTn2xvdA0GyH78BqLSIhhy+sHQY9BN4YemIT6+D+LrBTD0HAJTpzinj+cqF+r16L3JvojzSjcfu6JG8dxw+Mg6dl05mqYRvaoMTfo76zJj/8QQJPtKcLpGh+ePNKBrkAx/zfaGVEQhfW05VAbzfH1lFGYleODJTG9EeIqxtqAFD+1jZ2El+IgxMVaJuZ098ecDdThcyS3Q9A2VQWukcaKaZCXdbYyLVmBmZw+MjlKwMqP4qNOasLagBWIKKGo24milDnHeYnxfcHdbMAbKRajRmiAXA+/09oOJBsZGKxAiUMg30TSuNxtxoFyLRh2NsdEKxHibr1kOlmvxwdkmzEn0xIQ7qFbcreCeuj42GSHb8BVkPwvLDFcv/RdE5SWQr/7Ybjt9n+HQTVlkFqY+/xekvzsO2tJOWQQoPXiFLJtpB4ej5f9WQ3QlD8q3ngal0/4/e/cdHkW5tgH8nu272SSbRiohQOi9CtJEqVJUFAQVO4odPR49Hjsq9sZnAfXYUQREKSKiCAhI70ivAUJLL9t35vtjySab7dkNJHD/rsvL2Zl33nk3ZDY788zzvAHHrX33qYD9hqL8jRmQktMhO7wH2lcnOedNDcDeqRcUW1a7rbPcMAHqOe7fMe0desD8wPNQzfnMLcvNH/M9/4VqwbeQnczx287jwSSrBfLt6wCNDo42XSL2QJLmjceh+Gej2zrRkAjzw5OhnjkNssN7YLnjcdh7BRfY8+eSOmf9sVog/2cTtO/91221I7sN5Af+cVtnb9MV5ifeclay+PkrqH75zmuXlhsnwnb12FobcsSJokcWm+z4YeiedpZmNd86Cfarrr0AAwtRWTEUOzZAioqGmJoJKSnI6hS1SHZkHxQb/4KjSUs4OveGfMd6aN96AgBgvv0xyArzYW/fHWJ2m6D643lLRHRpYdCLzit+0aiZvOJTWLPrN0AQ0KPVQCTFVn4JXbb+FxzYVvmUZzDlDceMGYPY2MBPbK9evRq7dgWezLxCSEEv0QHZkf2QEhp4zD1w6NAhLF261MeO4auNoJds73aoZ34MMT0LtgHXQcxqHnofB3dD+9a/IRiDKyPmtTSdFyEFvT79zS2jqOKcTU3PgEqtcctY+e2335CTU3mjo3PnzujSpQsAOEsazZoe9HGNT70HsWXHoNtfSJ3nnMIhP9kyW29IRla0AgeKbeg613twrJVBgTXXJdfWEC+I346ZceMfznKPT3WKxqtbSi/wiOhSE6cW8GnfePRPU0MmuM/9VmB24NM95diSZ8OQhhqMaqxFnlnEGZMDKTo5YlUyFFtFNNLXbjbg0hNmXL+ksixqkkaGzkkqJKhlaGFQ4PJkNX4/YcYbW93PH5kAXNNIi2GNNOiSqMIfJ8wos0nonKhCTpkd3RuocMYk4rsDRpwyOrAs1/8N+doyqZ0eMSoZFh41YXOeDXqFgASNzG0euJrYfH0ymsS4P9AjSRIEQYBDlJBT5kBDvRyKIIOSdc2l9v1YdmgP1DM/dmU2+eLIbArLbY9B99IDQfddNu0XqH6dBdW8r3y2MT49FWJaIwhWKyRDPGAyepQtrE6Kikb5u7OhfeNxyA/4zyADADGlIUyPvQrdCxOD+l7naN4O8n07fB9fo4Pp329CKC+Fo3k7aKa9AsXWv/32aes3DPLt6yArzPPdr1wB6w13wzZkDCCTQTh1DFFPjvff7+WDYB19N6T4BhBO5kD31G1+54kFAOuIW5ylEe02RD0wEoK58gGAss//CL48ZHkpIJMDWvcS5crFswMGRiuYnngLjjZdgzueD5faOVudkH8G2hcnQlbsv3S1Iy0Ljs69YG/XHWKzNoDNCv29V/vdBwBMj78BR7vukRouYDZCM/U5KP7ZCCkqBsZXvwxr7ruq1RMqmB55BY7OvXzObyjGxME0+VNIcYlV+jmDqEfHuF47S8OOglBwBlCpIRkS/I5DdmgPZGdOwN6hhyu7UXZ0P9TfvO8109X0n3fhaNXJs5+cA9A9e7fH+urXhbVGFAFJdGZqqrWAJEF/e3+3Jtarx0G16Huvu1ctze/GYQckQPXzl1At+BbGYTdjb6crLtnzlojoUsOgF51Xl/oFQk2Um0vw2syHXK/1mlj8a/Q7UJy7ODx16hQWLKhSd18Q0aVzN2zatKl6Vy6jR4+GwWAIeOy5c+ciPz/4OYuCDnrZbdC+/CDkh/dC0mhhnjTF7Qv44cOH8ccffwR93FAZDAaMHj06cMMgKZbOg+brd93WlX04D9CHVgpK/eGLUK4Pvqxj2f9+d5trQ3bgHyjW/gkxMxv2PkMAmxXa1/8V1M2ZCtUvhtacKMPQJcWu13e00OHdy+MAAFarFStXrsTp06eRmpqK3r17Q6l0jkcozIP2+Qke82n4fC+h3PCIoO35Vqw6ZcXVmRq8srkEsw+5Z2FUBLBOlDuw/owFQxtqkfKN91JCRXeke6x7al0RPt5V7rV9ilaG2YMS0S6+fs+VM2N/OR5YVRR0+7+vbYBmsQooZc6b1Qlfef48p/eNw5gmWgiCgEU5Jjy1rjjsm+b1zTs9DRjeSIMv9pZj4VEznuoUjSvTNGgz6xTyLcHNhRNptzbXYXLXWBRaRHy+t7xG83zVlofa6vF8l5h6G/SorsDswI+HTTDaJfRKUaNTghLyEN+bXZSwNd+GfUU25JlFzD5kwo6CizfTsEWsAguGJgaddVaXXLLfj+12KDb9BZiMcHTs6bzBK4oQyooh6WNd2RPqjyZ7nb+ruvL3f3TdJPY1l2UFMTYO5ifeAew26J6/x2+/ZR8tALRREMqc34fUX74DxaaVvvtOTIF1+E1QbFwJxc4NAcdtb90Zil2bA7YDPG9CK/7+HZrpr3hta7n5QdgGXg/F6t+g/updv9lp9pYdYX7qvZCCR2X/+wMwl0P/gP/KA46MJrDc+1+ImdkQCs5C9eP/oFzlPv+vJFfA+N5sSDFxVQZlc85vumy+134lXRTMD06Go00XCLlHoX37CcjyTvsfS/N2sIyfBNmBndB89S4czdvDNOmVkEvqXXLnrCgCNoszIAFA8/4zUGxeFfTutitGwHLHvyCcOALFtrVQ/zAt4D5l036peZlKSYJy0Uwo1v4Bec5Bj82WUXfCNuJmKFYuhhSXCCk2HspffwA0OsBhh6NNF9i79/c6D5lQlI+oR673eljjMx9AsWEFVL/N9jk04wvTITZuAQBQf/Y6lCt/Dfh2jM9Pg9ik5bnBmyA7dRyyw3uh+eIt59uVy2F6+gNo3/gXBLP/8uvWwaNhHTke0DurvlSdj7E6W+/BsEyIbMZqdZp3n3Iriy9pdIBcDqHc/eEf0ZAI0/MfQ/fYjRAk39+Dy75aDsVfv0Lzv9e9brfpY1H89g+XxnlLRHSJY9CrjtmxYwccjov3xp7VasXp06eRnJwMlUoVeAfChqO/Iqdwj9u6K5vfhDidM0uktLQUe/ZUbpfJBLRv3wH79+9HeXk5tFotTCb3G/lt27aFVqsNeOy9e/eipCT4+Um6desWVLvknWvR7PeZrtf5Tdpg9zWVAbPCwkIcOHAg6OOGSqPRoF27dhHrr/e7kzzWWXV67B90Ewobtw6rH3/W3vsyYo8fgDk2ATKHHR1+eN+1rTijKWKPe17k+SMJMqyd+DIcGufTswvzNHjrmOdNgJcaF6OPIfAcOwpjGVJ2rkHW6l98ttk3aBzys9vDoQ78+xhJogRcuTUpqLbPZ5XgxSO+y4FenWDCE5neb/5LEtA/wHG6RVvRNdqK0Q1MqG/367eXKfHwfkPQ7e9KLcf4FM+L8aUFavySr4FaJuGlJiVQ+Pk5FNkFzDmjhUoGtNbZkKgU8f0ZHX4rqJ8Xr8lKB97ILsbD+w2IkYsYEGfBrSnGgEmcdgkosMlw1ibDMbMcORYFrk8yIU4h4miZA2tPmTG9LMtvHzJISFc7cIXBglXFahw2+w48f9OqAA01wX8/2VOuwMR9cW7rRiSY4ACwKF+L5lob9pmCD/h20FvRSOPA/LzKz4o+sRaMTDShocaBFNWFCQTWN6V2ASN2JHqsF879LqSoRFyTaIJCAHLMcnycq78Ao6y5CalluDnFBKNDwOICNeQArk4wQ1nHq8ny+3FgCfu2otUvX3qsX3PfFCjNRphjE7xmv6uL89Ht85fc1plj4rF9zMOwRhtcbZL2bkHUmeNI2r8VAFCWlA792RMAgPymbbF7xJ2AUPmLpDubi87fvuF1rHaVGjtGP4T0TcvQYI/vh9CsWj3WT3wZAHD5+/+CTPT/Gbtz1EQUNWrptw0A55ePcz+L9A1/oPGqhQF32XzLEzAmpQGSBE3RWWiK8yEqlBDlCth00R4/w5LUxth5/X0QlSrEHD+A9rP9l4gsT0zF1nGPQWk2ovunvudm2z76IZRkNAUANFr9Cxqu919m3WRIwpZb/g1JEJD8z3pk/+k72FBhw53PovniGYjNPeS2PueyQchcV1kWM6fHYOT0GOL19+piPmflZiPkNgsEhwMCgNbzPoWuoDKYuHfoeORld0DGxqVouP53yBz2gH2ufvgtSHIFIImIP/QPWs//X8B9DvW7Frmdr4CqrAi6vJNwqDRosegrCKKIvVff5vo98Ri/xYyeH/3HZ7/7B47FmZZd0ev/Hg84BgD455oJKGzSBjK7Fa1//hSGY77nIgSA1Q+/DcPRPWgzz3eZegBY/dCbkBRKxB7bj3ZzAgeat9z8OBr9vQjxh4OvwuJLWVI6DvW/Hu1nBZ6TadWj70Gw25GxcSkarakM0O0fcCOM8ckwxSfD7iU4Kbea0XHGW9AWOTNN7Wotdo28G7qCU1CYypHbuR/kViva//A+tMW+s1EBoDi9KQ73vQYdv38n4Hi33PQvCJLkte2+3iNQaDLD2O1KKIO4F1IfyeXyiN7nICKqzxj0qmOaNm0aUmYNXfyG3t4N2R3T3Nb9OHUVFI4otOrUGGqVBn26DXBtMxqNeP5558WkWq2GzWbD66+7P+n0xhtv4OzZswGP/fDDD6Nhw4ZBj/Xf//53wDZtojXYdqXnBbti3lbXcqtWrXDnnXcGfVwASCorwFl9cGUqPvvsM+zduzek/v2xX9PR6/qVeWXovzq44J1KJsA4okPQx5x3shjXpIaWSeaLXZSgkAl4ee8pvLDnlHPlC8uA2Abed9jxJ/D5Q963eZGhUaJLnA7rCsoxOt2ACVmJ2F1qxkPbj+OMJfCFckhkCqBJZ8BcChzfDah0gNXLE4/P/QHERahW/WPtnCU5/Mm+DHjgc/9tNi8Cvgl8DrlEGYCnFgFR534PLEZg9Uxg8YeALfA8H2HJbAc0agf0uQVIahTcPu+NA45ur91xAcCIfwFXhvb5cUG8cS1w0v+Nk1qhi3X+rjiqZfyodEDvsUBCBvDrh0BZPtCwrfNzYPdKz/bBUmkBpRooL/LfThsD3P8/IOPcgwIf3QkcWA8oNYC1fs+DVSdltALi0p2fj0e3A2YfWXut+wITPj6/Y6tte/8Gvn4cMBa7r5fJgdb9gN7jnL/vghxYMwvYUXvllil0cUo5pndsiDK7iHu3HoMtQFm9in1eb5OGHKMVbx88A5PD/z4xChlK7CL6JEThj17ZkAsCXt93Gk/vPunWLl2jxNHBzrlkHtp+HPFKOa5KisaWYiOe3nUSZlFCx1gtVDIBP3ZvjFRNZaD/i6P5mLD1mMexMzRKrOzbDA217oGUR3ccx/8d8n9j2JtUjQLTOzTE1SnevzNO3nMKk/eeCrlfb2IUMhgdIuwS0EKvxj9XtXLb/sGhs9hZYsa0jv6vLY6ZrGj35x4MSorGrO7+52xtu3Q39pQ5M9jGZcTh/9pnwKD0ne25pqAcfVbuR7JagfX9miNdGzhg1ei3f3DCXLeyZPUKGVrpNfin1AyjQ0QjrQq5ZpvP80EuAN0MOhTbHdhd6j3jTysXUDo88LXIh4fO4sU9p9AxVoslvbL9tp13shij1x9Gxbfk/ol6/F5tn2+PFeCWhu7XcF2X78XWYhOmtE7FE828lwO3iiL0C7aj6jdwAYDNx3VZVc/vPolvjxXisewkPNAk8ENwM48XYmxGnN82z+0+id/PlGJESgz+2yIlYJ+Nl/yDDf1aIFEduNLFcZMVOrkM8SrvbUtsDjy+8wSy9WqfP6+qZhwrwM0Ng7tuLrI5/J5TAFBqd6DZ77uQZ3UG7lPUChwf0tZne4ck4bvjhbhjcw4MSjlGpMTgi87+rycU87bimtRY/OjnM0Exbyt6x0dhYINoPO3j32DchiOYnVvk91j1WUJCAg4eDO3BVyKiixWDXnUMM72our8PzcfJkipfXCSgsdAXDpv3m+xyuRydO3eubC5J2LjRfVLnYDO9NmwIXJKlKn+ZXlFnjiNh/zZk+nhic9Wj77mWi4qKsH9/8DeDO5/YjV5Ht2FL10H4W5MIUfQdgFCpVGjXrh1kXspVeCO3mqEpPAtjYqrzCcVqFKZy9Jj2tM/9dw+/A/nNAl9Axh/cidbzPwtqTJF0tnknHO53LSCJsEY7L+ZmndHioxP+n+5f1vFspOYd93DGKsNTh2KRqnLgsYaliFcG92dKkoB79hqw30v2yNy2ea5+LCIweFtwWV6BdNZb8U6z4sANAbx8JBp/FPrPRnohqxhXxAXOoguUQfZh80K0iQo+oGgRgUf2G7DH6PzZ/athKUYkeg+c3bvXgL3G0EoyLu14FvILmMUmScAnuVH4/oz7HCD/aliKBKWIFw7HQCmTMCzBjPvSyiEIzmzAHeVK/PdQDModzs+LZxqVYEB85c2iIpuAYxY5jpoV+L1QjTiFiL4GK/obLK7zo8AmoNQhw+ZSJXaXK3FnWnmtZyXxby1FWpXEEbd1Z20yvHNMj31GBQrsnjfFmmltyNI4YFCIKLLLoJNLyNLYccYq9zgfG6rtEAGcsDj/1mpkEsxi7X1wNFTbccwSXFndrtFWjEw0oU+stVb+9vGcrbu0+acQk3sYRZnNYYn1P79OIILDDpndDodKHdScrACgMJdDguDKwq8pTdFZdP3CvQyiXa3B2vumuGWwRZQkInHfVijMJjjUGuRnt4OoUCFt8wo0WfGT310PXHkDFBaT32oBFdZOfMVrpkn17MDjXa7EkT4jkL5pGRqv9F4y0RtzTBw23uWenVZb52zM8YNoP/v/YNXFYPuND8FsSELm34tcGWjbRz8IXf5pvxltR3sOxbEegwFJQpNlPyJtm3sZQpMhCZtu/6/H72DWX/OQsSlwmfU9V9+GvBbOUuitf/4E8Yd34VDfa5DbuR+UxjI0XfYj7GodCpq0QUFTz8CHNv8UYk8chFUXjdKURrCdKwff/vt3EXPqKLbc9C+UJzcEJAkN1/+ORn8v8jkWh1KFNQ+ey7iUJPR+z3dJ06r2Db4JzX/7Lqi2RRnZKM5sjrMtOiNx72Zk+RkP4MyAKmrUAtl/zELc0T0+2x3pNQyW6Di0WPxtwDHsHzjWrUpKVaJMhtK0xtg36Cak7FiD6FM5MBzb57MvCQIEBL62Otn+csjsdiTvWh+wbYW/H3gdKTvXoMmKn/22O9pzKIoaNkN5Ujoar5yP1O2r/bZf9cg7rlKT3T55Hupy39deJzr1RfoWzznVqlp+7ytQ6GpYOrOOY6YXEVElBr3ovLrk6p9HwDd/vIN9xysn+taIcWjgaOOzvSAIuPvuyoloJUnCZ5+5B1NuuOEGxMX5f1rNarXiq698TwLujc85vbxMRltd2VfLXcs5OTn47bffgjrmmO1LkFZyFsK5PhYuXIiTJ0/6bH/dddchMdGztJM3wqlj0L46CbKifIjxSTA99T6kBu5Zd4rlC1311L0Rk9JgfMvHRZWxDKqfvoBQmA/lhuVBjSnSLGPvg23ojW7rDF+cCLhf/zQ1fhqcCEmSIEqAXCYgp8yOG5bk42CJHT8NTkTf1NAnPt5bZMNlP51xW3doXAriNf6fMJQkCbcvL8C8I74znFQyQCkTUG6P3J+9b66Mx4hGwZXH+OWoCTf/6X/C7+o+6RuHMU2dN7rKbCJm7DfiyXXBBdm8zTHmi7d/8wZaGXaPScG7O8qwo8AKAQK0CgHfH/A/V0B1B8elICHAv9/5IkkShNqK1tYh/FtLF4rJLiHP7EC8WoaoCNQU/OukBS9tKsaGs3Uny+KBNno01MuRW+7AmKY6tIlT+P1ckSQJxVYJNlGCQwJSdHIsOWbGMxuKoZYLmD0wAQaZDUdzjqFR5vk9ZyVJwvYCGxwi0ClR6fY+ymwiohSCa12B2YENZ21wSBIua6CqM5/rFBr5PxuhXLYAlnH3Q0oInBFSW2THDkEz9RnIznifJ9XetS+sw26C7sWJfvsRY+Nhev7jkN6LcCYXUf++Kai25lsnwd57CKB2Py8j+ndWFKFYu9Tn3GzV2dtfBjEzG6qFM3y2Md/1JOyXD4Dmo8k+558zPfgiHJ0ud84PLElAeSlUi76H6pfvA47B9K/X4Wh/WVDjDYXs0B5I0bHOf0+ZDPINy+Ho3BvyfTv8ztFnevIdqD9+CbIS/3MJu+bTstugv2tg0OOy9R8B2GyQH/gHslOVGZq2HldBik+CapEzICU2SIPx+Wmu+bLkm1dBtXAG5Ad3e/RpueVh2AaOcr5w2KG/c4BHm2AZX5gGsXFLyP/ZBNXMj2HvNwyOxi0gO3YI9t5DoL/LvW9JFwXB6DnnsGXcA1D++gNk50oSWsbcCzG1IVS/fA/5gX8CjsOR3Saods4x6GG+/3k4WnWEZuqzUGxb67Vd2ccLAV21hzGtFghmI6Ieus59/GPuhW3ojVCs+QOaT6Z4bLPExOGwIRXpzVrw+zER0SUguMcbieiCqZ61pJb8T7TctKl7fXNvN2KkIErB+MuWCpVwMidwI4cdkCsg37YOus/fA9peGVTf6SXOMo3mW50XQv5uPOn1eiQkBP+UrnLZAsiKnOVGZQVnof52KsyPvebWxl/ACwAc2b7n9FJ//R6Ua/4Iejy1wd61r9vroYsCl70EgGW5FrdAiUEloMha+Xs1cnEe/hqZhPYJwT/9urvQhp4/n/FYP3RRHtaN8n0zI6fMjvaz/U9cDgBWEbCKkQt4jWmqDTrgBQBXZ2rwds9YvLSpxO1n5c89fxXim33lWHkqcPZXdQ5RgtzHJGHHyuz4Zr8RDlHC29u9lzU7YxKR8JX3m1HevNg1Bo+0i8a2fCue21CCy1NUeKitHjpF3ZlM51IIeBFdSFqFgIb6yF1e9E1V4/fhDSBJEtadscIqAn1SVK5z+WCxHV3mBv78j6QP/6n8zJy607n8UrcYfLK7HMfKQq/W0PKHitJyOjxSaMSLl9X8Rly5TcRX+4w4UGzHtY216JWs8vl3YFehDY/9XYS1Z9z/viRrZThtCu47YKpOhncvN2BIw4tzbpSLkaNNVzjadL3Qw4DYsAmMb34H2fFD0D3tWZLY3r0/xMxsWK67A+qfvoCjcQuYJzwFKT0LEB2AyQio1IAy9CwrqUEayr5cBlnOAWhfuh+CzXdQXbFhBRwde0JSh3+DXDh9HLKjB6DYthbW4TdBSs0EAEQ9MBKC0UeJ2SrEtEYwPf4mIAjQvPdfn+3sHXrA3nswIJPB/NBkKH+bDfX3H3m0037gzF4zPvU+xJYdALUG8v2BAxbWgdfD0aZLwHY1ITZxL4Evyz8DbRDBIPmODXC07QrZ354VRYwvTIeY1dw9s02hRNmXy6D+ZAqUXvapTrlsgcc6e9e+sNz3LADAOnI8ZGdyIWY0BqpUBnF07g1T594QCs5A+8K9kBU7g3LmWyfBftW1Vd6AAmVfLYdw6jjkh/fC3rEnoFA4+zIbEXX/SAg+Sqnb218GsbHz5+Zo0wWmlyofdhWbOq9Dy75cBsXyhVCsXwbbyPFwNG4B/b1XV/bRqhPMT7wFyOSwDRkNiCJgMTvPz5cfDPjzEROSYes3DNDp4WjdGcolcyCY/ZemFoxlEFMbAgolzI+9Btm+HdC9Ulk+35GZDdOL052lh6tTqSGp1Ch/9SuoZ38KWEwwP/KKKzht7zUIZb0GeexmNZshHvMsK0tERBcnBr2I6jhRcr+BIsD/DeQm2UHOrxNAMIGxYMkKAwdShJIiSLFx0L7zJARD4DroFUyPvwlHk5ZAlDMY6Oumdnp6Orp37x7STW9Z7lE40rMgP3EEADyfQAviZyTpYyAU5UPzzlOQnT0By/hJsF/ufLLwQge8AEBKqpzXamueFWtOhx5cAeA1iNN3/tmgs42WHDNjzB/e5zPcW2x3BdhmDohH/zQN1p2xwmSXsKvQhhc3ldRozBU6JyoxvlkUtAoBwxtpoFfK0GhGLoq9vKcnO0ZjZCMtmsYooFGEFkARBAF3tdTjrpZ6mO0SPt1dhmc3Bh57TQJeANBoxkksujoR7eKVkACcKHcgI0qObfk2XLEguOBmsLolKfFQW+dTmB0SVJg3JLhsSiKiYAiCgB7JntnDTWMVeLSdHu/tKAuiWFPteXZDeH+HKry/y4Sfc07h72sb4Fi5AyVWEf8U2DF1ZymGNNTglnN/q2bsL8ehEgfaJSjxYBs9vtxbjieqZQF/vtf5FP+oxlrMP2LCwAwN/im0ocgiosTm+6cVbMALAE4aRYz9w5nB3D5eiSvT1bi+iQ6rT1nwzb5yDMzQ4OnOMVD6CLwRiRlNUPbFn1AungX1D9Nc6x2NsgGFArZrb4Pt2tvcd5LJXd/7a0wQIDZqhvLPfodi9RLIt66BvddACBYLZIf3QGzYFLBa4GjVEVJ8A6g/fQ3KVYsBAJJKA8d9zwH6RGh/m42ouf+DJFeg/JNfAYUSQsFZqH76Asq/nGXwpKgYOJq3g2JLZQk3KTYe1utuBwQBltEToPnq3YBDtrfqBNhtUH/zPuRHfZeBV2xbC/nm1RCbtYHs0B4oV/gvEan5/A0Y35gBKJSwDhwF7T7v86+aHn8TjhbtncHG88Q26AZIMXF+s+BM/3odstwcWMfcA6g1bgGqsi+X+S4lKgiw3Ps0LPf81zk377ngilBcAMXapRATkp3ZbA471F+8BeW6ZR6ZXC7aKIiNmvkcoxTfAMap/kt6AoCUkgF7Sob7Sp0e9h5Xul03mic8BaGkEPZu/dyu5XwSBNj7j4C9/wjXqqpVVjzIZIBWB7FZWxhf+Rzqr96FFG2AddhNEBs3h+bd/0KxfV1l8/zTcLTrDuWKX6Bc7h4gNP37LWcgbOEMKHashyz3KCw3TjwXmK0MaInN2znHZDYCVisQYwj4tqS0RjA/8nLg909ERJckljek84oll0L3v19fxZHTlfXADY7GiBF9BxKatE/BVZeNcFv36aefur0eNWpUwIwno9GIGTN8l83wxld5Q9ne7dBNeTjofo7GpmBuu6uCPqZs/04oV/0GMaMx5ts0OH7CvVRbgwYNcM011wR9fAA+SzK6XSCYjW5PyQXLfPeT0Hz2esj7RZrxhemwNmoOueC8ofjK5hK8ua3Uo936XkbEpKSj5Y/+S4Z4c2eLKLxzucFvmxKriMwZvktS1raT49OgrRbA2nzWiisXegaGjt6cilhV5DKXJElC3JfBZ1PVRR0TlFg6PMlnNgGdf/xbS5eaUpsIi0NCYrWSe5IkwS45S9taHBJuXVaA3455L4M7uokW/dLUGNVYC7VMwJPrivH1vnJYa3cKvoterErA0ZvTAjckEkUIZcWQdNHOLJc6QrHuT2g+mhxU27KPFkB2Jhe6F+4N2NZ2+SBYR09wlsf7+j2olv4cuP///Q4IQsBSeLa+V8Ny578BIKhsJtNDL8HRuZcz2CGKzv9LEuS7twAOhzOzK8j5kGubfMvf0FbLdHM0awvTv99ylrU7V4Wj7H9/1Knfo7CIDsg3rYRgt8PeubdHuc0LRSjKB8pLnVmLggD1xy9Bue5P13bLzQ/BNuj6CzhCd/x+TER0ablIvgUQXbw8M73831g22zzrcwuCEHLmViQzvQR7aHNxBDO5bgXl4lluJTvk3UcCKvenP0MtaSacyYXmXe9lQ/S3XQHrkDGwDb4Bmo9r9mRZqAEvy6g7ofrpSwASrNfdAfXcz0M+pnXIGMj373DVlC9/9St8VJiAp86Vr1PLAYuXqkz/662HACMMKhlaGRTYXWQP6bif7y3HgAw1BqRroJK7/zuIkoRfcswYH+I8V5G0+8YUj4AXAHROUuHFrjF4vkom1tRehogGvADn7+aO0cloF0R5Rl8GZajxQtdYXO6lNGRtuilbh4/6+J8bkIjofIhWyhCt9FwvCAKU5z7i1XIBPwxIQG65Ayo5PAJk1b3V04A3e8Si0OLMZlp/tmZZt5e6YqsEwxcnMKFVFK7N0qJdvBIxEf5bShcJmQxSTN37XuFo1haW0ROgXDwbstIiv22VK36Brf9ImB59Fdp3n/Lf9u8lcDRvCzEzG/Ij+3wfPzMb1mtvg6NLH9c6811PQPO/N9zamSZNcWYbOeyQElNcGU6We5+G5d6n/c5lpp4xFcY2nQFtVGVwSxDgaN3Z73u4EBydLkfZV8uhmvsFVPO+gtggDeb7ngXUGjg69EDZtF+c7+NiIpPD0e2KCz0KD5IhATBUPkhrmfgMbMNvhqRWQ0rO8LMnERFR7WPQi6iOqzq3lkY0IFr0/7RsZlJ2RI4batArNdVPaQV7aIGSUIJe1WvUy8pKgPjwgl6ad/8Lee4Rn9tVi2dBtXhWSH2GwzbiFtj7DQNEEVJ8EqDRQv3dh67tpv+8C8Wf8wGZDLarroHuFfesOnv7y2AdcQug1UEoyocUbYBZpsJTv1VmGHkLeAHA1RkqHD/uXF46Iglp34SekXXTUmdQ684WUSi1iUjTyXGgxI5fcrw/bR+u6X3j8O2+cqw6ZcUvQxPRNl7pkUn2z5gUpEf5v+H5SLto3NNKjz9PmNEsVoHmBi93VCOgoV6BvNvScO9fhdhdZMM1WVr8cdyMDWd9B4vTdDJcma5B81gFHmijh1wmoEWsAnuLQzvXqjswLgUyAN3mnkG+pfKzp3rAM5gMPiKiuigtwGd/VYIgIF4jx5LhScgtd2DpCTNEyTlH48ubS/DVPqPPfTOi5OidokKjaAV6JqsgEwQsyjGhpUGJRno59hfbcaDEjs/2lCOC002GLFopwGiX4JAqx5yklaPUKqKhXoEMvRybz1qRrJNjRCMNiiwSpu8uw5xD/udrqe7T3eX4dHflg1nDMjWIUcnQNUmJRI0cK3ItaJ+gRLckFVoaFMwepjpD+/q/IDsVeB4g61XXwnb1WGjeexqyw3sDtjdO/hRio2YQ8k/D3uNKWIffDEeHywC5AkJJIWAx+yxdZ+97Ncqz20A96xPAYoL12tshtmjv93hSgzSUfbUcsj1boXt1kts2yz3/rXeBIuuoO2AddYfbOimO5bUvKJkMYmbTwO2IiIjOAwa9iOo4qWLSWgmId/iuFV4hOT7TY131TK9gAlpVg23B6NrV96TYivV/+tzmjRDkzZ+kpCRIag0ES2XwxNskvyG9F4vZb8DLn/L35iBq0g012tcXSa5wPvla5Sk628DrIRkSIOTmwN7jSkipmXC06uTa7q9Gu5SQDAB4aEXg7KpNo5IhCJWBDp0ivCezK+YXCSRTL8cvQxPRYc7pkG8ELh2ehC5JKtzYVOe2PufmVLy2tQSNoxW4rXmUR9aZL1qFgGGNtKENogYUMgH/uyLe9fqJDtHI/v6UW+AJAK5vrHVrV9V/O8fgtmU1y5prG6/EqmsauF4fvMn7TRaHKPFGJBFdktKi5BjfvPKm8Pu94vBM5xgcLXMgQS1DVrQ84EM2fVMr58Lpf65S9Rs9DPhyVxEmrQvub2QgT3SMxpFSO2Yd9AxKCQAeaaeHTiHAoJJhRJYWqbrAQcDqf1O7NYjHM53tmPR3EZbnWmo0zooHX74/4H17I70c7eKVGN88Ch0TlPjpiAn7iuwY3FCDwQ2dZalESYIA3w837Siw4WipHf3S1IhWMruMasb03/cR9fCogO2Ecw/5Wa+9DdqXHvDZztZvmKv0IOD8bm4b5H79EEzGm5TWCOZJvue68kVs2RHWYeOg+uV7AID5tkfdriOIiIiILgYMehHVcY5z5Q0FyKFA4ImD5bLgn2D2J9RMr6SkJJ/blKt+8+xfkHkNUAHBZ3q1a9cOVoyD+qcvquzr6cyZ4Mu+KdYvC7ptdVJcIsz3Pw/NRy/WuI/yKV9CsWMD1N9/CEmjhfkRLxezMhnsl11Z42OU2kTMDuIJ7SYxclgs7plD31wZ71GO8MdBCXhrWyka6eW4t7Ue/Rd4zoUVioVDE9FQr0D+bWkoskqYecCIp9YXB9xv9TUN0CbeezZWjEqGKd0NYY3rfBIEAQdvSsU1i/Ow4qTzhuLgDLXPgBcAXJOlxcFxKdh01oamMQp0meu7ZKJOIeDnwQno3iC0ycgZ8CIiqpSklSNJG/73rrFNNMiw5+GGTe4PWXRPUmFMU2dg6vmNJThQYkeqTobmsUrX34YKB8aluJVs/KCXBKWsMiAkSVLIme/+ZEUr8PPgyqwKUZKw/owVC46asaPAhr9O1iwYVuFomQNHyxxYWC0r3NcDNLMGJKBRtBx7i+yIVQl4YFURjpe7p7FHKwXc21qPh9vqA5ZYNNslzDtqwptbSxGnFpBnFjGleywGZmjwwc4yvLipBBKAa7I0eKRtNDonqcJ6v8Eqt4nYUWBDA60cTWIqL+UPldjRZ94ZlNsrv0P/enUieiY7/86LkgSbCKhkoVdAAJy/P/kWEdFKGdRBPjh0sZBi41H21XIIp08g6ombPbaL8Q1g/tfrENMaOV9nNYfxlc+hXPUbVAu+rexHF4XyD+cDEbpWC4d1zL2wjhgPaLSuMohEREREFxMGvYjqOFEUESU2QJwjuFIB3i5kq68LJqBVWlrqsW7MmDGYNct7WT+P4zrsUPy1CKrf5nhtb7njX9B8/qb3voIMuJVEpyNPn4T0APu2bNkyqP5gMkL91TvBtfXBfll/IMSgl/m2RyE/st+ZtZWeBVt6FmyDb/C4CF12woy3t5fi4bbRGNSw5pPvfrCzLGCbl7rGeP1dGtFIi4mtozBtl/Om0/6xKUjSynFVeuV4Cm9PQ9yXuR77BqNNnAKZeuefJkEQEKcWcF8bPWLO3cCqataABMhlwNFSB0ZmaQLOz1IfzRuSiDyzAw4RSA7iafwEjRyDGjrbbbk+GZ1+rAx8dU9SYclw38FpIiK6cBppJZwalwCNxvvf96pZx5IkYekJC/YW23FVuhotvZTfrZ7RHMmAlzcyQUCPZDV6JKthtkvoN/9M2CV3QzHmj/yAbUptEt7aVoq3tpUiQS1zZVM3jpYjTi3Dw22jUWARseqUBXMPez4cNG6pZzb1vCNmzDviDMx1T1KhhUGB4Y20rmw0SZJgFeERKDpjcuD/dpZh+q4yWEVgQssoXJ2pwRVpate/ldEuYnGOGWaHhG35Nvx23IwjpZWBPLUcuLV5lFvZyKqGLsrz+bPIiJK7BQWjlQJSdXIcKrHDHuBr+O3NdXj3cgOsIrC70Ia9xXZkRDl/hp/sKsPcwyaU2JydVGTgXwyk5HRnNQWLGfb9O3Hc7EBq02yo4xI826Y0hPWGu2G94e7zP9BgaXWB20TA5rNWPLmuCACwJc8GuwRcm6XFB70NiFIIOFHuwKY8GzolKl3XAERERETh4rcKojpOdEiIdzSD4DWHqXZIkoRff/3VY71KFfxFq+adp6DYucHrNkeTVs45qnwFvYLM9Oq/MA9dS/VYW3VfL0EvhSK4jzrF2j8g2HzPoxSQ6IAkyFD+5nc+J4quTtJoYb/yGnjcFjp3w2P+ERN+yTEhTSfHuzucwapVp/LxxRVxuK5xzS5W882Byz1ObKP3ue21ywx47TKDz+2CILgFxoLVLl6JX6/2Xov/5mZRKDCLeHZjCWJUAnaMTkFsgKe0LxY1DeY1jnHOFbbprBVNYxUXZVCQiOhSJAgCBmRoMCDjQo/EO41CwJLhSfj4nzKcNjmgkgnYeNaKTXk2DG6oQZlNxOpT1gs6xqrlgw+XOnC41IHbl9esRHCF9WetWH/Wim/2e5/r7c/hSeicpMKyE2Zct8Q9SPfpnnJ8uie0700WB3wGvAKpngVXapNQGmSQ8st9RnzpZz67qq5a6Mz+75msQgOtDP/tFINGegXmHjbit+Nm2ETg837x0CjqUbaRWgN7dlvYjh2DVM/mwaoNkiThr5MW7C6yY0C6GtmxziD8ilwzrvnNezD65yMm/HzEM7D8Sd84jGl6foJx50uRRYRWIVxyGZK14WipHatOWdA5UYVWcb7nWjbbJShkgExwPpBBRESXJga9iOo6uzykgFcwT/IGyvQyGj0vZOVyuc+nj70d11fACwDslw90Hmfyp9A9N6FyXHIFoFJDHuwcXIKAjdFN3Fd5CZjJZMEFRzRfes/ysoy9D7YhY6D84yeov53qc//4L3MhCs5jbXpvCTpMGhTwmNahY91e55TZsfKkBV2SVHh+Ywl+O2b2ut8dywuhlgu4OjO4+aYq/s0FQcCR0sA3NZRhlrF7rksMCswilp+04IzJ97/nztHJyNArgpor6qF20XioXXRY47rUKGQCLksOrYQhERFRuGJVMvynU4zP7ZIkIafMgRSdHGU2EbEqGSQAK09aMGpJ4Kyt+ujKheGVf67P1px2BjkrsuKqSvnGWR1g9sAEDMyoeSUDSZKwLNeCr/aVw+oAxjfXoW+qGsfLHXhmfTH+OOFecnN0Ey3+1SHaa6YkBbbypAWvby3BqmoB7NFNtNhXbMe2/NAfJLznr0Lc81chlo9IgkNCvc0S3F1oQ8+fPcvr39FCh+e6xOLXHBPur1bBAgAua6BCmk6OF7rGoFF06LfqzHYJX+8rx8Y8K/48YUGenwcdj9yUCoO6bj9A6BAl5BodmHfEhLe3l6LQ4vsexj2torAs14L9XoL3z3aOwYKjJgxOU2CY7+c6iYjoIsOgF1Edp1KG9mU/mPKGgTgcDo91TZs2hSAIuOqqq7B06VL/xxA9969KUjsDNWKjZiif8iWU65ZBTG3oLA0ok0MjisD//hfcYAUBZkEJjeS8sBK8fBeWy2ue4WKc/CnERs0AALY+Q3wGvW7p8oQr4AUAI5bkY9dHC6Ba7CwHaet7NaIeH+exn733YNfykVI7us89DWuQMb+blhag6I70gO1uWZrvMSeGPy919X2TKlg6hQyf9HPOP3XK6MDYP/KxtcrFb0uDAn8MT4L+3MTynCuKiIjo0iEIguumrrrK97Qr0zU4fFMqfjpsQolVRJt4JcpsIrokqZARJceBYjt+O25GuU3Ca1s9S3FT/TX693yf87OW2UR8s8+Ik0YHhmVq0DVJhc15Nqw5bcFzG0u89verjwfHKsw+ZMLsQyacvS0t7Ie9LiU5ZXa0n+173thg5g0O5Ipz8wO3iFVg6YjK64Vw7Suy4Ybf85FT5v1a9camWjzVKQZZfgJOkiRhxUkLfjxkwqazVmTo5eiRrMbtzXU4WubAw6uLsKPAe8Dvi71GfLHXd5bkujPOAOJPR0z4sLcBgxtqEKeS+b1OOml04I/jZry/owwHSoIvKZv13UksGpqIy1PcH44z2yV8ta8cpTYJIxtp0Pw8B4VLrCIOldgx44AxpEzWT/y0fWmz8zNia74NywxqzM8Kd5RERFQfMOhFVMfd0Gcifv7557D6CHVOL9FLplWvXr0AAMnJyYEPaPf9hbv81a8gnZvoGQCk9CxYR93h1kYmk6Fz587YvHlz4GMB2BKdhZ4l+wEABTrPgI3FEngyde3Td3pdXxHwAgBodDA+Pw26Fyd6tJsZ3cHtda5RRJkqCvrr73KtK/v0N0RNugFCufMmjWhIgBRXWc5v5gFj0AGvCvevLMRHfeK8j12SEB/E3Fr3torC9HMXCk2i5RHPpkrRyfHniCRYHIBWIQSV1UVERESXpji1DHe29F42rrlB6boJ++8O0Zh3xIQfDhpRbpdQZJWQpJGhdZwSd7TQITtWiZwyO46VOdCjgQqf7inHf9YVBz2Om7J1ePWyWMSqZHCIEtaftWJXoQ2ZegVOGR1oFaeEXZQwxM/cWZGikgHZsQo0jVFgwVHvwZzlI5LQMVGFtacteHxtMXZWu/E+tqkWvx03+82WuNB6zTuD0U20eLCtHia7hJ0FNry2tdQtY2VqEHPThqLdrFN49bJYjGyk5fdTP97dXooXN3kPMNaWvcV2PLuhGC92jcX+Yjt+yTHBLgKPtNMjIUDZ7nKbiO/OXVutPGnB4gBBUAD44aAJOwps+P6qBKw/Y0W3BipkRStwuMSOe/8qxPqznmVZdxXZseS4BZMj/LOpOpfxuz0NGJetw7ozFvxnXTF2F0VmvsSrf6387IpXy1Bgcb8QfXlz5XtqaVAg1+hAidX5+fFp3ziMPleK0uKQIBPcK4XYRAkf7izDC+d+LhNaReHV7rFQyASIkoTt+TaU2CR0TFDiSKkd7+0o8zqXYiTNGxCDNzcV4qxJRBjTYxMRUT3BoBdRHRcoQHW+jlmRLaXT6RAXF4fCwkLXtszMTPfGXjLFXH1XCfIUWUTEqgSvmWhxcd4DOd78X/pgV9DrrD7eY3vVsfoiP37I63qhuABSbGWfYpOWsA67CapfvnOt2968j9d9Fx41Y2x2lbr0KjXMdzwO9TfvAzIZLLc/BsgrP4Y/3hX6Rfx3B4z47oARsSoB316ZgD6pzqf1SqwiMmecDKqPf3eMxuRusSixikjS1s68TzJBgPbcW+UNBSIiIgqXXCZgVBMdRjXxPQdQpl6BTL3zC8jE1npckabGzgIbrs3SQiETUGB24I8TFugUAnqnqFFqE5GgkUGncM8skcsE9ExWo6eXksEVWfeSJGHBUTNuXeacG+zqTA0W+cm075OiwrdXJUAjFyAXgFWnLFiUY4bJLqF1nBKCAPRJUXtkPtlECWN+z8f6M1ZMaBWFB9vq3ebt7JGsxqprGgT46Tn7OVRiR4JG5nXeT7soYe0ZKxpHK5AeJcecQ0bcvcL5nVohAJclOwMCM6rMYbZjdDIa6hXYW2TDZT95lncLRkUG1vlyyiTijuWFAAoxd1ACeiaroa1Pc4x58fNhE57dWAydXMDHfeLQKVEZcuUPwBk4enxtMb4/ENwcbt7IBWDGVfEY0lDrGlso8+d5y46aurMMQxpq8FaPWABAkVVCC4MCCgFwSMCsg0av5QODsavQjg5zfGeyXQiPrinCo2uKavUY1QNe1e2pFmib8FchJvzlfo3dOVGJL/vH4/sDRry6xT0T99Pd5TWegzBSvj9owdutLYhR1e/zm4iIgsOgF9EFIEkSduzYgdOnT6Nhw4Zo2bKl37ahqMkFTSjHFAQBQ4cOxc6dO1FWVgaDwYB27dq5N3L4efpMo0OhRcTNS/Px92krWhkUmD0wARl6BZbnmvH9ASPaxCkxTB98GYsTas9AVyiEs76DQ94mqLYOGwfF30sgK8yDpFJjYfPBgJd41U9HTO5BLwCObv1g7NbP67GKrTUPcBZbJYxYnId3exrw2Z4y/FMY/BOAFTc6aivgRURERFQXtDQo3eZwitfIMaZp5Xe1cOa4EQQBI7O0HqWnO805hcOllQ+ECQC+uyoeQ6vNy3pFmgZXpAVOP1DKBPw0ODFgu2D6aeGndJlC5gwEVrihiQ43eAkwftjb80G1FgYlCm5Pw8azVpgdgE4h4NkNxdhfbMf4Zjrc1iIKKVo57lxR4DcweL5VzCeXqZdj5oAEtI6rG/N9SZKEfwrt0CsFNIyS456/CvFjkFkxVy48iyvT1PhxUILbdaJdlCAXPK8d7aKEmQeNeDDIoJFCAOzVLmFUMmB88yg81yUGsSr3c+raxlocTU/FilwLMvVydEhQYuUpK0YuDi1jcvExc1DZWxeaVi7A5Dj/D7EOSFcjSikgp8yBWJUMy3MDVz4J1+Y8m9/Sl+FqZVCgXbwSS09YUGR1PqBQfe7oZrEKdEpUYtZBz/Nj5mELHkoF1HIGvYiILgUMehFdAP/88w/WrVsHADhy5AjUajUaN24ckb6DmdMrUCCt+nZBcM/GioqKwmWXXeZzf1mB9yc7bRlNMOOAEdN3lWP7uZIru4vs+GxPOcZm63DDkvxzF00miI3N8F7YxlOOJsG1fPmRrfg7q6Pf91Od6qcvva4v6twfAxYXY2u+Dfe3icIr3WKdP4eoaBhf/RryfTsgpmXiz81KoMzzQuK3Y2ZYHRJUQXyx3lMU+mTP3oT6FOCZW9MiclwiIiIi8vRGDwPu/asQBRYRfVPV+KC3wZV9djGTCQK6N6gMmv16dZJHm++uSsA3+8rx0OqiiBzzg94G9GygxvDFZ3HS6LwZHq0U8NuwJJRaReQancFHZ2aXbzllDlz+c+X1TJ8UFV7uHosOCaHNtRyqLXlWfLK7HLsKbWgXr8RV6Wr8dsyMmV5u4Ifiz1wL2s85jdubR7nmN6rqijQ11DJgw1lbwIyfqv4amYT2CSrsKLDh7W2lKLGKeK+XAUkaud9suViVDCOzKoO+fVPVOHtbGt7YWoqlJ8zYnBeZ66ILJV0nxzNdYjDu3MOPDlHCC5tK8N1+I5K1MkBw/u5Xnzus77wzrmvkmohVCbi9eRSe6hQDjZefv9Uh4dE1RW7ZmXVdglqG+UMS0TpO4fPhXlGSUGKVoJYLrt+76X0kFFslLMs1w6CS4VCpHSdLrXBI9ee9ExFReC7+b9tEddDOnTs9XlcPellsZmzY+ycK8ooifvyaBL1C6l+n91hn694fWu1dgJenBuccMuFAsd3tKcGZB024y6OluzFNtNAqBHy1LxF/xbZE3+I9aHP6YNBBL+HsSSiXL4Ry9W9et0+IGYyt+c4Lj4/+KcfxMge+vvJcgE2rg6ODM/C3r8h3ptiqUxZcmR74qd0LUe5h+YikoAJyRERERFQzAzM0+GdMCuQC+L3Li/HNo3BNlhbPbijGV/u835BWy4HhmVr8ccKMYquElgYFPu0Xj7Y+boTvvjEVNtH5/V9Zray20S4iUy9HTpnvcuzVrTxlRb/5Z3F3yyi81dMQ/JsLQrlNxIS/Cj0y3rbl2/BtBIMTx8ocXgNeAELOAvp5cAL6papdP/t28c6yduFQygQ83TkGT3eOgeGLE2H15Uv3JBW+7B+PtChndQtRkiATBCw5ZsaYP/KD6iNGKeC+NnpYHBJSdHIsPGrCqlNWZOrleP9yA7okqRCj8iyP+lK3WLzULdZv34uuTsR7O8qwo8CG3YU2v7+jPZNVaBqjQKJGhmGZWmTHKhAXIFNVJRfwYe84jGykxdPri3GgxHtlEL3CGSh+c1spUnQyiJJzjuZIz1vmy+gmWrx7uQF6ZXCZtzJBgEHtfp4L59Zd19gZeOwPwGw249ix4P6diYio/mPQi+gCKC11r3F96tQpjzar//kVy7b+DLUYg2S0D+t4IQetwgx6yf/Z5LFuwcgnAR8XE8fLHThe7v6lPk8InOf1Sb94TNni/PI9us0kHF77MPQ2M2LMpSjRRLvatUpP9dzZYobuiZshiL6fZtxk1gBV4lXzj5qxq9DmVuqkwOxArtF3H6OW5GPXmBQ8sroQe4rteKiNHve0rgwKrj5lwbBfgy/nMWtAAjacteLNbaWBG1fx8+AEXJGmwcFiO7blW3FFmhrxASaAJiIiIqLw1fc5ompbjEqG93vF4T+dYvDAykIcL3egdZwSL3aNQaPomt2yqB7sqqBTyLBsRBIW5ZhxpNSOt7cHP6fuZ3vK8dmecjzYSoOmggzjGgY/nlNGB2YeMGJ3kQ1/nbS4MtHqi6c7RePuVvqAgZVI+PXqRAxdVHl9dEcLHa5I02BHvg1vbQ/+GkivENArxRmEeudyA6KrBVFk565xBzXU4O6WUfhsj/eHEAUAswcmYECG54OME1t7PuxZU3qlDM90jnG9LrGKGP17PtadseL1y2LRJl6JtnHKsMqwAsDghhoMbuh8L4UWEXlmBw6VOGAVJfRLVbuCdtUDmY+1j8a9fxXgh3OZh81jnUG3v09bPY4xopEGE1vr0cqgwBPrijEnwDx90/rEeUwLQEREFA4GvYjqqIKSmk3+XBtzeoXap+xMrttrW/f+QT89VyFPiMJfQhZ6S0cgQoAC3rO1WsQ6P8byVdGY0GICZuz+EFcd2IAFrfrCLlcgqawAjdu0dTYWRQinjkHSx0L16w9+A14AUKTwDLxVlDoZ1ViL6X3j8P6OwBfKrWdVBjWfWFeMEpuExztEw+KQAga8rkpX48dBiRAlCZLkfFKwX5oaW/Ks+ONEcE9lXt9Y65ojommsAk1j+dFPRERERHVLqk6OuRGYryyQBI0c45s7v+c/2yUWJ8odeGd7Kf7nI+hR3Qe7zQA0eHRX5fXN1F4G3NJMB5kg4JTRgW35Nvx4yIjFx8xoE6/EGi+BgdoSr5bh6c7R+Nea4rD6uayBCmOaanFni6iIXGMGq2eyGoW3p3kc85osLf7dMRr/t7MM+4psSNTKMPOAyVWSUS0Hnu4UA4NahpGNtCEFh97qacDtLZy/E23j68ZcbjEqGX4b5lkWNJLi1DLEqWVoFhvce57eNx5v9BARpRCgOBdYXnnSgmt/y4NDAqIUAhYOTUSnxMpSoJ/1i8dn/ZzlO7fn23BVuhoZl0CJVyIiurD4l4aojrLYKp6GCu0Co7bm9AqJrdpFnUbrvV0AC+St8bvUDA4ImOJY4rVNqypZV3OSLsOM3R8iq+gkbtu8AKXqKCSX5sOseRIQRWje+y8U29ZC0mghmP0/bWZMzUKJ3Pe45x42weqQsLAGk2+/vLkEa09b/AatfhiQ4HoCDzj3JOK5fwa1XMCcQc4bAsfK7GjnZ8LglgYF/ndFeOVGiIiIiIguVulRcrzd04C3exqwt8iGFzaW4NdjoX3Hf3h1ER72MTdZJAJeT3aMhl2UcKTUgRYGBR5uG+02b5PJLkEA3NY10itww+/eHzwckK72ey2yaGgiLk9R+9xe23xdf6rlAh7vUFnRY0p3AwDn9Wu4gbm6Euyq62KrlW/sk6pG3m1pMDkk6BS+A42dElVuwTAiIqLaxKAXUR11siDngh170yb38oShXkAI1YJeVlnNLyDMgv99m1XJWnLIKsv1xViMiLE46+Drb7sCllsehmLbWuf4AgS8JH0Mto9+HNju/33XJOBVIVCW1uUpwV0QNNQrsHR4Eq5aeBYAML6ZDm/3NEACUGQRkaxjCUMiIiIiomC0MCjx/QDnHL6iJGHmASPu9zIncW1oF6/E1F4GzD5kxEf/lKNrkhJ3t9QHVfbNWwnNARka7Bid7PaAXPckFRYMTYRaLsBoF/HshhKsPmVB0xgFmscqcKLcgUfbR7s9WFgfnM9MNPIkCAJ0LONKRER1CINeRHVE1afTFq2fgeLymk2yGm6ml81mw4kT7pMHW60hPp1odQ/olNXCR03Fe1LKBMSqBBRbne+pV6cXsHrLCx7t1d9ODapfyw0TYBt6I3JybQAKQh7XpHZ6vBdEyUN/uiUpPWrO+9MlSYWiO9I91jPgRURERERUMzJBwE3NotAhQYUb/8j3mIM4UuYPSUTf1Mqsqk6JKlcGU7ga6hXIuTkVfxw3QykXMCBdA7XceR2lU8jwds/IHIeIiIioLqmVoFdZWRmOHTuG0tJS2Gy2oPfr1atXbQyHqF4oKSlBbGwsAGDNLu+l/M6H4mLP2u9yeYjBk2qZXl8fcQBZNRvPtVlaWBwScNh9vUxWGRRqaVBi3RnnMdfFNkPbbm9g54YnanQ824ibAQBFluDmy6ruobZ6JGhkeHZDSY32bxOnwMKhtVu7nYiIiIiIgtMmXomdY1IAAH8cN/ssGehLdowCXZOUuKyBGmvOWPBkhxhkRsthskuIUQX/oFtNxahkGNUkcLYYERER0cUiYkGv0tJSTJs2DT/++CP2798fcM6g6gRBQH5+zTJbiOoblUrlkT1V8dohuj9BKJznOb28bbv22muDO7gkQbF2KZTr/nRbXerjo+aOFjp8sdfodZtcAN693IBbz00yPWdOHAoLC13bmzZt6lreXegeXN+jSwtuvNWUv/GtaznPLNaojwSNHOObRWHaP+U4YQz+adB3ejonv1bJWRaCiIiIiKguGpChwalxCcjJOYa0jAwsOwuM/9OzOsSEllF4unMMDGr3oNYdLaNcy0oVv/cTERER1YaIBL22bt2Km266CadOnQLg/4Y6EQFxcXE4ffq02zpRdAZZHA57jfuVyWRQqcKbHNbb+RsfHx/UvsqF30E951OP9eVyjce6ojvSYXFI+PmICYUWz2Nuuj4ZWdGVH1GtW7fG6tWrATjfZ6tWrVzbWsVVZnoBAEKs6S5Fx6L8re8BTeUTkFvy3ANpqToZThqDC4QZ1DJsHZ2M8X8WYHEQk2Df3EyHO6tcABMRERERUd0lCIBCJmBEIw1O35qGk0YH0qPkUMoYyCIiIiK60MIOehUUFOD6669HQUHl000KhQKNGzdGfHw8FApOG0ZUnbfAUkXQyy4GXxI0MTEReXl5rtdt2rTxes6Fk+mlVAY/ibG3gBcAnFVGu72e3jfO2V4u4LN+8bh+iXuWZ79UtVvAC3AGvWJjY5Gfn4/09HQkJCS4tv0wIAFZ3510a9+i+9vYu/5fQY1bUqrcAl57imz46YjJrc1j7aMxoZUe9/5VgB8Omqp3AQDolVIZcFTKBHx3VTweWFWEHw4a0Ugvx8TWejy5zr185HVZWnzYOy6ocRIRERERUd2ilgse1y5EREREdOGE/c3sgw8+QEFBAQRBgF6vx3PPPYexY8dCr9dHYnxhycnJwfTp07FkyRKcOHECKpUKjRs3xnXXXYe7774bOl3N61rPmDEDDzzwQFBtP/zwQ9x88801PhZdGoxGZ5m/gtIz1bZ4f1owKysLV155Jc6ePQuLxYLo6GjExdXN4EmeKsbt9Y1NK8+9jgmeQbXJ3WI81gFAeno60tPTPdZXLxsCAAd1Keh/3df4Y8vLEIoKICvK82hTwdZvOCRJwpvbSjFlS6nXNsla57xmT3WKwYKjZhjtnoHDL69wz4iTCQI+7hOHd3saoFE4/x0PFNvx6Z5yAMDE1lF47TKDz3ERERERERERERERUfDCDnotWbIEgDOT5IcffkDPnj3DHlQk/Prrr7j33ntRUlLiWmc0GrFlyxZs2bIFX3/9NWbNmoUmTZpcwFHSpcpbptWff/6Jpk2bwmZ3n+tLL6Z4tO3WrRvatGkDuVyOlBTP7ZEcm7c5wkJVqPBdui9BI8fNzXSYsd8Z9OuepEKHhNBLNE5sHYVpu8rd1q0slOPYUx+jwZkj0D17l8997f1H4NdjZp8BLwBooHUG1rKiFdgwKhl/nbTAJkp4eHURMvVyrBjZAHFegm8AXAEvAHizpwFv9jSE8M6IiIiIiIiIiIiIKBhhB71ycnIgCAIuu+yyOhPw2rZtG+68806YTCbo9Xo8+uij6NOnD0wmE+bOnYuvvvoKBw4cwJgxY7Bs2TJER0cH7tSPuXPn+g08pKWlhdU/XXx8lRcURRF2uxUxjgxEi+mQQQHBS6ZXx44dQzpeOOUNIxH0ylUZXMtv9oj12P5/vQwY2UgLUZIwuKHn/F/BGN/MM+gFAL2/P4JjK+/xuZ+t/0hIsfF4fUX1DDt3iZrKgFZ6lBzjsp3Zarc251xcRERERERERERERHVB2EGvinmImjdvHvZgIuU///kPTCYTFAoF5s6di+7du7u29evXD02bNsVzzz2HAwcO4IMPPsBTTz0V1vGaNm2KRo0ahTtsukRIkuSWgViVw+FAcXEpDGJWxI9ZVV5eHjIzM4NqG4mg1wmNc/6tIQ01rmBRVTJBqHGwq0KbeCUWDEnEiMXuZQxtVhsEh8PnfpZbH4HJLmFbvv+51JrGsE4/ERERERERERERUV3mvRZXCCrm1zGZTGEPJhI2bdqENWvWAADGjx/vFvCq8OCDD6JFixYAgGnTpsFm83+zmyhSioqKMHPmTFitVp/by0rKIn7c8nL3DKhNmzYBkgTF6iVQ/jYbsFWOJ5yglyM9y2Nd4x7vAwD+1y8OMwckQK8M+2PHpz6pajTSy93WFSij4BA8j2me8B+UTV8EyOS44Xff830BwMvdYiIS/CMiIiIiIiIiIiKi2hP23ef+/ftDkiRs3bo1AsMJ3y+//OJavvnmm722kclkGDt2LACguLgYK1euPC9jI9qxYwfKynwHtZYuXQqH6DsrCQAyMjIiMpaouwZA88kUqL/7EPq7BwGmcqi/fBvqaS/XuE/zAy+4vf6+QU8c0yQCANrFK8MZbtCWjUhyey0JMnyd3MdtXdmnv8HeewigcWadrT7lPQgJAFelq/Fg2/BKoBIRERERERERERFR7Qs76HX33XdDrVZj//79WLZsWSTGFJaKLK+oqCi/8x716tXLtbx27draHhYRAKC0tNTvdqPRGDDo1a1bt4iMpXrJP+17/4Vy2QIIJYXu7ULIcJLSs1D+5nco6zEQt7eciPGtHnBti1HVXoZXVfEauce6ic3vwj3N78YzLW7B6anzAZXatW1vkfdMz25JSjzZMRozrkyotbESERERERERERERUeSEfRc6OzsbU6ZMgSRJuPfee7F79+5IjKvG9u3bBwBo3LgxFArfc/BUnYOsYp+aeuCBB9CyZUskJSWhSZMmGDBgAF5++WXk5uaG1S9deiRJguiw+20jk0UmeGSWq9xey/dsc44B7kGuoINeogOwmCAlpmDfuCfwbUofoMq+hvMU9AKAqb0Mbq8dMjk+T+uP11KH4s+iyoyzvUU2XPbTGY/903Qy/D68AZ7qFAONgmUNiYiIiIiIiIiIiOoD31GhENx5553QaDR47LHHcOWVV+L222/HNddcg9atWyMmJiYShwiK2WxGfn4+gMq5xnwxGAyIiopCeXk5Tpw4EdZxV61a5VouKChAQUEBNm7ciA8++ACvvvoq7rjjjqD7MpvNYY2lrquYy8rXnFYXO0e17KomTZrg0KFDrteSJOHo6f2QIc5nH3a7PSK/J190HYEbt/+OeFOJ23qpWpBLMJuCOp7iyD4YXn0YANBBqcIRIQpZl38AAIhSALBbYPYfz4uYFJXvbLl/8kwYmCxgzRkbrlta4rXNyqsNF/25GKxL/Zwlqo943hLVLzxnieoXnrNE9c+lct5qNJoLPQQiojoh7KBXfHy822tJkjB9+nRMnz49pH4EQXAFrGqq6lxJUVFRAdvrdDqUl5ejvLy8RsfLysrCiBEj0K1bN9c8S0eOHMH8+fMxb948mM1mPProoxAEAbfffntQfebm5noERi5Gp0+fvtBDuCCqB1JMJpPba0mSoJRr4es3QKlUoqioCMXFxeGPRanBzuSm6Htki9t6sVrQS1ZeAumT12DX6nHm8iEQq5QGrEp/PAeGc8tymxVaRWUmWaxcxLFjx8Iec7AS7QCg87pteU4ZWgmFuG2b9y+DWpmEglPHUVB7w6uXLtVzlqg+43lLVL/wnCWqX3jOEtU/F/N5K5fL0aRJkws9DCKiOiHsoJckSRAEwfX/qqXQJEkKt/uQVA0oKJVKPy2d1GrnzfvqgYdgDB8+HDfddJNH6bfOnTtj1KhRWLx4McaPHw+bzYb//ve/GDp0KJKTkwP2m5aWFvJY6hOr1YrTp08jOTkZKpUq8A4XmerlP6Ojo3Hy5Em3dWqVBsZq+8XFxSEqKgrt27dHQkLk5pjakdLMI+i1L7GR22tBkpC0ablzHNZylN31pNe+tFtXuL02VimfmKxXoWHDpAiMOARrvQfR1xbJoVJrAHify2vbdfHnbf6x+uBSP2eJ6iOet0T1C89ZovqF5yxR/cPzlojo0hKR8oYVwa3zHeSqrmoar83m/YZ2VRaLBQCg1WpDPlZsbKzf7UOGDMETTzyBV155BUajEd988w0ef/zxgP1eKqnIKpXqknmvVVWfj8tbcLb6DFIqnQw33HBDrYzHqlDidFQckssLXesc1cZYrI12LWvWL4P9gec9O5IkRC381m1VQ0tlrlSSVn7e/707JyqxOc/758Bfp31/PjSI8Z4hdqm7VM9ZovqM5y1R/cJzlqh+4TlLVP/wvCUiujSEnc5QWFgYkf8KCsIvJqbX613LwZQsNBqd+TTBlEKsidtvv92VCbZ69epaOQbVb9UzBQEvwWPPJhH1c5v+EKscZH+1TC8PDi8Tc3l5H1UlaOQ1GVpY5g5KDHmfeYND34eIiIiIiIiIiIiI6oaLqoaXRqNxzTF24sQJv22LiopcgbH09PRaGU9SUpJrPNVL2NGlqXpAq3rmFwCI1doItRz1Mqq0KNH4Dvw2Lqg8l8TEFEAQoHn/aehvuwKad/4DOOyQr1/usV+hojJjqoHm/H/UGNQyPNhGH7jhOc92jkG/NO/zlRERERERERERERFR3XdRBb0AoEWLFgCAw4cPw273kpFyzr59+1zLzZs3r7XxeMvkIargLeilshrcXsdExQffYXkpZDkHAD+/+944BN8fBUlllaUPJV0U1J+/BcVmZ+aiYttaqGZ/Cvmh3R77KSTRtZysO/+ZXgDwQtcYvNvTgOuy/Jcw/fXqRDzWPvgAGRERERERERERERHVPRdd0Ktnz54AnOUNt27d6rNd1XKDPXr0qJWx5OXlIT8/HwCQkpJSK8eg+qV6ppe3oGhJcYl7myAzvWRH9yPq3zdB9+zd0D19B2AyuralaP1nMNlTM13LKrvVbVtm8anKF1o9lCt/dduu+vUHyA/v8ehTITlcy4kXINMLABQyAXe0jMIX/f0HDnsmqxmgJiIiIiIiIiIiIqrnav1OdFlZGU6dOoWysrLaPhQAYNiwYa7lGTNmeG0jiiJmzpwJAIiNjUWfPn1qZSxffvmlK8jRq1evWjkG1W9arf8MJABBz3enXDADQnkpAEB26hjUMz92Lh8/jH7Fx/zua7r/eZR9tRy2ywdBViVDy6kyUCeUeB+LfM82j3VVM72axyqCeQu1anLXGK/r949lQJqIiIiIiIiIiIjoYhDxoFdOTg5eeuklDBo0CCkpKcjMzETr1q2RmZmJlJQUDBo0CC+//DKOHfN/E76munTp4sr2+uabb7B+/XqPNh988AH27t0LAJg4cSKUSqXb9pUrV8JgMMBgMOC+++7z2P/o0aPYts3zJn9VixcvxhtvvAHAGdi4+eaba/R+6OK2/fAa2NTFfts4HA6/2ysoNyx3f718AbQvPQDd03cgbf3veGDNDz73rQhrWcbdD1TLLBOqJKfJTgZ/3r7ZcLhruUOC0k/L8+PhdtEe67bekIwk7YUpvUhEREREREREREREkRWx9Aur1YrnnnsOn332GUTRmeFRvZSbxWLBxo0bsXHjRrz33nuYMGECXnzxRahUqkgNAwDw2muvYciQITCZTBg1ahQee+wx9OnTByaTCXPnzsWXX34JAMjOzsaDDz4Ycv85OTkYMWIEunfvjiFDhqBt27ZISkoCABw5cgTz5s3DvHnzXO//pZdeQlpaWsTeH9Vf1c+Jo2f2wQYjUtAh6H1CIT/wj2tZ5bCj15GtWJ3V0aNdxTmLGAMkfQxgsdT4mBVeazQSAHBjU22dKR24Y3QyHl9ThGNlDkxso0dW9IXPQCMiIiIiIiIiIiKiyIjIHV+TyYTrrrsO69evD3iDvmK7w+HA9OnTsWXLFvz888/QaDSRGAoAoEOHDvj8889x7733oqSkBJMnT/Zok52djVmzZiE62jP7I1jr16/3mklWQafTYcqUKbj99ttrfAy6uBmiEmAwNEVpTpgdWYMLUjU/exTrM9rApnDPvPpwZymeTmwAtVzwcg6HHnSb2PwuGOXOc/rOFlEh719bGuoV+GFg4oUeBhERERERERERERHVgogEvR555BGsW7fOlc3RqlUr3HzzzejRowcyMzOh0+lgNBqRk5ODdevWYcaMGdi1axckScL69evx8MMP45NPPonEUFyGDh2KVatWYdq0aViyZAlyc3OhVCrRpEkTXHvttZgwYQJ0Ol2N+u7YsSM++eQTbNiwAVu2bMGpU6dQUFAAu90Og8GAli1bol+/frj11ltdGWBE3hgt5ejZ6Eqsz9kaXkcqdVDNDJYyjN3+G77pPNxt/V9HCjH161wsG5EEi0NyK3Ao1CDRrFBRGei6LDm4sRERERERERERERERhSPsoNemTZswe/ZsCIIAmUyGyZMn47777vMoZxYVFYWkpCR06dIF9913H6ZPn45nnnkGDocDc+bMwcSJE9G5c+dwh+MmMzMTU6ZMwZQpU0Lar0+fPigqKvK5PTo6GmPGjMGYMWPCHCFdaqpnUVntZsxb8wVS0Snsvi1j7oF6VuDgcaKxGILgntEVAzMAoP+Cs5jskKCtuoNWB5SGNhazzJlJ1iKW5QOJiIiIiIiIiIiI6PyQhdvBzJkzXcuTJ0/G/fffH3D+HkEQMHHiRLz00kuudd9//324QyGqd1pndkFNygd6Y7t6XFDtvkjp5xF8M1eJf1c/e4c3ewBl2e09+pHkvgNaydZiAMCghpErW0pERERERERERERE5E/YQa/Vq1cDAFJTU3H//feHtO/EiRORlpYGAFi1alW4QyGq86oHm3SaaEgBgl4JDeKC61wQIMYEbvtS1nU4CoPbOlmVMQjVxlOs0OGK2Bs9+rGMfwTGZz7weozFCR0AAI308oDjISIiIiIiIiIiIiKKhLCDXrm5uRAEAT179gx534r9JEnCyZMnwx0KUb1TWHoWEkS/bdq0bht8h0qV38056gTkaJJgr3bquwe93EkQkKNJ8OhL/dW7EJt5H1uuOh4AkKlneUMiIiIiIiIiIiIiOj/CviNtNjvnAoqKiqrR/hX7VfRDdClp27g79ub/DZvdBKX7TFoAAItQihbNWgbfocwzs6rsg5+BogJ0WFCCo9okAIAkCG5VFd0DXZ6ZZ8Vyncc6KaEBAMB8x+PQfPGWa/1mfZZruVE0M72IiIiIiIiIiIiI6PwIO+iVkJCAkydP4tChQzXa//Dhw65+iC521csbrtv9Oyx2M84odiJaTINCUru2WYUylMhOBNWv8o+fIN+0ErKzuc7jRMXANuBaOLLbAPpY7LRF4aj2jKt99dwy/5legMNLMK1Tk0fxzxcn8GTrnnghuw2UB/5BrsqAu1re62rTkOUNiYiIiIiIiIiIiOg8CTvo1bJlS+Tm5mLt2rU4cuQIsrKygt73yJEjWLNmDQRBQMuWIWSzENVDkiShuLjYbd3JwhxABjgEC4rkh2vct+zEESh2bXa9tne/AocH34Y2s04Bm3LRyuB+qovVyhumagXA4mPc58JgQ9s/iV+3vw4AeLvhMPyjywAAvL7LDMfVU/DjukM4pYqFSV4ZuNMpwq6gSkREREREREREREQUlLDvSA8cOBAA4HA4cM8996C0tDSo/crLy3HvvffCbrcDAAYPHhzuUIjqtDVr1rh+34PVLL19cA1N5W4vbWqdM+B1zu4i9+NWz/S6r1UUZg90ZltWz/Sq8Ht8eyj6fYtpTy/Ek01vctv21vYyHNY2cAt4XZGmrt4FEREREREREREREVGtCTvoNX78eCQnJwMANm7ciP79+2PRokUQxeq31Z0kScLixYvRv39/bNiwAYIgoEGDBrjlllvCHQpRnWWxWPDPP/+EvF/3llcG1U6oFvTaa/UfcJKqhbby8/MwMEODE7ekQimr3rbqgQQ8vzG4wPanfeOCakdEREREREREREREFAlhlzeMiorCe++9h1tuuQWiKOLgwYO45ZZbkJCQgM6dOyMzMxM6nQ5GoxHHjh3D5s2bkZeXB8AZAFMoFJg6dSp0Ol3Yb4aorjKZTAHbXNlpFBwOO/af2AadOhqXtx6MZhlBZHqJIhRb17itOmxX+w1pi9WCXocPH4bdbkeUUgFUm3eseu5XvsV7QLuqVgYFkrScz4uIiIiIiIiIiIiIzp+wg14AMGTIEHzyySd45JFHUFZWBkmSkJeXh99//92jrVTlhrper8fUqVMxaNCgSAyDqB6qPB9S4zPRsmEnDOh8fQi7S1B9O9VjdZ5M63e3jBg14D69GAoLC5GUlORnhMGLVXEuLyIiIiIiIiIiIiI6vyJ2Z3rUqFFYuXIlbrzxRqjVztJqkiR5/AcAarUaY8eOxcqVK3HddddFaghEdZbkkT3lSSlXhdyvcv43UC392WP9r3n+T20hIcNjXUVJ0upjrVnQy9fMYEREREREREREREREtSMimV4VsrKyMG3aNLz++utYv349tm/fjry8PJSXlyMqKgqJiYlo3749unfvjtjY2EgemqhOOnXqFFasWIGSkpKAbdMSskLuXz33c6/rCxTRfvfr0Lwpjh76222dr8Bc9fm/giETGPQiIiIiIiIiIiIiovMrokGvCrGxsRg4cCAGDhxYG90T1RsrV64MKuAFAFp1VEh9y/Zt97ltjy7N7759UtU4pVbDYrG41vkKeukVAk47Qhoa/jppCdyIiIiIiIiIiIiIiCiCOPEOUS0qKiryu90OMwCgaWqbkPpVLpoJ3SsPe922R5uKfJX/TC+tQoBQLRuragnSqm5oqgtpbEREREREREREREREFwKDXkS1JJh5vKxCGQDALtqC7lc4cQTqH6b53P5c49F+93//coOzHy9BL28mttb77KvojnScvc0zq2zGVfF+x0BEREREREREREREFGkMehFdSOfiTjq178BSdcp1y/xuXx7X2u31oAw1hjbUIFYl4Msr4nFbC99lFL0FvgRBwHNdYjzWt49XOscjE/BJ3zjX+p7JKvRLVfsdIxERERERERERERFRpAU1p9f333/v9nrcuHE+t4Wjar9E9V0wmV4VstPaBd1WNe8rn9vWxDRDgdK9tGGPZDUea+9Z7jDYTC8AeKStHlN3lKLIWtnmq/6V2VxjmuowhmUQiYiIiIiIiIiIiOgCCirodf/997tukAuC4BacqrotHNX7JbqUKOTKoNoJhXl+t2sdFo91CWrvCZ3egl4Wi+f+giBALhNwcFwqNufZIBOAdvFKqOThn/dERERERERERERERJESVNAL8J8FEkpGC9GlIpTzQqv2XXLQjcXsd3PH8hyPdfGa4INeZrNn/1FRzrHJZQK6NVAFN04iIiIiIiIiIiIiovMsqKCXvwwsZmcReRdK0KtxSsvgGooOv5unpg/2WBdKppcoih7tFIqgY+NERERERERERERERBdMUHezP/rooxptI6LgaFTBzYcl2Kx+t7/XcKjHurgwgl5yuTyocRERERERERERERERXWje74YTUdgCZXrZYAQAxOmTgu/Ubve56eVG1yFH495XglqGpjHBZWqZTCbYbDa3dTIZPyKIiIiIiIiIiIiIqH5g3TKiWhIo6FUiPwEAUCrUwXdqt3ldbRPk+DB9oNu6DglKTO4aA5Vc8LpP9UyvnJwcWCwWt3UMehERERERERERERFRfRF20Ov1118HAHTp0gUDBgwIef/ly5dj3bp1AIAnn3wy3OEQ1RvlstMAAFUIQS95zgGPdfbOvXC1ox/OqmJd68Zl6/Bxnzi/fRUXF7u91uv1sFrdyydWD4IREREREREREREREdVVYQe9XnvtNQiCgLvvvrtGQa+lS5figw8+gCAIDHrRRcVfppeIyjKF1TOu/FHN+cxjXXLiAyi2uh9rXHbgOcIaNmyIY8eOVY5JFD3GEh8fH/TYiIiIiIiIiIiIiIguJNYuI6olgcobVujVdmjQfQpmo8e66gEvAIhVBQ6kGQwGt9eHDh3CyZMn3da1atUq6LEREREREREREREREV1IFzzoVREYCCXbhag+8Bf0klC5LT0hK+LH1isCn9rVz7nqpQ2JiIiIiIiIiIiIiOqTCx70qphXSKcLXI6N6GIkE4I8De12j1WL49t7bRqlDBxElslCD4wREREREREREREREdVVFzToZbPZsGrVKgBAamrqhRwKUcQFW95QCDLoJTvwj8c6g92z3CHAoBcRERERERERERERXXoUoTT+/vvvfW7bv3+/3+1V2Ww2nDx5EosWLcKRI0cgCAK6dOkSylCI6ryysjKf21QKNfp3vBaiKEKt1AbsS5ZzEJov3vJYbxfkXttHKwMHtILJrmTQi4iIiIiIiIiIiIjqi5CCXvfff7/Xm+CSJGHFihVYsWJFjQYhCALuuOOOGu1LVFfl5ub63CaJwJUdrwu6L1nOAchOHfNY/0dcW491S4cnBdVnVlYWtm/fjpKSEp9tGPQiIiIiIiIiIiK6uIiiCLPZDLPZDIfDcaGHQ+STSqWCTqeDUqkMep+Qgl6A75JtwZZyq06r1eKVV15B9+7da7Q/UX0kimJI7YUy74Gpz1L7u73eOToZGfrgTmutVovrr78eZ86cweHDh7Fr1y7P4zLoRUREREREREREdNGwWq0oKipCVFQUYmJioFCEHCIgOi8kSYLVakVxcTG0Wi2ioqKC2i+k3+hx48Z5rPv+++8hCAKaNWsWVIlCQRCg0WgQFxeH1q1bY8CAAYiJiQllGET1Xvv27UNqr/7+Q49101OvxCl1nNu6YANeFRQKBdLS0mAwGBj0IiIiIiIiIiIiuog5HA4UFRUhISEBcrn3aVOI6gpBEKBWq6FSqZCfnw+VShVUxldId8g/+ugjj3UV83j169cPb7zxRijdEV3U/GU/RuIJincaDnN73TNZVeO+dDodWrZsiT179oQ7LCIiIiIiIiIiIqqDysvLER0dzYAX1SuCICA6OhpGoxGxsbEB28vCPWBGRgYyMjIQHx8fbldEFxV/Qa9IZFBlWvLdXv88ODGs/ho3buyxjpleREREREREREREFweLxQKNRnOhh0EUMpVKBavVGlTbsNNNduzYEW4XRJecs8W52HVUQmp8JuKik2rUh02ofCKj8Pa0sANUMplnDJxBLyIiIiIiIiIioosH7/dRfRTK723YmV5EFLpth/7G98umYv+JIILGDrvX1VaZM2b9UW9DRP5YMehFRERERERERERERPVZ+BMLAdi3bx+sViuUSiVatGgR9H579+6FzWaDRqNBdnZ2JIZCVGf4K28IOLd5CzR5MJu8rnaci1knaiJTg9dbLd+gxkdEREREREREREREVAeEfUc7JycHPXv2RN++ffH++++HtO/777+Pvn374vLLL8epU6fCHQpRveEQnPVHBSHwKSj4CHpV0Ckjk40VHx/vVtNXoVCgQYMGEembiIiIiIiIiIiIiKi2hR30+vnnnyGKIgBgwoQJIe171113QZIk2O12zJ07N9yhENUpvjK9RIUZulgV4qOToVFqA3dk8R70OqR1BqR08sgEveRyOYYPH46WLVuiWbNmuPrqq6HVBjE+IiIiIiIiIiIiIqI6IOzyhitXrgQApKSkoFOnTiHt26VLF6SkpOD06dNYsWIF7r///nCHQ1RnabRqyJPKIFfLIZM1QrTWgDZZ3QLuJ5iMHuteyxyJQqUeABCtity8W3FxcejTp0/E+iMiIiIiIiIiIiIiOl/CzvTavXs3BEFAhw4darR/hw4dIEkS9uzZE+5QiOqU6ple+hgtdp9ch51H1mH7oTXYe3xrUP3ITh3zWPdMkxtdy5Ga04uIiIiIiIiIiIiIqD4LO+iVn58PAEhOTq7R/hX75eXlhTsUojpNqpaQJQjBZWgJBWf9bo+NYKYXEREREREREREREdU9VqsVnTt3hsFgwLx58y70cPyaOnUqDAYDhg0bdt6PHXbQq4LNZqvRfna73e3/RJcKIcjTz3blSEgqtev1/6UPctsuCzJ4RkRERERERERERES1Z9KkSTAYDDAYDFixYkVI+/7555+ufZ988kmP7dOmTcOhQ4fQunVrjBw50msfhw4dwpw5c/DUU09h8ODBSE1NdfU5Y8aMkMZjt9vx+eefY+jQoWjatClSUlLQsWNHTJo0Cbt37/a775133on4+HisXr0a8+fPD+m44Qo76JWQkAAAyMnJqdH+R48edeuH6GJRvbwh4P462EwvREXD9PT/wdZnKF5pPAr/aTLOtalfqtrPjkRERERERERERER0vowdO9a1PGvWrJD2nTlzpmt53LhxbttKS0vx3nvvAQAef/xxr/eWV61ahc6dO+Puu+/Gxx9/jHXr1sFkMoU0hgr5+fkYNGgQHnvsMaxZswb5+fkwm804cuQIvvzyS1xxxRX4+uuvfe6v1+vxwAMPAABeffVViKJYo3HURNhBr2bNmkGSJGzYsAFFRUUh7VtUVIQNGzZAEAQ0btw43KEQ1SkeQa9qL4MOegEQs5rDfNcTmJx1PSxylWv95G4x4QyRiIiIiIiIiIiIiCKkR48erljHggULgg46lZeX45dffgEAtGrVCh07dnTb/vnnn6OgoAAZGRm49tprvfZR9X60TCZDq1at0KVLl5Dfg8PhwC233ILNmzcDAEaMGIE5c+Zg6dKleP3115GUlASLxYJJkybh999/99nP3XffDY1Gg927d2PhwoUhj6Omwg569e/fH4CznuRrr70W0r5TpkyB1Wp164foolUtxhVsWUL5+uVQzvsa4sLvcd+xxehWctC1zaCKWIVSIiIiIiIiIiIiIgrTjTfeCAAoKSnBokWLgtpnwYIFKC8vd9u/gsPhwKeffgoAuOGGGyCTeb8nnJaWhpdeegkLFy5ETk4O1qxZgzvvvDPk8X/33XdYs2YNAGfg6ptvvsGAAQPQpUsX3Hvvvfjtt98QExMDURTx5JNP+py6KjY2FgMHDgQATJ8+PeRx1FTYd8zHjRsHnU4HAPjkk08wderUoPZ7//33Xf9QarUaN910U7hDIaoVJSUlOH78uCtAW92BAwewdOlSbNiwwWcbb4Kd00u57k+o536O2Dmf4L0D32BIwVbXNoOaQS8iIiIiIiIiIiKiumLs2LGuKl/Bljj84YcfADgztMaMGeO2bdmyZTh+/DgAYPTo0T77aNq0KR566CH07t0ber2+JkMHAHzwwQcAgLi4OEyePNlje5MmTfDoo48CcM4h5i+Lq2K8q1evxuHDh2s8plCEfcc8KSkJDz/8sCt17oUXXsDgwYMxZ84cnD592q3tmTNnMGfOHAwZMgQvvvgiAGeJtwceeABpaWnhDoUo4vbt24cffvgBv/76K+bMmeOKtlc4evQoli1bhkOHDmHr1q1YuXKla1v18oZSTef0srkH0iyCEgAgE4BoZfAlEomIiIiIiIiIiIiodmVlZaFHjx4AgKVLl+Ls2bN+2588eRIrVqwAAPTt29cjVvLTTz8BcAa12rRpUwsjrnTgwAHs3bsXAHDddde5Ep6qq5rE5C/oNXjwYGg0GgDAnDlzIjhS3yKSJvLEE09g2LBhrpv8GzZswD333INWrVohNTUV2dnZSE1NRcuWLXHPPfdg/fr1rrZDhgzBM888E4lhEEXctm3bXMvl5eXYv3+/2/Z9+/a5vT506JBruXrQy+6wub0OOuhld9/PLHMGvWJVQtAlEomIiIiIiIiIiIjo/Bg7diwAwG6348cff/Tbds6cORBF0W2/qioSLbp27RrhUXqqKGsIAL169fLZLjk5GdnZ2QCAtWvX+mynVqvRrl07AMAff/wRoVH6F5GglyAI+Prrr/HII49AEARIkuT6z2w2Iz8/H2az2W29TCbDww8/jG+++SYSQyCqFUVFRW6vqwa1AGfpQ28coh1ni3Pd1uXmuadvipIY1BgEm3vQy3Iu6MX5vIiIiIiIiIiIiKg2mEymi/q/2nbttde6MpwqShf6MnPmTACAXq/HiBEj3LadOHECOTk5AIDOnTvXwkjdVWR5AUCzZs38tq3YfuLECY8KaVVVjHvTpk0wm80RGKV/ikh1JJPJ8MILL2D8+PH48MMPsXTpUtc/RlWZmZkYOHAg7rvvPjRt2jRShyc6L3wFuaqb//eXOHTiOGKQ7rPNibwga5hWL28oc562nM+LiIiIiIiIiIiIasO33357oYdQqyZMmFCr/cfGxmLo0KH46aefsGXLFuzfv99rEGnnzp34559/AADDhw9HVFSU2/b169e7ltu3b1+rYwaA3NzKRI70dN/3tgEgIyMDgLPiWW5urs8gWceOHQE4s9527txZ6xlrEQt6VWjatCneeecdAMDZs2dx5swZlJWVQa/Xo0GDBkhKSor0IYkiymq1Yt26dcjLy/PYZrPZsGXLFnTq1AmAZwlDwJnBtfnASsShSWQG5KO8IQsbEhEREREREREREdVNY8eOdc3H9cMPP3id5qlqFti4ceM8tp84ccK1fD5iK2VlZa7l6gG46qrO9+Uv06vquI8cOVLrQa9aTRVJSkpCmzZtcNlll6FNmzYMeFG98Pfff2PPnj1eg14AsHXrVleNVW+qz91VQRI8A2TBEDwyvZxBr9PG4MojEhEREREREREREdH5ddVVV6FBgwYAgFmzZnkkUIiiiDlz5gBwZlX16dPHo4/8/HzXssFgqL3BnlO1/KBKpfLbtup2fyUj4+LiXMunT58OY3TBYX00oiokScL+/fv9trHb7bDZvAe2AGfQSylFIVpM89uPWqkJblB296CXVXAmaPZM8f+hQ0REREREREREREQXhkKhwA033AAAyMnJwZo1a9y2r1ixAidPngQAjB49GjKZZ7imsLDQtXw+gl4V85ABzopo/lTdrtVqfbarOm6j0VjzwQUp4uUNieozX9ld1VVkenkrb7h5719ItrcL2MdlLQcENyhb9fKGzmDXv9pHB7c/ERERERERERERUQhuueWWCz2Ei8LYsWPx0UcfAXCWMrz88std22bOnOnWzhu1Wu1aNplMiI6u3XvCer3etVxeXu4WBKuuagDLXynEqllgSqUyzBEGxqAXURVnzpwJqp23YFeF5Rt/RTI8JxUUYXd7fUWHawIeRzX3C8iKC9zWWWTO07ZVXO1/QBAREREREREREdGlx1/mDgWvffv2aN26NXbt2oWff/4Zb7zxBtRqNcrLy7Fw4UIAQMeOHdGyZUuv+ycmJrqWCwsLaz3olZZWWb3sxIkTSEhI8Nn2+PHjAABBENz2q65qtlpsbGwERulfRMsbrlmzBo8//jj69++Ppk2bokGDBoiPjw/qP38/PKLzRRCEoNqJogij0YiioiLPPrycViIcMMoqs8iS4xpCqfBfnlC+fR1U877yWG+WKaFTBDdOIiIiIiIiIiIiIrpwxo0bBwAoLi7G4sWLAQALFy5EeXk5AN9ZXoB70MvbvehIa9GihWs50DRAFdvT09P9ZnpVHXdGRkZ4AwxCRIJehYWFuPHGGzFs2DB8/vnn2LZtGwoKCmCz2SBJUtD/EdUXkiRhw4YNPrZ6BqROKbbAJjg/xGSCHFd2vDbgMRTr/vS63iJTwmjn+UJERERERERERERU140ePRpyuRyAs8Rh1f8rlUrXvF/etG7d2rV88ODBWhylU8+ePV3Lq1ev9tnu9OnTOHDgAACgR48efvusOm5fGW2RFHbQy26347rrrsPvv//OABbVe8FmekmS5DOyLlQLetlhgV0wu15ffdnNaN2oa8BjiA2zva43y1jWkIiIiIiIiIiIiKg+SElJwRVXXAEA+P3337Fr1y6sWLECAHDVVVe5ZXNV16lTJ9e8Wps3b671sWZnZ7uyvX766Se3ebuq+u6771zLw4cP99tnxbhTUlLQsGHDCI3Ut7CDXl988QW2bdvmen3NNddg9uzZ2Lt3L86ePYvCwsKg/isoKPBzFKLzI9igV0XqqTc6sfqHlHsQeOHaryGKYuCDKDyn3MtVGXBQmxzMEImIiIiIiIiIiIioDqgoYWiz2XDXXXfB4XAAqCx96ItKpUKXLl0AAJs2bardQZ7z4IMPAnBW+Hv++ec9th8+fBjvvvsuAKBJkyZBB70qAn+1zfOueoh++ukn1/Krr76KiRMnhtsl0QVTXFwcVLuFCxf6nIcuSmoQcP+ggmsWs8eqYe2fhChEdCo+IiIiIiIiIiIiIqpFw4cPR3R0NEpLS7F7924AgMFgwJAhQwLue/XVV2P16tXYvHkzSktLER0d7bPtvHnzUFZW5nq9du1ar8sAkJycjAEDBnj0cdNNN2HGjBlYu3YtPv30U5w+fRq33XYbDAYDNm3ahDfffBMlJSWQyWR4/fXXofCSvFHh4MGDOH78uOtncD6EHfTas2cPBEFAs2bNGPCiem/79u1Bt83Pzw+qnVQt06tRcvOggl7KP+e5vT6oaYAd+kwAQEaUPMhREhEREREREREREdGFpNVqMXLkSMyYMcO17rrrroNarQ6477hx4zB58mSYzWYsXLjQb3bYM888g2PHjnnd9s033+Cbb75xve7Vq5fXoJdcLseMGTMwevRobN68GfPnz8f8+fPd2qjVarz55psYOHCg37HPnj0bABAXF4dBgwb5bRspYaeMVNR07No18BxFRJeixNgUXNHhGjQwpKNFw464vvc9gXcqL4Us75TbqqbmM67lNvGc14uIiIiIiIiIiIiovqgerKooeRhIfHw8RowYAQCYM2dOxMflTUJCApYsWYK3334bPXv2RHx8PDQaDbKysnDbbbdh+fLluPXWWwP2UzHe8ePHQ6VS1fawAUQg0yslJQU5OTmQyVhyjcgbQRBwVadRuKrTqIj1eVeLqIj1RURERERERERERES1q3fv3igqKqrRvhMnTsScOXOwfPly5OTkIDMz02u7HTt2hDFCdwqFAnfddRfuuuuuGu2/Zs0aHDhwACqVChMmTIjYuAIJO1LVpUsXSJKE/fv3R2I8RBedmnyQCWUlHuvWxDRzLbeOCzteTURERERERERERET1QNeuXTFixAg4HA68++67F3o4QXnzzTcBALfccgsaNmx43o4bdtDrtttuAwBs3LgRBw8eDHtARASoZ033WDeu9UOu5Tg1MyuJiIiIiIiIiIiILhXPPfccFAoFZsyYgRMnTlzo4fi1ceNG/Pnnn4iOjsaTTz55Xo8d9p3zvn374tZbb4XD4cDEiRNdc3zVBTk5OXj66afRrVs3pKWlISsrC/3798fUqVNrbZxGoxEdOnSAwWCAwWBAu3btauU4dGE0aNAg5H0yMjJC3kcoLnB7fUoZi+OaBNfrKCWDXkRERERERERERESXimbNmuGDDz7Ao48+iuPHj1/o4fhVUFCAJ598EtOnT0dycvJ5PXZEaqS99dZbsNls+P7773HFFVfg+eefx5AhQyCXyyPRfY38+uuvuPfee1FSUlkmzmg0YsuWLdiyZQu+/vprzJo1C02aNInocadMmYKjR49GtE+qO1q2bIkzZ86EtE/r1q1DPo58/0631083uTHkPoiIiIiIiIiIiIjo4jF27NgLPYSgDBo0CIMGDbogxw476DVixAjXslqtxv79+zF+/HhoNBpkZ2cjJiYGgiAE7EcQBMyfPz/c4QAAtm3bhjvvvBMmkwl6vR6PPvoo+vTpA5PJhLlz5+Krr77CgQMHMGbMGCxbtgzR0dERO+7HH38MjUYDpVKJ0tLSiPRLdUeogdzhw4cjNTU1tIOYyj1WqSS7a/nOFlGh9UdEREREREREREREdAkIO+i1atUqt6CWIAiQJAkmkwk7d+70s2clSZKCCowF6z//+Q9MJhMUCgXmzp2L7t27u7b169cPTZs2xXPPPYcDBw7ggw8+wFNPPRX2MR0OBx555BE4HA48+eST+Oabbxj0ughpddqQ2sfExIR8DFn+aY91meZ813KG/sJlUBIRERERERERERER1VURmRhIkiS3/3yt9/VfJG3atAlr1qwBAIwfP94t4FXhwQcfRIsWLQAA06ZNg81mC/u4H3/8MbZu3YpmzZph0qRJYfdHdZNcLoMDwf++1CSYK8k8g1p2ofJUjVJELkBMRERERERERERERHSxCDvTa8GCBZEYR8T88ssvruWbb77ZaxuZTIaxY8fixRdfRHFxMVauXIkrr7yyxsfMycnBq6++CgB45513oFKpatwX1W2SJKFMdhKxYmatHUN2/LDHum9S+riWlTIGvYiIiIiIiIiIiIiIqgs76NW7d+9IjCNiKrK8oqKi0LFjR5/tevXq5Vpeu3ZtWEGvxx9/HOXl5bjxxhvRp0+fwDtQnSWTySCKos/tEgAJwWcnBp3pJTqgWLYAmq/f87r5kDbZtdw5URn08YmIiIiIiIiIiIiILhVhB73qmn379gEAGjduDIXC99tr3ry5xz418eOPP2LJkiUwGAx45ZVXatwP1Q2By22KQC0EvZS/zIR6zqdBtW0dx6AXEREREREREREREVF1F1XQy2w2Iz8/HwCQnp7ut63BYEBUVBTKy8tx4sSJGh2vqKgITz31FADghRdeQGJiYo36qcpsNofdR11mtVrd/l/fWCyWkDK9LBZLUO30fgJeXyW7Zw+KNgvM4U9DRxSU+n7OEl2KeN4S1S88Z4nqF56zRPXPpXLeajSaCz0EIqI64aIKepWVlbmWo6KiArbX6XQoLy9HeXl5jY737LPP4syZM+jevTtuu+22GvVRXW5uLhwOR0T6qstOnz59oYfgVaBMrzNnTiOUTK/c3Fy/GYcAkLr8Z7/bn2lyo2t5YKIdx44dC/r4RJFSV89ZIvKN5y1R/cJzlqh+4TlLVP9czOetXC5HkyZNLvQwiIjqhIsq6FU1S0qpDFwCTq1WAwBMJlPIx1q9ejW+/fZbKBQKvPPOO8HP3RRAWlpaRPqpq6xWK06fPo3k5GSoVKoLPZyQJSUlQRSCD0qmp6cHfJ+Jq37xue3BZrfjpDrO9fq2NnFomFb/fm5Uf9X3c5boUsTzlqh+4TlLVL/wnCWqf3jeEhFdWsIOeo0YMSIS44AgCJg/f35YfVRN47XZAtd/qyg9p9VqQzqOxWLBpEmTIEkSJk6ciLZt24Y2UD8ulVRklUpV595r4Pm8AKVaBbNQBBF2yII4fbRarf8ArNV/+cM1Mc3cXndKjoJGIw94XKJIq4vnLBH5x/OWqH7hOUtUv/CcJap/eN4SEV0awg56rVq1KuwsJ0mSIpIppdfrXcvBlCw0Go0AgiuFWNVbb72F/fv3IyMjwzWnF10a1CoVHIIFpxRboRMTIUAOh2CBStRDL6V4tA/0ey0Yy/xuN8ndn0BKUMtCHzQREREREREREdVroiiif//+2LZtG9q2bYu//voLMlnt3yfKy8tDp06dUFpailtvvRVTp06t9WMSEYUjIuUNg8mQqU4QhBrt549Go0F8fDwKCgpw4sQJv22LiopcgbH09PSQjvP+++8DAPr164fFixd7bVMRUDMajfjxxx8BAImJiejXr19Ix6Lzx9vvo1ardZW/bN26NVRqZ9aWXTCjRH4cAPDU2A+x7O8lyD2YH/oxVWq/288oY91eaxSRKaNJRERERERERET1x5dffolt27YBAF588cWgA16iKOKPP/7A/PnzsWnTJpw6dQomkwlJSUlITU1F165d0adPH/Tt29drYkBiYiIeeOABvPbaa/j2229xxx13oFOnThF9b0REkRR20GvBggVBtRNFESUlJdi1axd+/vln7N69GxqNBi+99BJatmwZ7jBcWrRogTVr1uDw4cOw2+1QKLy/xX379rmWmzdvHtIxrFYrAGDGjBmYMWOG37b5+fm46667AAC9evVi0KueGTZsGERRhEKhQExMDIrK8jzaKBUqDO47El8c/MJtvUKhCPwFRKPzuemsMhpFytCyEImIiIiIiIiI6OJSVlaGKVOmAAC6deuGq666Kqj9tm/fjkmTJmHz5s0e244dO4Zjx45h/fr1+Oijj/DVV1/hmmuu8drPfffdh48++gglJSV49tlnsXDhwpq/GSKiWhZ20Kt3794htR8+fDieeOIJfPbZZ/jPf/6DyZMnY/bs2bjsssvCHQoAoGfPnlizZg3Ky8uxdetWdO3a1Wu71atXu5Z79OgRkWPTxUcmkyEuLs71Okobg/tHTIZcroAkSZAkEXK5AjJBhlGjRmHBggWu+eTatGkTMOgl3/q31/W/xbXHxBZ3ua07c2tamO+GiIiIiIiIiIjqm2nTpiEvz/kg9qRJk4LaZ9myZRg3bhzMZjMAQC6Xo1OnTmjcuDH0ej2Kioqwf/9+7N69Gw6Hw29fsbGxuOOOO/D+++9j1apVWL58Oa644opw3hIRUa2JSHnDmrj77rthMpnw3HPP4c4778SqVavcggs1NWzYMLzzzjsAnJlY3oJeoihi5syZAJwf2n369AnpGEVFRQHbtGvXDseOHUPDhg2xY8eOkPqnCyNQuc2Duf/ghxUfwmwxom/74RjQ+Qa37QkJCRgzZgxOnToFvV6PpKSkgMfUfP6mx7oXhr+Cl8uy3NZ93T8eKjlLGxIRERERERERXUrMZjOmTZsGAMjIyMDQoUMD7rN582a3gNddd92F//znP17vVRUVFWHRokXIzMz02+cdd9yBqVOnQpIkvPfeewx6EVGdVfuzHfpx//33IykpCSdPnsSXX34ZkT67dOmCnj17AgC++eYbrF+/3qPNBx98gL179wIAJk6cCKVS6bZ95cqVMBgMMBgMuO+++yIyLqr7vAW9BKEy0PT7ptkwWcohQcKK7Qu8ljrU6XRo0qQJGjRo4LavjwNCKC12W2XtM9Qj4NVQL8fILG3wb4SIiIiIiIiIiC4Ks2bNcmV53XzzzQGrClmtVjzwwAOugNcbb7yBt99+2+fD2QaDATfddFPAebqysrLQt29fAMDy5cuxa9euUN8KEYXJarWic+fOMBgMmDdvXq0c48SJE2jQoAGSkpJw4MCBWjlGbbugQS+5XI7LL78ckiRF9B/ptddeg1arhd1ux6hRo/DOO+9gw4YN+OuvvzBp0iQ899xzAIDs7Gw8+OCDETsuXdxO5B92e735wMrwOiwv9Vi1/eApj3X3t9aHdxwiIiIiIiIiIqqXvv32W9fyqFGjArb/3//+h927dwMArr76atxzzz0RG8t1113nWp4xY0bE+iW6mEyaNMmVULNixYqQ9v3zzz9d+z755JMe26dNm4ZDhw6hdevWGDlypM9+zpw5g5dffhn9+vVDZmYmUlJS0L59e0ycONFrklBV6enpuPnmm2Gz2fDMM8+ENP664oIGvQC4ShoePXo0Yn126NABn3/+OWJiYlBWVobJkydj4MCBGDlypCujLDs7G7NmzUJ0dHTEjkv1W8UTMFX5y9YSRTGs4wmiZ73kA3aNxzqVPKzDEBERERERERFRLbr88stdN6rnzJkT9H6PPPKIa7/HH3/cY/uRI0dcN6izs7PRokWLgH1+8cUXruXHHnss6LEEY9iwYa57ZXPmzAk4VQjRpWjs2LGu5VmzZoW0b8WUTAAwbtw4t22lpaV47733AACPP/64z/vWixYtQteuXfHWW29h27ZtKCkpgdlsRk5ODmbOnInBgwfjxRdf9DuORx99FEqlEosXL8amTZtCeg91wQUPeuXm5gIALBZLRPsdOnQoVq1ahfvvvx/Z2dnQ6XSIjY1Fp06d8OKLL+Kvv/5CkyZNInpMqt+sVqvHuqioKJ/tJSm8oBdsNo9V09IGeKxrE6f0WEdERERERERERHXDjTfe6FoO9ia3xWJxq3w1ZswYjzaLFy92LVeUFvRny5Yt2LdvHwBntkbXrl2DGkuwkpKS0KpVKwDA6dOnsWXLloj2T3Qx6NGjBxo3bgwAWLBgAUwmU1D7lZeX45dffgEAtGrVCh07dnTb/vnnn6OgoAAZGRm49tprvfbx999/47bbbkNJSQnUajUeeughLFiwAMuXL8cnn3yCjh07QpIkvPvuu5g6darPsWRmZroyyd58882gxl+XXNCgV25uLlauXAlBEJCcnBzx/jMzMzFlyhRs3LgRubm5OHr0KJYtW4ZHHnkEOp3O5359+vRBUVERioqK8PHHH9fo2Dt27EBRURF27NhR0+FTHeCvTvLpouPIK/YsRxg0u2eQbUO0ZyC2ewNVzY9BRERERERERES16oYbbnDdQ/rzzz9dc3D5s2TJEhQVFQEAmjRpgu7du3u0WbZsmWu5Z8+eAftcu3ata7l9+/YAgIKCArzzzjvo168fGjVqhLS0NHTo0AETJkzAr7/+GrDP6qqOo+r4iKhSRSC8pKQEixYtCmqfBQsWoLy83G3/Cg6HA59++ikA98+bqiRJwuOPPw6bzQa5XI5Zs2bhpZdeQp8+fdCxY0eMGTMGS5YsQf/+/QEAU6ZMwfHjx32O54YbbgDg/Kw6cuRIUO+hrrhgQa/9+/dj7NixrkhnME8rENUle49txUfzn63x/oKXTC+rTOH2+vdhSZD5KbFIREREREREREQXVnp6Onr16gUAsNvtmDt3bsB9qmaEjR492mubzZs3u5bbtGkTsM+qmVcZGRlYuXIlLr/8ckyePBnbtm1DcXExjEYjjh49itmzZ2PcuHEYNmxYUEG6Cu3atXMt18eyZ0Tnw9ixY13lB4PN/vzhhx8AOJMwqmd+Llu2zBWg8vV5sXXrVuzatQsAcP3116Nfv34ebVQqFd566y0Azql+pk2b5nM8AwYMQHx8PERRdJtbsD5QBG7i3+uvvx50W7vdjsLCQuzYsQMbN2501X2Vy+V44IEHwh0KUVhqUofY35xfgSg2LHd7bREUkAT3OHS7eJY2JCIiIiIiIiKq62688UasXLkSADB79mzcc889PtsWFxdjyZIlbvtWd/r0aZw9exaA8/5TdnZ2wDFUzdrIycnBuHHjUFZWBplMhu7duyM7OxsWiwVr1qxxtV29ejWGDBmCpUuXIjY2NuAxmjdv7lreuXNnwPZEl6KsrCz06NEDa9aswdKlS3H27FkkJSX5bH/y5EmsWLECgDM5KC0tzW37Tz/9BABo2rSpzwB41aD3gAGeU+hUaNq0KRo3bozDhw9j/vz5ePnll722UyqVGDJkCL777jvMnTsXzzzzjM8+65qwg16vvfZajW78VwQYZDIZ3n33XbcPTKK6IJjfa0GoebKk6uev3F6rJbt73wA0CmZ5ERERERERERHVdSNHjsS///1vmEwmbNiwAYcPH3bN61PdvHnzYLFYAADdunVDkyae010cPXrUtZyUlASVKvD0F8XFxa7l3377DYDzBveXX37plqEliiI++eQT/Pe//4Uoijhw4ACeeOIJTJ8+PeAxqt6Mz83NhcPhgFwuD7gf0aVm7NixWLNmDex2O3788UdMnDjRZ9s5c+ZAFEXXftVVBNT9zdNXUFDgWm7QoIHfsTVo0ACHDx9GTk4Ojh07hoYNG3pt161bN3z33Xc4dOgQDh48iKZNm/rtt66ISHlDSZJC/k8QBPTr1w9LlizBLbfcEolhEJ13Nc70ctj9bm4fr8TpW9P8tiEiIiIiIiIiorohJibm/9k77zCpqvOPf84t07b3haX3LiBNFMUSY8EaVKwxsSYxiaZYk5iYX4xojBp71Gg0JhbsNcaGgIggoNJ7X9hd2D71lt8fd/fuzs7M7rIs/Xyeh4e55542s1PuPd/zfl9OOeUU97g1S7Pm51ramDVSVlbmPs7NzW3XHILBYNxxRkYGr732WpzgBU4QwrXXXsvtt9/ulr388susW7euzTGaz8UwDHbu3NmuuUkOPurDNfvkXzgaTDmHcDQYVzcai6SsG4zU7da4e5uzzz4bn88HNFkXpuKFF14AID09nTPOOCPu3NatW9m0aRMAo0ePTtlHWlqa+7i5AJ6Mmpqm579y5cqU9ZqPN2fOnFb7PJDY40ivm266qd11dV0nIyODHj16MHr06DYVR4lkX9LS3rC5oJXM+vC6s/5EflZxh8ZSV32b8txRRR7eOy11uKtEIpFIJBKJRCKRSCQSieTA4/zzz3dtyF5++eWk66Zbt251F491Xefcc89N2ldzAcvv97dr/MYF9kauuuoqevTokbL+T37yEx599FG2b9+OZVm88cYb3HDDDa2OEQgEUs5Tcmhx1ws/3SfjDO05lmnHX5f03Otz/sHSjfPd4+OPOJsTRp2TtO6T7/2J8qpt7R73j5f/s+1Ke0BWVhannnoqr732GosWLWL16tX0798/od6SJUtYunQpAFOmTIkTrwC+/PJL9/GIESNSjjdw4ED38Zw5czjrrLOS1isvL2fVqlXucXNb1JYMHToUXdeJxWIsXryYyy67LGXdA4k9Fr1uvvnmzpiHRLLfaS2nl2VbCWWKUFCVjn2EtNn/TSiLCicU/P/Gtu2fLJFIJBKJRCKRSCQSiUQiObA46aSTyMvLY+fOnaxZs4aFCxcmRGbMmDHDXYM68cQTycvLa7Pf9uahb7lYPmXKlFbra5rGd7/7Xf75T2fxf968eZ02F4lE4lgVNgrhL774YtK8WM2jwC688MKE81u3bnUft5YXbMKECWRnZ1NVVcW///1vrrnmmqR2hH/6058wTdM9rq2tTdmnpmnk5ORQVlbGhg0bUtY70GiXveGcOXOYM2cO69ev39vzkUgOGNqK9FKUjruD2lmJYen5x/wdgGG5eof7lUgkEolEIpFIJBKJRCKR7B9aRm4lszRrXpYsd08jzSOqwuFwu8ZvaYPYPPIjFQMGDHAfl5aWtlk/FArFHbeM/JJIJE2ceOKJrtvdSy+9lLDGbFkWM2bMAKCkpIRJkyYl9NHcQjQ7OzvlWIFAgF/+8pcA1NXVcfrpp/PCCy+wa9cuotEoS5Ys4eqrr+aZZ56JyxHY1vdLTk4OADt27Gi13oFEu1btp0yZwhlnnMGjjz6acG769OlMnz6dDz/8sNMnJ5EcKNhJIr0EHcznBVgFXRLKgqqPNE3gVTver0QikUgkEolEIpFIJBKJZP/RPEfXa6+9FhdRsXTpUpYtWwYk5gBrSVFRkfu4vXmzmlunCSESIr+SkZGR4T6uq6trs37zuWia1q5INYnkcEXTNKZOnQrApk2bmDt3btz5mTNnumLzeeedlzTIorKy0n3cmugFcN1117kWhNu3b+faa6+lT58+FBYWcswxx/DSSy/Rs2dPfvazn7lt0tPTW+2zccyDycp0j+0N77rrLoQQXHnllZx00kmdMSeJZL/QWnh2VV1FQpmueTs8ljCNuOPZWc7Omxxvx6PHJBKJRCKRSCQSiUQikUgk+5exY8fSp08f1q1bR1lZGZ988om7ZvrSSy+59c4666yEHFzN6dmzp/u4oqKCaDQaF52RjMGDB7uPbdumvr6+TeGrubVZZmZmq3UBtm1rypnUtWtXVFVts43k4OTmaQ/uk3FaSx9z9tE/5IyjmvJI6Wrq9dgrT70taeDC/mbatGk88sgjgBPpOXHiRPfcCy+8EFcvGV5v03MOhUJxQnVLhBD87W9/48QTT+SRRx5hwYIFrvCemZnJBRdcwG233cYzzzzjtmlLSGuM7tT1g8edrF2iV6PNm/RslRxONLc3jJmxhPMZgewO990yp9eIuo0AbKk3k1WXSCQSiUQikUgkEolEIpEcJJx33nlMnz4dcISuk046Cdu2eeWVV9w6zSPCklFYWEhBQQHl5eXYts2aNWsYMmRIq22OPfbYuOOVK1cm5BRryapVq9zHJSUlrdZtWX/YsGFt1pccvKT52hZB9zY+T/vtMwPe1iOW9hcjRoxgyJAhLFu2jNdff527774br9dLfX09b7/9NgAjR45k0KBBSdvn5+e7jysrK1sVvRo566yzOOusswgGg5SVlaGqapxIvXbtWrduc7E8GY2RZllZWW2Oe6DQrrCSxhC3srKyvToZiWR/0lLUbS56bdvZufns1PUr4o4zTcc7tUe63B0jkUgkEolEIpFIJBKJRHIwc8EFF7iP3333XYLBILNnz2bLli0AdOvWjWOOOabNfpoLVkuWLGmzfo8ePRg5cqR7/M4777Ra3zAMPvjgA/f46KOPbnOM5vM48sgj26wvkUjgwgsvBKC6upr3338fgLfffpv6+nqg9fx+zUWvqqqq3Ro3EAjQq1cvunfvHheVuXjxYgB8Ph9Dhw5ttY/q6mrA+d46WGiX6NWzZ09s2+azzz7b7RdWIjnY2VK+ljc+fzqubG/tHDipJHVYu0QikUgkEolEIpFIJBKJ5MCnT58+jB07FnDyZL3zzju8/PLL7vnzzjsvbrN1Ko4//nj38RdffNGusa+99lr38RNPPOEKbcl49NFH3XxCPp+Pc889t83+m+ckaj4/iUSSmvPOO88VnV588cW4/3Vdd/N+JaN5hGfzCK2Osm7dOr799lsApkyZ0qptYVlZGTU1NQApI9EORNplbzh58mSWLFlCdXU148aN47TTTqOoqCgusdrChQvdsN2OctNNN+1Re4lkT0hl37l044KEsj3J55WMfxc6Xq4ZetsXPBLJ4YJt2+26CZBIJBKJRCKRSCQSieRA4/zzz2f+/PkAPPfcc3z99ddx59rDKaecws033wzAZ5991u5xH3nkEb755htqamo4++yz+ec//xkXzWHbNk899RS///3v3bJrr72WoqKiVvsuLy9n+fLlABQVFcVFlUkkktQUFxczefJkPvroI/73v/+xbNkyZs6cCcCJJ54YF83VklGjRuHz+QiHwyxcuJBzzjlnj+Zy5513uo+vvPLKVusuXLjQfTxmzJg9Gndf0i7R69prr+W5556jpqaGiooKnn322bjztm2zcOHCuBehI0jRS3Ig0bjYPnHIdxnZ92hs2+LbDV/y2Tdv0a/rHngW11YlFP2+t6PmZ3nbFXwpkRzS2GaU6KpH0IqPR805Yn9PRyKRSCQSiUQikUgkkt3m3HPP5dZbbyUWi8UJViNGjGgzh04jvXr1Yty4cXz55ZesWbOGlStXMnDgwFbbKIrCs88+y8knn0xZWRlr1qxh0qRJjB8/nn79+hGJRJg7dy6bN2922xxzzDH85je/aXM+77zzjrtp/Hvf+15cQIREImmdadOm8dFHHxGLxbjiiiswTRNosj5Mhcfj4cgjj2TOnDl89dVXrdatra1FCOGmq2rJ/fffz4wZM9z5TJgwodX+Gsfz+XxMnDix1boHEu36ZiopKWHGjBn06dMH27bj/jXSsnx3/0kk+5tU78OMQDZFOd3w6n521mznhJHncPr4Szo2SCRE+nVnxxVdMfBq1vmdnTS9M2ROL4kkuvYpjNL3iW2aQXjJn4is/vv+npJEIpFIJBKJRCKRSCS7RV5eHieccEJCeXujvBq55JKmNahXX321XW169erF22+/7UZiWZbF3Llzee6553jppZfiBK+LLrqIV155BU1rOzbi9ddfdx9ffPHF7XsCEokEcKwEMzIyANyIyezsbE455ZQ225522mmAE3lVW1ubst6aNWsYOnQoP/vZz3j11VdZuHAh8+fP5/nnn+e0005zoztHjhzZLte+RsH+hBNOwO/3t1n/QKFdkV7ghK8tWLCABQsW8PXXX1NVVUUsFmP69OkIIRg9ejQnnXTS3pyrRLJPaWmrlpNRwLTJ1+1Rn+o38xLK/tnlOPdx14AUvSQScD575s75bom3/9X7azKSTsC2TYztH2NVL0PNG4NW0HZyZIlEIpFIJBKJRCI52Jk2bRr//e9/3WNVVVvN3ZOM888/nzvuuIOKigqef/55brrppnZFWA0YMIAPP/yQ119/nVdeeYWlS5dSVlaGx+OhS5cuTJo0iUsuuaTdFoUbNmxw7diOO+64OLtEiUTSNn6/nzPPPJPnn3/eLTvnnHPwettOo3PhhRdyxx13EA6Hefvtt1uNDquurubZZ59NcOtr5JRTTuGxxx4jKyur1TE3btzIl19+CcAFF1zQ5hwPJNotejUyZsyYOP/GRkVw9OjRrsesRCJJjv+h38cdV6t+sG1oENiKpeglkYAVAS0djLqmouAWlEC3/TgpyZ4QWfInzPLPATC2vQfDb0crOGo/z0oikUgkEolEIpFI9i7nnHPOHuff8fl8/OhHP+KPf/wjW7Zs4d1332XKlCntaqtpGlOnTt1toS0ZTz/9tOuSdP311+9xfxLJ4ciFF14YJ3pNmzatXe1yc3M544wzmDFjBjNmzEgpevXr14977rmHmTNnsmzZMsrLyzFNk8LCQsaPH88FF1yQNAI1Ga+88gq2bdOlSxc30uxgYbdFr2RIe0LJoUDL93HLSK89RV38eUJZlhlyBS+ALlL0OuixLRNjy2tYoVK0rqegZvRPrGNb2MHNYJugZSAUHfQMhJB/fwDh74qaOwqzbJZbFtv0Ct5BP9+Ps5J0FNsyXMGrEbN8jhS9dhPbioIVQ2hp+3sqEolEIpFIJBKJZB9zzTXX8Oijj1JRUcEDDzzQbtGrs6iurubpp58G4Oijj+b444/fp+NLJIcKxxxzDFVVVR1qe+211zJjxgw+/fRTNm3aRI8ePRLqZGRkcNVVV3HVVVft0Twty+Lf//43AFdffTW6ru9Rf/uaPc42+PDDD/Pwww8fdCFuEklL9qZ4q33xEf77bm2znkftXKFNsu+JbfgX0TVPYmx9h/CCX2BHqxIrmRFC864h9OWPCX1+KcHZ0zC2f4JtRvb5fA9E9B5TEd7C+EIrtn8mI9lzrBgi0A2R1gNP/2sBMLZ/uJ8ndfBg2zaR1U8Q/PRMjB2fNpVHq7BjqX28JRKJRCKRSCQSyaFDeno6t97qrCvNnz+fjz76aJ+O/9hjj1FTU4OiKPzxj3/cp2NLJBKHMWPGcMYZZ2CaJvfdd99eHevVV19lzZo15OXl7bGAtj/YY9Hroosu4qKLLuLII4/sjPlIJAcMjZFe1fU7KavaSnnVNnbWbCcYqWujZSK+R5NfELyfO2KP5ig58IhteqXpwI5hVHyZUMesXJxQFl3+F0JfXIEV2rEXZ3dwIIRwot+aYUvR66BFaH70rqdh128iusHZJaT32HNrjcMFq3oZ5o5P4soiKx8kOHsawVnnEfziChlxL5FIJBKJRCKRHAZcfvnlHHHEEQDcfvvtWJa1T8atqKjgoYceAuCSSy5h9OjR+2RciUSSyO9+9zs0TeP5559n69ate2UM27a59957AbjllltIT0/fK+PsTTrF3lAiOZR578v/sHTjfPd48hFnceKoczul77mZA9zHJ5W0nbRQcuAjfEWOdWHjseZPqGOHSpO2tSMVGNs/xNP74r02v4OGRtFLaKB6EYpn/85HskcoWYOdB7EaAIyyWWglZ6D4i/bjrA5cYpvfILr6UQCU7OGo+RMwtr2LHa3GrF2DsfUdt64d3IpZ8cVBZRdpBbeBoqH4CtuuLJFIJBKJRCKRSABQFIWZM2fu83Hz8/PZvHlz2xUlEslep3///jz00EOsX7+eLVu2UFJS0uljbN++nTPPPJOpU6fygx/8oNP73xdI0UsiaSDVTnmbvZfr6+GSk93HYVPu1D8ksIz4Y5H4NSs8OSmb29HKzp7RQYne60L0Xhd1em49yf5BzRqM1u1MjC1vgtDQe0wluuoRlLTuePpdub+nd0BhBbe5gheAVfUtVtW3AMQ2vkhs4wsJbSLf/oFooAee3hehFU3eq/OzbbvDn0vbMgh+2pR7QO99GZ7eF3XW1CQSiUQikUgkEolEIjnkmTZt2l7tv0uXLtxyyy17dYy9zR7bG0okhwqrVq2KO25c1GsZLq6IzvvYVOlp7uNrhhx8oaJ7C9sMY1YtoX7WNOo/PoXgvGsJf3MHtlG/v6fWNnZL0UtNqKIVH4/wFadob+6FSR18CKFIwesQwzvgx3j6XQW2QXTVw5g75xHbNGN/T+uAI7y44cJSS/KbYEXwDv9tQrHW9TTs4CYiS+/GjlbvlXnZRpDQ/J8S/ORU6j8+BbN6xW73EV50Y9xxbP2z2PI7TyKRSCQSiUQikUgkEkknIkUviaSBtWvXpjjTMtJr9z82xtjjEspW+eNFj+G5ekKdwxWrdg3hhb+CWBUAdv0GzIrPMUo/2L8TaweeQT9HLZqMkjMaNXc0dmgbVrgssWKL95HeYyq+I+9H73nBPpqpRLLvse0WnvN61v6ZyAGMktbDeWA05Y9UMvrjGfBjAse+gpY3FjV/Qlwbo/zzhkcWVl2q37I9wyj9H1btavc4/NX12LbVbtHKtkys6mVJTuyZ6GXVbSC2+XXMXYuxbZtY6QeEFt1MdMMLMteZRCKRSCQSiUQikUgkhyHS3vAA49tvv8U0D91dz9FolB07dlBZWYnHc2Dn6InFYixevJiheZMZknucY3No22AKFi9evFt9pfUfw6j5Tb7Lu7Q0XiyMz79StXYJu9froYs/tpZuScrLNi2mfGfvfT6f3UOjR/VKvKaTt8vctZDt2yqp9Y6Kq1Vs5qNpHmwEoLKzMo9wXRjY3vDvwGBff2a9xma61D5HrXc0EbUYQ8kmrPfa6+NKOg/FCpMVmYcgRkzJpbj+JfdcnT6U5vFLdqyOxYsWgYzqa8b3KPIYZEYXuSVr1AswK9KholF0Ohs1+wR6Vf0FhSghOwtdxAjpfVizMUYk9k2nfG6FHaGg/i08VgV+Y0PC+eAnpwGwJeMKQnr/phO2RSC2GkvoRLTuZIc/J6J2wc64im61T8T18fU3SYSwduI1NtOt5nEUnAjbmMhEt528cVblYsq2raUicHqH+5dI9hUH0/WxRCKRn1mJ5GDkcPjcqqrK8OHD9/c0JBKJ5IBAVFVVyW2wBxB9+/Zl586d+3sahyX33HNP3PEzzzzD0qVL97jf7xZm8PLY3gQ0J7Jntb+Idb4ivj/4R1R4Mp1Kr98NM/+5x2MdKhwzPJMX/zAkofypd0r53VMb98OMdo+lz45h+64og3oEAPj822rOu305ANnpKn26+tFUga4KIjGLLeUR7vtpX/p3C/DCR2X85YUt+3P6+5X3/zKc4X2abD8/+qqSy/60cj/O6PChb1cfPo/C0g3BDveR5lNY9e9xrdYJRUyq601q6g1q6k2m/m4ZMePwuhTxaII+XX2s2xYmmuS5qwp8/5Rizjwmjyumr2RntZGkF/jecfnc/9O+KIpgW0WEKTct4ejhWdSFTD6Y37H8gD2LvIwdnMGCFbWoiuD+n/Vl9ICMNtud8qtv+XadY0H7xI0DOG1Cbtz5a+5ZxYKVtXz/lGJ+NtVJtHvcTxezZmu4Q/MUAv50VS++f0oKq1ggGDbpf9H8DvWfk64RipqEo4fXe1MikUgkEolEcnCSl5fXioORRNJEeXk5BQUF+3saEkmHaO/7V4peBxiHS6RXUVHRAbW7xrZtFixYEFc2bNgw/H7/Hvd9zH3XJ5Rpk5+PO/59r2om50T3eKxDhUBsFSW1/0gor/JOoDzt7H0/od0gPfI1xfUvIFrYYm7K/Ak9ah5OqB9V8gnq/ciOfNGs7o+JaD32+lzbw77+zBbVvURmdKF7HFEK2ZT9i70+7uFOXvA9csNONGq1dwxlaVNbra9atWSFvwBsqn0TMBVHwE+LLic/+BYea5dbt9YzgrDaDb+xgfTYMlbn3rXXnsfBgG5W0K3m72gNEUkAIa0n29MuwFBzW2mZHM3chW7tIqx1xxZedLOMntX3sTB0Nr6CUbv1uc0Kz6Uw+IZ7vMt3LGGtB6odJi/4HlG1mHp9IBGtKxnRbwmrJfiNdWRGF7vPw2+0vjEhquSxMetXHY7uE3aULrXPUe07Ct3aRVZ4HlG1gPRYU8RYTMlCs2opC5xNjXesO1ZW+HMyIwuJaF2o8J8O2ASMNdTrA7FFw+tkm/SvvM3ta0fa95w+JJK9yIF6fSyRSJIjP7MSycHH4fC5lZFekvYiRS/JwUx737/S3vAA41D/gQqHw2zevJnu3bvj8/n22biWZbFz504ikQgAHo+H/Px8FEVxz7cUvQYPHkx2dvY+md/lEweR7ZUp9poYSWR1NcbmV+JKiwadTkneyP0zpXYS3bCC2LrEvQT9u2cSSRI46NXB00zwAuitfYFv5Jl7a4q7xb7+zIaX/hdzR9OxTzMY3teJMlEz+u718Q9HrHAZoc+b7FezIgsoHnMDijcvaX3btgnP/wlWeB0A+cpK7OBWALRuZ2LU7Yqrn5WmUdDvNCJf/w6RM5qRI0funSdykBBZ/ThGdU1cmd/YSO/qu0HLQEnriZLeE6H60HtfilDb/tzZVozgnEsgVu2WHZExC++I77f6ubWNEMaOT8A20YqOJ/jFne45vfel5K5/ruEgGxQbzVhLVskY9J6nEvzsSVpmZGtL8AIIFB3JyMGj2qxnG/UILQ07Vkd09aOYVUvQunwHo/RDbGM7GZoPoaVhBsvx5/TCbBYkr1vO69Cj3wiEYiPSumNVfktk2ZsA+Mwt5Bf1xtPvh8S2VhLb8g/84x5FCEFo0S00zzxXVP8Kvcd+H6EcmosjhzpOXje7Q/lY9yX76/pYIpF0DPmZlUgOPuTnViKRSA4vpOglOeQxDIN3332XHTt2xJXn5+czZcoUdF1P2ba8upQXPnkI0zKYNOw08jKL6FU8qFPn98rJeQe94GVWLcE26sG2wDZRMgei+PZs14gQatyxWnQ8Wt6Bt9s+tu2/mLsWAjbYFmruKJSsIVjVzfLUaOlgJ4/gtCMVCWUi7UDPW7b3ULMcW0tzxycA2NFdhOf/BOHJIXDMf/bn1A5ZzLLZCWVW7ZrUold4B1bduqbjBsELwNjyZmJflQsJz18Iejbevt/vhBkffNi2iVnxBdg2drQSz6AbEKqfyFJHZFIyB2LVrASjFqt6CVb1EhAaep/L29W/UPQ4wQtAMxK/W1oS/vaPWJVOZGV01cMgVDwDf0p05YPOd5PiBSsCsaqmRooXoaWhdTsbY8vrzvj+Ltih0nbN1TPwuqTlthHEjlYhND/B2RcmrRNb/y/3sVX1bVNbM4x/3GPEtr2LVb8Fu349drSSyDe/R/i6YJv1EIsXGmObXiK25Q3n+QFW5SKUrKFYlYtoSWjetdihbWglp+Md+FOnfrgMq2oJatHxCJmT7oDDtm0iX/8Gc9dXACjZw1F8RaB40HtMRQl03c8zlEgkEolEIpFIJBLJ3kKKXpJDntLS0gTBC6CiooLNmzfTp0+fhp3A8Qgh+NtrN7vHr3/+D/Iyi7j+3LvbP3h9bZtVTiw5+HcZRVY+hF2/wT32Dr0ZxTd5zzpVPaD6QSiA0q5oh/2BVbsas6wpSkZ4svEO/BmR1X9vcNQSoPqxbStlHwAi0B07XAZWBDXniL076QMYvdsZ6N3OwCw5nfDCX7nlthXbj7M6xNESbVyVjH4pq9uG870mAj3ADCYVblsiAt3wj388Qcy2bRuzfA5WqBStYCJKoGQ3J39gY9s2dniHE6lUMc/5TjNDmDs+RSuZ4tazahLz1ikZ/Rwxq52oeeMwd36ZMH7KuUUrXcGrqdAkuvJBAIxt74GeBUIFsyHPm1DQu58FgHfAtRjb/4en35XoXU8ltPDXcUJUc0SgO57+10CsGqF4MKuXYZbPIbbJieZVC47BLE8UX1Mh0nq5vzlKel/8oxtycprhuOcUOP5diNVghbYR/iqJTWqD4AUQXnyrM5e8sZg75yO8BdiRcudlCW1zXpOt7+AZcB1CCIQnj8iqR2HZ3QSOf69V4cusXkH469vAqMc3avph/R2/t7BC28G2EP4uAIQX34JVubjpfNW3WDjvT2Pbu/jGPICaOXB/TLVNbCMEqifh+1IikUgkEolEIpFIJO1Dil6SQ55QKJTyXDAYTHnOShKZs7MmUTxLSTRC4LdXtr/+QYwQSnwGqzYEnvbg6X0Jnt6X7HE/e50WlknG1rcxtn+MEuiGrXrxDbsN4cnGrFmF1v1c7PpNmLuarDSVrCGAcCLlABQPatbgffgEDlBaLvZL0Wu3sM0otlGLHa3EDm1HCXRDSe+VtK7e9VT0rqdix2qIbngBvfvZbpSXHasDbITuWExG1z1HbIOTk9AObkJ4kkeDeQb8mOiqR5rmE9ySdAE3tuHfxBos9GIbX8A/7rE9jhI9ULBtk8i3dzhiVwNqzijMis8B57uiNZTM3Ysq9vS/hlCj6CV0ajK/S05rEUhaOsJfgpI5EKwoZvlsRKAEJWOAG2kZmPAEthHCrPoaofpQ8yYg1CabP//oezEqvsC2YngHXU/oiyuSD1V8ElreGPc4uvJhrLqmJNvJBC8lewRWzfLEz76eBc1+cbzDbml6DQbdgNb1FKJrnsKqXkrwk9NQsoZiRytR88Zj7pxHW5g756NkD08p4Bnb3sOqW4ux7X2EvxjbqMXY/iF6l+8krW9Hqwl/db1zoPowymajZA4GRYuz3LOC28A2UNIOjHyOBxOR5fdjlL7vHou0nmhFk/H0vQKzfDZW3Tqsuo3YsSqwnPypsc2vow69aT/NODnCimB+fjZBQO91EWr+eMxdi1DzxqFm9MG2DMyyz1DzxiL0DMzaNYTnO5GTeo/z0Pv+MEF8tSI7sSM7UdJ6HLCbhyQSiUQikUgkEomks9kroldVVRVffPEFW7dupaqqCsMwuOmmA+vGUiIBWLt2LX6/n4yMjIRzMWPPFtm1eR+j7EwUyb5qtvD8/QGBPRrjQMC2jDirMwCrftN+ms2+xbZt7FASIdQMYtWuaqhjIQA1cwBq5gC3ihPhYIOeCUYIo2IuSnof9JLTXIHhsEY0E72E4kSbSNpNbMsbxNY+FVeWdsL7KWo7CD0Tb/+r3ePohheIrXsWsNF7X4Le7UxiG+MtJoU3D9uoRSuZgprRn8iy6QSOe91ZwG+BbYbdRVezZjV2pAJj+4dNFYx6zJ1fopScvpvP9sDEqloSJ3gBruClFZ/kWB7u+ARPv6tAqKgFR4MQGKUfEVv3NJ4+u2cFqQRK8I64A2PL61ieIoxYIea3txD25eLpfw2KrzCuvlB07NA2zFCTPaUd3Io++NdoRcc7C+tCIPRMFP/JycdM74Wn4TdNBEoITH4Tq3olSuaABjHoExR/MWrBMfGvTbjpe9Mz8OcYpR/gG/l/2JGdRJbdjVW7BjV7KGC74pNn0C8wtryBb9RdhBb+EgC95zSUQLem5yQEatYQ1JwRWNVOEsXG/20tHe+IPxD55nbU/InYRm1KYcvT94co6b1B0Ql+0vR+FJ4comv/AUYdqH7UnFGI4pOwqpZgF5/obACxbYwtb2CUfYaSORCzoln0nRnGjuwk9MWV2JEytC4n4xl0PdFVj8SJoIHJ7yCUQ+c7z26wPsaKEfzsXLc8MGkGQk/HtqJYdetR0pxcdrYZJTjnIud1hlYj6cyalXGCF4Bdv5HYun8SW/dPtOKTMHfOT2y34xM4gEQv27bpsrVZdHN4B+EFPwcgtu4ZPAN/jlm52I0sVwuPi4syj216GeHvilZ4DHasFlQfoTkXxY3hG/uwzI0pkUgkEolEIpFIDgs6VfRasGABd999Nx999FGCpU5L0ausrIyLLroIy7IYO3Ys06dP78ypSCTtoqysjI8//jjpOXUPF5y0+TOTlt/R63vu41+MOATEDdtIKIptfAFP38s71p0ZdnZiCw0UDYR2wCSgt0KlWLWrEd58hJ6N0NLajBwQSvKvWdsIuhEzAFq3s/EOuLZT53swo6T3JHDc607El81uLQDbtu2IC2YYtXASQvG03egQQ2iJgrptGSnfjwl1jXpi655xj2MbnnfyrbWI4rRqV+EbeRcIBaNiHv6JzyFUn5Mvp8HKr9mk4vozK75wj5WcUagZ/ZKLyEmIbXsfY8enKN589N4XozRYmh1IGM2eXxyKjmfwDcQ2vow+6h7UnOFxpz29LsDT64IOjanlj0PLH0eotozsBVeCHcWshVDFPNKOT4ws8x/1DKG5TeKad+gtqFkdz1spFI/7fITqxdPzvKT11NwjmxbshQqKTnjRzSjZw7Bq1wAQ2/AftOKT8B71S4SeRWzTDLzDbkPoGXgHXY8S6IHQ05P2r3c/F6tmZUO+Rccq0nfEH7Btm8CklxB6Jmb1CiLf3oEd3ZXQ3o5WuQKt1v17GJtfaSivxDv0ZiJL7wIzFB+tp3oxd36F3UxEjMvt2ECj8AlglH6AUfqB8zJ48rCjOwGIrnnikPk9iG2aQXTds873QYu8c+FFN6KVnEF05QNumaf/j4iufjS+3lfXo3U9HQRoRcfH2X4K1Yfwd3HEMiuK4u+KFS537S/jhPVmBCbNACC67p+oBZNQM/p0xtPFqt+MWb0cxZePkt4X4clqVzu7LP5a1KpbB4pOYOKzGNs/inuNgDjBq5HoygcS6jXH2P6hFL0kEolEIpFIJBLJYUGniV733Xcfd955J6ZpJgheyXZnFhYWUlhYyHvvvcfSpUu56aabyM3N7azpSCQureU0aQ2P7u1QO2XLOjwvP4n2deKC57UDruC9vJH4VcGWS7qgKq1YTx0sJLGB3BOMre8QXfOEe6zmjsY38s5OHaOjhOb+YPcbpYhQ0ntNcyzFqpeiZAzosEh4qCKEiq0IsKJO9Meqh9F7X9ou68fo6kcxtrwJgLLtA/yjD85NFbYVw9y5ABQdNXvYbllTKf6uCWVWzcqG6JnWMcrnEFnm5EhSCydhls0C2yK8uMlGTskc7FjPKV6s8HaiK+4HoaF3PQVwFqI9/a4iuvJvAHiH3BQvuLUQIq3KRViVi9C6nd3q3GwrRujzy7CjlU47wKxdjX/cY63mVNofeHpdiLH5tQSrPOEvQQgVT69pe21su+xjFDvarMDArFmJWT4XvecFiIY8bkL1ETjmBYQne6/NJRnewTcQbFi0j674K56BPweznljph2hdTsHT7wqsuvUIbz6KvxgAT59L3fZq1pBW+xd6Br6Rd2LbZpytZvN3iJo1CP/Rz4NRR3T9c03fGel9UfPGuvU8/a5AzRrk5J0rPgnFm4uacwTB2RfGjdnYHkArOR0lczBa3hiCs9v3d24UvHwj7wQtrV1tDhRs23Y/f1ZkpxOx6e8Kqo/omiedSg22glrxdzC2f4Sn3xWA7Yo0SvYIhOpLELzA+e4yhI5VvYTo8vtIO+E995yS1hOtcBK2ZWBHdiK0AP7hvyW26TWs+vWo2SPQS07DjlZj1qxAeHNR0vu5841teJHY1ncIjP876BmEF/8Gq3IRSuZAfKOmg+J1bEorv8Y3+h7UjL6YuxYS2/Qq6Bl4+l3p2sGaNSvd6CwA75BfoxWfiLFjJrEtb4EZQu91AVrhsc7Y2z4guuKv6L0uxq5aEf+c69YDJLzPhK8LWuFElIwBRJb+ud1/I+EtQM0eBjjf8Xa0Cr2VqFqrbh1m9XKEr8iJaGzYeGLbNlb1UqzQdrSCoxAH2XtVIpFIJBKJRCKRHB50iuj1xBNPcMcdd7jHAwYMYNKkSSxcuJBFixalbHfxxRfz3nvvEYvF+OCDD5g2be8tAEkku0uHFlBtG/8fr0OEk+cKO6p6FU92PYFL+gcODcELkubvEmk996C7eFtJc9dC6j85rSGFi4V/4nMHTc4fJWsIKMnFU6HoDYt+kkascDl2rMaJ7BMK0Q0vYu5o2v1u7lqYYNFn2zZYsbg8Q2bZbMcS0bawqr7GCm5zIo8OImKbXiW65u9xZW3ZEzZHyRnpPm4UrqJrn8bT9wdxwpdthoks+RMoXnzDf+MIXt/+0T1vls1K2r/wFUDNcrAijuAFYBtx4olechpal5MBKyHaLqXI0mBn1hKrfiNG+RdYtatcwct9DvUbMTa/it7je0nb7gusUClWcCtq5iDsSIWTw6/gKCcnTzOLQyVrCN6hN+/9CXkTc62FF/wcrfgkYlveRAl0wayYh7H9I0BB7/uDlFFZewOh+ggc9wZW9TJH2ErrDoDeY6pbR80ZsefjtGGLKoQAPQPvgB/j6fMD7Fg1wlcU9/svhIJWOCm+nSeHwDEvYFYuJrr2aexmdo1o6Rhb34Gt7xAFlOwjGnKTRRHeQkSgK0ILYJZ/TjKiG19GSe9FeMHP0Xuej97n+20+j32NbUacKFwrRnDOxWDUEZj8Nna0ktDnlyZvpAbQCo9xI9saN7d4+l9LdPVjWFXfgJ6N3utCYhv+k9g8fzxW9RLAJvTljxxR1FeE3u1M1JxR2LFarOAmhOrHDpeh9zw//u/oyULLHx/Xp1H2GWBBrAaj/HPsaBVWpXPfYtWsJPTFlQhfoRuxF57/E3wj7yT87f+BGUTvczmxjS/h6XUh0TVPNHyeHJSsIUSW3YPw5MSJU5Eld6Ic1R9si+iKvzrPLWcEZvE5bF//FUXia+zt76Z87fXuZyP8XTC2vtUUddgM77DbUNL7YpshYuuedaPR7Ug5wleIWbuWyPK/OnayVUvwJbF4DC+9C3PHp+6xZ8CPMcrmgBBYlYvd8uhyR6RVc0ennK/k8MOOVoGeecC4NEgkEolEIpFIDk/2WPTavn07t99+OwA+n497772Xiy5yPOR//etftyp6nXTSSXi9XqLRKLNmzZKil2Sv0NFIrw5RW51S8AIwGhauPOohIniBs/DVAjX3yI73l8QuMV5Y24d/zz1E735Ou+zkzF0LCX/zB7AibplvzAMovqJ9HoGxP4ltfAlj61ut19n2AXpXJ7+QWfktkaV/xo7VoHU9Fc+AHzk5dWK1ce8Z26jfq/PubKxIRYLgBTiCoJ7Zrj6EEPgnPIlRPhc7uNnpt3oJ4cU3OzmUtr6FbQTdcyKtFwDG1qYIChRv3HuyOWrOEU70ULOFe73HeQn56FK9//WSMzC2vImSPRwlvTd2rBbhyXX/tnHPO1qNsf0jYhtfiiv3Dvm1G5EWXfME0TVP4Bn4M/SS01p5ZTofY/snRJbdTcvvJjXrcbxDb8Uom4UdrUTLG4vSLKfj3kQo3qTflMKbj7Hl9RbCoUVs/b/QS05Paou5txCqFzV31D4bry2E5ncj4NpV35ONVjQZhOoIx420EG6tqq/xjb4X4S9GeHKww2WE5l4eV8c38k7Ci28FHPu+RjEktvElhCcHreupuxXpubewo1UE51wKdsyJ1rSaogkj3/4BO1qNCHTHjuwEs8W1kBl0Ba9GvMNvdwT0RmJVxDb8B73P94mt+ycAwt8FO1Qal6OwMQrKDu8guuYJ1MLj8A27hd0htmlGUxQaYIe3x21SEb5i9N4XEV3+17h2jX8n5zmFUHNHJ43mc4Wyxbci/CXYRp1r7xhacANa0bFNY8dqsWtnYXj6IfJ74MkbgZLem8iye7FqVyHSeuHpcynmzq8wd32FCHTDO/hXCE8WSkY/rJrVRJY5Ec3mroUYpR9g1a7BP+FJwl//Fqt6Gd5htxJd/YST464hQt/c8Qn2kF/HiRNmzco4wQsguuqRlK9jeMmdpB07I+V5yYGJbdsYm19xPwNK1hA8fb5P+OvfgRVByRmN74jfuxtWjLLZTgRn9nC04pMQQmDHaohtex+rZhVa4bHuezq6/l+YFfPwjbwTJa07thl1ovZjNRjlc1DSe6PmjjrgxHyJRCKRSCQSyaHFHote//jHPwiFQgghuPPOO13Bqz14vV4GDx7M4sWLWbYsMe+BRLI/SRbplZtR1HqbaLjV8y8UTQTAewjd5wnVlzz6pp3ENr1CbMvbCF8B3kHXg5VE9IrrPDGybJ8h1AQ7R++I3xNZfj/EqhKqG9s/wo5WO5EV6b2c/GSKjpo/Hq1golvPtq0EcSG84OcoOSPxj7qLw4cWf9skr3d0xV+dxeb8cURXP+bm4zG2voVWfLxje6Z6wGgWMZhCuIkbObgF24wihEAESvZrHrBkeYAAwl/fjqf/VW1au9mxOsfGS89CzRlJeO1TKDmjAQurZhV2pByrZmV8m/qN1M+6IC7njlY4KWU+HGPru3iH3UoktAMruAWt+AT0Pt9PWjcZSlp3Ase9jlW/Eat6BdEtjqWZufNL/GMeiBNfjIq5CYIX4OQJavncU0SK7U1im18hpRiv6OhdTtqn8wEgZyxVOReSXfkf0NJRMvpjVS9rsDWrTKxvRRxRdR+KXocKav6EuPx1Iq0Hnt6XEFn5CIo3F63rqXHRlcJfjH/cY0TXP4sdq8c75FcovgLSTngf2zaJLIm3rIuuftyJyBn+2336vBqxYzXY0UqEtyBe3GkmeAEo6X0wyuegdz3VEWxWPeqK6o1o3c9BzTnCycfm7+JeZymZA93vJCWjP3q3M/H0arL1q//4lFbnKLy7b49uRXaBlu6IlHo2SlpPYqVNkVp2eHuT4NUQ1daS2MYXQfGgFX8HK7jFiehrgVo4CSwTrct3AMuJpI1VYVbMcz6XtauJLPk/yBwOWf0Q/i5oOb0B8I/9W1xfWsHRCf0rgW4gNDz9r8WsXo6x/WOwIvjHPYLQ0vAf2STaRVc9mvCbamz/EDV7OJHl9yO0NKe/3cGow7YtGdVzEGGFyzF2fBovJFcvI7yoKerPqlyIsWMmepfvYOyc77xHAUo/ILr8Xnyj7yW67lmsqq8BMMtnY+5agKffVW6uw9DCX6F3PycuP2gjet8r9ml0sUQi2ffYZhgUXQrcEolEItlv7LHo9fHHjvVUly5duPzyy3e7fe/evVm8eDGbN29uu7JEsg8xrcRcVf1LhrfeKJp6cX2HnsknOc7Cl36oWBumoL3WkGbNatfiyA6XEln5IL4Rt6N1O9OJ+DLqCH354xat9m6kV2zTK5jVy0HREEJDLTjKXWgKTHoJK7jVEa+Es+geXflQnFDQHLPiC8wKJ7ebGdzklgtvHjQTvVItFtn1h8b3omNBGG248WllYayFoCk8udiR8rgyJWe0Iwrlj8OqWxt3zqyYh5o1BKF4sGkW3dVicdYKl2OHd6Bk9Eeozs7+yNK7sWpXORW0NHxH/LFNcamjuFZ4WUOSigxm1RLUgqMxy+fEt6tZnnThNaH/+g1Evv5NXJlWfAJq7ihCcy5GqEmiWRRPwvs4leAFoPf9AUqgBP+4h+Py+ewOQvWhZg4k/NUNbpkd3Exsy1uoWUNQsoc675dkQpaW7lrKBY5/j+AnpwJg1a7FjlZiR6v3WVSVVbsGALXoeMwdn7jlRvlclPQdaPnj9sk8miOEIJg+kbzBF+Dz+YiseACrclGcCOEdcQeRb37n1PcVubmzJLuHUHR8o6YTW/csKCqePj9ASe/l5m1KhpLeC9/w3yX2JVSs+o0J5VrRcUSW3YtaMCGp8LG3MMpmNy12N0N4C7EjZXFlsY0vAk7Updb1VOzgZrQuJ8dFd+ndz01qT+wf8wC2UY9tBJOe9w67lciSZrk9tXQ8vS/GrPwGs2KuE3G3m6g5IzA2v+o8H6FiVi/D0/dywgsWNlVqjHZt5XtXKz4RY9t7CeUirRee3pegFR5DbNMrRL79Q1Ob7ufi6X0x0VWPYtWudurvrtjUDMVfjNL9bPTuZxNZdg9W3XqU9D4J9fxHPU1w5tlN7XJGghWLz1eaNw4R6IYd3NKusb1Db034XbeNEKi+Ay7PogSC867Frt/gHmtdT0XNP8r9LWiOVbsWunwHNXOwK9A2El74y/jKQsEo/cDZBNBIrDqp4AUQW/sUeo/v7bZYatsW5o5PsOo3oeaNa1ee0o5iG/Ug9Dj77I5ghcuJLJ2OUL1oJaftte9w27Ywtr6N2hBBv3fG6Nj1nuTwwQqXEV37TJw9vXf47+I2e0okEolkz4lGo0yYMIF169bxz3/+k7POOqvTx1i4cCEnnHAC2dnZLFq0iJycnE4fY2+zx6LXhg0bEEIwfvz4Dl0EZWVlAVBbW7unU5FIOpVZ3ybarLX1HhfB5FEG1aqfX/a7xD3eVp8oqB2OWLWrULKGOjuLbROjbBZC9bk2Tradj2/sQ4CzoGaWzSK68kG8Q36N8OydL1yzejlm+Wz3WPiKoOEGVWhpqJkDADB2fOYKWo14h91GbMO/XeullCRYQiZ/X9nRnXF2fgcjthklsvRPmBXzEGm98I34fSuL66IhussCbNSCo1CzR8QtulqVC1HSujk5I1q29uYDDQt5Rh0IDRQNmlkCmrsWE/7mdse+J703viPva3i/NRNTjXpi6/+NOjJxsXdPccb/nZPfx1eMf+xDCD09ro4d3IK5a2HyDlRfQySlnVosTfLaRFfchwg4eZNEoCSxUTui4RpRckbH2dLtyQKIbZsJYmds3dPEgMAxL4AnGzuW+L2qZPRDLzmdyJI/EVv/XNNcVC+hr36Jd/AvE9rsDezmkaktxLnYumfwH/XMPplHW+jdz8Gs+MKJ8hIK3sG/jrOe9I28s5XWkrZQMwd02veFp//VRL5uiupSC49z8jbZFsb2/yHGPICaObBTxmqLxnxR/vFPEFn1cEM+JyVB8GqJse09lMxBeAb9HCVrCFb9RrTiE1vNxym0NISWlvScVngsjPBils1C+LugZg3FCm5xBK/ikzr0eqh5Y9F7XtBw3eFF73YWSloPJ+IuVotZswolvRfCk4tZ8QVW9TK07mcT+eYPTRskAJLYTvrGPoSa0a9p/t3PJbbtXZSMAWh5Y1CLTnC+N5tdC4iSqVCW2h67PdixOtSi4/Gk+P4Tqg+9x/mYu77Cd+S9CNWXEEUnfIX4B/+S8NK7sKO7sEPbE34flMyBWPWb0bqegpo/juCcSxD+Lk40opZB8LNzAPAM/Cl6yemJ84xWg+o9ICw7D3Ws+s1E1z6FmnskSkb/OMELQOt6Cna4DOHrgh0uBcWLd/hvMcvn4GmI3rZjVSiZgxzLbm8esc2vY1bMbeqj21lYtavxDLiO8MJfomQOThr12IiSMxKrcjHG9o/Rik90rBJtm9jaJ4lteQvUAIHxjya9zo9t+Dex9f9yHm98EbVoMt6BP98ta9pGouufd68f9J7TiG18wXnc+1KwLWIbnneOe13ovhbtxbZMwCS69mmMza85hWoAve8P299HtBLbjKL4E11GbMvE2PoWZvVS1OwRqAVHEfn2TwhPFtFVjxCY9HKC3XSb49k2Vs1yrLqNqPnjULx5mLWrsUOlaIXHEl3zFLFNLwOg9/l+XDSuRNKI4ivEO/gXhMPbXeeK6MqHUDIHIhS93TbtEolEcihw/fXX88wzzwDwxhtvcNxxx7W77ccff8y5554LwDXXXMP06dPjzj/22GOsW7eOIUOGcOaZZ7bZ31dffcW///1vZs2aRWlpKZZlUVBQwIABAzj22GOZNm0a+fn5cW1Gjx7NiSeeyEcffcSf//xn7r777nbP/0Bhj0WvmpoagA4rfpGIcyOl64l5gSSSzqCjOb1WbF6cUCZSiBPu+cryhLJ7uk/htj4XYDVboC4LSdELHFseK7gF78DriJV+mLB4JISCmtEPs3oFZtkswMlXEd34Et7+1+ydSbXMKZYkZxmAVbcOz4Afo6T1xCifg1k+FxQvauFxbYtexIsVSoOQlhTj4N4QYFbMxayYB4Bdv4HYljfx9r86aV3voJ/hHfQzp26DsGNVfp1Y0TJADaB1PRWj/HPUnCOwwztQ88ZiG/V4B/8CbDPpglpk9aPuAp5Vt57gzLPRupwSt4MZwGqIIupsomufciPP7PB2jNL/ovf4XlwdrfiklKKXUP1EVz2Cp/9VIJLvPraTRR7aprvY1XgTquaORngLUdJ7Y1Z9kxBZJrz5eIf9BswgVqgUs+IL1JxRaN3P7jQrq9YsT6z6jaiebGwriiMMN32X+4beBFoGatEJxDb82y1vjCoxymeDUFGzBnXKPFNi1KGVTMGOVrmvn0jrgV3vRHYeKNFTSloP/BOfxarfjOIrQOgZ7nvM0/9HKMmEUMl+Qcsbi3L0vzF3zkfJ6EN4/k/jzkdXP47/yL9iW0a7ckZ2FNsIub+HoXlXNZ1QdPc71DfyTqJr/wFCwzvk12AbGBVfogS6oeaNQQgVvWvr1oTtRcsfj5Y/3j0WvkL8Rz+P4s3rUH9CqHj6/gBP3x8kntMz0PKacpNqBUdBwVEA+Eb9GWPHpyB0tOLjnfpahpPvKHMgnr4/SPjtEULgH30v5q5FqEXHNW0UaLAa9I9/nKiaB+yZ6CX0dLS8Ma3W8fT7IbZ1CdgWtm3hP+qZuBxzxta38fS5DP8ox2bTrF1DeNHNrqgfOOY/oGcDNhj1buSYHakgOOt8vEOaLPKiKx9EKzreiXqvWYFWcDTC34XomiewqpfjHXYbatbgPXrOktTEtv2X6Ir7AOI2aYlAw8Yho47wgp+75Vq3s7BD27AqF6F3P4fwohuxglvxjZ6OsfWtuJyrwpODb8wDhD6/DGPLG0BDNLoZalXwArCqnfPR5X8huvwvSSpEiSz/K74j/phwSs0fjx3agbH9f87z2vEpERR8Q28EHDu10BdXIfzF+Eb83tksUDEPLW9MXI5cK7glbsNMo+AFxJUDxDb8ByVraJufLaffbYS+SCJsCR3fiNsReiaxza+BmoZWfDwiyT2GHa2Ks5LVe0zF0+9KbDNMdM1TqFmDiG74jxuNaZbNglUPx/UR3fACetfvYpR9hpo9HDXnCKz6zURWPohV9Q1o6QSOeSHuNyS64n6M0v86B/EO2Fi9NrqCF0Bs3T8Rqh+9+9nYtoVdvxHhK5IWyYcptmWCUJzczNs/wo7uRPEVo/e9AiXQFatmNaE5FwOgFkxMGukukUgkhyLTpk1zRa+XXnppt0SvF15ouja58ML4jSa1tbXcf//9APzqV79qdRNyJBLh17/+Nc8991zC2nh9fT0bNmzggw8+oFevXkyZMiWh/Y033shHH33EM888w89+9jO6deu4O8X+YI/vlrOzs6moqKCqqqpD7bdscS7YcnN3349fItmbqGrix6Nrfq9W24hIfE6vmqwibumbuBNuUhdvQtnBjlW3DjtW6yyu2zZKoKQdC74KxKoJzf8Z2DHQku9KjDXukmzA2PLmXhO9WkZvxdY9g6dXYpJ6O1JBbOMLeIfdirHlTYCk9jDJUHOOiDtOtbsdWkSSHIRElt8bd2xsfjWl6NUc54dbOLlyWmIbxDa/6lpKmWWfARCaeznCW4iaNwbPgJa2mA1Nk0RBGaXvJ9YLbiY451KEnol/3MMJ5ztKS3EttvmNONHLrF7uWn424hv5Z8KLbwEgNM957ZS07mglU1KKT8KTgx2rccQ/X5FrBQjOAg44ArKSPRy990VY4e34Jz5HdM2TmLu+Qs0ZiXfwDe57U9RvxNy1CK1b6jE7infoLUSW/jmh3Kpdg5pzBN7+V+PpdyUYQWyjFhSPuwPcN/RGjMJJxLa8hR0pcxeB1NzRhL+6Hv/R/0Lx5if0HTdOpAJz51covgKUnFFxF42OvZHm2mC2RHiy8Q68zqlrRYltehW95wUHpP2PUHTUjCbLMyVzoLPo1WwhUHJgoHhzUbp+N+HGROtyMkrmQIKzL8SOVqJ1OxNvw3edbdQT2/ouepeTEZ6sDo9t1q7G3LkAvSTxpgcgcPRzTo6vQA9HzMkdHXfek9azw2PvDkqg6z4ZpyVCS0uIXvL0vgh6t57TWHiyXZHMbTfwp84mDYBw6zlhO5PGnJW2bRL+6heJ55vtxFcz+hE46h9YoVKU9N5NbaM1BGdfENdOKzkdo+LzuLLgZ+e6j41t7+E74v/AMrAjFYS/uiEhJ6ykc7Bt2xW80NIce8LKxc65ZtaVeu/LQNHR8sejpPVwy0MLb3SvV8LzfwpCiYvK9o9/AqGn4zvyfiLf/gHP4F+h5R2JUANElk1H73M5erezQNGJbXwBc+dXWDXLEZ685BtzWqD3vsS10jNrVhNd+be46yety8kY2z8BO4bizXdy49pmMxG2nOBnTddWUeIjtozyuewOdrTKnY9tRYmueQozuB2vcgTgRNFbwa2Evrgioa2S3ge9x1TMmlXEmuVNi674a9L3f6Tx79ZAbMtb6D3PJ7zkTudvqGhghglMmoGx/SOiqx+nZU5cY/MrGJtfcdqDG3WuZPTHqlsHRh3BT6cQmDQDoadjm+EmwSsJsc2vONbzQsUo/R/eAT/GjlYSK/0f0WbX+UrOSHxH/AmhHHo5nGzbBttIKlQezsTlA26W/9KqW4ve+xKElo7e/RxsM4ix5U3M8s8JzruWwPjH9uOsJRKJZN8wYcIEevfuzfr163nrrbf4y1/+gt/fdnR6fX0977zzDgCDBw9m5MiRcef/8Y9/sGvXLrp168bZZ5+dsp9oNMoll1zC//7nbBY69thjOe+88xgwYABer5ft27fz5Zdf8sYbb6TsY/z48YwdO5b58+fzt7/97aCL9tpj0at79+6Ul5ezePHi3W5bX1/PV199hRCCQYP28m5syWFLRyO97BaWWwDDe49PUrMZLUSvJSI7abXLB6YWOQ5WnMXypugUT7+rUFpEsLRE6Gko2cMBBYRIuUPQLJsZX2DvvUg5EeiB3Sz/FppjPRfb9CrGzi+dyBShYu78EiA+z0hr/XrzsSMVaCVTkkefaOnJcxe1jDw7yFDSesYLPeru7QJNFq2l9/m+u2OwJXakDHPnAkLzf+JYOXU7C634hKbhMwe6f7v4gRTSjn/XsR9cfLNTpgWw6tZi7Pi0QzljkqIGwHR282vFJyYKvWbIsaBrnJYnBzu6K6Gb6KpHsM1I0kTwesnp6CWnO999Rh3Rdc/G7dBujtCzHCuSBhHZN+yWpPVsK4Z3yI3ugmdnohUdh9AzCC++Na7cyQ10imN7JhTQ0xOsIMGJwtAKjsKq3+xGpDTaw5lls1C6n5NybCtcTmj+de4Nu97rYjx9LsWOVhFZdrf7ndZY3ogdrcSsWY1Vuxo1ZyRK1uCG98nxB6TglYzWxHbJgYEQAk//a4mudhaHjNIP8BZOatgMUImx5U20wuNAqI4wboaIrX2KwLGvdcjuC3Ajy4Sehf/o55u+a4WKf/zfEXqmtCfqJPb34qkQKp7+1xBZ/lfH8jd7eFKrU6Fnorb4mycTVs1dC7FDpakHtGKEmy36gyMmSOG98xFCOBtmvvm9s+Bs1LuiVyP+CU8ljfK1jXonGiiu0MI/4UnHjrwZatYgJ/qvAa34eNdGt/E7yNP7Euh9CbZlYu5agFC8GOVzUl6XAERXPIDw5mHVrceOVCScN0o/wDf2EZS07s7mHqEQWf14q69JbMN/UPPGYVZ+jeJLtAxsjejyv6Bm9MOyInHRcXnMw9K3E1EsrAYxUQRK0LtPBaGgFRxN8PNLiSxLvkBk1qxybdMbEd4WNrBWhOjap92/n1B9aEXHE5w1Fa34O7QUvKDx2rHpWjI072qEno1thsBoynkb2/YedmRnXA7XRvvJ+ImG3Q1+AMb2j/H0u5LQl9fGT7VyMebOL53o2HZgm2EwQ3vNsr4j2LYNsWrnuynQHaE4uTZD85zrZCW9D97hv0PxF2OUf05s0wzAyVmp5o5Kem1lmxEww3u0IWVfYtVvJLbxJbSup7l582zbdlIN7PzSsRjvfg52uBxitU32qFbMcd2wYlg1KzC2f4inz/eJbnzRsVj1FRFd80SD88db6N3O6PS527Faouufw6rfhKf3JajZwzp9DIlEItkdLrjgAu666y5qamp49913+d73Wl8jBXjrrbeor6932zfHNE2eeMLZJD116lQUJfWG5HvuuYf//e9/CCG49957+eEPE6PRTznlFH73u98Ri6XOYTx16lTmz5/Pf/7zH37zm9+QmXnw3Avuseg1efJkFi5cyPr16/n888+ZOLH9SSr//ve/EwwGEULsVpifRLIvyErLA8VmV60TIXHesT9CbctKKD0Ts+9giIQRkTCbRGIE4z+PzyVd79xIif2JFdlFbONLCXZsyUTDhLb1m1CzhoBtYFsmahLrEKudydQ7C634RGLrnnaP1awhAJg1KxNvAncDtWCik2A6P7lw6ul3NWb5LMyd85sKFa+Tt6R6xd63adtL6L0vxape2nCjHWwQOduPSOtBYPJbiYuDqg/M5Dvj7UgZRBwzPLN2DVrxCcRKP8Tc8XHqXFm2RWTlQ2hdvttUVL8RcKIY6STRS+9xLrH1/0LJHAh6dpyQAg03xs1RvEmj01C8zs1kEtGrESEE6BmucKhkH4FVFW8X2d6cKs3z0+wN1NzR+Cc+R+jz+NfD2PEZWpcT2yW2iUBiqH109eOouWOchbEkmOVzmnaoArHNr6Kk9yKy5E9x9WIbnncEONVLcNb58efWP4dWfBKegT9NGREmkXQUvfvZYJtE1zyBWnQ8dv0m9J7nYe5aiFk2qyGHziAwQ26b4OwLSJv8ZtL+bCMYt8HECm3H3LkArfgEd4OCCHQnuvJvsFrHM/iX6F2+s1efo2T/oRUd51yXWEbSTQWt4Rn8qzh7Or3nBURX3N9UQc+K+35NRnjJnU5+tW5nIdTO31RxKGJHqzHKZzt5ZgsmpYyqUXKOACvi5sAC0Huej20ZaEXHpba1tS3U3NEJ10stBa9U6D3OTVouFBUtfzy2GcZcfi963yswy+dg1axIqGvVrYO6dU1tA92xg5vj6kS++R22ESRwzH8wq5a6NovJUAuOwSyfTfirG5pNNBtiVe16TmrhJCLL7sGqW5twzi59EwNnc5uSOQirZkWTlbUVRc0airlrgRNlVbsateAY9B7nYu5aiFWz0vk7KD7376h1ORlj69sJ43iH/QazeilG+VzXrrrR5lEEeiD0DKzqpQ1CmI2SM9Kpp2Vg7PgkIZ+bmjeW2NqnEp9sQ6SO1vVUZ4wGV4XmaN3OcO7ztHRH6Mif4OQQs03UvHHtek0BjLLZ7ndIYPLbe9WytyW2bWKWzcYKbkZJ6+G8R3YtIvL1bW4dJb0PvlF3u4IXgBXZ6eRIzR5B5Ns7AMexQCs8Jq5/q955v1rBTUSW3QNWFL3H+Xj6Xr73n9weYBtB9/lqXb6LbZsIoRJZ+mfXWcOqXoZVtQTPoOvRup6Cse1dt73e43zUnPh7PWPzqxibX3UOFA9YUaKrHnYcHfLGoBVO2rM5N9wnCU82oYW/dt/r4crFTh7LmhUoGf3w9Llsj8aRSCSSjjBt2jSmT5+Obdu89NJL7RK9XnzxRQAUReH88+PXHj755BPXMe+881KvBW3YsMG1QLzyyiuTCl7NaS3l1Lnnnsutt95KbW0tr7/+OpdddvB8n+7xlcUFF1zAAw88gGVZ3HDDDbz//vvtyu81c+ZM7rrLSZAdCAQSPColkv3NxSf+HK939xYwjfEnYIw/Adu2mVka4ZL/7kyoc2bPQyxxd6waY8vrieXtEL2M8jluri4AoXqIhcscOzFFA0XDqt/USg+dT8INV0NUWfMdkx3B3SGZ4nXRu56M3vVkAMJf/86JRrIimDs+wdwxE9/IO1FzR+7RHNpDY84Aq24tWuGx2PnfbbtRK2j54yC//TfALRFCcWx1WqD3ujjhZl3rcrKb08ktaxBS7eCW1IJXA1bdOpT0Pgl2gODkaegMOy295HSM0g+walZi1ax07GcUD95BNzjWVy2FPNWHWjQZ1j/fFCHW/XsYm19xRbm2UAuPJbbp5QTBC0V3bj4PEBRfQUJZdOUDmBVzEZ5sPAN/1uqCiBAi6d8uNP/H+Ebdk1Q4tmMtcuaZoTjBS+9xPqg+YuufTRDkmmNs/xDPgB8BUvSSdD56j++5Nqj1n57l5tRqpPmisdb9HMxdi7DNcIKobVYtIbzwVwD4JzyJVbfOjVaOrnoIT/9rHdsyXwGhL67GjpSh5o7am09NcgAgVB90wI1M73KSk9d061toRcej5o5CKzqe2IbnsWrXohYdh5Lel/D8n6TsQ/F3wSh9H6tuLb6hN+/Bs9g72JaJHatG6FkHhGVbbMtbROPyN91F4Pj33Ahjo2Ie0RX3I3xFaF2/i2/U3YQX3ehYGJZMQe/zg7ajkbV0xx65Gb7RSXJvdRCh+vD0u4LI0rvcMv9RzzgL11YUJXsowU/iLUTt4GbUvPGYO50csZ4BP0Fo6Y7d68yz2hzTLJ/tPI8j78MOlxNZeie+kX90csQquhPFVbcOs2YlWv5RCE82Zu0arKolaCWnEV78G4SvAJKIXqLou4hoGVb1EtScUc73sVEHWjpayelYNStQC4/DO/gGgjPPxiyf7c4HcP+e3iG/Ris+ETVzAJ4BP3HL9V4XY1Ytwdj2Ps1zmzbH0//quJxjkWX3JORL0/v+kNjafziv98Tn4vKYAQhPHp7Bv8DY/Bpa8YnYZgizwnFG8I2ajpLRDzuyy4mU83dxcoWO/guRZdPx9LuC0OeX4el3FXZ4B0bFXIyKeXiH3uhaTNuxmrgoYTtaFTfH2Lpn8PS7EqN8Lsb2j/D0/UGn5hu1jZAjFuuZqHnjiK7+e6JQqmfHHVp16wjOmuoeK+m98Y15ADtWS2z983gG/pToygeJLP2zExnV/Sxobi0KCG+he20f2/gCas4RB/TvanNL2vCiG0Go6N3PcWyPe1+KUTYLO1LuRMF5cjDK4y1tlSTX2oFJL7kbxtSCiahZQ4iuegSj9L8Ypf8lmtYL/6i7iCy/z/ktGH0vir8pGtO2bcyKz1HSeifci0XXPk1s44spn09s00sAWFXfYIfLoP+vdv9FkUgkkj2gV69eTJgwgblz5/LRRx9RXl5OQUHiukcjpaWlzJzpOF0de+yxdO0a/7332mtO6pe+ffsydOjQlP0888wzxGIxFEXhhhtuSFmvPRQUFHDUUUcxe/ZsXnnllcNL9BowYACXXnopzzzzDKtXr+akk07iT3/6E9/9bvKF0g0bNvDkk0/y97//nVgshhCCn/zkJzKnl+SQ4vT3Kvh8RzShfOn5xQeN9VV7SRbRJbz5bUaQ2JYZJ3iBY/NhbXwpvmISGyXv0Fux6tYj0np1+uup5h+F198FhOqIb41WFCmiitqL8BaglZyGEkgecdKIbdQnsd+zMMpn7XXRy47Vxd3cRauXoai5QJe9Om5H0Lt8xxHUFI+THyS6CzXnCDfHg0uDfaDdYpE4KVYUoaj4Rv8lTuCIbXwJq2590qTqu4vw5ODpeyWRpc0spKyoE7kGqLmj8I2a7lq+oHhRvHn4xz1CaO7lAG6eBq1727uEgLg8HfHlvdB7J7eJPKBQ/RilH6AWHI2WIlKyEU+fy5wdtXEozm5cPQMhVGeXda8LEEJF730xsQ3PgxpAzRqMuesrd0zMEGbVN87fouG4NaRdoGRf4B10PZFl01OeN8tm4x/3CHa4jOCCn+Ef8yBKWnfM2nWu4AUQ+uLKhLbG9o8wq5dj1a3BjpShpPduMyee5PBGzeyPmtmUF0yoXjx9m3aSmrXr4up7j/hTXCRFYx4hq2WUcwtsy9znopNZu9YV7JT03vhG/rlVK0ajYh5Kep+kGzj2lEardvc3SvGgFkzE3PEpsbVP4+n3Q6zgNiLf3O6czuhHdMUDeAb8hMDx74Eda7c9sRAC36h7nCgi22qIcu7cDXta0WTUwmMbxmvY2NQsD7CaPx6zYl5cm0bBS+/zA9cWLbb1XVoiAj1Q0nrgHXYrVvUyjO0fgerHDu9woksaIshi6/+Fb8Qf3HZKeh+U9Ka8l2pGP9SMfkTXPpNo97kPopkAAOfpSURBVNgMe8d/XSnK2P4/Ase90WDZlw04EZGN9yreEXekzP8bWXYPatEJCCHQu53hPkerfjOxza/QXPDyDvsNWuExWJGdCNWXcP3hGfBjrLoNTmSa0PGPfRAlvReeno7wYNsmxtZ34p9HdCdKoCtq0WS0oskIRcMKbUd4c933jtDS4iPntQBKzkhCn1+Gmj8erfs52MGtGDu/wqr6htCcS9y8ZY2iR+CYF7HNkHtN645vm9jRaiLfOn+TUPlsAse+0q5rKyeHreW+5uauxRhlM1HS+6KVnAoIwgt/gVW3HgAlY0ByJ5FYlRuJBMS7Sqh+EDrBT88kMGkGeu+LEGqA6MoHASeHVXT5/bS0m7QjZXHH4cW3INJ6ofi7omT0Re91YafnynXHtk2wYu3+/FqRnXgG/wJQmgRJ20R4svGN/D+s4DZ8Q28ksvIRtPwJKL4CfEf8wbX89I9/Iqltr9Az8Y35G+EFP8OqXobQ0tC6fw+rdg1a4TFEVz1M6KtfYoe2AhCa+30Cx7/rvi5W9VKs2jVEVz+Of/wTWPUbMEqdKMdkUZGpMMtno/Tbs4VfiUQi6QjTpk1j7ty5GIbBK6+8wrXXXpuy7owZM7Asy23XklmznDXUMWMSXbKa8/rrrwNwxBFHuMKZbdvs2LGDcDhMQUEBaWntX78YO3Yss2fPZu7cudTX1+9W2/1Jp8SQT58+neXLlzNv3jzWr1/PRRddREZGRlx43KRJkygrK6O8vBxoung/4YQTuPnmA29nn+TQoaM5vTStYx+PuxfXJBW8AErS9v8u0U7HttCKT0LJGuLYIQmdwNH/arsdiXm5rOplidVa7DYFXMHAP+4xRHqv3ZxwPMbO+VjVy1FzR6NmD0MJdE0a0aP3mubaWLSKGkDvfg5G6QfYkXK32I6UoxVOajNayI415fXSe0zFqJjrLLToe9cH3opUEJoX/+Or5IxuuAHZu6KXHa3ErF5GbNMrWNXLULKGonc7CzV3ZMrcMcKTHb/4lNYd27bxT3gCo+wzrLp12NEax77ONptuYFvBql1D/cenJD1n7pxPZPlf8fS7yrFw2QOMBnuQ5qg5IwDnealJFtUUfzG+MQ/E5ZKwKhcTWXYP3iG/bnU8oXrd3ajN0bp8B8Wb14FnsPdQckZhVS6KK9OKjgWj3on6bEP00opPRC08jsjSu7BqV6N3P5vo6sexoxGI7sLG2blr7lrYYHVyKWrhJMyyWah5Y0HxoPf4HlZwK9EV9yW1XUqG3iO1tYBE0pmoRcdBM9FLyRyE78j7CH7iWFHpPc/DrFrStHA47yoCx72JsfnVuPxgybBqV0NjDkbVh3f47XvviUgOC9SMPgQmvYxt1KM0iBraCe8TWfaXuDxCdqwG27YTNjJZ4fKGTSgKauEk9K7fxaz6FiVraFxkS2djlM2Ki/q16tYT2/Jmq/ZY0VWPYoe34z/qn3FRCnuCbUbiIpn84x4lXLsOJa07SlpPTJxIBqtuLUp6X7deo1W2UfaZI56I3YvqFpofvduZnfIcUo7RykK/3vsSrJpV2NFK1LxxeIfd1hCZbse1s0PbE9r6ht+GktYTADV7GGr2MGKb3yDaaK/WOEY7f7e14hMToqJS4el3tWNz3MzquPl7Wssfhxj7EGbFl8TWP5vQPvzVDXj6X+1aqwMoad3xH3k/RsUXDTmTjnTPp7qGE1oa/nEPJz3nzElF73tFgmOC4u+C4u/S7Li4ZdP4+g05YRvzwlqh7Y7YlNYDq3qpY6+57QOE3rQwFpx9QULuQBHohh2tcvNjNRJd8xTeQT9rdQ6RlQ9hbH0b7/DfohUc7WyqrFzk2jJGVz2Eb8yDCG8h3h5TMcrnYpbPRiuZ4uRi7fIdjM2vNZ9N08PmGx7NEFbtKpTsIxB6OoJ0bCPonlbzj0Lvfg6R5fc5+a1awa7fgO3Jxdz5JebOBfiOvLfdwpdtW01iUP1GzJrVTm7cFmKTsf0TIqseAqMeJXMgvtH3tCl8K948lC4nEytt+m7Wun8P4clz8u42ez3U0U6eOjVzIIHJ77S5KUHNHEBg8lvY0UonoqvhWj/a4EJhh7a6+a/BEaX13pdibP+Q2PrnUQIl2OEyQvN/gt2YP283c/OJtF57NS+4RHIok5BuQctI+blPrJue0q3FjlYTF8WspaXMedu4waGpbiDl95odq43/vLdRd0/Xd9ri7LPP5qabbiIcDvPiiy+2Knq98IJzzZGens4ZZ8TnPty6dSubNjlOWKNHj07ZR0VFBRs2bABgyJAhRKNR/vrXv/L000+zY4fjiqMoCmPGjOG6667jzDPbvuZrHC8ajTJ//nwmT57cZpsDgU4RvTweD6+++iq/+MUvXO/Jmpoax2qo4UJv6dKlCeLDhRdeyP3333/IRb5IDn4GDx6Mqu6+QCV2bKHfvx/n12kl3N/tVGL70Jt8f6EESvAMvsHdcUV7ox2SiZFqoF3iRCOhr653d7F3hFjph+5OttiGf+Mddhtq/lFJf5S1golYvS8ltv65lP15Bv4cvcRZeETxNOUG0zLAqE15oW3VrSe06GbAdkU+tfA4YptmIHzFCE/eXt/hHNv0imPH0nxelQtRik6B+hSNOgmzdg2Rb5uiqKzqpUSql+Ib8zdUPRPbNgkvuB7bijlRXFYM38i7EgREIQTCX4xVtcSNlrMqF4JtYNW3IzdcG/kdjNIP8PRLjI5oD3asFrN6OVhhhJ6J8OQgPNnurtPYhhfx9GvdZ1nNHIhn0PVuzhSrbq2z0JXRH63bmVh1GyBWjfAVILwFcfml9JLTiW15EyEURFovvP2vaXXH+v7CN/JOjC1vIPxd3B3rje8Nc9cC9O7ntJnzQSgaWsHRRCrmYez4NGkdq3oJtlFHePFKvENvJmrbrhhgVsyNq6v3OB8le6g7n5Yo2SPQeyXuwpJI9gZCKAQmv4NZ9im2GUYrPhEhhGNXtf45Yptfww7FL7gZ297Dqt8YJzKkQut+LsRq0Lqe2uaCp0TSHoSekbCYoPe+JP79aEXBqMeoXoZR+l+EloGn/1WE5l3dWAGzbCZm2cymNkNucmyBOxnbtomuaZHrSPEmPAc7VtMUTR7chB12BJjQ3O8TOPY1hObf47m0tO4LffkjAMxIWVPUF04EWPPjRvSeB+dvk5rRH/9RTzs5CD05zdYK4tcMRBJxMdkmMa3kVMxdC1wx0DPoF6jZw9o1FyWtO76Rfya8+JamssyB2NnjqawJkm2vQrFjeIf/pl0bidSMfihpPZKKXlbNCsJf/QLvEX9CzRzo5tlT0nvh2cNNfi3Ru56CWTYTq3YNaOn4x6feENFerPpNcTnkAKIr/kpg0stxednCi2+NywloB7dAem9im16Oi6y3Qtswdi5w7ocUHa3bmdhBJxpI63YWdqTCjfQxK75EKzgaY9t7CXZ3ZuVizKpv3WhB4SvE0+f7GDtmYmx+DSVnJJ6e56NkDiSy4m/u94yn/7UIX5Gz2dKKoaT3xTf8N3F9C18heu9L0Ls4FvW+I/9CaE4SFwXFi95jKrENz6PmT8Cs+MI91RiF7R12W8r3kG3bxNb/CzV3FGr2MMxdi9z3ZHT5X/AO+TVmzUrsWK2TP3jrW2A4N3BWzUqCn56J/+h/IYSKWbMKJaMv5o6ZGNs/RAS6owS6o2YPj3MVEZ4cvP2vwjbqEeuyHOcDBN4hN8aJdO29RxWKjvAV4hv+2zgbRfc5NgheCAWrbi1CCKLL7wXADG8HLcMVvMD5bWlpad4c74g/xF27C9XX7ohXiUQST3B2/PVEa5vPg59/P86K3TfmAdTMgcnrzrs6Lv+rb9R01JwjktYNzb/OsSltwDviDyldYEILf4ndLE2Kd9itaA0R5i0JL74V/9gHk57rLLKysjj11FN57bXXWLRoEatXr6Z///4J9ZYsWcLSpUsBmDJlSkI01ZdfNjlCjRgxIuV4K1Y0bdwNBAKcfvrpzJ8/P66OZVl8+eWXXHbZZVxxxRXce++9rT6HkSNHuo8XL158eIle4LyQjz32GJdddhkPP/wwM2fOpL4+caXU6/Vy7LHH8vOf/5yjjz66s4aXSFLSkUivtkJFkyGqdpJ24yU07gEdGNzGlYOaEt9eNejgCP/cXYQWAJpy46gZfTFrVoNQHUsKRQUUhFCbrAIhaW4rT78fYu5cALaJuWuRm8MoJWYYo/R/bYoFybCNYILffeOuXk//HyF8+QhfMWpG085ZvddFqUUvoTcJXjjJwmPrngbF6wheQGjeNSiZg/GPuS+uqW1b8cnehYpv2C3ALewr7HB58hPpA6C+Nvm59vQbqyG2cQZK9lDnRkP1oqT1ct83AEINJG3bJG4ozk15811AVit2ky1EEScvw9cJ1YSv0L1wEv4S9JLT0bp+l9CCn7k31QmoHVvEiq77Z4IFR/M8cbFNL6H3uTTlzqamNlWJfa9+DHPXIqz6je6iWyOefle5uYB8w35DbNv7eHpf0imLcXsDIQR697MBsPv/iOjqR5tOKnq7k5yrBUehbO2fPHq0Abt+AzbOAiU05Inb+nbcZzFw3JsI1YNt226C+ka8w29HzR6213eGSSQtEYqKVnxiXJniK8A7+BeYNSvjIkIBoqsfRe85zYnkakZg8ltE1zyBseNTPH0ud2zM9pLNkkTSHOHNRe99qWOd5slFeHOJbXqJWIPFtZLeh+BnTRa+WsmUhN/Q2OZX91j0so2gc51mG0S+/SPmrgVOxFTLz4EVQTRbjDZ2LiDydbPFb0XHM/Cnjri8YybBz85xT+m9L8HT+5J2zcesXkb4K8cuUgR6ONZnnhyMsjnudYze5wdNm6pcBC3zPWklZ6DlHdmucQ9EhOpr05ZNK/4OsS1vujlOfSPvTLqhRyiePbKoVnNHuTZ9jYTDYYKbN5PX/RJ8vt2zfxSKB+8R/xf/HmpG5OvbWl3M6wyEnoHvyAewY1XOZqw2rj/bg5Y/jmRGpcFZ5yE88WKOVnw8WsFEzJ3zEb4ClMzBhOquwQ42LVJqeWOJfPN7sA2gKYIRnGtfNbdpl7tR+l+UzIEJOS89A65DyRoUF9VmRyoRegaBSS8SWXYPVuVi53cwo3/S+y914rNOTrJAN4RoEniEFiAwMV68VLx5BI59DbPqG4Qnx/ku+3SKE/W24Xk8/a4kuubJuDaN16qhORfjP/p5FG+eY00YqwU9C6wIwTmXgFHXYNfoWBGq+Ue5G7WaW3ubOz7BO+xWzIx+6F1PI7blTYxt7xL55vcN91OgZPRvuiaoW48J2N3ORM0diZrRF9/ov7jCsNDS8E94Cqt6KSLQbY9dIoQWiHOvEJ5c7OiuptcwewRKxkDqP5sa39CIvx9tfC5uu8zB+EbcjlmzAiWtl7Nxp+FzpnU7G0/fHxCJdcwBSCKRSPaUadOmufm4XnzxRX7zm8RrgMYgInCChFqydWvTGlVrecEqK5vWmZ577jnC4TBHHnkkt99+O2PHjiUSifDhhx/y29/+ltLSUp566in69+/fagRa8/Eao8gOBjo9DGXixIlMnDgR0zRZsmQJ27dvp6amhkAgQGFhIcOHD9/tC0OJ5GDA8/ozcceXb/+MKwdeDULgUeDuCXvXnm5/07g7y91tqngTbjy0LifjGfgzsGJEVz3klqtFJzg3tmYE37BbsW0Tq2opStZQgp/GJ7NuiVE+p0Oil1mZKII00rjQrnU9FXVQ0+KhEAKt+/fcnErxxIt4TtRRScKOeztJXqDmF/oNlbBtM+7Gam/j6fN9QhWfx4uRig5aAOiY6GXWrCa84KfOQdM9bNyNFBCXQ6E5tuVExgkhnLlYUZTs4VjVS52or1SI+J82q3Jx0mpK1lC0/j8CxYOWdyTR9f92orFawzKwEe0WXxqfR3s85636zagZyV8Lt07NqqTljbtXWxLd8B9X9FLSuuPtf1Wb8zhQ0EpOxwrvcBY5bBP/mL+1u61QffhG34sd3EJoXvuec2zTywSO+Q9W7RpEoCQul5EQwokIW/cs2DE8vS5G6eRd1xJJZ6BmDnRyUjaLLNZ7fA+9z/fRe56HFdyK4ityN6F4B/wY74Af76/pSg5ThOLB0yynpBXZ6QpeDTWcnK4N0e/JfkOt2tWuJXHjBoVU2JZJbMO/sYJb8PSahpLem/A3v8es+ILA5Lexglsxdy1w+q1b68zAW+jm41ELj3MWYVNYIGPFEiyEG4mt/xda4XFtuhLYtuUKXuBEj8U2bIqr4+l/DXr3c9C6nIix7b/E1j9PYPKbju3XF861sN7rYtSCCagZiTuIDzWE6sE/7hGs2jUogR4H7IaeZGh5Y1CPfw87uovo8nvx9LsaK7iFyPK/ghlMmY+1MxGKGifmdgaNuZsaUQsngRl2ruUUD0p6H3yj7nLucbQAWtFxbl1Pr2kN4o3t5G32FbqCVzLMXQvjLPGiK/9G2gnvE13zRFOdii9QCyYACo33ap6BTq4+IRR8Q29q8zk57gw57X4NhOaPEyzTTngf2zKa7h30bHfjpX/CP7DqN7gW+qE5F+M/6mnCi2/DP+YBhBBE1j0LRh0i0J3QnEviouZSEVlyJ8JXhBLohtlwH9QoEnmP+CNKoHtCXjXF7zhoKOm9E5+ToqWMvugIauZAAse9iR3ahgh0xY5Wu/mUrcrFKe/dEuaV1ovA+Mec/HaeXOdePX+Ce17LG4PWXLCO7VmObolEIukoJ554IoWFhZSVlfHSSy9x2223xbneWZbFjBmOzW9JSQmTJk1K6GPnzp3u4+zs7JRjBYNNwQPhcJghQ4bw1ltvEQg4m839fj9Tp05l1KhRHHvssdTX1zN9+nQuu+wyt05LfD4ffr+fUCjkWiQeDOw17zVVVTniiCM44ojO+3GUSPYVQghmL3kXwzRQhIIQghF9JpCV1sqNQThRzEAIfjosnTvGZB7yNp4JF8h2oihhlH6AWngcdnCzk1i6AXPHx429oHc7AyFUN8dRc/uLZKh5Y+L8zduLa6HQKol/M0+/K9DyxmLuWkhsU7MFmiSRa2rWIIxQfMRQsp2Uir8kydj7dre9ktadtOMTE4KHwx2/OXAFr5a0+FsJzY+aNzZuBycQnwy+QfTSiiZD8XeIfHMHSs4IRyxVvFhV3zi2G7aFHd6OCPRAK5wEigc7Vo3RIpcDODshzR2fgJ6NevTzaF2/S+SbP7hRXv5xjwI2oS+bFoSDn50Dik7a5Lfa/TrYrVgmxk+ojchGcBLXV3ze7rFbCoAHE0LR8Pa/Gvpf3XblZO2FQKR1bzVxfBxWFKGlpbypV/zF+Ibe2KG5SCT7ksDktzErPsfctQi9+9kogW7OCS0NNXPA/p2cRJIEoWe6+RWhSXhqL8GZTbkIfGMfRM3oj1mzEqt2HXrJqZgVc4lteB6AUNlM1Lxxrg1ydNUj6L0vdjbVVH3b1M+oOx0rbi2A0NIIzjw7bkxPv6sBG6NsVpv5H82aFdiRcoyKL1DSeqN1/S7YNpFvfotZswpPrwtRiyY7EccN80y2eUzvfk7DqXw8vS92LM4W/sodP3DMCwekdfHeRAg1pW3SgY4QAuHNQ+95AaEvm3ZXC19RXG6tgwk1cwC+UdOJrn0GJbO/4y6gZybN2dcSrfgElKyh2OEylMwB2JGdrdaH+Ps5teAYwBGSGkVgreQ0FG8+/glPYgU3oWT03y/5bJtvllOzhwPOhpTQvGvwH/UP1KLjnXsSHKstO1RKaN7V+Cc+hx2pwD/hHwhPDuGvb0vqYiDSemLXb3SEQsWLUH1YtauJbXgBvecFcc4Jka9/67Tx5KBkDnStFpV9LJQL1ePaowlfAb6xDxPb8B9nc2MzNwxw/qbCm49QPVih7Zi7FmHumo93mPNcDrQcxRKJRNISTdOYOnUqjzzyCJs2bWLu3LlMnDjRPT9z5kxKS50N8+eddx6Kkrge2DyCqzXRq2Wg0S233JJUzOrbty8//OEPefDBB6msrOTTTz/ltNNOS9lvdnY2oVAoTlQ70Dl4V8MkknbSEXtDgJnfvEU42vRh7lHYv1XRS5+bmCvDp3JYCF4OLb6Uk4hA4CQUxkyVtyuxjVZ8Iuauhc2EsXiMLW+gZg1FK0ru0ZuS9iSyTSKkCaGg5o5EyeyPkjXYqSMUkgpkA3+OFdwKVgzhzXeicZJ4iSuBrnGLPXrvSw/694xtpd6Z2fK1suo2oGSPAEXHLHcEHa3raXELN4qvCKtuHQBqzhFEozvdm0On0BeXYNkObkbvNgXhycGq3+hYeBh1bg4tZwd5LcKbj2fgde5uV//Yv2HH6tw8CklRdjNa2Uw0e9H7XI5VuwarZgVqzkhnUc2TjW2GsaqXoWSPSJ5brmgydnBL+5KqC6XVHGWHC1r+OJSJz2FWfIEV2oZWcAyxTS+7N/mBSS8T2/QKShtRdhLJwYIQAq3gaLQCaSMuOTgQio5I8tvq6XeVG7XhHfEH1MwBhOb/tNWNS9EVf0PvNc3NBxld94y7yNxIo+AFYGx7Fyu4OU7wAscRQC9x3AaMhuuzuPO1a9BLTsNqmJ+SPQKrZiVq/njMXYvwj38cq/JrIsumgxkmvPg2Gi0IjdL/xgll0TVPoJTNiot6wYrgG/0X7Fh1w+L04IQ5eIfdSmz9cwhfAXq3sw47wetQQc05Av+Ef2CUzULJ6IOWN3Z/T2mPUHOOSLByb+99jeIvgsZcbVqgzXy7zcVhTz8nsl8JdE2wo1QCXRNyAe8vhJ6Jb+xDKOl9sSI73QgnAPRM1yXEjlYSXfkgQvEQXfskVvVyVwwKHP8OkWV/wdzxCUrmILSS04gu/6tr224D3iG/xgpuw45W4p/4HFb9JiJf3+YOZUcr0UqmYFZ8gVZ8EkrWkH32GiRDzeiLOvw3mJVfE14UH4HX/G8nfIUIX2FDbrGD+35ZIjlYCBzTYu1BS23vH5j4zxZ1U6+rBMb/nTh7Zi11Shj/2Ifi1xi15BFJAP7R98av97VS1zfyzpTnOptp06bxyCOPAI6VYXPR64UXXoirlwyvtylneygUIiMj+d8hPb3pNRdCtJp/68QTT+TBBx23goULF7YqeoVCTqCHru+5JfK+QopeEkkShBBxgldj2e7SN1M7fC7GhAIoIITzOIX9nJo1FNuKxScjb4YVLo+P8LHNlIJX8zq7TTvaGFvfxqrfiJY/HrN2rWPFIVTUgqPR8sehFRzVanuhevAd+VeEUIhtfQ9z5zxEM8u05niH3oJVMgVUn7tjNbbpFSffhG2AbaJ1Pe2AuWFrE6MuabHw5hP+6gY3oaltmYS+vBbPoBvQupyCmjUEJb0PSs6ouHZ6n++7OdeMHZ8m9qv6GxIsN9TvcS5WuBzVk4OS1hP/6HsS2ti2BYiEz2hLwUstOBqzfI57rBVOcuwVhUps7dPESv+Hkt4L75BfxVniNRsJESgBM+Iu1Ok9L0j63eBaJ2npCNWHZ9D1aHlNOQaFouHpeznCmx9nEerONffIpmT2thWX7+BwRvEVoHQ7wz1Ws4c6ef1WPUJ40c0oOSNRpUAgkUgk+w3PwJ+i5ByBHd6Bmj0cJXsYIJz8dVoGQnEsnwNH/yupzaBv7MOEF9+K8BUR+faPjlCUPQyzbBZW/aaE+qh+aLCcbil4qQUTEb6ipgKhOrlam1kwWnVriay4HzVvPN7hv3U3qliRnYTnX0fo88vANvCPfxyj4kvUgqOwI7uwalYkjQyzalagDrsNVj/ulinpvZ38uClQvLl4B/085XnJwYMS6Iqn1wX7exoHFMKTjW/YbYQX/RoQeI+4A7NsFkbpB4Bj96l1OxM7tMONAjoYEJofNaMfAL6hN1PfcF/jHXqrs9Gzehl2rAZiVRil/03IeRU47nWEUPEOuREjawh2tAotfyJ2j03ENjnWWFr3c1GLTkBrdq+h+AqwGzYSKNkj0IqPx9y1yL0nO1CIs7DX0pyc0M0QQjmo8xVKJAcju7OpZvfqtj8FjNAzd6Nu+3Nu78v83CNGjGDIkCEsW7aM119/nbvvvhuv10t9fT1vv+1YeY8cOZJBgwYlbZ+f37TWVFlZmVL0KilpcpLKyspKWa9l3eb2iS2xLIuamhq3z4MFKXpJJO1EJInkcQknhnd+k9adYbkHjwK+p+hdTkLvcpJ7bNsmwU+mELdzQ89ELTwWY/v/UvZjbH0LT99mObpay93UNNpuz1d4slEyBmDVJs+R5A5f9S2xcBl2uMm3Vvi7Qv649o3TPFpMDaD3ODdlvZa2atGNL0Gsuql57hjYy6KXbduE51+HbYXBjGGbEbT8nwCt56JIQKjoPb6HHat1b06hyYbEKP3QEb0aPOmjK5p2hPrHPZIgCGn541EnvQxWlOCs8xLHa2EbGdv0CsKT26qVV3stMT39riQS2YlVu9ax7VS9IDSsqiXENr0MOP7zoTmXETj+rYRcbEqghMCEp5J1jW2Giaz4m5OXoPkFl1GHnUI4BMeuBStKdOOLqJkD0LqcjFm9DLOZIKhkDMDT/0fteo6HI0IL4B3yq/09DYlEIpHgbBRqfh3pkmTxJDBpBsFZU+PKwvOdPD1WQ25OO1qJWTbbeRxMIno12y3sG/sgSnofrKolKFlDEqyolcyBbs4dp0DHP+7RpNcRijcP/1FPY9VvQgmUILQ0rHXPYZZ/jmi0GgVnl7QVAauZ+4FRj5I9AjVvLHr3c12hTyI5XFFzhsdFbWl5Y/EMuiHuPkEcLBsCU5B2wvvOxj3FS2zbuwnfV/7xjxPb+g5YMbQu33Gs3XE25OrNNnR5+l2J3vcKwEqZF1rv8T031++Bipp7ZJMFrRFCH3xt240kEonkIOHCCy/kt7/9LdXV1bz//vucddZZvP3229TX1wOpo7wgXvSqqqqiR4/k+T/79u2LruvEYjEsK7kDVyOm2RQMoGmpJaKamhq3r27duqWsd6Cxx6LXGWec0XaldiCE4M033+yUviSS5nTE3rBllBe0HumlVCQm8vtf7gi6BA79m9XomicxyuY4EV4ItK7fxdPz/IYExelg1Lp1fcN+i5ozHHPXAoS/C9ima8PQRIvXuZUExm6VFFaKraEVn4jwFWNWzAWhglAQ/i4o3nzCi2+N7z8c//e16jdglM9xosVsC+EvQc1s3QddKzgKrfh490alPQihxcl5dkci2nYTIQRWcHPcIoywUtlRttKPnuHajHj6XZUgVDW+prHNryW2TeuVvE/VC6oXJWdkQoJjz8Cfuh71LrvxWreG4u+Cf8z92NEqgrOnQayGyLd/TJJbyyK2/nk8fS5zS2zbJrZpBsa2dxFaGp6+V6LmjnTPG9s/diMZk+X+SrXzUggFvce5roga2/w6RrPXUgRK8I/9W8eesEQikUgkBzBCTyfthPexIrsIzbko7pze43tE1/y94ci5itJ7TkP4uxBb90+0bmdh1SzDrJgHgJo3FrUhl03KnI7ePALHvODko9Wz0Iomt7pxRqi+uE03SqArJmAHtyDSeuEf+zCx9f+MixxDz3J+u0ffvZuvhkRyeHEouqg03h96+19DaMH1rmWjf8JTzj1Vr9SLoHH9CAEc3OsPQgi8I/6AVbsKoWcetPntJBKJJBnnnXcev//97zFNkxdffJGzzjqLF198EXBsA6dOnZqy7ZAhTTa0a9euZcSIEUnr6brO2LFj+fzzz6mpqWHnzp3k5SVP1bN+/Xr3cZcuqb9v16xZ4z5OFYl2ILLHotfs2bP3+MKjPYlNJZJ9ScxMjC7KzShKUrORRGHt+aKjuTz90A+mtKNV2OHSpoJYTdPjlrvMGkQb74AfE1rwc0AkiF6xjS86octCRXhzG/IwKCTL99VIWzaDqbBqV7s2EABKzkg8vS5ss5254xMnn1SzPFItveNb0qE8Cy1fPyvq7AS0Yo4YqPp3S0RrN4onXvSy2xNtlxqhZ8QlaAYnn0Z0w4sYpf+Nr6wGUi4kxbb9F3PnlwmCl95zGlreWGLpfdy8Xw1PhPDS6Xh6XYSStpuRai0wdnxKtMFyyNj+Uep6296LE72smuXE1jpRXjYQXvInJ9F8w+7t6MpEYUr4S7BDW53H7Qy3j65+LO7YDm5tVzuJRCKRSA5WFG8ugUkvY1YvRfGXIAJdEUJFBEqIfHO7Uyd7OHr3cxCeLPSu3wWczVJW5WJQ/ahZibmykiE82R2OkPD0/SGofmLr/omS3htsE73P5QhPHtHVj6JkDcPT/+qECDOJRHJ4oaT3Jm3yG9i21W5HikMRIcQBZbkokUgknUVxcTGTJ0/mo48+4n//+x/Lli1j5kwn9cuJJ54YF83VklGjRuHz+QiHwyxcuJBzzjknZd0zzzyTzz93Nmm/8847XHbZZUnrvfXWW+7jo45Kva66cOFC9/GYMWNS1jvQ6JQV+Y5E0gghOtROItkXJIuoUdVWdk2FQwlF36T35IQSb5LKhxaJUVZNF+ievpc7Ak1DLizRIDzYto1VszJln41Jy5WMAWiFx5J2wrvOOFaU0NwfYkd3oXU7E6P0Q4TqazXfQcp5G/WYOxckzD3OeqYB4e+Cp/+1YEWJLLunSRBqlkNqb6Dmj8WOVoOiIYRGZOmf48Qoz6Cfo3c9dY/GsG0Lq3oZkaV3Y0fKnJxjLWz1dlf0MmvXYUd3IRQnMkt48/D0vhSr4GhQdITiIfztH4mtezp+HG++sxiUAqtuXVxuLZeGRSLhK0CYYTBD2GYEofowd3xCaMcn6L0vRe91YYdvIM3qFW7y6NZoWafRZsnFqHVeZ38XbDOS+FTS++I78l6MHZ84eUzaiZo3HnPnvHbXl0gkEonkUEDoGWj5E+LKtPzxqMe/B1Yk6eYgIZR9nvPS0+vChI1Vevez0LuftU/nIZFIDnwOZ8FLIpFIDnWmTZvGRx99RCwW44orrnAtBi+8sPUN+B6PhyOPPJI5c+bw1VdftVr3kksu4d5776W8vJw///nPfOc730mI5Jo9e7YbZTZkyBAmTJiQrCsAd7xu3brRv3/rLlcHEnssejVXBVujMelZY8K25cuX4/P5+OMf/3hQhcZJDj46Iq6aVqLopaTwxgYQkXjxo6whyWKvjIM/0ss2glh1653IogYxMH6hoMXr2yxqU++amGjcaWKBnolv5J2Y5XOJbXge//gnMKuWEF35QFM9pen1E0LBRriJfI0tjh2qbSZaUbYHs/IbzF3xopdVuZDY+n8l1NV7XYSWPx6jfA7e4bdj129whTkArduZHZpDW3gH/jR+fuEd8cnW25XvrHWCn5wWd9yYc0stOgGtaDIxE6KVu5cYOrL0LuzgJpT0vlh1a1ELjsY3/Lcoga4YZbNR8sahpPfGql6KVvwdtK7fJbZpBmbFF3hGTU/ap21G3Nwcjf0C+I9+3hU9fSP+4NS1YtihbXFJ6BV/1z26gYyPIGujbmgHZuVirKpvMKuXJVZoFEsVHeHJw442JQzVe01DqL7dFjM9/a8iXLcWO1KB8HfFO/gXu9VeIpFIJJJDCSFEp9kcSyQSiUQikUgkncGUKVPIyMigtraW5cudTdLZ2dmcckqK9dNmnHbaacyZM4eFCxdSW1tLRkZyZ6D09HSmT5/OFVdcQWlpKSeccAI33HADY8aMIRKJ8NFHH/Hwww9jmiaapvHXv/41pQOfbdvMnj3bnfvBxB6vyB9zzDG7VX/KlCnceOONPPnkk9x8883ccccdvPzyy4wfP35PpyKRdBpmkmR/qtLKx6W+Nu6wMFbD1D7+zp7WfsGq30R44S/jytSCiZhVS1Az+qF1Oxut8FjABttCCXQjtuVNJ0JJKKDoaPlHxdnLmbsWoKT1xNj2HlgmKF7HUq9l/q4Ee7/EyBj07A4+sSR94djTAfjHPYZZ9W2D8GZjbP8YtSGHg501CGPnAqzKRSjpfdF7nJe0r05HtLC9sdrOd9ac2ObXHeFS8YDiRc0dlbKuVnQcWv44jHAYu2Zzu/q3bStORGsUpszyOVh1G1DSexHb/BpWzQoaxVJj+//w9L8ahIaaOxolUJKic9MVhxr7BbBqViXaWwqF0MIb8Y243S2KLJtOZNVDYNTjP/p5FG9yT+NUqDlHYFV90666sS1vghlMsEFUiyYjFB+oAWeaQsEz+AaiK/+GHa1GKzoeNb9jVp1KoBuBoxMFW4lEIpFIJBKJRCKRSCQSyf7H7/dz5pln8vzzz7tl55xzDl5v205hF154IXfccQfhcJi333671eiwc889l507d3LbbbdRWlrKjTfemFAnPT2dxx9/vNUorzlz5rB1q5M+44ILLmhzjgcS+y0M5corryQUCvG73/2OH/7wh8yePZucnJz9NR2JJI7y6vh8OAKBoqSIEgnV43viz3FF8zL6MiDr4I/yAsBMtG40yx1vWHPXQoQnB++QXwMQ2/QKoWX3JAhKsfX/Qi04GmwLreBohJ6OVfWtG7UkfIXuPzVvnCNw2GaC1Z3dzNqvqfMqwt/+Ee/gXyG09guNau6RrZ6Plf4XY/NrcWWBosnOfLU0/KP+3GCht28sLK269ViVC+PK7JYiYRtE1/8rzrrQ2xAZlZRmgqOw2hdNF5eQveW5rW/jHXgdKHpcHjWA4OeXgRlCyR6eejpaADX3SMxd8WHctlGfWFeoEKsm/FWLaKeGursreAFoxSc6YlasusVgKmrOEZi7mv42ijcXK5wYLeobenNiv3lj0CY+69h3mqFEoVcikUgkEolEIpFIJBKJRHJIcOGFF8aJXtOmTWtXu9zcXM444wxmzJjBjBkz2rREvOqqqzjmmGN48skn+eSTTygtLUVVVXr27MlJJ53Ej370I4qLi1vtY8YMZ/1u9OjRjBqVeuP8gch+XZX/8Y9/zIMPPkhpaSnPPPMMN9xww/6cjuQQpSP2hpW15fF9tLTwa4ayeR0iGi/y3NXzTM7OPDREL7NqSUKZmjsG4S/GjtViRXY1O2Mnj6Cyopg7PnHr+IbdimfwrzDLZoKWgafXhQgh0PLHo+W3EvVpRtH7/hA1dwzh+T8GQMkZjVk+h1jmQDw9z2/Xc7JjtQRntR6d1VLwAgjOPIfApBfd/BD7SvCCpjxnnsG/RM0djRAaqLsZTdgiVxcp7P6ErzhOcCzeehuWdQoMvq7V7mPrnkl9smGspEnaG4XVNiLXvCPuIPjp6XFlir/1H2h3eE9Ou3JypULxFxMY/zhG2WcYZbNQs4c5topqGubOL+Pq2mY4Id+b8LQutMU2zUDx5u1WHi+JRCKRSCQSiUQikUgkEsnBwzHHHENVVVWH2l577bXMmDGDTz/9lE2bNtGjR49W6w8ePJh77723Q2PV1tby2mvO2uhPfvKTDvWxP9mvq/KqqjJx4kTeeOMN3njjDSl6SQ4YVKX90RaBP/00oeyzrME80ePQsDdMFnli1W/E2+dSIsv/ipo9HCu4DeHv0q4oFat2LWb1ChRvLkqPqYACDTmZ2pyKvxhPz/OxGvJOIVRXRLHrN7X7KSUT8tqFFXHyaO3jHBG2bbuRRIqvCDuyE9s2ULOGtL+PaFVCmfDk4Bv7MFhR7FgNsQ3/xqpZiafPZSjevGaCsY1d+jZWz3NRAl13a+7eEX9wcnEZjrCllZyOuXO+c27YrWCZCH8RCN3NzZUKoaiknfB+u8bVupyMUfqBc6BnoxZMxNj6DlrxSbs1/7jxPdno3c5Eb5HDzWxpe2hG0HtOxSh9H73P5ag5IxF6cq9lcP42sbX/QHgLMWvXILR09G5nttpGIpFIJBKJRCKRSCQSiURy+DBmzBjOOOMM3nrrLe677z7uu+++vTbWE088QXV1NYMGDeKcc87Za+PsLfZ7KEqjpeHGjRv380wkkiYsOz6nV7+uKWzXUkSRpXk1fFryJIAHG8lEDjtSTnjBzwEw6jdibH0bteBo1OwR7eozuvqxhrxODp5B10PeWKzaNahZQ1Iu9ouWkUm2id0QvWTbiXZyqUhmiQcCWovoyxiAkjUI24og2DdihG3bYEXjcp0Z5XMwtn+Id+gtu9WXuWtR3LHw5KJ4CxCerIaxrKbopQZi65/D7jK1aT7hHdCa6KVnJdj/Rb5x8mp5+l3ljNssB5taMInYhufxFB+/W8+lPXgGXocIdIdYNVq3MzG2vguAktG/08awbQtj23uouaOcaC+hIoSKUT4Hvc8lpJ3wPrZR36aYZzTYhWolpxFb/yzYFnqP73XaPCUSiUQikUgkEolEIpFIJAc/v/vd73jvvfd4/vnn+dWvfkVJSUmnj1FfX8/DDz8MwB133JE65c8BzH4XvbZt2wZAJJLEEk0i6QQ6Ym9otbBZ07UklmyAqNietLx39r6NBNq7CFB0R+CzLcBC730pZuViNycXgFk+B+HJxTfmAXfxP1b6QYJNoJo7CqtmZVyZWfEl0RX3u8d678vw9L4o9Yz0TLQu38Uo/S9W9VKnMFaDHasB2wQ908nrlIokubA8g64nuiJ+h4R3yE1EVtyP8OZiW2HMym+wqlfgO/KvCGXvf33a0V2E5lwcV2ZseQOg9eeXhFjpf+P7tk1X8HL6S4y4M0o/hPrtgNXQpnX7QU+fy7BjdWCGiG18oemEnoXWGB3VrI/o6scwtn+Mp/clu/Vc2oNQPHh6NllYCo8zB63k9FZa7R6xjS8jPFmoOSPdfGHOt00l0VWPIjy5CC0AagCty4kIxZPQh23bRFc/jkjriVk+u+EzhmuhKZFIJBKJRCKRSCQSiUQikQD079+fhx56iPXr17Nly5a9Inpt3ryZK6+8kpycHE4++eRO739fsF9Fr23btjFr1iyEEBQVFe3PqUgOUWpra1mwYMFut2sZ6aWkEBj0T95KWp4X2O96cqehFR2HVnRcQrmZP47w/HhrR2PrW3gHNvm8Kr7Ez7VWfALR6uXxfVV8HnccW/8seo9zUy78C8WD8BXG97HrK4KznJxe/qOeQbSS60krmoyae6STd8k2QPVjJbFHVPPGonc/J07AUbudvU8ELwDF20oeqN0UvazKxaB4QGhgBlEz+rVjAip2+ce4MYtt5NzSmwlKep/vY9WswI5WouaMasrlZUXdOsaWNxCenN16Hh1F7955odhWuByrbi2xdU+nrGNsey/uWEsRzSaEQHhyses3unGGItC6J7NEIpFIJBKJRCKRSCQSieTwZNq0aXu1/0GDBnHLLbvnMHWgsd9W5levXs0VV1xBKBRCCMGxxx67v6YiOYSZM2dOh9qZLazyUoZxRsMJRfMy+pKflhjRcaihtscmroUdoZI93MlDpWcgPDnYtpVgh9eIHdqOSO+Vsmu953mOBZxtEfzs3BaNreSNGqel+hIFtZbWiQCqD73P91ELJ2GHtiL8XVDS2yEWdSJKel+surXusVZ8Ilq3s1AC3XarHzX/KMyKudAQtWju+gqzZjVqZit/R6GD0LBQUNTde08LIVCzBieU27blRA5asaYxDjLMXYuIrvjr7jVSvClPefpfTWTZ3WCGEP4u+Eb+3x7OUCKRSCQSiUQikUgkEolEIjk82WPRa/r06e2uaxgGlZWVfPvttyxYsMC1nVNVlZ/85CdttJZIdp+KiooOtfti2Qdxx4qSJKomEkb//H8JxT8YfC3n+A8+r9PdIbLyQYwdM9uu2DIaqeEz7x91l1sUXvInzLJZCU3NysXYRj1q9tDkXSseIisfwtj6duLJ3cjv1YjiK0Qtmoy541MA9B7nuRFdakZfyOi72312BkrOSFB9oOgIoaHmT0BJ7wO2gW2G22+D1xhp1SyfmR3eAa2IXv7xjxOJRNi2eTPdu3dH8+255Z6WNwZt8lvO979tJbWaPNBxo9ZaoOaOQS08muiKB1o00BEidY4/reAo1EkvY8eqHUvEVupKJBKJRCKRSCQSiUQikUgkktTsseh11113dWiBrlHwUhSF++67jwEDBuzpVCSSBCwrMeInPT2durq6VtuleTOpCjYJZuFoMKGO59V/IOpr3eNKLUDB0X8HIfCqh+6itRXcgrH1nYRy4esCanw0i1Z0Amr+BIRQMGtWgmVg7FwAtomaORDhyUbNG5tU9IqufgytyykpRa+GUZMXd0D0AvAOuRGry8mgeFCzh3Woj87G2/8q93F03XNElvzJPVYLj8M3rH3hxt4hNxGqW48d3NystI2IuL0ovgghGkTR3bNpPCBI8brofS5DzRyAHdlFbONLeAddj23UYu78qu0uFQ3Rmp2lRCKRSCQSiUQikUgkEolEImmTTrE3bBSwdodGS8Pf/va3HHnkkZ0xjTg2bdrE448/zgcffMDWrVvxeDz07t2bc845hyuvvJJAINDhvleuXMnMmTNZuHAhy5Yto6Kigp07d6KqKgUFBYwePZqpU6dy2mmnyR37+5mW780pU6bw5Zdfti16+TLiRC81SQ4n/b8z4o5zjCCabWIIjR7pB+FCfisYFV+CFQHbxtyVmCNN634O3v7XJJQLzY/Q/ABEVz6CHSlzz3lH3IGWPw69y8noXU7G3LWQ8OJbW3Tsb31iLSLJ1LzxeAf/ArT0dj6zFt0JBTV3dIfa7hNaWjDasVarW5EKIkvvdqLCopXYodK482bFfCIrHnAikRQd4S/GP/qeDk0ttuVNjNIPEN5ClLRuaCVTUFrkXTtUEN78xLJAifP+tSKudWNk2XTU/PF4Bl63r6cokUgkEolEIpFIJBKJRCKRHJbsseh10003tbuurutkZGTQo0cPRo8eTWHh3lkQfe+997jmmmuoqalxy4LBIIsWLWLRokU8++yzvPTSS/Tp06dD/d9777289NJLSc9t3LiRjRs38tprr3H00Ufz3HPPkZub26FxJHtOS9FLUZTU+bmatxPxETCDuo9KqCOS5I0aVbeR+Zl9Ob1HG2LNQUZ0xX3Y0crUFdrIoQUksTo0WxxGEppo+Ue10WfyPFwimR3loUBLWz2rDWtAM4xV9U1ckVZyekOuLuFYIzbYHdoASsdz0UVXPQKAnjOS2MaXUPPGwSEqeqnZw/CNvAvbiiA8OWDFUNJ7E5x9QVOusgY8fa9E8RXsp5lKJBKJRCKRSCQSiUQikUgkhxd7LHrdfPPNnTGPTuPrr7/mhz/84f+zd99RUtX3/8df907dviy996rSVaSIXbE3EGI0URNL1BhNURNjovnGWBITY4mJ/qwhIiL2XhEQBSkKAtIFdqkL22d3yr2/P4YddsruzvZdeD7O4TD3cz/lPevc9Zx58/585PP5lJ6erptvvlmTJk2Sz+fT3Llz9eyzz2rDhg2aNm2aPvnkE2VkZNR5DYfDobFjx+rYY4/VsGHD1LlzZ3Xo0EEFBQVat26dnnnmGa1evVoLFy7U9OnT9e677yaVaEHji016GYahLl26aOfOnTWOsxKMS0b2gQRCivPQqfCzyrbXnPCS5Op5Ye0TVUlEuYfcLMMV/ew5Ohyj1MmvSZZfga0vycwaJke74TWv2+sihfZ+IduXJ0kK5X+pwLa5cveZUe0YO1gq//onwgmzA3/c/a9M/mysFmQY0b+y7dqSXgm2eXQPul7GgWRhcOcnkkw5Oo5XaM+C+KRanZkKHtiqsuLbe5U64b8NnK/1cuSMjGtz979K/vWPR7XZVnwyFwAAAAAAAEDTaJTtDVuT2267TT6fT06nU3PnztUxxxwTuTd58mT1799fd955pzZs2KBHHnlEt9+e3Hk4VT388MNyOhP/6E444QRdddVV+vGPf6w33nhDixcv1rvvvqszzzyz3u8J9Zco6TVixAjt379fubm5Sk9Pl9Pp1N69e2seV93ZUTEOnVTXQcG892rt41v0I6VMmCkzwZlEgbx3JNuSXbY90mam9ZQja1hUP8NwSA6H5PDI3f/KpGIzPe1lpnZX6EDSKzxRzb/W7JBPwR3vRrW5+17eJo6WcnY5Kbz9oumUDKcMRy0VhQmSXr4vfirPkb+TmdpNki3PEbdKhqnQngUyGpD0MtP7yyrZKLt8lyTJcGXVe662ytXzfJmZg2UHS2Sm9wsnUmv7bwQAAAAAAACg0RxS5UdLly7VokWLJEmXXXZZVMKr0g033KDBgwdLkh5//HEFAjWfiZNIdQmvSg6HQz//+c8j15UxoflZVvS2e4ZhyO1267TTTtMVV1yhqVOnauLEiVF9OnbsqAObvUWNixJKXGHzfs5w9UhrA9mTOknuzD7DnXgbT//6/8j/3SONGVAU2wrI2f0sGd4u4ThqS9wk2oox0TaJrZDhzpaZ3keGK0uh/V8rVLBSthWf2DrYPz4JaftyVb7kZ7LKtsvR6Xg5O0+Omr8qy7dTduFKpZR+KWvnewrtWyHb8h+cywoqtG+ZSuddKKtkY9RYz/A/1u9NtnGOrKFytj9apqe9DGdapKoOAAAAAAAAQNM7pCq93nrrrcjrSy+9NGEf0zQ1ffp03XXXXSosLNT8+fN10kknNXos6enpkdfl5eWNPj+Sk6jSK1bHjh01ceJErV27VqmpqRo3bpye+2RxzLjoL64dK5fEzfOHPhdLkh6d2K6hYbcqsT/DhJxpCX+2tm1JMuQZfpfsir3yf/dPecc+JEfm4IN9/AWqWP9vhXZ9UmW+dHlH3B1XDZaIq9sZcnSaLN8XB6rDYs8Oi2EVfBvf2IYSE7YVkm/Zr2SXfi9JcnY9TZ6htyTsa7iz5Ox6moI73o+/Z7plmFX+F2A45exxXlSfYN67sr6fpXaS7H1S1d9kqRNfUNmCxNtIph7/sgxnWp3eFwAAAAAAAAA01CGV9KqsqEpLS9PIkSOr7TdhwoTI6y+++KJJkl4vv/xy5PWgQYMafX7ULlGyprqzuYYOHaqhQ4dWOzZ2nPPzD+Lm+HPv8yVJXVPbTgIlGYYz9UAVlx3+uQQKZKT2iNmusHfCsaG9i6RQmSq+ubPKhNFJKcuXF53wkqRgiRTyKxnOzifI9hfI9u06ML8pO1Akw5WZsH9g60vxjbUkyloTq2BlJOElScEd78sqXi+5suTufYkcOaOi+rt6XaRQ/pL4c9mqVMSZWcOUctzTMr0dq+0TK7D15WrvkfACAAAAAAAA0BKSSnrdd999TR2HJOnWW29t0Ph169ZJkvr27VvjFoRVk1CVYxpDfn6+Nm7cqOeee04zZ86UJLVv315Tp05ttDWQvERbV5pmcgmp+IRZdNLL7tQtftCBxFi669BJeoWK1ssOlsjR+UQZhiHD00GunucnPd7MGBQ+Y8s+sB2kM11mWq/oNfYujh/oypKUYBvCapSvuifS3//dw5IVlKvneYk7m+64poacZdXcrNIt8W0lmyVJ5YWrlTrxhaikk5nWWynHPK6yhT8Iv3erIrzFoxWQHSiW4cpIeBZbeHD8z6pSYOucBr0PAAAAAAAAAGhsSSW97r333morZBpTQ5Je5eXlys/PlyR17969xr7Z2dlKS0tTaWmpcnNz672mJJ111llauHBhwnvt27fXf//7X2VnZzdoDdTP3r1749pcruSSG0f1PVYlvkLZsmTbUrv0DjX2n5d1sEos3dX0z0pzscu2Krjtlci1md6/bkkvb0d5ht+l4PbXJdMlV+9pMmITKXb8mVQpo++POjuqVoZThqeDPMN+rYrvHo3MaVXky67YG07y2Fa4+ivBem2Jo/0x0vrHZaR0l+2r8vvLMCXLL6t0qxxVPo9SeJvDtBPfUjB/qSq+/p0kyffl1TI8HZQ64b/VrmU4UyVnlhQsTCo2M2uYHFlH1v1NAQAAAAAAAEAjSHp7w6TO9WmAhibVSkpKIq/T0mrfWis1NVWlpaUqLS1t0LrVueaaa/Sb3/xG7dtXU0FRjUP9/C+/3x/1d1NK9LN0OBxJ/YzHD51S43ym36+qqZtt3pzIa2eoQuXlh0biy/JXRF/bdt0/o2lHSIOPkCQFJAVixltmetwQv6Oz5IjvW22cpVsk/z6Vr/mHFCqXf/PzCnU6U9bW12Rvnx3pZ7QfL7k7S1p/cLC3W5t67qy9X8vofJpk21Jl0qtKYqpiyxwZfX8qw50dN9YORlfP2RV75dv5hWQFwtV4mcNkuLIOdmh/skIZk7R7x1Z1zf1VzYFljZBxxF2ydOj/HgNau+b8fy2AhuOZBdoWnlmg7Tlcnluv19vSIQBAq5BU0quh2w42h6pfsiZTzePxeCRJPp+vQes++uijKisrk23bKiws1PLly/XUU0/piSee0JYtW/Twww+rU6dOSc+Xl5enUKhtV6IkY9euXU2+xr59+6KuHQ6Htm3b1ihzdyssUGqV62CVM6Fyt2+PH9BGpZTkq12Va38gqL2N9DOs5C1zKNvwyrQPPsN1/e+U6RmldP9HUvkOSZIvZaT2b9um9KJiVT3Zq6ysTEVZ58jRcaQMOyQppJCjnYKN/J6aUoedc+UOxMRbpRLLzl+osrIi7e9wddxYV8U+dZRkGV75UscorXShrNV/jNzf2/FG+b0JziA0Pcrr+bAy989Resm8hHHtdU+Svw39HIHDQXP8vxZA4+GZBdoWnlmg7TmUn1uHw6F+/fq1dBgA0CoklfS67bbbmjqOBqv6rxkSneUUq6IiXMGSkpLSoHX79OkTdT1+/HhdddVV+tGPfqT33ntPJ510kt57771at1ys1K1bgrOiDiF+v1+7du1S586d5XZXf15QY4g9v8vj8ahnz56NMneayxF1HTiQ9Dq1m6vR1mgN7KJi2a5TZBd8Lfn3yO3fqm57/iIjrY+M/tdHnR1Vfz0lnR3XUqc4u1wua/lXkeRPao8TlNa+i2y1k110sF9Kikfp/cY0LNwWFtqfEi6Zq5QxWDLc4Uot0yUVfqOU4Hal9+wpa/NTsnd/KBmO8PaHaX0lSabpUMbAGbJWRG/N2tFcL7PnyVFtkWe2Q7acKUfLXpco6WWqU99xMpzxVXsAml9z/r8WQMPxzAJtC88s0Pbw3ALA4SXp7Q1bu/T0g1+2JrNlYVlZmaTktkKsK6/Xq8cee0xHHXWUtm/frj/84Q968sknkx57OHC73U3+XmMr/kzTrHXNYCigkBWUw3TJYTqq3XYzZf470eMOJL3+Nbm9vF5HoiFtk3e07Oy+Klt42cG28jzZ5XnyDr5OZiv5vNpOS2VVq53W/0OO0nUK5r0d1c9hWG3+GfM5XKq6SaG722ky03qr4tt7JWeqbEmyA/J6vaowAgqGyiJ9He4shSTJMGSvuTtuble7IXJV8/Nx7n5Vdu7LkWuz3WjZ/r2yS7fK2fM8eWo59w5A82uO/9cCaDw8s0DbwjMLtD08twDaOr/fr3HjxmnTpk169tlndd555zX6GsuWLdNJJ52k7OxsLV++XO3atat9UCtj1t6lbfB6vcrJCZ+rlJubW2PfgoKCSGIs2Qqsumrfvr2OPfZYSdLbb7+dVPUZGld9zqFbvmGB/m/mtbrr+at057M/1v975574TqXFcU2WDPXJcKjDoZTwOqBswYxwFVGM8q/vUPk3d8m2W8F2nEb8r7LYhJckeYb9pjmiaVJm5iA5ckbL0f5oOTqMk+HtJMOdI8OdI7t0qwxPRxkOrwLbXpUdij5by/DkyNVrWvgiwX83Z5eT49oiYj4DpidHnqG/Usq4p+QeEL+VIgAAAAAAAHC4+cUvfqHs7GxlZ2dr3rzEx4RU5+OPP46MTXTk1OOPP65NmzZp2LBhOvfcc5Oe17IsnXrqqZG5s7Ozq+07evRonXzyySooKNBf/vKXOsXfWhwySS9JGjx4sCRp8+bNCgbjv6SvtG7dusjrQYMSnF/TSDp0CFc+lJWVKT8/v8nWQXKqq9qq6v2ls2NHxc+TIOn1cbsj5HXUPv+hxC79XqG9i9Qqfo0kSHoZ3piz9JzpkjM1rl9b4xl4jbwj75F3xJ/kHf5HOdsfLTO1m7wjwpVbdsUe2RV75V//uBSI/qwahin3gCuVetzTUlS9mOQ54rcyzOrPQ7RLNkZdB3d+KEfmIJmp3ZJ6tgAAAAAAAIBD3fTp0yOvZ8+O/a65ZrNmzYq8njFjRtS94uJi/eMf/5Ak/epXv6rT93FPPvmklixZknT/3/wmXDjwzDPPaPv27UmPay1awbfVjee4446TFN7ecMWKFdX2W7jw4Dk248aNa7J48vLyIq+bYhtF1Cy20iuZXwTl/rKo6y271uqZ9+5X7t7NkTZzT17sML3WYaw8h1nSK8xsJQkPR/g8K9MjOVIkZ5pcfX4oOQ4kuQxT7v5XyDAOrUo8O1Ai27bDn3VH/PmEzp7nyzv6b/KOul/ekffK2e1MSZLhypBtRye9DHdWzYtZVKsCAAAAAAAANRk3bpz69u0rSXrjjTfk8/mSGldaWqq33npLkjR06FCNHDky6v5TTz2lffv2qUePHjr//POTjicvL09/+tOfZBiG2rdvn9SYY489VkcffbT8fr/++c9/Jr1Wa9EkZ3qVlJRo1apVys/PV0lJiSzLqn2Q4rOXdXXWWWfpwQcflCTNnDlTY8eOjetjWVYkY5qVlaVJkyY1aM3q5ObmRrKnPXv2VEZGRpOsg+rVZ3tDrytV5YHoxNfGHd9qkv+syLVzSYKyVMNQebDu67V2of1fV3vP0WmyQvnJ/wuBpmSYDqWd8EZcu7PLCbLL8mR4O8pwhhPPVkW+7NJtMjMHy3DGJ4paOztUobLPLpbsg0koV6+pcvW/UjIcUdsWGu5sOTIGJJwnbdKL4cRX5R+z5oSg2fcKWStvC8+b1kt26VbZtiUjQZUdAAAAAAAAcLi65JJLdO+996qoqEhvv/22LrroolrHvPHGG5EjmS655JKoe6FQSE888YQk6eKLL5ZpJv993K9//WsVFxfrhz/8oTZv3hxVEFSTiy++WEuWLNELL7ygO+64Q5mZmUmv2dIaNen10ksv6T//+Y+WLVtW54SDYRgNTnqNGTNGxx13nBYtWqTnn39eM2bM0DHHHBPV55FHHtF3330nSbr22mvlckVv5zV//nydc845ksJJuH/9619R9zds2KDc3FxNnjy52jgKCwv1k5/8RH6/X1J0SSOaT30qvWwl/tymeg8mLe3UxAnMbaWt4GyrRmSVblP5it8lvulIkVW4Ws7O1T8HLcmq2Cdr/9fhJJBhShV75Ww/VoHct+X/LvyvE4zU7pLhkrvPD+TsfHwLR1wHhhGV8JKkwNaXFNq/Qoa3s2Q6ZRguyXTJMGr+FW8YZsKtIRNyHawEcw+4RnbFHskKSg53nd8CAAAAAAAAcKiaPn267rvvPtm2rdmzZyeV9HrxxRclSaZpatq0aVH3Pvnkk8g2g1OnTk06jtdff11vvfWW2rdvr7vvvluXXXZZ0mMvvPBC/fa3v1VxcbFeffVVXX755UmPbWmNkvTy+Xz68Y9/rA8++EBSzRU2hmHUqwInWffee6/OOOMM+Xw+XXjhhbrllls0adIk+Xw+zZ07V88884wkacCAAbrhhhvqPP+OHTt03nnn6cgjj9RZZ52lkSNHqnPnznI4HNq9e7e+/PJLPf/889q1a5ckadiwYbr55psb8y2inpJKeiX4bA7sfpQ6t+sRuXasX5VwbJ+MQ2vrPKt4nWSHz8ZztD86UtXl6vtDBXcvkKvXxXJ2PqEFI0zMti1ZJRtVsfq+SJvhzpFz4v8U2PLCwX5lueG/g6XNHmODGInP3bKK1ytl/PMyvR2bZl13B8nhlULlkiRXtzOaZh0AAAAAAACgDevTp4/GjRunRYsW6aOPPtKePXvUsWP139nt2LFD8+aFdxc7/vjj1a1bt6j7r7zyiiSpf//+OuKII5KKoaioSLfeeqsk6e6771ZOTk6d3kPHjh113HHHacGCBXr55ZcPv6TXjTfeqPfff1+S5PV6NWnSJH3//fdat26dDMPQ9OnTVVJSom3btunbb79VIBCQYRhKS0vT2Wef3ahnAo0YMUJPPfWUrrnmGhUVFenuu++O6zNgwADNnj27QVsOrlq1SqtWJU5+VDr99NP16KOPKjU1td7roO6CwaA+++wzbdy4Mao9uaRX9FacZx37Qx0z+GSZVathSoqi+tzfM1wZ+McxtZyJ1Eys0u8V3DVPhjtbzq6ny3B46jWPs8vJ8m96Tq5eF8twpoaTXs4Mufv+UO6+P2zkqBtHcM8iVay8K7rRlSXbv0+h4k3h6qQYZjXb/7VWhmHI0XG8Qns+T3Cz6bYaNEyX3INukH/9v5tsDQAAAAAAAOBQMH36dC1atEjBYFAvv/yyrr322mr7zpkzJ3JEVKJd4+bPny9JCY9zqs5dd92lHTt2aPz48br00kvrGH3Y0UcfrQULFmjRokUqLS1VWlpaveZpbg1Oen311Vd6+eWXZRiG+vXrp7lz56pXr1769a9/rXXr1kmSHnvssUj/oqIiPfvss3rggQdUUlKivXv36qmnnmrUM6+mTJmiBQsW6PHHH9f777+vvLw8uVwu9evXT+eff75++tOf1jsRNW7cOM2dO1effvqpli9frry8PO3Zs0dlZWXKyMhQ7969dfTRR+uiiy7SuHHjGu09IXmrVq2KS3glK7bSq2fHAXF7pDrytkRdr0vtIkk6tUf9kkuNySrfI99XN0uh8LlkoYJv5T3y9nrP5+o1Vf51jxy87jalwTE2qUSJzUChJKl8yc9keDrIO/qvCua9rcD3s+Xqf5UcmQObOciG8xx5h3yfXy67Ym9Ue1Ofr+XqeoqcXU6SmrBaFwAAAAAAAK1AUUH9x3pTJHc135UWF6iaE2Zq5/FInpTE90qKJMtKfC+RzOx6BpGc888/X7feeqvKy8v14osv1pj0mjVrliQpPT09cvRSpdzcXG3dulWSNHr06KTWXrx4sZ566im5XC49+OCD9XwHB9fz+/1asmSJTjjhhHrP1ZwanPR64YWD24U98sgj6tWrV439MzMzdeONN+rMM8/UOeeco48++kjXX3+9nnvuuYaGEqVXr1665557dM8999Rp3KRJk1RQUFDtfZfLpZNOOkknnXRSAyNEU9m/f3/C9uTO9Ir+xRiXRCgriRuzy52t20ZmNGrFYn1Zhd/K8LSTYXaVZCmUv0S2bdU7GeLsdpqs0s0K7V0iM2uoXH1a+/l0Nb9Pw91OZkoXuftfKXf/K5sppsZnGKZSjvmXyr/+vWSHJNmSbUlVzvAKFW9QaPd8yfTIcHhkeDo0yhls4XPAGjwNAAAAAAAAWrH0G8+v99iKy25S4JQLEt5Lu/1HMooL6zWv//wfyX/BFQnvpfz553HFCjUpefbTesWQrKysLE2ZMkWvvPKKli9frvXr12vgwPh/fL9q1Sp9++23kqSzzz47rppq8eLFkdfDhw+vdd1AIKCbbrpJtm3rxhtv1JAhQ+r9HkaOHBl5vWLFisMn6bVo0SJJUt++fetU2dS/f3/961//0vnnn68333xT7733nk4//fSGhgNUe2Zcfc70ih1jFMUn1BZkDdLJ3qatsEmWmd5fhjNT3pH/J6t4g8q/vjNclVPPJIVhuuUZfKNCXVarfPntKvtsXuSeq/d0ufv/uHECbyy1JffsOvxrj1bOcGUoZew/qr1fviT+zMLGSHoBAAAAAAAAqN306dMj53G9+OKLuuOOO+L6vPjii5HXM2bMiLufm5sbeV3TuWCV/vGPf2jNmjXq3bu3fv3rX9cn7ITrbdmypUFzNacGf1O/c+dOGYYRl2Wsmizw+/0Jx06ePFlDhw6VJM2ePbuhoQA1qi7ptXPfVq3PXamHX/2trJikiBmTRDGCgbjxxY4UdUpxNF6gDWQVrZFv6S3hhJdVofrXCx8U2v/NgbkOCnw/q8HzNjZHVg0HORpmk555BQAAAAAAAACVTj75ZHXq1ElSOP8RW3BhWZbmzJkjSerevbsmTZoUN0d+fn7kdXZ2do3rbdy4UX/7298kSQ888IBSUqrZCjJJXq83MseuXbsaNFdzavA3wMXFxZKknJycqPaqP9DKPokMHz5ctm1rxYoVDQ0FqJdHX/+9nvvgr9pdkBt3Ly5RFgpFXfoNh2QYOqFby5/nJSlyppVd+n1ckqph87aNZJHhTPyLPGXCTJmZQyRnmnzLb5Nv6S9lleU1c3RNz/YXqGzhZSpbEP+vQgAAAAAAAAA0H6fTqYsvvliStHXr1siueZXmzZunHTt2SJKmTp0q04z/DrbqUT61Jb1+8YtfqLy8XOeee65OO+20BkYfvWZZWVmjzNccGry9YUpKikpKShQIRFfAZGVlRV5v27ZN7du3Tzi+MrvZljKFaN2q297Q4YivxlqxcWGNc8WdhRVT6RU4cIZSprt1JIUMb2eljHtS4f0MDyTsjPpVodn+/bLK90gyFPj+xVr7txZmej9ZJZui2nwLL43rZwdLmyukZmVX7El8w5nRvIEAAAAAAACgzSp5+NX6D/ZWX2FU+pdn678xlaf6wgPf7/4pWa3vaJPp06frsccekxTeynD8+PGRe7NmzYrql4inynv2+XzKyEj8Hd/zzz+v+fPnKyMjQ/fee29jhB5ZU5JcLlejzdnUGpz06tGjh9auXat9+/ZFtffv3z/yevHixVGHnlX13XffNTQEIEp1Sa+ePXvGtb228Oka5zJjK72CwahLv+lQl5TWkfCSJMN0yUjt0ShzBXd+LP+GJxplruZkW8HaO0mySjbKkRl/eGSbZsT/SncPuFpGSleZ6X1bICAAAAAAAAC0SZnZTTNvRhPNm57ZNPM20PDhwzVs2DCtXr1ar776qu6//355PB6VlpbqzTfflCSNHDlSQ4YMSTi+Q4cOkdf79++vNun10EMPSZLGjx8fV1FWae/evZHXL7/8siQpNTVVU6ZMSdjfsiwVFRVJii5yau0anPQaNmyY1qxZow0bNkS1jxkzJrI13DPPPKMrr7xSTmf0ch9//LG+/vprGYah3r17NzQUoFoTJkyInB9XVdCKP6OrKkPRSS8jFJP0MpzyOBKfFXYoc3QYL7ORkmuNLeXYf0t2SLICkh1U2fypCfv51/5Drm5nNHN0TcyM/5Xu3/AfGe52SpkwswUCAgAAAAAAAA5vM2bM0O9//3sVFhbq3Xff1Xnnnac333xTpaXhnaiqq/KSopNeBQUF6tWrV8J+FRXho27ee+89vffee7XGdNVVV0kKF4pUl/QqKiqSdaB6rkeP1vldcCINLlGpLMdbv3591P6SPXr00Lhx42TbttauXasf/OAH+vrrrxUIBFRYWKhZs2bppz/9aaR/dT9YoK5iK73GjBmjYcOGxZ/PlYTatzd0yN2Kkl5W6TYFd89XcPcCBfd8rlBRQyopo3+OjpwxSj3xHaWe+I68w++Ue8CVDQu2iRiGIcN0ynCmyHDVtKVf6/nv1mhMlzzD745vzhwU/1kGAAAAAAAA0OSmTp0aOXrnxRdfjPrb5XJFzv1KZNiwYZHXGzdubMIo41UtdKquEq01avC3oKeeeqoMw5Bt23r33Xej7v3xj3+MJBo+/PBDnXjiiercubP69u2rn/3sZ5EkWfv27XXdddc1NBSgzvp2ia/+qiorLeYsurjtDZ1aX5jcdnrNIbhnoSpW/VkVq/5PFSvvVmDL/+o/meGQTJdkuMLb5hmOcEKpHsnDluTqe3nCdsPbqZkjaXqG4ZCzwzFx57i5+l7WQhEBAAAAAAAAh7cuXbrohBNOkCR98MEHWr16tebNmydJOvnkk6OquWKNGjVKXq9XkrRs2bJq+61cuVIFBQU1/pkwYUKkf2XbypUrq52z6npjx45N6r22Bg3e3rBnz566/vrrlZeXF7UnpCQdc8wxeuihh3TLLbcoGEycGOjQoYP+97//qX379gnvA3UVW+lVU5KmuvO/KplmdF64rCKgqscw+hOcoVRXlm+H/Osfl6vPD+TIHNywyezYwxodCbslw9XzArl6XtCweFqYHfLL8LRLfK98VzNH03xcfS+X7OCBz4Mlw53T0iEBAAAAAAAAh63p06fro48+UiAQ0FVXXaVQKCQpvPVhTdxut8aMGaOFCxdq6dKlzRFqROV6PXr00MCBA5t17YZo+Df2kv70pz9Ve++yyy7TMccco8cee0yfffaZdu7cKdM01bt3b02ZMkXXXXddjZlMoGlVn/RKVAVmf/xG1PUg387kV7JDkh2SYbqj2itWPyCrcLVcPS9Keq7qxSS9DvMt7Wx/vvxrH4pq8wy/S1bRd3L1ntZCUTU9d59LWjoEAAAAAAAAAAecffbZysjIUHFxsdasWSNJys7O1hlnnFHr2DPPPFMLFy7UsmXLVFxcrIyMmo50aRy2bWvBggWSwrG3JY2S9KrN4MGD9dBDD9XeEWgEDa30cjpcysnorDOPvTSq3fX+y0pfF51NL3F4dO2wtFpjCu78RBXrHpWsCrl6nCdX/6sicVlF6yP9rNLvJdMjM6VLrXMmFKqIvtyzQHawTIYztX7ztXUJKvEc2UfK2eHYFgimeVhleapYfb9kBWTbQckOKXXcky0dFgAAAAAAAHDYSklJ0bnnnquZM2dG2i644AJ5PJ5ax86YMUN33323ysvL9eabb9ZaHdYYFi5cqNzcXEnSJZe0rX9gf3iXgeCQVNuWhVF9Yyqjzj3ux7rzh0/oxvP/rC7tekbdc37+Qdz41zqM1c+PrDmzblshVXz3sBQskayAAlvnyC7dXKVHuJTVKv1evmW/kR0sSzr+WM4e5ySKoN7ztXlGgu0drdZzBluTsEOyitbKKtkou/R72WXbZVuhlo4KAAAAAAAAOKzFJqumT5+e1LicnBydc074e985c+Y0elyJVK4zevRojRo1qlnWbCwkvXDIq0ull2EY1fZ3bF4b1/affmerW1rN52bZgUIpFJ3IChV+VzUISZJ/3aNSoFA1hJuEBg0+5BimS3KkSs4MGe52MjwddcgnAU1XfJsdaP44AAAAAAAAAERMnDhRBQUFkT/HHpv8blTXXnutJOnTTz/V1q1b67X+W2+9FVm7JsXFxXrllVckSddff3291mpJDU56jR8/Xg899FCk1A1oaXWq9IrpatQxabTI07PWPoazcvtDU2bWkQdeVt12LzbeRs5F1+HncagxXBlKmzxXace/pNSJLyh1wvMy3NktHVbTMhPsWmuR9AIAAAAAAADaqrFjx+qcc85RKBTS3//+9yZd64knnlBhYaGGDBmiCy64oEnXagoNPtNrzZo1uuuuu3T33Xdr/Pjxmj59us4999xmOUwNSEaNlV4x2xvW1Le+rKLKCjFLVuEqObueLjP1YLLMO+p+SfaB5JQlw9u53msZ7myZ2UfJKlgpmW55R/9VcqbUay7bXxiuUqtMBDpTZXra1zs2NA/DmSH3kJskwxWudDOdkqP2vYEBAAAAAAAAtF533nmn3nnnHc2cOVO/+tWv1L1790Zfo7S0VI8++qgk6e6775Zptr3NAhuc9JLClTW2bWvhwoVauHChfv3rX+v000/XJZdcolNPPVUOR83bvwGNqW6VXrHbGyb/EK9M66GL+9WeUPJveDLq2tn1VDmyhkSuHe2GR923KvIV2vuFjNQecmQOTDoeSZJty0zvH056WX7JCshIdK5VEgJ5byuw6dmDcXY4Tt7hf6jXXGg+hsMjV7cpLR0GAAAAAAAAgEY0cOBAPfLII9q8ebO2b9/eJEmvbdu26Sc/+YnatWun0047rdHnbw4NTnr95z//0UsvvaRPPvlEwWBQkuTz+fTaa6/ptddeU05Oji688EJNmzZNY8eObXDAQF3VXL0Vf6ZXdaysHJmF+yLXv+03Q9cMTK11fat4fdR1cNencmQfefB++R5ZBatk2yHZvlwFtrwQuecefKNc3c+qdY1KFavvjzrTyQ4UJT02TlzykPPCAAAAAAAAAKClTJ8+vUnnHzJkiG6//fYmXaOpNbg2berUqZo9e7bWrl2re++9N5LYqqz+ys/P15NPPqnTTjtNY8eO1f33368tW7Y0dFmgWvHVWzUksmL71pTYCQWjLksdHrX3Jl9FZWaGq7vM9L7RMRRvUMXq++Rf89eohJckBbbOSXp+SQrtWaDQrk8Ozl36fZ3GR4s78AwAAAAAAAAAgFar0TZkbN++va655hp98MEHWrZsmW699Vb1799f0sEE2KZNm3Tvvfdq9OjROv300/XUU09p//79jRUCUGdxWyHWVBUWCkVdBgyHMl21Z4JcfX8oV69pcmQfIWfPi+TIGXNwfX9BwsRU6glvyDvqPqmeWxNGYtw2t0Hjo5H1AgAAAAAAAAC0Xo1yplesvn376rbbbtNtt92mZcuWadasWXr11Ve1Z8+eSJ8lS5ZoyZIluv3223XyySfrkksu0XnnndcU4eAwU7nNZjLiqsJqSuzEzBswHMpy1543dvf9YfVT7vxYgU3PxLVXrHkwfK6XM73W+atytD9GofzFkWtnh/F1Gl+Vq88P5OpzoFw2+WPSAAAAAAAAAABoEU2S9Kpq9OjRGj16tO699159/PHHmj17tt5++22VlpZKkvx+v9555x299957ys/Pb+pwcIizbVu7d++Oaqtpe8PdBduT7hu7vaHtcCjLXXv1k+XbpYqVd0uGKcmQDEPe0Q/KMB3VVpZFtih0ptU6f1WGp310g8NTp/FRcxmGpAOVZhR5AQAAAAAAAABauSZPelUyTVOnnHKKTjnlFJWVlemtt97Sf//7X3322WeSEmwzB9RDQUFBXJtpmgpZQe0pyJNl2+qQ1UVup0fBUKBOc38z5WrNXFsolxWSyw7Jn9m+5iTZAaGClbJKNka1WQUrZbYbITtYFtffPeQXB5JXhgzTXacYFfMcBbe/JnefGTLc2XWbBwAAAAAAAACANqbZkl5VrVixQp9//rlWrlwpwzBIeKHRVFRUxLU5vLYemH2zSsuLJEkuh1s/OOnn6tq+d1zfzNR21c79xaiz9ffSgsj18CxXrfFY5XvkX/PXuPZQ0RpJlgKbn4+Pt/1YmZ4Otc4dy7/xGdkhX1y7HSiWXFlJJegAAAAAAAAAAGirmi3ptXbtWs2ePVtz5szR9u3b4+47HI7mCgWHsEQJ1G9zP48kvCQpEPLrk69f1fQTbozr2yGra7Vzv7QxOqHUKaX287wCW/5XTaCWZFT3ma9fciq48yPZFXvi2n1f/lSGt6s8R90hR0b/es0NAAAAAAAAAEBr16RJrx07dmjOnDmaPXu2vv3220h71cTEUUcdpWnTpmnq1KlNGQoOUx6PR4VlO+PaC0v3y1Z8gixhNZRty7F0vh579V9altFHd/W5WBtSuyi/wqp1fatkUzV3bNmBwsR3KvbKki3JkOHwykj6XK/qKybt8h0KbHxKjpF/TnIuAAAAAAAAAADalkZPehUXF+u1117TSy+9pIULF8qywomBqomu7t27a9q0aZo2bZqGDBnS2CHgMJao0ivFHZ80sm0rYV/TiK/ecr0/R57/ParBkgb7dmjG7kXqOv4xfZ2fVWs8zu5ny1/0XVx7MPctuQdel2BAmsq/uqnK+LPkGRxfkZaQXXMSLrT/m+TmqZwuUCI7VKbKyjPD4ZXhyqjTHAAAAAAAAAAANJdGSXoFg0G9//77mj17tt57773IuUpVkwqZmZk677zzNG3aNE2cOLExlgVqZRiGLjnheo3NO0HPvH9/pN2yEie9ElV6OT97O67tRzs/k/PcH9S6vrPLyfKv+Vtcu6PTJJnpfeP7dzhOwZ0fVo2o1jUiY7ueIjtYJrtir0J7v4i7nzLuiaTnkqTA1jkKfD/rYMydT5D3iNvqNAcAAAAAAAAAAM2lwUmvW265Ra+++qoKCgokRSe6XC6XTjnlFF1yySWaMmWK3G53Q5cDahSbyKpMYsVWcFm2JTtBZZSh+Eovx/bNcW3tgqU6d2BqMgFVe8u35Ia4tuDu+XERJcvd/0pJklWRL19M0svZ80IZ7uyk5wqLjb1+Z40BAAAAAAAAANAcGpz0evrpp2UYRlSy4dhjj9W0adN0wQUXqF27dg1dAmgww4xNeoVkmqY6ZXc/kACzZdt24jO9EhhVvEXtPPEJsniJk17B7a8n7m5VRPfLfUOewdcnFdPBJeOTee6+l8pweOs2j2wZKd3lyBqm4M4P6jgWAAAAAAAAAIDm1SjbG9q2rQEDBmjq1KmaNm2a+vTp0xjTAnVWfaWXI6afpay09rrx/HuqnSu0/2sFd3wka5xTKetCcu07OPesTsdprJlMgsyQs8d5kmyF8pfK9uUm/V7Cw+vxiBqG5EyXZB+oNLNVnyotI6WHvKPvU3D7m5UtdY8FAAAAAAAAAIBm0uCk19VXX61LLrlEo0ePbox4gAZJdE7XwlXv6N2vZkW1WVZ8NVTU/dKtKl/xO8kOKjjYqfJ+DnWYWyGzPHz/ua6T9VAShV6G6ZBn0HUH5tym4I4PZFt+yfIrmBd/Vlgch6f2PjFMTwelHT+nzuNiubqdFj1vStcGzwkAAAAAAAAAQFNpcNLrvvvua4w4gCYRsoJxCS9JCoT8ClkhOUxHglHhKi/Zwci17TLk72jKu83SAz3PlqSkt0KsZKb1lHvAlVVabAXz3ql5UA1nglXHqsiXrMCBbQ5tGe5sGc60Os8TYRgys46Uq8e59Z8DAAAAAAAAAIAm1ijbG9bkww8/1NKlSyVJt956a1MvB0QJWcFq723bs0F9Og9OfDPBtoL/7HWG3m0/Wp9lDdGOy7oltX5g++vyb/6vwlsDGnLkjJT3iNskSZ4hN8nwdFBg8/NRY9xDf3Xw/C3TJTtULqtwtWzbCifi7JCcHSdUu2bFN3+UVbw+cu3qf6WcXU4OT+dpn1TcVbn6/FDufomTgwAAAAAAAACApuf3+zVu3Dht2rRJzz77rM4777xGXyM3N1ejRo2SbdtatGiRBgwY0OhrNLUmT3q99957evLJJ2UYBkkvNLm4M71qOIdq4ap3Neezx3XM4JN1/PCzo+65uk+R7IDs8r3668pS+W2n3k4do3Wu7pKkFGdyVV52qEIKFB28Lt+r4N4vD1RhWQru+jRujCP7KPnXPapQ0ToZrgw5OxyjwNaXo/uc+JaMKueUWaVbVbHmQUlGVMJLkgIbn1Jg41OSM71e2x4a1VTDAQAAAAAAAAAO+sUvfqFnnnlGkvTaa69p8uTJSY/9+OOPdeGFF0qSrrnmmrhd9h5//HFt2rRJw4YN07nn1rwr15dffqn/9//+nz7//HPt2bNHWVlZOvLII/WDH/xAF198cbXjunfvrksvvVRPP/207rjjDs2aFb+LWmuXxKlEQNsRm/QKhPzV9l27bZkKS/dVe9/V41y5B1ypjVsHqGBtpvJ8OZKkCV3cdYko+qpiryq++YMqVt6lipV/kl22LW6Ef+P/Uyh/sRQokF22LS7hFZ4oFHPpk1W0VlbRmqRjqbZXoFhWRb5s/37ZgaJw4g4AAAAAAAAAUKPp06dHXs+ePbtOY6smmGbMmBF1r7i4WP/4xz8kSb/61a9qPHrnL3/5i6ZMmaLZs2dr+/btqqio0O7du/Xxxx/rJz/5iS655BKVl5dXO/7mm2+Wy+XSu+++G9nFry0h6YVDWjAUqPG+15WqD5fP0TPv3x+XMJMk11v/04vL7tOT3z2hL5b+XqZt6YrBdTgfy7air43aq6asgpWS6Zazx3lydj1NZuaQBJ1C8W21xpJc0su//j/yLbxUZQtmqGz+NPk3PVf3tQAAAAAAAADgMDNu3Dj17dtXkvTGG2/I5/MlNa60tFRvvfWWJGno0KEaOXJk1P2nnnpK+/btU48ePXT++edXO8/TTz+t++67T5ZlqW/fvnr44Yf18ccfa+bMmZo0aZKk8O58N9xwQ7Vz9OrVK1JJ9sADDyQVf2tC0guHlNjElV1LdVN5oEw5GZ21Me/bhNlxz+z/RF4P8e3QRXu+VLorua0NJcnZ5SR5R90v76j75B35F7n7/yh+jWG3ynPEb+UZFt7+0/bvlyy/gttfU3DH+3J2nizD3U6Gp6MMbxcZqd0lxSTTYpNrktwDr41pie+TWHQ/w+DXBAAAAAAAAAAk45JLLpEkFRUV6e23305qzBtvvKHS0tKo8ZVCoZCeeOIJSdLFF18s00z8fe3+/fv1hz/8QZLUo0cPffjhh7rssss0evRonXXWWXr11Vd1xhlnSJLmzJmj+fPnVxtP5RaI77//vrZs2ZLUe2gt+DYbhwzbtlVQUFDncflFOzWw+1FJ9f3N1jeU5kz+sTG9neRoN1yOdiPkyBklM2OwDG8nGd7OMlK6yUjtIUfHCXJ2Pl6OThMTT2KH5Oh8ghydJsrRcbycHSfJcEZXm5kpXeUe8gu5B98kZ4/zJUn+9Y9H7qdOnKXU8f9NKmY7ZuvEZKrTAAAAAAAAAADhLQ4rCyyS3eLwxRdflCSZpqlp06ZF3fvkk0+0fft2SdLUqVOrneO5555TUVGRJOmuu+5S+/bto+47HA797W9/k8MR/r734YcfrnauU045RTk5ObIsS//9b3LfK7cWJL1wyFi0aJGWLFkS1eZSSrX9Uzxp6pDVVUN6jtJ546+stp9tSIEOhiq6mxqWsa1OlV6xzJTOSh3/nBwdJ8ou3yW7Yp98i36kivVPSIYz/KcKZ88LZWYMVHDbKwf+zFVg++tx8xrubLm6nSFX9ylydZ8Sv7ArS4YrPbkg47Zk5NcEAAAAAAAAACSjT58+GjdunCTpo48+0p49e2rsv2PHDs2bN0+SdPzxx6tbt25R91955RVJUv/+/XXEEUdUO0/l9oiZmZk655xzEvbp3r27TjjhBEnSvHnzVFxcnLCfy+WKVIXNnTu3xvhbG77NxiHB7/dr9erVdRrjqyhVia9Qa7ctV3pKZtQ9q3y3QgXfyt/J0J4ZHu07y6OCU9wqPN6lNGfdkl62FZIdewaXVSHZISlUdmA7w3IZhiFHx+OiugXz3pFMV53WS3R2V00HG8byDL1FqZNeUurEF5U68QW5el1ct/UBAAAAAAAA4DA2ffp0SVIwGNTLL79cY985c+bIsqyocVVVbkM4duzYaufw+/1aunSpJOnoo4+W2+2utu+ECRMkSRUVFVq+fHm1/Y4++mhJ0qZNm7Rx48Ya30Nr4qy9C9D6lZeXx53nldQ4f5kkyWFGPwrBHe8rsPm/Kp/iiR5gSBnu5HLFtm0rsPGpcGWW6ZSrx7ly9ztwppflj+4bKJZVvkfOrqcrtLvKXqohX4LKqyQSWIZTkp0wAVZtvEGfJOvAerbkTJNh8isCAAAAAAAAONzsLQ/V3qkN6+Bt2iNdzj//fN16660qLy/Xiy++qGuvvbbavrNmzZIkpaenx1Vo5ebmauvWrZKk0aNHVzvHhg0bFAqF/5sNHDiwxtiq3l+3bp2OP/74hP2qrrdw4UL179+/xnlbiyb/Rvu6667Teeed19TLAPV2+thL4hurSRbZHkOdU2pOelmlWxUq/FZW8SYFc9+QJLn7X6ngzg9ldZosM72P7FBF1JjQ7s/k2/1Z4glNl5xdT5d0ICYzOktvW0EFd34gq3S7HFmD5eg4SWknvlljjImULfqxFCiMXHtH3SdHuxF1ngcAAAAAAABA2zbghZ0tHUKTKriie5POn5WVpSlTpuiVV17R8uXLtX79+oTJqFWrVunbb7+VJJ199tlKS0uLur948eLI6+HDh1e7Xl5eXuR19+41v7cePXpEXufm5lbb74gjjpDL5VIgENCKFSt0+eWX1zhva9HkSa9+/fqpX79+Tb0MDnP1qfKqZCY8s6r6+cxaKq1CBSvl/y76EEDDnSVHxwnSgcop94CfyO49VcEdHyq4/VW5el0kq3SrrJLNsiv2Ro31f/eoXL2nydlpYsL1/OseDW+DKCm4TXL1uVSuHufIPlCxZThSZDhTa4xZkgzDjH7XsRVmAAAAAAAAAICkTJ8+PXIe14svvqg77rgjrs+LL74YeT1jxoy4+1WTUh07dqx2rZKSksjr2MRZrNTUg98VVx0Xy+l0ql27dtq9e7e2bNlS45ytCXuX4bBnJEp6VXOO1suB81RrPtuOL/2t+PZemen95e4T3pPV9HaUvB0V2vulJCm0f6Vkh2RX7JV70PXyr3s0MtYqXqfAlhdklW0Pz22H5Gg3So52R0lSJOFVKbBlpgJbZkauXX0ulZk1VBVfR/9S9Y75u6zi9Qruni8zY5BsKxD7Rmp7pwAAAAAAAACABE4++WR16tRJu3fv1uzZs/W73/1ORpWCCsuyNGfOHEnh6qxJkybFzZGfnx95nZ2dXe1a5eXlkdcuV+Lvtit5PAeP9Kk6LpHKpNeuXbtq7NeaNFnSa/Xq1crNzVVBQYGCwWDCLCXQWKqr9ErN8Kp/uyOUu3ezygNlCfskqvTyZJ8mz5qXZYUKVNDXK3daUJ+XD9YHrnOTSHolrpAyPDlxbY6c0Qpsfl5W8bpwn9TucnY+QcHdC2QVfB3pZ5VslFVS5bBA0x1JetWmagKsqvKlNx+cv2Bl/Nug0gsAAAAAAAAA6sXpdOriiy/WY489pq1bt2rRokUaP3585P68efO0Y8cOSdLUqVNlmvHfU+/fvz/yuqakl9frjbwOBGKLG6JVVBw8eqfquEQq1ywrS/zdemvUqEmvrVu36p///KfmzJmjoqKiqHuxSa/du3fr1ltvlW3bGjVqlG666abGDAWQ0+nUCZNOiuxh+sTbf9LW3Rvi+sVVepUWy/P0XxXcv0++UU6lBPwqLE7VTjNbV4xoX+u6hjs7PpYe58szKP6wQjNzkBydT1Jo18eS6ZG7/5XyfXm1bP/+uL5RqlSTufpfqcDGp2qNKxnuQTfIDpbKcKbJkTkofPaY6ZRhNO3BjgAAAAAAAABajw0zurR0CIeE6dOn67HHHpMU3sqwatJr1qxZUf0SqVqV5fP5lJGRkbBfenp65HVpaWmNMVVNYFUdl4jP55NUe/VYa9JoSa85c+bo5ptvVmlpaVzVjZHgDKROnTppz549WrhwoT744ANdddVVtf6AgbqYPn26UlJSItddc3rLNJzasmttVL+qn0/X27PknvOkjFBQ/oEOhbLCCbF0latX+V5luBOd/xXN2fkEhfZ/HbPtYDXVX4ZD3iN+I3vg1ZIjVYbDrYq1/4zqY2YdKatsmxQoPNhoBw/G3OuiRkt6+dc9EvfaPfhGubqf1SjzAwAAAAAAAGj9Onj5R/CNYfjw4Ro2bJhWr16tV199Vffff788Ho9KS0v15ptvSpJGjhypIUOGJBzfoUOHyOv9+/dXm/Tq1q1b5HXVc8AS2b59e+R1ZcFIdSorzbKysmrs15rU/g1+El577TVdffXVkYRXVlaWTj31VA0YMKDGcZdfHt4ozufz6aOPPmqMUHCYSrS9YWxp5tnjLteVZ9wW1y+yvWFpsTwvPi4jdCChFJOrHevdqD4bbpZv8fXyLf6ZAtteqzYeI6WbzKwjZGYdKTP7KJkp3artK4WrwwyHu/LdRN1z97tcrl4Xy9HhWDk6TpCj0/Ey03of7BAsk7PrGXJ2myJn19Mk0yPD00Heox+rcc2kJTrzDAAAAAAAAABQq8pd8AoLC/Xuu+9Kkt58881IRVZ1VV5SdNKroKCg2n4DBgyQwxFOVK5fv77GeKreHzRoUI19CwvDhRg9evSosV9r0uBvswsKCnTTTTfJtm0ZhqFbb71V3333nWbPnq0TTjihxrFTpkyR0xkuNps3b15DQwFqtWLjwri2yu0NnV9/EXMjfrzHt/HA+VqbZPv3VbuOu/dUpYz5m1LG/FUpox+Qq+f5yQcZc5aW5dspBUtlpvWVmdZLZsZAOTufcDBMV4Y8Q38hz5Cb5Oh0vGQYcg+8OpwYa4xtCY22U7oKAAAAAAAAAK3J1KlTIwmpF198Mepvl8uliy++uNqxw4YNi7zeuHFjtf3cbrfGjBkjSVqyZIn8fn+1fRcuDH9H7vF4NGrUqGr77d69O3KMVXWVaK1Rg5Nezz77rAoLCyMJr9tuuy1qn8maZGRkaNCgQbJtW6tWrWpoKDiMJcpyJ9pWc/PONXFtXneqJMk5/52odneupaxP/Mr61K+Hvj9bO4OxJZzx1WWNIXXck0qZMFMpE/6rlPHPy3BnKvD9rPCfLS8ouO2VhONs25ZhupQy7v/J2el4GaZDjo4Tq13HTO+fVDyGM7Ve7wMAAAAAAAAADnddunSJFAh98MEHWr16daQI6OSTT46q5oo1atSoyI5my5Ytq3Gds84KH1FTVFSkN954I2Gf3Nxcffrpp5KkyZMnV7tdYux6Y8eOrXHt1qTBSa/3339fkpSTk6Nf/OIXdR4/cOBASdKWLVsaGgoOY1999VVcW0FJvt744jl9ufbg1pkhKxTXr2+XIXK9/7Kcq8MPcSjNUP6ZbhVNcqnsCKfKhjo1u3y8lgaPiB6YYEvFxmC4s2V62sv0dJDp7SgZsUfvhZN5thWIbjUMOdqNkOlpH2lz97us2sSXo+N4uXpNk3fM3+UZflfcfc/wu5RyzGNyZA9v2BsCAAAAAAAAgMNY5RaGgUBAV111lUKh8PfUlVsfVqdqBdfSpUtr7Hv55ZcrMzNTkvTHP/5R+/ZF71QWCoX0y1/+MrL2jTfeWON8let5vV6NHz++xr6tSey36XW2YcMGGYah4447Tm63u/YBMbKzsyUpUiYH1EdFRUVc28Ov/lb+YLkMGXr/qxdlGg716RJdhnn0oBOVtnmDPDMfjrTZTinYMToffFPKm5rUr6/cWeMPVJAZMtJ61RiT5dsp25d3oALLKcOVKTO9b/3f5MGZVbH6AdmBEnlHxCerqjJTe8h71B3hM8/sgAwz/IwG934hw5UpR1a4PNa2LbkH/UyyQ7KtoGSH5MgcLMOd3QjxAgAAAAAAAMDh6+yzz1ZGRoaKi4u1Zk14N7Ls7GydccYZtY4988wztXDhQi1btkzFxcXVVme1a9dOd911l26++WZt27ZNJ598sn75y1/qiCOO0I4dO/Svf/1L8+fPlyRdfPHFmjRpUo3rfvbZZ5Kkk046SSkpKXV5uy2qwUmv/fv3S5I6duxYr/GVWUXTbHDRGRDFHyyXJNmy5Q+Gk2Kxn7O0lEy5P3g5emCCs7ymZX4ud9pwubqeUuu6gW2vyvLlKbj99ah2R84YeUf+uQ7v4EA47hw5Ok0+cGXLKlqv4M6PZGYPl20FVDbvQsmuUvXlTFfa8XMil6Gi9fJvfEqeIb+QnCmSHZKZMVCyLdmWX4bplmGYCuS+Lbt0S2Sc6e0sZ5cT6xwvAAAAAAAAAOCglJQUnXvuuZo5c2ak7YILLkjqqKgZM2bo7rvvVnl5ud58880aq8OuuOIK7dixQw888IA2b96sG264Ia7PaaedpkceeaTGNb///nstXrxYknTJJZfUGmNr0uBMU2W5XElJSb3G79ixQ1J4e0Sgqa3+PnobRMMwZOzKjWqrftPC5LYzDO75PC7hFV4s+cctVLhapZ+ep9JPz1X50psU2v+13AOukrvvZTLT+4SjKd8tWYHohJckBaOfxcDWOXIPuFKGM1Vl86epbMEM+RZeKt/nl8kqPnj4oRETX2DHB0nHCwAAAAAAAACoXmyyqnLLw9rk5OTonHPOkSTNmTOnlt7Sb3/7W7377ruaOnWqevToIbfbrY4dO+rEE0/Uk08+qdmzZ0fOCavOyy+/LNu21bVrV5155plJxdlaNLjSq2vXrsrPz9eqVavqPDYQCGjx4sUyDEP9+/dvaChAlCtOv02Sra83LZLb6VFe/hZt3b0+qo9j9w45tm2MbiuzlbkwoKIJrugJkz7DK7qfmd5fVsVe2YHi5IO3bcmqsmWjGVD5ijtkl2092KV8p8pX/l+tU1kF36h897yoNmeXUxTc+aFCexbJDpbKMJyyg2XR4/avSD5eAAAAAAAAAEC1Jk6cqIKCgnqNvfbaazVnzhx9+umn2rp1q3r1qvnonWOPPVbHHntsvdayLEv/+9//JElXX321XC5XLSNalwZXelXu+7h27do6J75mzpyp4uJwIuD4449vaCg4jIXP2YrWr+tQ9es6TBdMuEpnHftDuRzxZ865v/gors30S3u2Zcu72FJgvUtv7x0tZ/dzZKb3Sy6YmOSYVbJRChTK2fW05MZLUuz7se2ElWLW/mW1h2P5ZbjbRU/v6SBJCmydrYqv71D5ittkl++UJDnaHy1ntzPlHvCT5OMFAAAAAAAAADSJsWPH6pxzzlEoFNLf//73Jl1r7ty52rBhg9q3b6+f/vSnTbpWU2hw0mvq1KmR17fccosqKipq6H3Q6tWrdeedd0qSnE6npk2b1tBQgJolOKvLDERvDXhH32k6Zsz/qd9x/1T7zk+rj/txXTT1z/IMvl6OnJFJLePseJyc3aZEtbn6XRHXVrPYR9OO236wOq7e0c+S4cqUd/QD8h79cKQt8P2suHGe4XfJ2fMiuXpNlWfIz+XqdWEd4gUAAAAAAAAANJU777xTTqdTM2fOVG5ubu0D6sG2bf3tb3+TJN1+++1KT09vknWaUoO3Nxw1apTOOeccvfHGG/rqq6903nnn6cEHH9SwYcMS9vf5fHr++ef1f//3fyouLpZhGLr88svVs2fPhoYC1GhIz1HamPdtVJsRs2PhZm9HLcvoqzTDp+v7l+j2CUclrCKriavXRZIkz5Cb6h2rmdZb3rEPSZKski3yr/27rJJNcf0c7Y+W56g/SLal0N5FMlxZUck5O1QhR85oBXcvkGyrxjUNZ5o8A9te5h4AAAAAAAAADnUDBw7UI488os2bN2v79u3q3r17o6+xc+dOnXvuubr44ot1xRVXNPr8zaHBSS9J+uc//6nvvvtO69at0+LFizVx4kQNGTJEPp8v0ufSSy/V7t27tXLlSvn9ftkHtoAbPny4/vznPzdGGECNxg09Vd9tW6ENeQe34TRjzt/ymW4d712lF7o+IgUC8i3uLu+oB2R6chTY+rKCez6XZEu2LWeniZEEV/k3d8sOlUXOwTKzj5KZ1kuOnLFydjyuzrEazhQ5MgfLKt8t/9pw8sw99BbZvl0KbJlZtaMMM/wYOztPjp/IdCtU8K3s0i21L2p66hwnAAAAAAAAAKB5TJ8+vUnn79q1q26//fYmXaOpNXh7Q0nKzs7WG2+8oYkTJ8q2bdm2rbVr1+r777+PVMm88847Wrp0qSoqKiIJr+OPP16vvPKKPB6+bEfzsGPO24qt9Hqn/Uj9tv1bkhXe9tAuy1VwZ/jcL8u3Q1bht7IKV8sqWiPLtyPcJ1im0N7PIwkvSbIKViqY+5asou/qH2uwVL7PLz8Yq+GSHSyO6hPau0j+zTNllW1POIdhGPKO/D+5el0sZ8+LlDLuKcmVFdcv5dj/yJE5sN6xAgAAAAAAAADQ0hol6SVJnTp10uuvv65//etfOuqooyLJr9g/kjR48GA99thjeuWVV9SuXbvGCgGIUlpepNLyYpWVl6isokS2bWvTjtVRfaomvZam91HAdOoo57qoPsG8d6tZITzYDvmquX+wT334N/y/6Dj2LlJw++tx/QKbn5dVVv0erqang9wDfiLPwJ/KTO2mlNF/Dd9weOUe8BO5h/xChpvnEAAAAAAAAADQtjXK9oaVDMPQ9OnTNX36dO3atUuLFy/Wzp07VVRUpNTUVHXq1EljxoxRnz59GnNZIKF7Z90YdX3nD5+QHZOEqrq9YY+KfQnnsX0HEkpGTI64smqsxrOy6p/0sorWRl2Hdn8mw9NBdsXeBMvUfF5XVWZaT6WdVF0iDwAAAAAAAACAtqlRk15Vde7cWeecc05TTQ/UmWEYSk/J0gkjzlNFoFwfLJ2tcsfBRFbnQJEkaXfPm9Rp20NVR0qSnJ2Ol5nW+0CbKTOtZ/ilHYpby9Fxggx3jszMofWO1w5VHFjelGxLRlovuftfpYpv/pCod73XAQAAAAAAAADgUNBkSS+g9TF02phpGtDtSK3L/UaSNHB/eVyvnh16qGJblQZnuiTJkX2kHNlHxs/q8MrR+cQD1VaWQrvny/B2kmG6ZBWtVcjbQY6Mup+XZbgy5R1xlySpfMXv5R7wUzlyxspM7xuOKVgmq2SjJKli5d0KZAySnOlKGXVPndcCAAAAAAAAAKCta3DSa8SIEZKkGTNm6Lbbbqvz+AcffFDPPvusDMPQihUrGhoOUK2y8iK9suDJyBaHDstWp7JAVJ/LB6XKUH70wNhtDWMY7mx5j7g1cu1bcqOC2145eD+1R52TXlb5HllFa+Rb+stwMi1YLMN0y7f4OtmlWxKPKV4nuTKTmj+Q935420bDKZkuOdqNkCOr/lVpAAAAAAAAAAC0tAYnvbZu3SrDMLRvX+LzkGqzf//+yBxAU0pPydaZx16qT1a8KsMwdXrmUKWEtkbu3zTgcl0+KE1Gaje5B16n8JaBtmS4qp3TDvnl/y68FaLhzpYMl+xgSUyvun+2DU8Hmen9ZJVsOnDdSWbm4GoTXgfVnKCrFNr9mUL7vjq43oCfkPQCAAAAAAAADnG2bfNdPNoc207+eB+2N8QhIWQFa+9kSOOGnqpjh5wiSSr1Vejx+fmakr9Cn2UP1TNdJuunXlOmp4PMnuclt7BVoeDOj6KXcbeLvq7H/0QMw5B35D0K7PhAsgJydj01YfLNPehn8q97rM5r2XbMz8vgVwEAAAAAAABwKPN4PCovL1dKSkpLhwLUid/vl9vtTqpvi3/THQqFJElOZ4uHgjYsIydFFXn+GvsYByquKhNDJXLphkFXRs/jqmOCyg7FNTk6TpAdLFNlpZjh7Vy3OSs50+Xqeops25JsS3bFnvjly3fLM+zX4Uy3bckwq69Kq8ravyL62pdXvxgBAAAAAAAAtAlpaWnKz8+X2+2Ww+Fo6XCApNi2reLiYmVlZSXVv8UzTdu3b5ckpaenN/rcW7du1b///W+9//77ys3NldvtVt++fXXBBRfoJz/5iVJTU+s9d1lZmT788EN9+umnWr58uTZt2qTS0lJlZGRowIABOumkk3TllVeqc+d6JjxQJ56U2pM9sVVQJQErrk+6K7ntASNzurPl7HKqgjs/CDe4MuUedJ0Mo+H/07CK1qp82a8OnLvllgxDhqeT7IrdB/uU5co94CcNXstwZjR4DgAAAAAAAACtl8PhUHZ2tvLz85Wamiqv10sxClot27bl9/tVXFyslJQUuVzJFXy06Cd6xYoV+uijj2QYhgYMGNCoc7/zzju65pprVFRUFGkrKyvT8uXLtXz5cj333HOaPXu2+vXrV+e5V61apTPOOEMlJbFnN4XPKFuyZImWLFmif/3rX/rHP/6hCy+8sEHvBbWz7OgEVrlRGHVtJDhXqzgQvQ+o25Q8DkNlC2bIDvkkmZJhyjvyz3JkDlZw9wL5Nz8nHaiqMtP7ynvUHQcncKTIkX2UAhuflmTLtm05so+Qs+OE+r0pI5yAM1wZMlK6yypcJcPbJSrpZTjrmbh1pktVzh5z5Iyq3zwAAAAAAAAA2gy3260OHTqovLxcRUVFkZ3YgNbI7XYrKysr6YSXVMek1znnnFPtvbfeektr1qxJap5gMKi8vDxt27YtcnDeiSeeWJdQavT111/ryiuvlM/nU3p6um6++WZNmjRJPp9Pc+fO1bPPPqsNGzZo2rRp+uSTT5SRUbcql+Li4kjCa9y4cTr99NM1atQotWvXTvn5+XrjjTf07LPPqqioSD/96U+VkZGhU089tdHeH+KleTMk7au+Q0zOy/X2LPXZuFl/32GrzOHR2zmjtLbzUEmSHSqXQuUHOx9IqNnBUtmlWw82O9MkSe6BV8vV/8cyXFnyr3tUga1zqowN1jvpZTi84Sn8+2X790uSLN+OqD7BnR9JpkeOdsPl7HxCXWaPvqzDQYAAAAAAAAAA2i7TNJWamtqgndCA1qpOSa8FCxbEbREnhcvMduzYoR07diQYVT37wBftnTt31tVXX12nsTW57bbb5PP55HQ6NXfuXB1zzDGRe5MnT1b//v115513asOGDXrkkUd0++2312l+0zR1wQUX6NZbb9WQIUPi7p900kk65ZRT9MMf/lChUEi/+c1vtGzZsoQ/OzSOzu16aIO+r/a+oehtCx0rF6vn6mW68cD1Tne2cnsOC1/EVI1VVlxF/o4If34NV8bBFFJsnwYkk4y03jJSu8suyz0QdIpcPc+TVbxBofwlkX7BvLclw1GnpJe732WSFTgQryEjpUu94wQAAAAAAAAAoDWo2wFGCieqqv6prj2ZP6mpqZo6daref/99tW/fvlHe0NKlS7Vo0SJJ0mWXXRaV8Kp0ww03aPDgwZKkxx9/XIFAoE5rHHvssXr66acTJrwqnXXWWZHKuM2bN+vrr7+u0xqoG7uW5FJsvtGoKI+6LjPdGphZmQOOPeur8jGJrY6KPxMsro8akPQyHPKOekCu/lfK1WeGUsb8Te5+P5J3xJ/k7HlBdGfLX6e5XT3OlavXRXL1vECunufL9Hasd5wAAAAAAAAAALQGdar0euONN6KubdvWueeeK8MwdNZZZ+maa66pdQ7DMOT1epWTk6PevXvLNOucd6vRW2+9FXl96aWXJuxjmqamT5+uu+66S4WFhZo/f75OOumkRo1DkiZNmqTXX39dkrRlyxaNHDmy0ddAsmKSUTFJr1KHR0PahfcF9Y7+24GElhU+uyu1uyTJkX2UPEf8VlbpZgX3LJKcafJv/p8MT3u5up0uSTIzB8sZ8h1Yz5CZWX1iNBmmJ0fu3tPi340ZvYepXcekFwAAAAAAAAAAh5o6Jb0mTpxY7b2uXbvWeL+5VFZ5paWl1ZhkmjDh4DlLX3zxRZMkvSoqKiKvGzu5h9pEV1gZMUkvx/ZNUdclDq+O8Ib/GzkyByWc0UzpLDOlswI7/LJLt8iWZBV8IzO9fyTp5ep6qgKBQtlBn2Q4ZPv3yfLtkJnStZHe14FY0gfI0flEhXZ9IkkK7fpEZUXr5OhwjDwDa08+AwAAAAAAAABwqKlT0iuRW2+9VZI0ZsyYBgfTGNatWydJ6tu3r5zO6t/eoEEHExuVYxrbwoULI68rt1NE06h9e8ODSS8jf1fc/U0pnXVOqiPJxWLP/IoeF9j2quyKvZFrM71foyW9fMt+I1kVkm3JDlVE3bN9ubL9BY2yDgAAAAAAAAAAbU2Dk1633XZbY8TRKMrLy5Wfny9J6t69e419s7OzlZaWptLSUuXm5jZ6LCtXrtT7778vSRo2bFjSSa/y8vLaO7Vhfr8/6u/GsHbbMq3auErx52kdZJpm5GfrzNsWd399ShelKJjUz98KRCebLNuIGmdbwaj7gUBIwUb672oVfRdOelV3X55D/jOE5tUUzyyApsVzC7QtPLNA28IzC7Q9h8tz6/V6WzoEAGgVGpz0ak1KSkoir9PS0mrtn5qaqtLSUpWWljZqHBUVFfr5z3+uUCgkSfr973+f9Ni8vLzIuEPZrl3x1Vb1sTX/O3269iWlh7oqR/2r7dcpo5e2bQsnu9ptWKvsmPsB06negV3aFp8Pi+MuN5SWMkrhLRRDChqdVVxlYJeQX1U3s9y9J1/+4iQmTkIXW/J7j1RR1pnqtOt++d29FHD3lqvie7kDW7XHGiB/Mm8CqKPGemYBNB+eW6Bt4ZkF2haeWaDtOZSfW4fDoX79+rV0GADQKhxSSa+qFS4ul6vW/h6PR5Lk8/kaNY5f//rXWr58uSRpxowZmjJlStJju3Xr1qixtDZ+v1+7du1S586d5Xa7GzRXud+nmYvurbFPTkZnDew2XBOPOFNed2q47a83RfVZl9JFkjS4T88kV+4p6ZSoluwqr62K42QHyyQ7JNkhdeo+QEZqsnPXLLQrTSldjlaKUSB1OUuetD7ydjpJ9o63ZGQMUueMIY2yDlCpMZ9ZAM2D5xZoW3hmgbaFZxZoe3huAeDw0uhJr8LCQn3xxRdauXKl8vPzVVJSIsuyah1nGIYeeeSRBq1dtYw3EAjU2r+iIrxNXEpKSoPWrerBBx/Uc889J0kaPXq0/vrXv9Zp/OFSiux2uxv8Xhd9955CB7YSNKrZ2vDas/+gFM+Bqj/blnPRhzLLy6L6DPLtlBT+2VsV+bJLv1d4q0RDcqbKkXnw/LdQ8QZVrPqzZNvhs70cXqWO+0/0okf+ukHvqya+1B6ytjwduXYPvkmulDSp37QmWxOQGueZBdC8eG6BtoVnFmhbeGaBtofnFgAOD42W9CooKNAf/vAHvfTSS/U+U6ihSa/09PTI62S2LCwrCyc/ktkKMRlPP/207r77bknSoEGD9NJLLzXa3IiWX7RTHy+fW+19W7YkHUx4SXJ+9ra8Tz0Q1/eN9qPlPJAzC+1bJv+av0XumRkDlHJ0lc+lFZTt23Hw2tF4CdNkeIbeIv93j8jy5clM7SEztYdCBask25bh7SQzpXOzxgMAAAAAAAAAQGvRKEmv77//XmeddZby8vJk23at/Q3DiOtnGIkrderC6/UqJydH+/btU25ubo19CwoKIomx7t27N3jtOXPm6Je//KUkqWfPnnrllVfUvn37Bs+LxLbsWlfnMe7XnkvY/t/OE3VETuV2mLGf35jPZezn1K69irExmSld5B35f5Kk8m/uUvnyg1Vlrn4/lrvP9GaNBwAAAAAAAACA1qLBSS/btvXDH/4wkmQ64ogjNG3aNH388ceaN29eZNvCkpISbdu2TZ9//rmWLVsmKVyZ9Zvf/KZRk0ODBw/WokWLtHnzZgWDQTmdid/iunUHkyaDBg1K2CdZb7/9tq699lpZlqUuXbro9ddfb5REGqoXCtW+fWUsMz/xgaXfpPfS5X0PVGzFJW1jk7Fm9GUzJ72itHACDgAAAAAAAACA1qTBSa/XXntNq1atkmEYOvnkk/XCCy/I6XRq27ZtmjdvniTpBz/4QdSYFStW6KabbtI333yjf//735o7d26DE0+VjjvuOC1atEilpaVasWKFxo4dm7DfwoULI6/HjRtX7/XmzZunK664QsFgUDk5OXrllVfUt2/fes+H5FiNmOBZn9JFHVIckiTDdMtw50iyZdu2DFdGVF8zpas8R90pGaYkQzIcjRZH3cUk4ETSCwAAAAAAAABw+Ir91rzO3nzzTUnh7Qn/9re/VVtZVdXIkSP17rvv6thjj1Vubq5+/OMf1/scsFhnnXVW5PXMmTMT9rEsS7NmzZIkZWVladKkSfVa68svv9QPfvADVVRUKDMzU3PnztXQoUPrNRfqJnZ7zPaZXWoeYIUSNk8ZfqtkGDqpm0eS5OxyolIn/k+pE19Q2qRZ8o78c1R/w5Uuw5Upq3Sr7LJtsku3Krh3cf3fSAPYvugtPIO5b7VIHAAAAAAAAAAAtAYNTnotXbpUhmFoxIgR6tWrV9LjUlJS9Nhjj8nhcGjt2rV66aWXGhqKJGnMmDE67rjjJEnPP/+8Fi+OT0g88sgj+u677yRJ1157rVwuV9T9+fPnKzs7W9nZ2bruuusSrvPNN99o2rRpKi0tVVpammbPnq2RI0c2yntA7ezYSq9ajoRzfDU/YfsXmQMkSZ1Tk6/YCu1brsDGp+Tf8KT8G/6j4M4Pkh7bmFy9Y87vcmW2SBwAAAAAAAAAALQGDd7eMD8/X1L8uVimeTCfVl5eLq/XGze2X79+OuaYY7Ro0SLNnTtXl112WUPDkSTde++9OuOMM+Tz+XThhRfqlltu0aRJk+Tz+TR37lw988wzkqQBAwbohhtuqPP8mzdv1kUXXaTCwkJJ0u9+9ztlZmZq9erV1Y7p2LGjOnbsWK/3g3ix2xsaCbJew3of3Noy5dE/xt0/YeTvVexM1a+GZ8Tdq5EdWzXW4Nxx/cRt8VhL5g8AAAAAAAAAgENYg5NeldsSpqenR7VXvd6/f7+6du2acHz//v21aNEirV+/vqGhRIwYMUJPPfWUrrnmGhUVFenuu++O6zNgwADNnj1bGRl1THhI+vzzz7Vnz57I9W9/+9tax9x66626/fbb67wWEovd3tAwohM+6SlZOmdcTCVUjM+zwonaER1cNfaLXzy2yqyFkl6K/Rm05PliAAAAAAAAAAC0rAYnvTIyMrR//36VlZVFtbdr1y7yetOmTdUmvYqKiiRJe/fubWgoUaZMmaIFCxbo8ccf1/vvv6+8vDy5XC7169dP559/vn76058qNTW1UddE84mt9Iqtcuqa00vpKVmR67I/PK7Uu66NnuNAsqq9p25JKyOthxztj5FsS7ZtyUzvW6fxjcVI6SJn19MPJOFsGV4qCQEAAAAAAAAAh68GJ7369u2r/fv3a/fu3VHtQ4cOjbz+7LPPNGHChLixlmXp66+/lhQ+46ux9erVS/fcc4/uueeeOo2bNGmSCgoKqr1/6aWX6tJLL21gdGiI2DO9Yrc3jK38svoN0Wsn/UznffyYtnlydNLI30fuZdcx6eXqeppcXU+rY8SNz5E1TI6sYS0dBgAAAAAAAAAArUKD92U76qijZNu21q5dG9U+duxYeTweSdLTTz8dtR1gpccee0zff/+9DMOISpIBtalte8NELrImyHnCTPU97mFtTukUaR+QeTD3a1XkK1S4+sCfNbJKtzVe0AAAAAAAAAAAoMk0uNJr4sSJeuaZZ5SXl6ctW7aoT58+kqSsrCyde+65eumll7R3716deOKJuvbaa3XEEUeorKxM77zzjl544YXIPBdddFFDQ8FhZF/x7piWmpNe20uCCdt/ODBVbsfBsaHd8+Vf/3jk2mw3Uimj7q13nAAAAAAAAAAAoHk0OOl16qmnyu12KxAI6LXXXtNNN90UuffHP/5RH3zwgQoLC5WXl6c777wz4RwjRozQ5Zdf3tBQcBhZsXGhZEuGTNmGFbe9Yax1hYmTXg9PyG6C6AAAAAAAAAAAQHNrcNIrMzNTTz75pPbu3auuXbtG3evWrZteffVVXX755dq6dWvC8ePHj9czzzwjl8vV0FBwGOmVMlJWkVemnKowilVSViyXshN3tm11/GCWli75WGvSuuvnA3+kfa4MfTutS/y2iDFnhdVWQQYAAAAAAAAAAFqHBie9JOmcc86p9t6IESO0ZMkSvf7665o3b5527twp0zTVu3dvTZkyRSeeeGJjhIDDSFlZmVSUHjmQzmNnSL7oPlWTWY6v5um4T56RJI0o3arpuxfp3BkvqHuaI35y0yk5UiXZkmwZDndTvAUAAAAAAAAAANDIGiXpVRu3262LL75YF198cXMsh0NcUVFRnfo7vlsZ19bZZSfs6+pxrlw9zq1XXAAAAAAAAAAAoOWYtXcBWhfbTpywqpY7vlorNSOtkaIBAAAAAAAAAACtQYMrve677z5J0pgxY3TKKafUefynn36qL7/8UpJ06623NjQcQFL09oayos/pWpzRX+sKAs0cEQAAAAAAAAAAaEoNTnrde++9MgxDP/nJT+qV9Proo4/0yCOPyDAMkl5oEu53Xoy6/jq9l3plNMvOngAAAAAAAAAAoJnwzT/anLpsb2hu/i6uzW0Fdf0R6dFzBksV3P2ZFKqQo9NEmZ4ODY4TAAAAAAAAAAA0nxZPelUmMKK2owMaiefJ++LauvgL1S/z4Efftm2Vr/idrKK1kiRj6xylHPO4DFd63FgAAAAAAAAAANA6mS0dQGFhoSQpNTW1hSNBW5FMpZfX65UkObZvirs3q/Nx0fP5doQTXq6s8HXFXpWv+K38G5+RVba9ESIGAAAAAAAAAABNrUWTXoFAQAsWLJAkde3atSVDwSHE6XRqyJAh1d5/vvOkqGs7VCrD3U4po+6TTJckySpep8D3s2T5djZprAAAAAAAAAAAoHHUaXvDF154odp769evr/F+VYFAQDt27NDbb7+tLVu2yDAMjRkzpi6h4DCWqNLr5JNPliSZpqlOnTpFKgd9v/6ryv9+p9oFyyRJU4bfqpN7eGMmtGT798u3/FbJCsTMzLabAAAAAAAAAAC0BXVKev3sZz9LePaWbduaN2+e5s2bV68gDMPQFVdcUa+xQGpqqvr165fwXujIsep2/BMKWAfb3jgqI7qTHQr/HSiMG28YLb4DKAAAAAAAAAAASEKdv9G3bTvqT3Xtyf5JSUnRX//6Vx1zzDGN+sZw6ErmTK/o/tHXme7oxK2ZMVgp459LONZwt6vTWgAAAAAAAAAAoGXUqdJrxowZcW0vvPCCDMPQwIEDk9qi0DAMeb1etWvXTsOGDdMpp5yizMzMuoSBw1xh6b6o64qAr9q+ActWMCbpleqMTnoZpkNypMSNdfWaJjO9T73jBAAAAAAAAAAAzadOSa/HHnssrq3yHK/Jkyfr/vvvb5yogBqUVZREXfuDFdX3jc14SUpxJDinyw7GtyXYyhMAAAAAAAAAALROdUp6JdKjRw8ZhqGcnJzGiAeoVV22NyzyW3Ft6a4Eu3oaLhneLrLLd1Zpa/DjAQAAAAAAAAAAmkmDv9VfuXJlY8QBJC3ZpJfzk9fVccVS/WenVObw6JPsYXqj09FxZ3pJkuFKl3vwDfKveVC2P7x9orPTpEaNGwAAAAAAAAAANB1KWdDmpHnSo67dLk/Cfo4Nq9VhxTxdeeA6YDi0oMexMqvZttDZfqzsvpfJKlojV58fyEzp0phhAwAAAAAAAACAJtQsSa+KigotW7ZMu3btktvtVo8ePTR8+PDmWBqHoMy06K00U2OSYJVcC96NvLacUshjqKfXJztYKpkuGaZbkmT798v275cMhxztjpKjwzEyPe2b7g0AAAAAAAAAAIBG16RJr9LSUv3pT3/Sc889p/Ly8qh7nTp10i9+8QtdffXVMs0EZywB1Uhqe8NgIOqyaIJLl/X5WJfpY5V9Jrn6XCp3v8skSYG89xXY9HRUf1ffyyTDlKvbFBnu7MYKHQAAAAAAAAAANJE6ZZvGjx+vI488UkceeaS2bNlSY9+CggKdeuqp+s9//iOfzyfbtqP+7Nq1S7/97W91xRVXyLKshrwHHOaMBNsVGvv3xjREXwa2vyarfE/4wg7FjQ9sfl6BTc/KDhQ1VpgAAAAAAAAAAKAJJZ30WrFihdasWaO8vDz16dNHffr0qbH/z372M61Zs0a2bSdOShiGbNvWG2+8ob///e91DhyHr2QqvYyK8po7BEtkl+UemDA+6XVwIqoQAQAAAAAAAABoC5L+Rv/zzz+PvL7kkktq7Dt//ny98847MgxDhmEoLS1Nd955p+bNm6cvv/xSTz75pIYOHSopnMB48MEHVVhYWM+3gMNdoqSqKnwxneK72MHiKlfVPQokvQAAAAAAAAAAaAuS/kZ/+fLlksIJhrPOOqvGvs8884ykcELL6XRq7ty5uvnmmzV8+HANGjRIF110kT788EONHDlSkuTz+fTaa6/V7x0ACTiXLYy6zlwYiOtTserPssp3y9V7qlInvypnzwvjJ3J4mypEAAAAAAAAAADQiJJOem3YsEGS1K9fP+Xk5FTbLxQK6b333otUeU2fPl1HH310XL+UlBQ98MADkev58+fXJW4cpizL0vota6Pain0Fcf1cb70QdW36E8/n+/xylc07X2XzzlVw29zoOfr+UKan+s86AAAAAAAAAABoPZJOem3fvl2GYUS2JazO119/rdLS0si5S5deemm1fceOHavevXvLtm19++23yYaCw1QwGNSbb76p7zdsj2oPBeLP5LK694lru2//BXVbMImzwwAAAAAAAAAAQOuQdNKrpKREkmqs8pKkJUuWRF6np6cnrPKq6qijjpIk7dq1K9lQcJjasWNHws+JYTvj2uwOXaKu/9t5gl4uHadA1hgZqT1kpHaX4elQy4okvQAAAAAAAAAAaCviswXVCIXC1TR2LdUvVc/+Ouqoo2SaNefVOnQIJx4qk2pAdXw+X9J9jbLiqOsvMgcqN9RBgWF3KzvFIUmyynfL9/nlUf1c/X4kw5kmyZCZOajBMQMAAAAAAAAAgOaRdNIrMzNT+/btq7Uia9myZZHXI0eOrHXeYDAoKZwkA2piWVbC9pASHNhlmCo1PUqx/DJlq9CZKklyOw5+zgx3e6Uc96zCFV22ZNsyUrrIMJIugAQAAAAAAAAAAK1E0kmvnj17Kj8/XytWrKi2z44dO7Rhw4ZIAuuYY46pdd78/HxJ4aQaUJPqkl6l5u64Nt9vH1L207mSbctlh+RQSG4F5FZQtmVKhinDdMhI6dzUYQMAAAAAAAAAgGaQdNJrzJgxWrFihXbv3q133nlHU6ZMieszZ86cyPaHDodDkyZNqnXetWvXyjAM9ezZsw5h43CUaGvNAnOLcrqlx7WXBg4kyAxDAcOp5zo9pONTVstaIJVJcg+8Rq6eF0TPHyxVYPub4YSYEU6MObufLcN0NcXbAQAAAAAAAAAAjSjpfdzOP//8yOtf/epX2rx5c9T9devW6R//+IcMw5BhGJo8ebJycnJqnHPPnj2ReQYOHFiHsHE4iq308hn7VeTYrjOOnh7Xd39FdF9D0QmzQN67snw7otrsQJECm55WYOP/k3/DE/Kv/7dkhxopegAAAAAAAAAA0JSSrvSaOHGixo4dq6VLlyovL08TJ07UmWeeqZ49e+r777/Xu+++K5/PJ9u2ZRiGrrvuulrnfP311yOvjz766Pq9Axw2KioqYlrCiaxEZ3CVBaOTXLFJL7v0e/kWXSEzvZ/MrGFyD/iJZIcTZY6OE2SVbpNdtlXifC8AAAAAAAAAANqEpJNekvTII4/o9NNPV1FRkcrKyvTyyy9H7lUmuyTp7LPP1imnnFLrfDNnzoy8njBhQl1CwWFo+fLlUdd2ZdIrQd/YpJfDiN8aUZKskk2ySjZJhkOu7mfL0flEeYb+SgoWy7f8NkmOxggdAAAAAAAAAAA0sTqVsQwePFivvfaaBgwYICmc6Kr8U3l9xhln6PHHH691rnnz5kWSGL1799aQIUPqGjsOc+aBhFRlsrWq2KTXbYVXS6Yn4TyGt6uswjWyg8Wy9q9Q2YJLVLbwMtll26n0AgAAAAAAAACgjahTpZckjRgxQp9//rneeustffzxx9qxY4cMw1Dfvn111llnadKkSUnNs2rVKl144YWSpMmTJ9c1DByGHA6HQqGDZ2yVG4WSEmxvGPCr5J1XdPO2Iu1xZarQmaIP2g2Xe9D18q99MG5eu3yH7PIdKl96i8z0/rJLNkqSnD0vTJhQAwAAAAAAAAAArU+dk16S5HQ6dd555+m8886r98LXX399vccCklRu7E/YbpQW68JPH9eFVdq6jX9Mrm6nySrZoOD21xOOkwx5Rz+g0L6lMpwZMtsNb/SYAQAAAAAAAABA06hX0gtoCZXbaEauD5zTFVvp5X7hsbix5aZLkuTqfo7M1B6yg2UK7f1SVtGag50MQ4YzVc5OyVUrAgAAAAAAAACA1oOkF9q8qlsQGvv2yPXFR3F9THf4PC8zrafMtJ6SpFD7sSpfckPVmZo0TgAAAAAAAAAA0HRIeqHNiK30qmRWSXo5Vi+LvLZcku0xZLmkB0YVyyrZIhmmDG8XGQ63zNReSjn235JtS6r8AwAAAAAAAAAA2iKSXjgEVKn0Ki2SJJUMd6h0hFMyw/fO3PtL+faG+3iPfkSOjAEyHG4Zab2bPVoAAAAAAAAAAND4SHqhzYva3rC0RJZLUQmvWIGNz8jv3y8ZpmSYcnY9Xa7uZzZXuAAAAAAAAAAAoAmQ9EKbZ1RWegWDcr/2rILZRrUJL0myynfJLtsWubZzxjZ1iAAAAAAAAAAAoImZLR0AkKz4M73C14YR/hg7vv1KkmSW2TL8NZzPZRjyDLtV3rH/lJzp4YovAAAAAAAAAADQplHphTYvsrthwC9JMv1SxxcrJFNaktZP39z4kC4ZkC5Jsku3qHzVnxXc+YFs25ZhuiTT3UKRAwAAAAAAAACAxkLSC21eiiec0DKCgUibYUmypFv7/kAze6cdPPfL20V2oEShsu0HOjrlyBnTzBEDAAAAAAAAAIDGRtILbUL81oZSRkq2hg8+VW6nJ9wQDMb1WdphmDLdB7cvNJwpShnzNwV3vCc7VCFnp+PlyOjXZHEDAAAAAAAAAIDmQdILbdbUydepR9deBxuqVHpJ0qLMgWrnjj+vy0ztLnf/K5s6PAAAAAAAAAAA0IziMwJAK5So0ivNmxF1bcQkvfyGU6VBq0njAgAAAAAAAAAArQNJL7RZkXO6KsUkvSpMpwr88ckyAAAAAAAAAABw6GF7Qxw6DiS9Au0MFU1waUT79crVVSr9WHL1vVzOLidJhinD3V6G6WjhYAEAAAAAAAAAQGMi6YVDRrCsTB5JtsdQsH10EWNg83MKbH5OkpQy/nkZ3o4tECEAAAAAAAAAAGgqbG+INiHRmV4b81apqGx/5Noz/+1wXyOua7TYbREBAAAAAAAAAECbR9ILbdabXz6v7Xs2Rq7LBgyXJJkBW2nLA9UNk0TSCwAAAAAAAACAQw3bG6JNSFTpJUmGcTBva1uWJKl4rEuBztXncw3T3bjBAQAAAAAAAACAFkelF9o0s0rSqzwQkiRlfeaXd2NIOwrbydHtbKUe/7JcfS4N988aJsOV0SKxAgAAAAAAAACApkPSC21WVlp7uZ2eyHVJeXhLQ0eZlLUgoLkrj5d3yA0ynGkyMwbI1fdyeYf/sYWiBQAAAAAAAAAATYntDdEmJNre8MozblNmZmb4IhRU/41Lou4HDEfktbPjcVLH45o0RgAAAAAAAAAA0HKo9EKbZRhG5LXn2X9E3VuYOUjpnTs3c0QAAAAAAAAAAKClkPRCm5Co0qsq17w3JUmhNGn/KS75TpKO6b9I5V//odaxAAAAAAAAAACg7WN7Q7RZVSu9KtkuQ/7uDh2lrZK2KpQvhfK/lGF6JGeaHJmDmj9QAAAAAAAAAADQ5Eh6oe2rUsmVqKbL/90jsiv2SpLSTnq3mYICAAAAAAAAAADNiaQXWrU9e/Zow4YNKikpqb5TwH/wdXzxVyThBQAAAAAAAAAADl2c6YVWq7i4WG+++aZWrVqlLVu2xN1/8dNHJUmOVUsibQ6frfQlAS1dPyCuv6PT8U0WKwAAAAAAAAAAaFmHdNJr69at+t3vfqejjz5a3bp1U58+fXTiiSfqn//8p8rKyho0t2VZWrt2rWbOnKlf/vKXOvHEE9WpUydlZ2crOztb8+fPb6R3cfjasWOHgsFgtfdDVviea+H7kTazXEpbHdJtgcu0oOfjMtL6SJKMlO5y972sSeMFAAAAAAAAAAAt55Dd3vCdd97RNddco6KiokhbWVmZli9fruXLl+u5557T7Nmz1a9fv3rNP2vWLP3sZz9rrHCRQE0JL0kyDmxlaHtT4+5t8XbQ8O49lTrwcdnBUsmRKsNIsPchAAAAAAAAAAA4JBySlV5ff/21rrzyShUVFSk9PV2///3v9f777+u1117Tj370I0nShg0bNG3aNBUXF9drDdu2I69dLpdGjBihYcOGNUr8SFY4ieX47pu4O2UOrzwHPt2GM42EFwAAAAAAAAAAh7hDstLrtttuk8/nk9Pp1Ny5c3XMMcdE7k2ePFn9+/fXnXfeqQ0bNuiRRx7R7bffXuc1hgwZovvuu0+jR4/WUUcdJa/Xq7/85S9avXp1Y76Vw1rVxGJCB/JYRll04vLZzpMkSR4HiS4AAAAAAAAAAA4Xh1yl19KlS7Vo0SJJ0mWXXRaV8Kp0ww03aPDgwZKkxx9/XIFAoM7rjBkzRtdcc42OPvpoeb3ehgWNhGpKepUbBTIc4ftldzyi35xwh64Yco1WpfZQnidHaU5Daa5D7uMNAAAAAAAAAACqcchlBd56663I60svvTRhH9M0NX36dElSYWGh5s+f3yyxoeGKzTztNzdpj2ONjAOlXsEuvfSghurbtJ56vPsp+n3fqToqx9XCkQIAAAAAAAAAgOZ0yG1vWFnllZaWppEjR1bbb8KECZHXX3zxhU466aSmDg11FFvplZ7t1dbSTVVawkmvRbv9kqRlGX1VmuPSE9mPaUSOW+WrXDIcafIM/UUzRQwAAAAAAAAAAFrKIZf0WrdunSSpb9++cjqrf3uDBg2KG4PWpbYzvQzDkIIBdX7tSc1ftULv5IzQ/EGDdGbqMsknhXySXNnyNE+4AAAAAAAAAACgBR1SSa/y8nLl5+dLkrp3715j3+zsbKWlpam0tFS5ubnNEV5SysvLWzqEJuX3+6P+rknsWWuxSTDbsmR/+qZGff6SJOm4ovX6bZeLpa5VexmH/M8UaEp1eWYBtA48t0DbwjMLtC08s0Dbc7g8t16vt6VDAIBW4ZBKepWUlERep6Wl1do/NTVVpaWlKi0tbcqw6iQvL0+hUKilw2hyu3btqrVPQUFB1HUgGJ0EK6+oUMaLD0W13bbtdfkGHzyqLmRZytu2rf6BApCU3DMLoHXhuQXaFp5ZoG3hmQXankP5uXU4HOrXr19LhwEArcIhlfSqWtHjcrlq7e/xhDe+8/l8TRZTXXXr1q2lQ2hSfr9fu3btUufOneV2u2vsW1hYGHXtcrmkKv8oJ8WbEjcmtSigB0um62dDvZJtyenwqmf3no0SO3A4qsszC6B14LkF2haeWaBt4ZkF2h6eWwA4vBxSSa+qZbyxW+MlUlFRIUlKSYlPnrSUw6UU2e121/peHQ5H1LVpGNHXDlOxnMW23H1/oNSBGQ0PEkBEMs8sgNaF5xZoW3hmgbaFZxZoe3huAeDwEJ81aMPS09Mjr5PZsrCsrExSclshovUxZCRsH9uRf7UDAAAAAAAAAMDh5pBKenm9XuXk5EiScnNza+xbUFAQSYx17969yWND3dm2Hd0Ql+NKnPTKdB9SH2sAAAAAAAAAAJCEQy47MHjwYEnS5s2bFQwGq+23bt26yOtBgwY1eVyou7ikVwwjcc5LvTMciW8AAAAAAAAAAIBD1iGX9DruuOMkhbc3XLFiRbX9Fi5cGHk9bty4pg4L9VDbuWyGYWrBebdEtb2dM1IZrkPuYw0AAAAAAAAAAGpxyGUHzjrrrMjrmTNnJuxjWZZmzZolScrKytKkSZOaJTYkb/PmzVq5cmWt/VYeebIe6nGGJOmpLpN1z+RfNXVoAAAAAAAAAACgFTrkkl5jxoyJVHs9//zzWrx4cVyfRx55RN99950k6dprr5XL5Yq6P3/+fGVnZys7O1vXXXdd0weNOF999VWtfQwZKgva+uWAy+Q8YaauHnK1hnq3qfzb+1Sx+gFVrP6b/JuebYZoAQAAAAAAAABAS3O2dABN4d5779UZZ5whn8+nCy+8ULfccosmTZokn8+nuXPn6plnnpEkDRgwQDfccEO914mtJKtamfTRRx9p69atket+/fpFknGoXWlpaVybO9UpFVdpMKSyYPS5Xz2cexXa9cnBLml95O73o6YKEwAAAAAAAAAAtBKHZNJrxIgReuqpp3TNNdeoqKhId999d1yfAQMGaPbs2crIyKj3Otdff3219/7xj39EXc+YMYOkVwOkpaUpq7NX2nWwzZCh0piklzemdtEwDrliRgAAAAAAAAAAkMAhmxGYMmWKFixYoJ/97GcaMGCAUlNTlZWVpVGjRumuu+7SZ599pn79+rV0mEjSySefrFXffxnTauj/rS2JaukRWhvXBwAAAAAAAAAAHPoOyUqvSr169dI999yje+65p07jJk2apIKCglr7JdMH9WPb0RVchmGoZ4f+2lu4I9K2c/9Wnfn9ZwoaDgUMh7qm79Mpjo8OjkntJWeXk5otZgAAAAAAAAAA0HIO6aQXDi2GEV21lZ2ao2fXPh653nemW4EqxYt22VY5u53RbPEBAAAAAAAAAICWc8hub4hDj2VbUdfd2/eJvLYlBTrGf5yDuz9r4qgAAAAAAAAAAEBrQNILrVKi7Q1j22QdvA5lJj67K7Dt1cYODQAAAAAAAAAAtEJsb4g2Y0D3I+V1p8qWLduyZNsdIveslMRJr3ANGAAAAAAAAAAAONSR9EKbMbL/BI3sPyFy/e0LLxy8Sc4LAAAAAAAAAIDDGtsbos2wQ35ZFfskSUb+Lh377r9rHePsOK6pwwIAAAAAAAAAAK0AlV5olWLP7wrlf6Wybx+XrAqZ2SOU+V236AGWLbvclOG1Ik3OLqfIcGU1R7gAAAAAAAAAAKCFUemFNiG4fa5kVUiSrIKvFQisibrv3m3LeC9b7oHXHhyz80MF85c0a5wAAAAAAAAAAKBlkPRCqxRb6WUHiiSHVwVmJ5VbhgLd0uLG5PYZqFDRdzGtfMQBAAAAAAAAADgckBFAm2BIWu7rpOWBPvIYttztTonr0ylzo0K7PokeZxjNFCEAAAAAAAAAAGhJJL3QJphpPfXezgrl7tuq/+3trP/sWKJlnVKj+uzvNjBunKP9Mc0VIgAAAAAAAAAAaEEkvdAmeI64XU6HS9t9trb5pK17N+ovfadE7r/efrTS+vSPGmOk9Zaz2+nNHSoAAAAAAAAAAGgBzpYOAEgk9kyvRG0LUo5V1sQzlRUqU567nfakfSF/1f6l3ytU8K2c7cc0cbQAAAAAAAAAAKClkfRCm2AYRlzSy5apUqdXpU6vTuwYkJk1LOE4AAAAAAAAAABw6CPphTbj+vP+JNu2ZduWtj/xT9239tcKyqV8V7q+mnicypd+1NIhAgAAAAAAAACAFkLSC22CXb5L7VOCkizJkPpsWyqnZcstv1Ir9ulbO1jNSCq9AAAAAAAAAAA4HJD0QquT6DyvijUPqdzYErk2BzuU8dXBRJdhRie3DHc7pRz3jGTyEQcAAAAAAAAA4HBARgBtQyBfch+89Ds9kg4mvRy2JEfqgStbcmXIcHiaM0IAAAAAAAAAANCCSHqhTXJY0dsZLs8+WeMm39ZC0QAAAAAAAAAAgJZG0gutTqLtDaOYHjkDpVFNltsrO1As279fdqhckiHDlS4zpWvTBQoAAAAAAAAAAFoNkl5oE2xHuvbYpgzbUupR98mcdbXcaVL5cKdCaYaGOr9QcOcm+df/K2pc2knvtlDEAAAAAAAAAACgOZH0QpvgHPkXPf7WreGL7XdJ47rrRu8upXUKNx2rlxXcfYQkyZEzRnawTFbRmhaKFgAAAAAAAAAANDeSXmgTtu/ZENdm5ZiSrIPXhd9KktwDfiq50hXY+EwzRQcAAAAAAAAAAFoaSS+0OonO9Hrzy+clI7rNtc+Sw2UpdV1Ixce6ZKT1kV26Rb7F1x7oYco98BoZroymDxoAAAAAAAAAALQos6UDAOor1R9SqJ2p4mNd4QarQoa7XeS+o9MkEl4AAAAAAAAAABwmSHqh1UlU6RXrhOxiWT0cchRZ6vBiuZal/1S2b4ds//5IH8+wXzdlmAAAAAAAAAAAoBUh6YU2Z0RamcZllkmSQpmmjJBkOdOi+hipPWSY7N4JAAAAAAAAAMDhgqwA2gRb4eqvH3Tap56eQNS94nEuORyx+duYA8AAAAAAAAAAAMAhjaQX2owsR0i9vIG49vLephwOh2Q4JNmSLcmgiBEAAAAAAAAAgMMJSS+0OtWd6WUYidvvW3qRxv1gvNKOPLkpwwIAAAAAAAAAAK0Y5TBo817udqzSQ/tkle+RVZHf0uEAAAAAAAAAAIAWQKUX2gzDmSYpPqm1uMet0mbJt1ky0nop9dj/NH9wAAAAAAAAAACgRZH0QqtT7faGll/uob+S4c7WBe/vk2RoSupS/Sjj06qDmyVGAAAAAAAAAADQupD0QpthejvJ1fUU5ZeHNL98pyQpzSiPTnrJapHYAAAAAAAAAABAy+JML7QRtmSEP66vbymPtFoyYrpR6QUAAAAAAAAAwOGISi+0OkVFRYlvhMpV+tlFmhYs1bTe4aaHC8/U5Nw/6fUzu6uzq0QyHLLK8iTTJdPbsfmCBgAAAAAAAAAALYqkF1qd3bt3x7XZsmTYIRmOVNnB0kj7jVlv68LFX6nTqT9S+dcPRNrN9P5KOebRZokXAAAAAAAAAAC0PLY3RKtjJ9ii0DKCkn+/jJSucfc6WD5Zvp3NERoAAAAAAAAAAGilSHqh1YlNelUYxQdeWbIKvonr361sr0L7v46dpWmCAwAAAAAAAAAArRLbG6LViU16WQpKkoxq+n/cbpjGth8rWQHJDsoq2SSrZEvTBgkAAAAAAAAAAFoVkl5odRJtb1jJTO8rq2RzVFuhlSZ372lS72myfLsU2PKC3P1/3MRRAgAAAAAAAACA1oSkF9oMQ5Lh6SjFJL1Ozl6tQO5bkhWU7IBcvafKcGe3SIwAAAAAAAAAAKBlkPRCqxNf6RW+NgzJzBioUP7iqLuBkUHpu4cj1x5vF5mp3Zs6TAAAAAAAAAAA0IqQ9EKrU9P2ho6cMUp9+ukDHcN/FZ7kliSZGQMkmeGzvQAAAAAAAAAAwGGFpBdavY6pqRrdo59SnQ6VL1ulrK1W1P19Rjs57P2SM13eI+9QaN/SFooUAAAAAAAAAAC0FLOlAwBixVZ6te8wWBOP/4NGj79DGz5dHtfflX5k+IXlV8W6RyWHpznCBAAAAAAAAAAArQiVXmh1qtve0LJtaX9+XLt3xM/l35Quq2idzPR+crQ/tqlDBAAAAAAAAAAArQxJL7R6hmFIkhbv9quvvyDq3v8bf40ucWfIM+SmFogMAAAAAAAAAAC0FmxviFYnttKrMuk1Z5NPIcNUsMrHdvzYIc0aGwAAAAAAAAAAaJ2o9EKbsbEoqGHH/k2Gbal9oERd/QX6dNjglg4LAAAAAAAAAAC0AiS90OrEVnpt2blWMz/6Vp/kXRy+b5ja687UXnemHCmpLREiAAAAAAAAAABoZdjeEK1ObNKrpLxQW3KX6j8dHo1qz3YbzRkWAAAAAAAAAABoxUh6odXJy8uLazNkK82siGr72RHpzRUSAAAAAAAAAABo5djeEK2KZVnavXt3wntjCzfp9W8eUKnDo3xXurqc+utmjg4AAAAAAAAA/n979x0eVbXvf/yTThJKIHSIQAgBEWkRLkgRVIQAIqgoGMpBRYogqAg26pHuBaVbQJqHpqDSjnBQIr0G8F6agVBCkJIwRNLb74/8su9MMkkmSMok79fz+Jy9Z6291trz8J0zme9eawEoqkh6oUiJiYnJ8lqNUrGqXvaeKty5p65RJyRJt1zK6LQbExUBAAAAAAAAAEA6sgYoUjLv5yVJHdr1VFm351XmeLLxWoyjm5p4uxTk0AAAAAAAAAAAQBFG0gtFirWkV4WazRUbX1HOpv8ri3d2k7OjQ0EODQAAAAAAAAAAFGEkvVDkOTg4qN6uby1eaxBzrZBGAwAAAAAAAAAAiiKSXihSrM30kqSH7oYX8EgAAAAAAAAAAIA9IekFAAAAAAAAAAAAu0fSC0WKtZleqTdPKdWlEAYDAAAAAAAAAADsBkkvFCnWkl6zd3yqOY9VK4TRAAAAAAAAAAAAe+Fc2AMAcpKmNMWmOsnVyfpeXwAAAAAAAAAAABIzvVDEWJvpZU384PfzeSQAAAAAAAAAAMCekPSCXXDIlAtLbtmxcAYCAAAAAAAAAACKJJJeKFKyzvRKP3dIyfS6q1vBDAgAAAAAAAAAANgFkl6wCw6FPQAAAAAAAAAAAFCkFduk15UrV/TRRx+pRYsWql69umrXrq2OHTtq3rx5io2NfWD97Ny5U0FBQWrYsKEqV66shg0bKigoSDt37nxgfZQk2e3pZb684b0nni2g0QAAAAAAAAAAAHvhXNgDyA/bt2/XkCFDFB0dbbwWGxurkJAQhYSEaOXKlVq/fr18fX3vu4/U1FSNGjVKq1atsng9IiJCERER2rp1qwYMGKDPPvtMjo7FNreY79L+//KG0c7uCi73sCLcvPRc+y5KLeRxAQAAAAAAAACAoqXYZWNOnjypV199VdHR0SpdurTGjx+vHTt26Mcff9TAgQMlSaGhoXrppZf0119/3Xc///znP42EV+PGjbV06VL98ssvWrp0qRo3bixJWrlypT755JO/f1MlSHYzvW64eOmpZh/rl15jler3SAGPCgAAAAAAAAAAFHXFbqbX+++/r7i4ODk7O2vjxo1q2bKlUfbEE0+obt26mjBhgkJDQ7VgwQJ98MEHee4jNDRU8+fPlyQ1a9ZM27Ztk7u7uySpefPmCgwMVLdu3RQSEqJ58+apX79+f2tWWUmSXdIrg2+ZYvdPFgAAAAAAAAAAPADFaqbXsWPHdODAAUlS//79LRJeGUaMGKH69etLkpYsWaKkpKQ897N48WIlJydLkmbNmmUkvDJ4eHho1qxZkqTk5GQtWrQoz30gg2USrFkl10IaBwAAAAAAAAAAKMqKVdJr69atxnFQUJDVOo6OjurTp48k6e7du9qzZ0+e+khLS9O2bdskSf7+/mrRooXVei1atFC9evUkSdu2bct1BhPSZfc+OTukSJLaVnUryOEAAAAAAAAAAAA7UaySXhmzvDw9PdW0adNs67Vp08Y4PnjwYJ76uHz5sq5fv56lnZz6iYiI0OXLl/PUDyxVSbyrWnG3CnsYAAAAAAAAAACgiCpWGySdP39eklSnTh05O2d/a/7+/lmusdXZs2eN44yZXNkxLz9//rxq166dp76Kq1+Ct0lp1mdsOUhykJNxnvb/lzd0TU3R+cPvKG7QFsndoyCGCQAAAAAAAAAA7EixSXrFx8crMjJSklSjRo0c63p5ecnT01MxMTG6du1anvqJiIgwjnPrp2bNmsaxrf3Ex8fnaTz2JjExUUpzkqNZYssWpVKT5JSWqvjUVKmYv0dAUZKYmGjxvwCKPuIWsC/ELGBfiFnA/pSUuC1VqlRhDwEAioRik/S6d++ecezp6ZlrfQ8PD8XExCgmJibf+vHw+L8ZSebX5SQiIkIpKSl5GlNxlqL0LyTl4tPfk6sR1wtzOECJdePGjcIeAoA8Im4B+0LMAvaFmAXsT3GOWycnJ/n6+hb2MACgSCg2SS/zGVIuLi651ndzS19eLy4uLt/6cXV1tXpdTqpXr56n8dibvDxVk6ZU3XW6ItfkVD19+a6iZn4rHy/vfBwdgMwSExN148YNValSxeIzDUDRRdwC9oWYBewLMQvYH+IWAEqWYpP0Mp/Cm5SUlGv9hIQESZK7u3u+9WOe4LF1inFJmIrsU9FFrq6OcnZKX+IwxaGM0hyyJhDdXF3k7FRHtSrWVNVX60uOeVsSEcCD4+rqWiI+n4DihLgF7AsxC9gXYhawP8QtAJQMxSbpVbp0aePYliULY2NjJdm2FOL99pPRR+brSrp6jZ6Uj48PXzQAAAAAAAAAAMAD41jYA3hQSpUqpQoVKkiSrl27lmNdk8lkJKxq1KiRp37Mlx/MrZ/w8HDjOK/9AAAAAAAAAAAAwHbFJuklSfXr15ckhYWFKTk5Odt658+fN479/f3z1EeDBg2M4z/++CPHuublee0HAAAAAAAAAAAAtitWSa/WrVtLSl928MSJE9nW27dvn3HcqlWrPPVRq1YtVatWLUs71uzfv19S+uywWrVq5akfAAAAAAAAAAAA2K5YJb26detmHH/77bdW66Smpmrt2rWSpHLlyqldu3Z56sPBwUFdu3aVlD5j7MiRI1brHTlyxJhR1rVrVzk4OOSpHwAAAAAAAAAAANiuWCW9AgICjNleq1at0uHDh7PUWbBggc6dOydJGjp0qFxcXCzK9+zZIy8vL3l5eWnYsGFW+xk2bJicnJwkSWPHjlVcXJxFeVxcnMaOHStJcnZ2zrYdAAAAAAAAAAAAPBjFKuklSTNmzJC7u7uSk5P1/PPPa86cOTpy5Ih+++03jR49WhMmTJAk+fn5acSIEffVh5+fn9566y1JUkhIiDp37qyNGzcqJCREGzduVOfOnRUSEiJJeuutt1S3bt0Hc3MAAAAAAAAAAACwyrmwB/CgNWnSRMuWLdOQIUMUHR2tKVOmZKnj5+en9evXq0yZMvfdz/jx43Xr1i2tXr1ap06d0quvvpqlTv/+/fXxxx/fdx8AAAAAAAAAAACwTbFLeklSYGCg9u7dqyVLlmjHjh2KiIiQi4uLfH191bNnTw0ePFgeHh5/qw9HR0ctWLBAPXr00PLlyxUSEqLIyEh5e3urWbNmGjRokDp16vSA7ggAAAAAAAAAAAA5cTCZTGmFPQiUHPHx8bp69ap8fHxUqlSpwh4OgFwQs4D9IW4B+0LMAvaFmAXsD3ELACVLsdvTCwAAAAAAAAAAACUPSS8AAAAAAAAAAADYPZJeAAAAAAAAAAAAsHskvQAAAAAAAAAAAGD3SHoBAAAAAAAAAADA7pH0AgAAAAAAAAAAgN0j6QUAAAAAAAAAAAC7R9ILAAAAAAAAAAAAdo+kFwAAAAAAAAAAAOweSS8AAAAAAAAAAADYPZJeAAAAAAAAAAAAsHskvQAAAAAAAAAAAGD3SHoBAAAAAAAAAADA7pH0AgAAAAAAAAAAgN0j6YUC5+TkVNhDAJAHxCxgf4hbwL4Qs4B9IWYB+0PcAkDJ4WAymdIKexAAAAAAAAAAAADA38FMLwAAAAAAAAAAANg9kl4AAAAAAAAAAACweyS9AAAAAAAAAAAAYPdIegEAAAAAAAAAAMDukfQCAAAAAAAAAACA3SPpBQAAAAAAAAAAALtH0gsAAAAAAAAAAAB2j6QXCsSVK1f00UcfqUWLFqpevbpq166tjh07at68eYqNjS3s4QFFWkhIiGbOnKlevXqpYcOGqly5smrUqKGAgAANHz5cBw4cyFN7O3fuVFBQkNFWw4YNFRQUpJ07d9rcRnJyspYtW6bAwEDVrVtXVatWVdOmTTV69GidOXPG5nYiIyM1depUPf744/Lx8ZGPj48ef/xxTZ06VVFRUXm6L8AeTJw4UV5eXsZ/e/bsyfUaYhYoWFevXtW0adPUoUMH1a1bV1WqVNEjjzyiwMBATZ06VadPn87xemIWKDiJiYlauXKlnn/+edWvX9/4nvzYY49p+PDhOnTokE3tELfA/bt165b+/e9/a+rUqXrxxRfl6+trfNcdNmxYntsrjvF4+vRpjR49Wk2bNlXVqlVVt25dBQYGatmyZUpOTra5HQCAbRxMJlNaYQ8Cxdv27ds1ZMgQRUdHWy338/PT+vXr5evrW8AjA4q+wMBAm5Jaffr00bx58+Tq6pptndTUVI0aNUqrVq3Kts6AAQP02WefydEx+2ciIiMj1bt3bx0/ftxquZubm2bPnq0BAwbkOOajR48qKChIN27csFpetWpVffvttwoICMixHcBenDp1Sk8++aTFH7abN29Wu3btrNYnZoGC98UXX2jKlCmKiYnJts7QoUM1Y8aMLK8Ts0DBunLlil5++eVcf8B+4403NHPmTDk4OGQpI26Bv8/Lyyvbsr59+2rx4sU2tVNc43HFihV67733lJiYaLU8ICBA69evl7e3d47tAABsR9IL+erkyZPq0qWL4uLiVLp0ab399ttq166d4uLitHHjRq1YsUJSeuLr119/VZkyZQp5xEDR0qxZM4WFhalatWp67rnn1Lp1a/n4+CglJUWHDx/WwoULFRERIUl68cUX9fXXX2fb1uTJkzV37lxJUuPGjTVq1CjVqVNHYWFh+vzzz3Xq1ClJ0jvvvKMJEyZYbSMlJUXdu3c3EnHPPvusBg4cqPLly+vo0aP69NNPdevWLTk6OmrdunXq1KmT1XbCw8PVoUMH3b59W87OznrzzTfVuXNnSdLPP/+shQsXKjk5WZUqVdLu3btVo0aN+3sDgSIiNTVVTz/9tI4fP65KlSrp1q1bknJOehGzQMGaPXu2pk6dKin9u+nAgQPVrFkzlS1bVnfu3NGpU6e0ZcsWBQQEaNq0aVmuJ2aBgpOUlKT27dsbCa9HHnlEb775purVq6d79+7pwIEDWrhwoZHAnjhxot5+++0s7RC3wN9nnvSqWbOm/P399csvv0jKW9KrOMbjjh071KdPH6Wmpqpy5cp699139dhjj+nOnTtasWKFNm/eLElq3bq1tmzZIicnJ5veKwBAzkh6IV9lzFJxdnbWtm3b1LJlS4vyefPmGV9Wxo0bpw8++KAwhgkUWS+//LL69OmjHj16WP0CHBkZqc6dOys0NFSStHXrVrVp0yZLvdDQULVq1UrJyclq1qyZtm3bJnd3d6M8NjZW3bp1U0hIiJydnXX48GGrsy9XrVqlkSNHSpJef/11ffrppxblFy9eVIcOHRQdHS1fX18dPnxYzs7OWdoZMmSI1q1bJ0lavny5evbsaVG+adMmDRo0SFLe/lACiqpFixbpww8/lL+/v7p37645c+ZIyj7pRcwCBSs4OFjPPfecpPTZ0/Pnz5eLi4vVuomJiVlmVhOzQMH68ccfNXDgQElSy5YttX379izflU+cOKFOnTopKSlJ5cqV04ULFyzihbgFHoxp06apefPmat68uSpXrqzLly+rSZMmkmz/t1oc4zEpKUktWrTQpUuXVLZsWQUHB6tOnToWdcaMGWM8uLpw4UIFBQXl9lYBAGzAnl7IN8eOHTOerunfv3+WhJckjRgxQvXr15ckLVmyRElJSQU6RqCoW7dunXr16pXtE1/e3t765JNPjPMff/zRar3FixcbS6rNmjXL4g8ISfLw8NCsWbMkpa9/vmjRIqvtLFiwQJJUvnx5TZkyJUu5r6+v8RTtxYsXtWXLlix1bty4oQ0bNkiSnnrqqSx/QEhSr1699NRTT0lKfw+yW1ICsAcZ+wNJ0pw5c7L9Id0cMQsUnNTUVL3zzjuSpEaNGmnBggU5xqm1pYSJWaBgme/V9fbbb1v9rty0aVNjZsbdu3d17tw5i3LiFngwPvzwQ3Xp0kWVK1e+7zaKYzxu2bJFly5dkpT+OZU54SVJU6ZMMWbKzZ8/3+o9AQDyjqQX8s3WrVuN4+yeVnF0dFSfPn0kpf8hsmfPngIZG1CcmM8SyfhSbS4tLU3btm2TJPn7+6tFixZW22nRooXq1asnSdq2bZvS0iwnAoeGhho/FvTq1UseHh5W23nllVeMY2t/RGzfvl2pqamSsv9sMG8nNTVV27dvz7YeUNSNGTNG9+7dU9++fdW2bdtc6xOzQMH65ZdfdOHCBUnS6NGjrT7xnRNiFih45g9L1q5dO9t65j8ym19D3AJFR3GNR/PfxMz7NOfh4aFevXpJks6ePWus4AIA+HtIeiHfZMzy8vT0VNOmTbOtZ74U28GDB/N7WECxY74hrrUNfS9fvqzr169LktWlD81llEdEROjy5csWZRkxnVs7VapUkZ+fnyTrMW1rO3w2oDjYtGmTfv75Z5UvX95iVmZOiFmgYP3www+SJAcHB2NWiCTduXNHFy5c0J07d3K8npgFCl5GDEjWH/rKEBYWJik9vs2XQiNugaKjuMZjxmv16tVTlSpV7rsdAEDekfRCvjl//ryk9Kfrcnpi1t/fP8s1AGy3d+9e4zhjuVBzZ8+eNY4znozLjnl55ng0XxLG1nauXbtmbCCeuZ2yZcvm+OW/atWqKlu2rNWxAPbAZDLp/fffl5S+Mbe3t7dN1xGzQME6evSoJOmhhx5SmTJltGHDBj3++OOqU6eOAgICVKdOHT322GOaP3++EhISslxPzAIF78UXXzT+/X7++edKSUnJUufkyZPasWOHJKl3795GfYm4BYqS4hiP9+7dU3h4eJ7GYq0dAMD9IemFfBEfH6/IyEhJUo0aNXKs6+XlJU9PT0npXzgA2C41NVWfffaZcZ6xNIK5iIgI4zi3eKxZs6ZxnDke76edtLQ0i+vM28mtDfM6fDbAHk2cOFE3btxQq1at1L9/f5uvI2aBgpOammr8wOTt7a1x48Zp8ODBOn36tEW90NBQjR8/Xj169JDJZLIoI2aBguft7a0lS5bIw8NDBw8eVMeOHbVmzRodOXJEu3fv1owZM9S9e3clJiaqSZMmWWZbE7dA0VEc4/FB3RMA4P6Q9EK+uHfvnnGckdDKScZay5mfsAGQs4ULF+rYsWOSpGeffdbqUqJ5iUfzdc/Nr/s77WSO64x2+GxAcbZ//36tXLlSzs7OmjNnjhwcHGy+lpgFCk50dLSxb8fp06f1xRdfqGrVqvryyy916dIlXb9+XVu3bjX2Fzl06JBGjBhh0QYxCxSOrl27avfu3RowYIB+//13DRs2TJ06dVLPnj01Y8YMubu7a/r06dq+fbsqV65scS1xCxQdxTEeH9Q9AQDuD0kv5Iv4+Hjj2MXFJdf6bm5ukqS4uLh8GxNQ3Ozdu1eTJ0+WJFWqVElz5syxWi8v8ejq6mr1uszn5vVyaydzXGe0Y8tnQ0Y7fDbAniQmJmr06NFKS0vT8OHD1bBhwzxdT8wCBcf8R6r4+Hh5eHho8+bNeumll+Tl5SV3d3e1adNGP/30kxo1aiQpfdP7jCURM67LQMwCBScxMVFr167Vtm3blJaWlqX85s2bWr9+vXbv3p2ljLgFio7iGI95uaeM38MyXwcAuH8kvZAvSpUqZRwnJSXlWj9jfwR3d/d8GxNQnJw5c0b9+vVTcnKySpUqpeXLl6tSpUpW6+YlHhMTE61el/ncvF5u7WSO64x2bPlsyGiHzwbYk//+7//W+fPnVbNmTY0bNy7P1xOzQMHJHDf9+/e3uveGu7u7xo8fb5xv3LjRahvELFAwYmJi9Nxzz2nOnDm6c+eORo0apcOHD+vmzZu6cuWKNm3apNatWyskJERBQUFasGCBxfXELVB0FMd4zMs9me8XmvmeAAD3h6QX8kXp0qWNY1uWXYiNjZVk2/RxoKS7dOmSnn/+eZlMJjk5OWnp0qVq06ZNtvXzEo8ZsZj5ur/TTua4zmiHzwYUR+fPn9fcuXMlSbNmzbqvf7vELFBwMsfNk08+mW3dJ554Qs7OzpKkkJAQq20Qs0DBmDFjhg4cOCBJmj9/viZPnix/f3+5urqqbNmy6tixozZv3qx27dopLS1NEyZM0O+//25cT9wCRUdxjMcHdU8AgPtD0gv5olSpUqpQoYKk3DfiNJlMxpcAWzYKBUqy69evq2fPnrp+/bocHBy0YMECdevWLcdrqlevbhznFo/h4eHGceZ4vJ92HBwcLK4zb8eWTXoz6vDZAHuxaNEiJSYmqnbt2oqLi9P333+f5b8zZ84Y9X/77Tfj9Yz/LyRmgYLj5uamihUrGuc5/dstVaqUvL29JUm3b982XidmgYKVlpam1atXS5L8/Pz0yiuvWK3n7Oysjz76SJKUmpqqf/3rX0YZcQsUHcUxHqtVq5bnsVhrBwBwf0h6Id/Ur19fkhQWFqbk5ORs650/f9449vf3z/dxAfYqMjJSvXr10qVLlySlzyLp27dvrtc1aNDAOP7jjz9yrGtenjkeM2I6L+3UqFEjy1NvGe1ER0frxo0b2bbx559/Kjo62upYgKIqY3mSS5cu6bXXXrP6308//WTUnz17tvF6xo/oxCxQsMxjLiUlJce6GeUZM74yX0/MAvnv5s2bunPnjiSpcePGOdZt2rSpcWweV8QtUHQUx3gsU6aMatasmaexWGsHAHB/SHoh37Ru3VpS+lTuEydOZFtv3759xnGrVq3ye1iAXbp7966ef/55nT17VpI0adIkDR482KZra9WqZTxpZh5v1uzfv19S+tNttWrVsijLiOnc2rlx44ZCQ0MlWY9pW9vhswElFTELFKzHH3/cOM54sMSa6OhoRUZGSrJ8gpuYBQqWedI5p4crJcu9dJycnIxj4hYoOoprPGa89scff+SYPCOuAeDBI+mFfGO+5Nq3335rtU5qaqrWrl0rSSpXrpzatWtXIGMD7ElsbKxefvllnTx5UpI0ZswYjR492ubrHRwc1LVrV0npMyuPHDlitd6RI0eMmZddu3aVg4ODRbmfn5/x1NumTZss1h43Z750TPfu3bOUBwYGytEx/f9+svtsMG/H0dFRgYGB2dYDipLFixfLZDLl+N+4ceOM+ps3bzZez/jDnZgFClaPHj2M461bt2Zbb8uWLUpLS5Nk+YMYMQsUrPLly6ts2bKS0uMqp8SX+Y/J5j+QE7dA0VFc49H8NzHzPs3FxsZq06ZNktJnvPn5+WXbHwDAdiS9kG8CAgKMHwRWrVqlw4cPZ6mzYMECnTt3TpI0dOhQubi4FOgYgaIuMTFR/fr108GDByWlx8nHH3+c53aGDRtmPN06duxYxcXFWZTHxcVp7NixktKfnh02bJjVdkaMGCFJunPnjiZOnJilPCwsTHPnzpUk+fr6Wv0jokqVKurdu7ckadeuXfrxxx+z1Pnhhx+0a9cuSdLLL7+sKlWq2HSfQHFBzAIFp1GjRurUqZMk6bvvvlNwcHCWOjdu3NDUqVMlSa6urgoKCrIoJ2aBguPo6KhnnnlGUvp+t59++qnVeiaTSZMmTTLOu3TpYlFO3AJFR3GMx+7du6t27dqSpLlz5yosLCxLnQkTJshkMkmSRo4cafWeAAB552AymdIKexAovk6ePKkuXbooLi5OpUuX1jvvvKN27dopLi5OGzdu1PLlyyWlP5Hz66+/qkyZMoU7YKCI6d+/vzZv3ixJat++vaZPn57liTZzrq6u2T4dNnnyZOMLfuPGjTV69GjVqVNHYWFh+uyzz3Tq1ClJ0jvvvKMJEyZYbSMlJUXdunUzknA9evTQwIED5eXlpWPHjmn27Nm6deuWHB0dtW7dOuNHxMzCw8PVoUMH3b59W87OzhoxYoQ6d+4sSfr555+1YMECJScnq2LFigoODmZDXxQr06dP18yZMyWlz/TKbpYzMQsUnNDQUD311FO6e/euSpUqpWHDhqlTp05yd3fXsWPHNHfuXGMj+smTJ2vUqFFZ2iBmgYJz/vx5dejQwZjJ0aVLF/Xt21e1a9dWQkKCjhw5osWLFys8PFyS9MQTT1j94Zq4Bf6+AwcO6OLFi8Z5VFSUxo8fLyl9ub7+/ftb1M/84EiG4hiPO3bsUJ8+fZSamqrKlStrzJgxCggIkMlk0ooVK4y9flu3bq0tW7ZYLMMKALh/JL2Q77Zv364hQ4YYG3xm5ufnp/Xr18vX17eARwYUfV5eXnmq7+Pjo99//91qWWpqqt566y2tXr062+v79++vzz//3FjOwZrIyEj17t1bx48ft1ru5uam2bNna8CAATmO9ejRowoKCsp2ffMqVaro22+/1WOPPZZjO4C9sTXpRcwCBevAgQMaOHCgbt68abXcwcFB7777brYzrolZoGDt3r1br732mrHXXnbat2+vlStXWv1eTdwCf9+wYcO0Zs0am+tnzGzKrLjG44oVK/Tee+8pMTHRanlAQIDWr18vb2/vHNsBANiOpBcKxJUrV7RkyRLt2LFDERERcnFxka+vr3r27KnBgwfLw8OjsIcIFEkPMumVYceOHVq+fLlCQkIUGRkpb29vNWvWTIMGDcr2SbfMkpOTtWLFCn333Xc6d+6cYmNjVbVqVT3xxBMaOnSoHn74YZvaiYyM1OLFi7Vt2zZduXJFkvTQQw+pa9euGj58uCpUqGBTO4A9sTXplYGYBQpOVFSUvvjiC23dulVXrlxRYmKiqlSporZt2+qNN95QkyZNcm2DmAUKTlRUlFatWqWdO3fq7Nmzunv3rpydnVW5cmU1b95cL774otW9fzIjboH796CSXhmKYzyePn1aX3zxhYKDg/Xnn3/Kw8ND9evXV+/evTVgwAA5Ozvb1A4AwDYkvQAAAAAAAAAAAGD3sp8PDAAAAAAAAAAAANgJkl4AAAAAAAAAAACweyS9AAAAAAAAAAAAYPdIegEAAAAAAAAAAMDukfQCAAAAAAAAAACA3SPpBQAAAAAAAAAAALtH0gsAAAAAAAAAAAB2j6QXAAAAAAAAAAAA7B5JLwAAAAAAAAAAANg9kl4AAAAAAAAAAACweyS9AAAAAAAAAAAAYPdIegEAAAB5MH36dHl5ecnLy0vTp08v7OHkqz179hj32q1bt8IeDgAAAAAAOXIu7AEAAAAAGbp166Z9+/bd17V9+/bV4sWLH/CIAAAAAACAvWCmFwAAAAAAAAAAAOweM70AAABQJDVv3lwBAQE213/sscfycTQAAAAAAKCoI+kFAACAIqlTp0764IMPCnsYWXzwwQdFclwAAAAAAJR0LG8IAAAAAAAAAAAAu0fSCwAAAAAAAAAAAHaP5Q0BAABQbD366KO6evWqJOnkyZOqVauWzp8/r2XLlunXX39VRESEJMnHx0ddu3bV4MGDVaVKlRzbnD59umbOnClJGjduXI5LHQYHB2vDhg06fvy4wsPDFRMTI1dXV5UvX161atVSkyZN1KFDBz355JNydXXNsd8jR45o/fr12rNnj65fv674+Hh5e3vr4YcfVufOnRUUFCRPT0+b35sLFy7oq6++0q5du3Tt2jW5urqqZs2aCgwM1D/+8Q/VqFHD5rbMnTt3TuvWrdPu3bt19epVmUwmlS1bVrVr19aTTz6pV199VdWqVcu1nXv37mn9+vX697//rdOnTysyMlJJSUny8PBQlSpV5Ovrq5YtWyowMFANGza8r7ECAAAAAIoXB5PJlFbYgwAAAAAkqVu3btq3b5+k3BNKtsic9Nq9e7fGjh2rhIQEq/W9vLy0aNEide3aNds2bUl6xcTE6PXXX9f27dttGue8efM0YMAAq2UxMTEaOXKkNm7cmGMbVatW1fz589WpU6dc+/v666/18ccfKz4+3mp5uXLltGTJEpUuXVrPPvusJKlNmzbaunVrtm0mJCTo/fff18qVK5WSkpJtPXd3d02ePFlvvPFGtnUOHz6sf/zjH0ZSMje3b9+WszPP8wEAAABAScdfhgAAACgRtm3bZiSoqlevrlatWsnT01OhoaE6dOiQUlNTZTKZNHDgQK1du1ZPPfXUfff1xhtvWCS8fH191bhxY5UvX15JSUm6ffu2Tp8+rStXruTYTmxsrHr06KFjx44Zr1WrVk2tW7eWp6enLl68qIMHDyolJUV//vmn+vbtq6VLl+q5557Lts1vvvlGY8aMMc5dXFzUtm1b+fj46M6dO9q7d6/u3LmjgQMHavz48Tbdb0xMjF544QUdPHjQeK1OnTpq2rSpvLy8dOfOHR06dEjXr19XXFycxo4dq7/++kvvvvtulrbCw8P1wgsv6K+//jLG17x5c9WpU0ceHh6KiYnRlStX9L//+7+Kjo62aXwAAAAAgJKBpBcAAABKhIkTJ8rR0VFTpkzR8OHD5ej4f9vbnj17VoMGDdKZM2eUlJSk4cOH69ChQ/Ly8spzP7///rsxI6p06dL65ptvsp19denSJX333XeqVKmS1fLx48cbCS8nJyd98sknGjJkiMXYL1y4oNdee00nTpxQcnKyRo4cqaZNm6pWrVpZ2rtw4YLFzLQ2bdroyy+/tFjKMCEhQZMmTdLixYv1z3/+06Z7fvfdd42El5+fn+bOnat27dpZ1ElJSdHy5cv14YcfKiEhQdOmTVO7du3UsmVLi3oLFy40El6tW7fWsmXLrC6HmJycrIMHD2rlypVycHCwaZwAAAAAgOKNpBcAAACKpJ07dyoqKsrm+h9++KHKly+fbXliYqImTZqkESNGZClr0KCBfvjhBz3++OOKjIzUjRs3tHDhQn300Ud5HveBAweM46FDh+a43GDt2rUtZl2ZCwsL0zfffGOcz5gxQ4MHD85Sr27duvrhhx/Uvn17XblyRdHR0Zo1a5YWLlyYpe6MGTOMJQ0ffvhhbdiwQR4eHhZ13NzcNH36dMXExGjlypU536yk/fv3a+3atZLSZ3f9/PPP8vb2zlLPyclJr732mkqVKqU333xTKSkpmjVrlr777juLeubv38KFC7Pd/8vZ2Vlt27ZV27Ztcx0jAAAAAKBkIOkFAACAIun48eM6fvy4zfVHjBiRY9KrVq1aVhNeGapUqaKxY8dq3LhxkqTVq1frww8/zPMsooxZSpKsJn9stWLFCqWmpkpK35vs9ddfz7aul5eXJk+erEGDBkmSvvvuO02bNk3lypUz6phMJv3000/G+eTJk7MkvMxNmTJF33//vWJiYnIcp3ly7ZNPPsn1noOCgvT555/r/Pnz2rVrl6KiolShQgWj/EG9fwAAAACAkscx9yoAAACA/evdu7ecnXN+5uvll1+Wk5OTJOn69ev6448/8tyP+VKBa9euVWxsbJ7bkKTffvvNOH7llVdyTb51797dSPolJCToyJEjFuWHDx9WQkKCJKlSpUp6+umnc2zPy8tLgYGBOdZJTk7W7t27JUlly5ZVly5dcqyfIWPpw7S0NIt9wCTL9898phsAAAAAALlhphcAAACKpHHjxlnsP/V3tWjRItc6Xl5eqlevns6ePStJOnXqlPz9/fPUzzPPPCNPT0/FxMTo5MmTatmypfr166fOnTurcePGRlItJ2lpafr999+N8//6r//K9RoXFxcFBAToP//5jyTp5MmTFomtU6dOGcfNmze32BcsOy1atMiy/KC5//mf/zFmgjk7O+v999/PtU1JFjP4rl27ZlHWq1cvI+E3adIk/frrr+rdu7c6duxokRADAAAAACAzkl4AAAAoEWrWrGlzvYyk1+3bt/PcT4UKFTRv3jwNHTpUSUlJCg8P14wZMzRjxgyVLl1aAQEBatOmjbp06aLGjRtbbePu3btKSkoyzn18fGzq+6GHHjKOIyMjLcrM78XW9nJ7z/7880/jOCoqSl999ZVN7ZozmUwW5wMGDNB//vMfbd26VZIUHBys4OBgYzyPP/642rZtq27durH8IQAAAADAAssbAgAAoETIaf+q7Ordu3fvvvp64YUXtGvXLnXv3l0uLi4W7QUHB2vatGlq3769OnTooP3792e5PvM+Wg9i7OZturu729Sep6dnjuXR0dE2tZOT5ORki3MnJyetXr1a8+bNU4MGDSzKwsPDtX79er311ltq0KCBRo4cqTt37vztMQAAAAAAigdmegEAAKBEsHVvLfN6pUuXvu/+GjdurNWrV8tkMmn//v06ePCgDh48qJCQEGMW14kTJ/Tss89q6dKl6tmzp3Ft5mRTbGxsrgmo3MZufn1cXJxN95A5+ZaZeZLtkUce0b59+2xqNzcODg4aMGCABgwYoNDQUO3bt08HDx7UgQMHdOnSJUlSUlKSVq1apb1792rnzp2qWLHiA+kbAAAAAGC/mOkFAACAEiE8PNymeuZ7TD2I5fO8vLzUtWtXTZkyRTt27NCFCxe0cOFCY+nAlJQUvfvuuxaJqHLlylnMELN17FeuXMl27OZJoatXr9rUXub9tjKrXLmycXzz5k2b2swrPz8/DRw4UIsXL9aJEyd09OhRvfnmm8beaGFhYZo5c2a+9A0AAAAAsC8kvQAAAFAiHDlyJNc6JpNJ58+fN86bNGnywMdRtmxZBQUFafPmzXJzc5OUvv/W4cOHjToODg569NFHjfNDhw7l2m5ycrKOHz9unGceu/n+YSEhIUpNTc21zdzes0cffdS4h1u3bunixYu5tvl3+fn5aerUqfrggw+M17Zv357v/QIAAAAAij6SXgAAACgRvv/+e6WkpORYZ8OGDUadqlWrql69evk2njp16ljsWXXr1i2L8vbt2xvHa9asUVpaWo7tbd26VVFRUZKkUqVKqUWLFhblLVu2NBJUN2/e1C+//JJje3fv3s01meTu7m4xzq+//jrH+g9SYGCgcZxfs8wAAAAAAPaFpBcAAABKhLCwMC1atCjb8ps3b2rWrFnGeb9+/eTg4JDnfiIjI22ql5KSohs3bhjnlSpVsigfOHCgHB3Tv66fPHlSy5cvz7Ytk8mkCRMmGOcvvPCCypUrZ1HHy8tLPXr0MM4nTJiQ495ekyZN0r1793K9j1GjRhnHX375pXbv3p3rNRnM7z+Dre+f+dKLmd87AAAAAEDJRNILAAAAJYKrq6smTpyoxYsXZ1na79y5c+rZs6cx26py5cp6880376uf8ePHKzAwUGvWrJHJZLJaJyoqSm+99Zb+/PNPSelLHrZs2dKiTp06dTRo0CDj/L333tNXX32VZewXL17U888/r8uXLxttjR071mq/Y8eONWZ7nT59Wi+99JIiIiIs6iQkJOjjjz/WN998I1dX11zvt23bturbt6+k9CUWX3rpJc2ZMyfbhFl8fLy2bNmivn37GteZa9SokUaPHq29e/dmuwRjSEiIxT0+/fTTuY4TAAAAAFD8OZhMppzXSQEAAAAKSLdu3bRv3z5JUvPmzRUQEGDzte7u7poyZYrFa48++qiuXr0qSZo+fbqxD1SNGjXUqlUreXp6KjQ0VAcPHjQSLM7OzvrXv/6lZ555xmo/06dP18yZMyVJ48aNs9hbSpKGDRumNWvWSJKcnJzk7+8vf39/eXl5KS4uTtevX9ehQ4eUmJhoXPP5559r4MCBWfqKjY1V9+7dLfbqMh97WFiY9u/fbyzJ6OzsrKVLl+q5557L9n36+uuvNWbMGOPc1dVVbdu2lY+Pj0wmk/bs2aOoqCi5urpq/PjxGj9+vCSpTZs22rp1q9U2ExIS1LdvX4slEz08PBQQEKCaNWvKzc1Nd+/eVVhYmM6cOaOEhARJUtOmTbPMDPPy8jKOy5Qpo0aNGsnHx0eenp6KjIzUH3/8oTNnzhh1KlasqD179qhatWrZ3jMAAAAAoGRwLuwBAAAAANYcP37cItmTm7Jly2ZJepnr2rWr3Nzc9P777+vatWv6/vvvs9QpV66cFixYkG3CyxalS5c2jlNSUnTmzBmLJI25MmXK6JNPPrGa8JLSE0c//fSTRo4cqU2bNklStmOvWrWq5s+fr06dOuU4vtdff10pKSmaMGGCEhISlJiYmGV/r7Jly2rJkiUqU6ZMjm1lcHNz04YNGzRjxgwtXLhQsbGxio2N1Z49e7K9xsXFJcu+Y1L6+5cxS+yvv/7SgQMHdODAAattNGrUSMuWLSPhBQAAAACQRNILAAAAJcirr76q1q1ba9myZQoODjaW9nvooYfUpUsXvfHGG6paterf6mP27Nl6/fXXtXv3bh09elRnzpxReHi47t27J2dnZ1WoUEENGjRQx44d1adPn1z3oypdurS++eYbDRs2TOvWrdPevXt1/fp1xcfHy9vbWw8//LA6d+6sfv36ydPT06YxDhkyRE899ZS+/PJL7dq1SxEREXJ1dVWNGjXUpUsXDRo0SD4+PjkmrTJzcnLSRx99pCFDhmjNmjUKDg7W2bNnFRUVpaSkJJUpU0Y+Pj5q2LCh2rVrp2eeeUYVK1bM0s7Fixe1f/9+7d27VyEhIbpw4YJu3bql+Ph4eXh4qHr16mrSpIl69Oihrl27GvueAQAAAADA8oYAAAAotsyXNzx58qRq1apVyCMCAAAAAAD5hcciAQAAAAAAAAAAYPdIegEAAAAAAAAAAMDukfQCAAAAAAAAAACA3SPpBQAAAAAAAAAAALtH0gsAAAAAAAAAAAB2j6QXAAAAAAAAAAAA7J6DyWRKK+xBAAAAAAAAAAAAAH8HM70AAAAAAAAAAABg90h6AQAAAAAAAAAAwO6R9AIAAAAAAAAAAIDdI+kFAAAAAAAAAAAAu0fSCwAAAAAAAAAAAHaPpBcAAAAAAAAAAADsHkkvAAAAAAAAAAAA2D2SXgAAAAAAAAAAALB7/w92QUae4mF/NQAAAABJRU5ErkJggg==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030085" y="2043113"/>
            <a:ext cx="3638550" cy="2771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" name="직사각형 24"/>
          <p:cNvSpPr/>
          <p:nvPr/>
        </p:nvSpPr>
        <p:spPr>
          <a:xfrm>
            <a:off x="2162378" y="6170414"/>
            <a:ext cx="129484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smtClean="0">
                <a:solidFill>
                  <a:srgbClr val="FF0000"/>
                </a:solidFill>
              </a:rPr>
              <a:t>Sarsa </a:t>
            </a:r>
            <a:r>
              <a:rPr lang="ko-KR" altLang="en-US" sz="1200" b="1" smtClean="0">
                <a:solidFill>
                  <a:srgbClr val="FF0000"/>
                </a:solidFill>
              </a:rPr>
              <a:t>코드 수정</a:t>
            </a:r>
            <a:endParaRPr lang="en-US" altLang="ko-KR" sz="1200" b="1" smtClean="0">
              <a:solidFill>
                <a:srgbClr val="FF0000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7435418" y="6221214"/>
            <a:ext cx="140134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smtClean="0">
                <a:solidFill>
                  <a:srgbClr val="FF0000"/>
                </a:solidFill>
              </a:rPr>
              <a:t>Q-</a:t>
            </a:r>
            <a:r>
              <a:rPr lang="ko-KR" altLang="en-US" sz="1200" b="1" smtClean="0">
                <a:solidFill>
                  <a:srgbClr val="FF0000"/>
                </a:solidFill>
              </a:rPr>
              <a:t>학습</a:t>
            </a:r>
            <a:r>
              <a:rPr lang="en-US" altLang="ko-KR" sz="1200" b="1" smtClean="0">
                <a:solidFill>
                  <a:srgbClr val="FF0000"/>
                </a:solidFill>
              </a:rPr>
              <a:t> </a:t>
            </a:r>
            <a:r>
              <a:rPr lang="ko-KR" altLang="en-US" sz="1200" b="1" smtClean="0">
                <a:solidFill>
                  <a:srgbClr val="FF0000"/>
                </a:solidFill>
              </a:rPr>
              <a:t>코드 수정</a:t>
            </a:r>
            <a:endParaRPr lang="en-US" altLang="ko-KR" sz="1200" b="1" smtClean="0">
              <a:solidFill>
                <a:srgbClr val="FF0000"/>
              </a:solidFill>
            </a:endParaRPr>
          </a:p>
        </p:txBody>
      </p:sp>
      <p:pic>
        <p:nvPicPr>
          <p:cNvPr id="2355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20534" y="2021840"/>
            <a:ext cx="3425428" cy="266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" name="직사각형 28"/>
          <p:cNvSpPr/>
          <p:nvPr/>
        </p:nvSpPr>
        <p:spPr>
          <a:xfrm>
            <a:off x="1717040" y="2682240"/>
            <a:ext cx="3302000" cy="33528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7040880" y="2590800"/>
            <a:ext cx="2164080" cy="3962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1717040" y="3169920"/>
            <a:ext cx="1066800" cy="1524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1696720" y="3627120"/>
            <a:ext cx="2275840" cy="1016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7071360" y="3362960"/>
            <a:ext cx="1097280" cy="18288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7051040" y="3718560"/>
            <a:ext cx="1229360" cy="2032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7030720" y="4074160"/>
            <a:ext cx="3525520" cy="7315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5342458" y="2563614"/>
            <a:ext cx="15792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mtClean="0">
                <a:solidFill>
                  <a:srgbClr val="FF0000"/>
                </a:solidFill>
              </a:rPr>
              <a:t>환경 설정 변수 수정</a:t>
            </a:r>
            <a:endParaRPr lang="en-US" altLang="ko-KR" sz="1200" b="1" smtClean="0">
              <a:solidFill>
                <a:srgbClr val="FF0000"/>
              </a:solidFill>
            </a:endParaRPr>
          </a:p>
          <a:p>
            <a:pPr algn="ctr"/>
            <a:r>
              <a:rPr lang="en-US" altLang="ko-KR" sz="1200" b="1" smtClean="0">
                <a:solidFill>
                  <a:srgbClr val="FF0000"/>
                </a:solidFill>
              </a:rPr>
              <a:t>goal_state </a:t>
            </a:r>
            <a:r>
              <a:rPr lang="ko-KR" altLang="en-US" sz="1200" b="1" smtClean="0">
                <a:solidFill>
                  <a:srgbClr val="FF0000"/>
                </a:solidFill>
              </a:rPr>
              <a:t>수정</a:t>
            </a:r>
            <a:endParaRPr lang="en-US" altLang="ko-KR" sz="1200" b="1" smtClean="0">
              <a:solidFill>
                <a:srgbClr val="FF0000"/>
              </a:solidFill>
            </a:endParaRPr>
          </a:p>
        </p:txBody>
      </p:sp>
      <p:pic>
        <p:nvPicPr>
          <p:cNvPr id="23557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17260" y="4988811"/>
            <a:ext cx="6123940" cy="1106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직사각형 36"/>
          <p:cNvSpPr/>
          <p:nvPr/>
        </p:nvSpPr>
        <p:spPr>
          <a:xfrm>
            <a:off x="8394700" y="5283200"/>
            <a:ext cx="914400" cy="2032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/>
          <p:cNvSpPr/>
          <p:nvPr/>
        </p:nvSpPr>
        <p:spPr>
          <a:xfrm>
            <a:off x="8912860" y="5577840"/>
            <a:ext cx="914400" cy="2032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/>
          <p:cNvSpPr/>
          <p:nvPr/>
        </p:nvSpPr>
        <p:spPr>
          <a:xfrm>
            <a:off x="8547100" y="5862320"/>
            <a:ext cx="914400" cy="2032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558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0800" y="4917981"/>
            <a:ext cx="5883592" cy="11780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3" name="직사각형 42"/>
          <p:cNvSpPr/>
          <p:nvPr/>
        </p:nvSpPr>
        <p:spPr>
          <a:xfrm>
            <a:off x="3995420" y="5140960"/>
            <a:ext cx="914400" cy="2032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/>
          <p:cNvSpPr/>
          <p:nvPr/>
        </p:nvSpPr>
        <p:spPr>
          <a:xfrm>
            <a:off x="3975100" y="5608320"/>
            <a:ext cx="914400" cy="2032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/>
          <p:cNvSpPr/>
          <p:nvPr/>
        </p:nvSpPr>
        <p:spPr>
          <a:xfrm>
            <a:off x="4513580" y="5892800"/>
            <a:ext cx="914400" cy="2032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/>
          <p:cNvSpPr/>
          <p:nvPr/>
        </p:nvSpPr>
        <p:spPr>
          <a:xfrm>
            <a:off x="5426335" y="3234174"/>
            <a:ext cx="137088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mtClean="0">
                <a:solidFill>
                  <a:srgbClr val="FF0000"/>
                </a:solidFill>
              </a:rPr>
              <a:t>에피소드 수 변경</a:t>
            </a:r>
            <a:endParaRPr lang="en-US" altLang="ko-KR" sz="1200" b="1" smtClean="0">
              <a:solidFill>
                <a:srgbClr val="FF0000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5214717" y="4026654"/>
            <a:ext cx="17331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mtClean="0">
                <a:solidFill>
                  <a:srgbClr val="FF0000"/>
                </a:solidFill>
              </a:rPr>
              <a:t>절벽 걷기 환경에 따라</a:t>
            </a:r>
            <a:endParaRPr lang="en-US" altLang="ko-KR" sz="1200" b="1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200" b="1" smtClean="0">
                <a:solidFill>
                  <a:srgbClr val="FF0000"/>
                </a:solidFill>
              </a:rPr>
              <a:t>출력 관련 변수들 수정</a:t>
            </a:r>
            <a:endParaRPr lang="en-US" altLang="ko-KR" sz="1200" b="1" smtClean="0">
              <a:solidFill>
                <a:srgbClr val="FF0000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5257956" y="6170414"/>
            <a:ext cx="15247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mtClean="0">
                <a:solidFill>
                  <a:srgbClr val="FF0000"/>
                </a:solidFill>
              </a:rPr>
              <a:t>그래프 출력을 위해</a:t>
            </a:r>
            <a:endParaRPr lang="en-US" altLang="ko-KR" sz="1200" b="1" smtClean="0">
              <a:solidFill>
                <a:srgbClr val="FF0000"/>
              </a:solidFill>
            </a:endParaRPr>
          </a:p>
          <a:p>
            <a:pPr algn="ctr"/>
            <a:r>
              <a:rPr lang="en-US" altLang="ko-KR" sz="1200" b="1" smtClean="0">
                <a:solidFill>
                  <a:srgbClr val="FF0000"/>
                </a:solidFill>
              </a:rPr>
              <a:t>limit_value </a:t>
            </a:r>
            <a:r>
              <a:rPr lang="ko-KR" altLang="en-US" sz="1200" b="1" smtClean="0">
                <a:solidFill>
                  <a:srgbClr val="FF0000"/>
                </a:solidFill>
              </a:rPr>
              <a:t>값 수정</a:t>
            </a:r>
            <a:endParaRPr lang="en-US" altLang="ko-KR" sz="1200" b="1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44314226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양쪽 모서리가 둥근 사각형 20"/>
          <p:cNvSpPr/>
          <p:nvPr/>
        </p:nvSpPr>
        <p:spPr>
          <a:xfrm>
            <a:off x="9447399" y="1082299"/>
            <a:ext cx="2609677" cy="5775701"/>
          </a:xfrm>
          <a:prstGeom prst="round2SameRect">
            <a:avLst>
              <a:gd name="adj1" fmla="val 19257"/>
              <a:gd name="adj2" fmla="val 0"/>
            </a:avLst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양쪽 모서리가 둥근 사각형 4"/>
          <p:cNvSpPr/>
          <p:nvPr/>
        </p:nvSpPr>
        <p:spPr>
          <a:xfrm>
            <a:off x="525417" y="319314"/>
            <a:ext cx="11161486" cy="6538686"/>
          </a:xfrm>
          <a:prstGeom prst="round2SameRect">
            <a:avLst>
              <a:gd name="adj1" fmla="val 9802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24000" tIns="108000" rtlCol="0" anchor="t"/>
          <a:lstStyle/>
          <a:p>
            <a:pPr lvl="0" latinLnBrk="0">
              <a:defRPr/>
            </a:pPr>
            <a:endParaRPr lang="en-US" altLang="ko-KR" sz="2800" i="1" kern="0" dirty="0">
              <a:solidFill>
                <a:prstClr val="white"/>
              </a:solidFill>
              <a:latin typeface="a로케트" pitchFamily="18" charset="-127"/>
              <a:ea typeface="a로케트" pitchFamily="18" charset="-127"/>
            </a:endParaRPr>
          </a:p>
          <a:p>
            <a:endParaRPr lang="ko-KR" altLang="en-US" sz="1600" dirty="0"/>
          </a:p>
        </p:txBody>
      </p:sp>
      <p:sp>
        <p:nvSpPr>
          <p:cNvPr id="6" name="직사각형 5"/>
          <p:cNvSpPr/>
          <p:nvPr/>
        </p:nvSpPr>
        <p:spPr>
          <a:xfrm>
            <a:off x="950685" y="1248229"/>
            <a:ext cx="10290629" cy="5609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5"/>
          <p:cNvGrpSpPr/>
          <p:nvPr/>
        </p:nvGrpSpPr>
        <p:grpSpPr>
          <a:xfrm>
            <a:off x="9243004" y="677848"/>
            <a:ext cx="1503554" cy="408789"/>
            <a:chOff x="9128703" y="537029"/>
            <a:chExt cx="1815068" cy="493485"/>
          </a:xfrm>
        </p:grpSpPr>
        <p:sp>
          <p:nvSpPr>
            <p:cNvPr id="7" name="모서리가 둥근 직사각형 6"/>
            <p:cNvSpPr/>
            <p:nvPr/>
          </p:nvSpPr>
          <p:spPr>
            <a:xfrm>
              <a:off x="10450286" y="537029"/>
              <a:ext cx="493485" cy="493485"/>
            </a:xfrm>
            <a:prstGeom prst="roundRect">
              <a:avLst/>
            </a:prstGeom>
            <a:solidFill>
              <a:srgbClr val="E27D45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모서리가 둥근 직사각형 7"/>
            <p:cNvSpPr/>
            <p:nvPr/>
          </p:nvSpPr>
          <p:spPr>
            <a:xfrm rot="2700000">
              <a:off x="10648042" y="585560"/>
              <a:ext cx="97972" cy="396421"/>
            </a:xfrm>
            <a:prstGeom prst="roundRect">
              <a:avLst>
                <a:gd name="adj" fmla="val 50000"/>
              </a:avLst>
            </a:prstGeom>
            <a:solidFill>
              <a:srgbClr val="FFE1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모서리가 둥근 직사각형 8"/>
            <p:cNvSpPr/>
            <p:nvPr/>
          </p:nvSpPr>
          <p:spPr>
            <a:xfrm rot="18900000">
              <a:off x="10642315" y="585559"/>
              <a:ext cx="97972" cy="396421"/>
            </a:xfrm>
            <a:prstGeom prst="roundRect">
              <a:avLst>
                <a:gd name="adj" fmla="val 50000"/>
              </a:avLst>
            </a:prstGeom>
            <a:solidFill>
              <a:srgbClr val="FFE1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9787929" y="537029"/>
              <a:ext cx="493485" cy="493485"/>
            </a:xfrm>
            <a:prstGeom prst="roundRect">
              <a:avLst/>
            </a:prstGeom>
            <a:solidFill>
              <a:srgbClr val="00B0F0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9871793" y="711835"/>
              <a:ext cx="325756" cy="211804"/>
            </a:xfrm>
            <a:prstGeom prst="roundRect">
              <a:avLst>
                <a:gd name="adj" fmla="val 0"/>
              </a:avLst>
            </a:prstGeom>
            <a:solidFill>
              <a:srgbClr val="00B0F0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9871793" y="639885"/>
              <a:ext cx="325756" cy="72987"/>
            </a:xfrm>
            <a:prstGeom prst="roundRect">
              <a:avLst>
                <a:gd name="adj" fmla="val 0"/>
              </a:avLst>
            </a:prstGeom>
            <a:solidFill>
              <a:srgbClr val="FFE1BB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9128703" y="537029"/>
              <a:ext cx="493485" cy="493485"/>
            </a:xfrm>
            <a:prstGeom prst="roundRect">
              <a:avLst/>
            </a:prstGeom>
            <a:solidFill>
              <a:srgbClr val="00B0F0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모서리가 둥근 직사각형 14"/>
            <p:cNvSpPr/>
            <p:nvPr/>
          </p:nvSpPr>
          <p:spPr>
            <a:xfrm>
              <a:off x="9212567" y="849435"/>
              <a:ext cx="325756" cy="72987"/>
            </a:xfrm>
            <a:prstGeom prst="roundRect">
              <a:avLst>
                <a:gd name="adj" fmla="val 0"/>
              </a:avLst>
            </a:prstGeom>
            <a:solidFill>
              <a:srgbClr val="FFE1BB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오른쪽 대괄호 19"/>
          <p:cNvSpPr/>
          <p:nvPr/>
        </p:nvSpPr>
        <p:spPr>
          <a:xfrm rot="16200000">
            <a:off x="5815238" y="-4570912"/>
            <a:ext cx="561521" cy="10648951"/>
          </a:xfrm>
          <a:prstGeom prst="rightBracket">
            <a:avLst>
              <a:gd name="adj" fmla="val 93981"/>
            </a:avLst>
          </a:prstGeom>
          <a:ln w="60325">
            <a:gradFill flip="none" rotWithShape="1">
              <a:gsLst>
                <a:gs pos="32000">
                  <a:schemeClr val="accent1"/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1132461" y="1403482"/>
            <a:ext cx="9927425" cy="551543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a시월구일2" pitchFamily="18" charset="-127"/>
                <a:ea typeface="a시월구일2" pitchFamily="18" charset="-127"/>
              </a:rPr>
              <a:t>SUB TITLE :// 6-4: </a:t>
            </a:r>
            <a:r>
              <a:rPr lang="en-US" altLang="ko-KR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a시월구일2" pitchFamily="18" charset="-127"/>
                <a:ea typeface="a시월구일2" pitchFamily="18" charset="-127"/>
              </a:rPr>
              <a:t>Cliff-Walking </a:t>
            </a:r>
            <a:r>
              <a:rPr lang="ko-KR" altLang="en-US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a시월구일2" pitchFamily="18" charset="-127"/>
                <a:ea typeface="a시월구일2" pitchFamily="18" charset="-127"/>
              </a:rPr>
              <a:t>환경 </a:t>
            </a:r>
            <a:r>
              <a:rPr lang="en-US" altLang="ko-KR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a시월구일2" pitchFamily="18" charset="-127"/>
                <a:ea typeface="a시월구일2" pitchFamily="18" charset="-127"/>
              </a:rPr>
              <a:t>– Sarsa </a:t>
            </a:r>
            <a:r>
              <a:rPr lang="ko-KR" altLang="en-US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a시월구일2" pitchFamily="18" charset="-127"/>
                <a:ea typeface="a시월구일2" pitchFamily="18" charset="-127"/>
              </a:rPr>
              <a:t>환경 실행결과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a시월구일2" pitchFamily="18" charset="-127"/>
              <a:ea typeface="a시월구일2" pitchFamily="18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686560" y="528321"/>
            <a:ext cx="502920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latinLnBrk="0">
              <a:defRPr/>
            </a:pPr>
            <a:r>
              <a:rPr lang="en-US" altLang="ko-KR" sz="2000" i="1" kern="0" dirty="0" smtClean="0">
                <a:solidFill>
                  <a:prstClr val="white"/>
                </a:solidFill>
                <a:latin typeface="a로케트" pitchFamily="18" charset="-127"/>
                <a:ea typeface="a로케트" pitchFamily="18" charset="-127"/>
              </a:rPr>
              <a:t>20194111</a:t>
            </a:r>
            <a:r>
              <a:rPr lang="ko-KR" altLang="en-US" sz="2000" i="1" kern="0" smtClean="0">
                <a:solidFill>
                  <a:prstClr val="white"/>
                </a:solidFill>
                <a:latin typeface="a로케트" pitchFamily="18" charset="-127"/>
                <a:ea typeface="a로케트" pitchFamily="18" charset="-127"/>
              </a:rPr>
              <a:t>최민규</a:t>
            </a:r>
            <a:r>
              <a:rPr lang="en-US" altLang="ko-KR" sz="2000" i="1" kern="0" smtClean="0">
                <a:solidFill>
                  <a:prstClr val="white"/>
                </a:solidFill>
                <a:latin typeface="a로케트" pitchFamily="18" charset="-127"/>
                <a:ea typeface="a로케트" pitchFamily="18" charset="-127"/>
              </a:rPr>
              <a:t> </a:t>
            </a:r>
            <a:r>
              <a:rPr lang="ko-KR" altLang="en-US" sz="2800" i="1" kern="0" smtClean="0">
                <a:solidFill>
                  <a:prstClr val="white"/>
                </a:solidFill>
                <a:latin typeface="a로케트" pitchFamily="18" charset="-127"/>
                <a:ea typeface="a로케트" pitchFamily="18" charset="-127"/>
              </a:rPr>
              <a:t> 강화학습</a:t>
            </a:r>
            <a:endParaRPr lang="en-US" altLang="ko-KR" sz="2800" i="1" kern="0" smtClean="0">
              <a:solidFill>
                <a:prstClr val="white"/>
              </a:solidFill>
              <a:latin typeface="a로케트" pitchFamily="18" charset="-127"/>
              <a:ea typeface="a로케트" pitchFamily="18" charset="-127"/>
            </a:endParaRPr>
          </a:p>
          <a:p>
            <a:endParaRPr lang="ko-KR" altLang="en-US" dirty="0"/>
          </a:p>
        </p:txBody>
      </p:sp>
      <p:sp>
        <p:nvSpPr>
          <p:cNvPr id="4100" name="AutoShape 4" descr="data:image/png;base64,iVBORw0KGgoAAAANSUhEUgAABr0AAAMJCAYAAAC+0f2NAAAAOXRFWHRTb2Z0d2FyZQBNYXRwbG90bGliIHZlcnNpb24zLjcuMSwgaHR0cHM6Ly9tYXRwbG90bGliLm9yZy/bCgiHAAAACXBIWXMAAA9hAAAPYQGoP6dpAAEAAElEQVR4nOzdd1QU19sH8O8uvXeQJogIKiCIolgQFXuvqNFYYywxJsb8YkxijNGoiaaYxBJ7N/Zu7AVRsFNEBUGQovReFtjy/rEv4w7b6erzOYdzdmbuzNxdZmZ35rn3uZz8/HwRCCGEEEIIIYQQQgghhBBCCHmLcRu7AoQQQgghhBBCCCGEEEIIIYTUFgW9CCGEEEIIIYQQQgghhBBCyFuPgl6EEEIIIYQQQgghhBBCCCHkrUdBL0IIIYQQQgghhBBCCCGEEPLWo6AXIYQQQgghhBBCCCGEEEIIeetR0IsQQgghhBBCCCGEEEIIIYS89SjoRQghhBBCCCGEEEIIIYQQQt56FPQihBBCCCGEEEIIIYQQQgghbz0KehFCCCGEEEIIIYQQQgghhJC3HgW9CCE1UlZWhlu3bmH37t1Yt24d1qxZgw0bNuDkyZN48eJFY1ePvEW8vLxgamoKU1NTzJkzp7GrQxrRzZs3mWPB1NQUN2/ebOwqkffEy5cvWcfevn37GrtKRE1z5sxh/n9eXl6NXZ1aW7VqFeuYJISQxjJ48GDmWjR48ODGrg4hhBBCiFKajV0BQsjb5dKlS9i6dSuuXbuGiooKueUcHR0xbtw4zJo1C1ZWVg1Wv1WrVuHnn39mptevX4+JEyc22P4JIYQQQgghhBBCCCGENA4KehFCVJKYmIh58+bh1q1bKpVPSUnB2rVrsXHjRnz33XeYPXs2OBxOPdeSENLYoqKicPbsWWa6qvcFqRsbNmxAQUEBAHEvySFDhjRyjZqO/Px8bNy4kZkePHgw2rVr14g1Iu+7M2fOIDo6GgBgYmKCuXPnNnKNCHmDjk9CCCGEEPKuoqAXIUSpGzduYPLkycyD1ipmZmYICAiAnZ0dDA0NkZ6ejtjYWNy/fx8ikQgAUFJSgsWLFyM8PBxbtmyBtrZ2Y7wFQkgDiY6OZvW2/OCDDyjoVYc2btyIlJQUAMCECRMo6CWhoKCAdew1b96cgl6kUZ09exYHDhwAIO4BT0EF0pTQ8UkIIYQQQt5VFPQihCgUHh6O8ePHo6ysjJnn4OCAn376CYMGDYKWlpbUOikpKfj111+xa9cuJvh18uRJVFZWYt++fdTji7BUtTImJCAgAPn5+Y1dDUIIaXSLFy/G4sWLG7sahBBCCCGEEPLW4TZ2BQghTVd+fj4++ugjVsCrd+/eCAsLw/Dhw2UGvABxa9E//vgDhw4dgo6ODjP/3LlzWL9+fb3XmxBCCCGEEEIIIYQQQsj7h4JehBC5vvzyS6SmpjLTnTp1wt69e2FkZKTS+n379sWOHTtYPbuWL1+OmJiYOq8rIYQQQgghhBBCCCGEkPcbBb0IITI9efIER44cYaZ1dHSwadMm6Ovrq7WdQYMG4cMPP2Smy8vLWWOuEEIIIYQQQgghhBBCCCF1gcb0IoTItHHjRtb03Llz4eLiUqNtLVu2DEePHkVJSQkA8cDZycnJaN68ea3r2ZieP3+OqKgoZGdno6SkBObm5nB0dIS/vz8MDAxqvN2kpCTExsYiOTkZRUVF0NTUhKmpKZydndGxY0e1A4+K8Pl83LlzB8nJycjIyICGhgYCAgLg4+Oj0vpxcXGIjo5GWloaNDQ00KxZM3Tr1g3NmjWrszqqKisrC+Hh4UhLS0N5eTksLCzQsWNHtG7dusbbFAqFuHv3LuLi4pCdnQ1zc3M4ODigW7du0NPTq8Paq68+jr/i4mJERkbi+fPnKCgoQEVFBfT09GBhYQEnJyd4eHjAxMSkjt9J3ROJRLh//z7i4+ORnp4ObW1ttGnTBt27d4e2trbc9UpLSxEWFoa4uDiUlpbC3Nwc7du3V/l8kFWP+Ph4xMbGIi0tDcXFxdDW1oapqSnc3NzQvn17hfVpCCKRCNHR0Xj27Bmys7OZc8fZ2Rn+/v41rl9+fj4iIiKQkJCAwsJCCAQC6OnpwdraGs7OzvDw8KjTa1l9KywsxK1bt5CWloaioiJYWFigXbt28Pb2rrNxKqOjoxEXF4f09HRUVFSgdevWGDhwoNzylZWVuHPnDhITE5GTkwNNTU1YWVnB09MTHh4edVKn+pSZmYlbt27h1atXEAqFsLOzg6enJ9zd3etlf5GRkXj27Blev34NHR0d2NvbIyAgAGZmZvWyv6aivLwct27dQkpKCrKzs2FiYoIOHTqgffv2CtfLzMxEWFgYkpOTwefzYWNjg+7du9f6t1tFRQXu3r2Lly9fIicnBxwOB5aWlvDw8ICXl9c7Me7ru/JdWhvqXs8ayvtw/AENey/RVKSkpODhw4fIzMxEYWEhTE1NYWtri65du8LU1LRG2+TxeMxvpPz8fPB4POjq6sLMzAzNmzdH27ZtYWlpWbdvhBBCCCF1goJehBApZWVlOHz4MDPN4XAwZcqUGm/PzMwMw4YNw4EDBwAAAoEA+/bteysHaC8rK8PmzZuxbds2JCcnyyyjra2NwYMH45tvvkGrVq2UbrOyshLXrl3DiRMncP36dbx69UpuWU1NTQwZMgQLFy6El5eXSnX28vJCSkoKAGDChAnYuHEjeDweVq9ejb179yI7O5tVfvbs2cxD/lWrVrF65uXn5wMAQkNDsWzZMty7d0/mPgcOHIiVK1eiRYsWNaqfLDdv3sTQoUOZ6dOnTyMgIAApKSn45ptvcP78eVRWVkqt5+HhgZUrVyIwMFBpXaoIhUJs2bIFv/32GzIyMqSWGxsbY/z48Vi6dCkMDAwwZ84c5vh2dHREdHS0yvtSR30cfwDw4sUL/PTTTzh79ix4PJ7cchwOB23atMHIkSPxv//9j7VM3gMFb29vudur+h9Wkfc/lkXWZy4UCrF9+3asX78eiYmJUutYWVlh6dKlmDRpEmt+aWkpfvnlF2zduhXFxcVS67Vp0wa//fYbunTpIve9SG7r4sWLOHnyJEJCQpCTkyO3rJ6eHsaOHYsvvvgCzs7OcstVPw+rHDhwgPkMquvWrRvOnj0rd5v5+flYt24d9u/fL/MYBwB9fX0EBwfjq6++gp2dndxtSYqIiMCqVatw5coV8Pl8ueU0NDTg4+ODiRMnYvr06SptW57Bgwfj1q1bUvM/+eQTfPLJJzLXWbRokUrfQXl5eViyZAmOHTuG0tJSqeVOTk5YtmwZRowYoXRb8q4Tu3fvxt9//424uDhWeU9PT5kPiV+/fo3Vq1fj2LFjKCoqkrkve3t7zJ49Gx9//DFrbE15JM9fVT8bgP3ZKzvmqiQkJGDx4sW4fPkyhEKh1HJfX198//336NmzJ16+fMm6hqxfvx4TJ05UqW5VTp48iZ9//hlPnjyRWsblcjFu3DgsW7YM1tbWam1XnurXsSopKSkKH7xWfb9Wkff9K4us79GioiKsXr0a+/btk7muh4cHfv/9d3Tq1Ik1Pzk5Gd9//z1Onz4NgUAgtV7//v3x66+/wsHBQW59ZElISMDq1atx7tw5phFUddbW1pg7dy4+/vjjOnsoLxAI4OXlxfy28vHxwfXr19Xaxvnz5zF+/Hhm+vfff8e0adOkytXFd2l9q6vjs7bXM1V/+1VX099b7/rxV9/3Eqrat28f63s3MjISTk5OSter6bWez+dj37592LhxI549eyazjIaGBnr27Ilvv/0Wvr6+KrwLICMjA6tXr8bRo0dRWFiosGzLli2Z3926uroqbZ8QQggh9Y/SGxJCpDx48IB1s96pUyeFD2RVERwczJq+fft2rbbXGCIiIuDn54elS5fKDTgA4lakx48fR7du3bB//36l271w4QKCg4Oxf/9+hTepgPjm7sSJE+jduze2b9+u9nsAxA+0evXqhT/++EMq4KWKP/74A8OHD5cb8AKA//77D3369Km34E+Va9euISAgAKdPn5YZ8AKAmJgYjBo1Sm5woLrS0lKMGjUKixYtkhsMKCwsxObNmxEUFMQa964+1dfxd+bMGXTp0gVHjx5V+JAOEPcKevLkCdauXat2/etbZWUlpkyZgi+//FJmwAsQ9wacN28eVq9ezcxLT09Hnz598Mcff8gMeAHA06dPMXz4cFy6dElpPXbu3ImpU6fi+PHjCgNegDiIuXv3bnTv3h1nzpxRuu26cuXKFfj4+OD333+Xe4wD4nNh586d8Pf3x5UrV5Rud+vWrejduzcuXLigMOAFiB8EPnjwQOUHnY0hMjISAQEB2Lt3r8yAFyB+UDd16tQanRMVFRX48MMPMX/+fKkHxPKcPXsWHTt2xK5du+QGvAAgLS0NS5YsQffu3ZGUlKR23erLuXPn0K1bN1y8eFFmwAsAHj58iFGjRuHPP/+s1b5EIhG++uorTJkyRWbACxA3cDhw4AD69+/PPIB/F7x69QpBQUFYv3693GBZTEwMhg4dyjq3b9++jYCAAJw4cUJmwAsQ/2YZMGAAXr58qXJ9fvvtN3Tu3BmHDx+WG3AAxL3LfvjhB/Ts2bPOjlsNDQ1WwCAiIkLu8SDPvn37mNd6enoYNWqUVJl35bu0pmpyPWso78Px19D3Ek1BUlISevTogc8++0xuwAsQ/964cuUKgoKC8Ouvvyrd7t27d9G5c2fs2LFDacALEAdU//zzTxQUFKhVf0IIIYTUL+rpRQiRcufOHda0n59frbfZoUMHcDgciEQiAOKHWnw+H5qab8dl6MaNG/jggw9YN8sWFhbo0qULWrRoAT09PeTk5CA8PBwxMTEAxA8A5s6dC6FQKNWzRB5dXV14enqiVatWsLKygr6+Png8HlJSUnDnzh0mwFJZWYkvvvgCVlZWMlvsylNeXo4PP/wQT58+BQC4uLige/fusLa2RmFhIWJiYsDlym8PsXfvXvzwww8AABMTEwQGBqJFixbQ1NREbGwsrly5grKyMgBATk4OZsyYgZCQkHpp+fjkyRMsX74cxcXF0NLSQteuXeHh4QEDAwOkpaXh0qVLyMrKAiC+4V2wYAE6dOgANzc3udsUiUSYNGmSVCvctm3bolu3bjA1NUVOTg5CQkIQHx+PZ8+eYfr06bUOCitTX8dfXFwcZsyYgfLycmZes2bN0KVLFzRv3hx6enooKytDVlYWnj59isePH8sNLmpoaAAQf4aSD7Or5stSl2mEFi1ahNOnTwMAHBwc0KtXL9jY2KCkpAQ3b97E48ePmbKrV69G165d0bFjR4wePZp5ANWuXTt07twZZmZmyMzMxKVLl5CWlgZA/HnOmjUL9+7dg4WFhUp1MjIygqenJ1xdXWFubg49PT2UlpYiMTERYWFhTNC5uLgY06ZNw/nz59GhQwep7XC5XOZzlHwQzeFw5J6v8j73Q4cOYe7cuayglJ2dHbp06QIHBwdoa2sjIyMDoaGhePHiBQBxkDc4OBhHjx5Fz549ZW43JCQEX375JWuek5MTOnfuDHt7e+jo6KCkpAQZGRmIiYnB06dP5QY91KWhoSHz8+FyuXKPMUXXOUAcDF2xYgVev34NLpcLPz8/tG/fHsbGxsjMzMSVK1dYQZKffvoJnTp1Qo8ePVSu9+LFi5lj1tzcHL169ULz5s0hEAjw4sULZGZmssqfPHkS06dPZ71HY2NjBAUFoUWLFqioqEBMTAxCQkKYMs+fP0e/fv1w6dIllVrb16eQkBBMnToVFRUVzDxDQ0P07t0bLVu2hEAgQFxcHK5fvw4ej4fvv/++Vt8dq1atwubNmwGIe3D07NkTjo6O4PP5ePLkCa5du8acB4mJiZg7dy5OnTpV6+sSh8NhjkehUMj87gEUXw/rSkVFBYKDg5nAg7e3Nzp37gwTExPmulb1ULy8vBwfffQRHjx4gKysLIwbNw5FRUXQ0tJCt27d4OHhAT09PSQmJuLChQtMw4DU1FR88sknKgXrv/jiC6kH623btkWHDh1gbW0NkUiEly9f4vr160xDgbi4OPTv3x83btyok3TJH3zwAX777Tdmev/+/VixYoVK6+bm5uLChQvM9NChQ6VSE9bld2l9q6/jU93rWUN5H46/6ur7XqIpiImJwfDhw1mN94yMjNClSxe0atUKBgYGyM/Px8OHD3H//n0A4t+ny5cvR3l5Ob755huZ283JycH48eNZjQVMTU3RrVs3tGjRAoaGhuDxeMjNzUVsbCyioqKY+x5CCCGENC1vx9NmQkiDknw4DChOT6YqY2NjtGjRgnmIWlJSgoSEhHobu6MuvXr1CtOnT2cCDsbGxli+fDkmTJggc7ybGzdu4JNPPmFuKv/3v/+hc+fOclPN6enpYdy4cRg/fjy6dOki9yGfSCTC+fPnsXDhQuaB1WeffYagoCCV07CcPHkSAoEApqamWLduHYYPHy5VRvKBZHVffPEFAGDevHn4+uuvYWhoyFqekpKC8ePHM4GXuLg4HDp0CJMnT1apfupYsmQJKioqEBQUhN9//11qnJGSkhIsWLAAhw4dAiDOy7927VrmIagsmzdvxtWrV5lpc3NzbNiwAQMGDJAqe+TIEXz++ee4e/cuIiMj6+hdSavP42/dunXMQzoul4uff/4Z06dPl/vgq7CwEBcvXsSePXukllU9LKqe2ubhw4f1/rA9PT0d27dvh7a2Nn7++WdMmTJFKqixefNmfPXVV8z0ypUr0a5dO8TExMDe3h6bNm2SSqXI4/Ewf/585hjKzc3Fxo0b8d1338mti7GxMWbMmIGxY8eiY8eOcgP7AoEAhw4dwqJFi1BYWIjKykp88sknCAsLk3rovmjRIixatAgAOyXU+PHj1eopFR0djfnz5zMP+m1tbbF69WoMHTpU6vMSiUQ4efIkPv/8c+Tn50MgEGDmzJkIDw+XGfRbs2YN81pfXx8bNmxQmPIvOzsbZ8+exbVr11SuvzynTp0CIJ0e6a+//lI7FV6Vn3/+GRUVFWjfvj3Wr1+Ptm3bspZXVlZi+fLlTG8kkUiElStXqhz0evXqFbZt2wYOh4Ovv/4an3/+uVQaQslrcUpKCj799FNWwGvKlClYsWIFjIyMWOslJCRg1qxZzIO+zMxMzJo1C2fPnm2QoIssxcXF+OSTT1jvafTo0Vi7dq3UmFoZGRmYP38+Lly4gCVLltRof+np6VizZg00NDSwdOlSzJ49W+p6GRMTg3HjxjHXyps3b+LGjRtyA7uq6t69O3M9bKjUt5JOnTqFyspK2Nvb459//kH37t1Zy6tf1/Ly8vDXX3/hypUrKCoqQteuXbFhwwapxhyvX7/GmDFjmO/30NBQXL9+XeHntWPHDlbAoWPHjlizZo3M8cTKysqwbt06/PLLLxAKhcjIyMDMmTOZQEptuLq6wt/fH+Hh4QDEwf8ffvhBpYZXhw4dYh23sq4pdfldWt/q4/hU93rWUN6X4w9o2HuJxlZUVIQpU6YwAS9dXV0sWrQIM2fOlLovAcS9tufMmcM0cFq7di0CAgJkps/eunUrcnNzmekvv/wSX375pdzPs6ysDNevX8f27duVNqYhhBBCSMOib2ZCiJTqKbns7e3rZLvVx4SRvKloyv73v/8xn4mpqSn+++8/TJkyRWbAAQACAwNx7tw5ZmDjsrIyhSlsgoKC8M8//6BXr14KW7VzOBwMHDgQ586dYx5y5ubm4uDBgyq/F4FAAG1tbZw4cUJmwAuA3PcFiB9aLFmyBCtWrJB5Y+no6Ih9+/axHnb8+++/KtdPHRUVFejbty8OHjwoFfACAAMDA6xfvx6tW7dm5p06dUpumrKysjKsWrWKmdbW1saxY8dkBrwAYMyYMdi3bx+4XC6rdXddq8/j78aNG8zriRMnYubMmQofihsbG2PMmDE4efJkTd9OvahqMb99+3ZMmzZN5oOHjz/+GGPGjGGmw8PDsXXrVpiYmODs2bMyH37o6urir7/+Yh1fys63SZMm4ddff4W/v7/CB1oaGhqYMGECjhw5wnzmz549YwVd69onn3zCpN1ydHTE5cuXMXz4cJmfF4fDwYgRI3DixAno6ekBEKeH3LRpk1TZyspKVsraBQsWKB3jytLSElOmTMHOnTtr/obqUUVFBby8vHDmzBmpgBcAaGlp4ccff0SvXr2YeeHh4SqnxKoKXv38889YtGiRzHG3JM/xn376iZVmaebMmVi3bp1UwAsQjy9y/PhxeHp6suomOVZnQ9u6dSurZ9zw4cOxdetWqYAXANjY2GDv3r0IDAys8bW1srISIpEIGzduxPz582VeLz08PLBt2zbWvPr6vmpIlZWVzHWtesALkH1dW7duHaKiotCxY0ccP35cZu9lW1tbqQe7iq6HGRkZrN4Uffv2xblz52QGHADxQ/uvv/6aFUCvCkTWhQ8++IB5XdXjTRWSaYIdHR1lBrbfle/SmlL3etYQ3qfjD2jYe4nGtnLlSsTHxwMQH1cHDx7EggULZN6XAOLGm+fOnYOrqysAcQ/HlStXyiwrmekhMDAQ3333ncLPU09PDwMHDsThw4dhZWVVw3dECCGEkPpAQS9CiJTq4z8YGxvXyXarp+PIy8urk+3Wp7i4OJw7d46Z/vHHH+Hh4aF0vebNm2Px4sXM9NGjRxUOQq8OZ2dn1vgA58+fV2v9efPmwcfHp0b7bteuHdPbSx5nZ2fWYOWPHj2SOzZIbejq6uLvv/9WGFjQ0tLCRx99xEzzeDy5LZmPHz/O+h/NmTNH6ecUGBhY454kqqjv408y3ZC8B0FvixEjRmDIkCEKy0ydOpU1LRQK8f333ytMT6mjo4MJEyYw0ykpKUhPT69NVVk6deqEPn36MNPqns+qunLlCqKiopjpv//+W6UGDT4+Pvj444+Z6R07drDSYQHihhKS5/jbfixVWb9+PQwMDBSWmTNnDmta0ViH1XXu3Jn12cqTlZWF48ePM9PNmzfHjz/+qHAdIyMj/P3336xeg7IClg1BJBJhx44dzLSRkRHWrl2rMI2glpYW1q1bBy0trRrvd/DgwVLjiVbXuXNn+Pr6MtPq/P+asiVLlii9rkk+hBcKheBwOPj7779lBiyquLu7o0uXLsy0os9r06ZNTNovExMTbNq0SaXAx4wZM1hpXutqzKGRI0eyerJIjpMkz+PHj1nXzQkTJsg8bt+l79KaUvV61lDep+OvJmp7L9FY8vLysHv3bmZ6/vz5CAwMVLqeqakpq2FbWFgYk+pdUlVadOD9PZcJIYSQdwUFvQghUqrGbKii7KGfqqpvp6ioqE62W58OHjzIPOA1NTVl3SAqM3LkSObmlM/nM2lN6oJkz4MHDx6ote60adNqvN+PPvpIpRvurl27Mq/LysqQnJxc433KM2zYMNjY2KhVFwCIjY2VWe7ixYvMaw6Hg+nTp6tUD8mgWl2r7+NP8pyUfLDyNlLluPb19WX1UtDV1WUFtOSpPq6hvGOopmpzPqtKsgdL69atVXpIVGXUqFHM6+zsbKkHRdVTIr3txxIA+Pv7o127dkrLdenShXVNVOfYUPVafPnyZVaPpxkzZjC97xTx8fFh9QqIiIhg0lk1pNjYWLx8+ZKZHjp0qEot4p2dnVkBYXXNnDlTpXKS3xEvXrxotLGW6oquri4roCVPx44dWdNdunRh9YyWR/J6mJCQIPfzkrzmjB07VuWxEAH2NefWrVsqr6eIkZERhg0bxkxfuHBBKrNBdZKBCQ6HI/dzfZe+S2uqNr8t68P7dPzVVEP89qhrp06dYtJ9c7lcla/zgLg3nKmpKTN98+ZNqTJ0LhNCCCHvDgp6EUKkVA9OVd1c1Fb17ajy0K6xSd7sduzYUa30LObm5qzUTaqMlfDixQv8+uuvmDhxIjp27IiWLVvCxsYGFhYWrL+FCxcy62RnZ6s8VoKzszMcHR1Vfg/VVQ8gyVM93WBBQUGN99lQdaka/wYQpwdTdRwqb29vtR6mqKO+jz/J1sy7d+/G5s2b38oHvhoaGujUqZPScvr6+qwHHt7e3iqNYVE9NauqvTajo6OxYsUKBAcHo3379nBxcYG1tbXU+fzHH38w69RXUELyWFL13KnSsmVL1nT1Y8nY2Bhubm7M9C+//ILjx49DKBTWoKZNg6qfkZGREes8U+daJyv1nCzVe9MMGjRI5X0MHTqUNX337l2V160rktdWAOjdu7fK66pTVpKGhgY6d+6sUlnJ7wiRSPRWNMhRpKbXNckeXKquJ+/zevHiBV6/fs1M1+aak52djbS0NLXWl2fSpEnM68rKSmZcM1kqKytZKUG7desmt/fcu/JdWhuqXs8awvt2/FVX3/cSjUnyt4yrq6tKjd+qcLlc1meo7Hfx1atXsXz5crlp0QkhhBDStCkfPZUQ8t6pPsaG5DgitVF9O7LGImlqIiMjmddXrlxRO7ghmfJL0Rhmqamp+Prrr3HmzBn1KwnxQ3hra2ul5SQfTNeEra2tSuWqP3Cr3nuwLqhaF1WCuHw+H6mpqcy0rDF8FGnbtq3MFqO1Vd/H35w5c3D58mUA4vRWX331FX755RcMGDAA3bt3h7+/v8oPWRqTmZmZykF0fX195rOo6fGsrCHAs2fPsHDhwhq1EK+rNKiSsrKyWMG0HTt2YNeuXTXenqxjae7cufj8888BiNOITps2DQ4ODhg4cCC6deuGTp06ST1kb8pUPTYA9jGlaiMRfX19ODg4qFT2+fPnzGsDAwOpIKQi3t7erOm4uDiV160r1cc5U+f6qu61uIqpqala1wRJxcXFMDc3r9F+m4KaXtdq8/1e/fOS/O4CxD2i1emRUT2Fam5ubp2ML1sVOKg6Jvfv3y+VorTKhQsXkJ2dzUxLBiyqe1e+S2tKnetZQ3jfjr8qDXUv0Zgk/7dxcXF1/rt45syZ2LNnDxO0/vXXX7Flyxb069cPPXr0QOfOneHm5lZnaSYJIYQQUn+opxchREr1hxd11fOg+nZk3SD//PPPUi0RZf1JpgipL6Wlpcx4AID4JlggEKj1J0le8PD58+cICgqq8U0qIH7IrIrq46qpS9VUl9VvBqs/QKgLqrRkV7Uu1XtnVA/8KlMfD0gb4vgLCgrCsmXLWCn/srOzsXfvXsyePRs+Pj5wd3fHjBkzcPjw4Trr9VnX1Ok1Knk8qLqeOsdzeHg4+vTpU+OUSKqey+qonkKpPo6lqVOnSj1UTE1NxZYtWzB16lS0bdsW7dq1w9y5c3H27Nkm36Jc1esLwD4+VL3WqXMtlgyEWlpass5XZao/wKyPoKoytbm+1vTaWtP/H1A/31cNqabXtbq8Hla/5giFQrWuN9V7idZV46vqKeKio6PlpjCTTC1XPTVdde/Kd2lN1fa3ZV17344/oGHvJRpT9f9tXf+WadOmDdavX88a27CwsBBHjhzB/Pnz0blzZ7i4uGDixInYtWtXo3ynEkIIIUQ1FPQihEjx9PRkTVdvMVkTRUVFePHiBTOtra0NFxcXqXLq3JjWt7pOyScr1ZdAIMCUKVOQkZHBzHN0dMRXX32FY8eO4eHDh0hOTkZmZiby8/OZv/Xr17O2o+pDOk1N6uAri+R4OQDUSiMIgHVzXFca4vgDgM8++wwXL15E//79oaGhIbU8IyMDR48excyZM+Hh4YHffvsNfD6/Tuv2rigqKsKUKVNYPRvbtGmDpUuX4vTp04iMjERqaiqysrJY5/OiRYvqtV4NdSytWbMGR48eRdeuXWW2gk5OTsb+/fsxceJEeHt716q32dtOnWux5PGk7hibhoaGcrfVUGpzfa2Payupfw11zamJCRMmsIJT+/fvlyqTnZ3N9NwCxGNkKgukvs/fpU3tt+X7dvw19L1EY6rL/628/2twcDBCQkIwZswYmd9BeXl5OHv2LD777DO0adMGS5YsoRSIhBBCSBPUtH6hEkKahOrjYFQfT6QmHjx4wLqZ8vb2lvlQoCmp3up51KhR2L59e53u49SpU3jy5AkzPXLkSPzzzz9KHwq+a62EG5uxsTFrWt0xXeqqFbCkhjj+qnTs2BEHDx5EdnY2bty4gfDwcNy5cwcxMTGsAHN+fj5+/PFHhIaG4uDBg9DS0qqX+ryttm/fznroNHfuXPz0009K0+DU9/lc/Vj6/PPP8cMPP9TLvoKCghAUFITU1FTmWLp37x5iY2NZ3wGvX7/GZ599hrt370o9eCNskoErdY+V6kGu6kGwhiDr+qpqSqr6uLaS+lf9mnPkyBH06dOnkWrD5ujoiB49euD69esAxHVbvnw56/vs4MGDrDG5Jk6cqNK26bu0aXjfjr/36V5CT0+P+Ww6duzICg7WJXd3d2zduhUFBQW4efMmwsLCcO/ePTx69Ij1vykrK8Nff/2Fa9eu4ezZs02u1yMhhBDyPqOeXoQQKR07doSuri4zfefOHbx8+bJW26w+WPOAAQNkllu8eDGrFaK8v7Nnz9aqPqowNTVltV6tnlKjLvz333/MayMjI/z1118qtYLPzMys87q8zwwNDVnHfEpKilrrq1teFQ1x/FVnaWmJ0aNHY82aNQgJCUFiYiJ27dqFoUOHslomX716FX/88Ue91+dtc/78eea1i4sLli9frtK4D/V9PlcPMDTEseTg4ICJEyfir7/+Qnh4OOLj47Fp0yb06tWLVW7fvn04ePBgvdfnbWZqasq8zs7OVqs1fvVjS3Jb8qizfVUemlY//tS5XtbHtZXUv8a45qhDMoiQnZ3NunYD7N43rq6uUo3BlKHvUuVqkhYWqNk1510//prSvURN08WqGoCT/N82xP/VxMQEQ4YMwU8//YSLFy8iOTkZhw8fxoQJE1i9wB4/fozvvvuu3utDCCGEENVR0IsQIkVPTw9jxoxhpkUiUa3SUOXn5+PUqVPMNJfLxciRI2tVx4bi5ubGvI6Kiqrz1B/x8fHMa39/f5Vb4UdERNRpPQjg5eXFvI6OjlY57VBxcTFiY2PrpU71ffwpY2xsjOHDh2PPnj04duwYKwi3e/fuBq3L2+D58+fM6169eqncm7W+z+dmzZqxWh83xvXDwsIC48ePx/Hjx6V6dr3PaQ5V0apVK+Z1SUkJ63tDmerpiSWvKZIk0yZKjiWoTHp6utIy7dq1Y00/evRI5e0/fPhQ5bKk6XB3d2dNN7XfLEOGDGH1QJQMMkRERCAmJoaZVrWXlyL0XSqtPq8579vx15TuJaqn4FX1f6vK/xVg/29fvnzZ4GNq6enpoW/fvti4cSOuXLkCIyMjZtnhw4fVOpYJIYQQUr8o6EUIkWnOnDms6Q0bNiAxMbFG21q2bBkrxdLgwYNljufVFAUGBjKv8/LycOvWrTrdvmRuelVa4APilo03b96s03oQdlrPwsJCXLp0SaX1Tp48WW/jctT38aeOnj17YvDgwcx0SkqKzIcN1dM01eVYGE1dTc7nmJgYxMXFqbwPyc9X1bENNTQ00L17d9Y+k5KSVN5nXZs4cSLat2/PTD9+/LhOtlv92GuIsR8bQqdOnVjT586dU3ndM2fOKNxWFcnjVdXeVS9evFDpQWWHDh1YD/mPHj2q0vZFIhGOHTumUtmmSvKYfJ+uhe3atYO5uTkzff78+Sb1/qs37rp06RKysrIAiHufVtHQ0MD48ePrdN+qfpc2hMY8PmtyzSkpKVFpnOH37fhrSvcS1fev6v/29u3bKpWT/F0sFArV+j6sa56enpg6dSozzePxWI2fCCGEENK4KOhFCJHJw8MDo0ePZqZ5PB7mzp2rdgu2CxcusFrx6+jo4Ntvv62zeta3sWPHsqZXr15dpzfOkq0xk5OTVVrnzz//RHl5eZ3VgYhVf7Cgyv+ax+Nh7dq19Van+j7+1OXs7MyalhzXoEr1FsaN9TCvMdTkfFb3+JHchzoDukseS0KhEKtXr1Zrv3VN8liSdRzVRPVjry4HvG9Mffr0YaVR2rZtm0rfxZGRkQgJCWGmfX19YWdnJ7OsZOv58PBwla4zW7duVVoGED8ElUxpHBkZKRWMk2XPnj21Tq3c2CSPyffpWsjlcjFq1ChmOjExkdWbpSmQ7EHD5/Nx8OBBVFRUsIKyQUFBsLW1rfN9q/Jd2hAa8/iUvOY8fvxYpf3v2bNHpd+/79vx15TuJar3slOlsRaPx8PevXtV2v6wYcNYqRt///138Hg89SpZh5rKuUwIIYQQaRT0IoTI9euvv8LBwYGZDgsLw+TJk1m9thS5cuUKpkyZwnp4tmjRIrRu3brO61pffH190bdvX2Y6NDQUS5YsUSvNHJ/Pl9uaUvKzuHfvHiuliSxXrlzB33//rfK+ieo8PT1ZLUgjIyPxxRdfyH34y+fzMWvWrBr3gFRFfR5/RUVFaqVlFIlECAsLY6b19fVhaWkpVa558+as6fcpPZnk+Xz+/Hml42Xs3r0bx48fV2sfkp9vZGSkykHQ4cOHo02bNsz0v//+i02bNqm1bx6Ph/DwcKn5GRkZSE1NVXk7FRUVuHfvHjNd/ZipKWNjY1Yr83fl2LO0tGQ9wE1OTsb333+vcJ3i4mJ8+umnrONj9uzZcstL9gBLT09X2sMqLCwMmzdvVlZ1xty5c1nT8+fPV9jDLzw8HIsXL1Z5+02V5LFdUlJSb6lwm6IFCxawHk5/9dVXuHv3rlrbyMzMxJMnT+q6agDEPRAlr9n79+/Hf//9h9zcXGaeKqnl6uu7FBCnXTY1NWX+6joI3JjHp+Q1p6KiAtu3b1dYPj4+HitXrlR5++/L8Qc0rXuJZs2asY6r/fv3K22AsnjxYpXTG9rb2+PDDz9kpp8/f465c+eqFWwSiUS4ceOGzGUPHjxQeTuAdA81R0dHtdYnhBBCSP2hoBchRC5TU1Ns2bIFenp6zLxLly7B398fp06dkpvSLS0tDV988QXGjBnDan03YcIELFiwoN7rXdfWrFnDSpOyfv16jBs3TulNZUJCAn799Vf4+vrKfXg3ZMgQ5rVQKMSkSZNk3mALBAJs3rwZH3zwAQQCgVTOfFI3fvvtN9bxvnPnTvTr1w+nT59Gbm4uhEIhsrKycPToUQQGBuLkyZPQ0dGBt7d3vdWpvo6/3Nxc+Pv7Izg4GEePHkVRUZHcbRUVFWHhwoWsB0ZDhgyRGrAcED98kRyrYu3atbh06dJ7Mc6B5PlcVFSEcePGyQwG8Xg8rFy5Ep999hkA6TEwFKkenPjyyy9VSlXI4XCwfv166OrqMvO+/vprzJ49W+n60dHRWL58Oby8vPDnn39KLY+Li4OPjw+mT5+Oc+fOKWx1nZ2djenTp7M+l6FDhyqtv6okP59Tp05h27ZtrIeIb6tvvvmGdV5t2bIFCxYskNkIJTExEaNGjUJUVBQzz9/fn9V7u7px48axzueFCxfKbKEvFApx4MABjBkzBnw+n/VQWZGuXbti8uTJzHRubi769u2LFStW4OnTpygvL0dZWRmioqLw7bffYujQoSgpKZGbjvFtUb3+n3/+OSIiIt6Z1JuK2NvbY/ny5cx0aWkphg4dil9//RWFhYVy1+Pz+bh27RrmzZsHLy8vXL9+vd7qKBlUePLkCX788Udm2tzcHAMHDlS6jfr6Lm0IjXl8Dh06lPXdt3r1apw8eVJm2QsXLmDgwIEoLCxU+Zrzvhx/QNO7l5DMnJCVlYUpU6YgLy9PqlxOTg5mz56NHTt2qPx/BYAlS5aw0uQfO3YMgwYNktkoR1JaWho2btyIbt26sQJnkoKCgjBw4EDs3r0bOTk5crdVUVGBX375hdUzz9/fH9bW1iq/D0IIIYTUL03lRQgh77MuXbrg33//xeTJk5mWeqmpqZg8eTLMzc0REBAAOzs7GBgYIDMzE7Gxsbh7965UT5SPPvoIq1evbvAb+08//RTz589Xe71Hjx4xLRWdnZ2xe/dujB8/nnnAePHiRVy8eBFt27ZFhw4dYGVlBQ0NDRQUFCA1NRVRUVGsh7qenp4y9zNkyBD4+Pgwg0knJiaie/fu6NmzJ9q1awdNTU2kpaXh6tWryMjIAABYW1tj1qxZrJt5UjdatmyJzZs3Y/r06Uyr0fv378u9OQaA5cuX49GjR8w4E5Jj19SF+jz+RCIRsy0tLS20adMGHh4esLKygr6+PkpLS/H8+XOEhoayHuQZGxvju+++k7lNTU1NTJw4ERs3bgQAvH79mkmtp6enBy73TXubw4cPo2vXrrX7gJqQqVOnYsOGDUhLSwMgvo506NABQUFBTEvs5ORkXL58mUnl5Obmhv79++Ovv/5SaR/BwcFYtWoVE0Tcvn07tm/fDk1NTVYKvC5duuDIkSOsdX19fbFhwwbMmjWLOb7//fdfHDp0CN7e3mjfvj0TYC0oKEBSUhIiIyOV9lgDxA8Kjx07hmPHjkFPTw8eHh5o06YNLCwsoKuri8LCQsTGxuLWrVusoJiDgwM+/fRTld67KqZMmYKLFy8CED/gW7hwIRYuXAgdHR3WufnFF19g4cKFdbbf+ubo6Ii//voL06dPZx5I79ixA0ePHkWfPn3QokULVFRUICYmBiEhIaxGKdbW1vjnn3+goaEhd/stWrTAhx9+iN27dwMQ//+HDBmCbt26oUOHDtDS0kJ6ejpu3LjBjNEyYcIEJCcnqzzW4KpVq5CQkMCULysrw9q1a+Wm+HR2dsavv/6KgIAAZl5dX1/rm6+vL7y8vBAdHQ1A3EOuZ8+e4HK50NXVZf0mqrpuvEtmzZqFhIQEpldgeXk5li9fjl9//RWdOnWCu7s7TE1NUV5ejvz8fMTGxiI6OlrljAK1NW7cOCxbtow5XxISEphlY8aMUflBfH18lzaExjw+jYyMsGDBAqxYsQKAOIgwZcoU+Pr6okuXLjAwMEBWVhZu3brFjHsZGBgIGxsbHDp0SKV9vC/HX1O7l5g9ezZ27tzJ/Ha4fv06vL29MWDAADg5OaG8vBxxcXEICQlBaWkpNDQ0sGbNGqYhkDKmpqY4cOAAhg4dyuzj3r17GDBgAFxcXNCpUyc0a9YM2traKCwsxOvXrxEVFYWkpCTm/lSyEUl1YWFhCAsLw4IFC+Dm5gYvLy9YW1vD0NAQPB4PSUlJuHnzJisopqmpqVZPREIIIYTUv7frzpEQ0igCAwNx/fp1zJs3j/VwKzc3V26rzCoODg5Yvnw5Ro4cWd/VlKmm4x9VD9p1796dSdf47NkzZv6TJ09USn0i+TBaEofDwa5duzB48GAmSCEUCnH16lVcvXpVqryNjQ0OHz7MPKAgdW/o0KH4999/8dlnnylM2aanp4e1a9di4sSJrIGsjYyM6rxO9XX8SaqsrERUVBSrd4gs1tbW+PfffxWmpPvuu+8QERHBSuEEQKq317vW28HAwAD79u3DiBEjmKBWeXk5zp07J3Ow9VatWuHIkSOsgeuVadasGdavX4+5c+eygkd8Pp8V6JDXs27UqFGwt7fH9OnTmYeYQqEQjx49wqNHj5TuX5VjqaysDPfv38f9+/cVlmvZsiWOHDkCExMTpdtU1eDBgzF79myp1I3l5eWs8UsqKirqbJ8NZfjw4di1axc+/vhjlJaWAgAKCwsVpiJ0dXXFkSNH4OTkpHT7P/30E549e8b0QhGJRAgNDUVoaKhU2SFDhuCPP/5gpV1UxsDAAIcOHcKXX36JAwcOKCzbvXt3bN++XaqXXn1cX+vb5s2bMXr0aLx69YqZJxQKmf/hu+6XX35B69at8c033zDXrNLSUly/fl2lXjSqXHNqytraGn369MH58+ellqmaWq66uvwubQiNeXx+/vnnePjwIev78eHDhzJT0/r7+2PXrl1qpz19H46/pnYvYW5ujm3btmH8+PEoKSkBIP6ukhWs1NXVxe+//652Ayh3d3fcuHED06ZNY/XwevHiBV68eKF0fVX+rwKBAE+fPsXTp08VljMyMsK2bdvg6+urvOKEEEIIaTCU3pAQopIWLVrg7NmzOHz4MPr37w8tLS2l61hZWSE0NLTRAl51zd3dHaGhodi0aRPat2+vtNeaqakphg4dii1btuDMmTNyyzk5OeH69esYP3683FbsJiYmmDFjBkJDQ9GuXbtavQ+iXFBQEMLDw7FmzRr06NEDtra20NbWho2NDTp06IBvv/0W9+/fZx5KSLb2VNR6tDbq+vizs7PDrl27MH78eNjb2yvdv52dHRYuXIh79+4pvbE3MDDAmTNnsH37dowcORKurq4wMjJi9fJ6V/n4+OD69esYMGCA3P+RjY0NFixYgKtXr9bogeeoUaMQHh6OhQsXokuXLrCyslLrwVznzp3x4MED5mGgMtbW1hg7diz279+PLVu2SC339fXFxo0bMWLECFhZWSndnouLC5YtW4Zbt26hRYsWKtdbVatXr8b58+cxdepUZkwcVb6z3gZDhgzB/fv3MXnyZBgaGsotZ2dnh2XLliE0NBTOzs4qbdvIyAjHjx/Hp59+ykqDKcnBwQFr1qzB3r17a/Qw2MDAABs3bsTly5cxY8YMuLm5wcjICAYGBnB1dcWIESNw8OBBnDp1CtbW1lLpperr+lqf2rRpg9u3b2PVqlXo06cPHBwcoK+v32gp7RrD9OnTERkZifnz58PGxkZpeVdXV8yaNQtXrlzBjBkz6rVusoILnp6eKqctrs/v0obQmMenpqYmdu/ejaVLl8o9ty0tLfH111/jzJkzrDEb1fEuH39Vmtq9REBAAC5cuMDqqSuJw+EgICAAFy9exIQJE2q0D1tbW/z333/Yv38/unXrprQnsIGBAfr06YN169bJbZRz8OBBTJs2TaXfJubm5pg5cybu37+Pfv361eg9EEIIIaT+cPLz80XKixFCCFtpaSkePXqEhIQE5ObmgsfjQSAQ4J9//mHlyh82bBh27tz5Tj7szsvLw927d5Geno7c3FyIRCIYGhrC1tYWbm5uaNWqldrvOycnB7du3UJKSgoqKipgZWUFR0dH+Pv712trU1JzIpEILVq0YHr2TJ06FX/88Ue977euj7+0tDTExsYiOTkZBQUFqKiogIGBAaytreHh4QF3d/d38jyuT69evUJYWBhevXoFoVAIa2trODk5oXPnzgpTzTW0jIwM3Lt3D1lZWcjLywOXy4WhoSEcHBzg7u6udmAqKSkJcXFxSElJQWFhIQQCAXNsenp6omXLlvX0Tt4vFRUVuHPnDhITE5GTkwNNTU1YWVnB09NTbkpTVZWUlODWrVtITExESUkJrKys4Orqis6dOzfodWDjxo2snh3Pnj1Ds2bNGmz/pH7Exsbi8ePHyMnJQUFBAXR1dWFiYgInJye0bt1apcBEU0XfpTVTXl6O8PBwPH/+HAUFBbC0tISzszO6du1a540W3uXjD2h69xLJyckICwtDRkYGOBwO7O3t4evrq3KDDFUVFxfj7t27SEtLQ15eHiorK2FgYIBmzZrB1dUV7u7uah1L2dnZePLkCZKSkpCfn4/y8nLo6enB0tKSSWH6tqXcJYQQQt4nFPQihNSp8PBwjBo1ipUWZebMmVizZk0j1oqQ+hMSEoJhw4Yx03/++ScmT57ciDUihJB3w6BBg3D79m0A4h4yqqRzJYQQQgghhBDyfqNmZoSQOuXv74+9e/eyBl/esmWL3IHqCXmbCQQCrFq1ipnW0NBAUFBQI9aIEELeDVeuXGECXgDQv3//RqwNIYQQQgghhJC3BQW9CCF1rnfv3tiyZQsrfdeKFSuwZ8+eRqwVIaq5c+cO0tLSlJarqKjAvHnzEBYWxswbMGCASmN6EELI+0YoFOLUqVMQCoVKy4aHh2PmzJmsedOnT6+vqhFCCCGEEEIIeYdQekNCSL3Zu3cvPv30U4hE4suMpqYm9u7diwEDBjRyzQiRb8WKFVi3bh369u2LwYMHo3379mjevDkMDQ1RXFyMly9f4saNG9i8eTOSkpKY9QwMDBASEkLjFRFCiAx8Pp8Zp2fUqFHo0aMH2rRpAwsLCwBAbm4uHj16hKNHj+LYsWPg8/nMug01ViIhhBBCCCGEkLcfBb0IIYQQCStWrFA7HaeOjg42b96M4cOH11OtCCHk7VYV9FJXly5dcPToUejr69dDrQghhBBCCCGEvGsovSEhhBAiQU9PT63ybdu2xalTpyjgRQghCnA4HOjq6qpcXkdHB3PmzMHJkycp4EUIIYQQQgghRGXU04sQQgip5vHjx7hy5Qru3buHhIQEvH79GiUlJeBwODA1NUWzZs3QuXNn9O3bF3379gWHw2nsKhNCSJNXXFyMS5cu4fbt23j8+DGSk5ORl5cHHo8HQ0NDmJmZoXXr1ujevTvGjh2LZs2aNXaVCSGEEEIIIYS8ZSjoRQghhBBCCCGEEEIIIYQQQt56lN6QEEIIIYQQQgghhBBCCCGEvPUo6EUaFI/Hw4sXL8Dj8Rq7KoQQFdA5S8jbh85bQt4udM4S8nahc5aQtw+dt4QQ8n6hoBdpcAKBoLGrQAhRA52zhLx96Lwl5O1C5ywhbxc6Zwl5+9B5Swgh7w8KehFCCCGEEEIIIYQQQgghhJC3HgW9CCGEEEIIIYQQQgghhBBCyFuPgl6EEEIIIYQQQgghhBBCCCHkrUdBL0IIIYQQQgghhBBCCCGEEPLWo6AXIYQQQgghhBBCCCGEEEIIeetR0IsQQgghhBBCCCGEEEIIIYS89SjoRQghhBBCCCGEEEIIIU2YUChEYGAgTE1N0b17dwiFwgbZb3Z2NhwdHWFqaor58+c3yD4JIaQ2KOhFCCGEEEIIIYQQQgghTdjOnTsRGRkJAFi2bBm4XMWPdfl8Pg4ePIjJkyfD09MTtra2aN68OTp16oT58+cjNDRUpf1aWlrik08+AQDs3bsXjx49qt0bIYSQekZBL0IIIYQQQgghhBBCCGmiiouLsXLlSgCAn58fgoKCFJaPiopC586dMWvWLJw6dQqpqakoKytDYWEh4uLisHv3bgwZMgQzZ85EQUGB0v3PmTMHxsbGEAqFWLJkSZ28J0IIqS8U9CKEEEIIIYQQQgghhJAmatOmTcjOzgYAfP755wrLPnz4EAMGDEBCQgIAgMPhwNfXFxMnTsT48ePh6enJlD18+DAmTJiA8vJyhds0MTHBtGnTAAChoaG4fv16zd8MIYTUMwp6EUIIIYQQQgghhBBCSBPE4/GwadMmAICDgwMGDhwot2xpaSk+/PBDlJaWAgAcHR1x5coVXL16FevXr8emTZsQGhqKkydPwtLSEgBw+/Zt/PDDD0rrMW3aNHA4HADAH3/8Ubs3RQgh9YiCXoQQQgghhBBCCCGEENIEHTp0iOnlNXHiRIVjeW3btg1paWkAAAMDA5w4cQK+vr5S5QIDA3Ho0CFoamoy6yUlJSmsh7OzM3r06AEAuH79Op48eVKTt0MIIfWOgl6EEEIIIYQQQgghhBDSBO3du5d5PWrUKIVlT548ybyeNGkSWrZsKbesr68vhg8fDgCoqKjA9u3bldZl5MiRzOt9+/YpLU8IIY2Bgl6EEEIIIYQQQgghhBBSQ127doWpqSlMTU1x5MgRldf77LPPmPW+/PJLqeVJSUm4e/cuAMDV1RXu7u5ytyUQCPDo0SNmul+/fkr3L1nm1KlTSssPHjyYSXF45MgRiEQipesQQkhDo6AXIYQQQgghhBBCCCGE1NC4ceOY14cOHVJpnfLyclbPrODgYKky58+fZ15XpRaUJzc3FwKBgJl2dHRUWgfJMklJSXj58qXC8lZWVmjTpg0AICMjgxVkI4SQpoKCXoQQQgghhBBCCCGEEFJDY8aMYcbaunr1KjMGlyIXL15Efn4+AMDFxQWdOnWSKnPt2jXmdZcuXRRury56XT179kxpGcl6SNaPEEKaCgp6EUIIIYQQQgghhBBCSA3Z29ujW7duAAA+n49jx44pXUeyR9jYsWNllnn48CHz2sPDQ+H2zM3NmcAbAKSmpiqtQ/UycXFxStfx8vJiXj948EBpeUIIaWgU9CKEEEIIIYQQQgghhJBakExxePjwYYVlCwoKcPHiRZnrVsnIyEBWVhYAgMPhwNXVVeE2NTU1WYGxy5cvK63zpUuXWNN5eXlK13Fzc2NeP378WGl5QghpaBT0IoQQQgghhBBCCCGEkFoYNmwY9PT0AAD37t1DYmKi3LInT55EeXk5AMDPzw8uLi5SZSTH17KysoK2trbSOgwaNIh5vWfPHiQlJcktGxkZiRMnTrDmFRUVKd2HnZ0d8/rVq1esccQIIaQpoKAXIYQQQgghhBBCCCGE1IKxsTEGDBjATEumL6xOcllwcLDMMpmZmcxrc3Nzleowa9YsGBsbAxAHsEaOHImIiAipcrdu3UJwcDAqKytZ83k8ntJ9SNaFz+cjJydHpboRQkhDoaAXIYQQQgghhBBCCCGE1JJkAEteisO0tDTcunULAKClpYVRo0bJLFdaWsq8rupBpoy5uTk2bdrEjO2VmJiIXr16oU+fPpg3bx7mzp2LHj16YPDgwcjIyECrVq3QunVrZn1DQ0Ol+9DX15dbT0IIaQoo6EUIIYQQQgghhBBCCCG11KdPH1hYWAAA4uPj8fDhQ6kyR44cgUgkAgAEBQUx5RWpKq+KQYMG4d9//2V6ZIlEIty/fx979+7F/v37ERUVBQDw8fHBkSNHmAAZAJiYmNRpXQghpDFQ0IsQQgghhBBCCCGEEEJqqXrPrYMHD0qVkZw3fvx4uduS7FGlStpBSf369UNkZCRWrFiBwMBAWFlZQUtLC1ZWVggICMCff/6Jy5cvw8nJCbm5ucx69vb2SrddVlYmt56EENIUaDZ2BQghhBBCCCGEEEIIIeRdEBwcjC1btgAAjh8/jpUrV0JDQwMAEBMTgydPngCQHgOsOhsbG+Z1TcbNMjIywrx58zBv3jy5ZfLz85Gens5M+/r6Kt2uZF00NTVV6qlGCCENiXp6EUIIISoSioRIeBWDF6+fUEoH0uAEQj4ddw0kq+A1DodsQvjTSxCKhI1dHUIIIYQQ8hbx8/ODi4sLACAzMxPXrl1jlh06dIh5PXz4cOjq6srdjpOTE/M6OzsbFRUVdV7XO3fuMK+NjY1Z43vJ8+rVK+a1nZ0dE9AjhJCmgnp6EUIIISpaumsaa3ru0B9ha+EkpzQhdaOsvAS/H/0fyipKAACfjlgFa1O7Rq5VwxOJROBwOPW+n/zibPx5/GsAQNSLMIQ9uYg+vmNw99kVdG7TB57Oneq9DoQQQggh5O02duxY/PzzzwDEga4+ffpAJBLh6NGjTJng4GCF27C2toaVlRWysrIgEokQHx+Ptm3b1mk9jx07xqqzKgGsuLg45rWnp2ed1ocQQuoC9fQihBBCVHDn2RWpecW8wkaoCXnbvMp5iVNhOxESdQZ8AV/t9e/FXmMCXgDw14nFOHh9w3vT66uoNB9Ldk7B97umYtWBeXXyvkUiEY6HbsWSnVOwZOcUZBW8ZpadDt/NvPZq0Rm5RZk4dGMDkjJicfD6etyIOl3r/RNCCCGEkHfbuHHjmNfnzp1DaWkpQkNDkZqaCgBwcHBA9+7dlW5HMt3g48eP67SOsbGxTBCOw+Fg2rRpStaQrkeHDh3qtE6EEFIXKOhFCCGEKJH4+inOSDwIr9LMzLERakPeJkWl+dh4+nvci72GSw8P4+J96YGsAXEQ5mnyQxwP3Yq07ETWsqsRx6TKP066g+93TcWSnVMQEn0W6bnJ9VL/hiQQClDBL5eav/7UEuZ1aXkRToftqtH2q4Jl+cXZ+H7XVDyMv8ks+/P41yguKwCvohRxqZHM/OjEO6xtdGgVCC6Hfj4TQgghhBDFXFxc4OfnBwAoLi7G2bNncfjwYWb52LFjVcpi0KtXL+Z1eHh4ndUvPz8fH330Efh8caO8KVOmqNxrKywsTGb9CCGkqaD0hoQQQogSYU8vyZz/KicJzTVaQU/HoIFrRJqStOxEZOanoZW9Fwz1TFjLfjn0GWs67OlF9PIZwTpmBEIBftg9nZl+GH8Tw7tOg71FC9x5dhkGuiYoLM2Vu/9LDw7h0oND6OYxEP07jpNbrilKSn+G+FcxKCzNxaP4UGb+tx9sgq62HgBAT8cAJf/fq9LBsiWr15tQKMTztChwOVy0tPcEl8OFUChE5IvbsDKxhYGuMX47+iVT3tXOE/GvZLeQ/fngfLjaeclc1tN7OK5HnsSD5zfQo91QvMyIw4v0p4BIBGtTe7Rx6kDBMEIIIYQQwhIcHIx79+4BAPbs2YPIyEjWMlUMGDAAX38tTr0dEhKi0jrr16+HgYEBRowYAVNTU6nlISEh+N///ofY2FgAgLOzM3788UeVtp2VlYWnT58CAGxsbODj46PSeoQQ0pAo6EUIIYQoIa8F3t4rv2NCr/lo60QpHd5XT14+wIFrfwIA9HWM8NnI1dDW0sGJ29sRmXBb5jorD8zFj1N2MsfVs5RHUmVO3t6hdl1uxfwHC2MbGOqYQhOGKq0jEAogEPChraWj9v5qoqg0H3+d/AZcDhf6OkbIKngls9xP+2fD3MgaLW09UMl/M2B3anYCUrMT8PrYS+QUZqi9f3kBrzfLo6XmmRtZ43rkSWb6dU4SQmSkOBzWZSo6uvVskHHHCCGEEEJI0zdq1Ch88803qKysZAWs2rVrhzZt2qi0DWdnZ3Tq1Al3795FfHw8YmNj4e7urnCd+Ph47NixA19++SU8PT3h5uYGAwMD5OTkICIiAsnJb7JEODk54fTp0zA2NlapPmfPnmUyKIwePRpcLjX8IoQ0PRT0IoQQQpQQiYRylx249ie8W3bFiK7Toamh1YC1ahqEIiHTw0UkEr13D/zP3tkLAOCAg9LyIjxOuouisny5Aa8qGfmpMNE3x6WHh3Ev9lqd1edU2E7W9Nxhy2Fj5oC0rBfQ1tKFjZkDAKC8kocV+2axyv44ZScy89Nw8cEhuNm3Q/tWAdDWrH0w7OHzEJSWF6O1oy/WHV/EzC/hFSlcL7coE7lFmTKX1STgpamhBb6gUq11XO28kJGXwkx/MnwFeOUleJ4mHRw7FbYTp8J2wsnGDeN7fgpDPdUeHBBCCCGEkHeThYUFevfujQsXLrDmq9rLq8qkSZNw9+5dAMCxY8ewePFildbj8/mIiIhARESEzOWjR4/GqlWrYG1trXJdTpw4wbyeOHGiyusRQkhD4uTn578fo6CTJoHH4yElJQWOjo7Q1dVt7OoQQpR4n89ZPp+PsrIyGBoa4vtdU5WWHxMwC94tu9Z/xZqI6MQ7OHRjA7Q1dRHoPQwpmc/x4vVTtG7eHqO6z4QGVwMAkFuYgbzibDjZuENT491qayMSiaSOjQEdxyP08X8o5hUoXFdHSw/llWVq7W/hmN9w4vY2JLyKUbeqjKD2o9HTexhCos7g0sPDrGU6Wroor+Qx03o6BnC0coWViS16tx8lMwAmFAoR9vQizt87oHIdTAwsMMBvAg5e/1utuutq60NP2wB5xVlqrVcbSz/cCg6Hi/zibJgbWYPD4WD53o9ljj1Wna62PhaMWgN9XdV63ZH31/v8XUvI24jOWULePo153h4/fhzTpk1jpjU0NBATE4NmzZqpvA0ejwdPT09kZ2dDS0sLlZWV8PT0REhIiMyeVq9fv8aVK1cQEhKCx48fIysrC/n5+TA1NYWtrS0CAwMxevRotVMTJiUloX379hCJRAgMDMTJkyeVr6RA3759ce/ePbi7uyM0NBRaWu9fI1JCSP14t54+EUIIIXUgJSUFly9fBp/Ph4WlBTgiDYg4AoXrXHhw8L0JepXwinDoxgYAQAWfh0sPDjHLol6EwcnaDZ1a90bUi3AcDtnILBvbYw7aufg3eH3ry4nb26Xmnb//r0rrqhvwAgBtLR1M7fcV0rITsfPCL+BVlqq9jSuPjgIQoUUz6XQqkgEvACgrL0FcaiTiUiNxK+Y8lkzazAp8iUQi/LB7OkRQr/1UQUmO2gEvQBxQtLNwxobT36u8jramLgRCPgRCvtQyEwNzBAd+gi3nlstc18+tF9N708LYhpnfqXUQQh+fU7pvXkUpVv37CQDg0xErYW1qr3K9CSGEEELIu2HkyJEYOXJkrbahq6uLOXPmYPny5aisFGcuWLZsmdzUgra2thg1ahRcXV3x8OFDPHr0CI8ePUJCQgKysrIQFRUFfX19tYNeO3bsYFIb+vj4YOzYsXj69CmysrJgamoKJycnDB06FB988AEsLCyUbm/p0qUYMmQIYmNj8c8//2DevHlq1YcQQuShnl6kQVGrOELeLu/rOXvs2DHk5OQw0zkaz1HCVZ5ObfnUXfVZrSbjyM1/lKbvWzJpM5bv/Vhq/ncT/4GO1tt/LJ28vQP346432P56tBuKvr5jWPNevH6KkOjTyMxPg7dLV5UCMbXV2rE92jp1xN1nV2Bj5ogHz2/U+z6rfDJsOcDhYP3J71ReZ1LQArg7+rDmCYR8cMBlHhLwKsrw0/7ZrDJtmvtiQq/5ctN1bj77I1KyEtSq//+C/4Cxvpla68iSmpWAM3f2QEtDBwFeg+Dm4F2j7ZTwivAqOxFONu4NNqYbke19/a4l5G1F5ywhb5934bzNyMhA69atIRKJYGBggLS0NLllly5dir///hsCgfyGm4sWLVI5TSIAFBQUwMvLC4WFhTAwMEBJSYncslZWVli/fj369eundLuDBg3C7du3YWJigsjISJiamqpcJ0IIkYd6ehFCCHmvFJTk4snL+7A2tUdLOw+ZZSQDXgBgILRSKej1NskqeI2EV4/hYttWrR4o6bnJSgNegLjHlyxHb/6DD3p/pvL+JBWW5GLb+dXIK8rE9AFfw7lZ6xptp7ZeZsQ1WMBLT8cAX4/7W2YrThfbNnCxfdNjy9nGHXuv/F6v9XmW8gjPUh7B1typxgEva1MHtHXqgMB2w/DTvtngC9+MszWy2wwcv7VNap32LbujmXlzAMC4nvNw99llJKY/kyqnr2OEmYO+g6WJ/HQxGlz2z19dbT0sn7oLQpEQWfmvYKhnAgNdI4XvYeagJXiVk4SkjFiEPbmIgpIcuWX93Hqhp89wZBeko7yiDBceHEQlvwITe38ObS0d8AWV+O3IlygqywcgHkdsbI/ZqBSU4/CNTXiZGYee3sPRvmU3mBhaYt+VdSjmFaBr2/7Q0dJDJb8Ch0M24WnyAwz1nww/995SwTqRSIT03GRYmthCS1MbEQm3cPTmZmb5J8OWM59vUyQSiZCRlwITAwvo6Rg0dnUIIYQQQhrcnj17mF5WJSUluHLlCoKCgmSWzczMVBjwqolNmzahsLCQ2T8AcDgcdO3aFS1atEB2djZu3LiBsrIyZGVlYeLEiThy5AgCAwMVbnfBggW4ffs2CgoK8Pfff+O771Rv4EYIIfJQTy/SoN6F1jWEvE/etXO2lFeM34/9D7wKcVq4Ud1nor1rd1YZkUiErVu3Sq2brBWqdPv/G/s7jA3M66ay1fAqylBRWQYjfTO5vU9UFfr4HC7cP8iaVz11naJ6VO8VI4smV4sVzJD0VfA6GOmbqlTXKrLGz/p40BI0M28OLU1tVrnafj6KqPr+q+vdfhRSsxIQlxqpsFw7ly6sgKGHkx/G91I9zYdQJERJSTF+OfKpSuXNjayxYPQaXIs8iauPjqm8n5pwtmmNaf0XSQXwcgszUFRWACcbN9Z8oUiIguIcaGlqw1DPROY2BUK+VBCrsRSXFWDnxV+QkZcqtczcyBqfDF+B46Fb8TjpLjN/2eQduB51EtciTtRonwP9PoCZkRX2X13HzBvqPwU2Zg4oLS+Gjak9/rv3L56lPFS4nVHdZ0IoEkIoFMDOwhnNzB3B5WhAIOQzKR4bWnllGQ7f2ITY1AipZa0dfTGi23Sp4GQlv4L5fNu5dGHGFmzq3rXvWkLedXTOEvL2edvPW3XH9JozZw4OHDgAFxcX+Pr6on379vD19cXSpUtx9674t5I6Pb2ys7PRvn17FBUVMfMcHR2xf/9+eHl5MfNycnIwffp03LghbhxnZmaGR48eKey9JRKJ4OPjg5cvX8LExARPnjyBgQE1ciKE1E7TeEpACCGENIB7cdeYgBcAHAvdgpa2bVFaUQINriasTGyRnv5a4Ta6eQxE1IswpleGpN2Xf8W84T/VdbVx9s5ehD+9xEz39R2Lrh4DoKmh/td4RWW5VMALAJbv/VhuekaRSIT7cdcR9SIMthZOSvcRHDiXGfNLludp0fBtFQChSIjoF+G4F3cNnVv3gVeLzlJl+YJKXIs4gZDoM1LLNv//WEzBgXNhbmSNTWd+YJb5ufdCX9+xavcK4Qv4EImErECapL9PfqPythZPWI+nyQ9hZmjF6pGVnpeC9Se/g662Pib0+hSvc16Cw+HCt1UP8AWVSM1KQG5RJjS5WvBv00et+nM5XGhpamNyt+9QKEzHiTDpAK6k7p6DAAA92w2Dk3UrRL4Iw8PnIWrt85PhK7D+5HfQ1NCCnrYBisryYWvuhNe5L5kyH/b5Aq72XuBypG/KzY1tYC4xZpbkezEzslK476YS8AIAQz0TzBv+EzLyUvH3yW9Zy3KLMnHn6WXYmDkgLScReUVZAMRjAd6OOV/jff53bz9mDGQfk6fD1U+zeix0i8Ll30/awpwTJbxC6Grrsz57oUgIkUhUZ0GmCn45VuyTH1x+lvIQq/99iLnDlsP2/3uoiUQi/Lh3JlPmWOgW/DhlZ70GwQkhhBBCGsKhQ4eQnZ0NAPjiiy+UBqu+/PJLrFq1SirYpKVVs8ZMlpaW2LZtG4KDgwEA2tra+Pfff+Hhwc6cYmFhgf3796Nbt25ISkpCXl4e/vzzT3z/vfwxeTkcDiZNmoSffvoJBQUF2L9/P2bOnCm3PCGEqIJ6epEG9ba3riHkffOunbPL985CBZ/HmsfqkSQCnIU9IBQKpdat6um1fOouhD+9hLN39srcR016MSkiEPLxw+4ZUvObW7fCzEHqpX4oLivAzwfny13eoVUgRnSbzkwXlOSgoCQPgAhbzq1Qa1+KDO48CfYWLZiglaQe7YbC1MACHVoFgsvl4sL9gzUeq8rZpjWmDViEO08v49zdfejqMQD9O46TGXgBgOjEOzhxaxsq+OXo5jEQ/TuOk3pgvmTnFKX7tTa1x6cjVtaozgBQWl6M1KwE2Jg5wMRA+QDQ1ck6b3MK0/HHsUWscrLGCQOAlKwEbD77o0r7auvUEeN7zqPAggx8QSVe5ybjdswFaGpowkjfFDejz9bpPpqZN4ezjTsrKF5fqvdCBIAFo37B78e+Yqb92/TF4M6TlG5LKBIiKT0WhaW5aO3YHrra+qzl5+7sQ9jTiyrXbe6w5bA0boZLDw7jUUIo07jhwz5fKBzzrIRXhC3nliOnMAMD/Sagq8cAlfdZlxR914pEImTkp6KishwOVi5yr1+EkIbzrv0+JuR98Laft/369WN6aN25cwfu7u412s7gwYNx69YtAOqP6RUcHIyLF8W/z6ZMmYJ169bJLXvo0CF8/LF4fGczMzM8f/4cmpryG6vFx8ejY8eOAABvb2+mpxghhNRU02keSwghhNST3MIMnArbJRXwAsBKwWcotJUZ8Kpiay7u5dSpdRA0uJo4FbZTqszLzDh4OneqfaX/X3zaY5nzkzOfQygUstJZ8CrKAIjHKOJVlOHqo2PILnyNjm490dapI24/uaBwXw+e30BadiJc7NqilFeEiIRbCss7WrkiJStezXcEuQFDAAiJOg0AyCvKQr+OwTUOeAFAUsYzrNg3C5X8CgDA7ZjzuBd7FV+M/hWGesasskKREGfv7EUFvxwAcCvmP9yK+Q892g1FgOdg6GrrobisQOZ+DPVMsGD0GnDAgaaGVq0DQPo6hgof1NeEhXEzLJ+6CyW8QujrGCmso6NVS8we8gOep0XDxbYN+AI+rjw6itLyYgz0m4AbUafxKjsJLnZtMar7TAp4yaGpoQVHq5YY13MuAPExJhn0qt4bTl0aXE2M6Dodr3KS1F63tWN7eLfsiuOh21DB50FHSw/llWUK15E1Tp9kwAsAwp9ego2ZA07e3gEAWDTuT1ZqSpFIhCuPjuLG/5/nVRZPWA99HUNmul3LLniZGafye9twaonM+TeiTkmdSyKRCJn5aXicdBfXI08y8/+7dwCl5SXo4ztapX3WRHZBOi7cPwh9HQN09xwELU0dmBpaQCgU/H9vOSEy89NgYdyM6TV3I+oUrkikHh3bYw7aufjXWx0JIYQQUjNdu3bFkydPAABbt27FmDHSjctk+eyzz7Brl7in/kcffYS1a9eyliclJTEBL1dX1xoHvGqjuLiYFYiaOHGiwvLDhg3DF198geLiYuTl5eHWrVsKx/ZydXVF69at8ezZM0RGRiI2NrZR3ich5N1BQS9CCCHvvLN39yHhdYzScoZC6RRrksb0EKfb4nK48HPvBUerllhf7WGrqaFlzSsqw/O0KLnLHsaHoJl5c9x6/B/yirOQnpsCkUiEgZ0mIL84m+kp8TwtGgtG/aJSL5P0vGSk5yWrVLeUrHj8OGUnKvkVKCrLg5mhNZbunqbaG1Pi5uOz6NFuSK23UxXwkpz++eCn6NAqEMO7TmMCNi9exaCEVyi1fkjUaWTkpmBSnwU4Hb5bavmMgd/AydrtrQn86OsY4d69e4iMFI8t5ufnBx8fH6ly9pYtYG/Zgpl2sX3Tq7CuA3LvCy6Hi28mbMDPB+ejm+dAeLXojNzCDBy49pfK2/B26YoubfshMf0pXGzbws7CGfaWLZiAtaqM9E3h6dyJCdDL6gmojLmRNVrZe+Hus6sQQQQrEzvoaOkxAS8A+PngfMwb/hP2X12HEl6R3MDajchT0NLUwY2oUwAArxad0b/jeOy4sFqtOklqbu2KGQO/hVAkRFl5CZIzn8PNoR02nl4qc9w1QBxg6ugWWOfXcQAoKy/BuuNvPuOH8TcVlu/jOwYBnoNx59kV1vzDIRvh5uANXW29Oq8jIYQQQmpu3LhxWLp0KQBxTydVgl7l5eU4efJNI5yq9IGSzp9/kwq7R48edVBT9d29exfl5eLGgQYGBvD19VVYXldXF35+frh27RoA4ObNmwqDXgAQEBCAZ8+eAQAuXLhAQS9CSK1Q0KuJiY6OhkAgaOxq1JuKigpkZGQgLy8P2tqyx0shhDQdb+M5WykoR2zGPQhEfLhZd4Supj7iUiNVWlcbhgqXpyVm4BUnk5kWiUSwNXbB68IXAID2DkHITi1EdmpEjesvqZCXI/XAU5Lkw2VJ5+8dhECiBxsg3SOjrlQFTwAgBeno5DQId1/WvHeWpMOXFY9HVRsPnt9AQupTVPDLoKdtiJwS+WO5xaZG4Mc9H6NSUC61LP91GfJfq3Z8NRR5561IJML9+/dZZe/du4f4+Hi4uro2dDXfW0M95yCvNAOpL14jszgF+trGKK0QB1yHec2FloYO+IJKaHA1ZQZTs1ILYAg7ZKbkIzMlAgDg7zACD0WXkZgTLXOfDqZu6OQ0ELml6eByuDDVtUFERASzvKS8AMa6Fijk5aj8PnKLMlnXp6yCVzLLVR/frDpfxz5optUG917+x8yLTryDZjru6N9mGl4VJEBHUw8Opm7ggIPjUX+qVL/kzHj8cfhrtHcIQmp+HOIy7ytfCcDhK1vRppk/LjwVX1+NdMzRs9U4aGvKToWUnPsU95LZ47L1bT0FxrrmAIAiXi4Scx4jvVD1oCQAXH54BA+e3pTqYepm3RHR0dHQ0mCf2xwOByKREHmlmdDTMoSetuLvM0JIzb2Nv48Jed81xHnbpk0bcLlcCIVCXLlyBdevX5caU6u6mzdvIj8/HwBgb28PbW1t1m80AKygmJ2dndTyKhoaGvDy8qrFO5AvNjaWed22bVuFqQqreHt7M0EvyfXl6dq1K7ZsEY8ze+3aNcyfLz8tPyGEKENjejUxLVu2RE6O6g8cCCGkprT1NCGoFELAF4LDASztTVBSyENpofSD/beFppYG5qypWe8gE0FzmAiby1wmghDn7+/H1YMyghscwKa5GcrLKmHT3BT8SgESItkBFC1tDVRWvGnQoKWjie7DPWDtaIrYB6mIuJ4gc78f/TQQegZN92FK6InHeCSj7iaWBmjpbQteSQXSk/JQUsjDxysH1dl+o26+QGp8NvIyijHx6951tl11vXj8Gme33m20/avLz89PZutRAPjqq68gEtFPwoZkYmmAyd/1YaafP0rD+V2qBWbkMTbXh19/d/ArBUhPykVhTinSX+ZBJFT9f8vhcsDhcMDlcpReT68ceISgCe1rVefXSbmwdRYHiLJfFeDZvRSIREDcw1S530fWjqYYt1C6tXBBdgliwl+i65C2AICstAJU8Cph37J2Pbfunn+GO+djMWh6J7RsZwsAuHE0CoJKIXqP95G5zj+LxT1rJ34dBEOTmo0d8uxeClr7ObLmRd9KxPXDUbC0N4F3jxZo29lJ5rqnN4cj6UkGM83lcqBvrIvSQh6EahwPhBBCCHk7WFhYICFB9n1llZqO6bVw4UJs27YNADBq1Chs375d6Tpbt27Fl19+CQBo3bo1wsPDFZaXHNfLxMQESUlJb002DUJI00NBrybmfenpZWNjQ63iCGlEzzLu4snrMHA4HHRw7IuE7EjklooDNX7NB8DayAlZxcnQ1zRFaX7lW3POvipIQFjiKZXL+zsPhVDEx6OkENjy5T+4FUEE7/Ze0NGUTiclEPKRnPcUfGElBEI+Yl7fQv8202CoY4oiXi5uJ55EcXk+rI2c4O88BFoa2njyOgxPM9786A9oORrWRuKAW3F5PjS52tDW0FG5R0NjcDb3gI9Db2hwVes0fifpLFLz46TmG+taopCXrfJ+e7YaDwsDW2Y6JP4IsopTVF6/LvV2+wBm+opTYjYGed+1z58/Z1qSVuft7c0qW1BQgPLycpiZmUFLS6u+q/zeyitNR3JeLEx0LeFk3rbJ3dgXlefh4tOdrHmtbTqjtU0nmed+SUUhzj/ZptY+TPWsoaWhI3Ue62kZYmDbj+R+JhV8Hk4/3shM2xg5w8+pP3Q09cGrLEFxeT4KyrIQkXZNrfpI0tcygrmBLQy0TRCbeU+tdS0M7JBbkg4RxONEanK1wRdWKFlLmo2RMzKKkgAAjmat4dd8AJLznuJ+suIxGgHxNcpE1xIllYUITzyNQl4OjHTM0cN1DHS1DFBSXgBNDW2Z322EEPnonpaQt09Dnbf//fcffv75ZwDiHlEbNmyQW7a4uBgjR45EZaU4Q8fevXvh4ODAKpOTk4PRo8XjjXI4HFy8eFHub3NVenrVNOg1bdo0HD9+HAAwa9Ys5j0qcurUKUyePBkAYGNjo7S3l1AohLW1Nfh8PgAgKioKzZvLbpRKCCHKUHrDJqa+uiI3FTweDykpKXB0dISubs1avRLyLhMKhSivLIOejkG97SOvKAvHIm9DBBFEIkilZao+7deiP9q161un56xQKERcXBwEAgHc3NzUfqieX5wDY30zcLlc1vxn10JV3saCUb/A3FgcsCg8VYjSDPllOeCgUwd/mQ9fBUI+Tuxmj8ljZWcKd0cfHA7ZhOLyfABAZtFL5IoS0afdGByN+J1V/kX+Q/QLGIZjoVvwKD4Umhpa4AvY6Qnr2ifDloPL1cChGxuQkZcKLU1t+Lfui5uPlY/7tXzqLrX35+Pjg5zCdCS8eoLnaVEoLM1DcOBcWBjbYMnOKTLXsTC2QU7hm3+MT8tuCOo2kFXG0t4IW879BKGoYRuM9PQejl7t+zfoPlUl77u2amBtWVq0aAErKysAQExMDOLixAHKrKwsBAcHU+CrXg1o7AooFNC5F4RCodT1Vp7OHbpg2Z6PlJZbNO4vGOoZAwD4Aj5W7JsFgZDPLB/fex5cbNso3Eanjv4KlwtFQkTsqnnQq7SyCKX5RfBz7wVkKi8vKaeEne6xJgEvAAgOmgVrUzvWPMNUDZWCXlfj9kvNKyrPxdPcUFib2iP86SUAwLAuU9HBLRCbTv+A17kvAQDfTNjA+i1SWJKLIzf/gUgkQn+/8XCwdJHadgmvEHrahiofK4S8reielpC3T0Odty4uLvjzzz9RVlaGJ0+ewMTEBC1atJBZdvfu3UzAy8/PD0OGSPewv3v3TVYJKysr+Pn51U/FlSgpKWFe6+mp1lhGspzk+vJwuVw0a9YMqanisVeTk5Mp6EUIqTEKehFCSBPxMiMO+67+AV55Kfzce2GI/+R6afV/N/aqWmnM7iVeQB+/EXVahxs3biA+Ph4A8OjRI0yaNEml9YRCIVYfnIeycvGPZgfLlhjgNx5ONm4AgJiXylvi9/QejqD2o1jzWtq0Q3SG7LFwqsTExMDNzU2qZaCs3g6XHx2Fu6MPol6EAQDaOnVETmEGHj6/CQtj6Z5BaTmJiEuNxKN4cdBOUcBLX8cIpeVFCuuqChszR3A4HMwdthwccJBfnI1t51cpXW/+yNU13qeFcTNYGDdDp9bslITfTNiAlQfmSpWXDHgBwBD/yVJlHKxaYuGYtUjPS0EFvwIHr/9d4/pJ7icrP03meGqt7Nthct+Ftd5HY1B0s8nj8ZjXt2/fZl6XlpbixYsXNJD0e06dIIamhhaWTdmBm9FncfnhEanl1qYOmNz3CybgJV5HEz9MVq+HmCq4HC4+7PMF9lz+TUY97PHpiJUAgN+P/g+5RfKjWqr2aK1iZ+GEof5TkFecjftx1/HitTjg3KVtPwzqNBEAkJQRi+gX4eByNdDWsRMqikVo7tgc6flJCIk+C5FIiKFdpkh9Z6RmJeDMnT1q1ae6F6+fMHUCgFNhO3EqbCerjOQ12atFZ0Qn3mGm/zmzDJ+P+hkWxs0AiMcUO3hjPWKSxN/Bns6d8DIzDkWl+RjiPxmdWwextp1fnIPYlEewtXBGc2saT5AQ8vYpryzD7ScXUVHJQ+fWQTA1tARfwIcGV6PG928CIR8xSfchEPLh7dL1vW9AUFiaB00NLejrvF1jVBobG2PAgAFMr6hDhw5h0aJFMsseOnSIeS0vBXlm5pvfJ+bm5nVYU/VI3iuo2hhO8r65rKxMpXXMzc2ZoJfkeyeEEHVR0IsQQpqIyw+PMsGcu7FX4eHcCXYWTuBwuNDRUq81WlbBa8SmPIK3S1cY6ZuylhWXFahdt8LSXOjr66u9niwCgYAJeAHiH8Dx8fFwdXVFWnYiTtzeDl5FKfr4joG3SxcA4gdqpeVF2Hx2OfMZAUBqdgK2/vcTZg/5AfaWslvQSZo/YhWsqrWYB4DoKMUBLwAICwvDy5cvMXjwYKllbg7eiEt9M96XhxO7Bd6Tl2/G6Tl5e4fM7ct6KCvJzNAK0wcshq62Pp6lPMTRm5uV1lmeQZ0mMjfkXI74htrMyArzR6xCZkEabEwdoKWpjUsPjyAk6jSzXo92Q2FlYitzm7Whp2OApR9uRVp2IkwMLPDrkS9Yyx2tXDFj4GK5D56NDcxhbCC+CXSbtBm5RZkw1DWBlqY2SniFiEy4DXMja3g4d4JIJMSPe2cqrE9LWw8427hLBb0sTWwxstuMWrzT+pOVlYXS0lI4Ocke36eiQnEvE0XL09LSKOhF1MLlcBHYbigC2w1lzS+v5EFbU6dB0zi6OXjjf8F/4J8zy1BYmgdAfI0e3nUaU2bB6DV4nZuMikoerE3tcejGRsS/En8vLB6/HpcfSQfvZLEysUNWwSu8ynmJhNdPYKhrjFc5SQCA7p6D0L/jOKass407nG3E5xWPx0NKSQo4HA5a2LZBCwU93LhcDeZ91ISFsQ2sTOzxLOWhyutIBryq7Lq4Fl+MWQuBUIA9l39FwqsYZtnjpDet0s+E78aZ8N1obt0KAzt9gFJeEev7blzPT+Dp3KmG76bpq+CX42V6LJrbuKn9W04VVx4dw/XIkwCAEd1moLA0D1cfHQMAjOw2A76tetT5Puvbq5yX2Hj6e2Z6yaTN0NbUYZWJS43Ensu/QU/HAP5t+qKX94gmlx72fVfKK0ZEQig8nP1gYmDR2NWpc6fCdjGN20Ifn2Mtm9DrU7R16qjSdnIKM7Dl3HKU8NgN2o6FbgEA/DB5m9oNL94GIpEIIoiY+5AqQqEQZRUlCH18DqGPz0GTq4Xh3abBp2W3RqppzQQHBzNBr8OHD8sMeqWlpTFpBrW0tDBq1CipMoC4AVoVVXtY1QfJ3nFVvdOUkby/ULXuks8cVOkdRggh8rx7356EENKAnqdFI+pFGGzNm8O/Tb9atchLynjGmt5xYTU44EBLUxsju8+Ep7NqqQyevLyPA9fE6fYu3D+ID3p/hjbNfZnlEQm31K7buXt7MbrHTOho6UNXu3Y/tmX9SL527RpcXV1xOnwX0nOTAQAnb21HK3sv6Gjp4Yfd0xVuc/PZ5VLBveo+HrREZsCrqEj1XlOvXr1CWVmZ1I/27p6DWEGvO08vw8bMAV8Fr8Mvhz5TefuKfDFmLfPap2U3uNp54ueD82WWHdtjNto07wAtTW2ZqQM7VWt1X0VbS4eVsqqv7xj4tOyGV9mJaOvUEVqa9Zf/XlNDC042blK9uwCgq8cAlW/4tTV10MzMkZnW0dJFL58RrDLfTdyE6MQ70NcxgrujNxJexbAewlqaiHsvdHTriftx1wEA3TwGoHf7UVIP3hpTQUEBtLS0cP36daSlpTHzJ06cKFX22bNnUvMklZeXAwBCQkKklr1vqQ15PB6ysrJgYWFRZ8F+IlYfD/1VYaxvhv8F/6GwjK35m/Q5U/p9yVo21H8Kikrz8Szlkcx1e7Qbit4+I8GrKMWey78iLTsR0YnhCA6ci76+Y+Fg5QI7C+favg0AgJ2FM2YP+QG3Y87jYfxNAED/juNgb9EClYIKpQ0ocgozmB5atVHMK8Dz1CjsvvyrSuWTM5/jnzPLpOZzwGGCoSKRCOBA6iGoIhWV5UjOeg4bUwe5vwOEIiGuRZzA89QoCEVCjOkxWyplpKqKywpQya+AqaGl0iDLq5wkbDy9lJn+dMSqGu8XAIpK85Ga/QJWJnZITH8KDofDBLwA4MQtdm/J47e2wcXWA8YGZqzPVCAUgMvhqh0k4gsq8TwtGga6Rmhu3arG70OR4rICVsALAJbv/Vhu+bLyElyLOAGhUIC2Th1hYdys0a4zTU1GXipKy4vhbONepwHBUl4x4l89hkgkhImhBRO8r77vv09+CwD4794BeLXwR3DgHADiaxCXw4WZkVWd1akuVF23zYys0aFVIDQ1ZP/uFIlE4HA4GNx5EhP0qu7Atb/w0cBvmUwU8iS+fortFxRnULgVcwE9vKQb3L3NJO9NAtsNQx9f8XhVlx4cRkj0GVZZvrASR29uhrdL17cqsN2nTx9YWFggJycH8fHxePjwIXx9fVlljhw5wmRfCQoKgoWF8uCwOtla6pqBwZuUx6r22pIsJ7m+Io35Hgkh7xYKehFCGkQJrxBHb27G87RoGOubYfqAxTLTvDUkPp+PyMhI8Hg8eHl5wdjYWPlKEjLz07D7kjgQURVI6upRt2OziCBCBb8clx4cUjnoVRXwqrL/6jpmDKakDMWDx8qTmPEUaw+/6X0zOuBjVos7voAPkUioUlCkamDa6uJTniAtO5GZrhRUIPpFOCJf3JZZXpJQJEBBSY7c5VwOF47VUii9fv0aoaGhyM/PV7p9STweTyro1aJZaxjpmaKoTLytYl4B8ouz0aa5LxZPWI9VBz5Rax/V/TB5u9Q8Qz0TfPvBJkQnhuPm47PIK8oCIE6l2O7/e8gBQOfWQaweS83MmkODq6Hyvq1MbOuld5c8sloDt7Kv2/EudbT00NGtJzPt5uDNnCOSYwoN7zoNPbyGQFtLBwa66l0f6tuBAwdQXFwsc9mVK1fQunVr1rzHjx8r3F55eTlKSkpkDjBdVFSk1phOTYVQKIRQKISGhuqphrKzs3H27FlUVFRAR0cHw4YNg6mpaf1WlDR5HA4HE4M+Z6aFIiEeJ95BWXkJvFt2ha62ODhqoGuEmYOWoKy8GLra+tDU0IK1qX2d18fGzAEju3+Ekd2lx077ccpOfL9rqtT8Hu2GMj13JRtp1ISnc2cEeA1iBXRq6l8lKWm9Wvijm8cAmb25UzLjsfnccmY6OHAuvFp0ZqaFIiFiUyKw/+o61np/nVgMAFj64TbkFmVCIOSzgp7yRCbcxpGb/zDTo7rPRHvX7nLLX7h/UGq/30zYAC1NbXC5GioH987d3YewJxdlLnN39EFsSoTcdat6Tuto6eHzUT8jM/8Vwp9eQkpWPAZ1msj6vBQpKMlh/Q4c0vlDCIR8cLka8HXtAW2tumkQsv7UkhqtdyPqNG5EnYYGVwOzhy5jNX55n7zOTcaBa38yvwmrfD9pi9Lf6AKhAPFp0eByuLj5+Bwy81MBcCAQ8DGpzwI42bgh4VUMdl78hVnHQNcIpgaWSMsR/37/39jfoaOtxwS8qkQnhsOnZVdwuRq49OAQXuW8RL8OwQhoIsGcVzlJ2HTmB2b68oMjWDj2V+baDgBJ6c+YNOB9OwTj0oND1TfDsvW/n/DjlJ1yf3/kFmYoDXgBQErmc9b00+SHOHtnD9q7BqC3z0iZ2y8uK8DT5Iews3CGnYVzkwkWJWfGY4vENRsAbkSdQke3QPx14ltU8Hly1gTre23e8J9gY+ZQX9WsE1U9t7ZsEffYO3jwoFTQ6+DBN98R48ePl7styQZYkikGG5pkasWsrCwFJd+QTE9oZmam0jo1CZQRQogsFPQihDSI1f9+yrwuLM3DH8e+wsIxv8HUsPHSXdy8eZNJs/fixQtMnDhRrYe61yJOsqb/u3dA5aCXUCTEnaeXkZj+FG4O3mjvGqCwvPihjEBusKK8sgz3Y68jMV1+bw5eRSm2/bdSpfopc/TmZhy9uRmdWwfB3tIFJ25tg1AkxLAuU+Hn3kvhuvJ+rF+9fB2odk9W23FLqpgasluTikQihISEoLCwUO1tyUvn0Ny6FWtMsdiUCHRp2w/6OobgcjQgFAnU3pdkfWXR1daDn3svdHTriaSMWFTyy+FaLUDUt0Mw7j67ChFE0NbURb+OsvPFNxWaGpr4bOTPWH/yO2hqamFK3y8btNV29R5lTa0lMgDExcXJDXgBQHp6OivolZmZqTQ9SHx8vNyAdFpaGrZt2wY/Pz/4+PhILU9KSsLt27dRUlICZ2fxwxWBQIAePXqonYYlPj4e9+/fh46ODgICAmBpaanW+lWys7OZtDJVxo4dKzeAJRKJEBoayuoRV15ejri4OHTq9O6mXiM1w+VwWY0LJGlwNWCoZ9LANXqDw+Fg0bi/8PPBN7+7BnWaiC5t+yGw3VDEp0XDycYNfAEfaw8vUGvb/TuOg0/L7jDUM0Z8mvK0wHUhOjEc0YnhrHkzBn4DOwtnVsALAG49/g9eLTqjkl+BXZfW4GVGnMJtL9vDTlf76YiVMoOUQpEQJ0K34VFCKGv+sdAtSM58zvQI7us7Ft09B0EEIV7lvGSNm1ZFcqw0TQ0tLP1wq9z6lVeW4XVustyAFwCFAa/q26reO5zD4TC9VgCghFeEuNRImBlawkjfDH8c+0rmtgZ3noTLD4+CVylOuXX2zl58N/Efqe/q4rICXLh/UGaGgcl9FqK5jRs44CAqMQymhpao5FfUKAU3ADjbtEZSxjMIhAKsP/mdwmDDu6CgJAe62vrQ1tRl3uflh0dwQyIltaQL9w9iiP+HcrdXPYBc3db/foKncycM9JuAUd1nMqn3SnhFrLR8axRcU/Zc/g1fjv0NWfmvAQAXHxyCrYUTXO085b/RBlL1fqrwKkux5tACLBj9CwAO+IIK1ri3lx4cQjOz5kjPS1a43fhXj6UabolEIhy5+Y/cXmLVje0xh7kHPB22C3djrwIArkeeRPjTS+BVvEl9p62pKxU4crJxwxD/yXieGgUnG7d666WpTEZeqlTAq8qvR9QbK/fvk98iwGswCkvzEOg1VGYmj6YgODiYCXodP34cK1euhIaG+F4+JiYGT56IvyOqxgCTx8bmTUPhnBz5jTzrm6vrmwakKSkpKq1TNTYXALRqpdqxJ/kera2tVawdIYRIo6AXIaTeFZTkypx/NeIYRnVXPLZOfZIcV4rH4yExMREtW7ZUef2XNew1BYjHxzh3dx8AcYs9LRVSph0J+Qfjes6Vml9RWY4V+2YrXFckEkmNT1QXxNt8s91TYTvR0s4D5kbyf6C+fPlS5nwOXwuopyxqfTuMZU3z+fwaBbwA8ZhkshjoGrGmE17HYO+V3/FB78+gqaGFCn7Ng17KemZxOBy0aNZa5jIdLV0sm7ID+cXZ0NXWh55O028xZ2nSDEsny38Q+DYTCoVISUmBSCSCg4MDNDVl/xTj8XjgcrnMANAVFRXIzMxEbm4u7tyRHl+nuuvXr8PBwQG9evXCmTNnlJbPz89HRESEwjL37t1D69atWTn9eTweLl26xEwnJSUxr/fu3YshQ4bA1la1noJlZWUICQmBQCBAUVERbt26heHDh6u0rmR9QkJCZF5nDh8+jBkzZshs3PDy5UuZKSAjIyPh5+f3Tj88Je8eQz1jLJ+6C0KRuLdjVZoubU0d1jgzs4YslUo5+GGfL2BiYMHqqdHcuhWG+E9m9YZysfWoUd2m9V+EHRd+BgDoaRtgbI/ZeJQQKnPcMHm2/beSNT4aIA7IJbyKkZnSV1UbTy3F9x9uwcnb2/HgeQhMDCwwxP9D7Lvyh8zy3i5dwRe8aQhz6eFhJGc9VzkQ1dy6FQpL82Csz279Xr03TX05eH09evmMgL6OIdwdfPDb0S+VrwRxkKu6IyGb5Kb/lEXVtJiqqp4iXLJXyFfB65SmwG4IkgFGZQRCASu198huH8GrRWcUleXj96P/Y5Xt6T0cXi06yw14AcCdZ5fhYOUic1wkkUikMOBV5XHSXdZ4fYA404GiBnfVSfYWBIBdF9c0eoBSIBQgIy9Van4Fnyc3jTgAjO7xMTad/oGVIaC63ZfWon/HcfBv04+5Dl95dEzlgJeRnilWHfgEfGElfFv1wMPn7BTUkgGvqjpX9zIjDutPfsdMT+n3P7jaeUIoFOLAtT9Z5629ZQtM6DUfJgbmUtupreq9/6ob6PcBHjy/gcz8NIXlqtyMPgtA3AP340FLkFOUAQ2uJjyc/dRKkVuf/Pz84OLighcvXiAzMxPXrl1Dnz59AACHDr3pKTh8+HDWb+vqJMfrzc7ORkVFBXN/0JAkx/d98uQJ+Hy+3PuYKpGRb3qWqzI+sFAoREbGm1T3zZsr74VNCCHyUNCLEFLvqlK+VfcoPhQjus1oMj9MFfWckEUgrHkQ49ydfazpIyGb4GLbVmar4CqPk+5gUOkHUjfu0UnKHxTlF2ezxn2oT2fv7MWHfb6Qu7ygoGateNVlZ+GEVvbecLFtAxfbtqxl8gJXqnj69Cm4XC6r1R0AFPOkg2ixKRFYumtajfcFAC1tPWr9MIDD4ajVY6miogIxMTGwtLSEo+P7mSKotkQiERISElBQUIBWrVox6VO3bXsz5oqVlRUGDBgALS0tpuUnANy5cwdRUVHMtJ2dHV69eqV2HVJTU7Fnj+zektra2qzBpVWVmZnJugGVHEtMljNnzijsYSUpPj6edW5WBfmKiopgZ2endGwxoVAo9/1WefDgAfz8pFPFSgbuqtu6dSumTZum9MaekKaGy+GCqyH/N5aDpQuWT92FCn45tDS0Wd81VSlf5an+sBUAvhi9lvVdU8mvwKUHhxGVGI4WzVpjTI9Z0OBq4scpO1HB5+FZSkSNgx8X7h+ElakdsvJfMdO1xRdWsoIlBSU5cgNeABD54jb6+rIb1aga8AIAvqACGlxN/H70K+QWZcCrRWf09B6hVsCrk3tv2Fo4ITIhDDZmDghsN1StsUSvRZwAIDuQpQ51Al51YXTAx7A0sUVOQTqiEsMVpuys+jy8XbpiVMDMRrnvqEpRaaRvig6tApnf5DMGLIZztUZLIpFIaizb47e24vgt2Y2BrkeeVOk3/tGbm2Ftas8aXzCnMENujz5VqBPwkoXL4bLOuc9G/syMq9pQNtQwpWZVj8K8okzsvfIHsgpk/067cP8gLtw/iCWTNoNXXoIAr8Gws3DG3WdXkPA6RuY643rOg6ezH+JSI5lxGqsHvFRhpG8KkUgEDa4G0wh118U1+GL0Wtx+ckHqvE3LTsT286uwYPQatfelSEpmvMLl0/p/jdTsF6yAV2C7YbgRdUql7bOCtjeAMQGz4N2ya43qWtfGjh2Ln38WN/Q4dOgQ+vTpA5FIhKNHjzJlgoMVZ+GwtraGlZUVsrKyIBKJEB8fj7Zt2ypcpz506tQJOjo6TEr0R48eyfxNXaW8vBz3799npgMCFGe2AYCEhAQm84SJiQkFvQghtUJ374SQeqenrQ87Cye8ypFueX8t4gSC2o9qhFrVXml5kdQ8VVtxylpXUcCryrm7+zCup3h8qMz8V4iID8XNx2eVrlfCK2S1Rq5PysYKadasGRISEuq1Dm2ad8AHvWW3ziwsLGTlUFdXQkICEhIS0KNHD1aLtYrKcoXrBbYbKrMV7uwhP7DGEQAALU1t6OsYwtLEFkP9J9e4rjVRXl6O3bt3M9M6OjqYPLlh6/AuiIqKwt274hbRDx8+xMSJExEXx061lZWVhT179kBfXx/9+/eHpaUlMjIyWAEvADUKeCnj4+PD1E8dkte31NRUXL16Vek6hw8fxsyZinv1CoVChIeHS82veihgZGSEMWPGyAw8ZWRkICUlBa9fv1Zal4iICKkb9NJS6Yf31SUlJbHSuhDyLtFWobd5dfq6hpg79EfcfHwOzcwc4d+mr9S4Tlqa2hjUeSIGdZ7Ims/hcKCjpYd2LfxRUcnDqbCdau9fg6uBwHbDcCRkEwDAwrgZ9HUMkJKl/PdFlzb90MtnBP69/rdKv73ksTK1w6WHh2u8fnJmPO7GXkVukbhVe3TiHbV6vJkaWqJHuyEwMbBgjVM5OuBjHL25Wen62pq66NK2n8oPlhtah1Y9oK9jhJiX95Bb9GZcGMlAkYOlC7xbdlWph1/ki9uIfHEbP0zehg2nliIzPxV2Fk74aOB3Ko1JWxOJ6c+wXSItXlFpPitAte38Knw6YiXMDK1w9s4ePKhBYEMdG08vhaWxLQz0jDCh16d48vK+8pWqGR3wMY6HboWxgTn83HqpfA6YGlpCIOCzGkMKRUJWmXXHF2GI/2R0bh2kdr1UxReIH6hramiirLxEac8iEwNzaGnoILuQ/Rtjweg14HA4MDe2wfyRq8CrKMPtJ+eZQHJ1y/d+LHcfkg0fgwPnwtPZD3wBv9bB5KLSfJnzFfXqzC3KRHklj5WuNCMvFTmF6cw4laaGslNPZ+a/wrPkh2hm7ohW9u1QKajAoesbEJsaIbO8t0tXuNi2BZfLRYDnIDS3dkVlZTla2LaBpoYW+IJK3Ir5T+X3W+XIzX9gpG8GF9s2aq9b18aNG8cEvc6dO4fS0lI8ePCASfvn4OCA7t3ljw1ZxdfXFxcuXAAgHqe3MYJehoaGCAwMxMWL4pS7+/fvVxj0On36NIqKxM88zMzM0K2bdE/T6iTHIK4+BhohhKiLgl6EkHpnYdwMc4b+iD+OfYWcwgzWsuuRJxGXGoGubQc0aIssoVCovJAS9hYtmIGbq1TwedDRUj6GzaBOExESfQb6OkbgCypYN/OKPE66i3H4BCW8Qmw5u5wZT0GZkOgzMutbpX/HcXXSSrrK5rM/4uPB30vNl/dgGxAPVPvtmE34ab/iVI1V2rl0kZseZHyveXLXq03AS1JISAgr6BXoPRTxr+SPceLdspvMoJeVqR26tOmHsKdvxuz4YvSvMNQzrpN6qkuyRR4gDoKpkr6CsFUPKO3bt09OSXHQJSIiAn369MGpUw3z8NHLy6tGQa9nz57B0dERpaWl+O8/1R9EXLt2DT179pTbKCAxUfa1qUpRURGePn0KLy/22BjXr1/H8+fP5awl26lTp5CdnQ2BQABzc3Pk5spOwSvp2rVrFPQipBpbCycEB86p8focDgd+7r3g594LcamRKCorgEuzNjA1tEREwi2pcXYkCYQCJGfEMT3ShCIhftyjOLhe1YukqoHS1H5fYdOZpTIbZSnSprkvxvX8BBpcTRy7uUVqrC9VeTj74bqcB+TyDOn8IZybtUZBSQ5cbD2YlGmSfFp2g5u9N56nReHIzX/kbqt3+5HIKUhXt9oAgC/H/iaVqq62DHSN0bVtfzyMv4n84iwM7zodHA6HGYu0anxTWd8jkmkzldl8djky88UPnF/lvMSPe2fWWYq9Sn4FDodswtPkByqv8yg+FKGPz9V639XJSz2YXfga2YWvsfrfT7Fk0mbkFmUy49Ip06Z5B/i07MZKk9jSzkOq8ZYs+cXZaN+yO0QQISLhFmzMHNDcuhXuxV5jlTsTvltu0Ovi/UNMYz//Nn0xqNNExKZG4HXOS3Rp2x+62tL3YFXne05hOv44toiZH9R+FG7FnFdab8k0/Z+OWImKSh7sLV2kjhddbT308h4hN+glj42ZA6b1XyQ1X1NDE7EpihsSKlM1bvTB63+rtd6Fe/9iWNepEAj52HruJ6Rmv2At54CD7z/cAk2NNz3wc4sy8deJxcx0l7b9AEBuwGvph1tRWl4MTQ0t6OsYAgCcbdjp7wb4jUcPryFY9e8natW/U+sg2Fk4o4RXiKT0WDQzd4SZgtT79cnFxQV+fn64d+8eiouLcfbsWdy8eZNZPnbsWJWuPb169WKCXuHh4Up7h9WXGTNmsIJeH3/8Mdq0kQ4ulpaWYuXKN2OJT506VaV7ydu3bzOve/VSPE44IYQoQ0+wCCENZuag77D630+l5r/KeYmjNzfDuVnreskhLktdBL2mDfgaK/bNYs377cj/sHiC8huLLm37MTcD28+vUjno5WglHnMsNiVS5YAXIE5DVH0cmy5t+sGpmTssjZvB2tQed2OvIq8oi1k+td9XNR5TIiUrAVn5r6QGFo6OjpabWrCkpAQ6WrqwNLFFdoHyHhv+rfvIDHoN6zK1UVLXKBsY2ljfDF+O/R1rqw3yra2pg0GdJ6Jdyy4oLMmFu2N7pWN41aeqQZUlRUVF1WlrO6FQCA6HQ+MkSUhMTGQGu65vgwcPljmulSqSkpJQUlKCkyfVS5caHx/PGkfR0tISQ4cOZW6AVekxFh4ejhYtWsDQUPxwhM/nqx3wAsAaK0CVgFeVnJwcWFhYqL0/Qohybg7erOn2rt3R3lXc+l0oFCKzIA0nQrexGu/4///vKED8EFbe2DqfjlgJa1P7N2X//7uHw+FgztAfUVCSo3IAp3oKx1EBM+Hfth/iUiPh3MwdAgFf5m+n6f2/hr6uER4n3YWWpg66tOkLDQ1NtVIgd3Lvjc5txOPB2Jg5KCyrr2sI75ZdYWpoieO3tiGvKBNCkfi7t3/H8ejmMQA3o8/iXtw1hdupbliXqejoJm7AIJkC83TYLtyNlX0dH99zHto6dUQFvxx/nVjMBBEmBn2O1o7tUcIrxJOXD2BiYI7z9/+FjpYOpg/4Ruo3gqLfDA6Wqo/J+yonSWpe5IvbMse7Ute641+joCRHrXVqEvBqZt4c6bnJ0NbUQQVfOtPAx4O/h52FE37YPYOZJyvjgKzeR45WrnC0aok2zX3R3NpNHDjIiIWNmSOsq/2uB8TjQC2fugsPn4fg+C1xCmevFv4Y22M27jy7zEqdWVCai8l9v8TogI8hFApxJny31PYAYMnOKVj64VZsOP09k8K0b4dgVnaL8KeX8DwtimlQeTXiOABxT6mi0nzo6xoq7PF45dExuctkqX4dkUV8fsluSNilbT9k5qch4ZU4paF/m77o5N5b6l5JkruDt9rnaIdWgRjWlX0vdEJLD+WVZSpv417cNRSU5sLM0Eoq4AUAIohw4vZ2jO7+MUQiEQRCvtRYc2FPLkqtV2XmoO+gqaElNZ6hLPq6hlg2ZQdyCtLxp0RQTZG0rBcoKy+W6tEW4DkETkZectaqP8HBwbh37x4AYM+ePaxxrlQNXg0YMABff/01AHHDy8bSv39/dOnSBWFhYSgvL8e4ceOwf/9+eHp6MmVyc3MxY8YMvHghPnbMzMzw2Weqpd2VDAj279+/bitPCHnvUNCLEFKvyspLwOVyoamhBW1N+QO0iiDCnWeX0a+D+IdfUWk+sgpew9GqZb2kHFE36FVWXoKM7DSkJKbDQN8Q7dq1k5kOqLS8CEKhUOUHyiKRSGE+fI6IC22REQSccvA5PKaVmrG+KXS0dFFeKT1gsSwVleUQiNjBJjtLZ3hIDGg/NmA2zt3dDxGE6N9xPJpb165XQ2xqhNSN3JOnitMIpaalQE/bQKXt25g5Ysmkzawbdg2uBtwdfdSua3VOTk54+VK9lt9cDhct7TyYm1lJ+jqG0NHShY6WLj7o/RluRp+Bga4JBkukfHKwdAEsXWpc54qKCmRlZcHExIQJCgDiFHrp6emwt7eHuXnNgsqZmaoFZZXh8/nYsWMHMz1gwIB3csywugiq15dx48Yx44u1bdtWZpBTmf3799e6HtnZ2dixYwc++ugjtYKfBw4cwOjRo6Gnp4e9e5WPQePu7o7Y2NjaVJVx7NgxpWkaCQHEjQdu3boFExMT9OnTp8bXXiLG5XLRzMwRHw36FtGJd5CSFY+e3sNZD0yrgjCV/Aq8ykmClqY2mpk3V6kRjImBhdzgQZUP+3wBV3svmduzs3CCnYUTM7186i4cvL4ej5PEvWmtTe3hZOMuHg+0WrBqUtAC7L3yu9I6AkAvnxEqlZPkZOOGz0auBiAdNHJ3bI+LDw4BAAx1TcAXVkqN1ebrGoCBnSYiIy8FNmaOMnvSAMDQLlPg37YfcgrTmXHQ9HWM8MWYtUyaNB0tXXw5Vvq96usYwbdVADS4mlLBT1Vpa+mgQ6tAPHh+o0brp2a9qHXQ6+TtHWoHvABxL7VTYTulsmHIM3fYctiavxnnRigUYunuN8FTD2c/ppHcrCFL8c+ZZQAgM9tAdRN6fYq2EvcGgHhcKK8WnZWu69uqB3xb9WDN82/TF+ZG1oh6EQ49HQMM7PQBcw5xuVyFqQWX7fmINX3pwSHo6RigrLyEmSfrMzt0Y4PSusrjYtsWbZr7MoE6X9cAjOz+kZK12Lq07S8V9DLWN2cFgdo6dcTgzpOUbmuw/yQUluUhNiUCjlYtMWPgt0jOfM5KmQkAHk5+CrNcfDdxk8IUoN09B0kFX5Wlq49MuI3IBHGvnA96fwZ7yxZIy1bcax8Q3y8paygoax0rUzv09hnJBDerGOubw8+9F4QiAa5FnEAz8+YY4DdeZgrHm4/P4CbOYJzWp/B06Si1vL6MGjUK33zzDSorK1kBq3bt2snsJSWLs7MzOnXqhLt37yI+Ph6xsbGsjCOyvH79GmPHjpWaL5ldYceOHTh7lj1Ugq2tLQ4flp+2dOvWrQgKCkJ6ejqSk5MREBCAbt26oUWLFsjOzsaNGzeY1OGamprYuXOnSmP7JiQk4Nkz8XORdu3aKX1/hBCiDAW9CCH1auWBuSqXrbrRTs1+gZ0XfkF5ZRlMDMzxybAV0NNRLRCiKlkPpZ8mP4CrewsY6L5JKycSiXAsdAsi4m/Bjt8RmhDfuMfEP0I6ZKeyK68sU7m+sakRgIgDA5EVuCItlHKzIOBUAACMBQ4wFTq/qTP4iE64C1/XADhYuSoMeEkO7g4ARWX50Pn/BxXaQkMYCx0QH5MM12beMDQQB0gcrV0xa4h0SkJFuByuVD7+KkkZsejuOQgAwKsow/6rf0BQJDsHfJX9FzagWENxLy8OOAjyHc2MHfLD5O0IiTqNrILX8HPrqbDVoCrBiKqH8GFhYay84rJUH8NtSOfJ2HVpDfKLs5l5AZ6D0cd3DDPdprkv2jSvu15TOTk5OHaM3Vq1a9eu8PDwQHp6Os6cOcPUc8SIEbC0VPw/kMXIyKhO6lo9teX58+ffySCCZAvO+qKjowMnJyfExcVBQ0MDPXv2hI6ODs6dk99i3NLSkgl4AUD79u1lBr3s7OzQr18/aGlpYd++fSqNeVVl2rRpuHfvntJzp8r9+/fh7a3eQ07Jwb8VCQoKgouLC3JycpCdna18hf8XEBCA7OxsPH36VK161TeRSASBQECpRpuwtLQ01jlYUFDAOl4//PBD6OrKbwAEiP/P2dnZ0NLSUukh0ftEU0OL1QNMFi1NbTjZuKm97e8m/sPqldKhVQ8M6jRJapwyVQUHzoVPy24o5hXC09lPbmMod0cfzBj4Dc6E70ZrR184WrXEjajTEImEaOvUkQlKTen3PxjqmdSoLvIaFlib2sHD2Q85hRnwcPJDd89BSEx/imsRx5FXnI3RAR/D1U7cel+Vz9TKxBZWJrasHmCq1k+DU/vr2ohu02FhbIOLDw6hQ6seGNZlGuLSIpkgnDxONm4Y4v9hrfb9KuelSikCB3eeBA8nPzxOugtdbX242nniasQxuQGvz0b+jBO3tuFlpnhMUJ+W3VgBL0AcPFo+dRcTDJK8B3GwdMHYHrNx+P/Hvmvt2J41TtRQ/ylo3bw98oqy4GDlAg1u3X+/uDl4yw1mfjToW6mgnSKSAa/6MKDjeNhaOMHTuTMq+eVyx65SRIOrgeVTdyEuNRJJ6bHo6BYIUyMrnLy9Aw+fh6C9a3cM66La+9XgamJSEDtDRItmrTG86zScv3cA5ZU8jO0xG+1cuijdVit7LzxPk33v2r/jOPTrEIzM/DT8ffJbleomaf/VdVg07i8kvI5BdsFr1rh11X03UX7KVWUC2w2DlqY27sddh59bL3TzHMha3ttnJAAoPRer0ik2FAsLC/Tu3ZtJT1hF3RSFkyZNYlKTHzt2DIsXK+75VlFRofT3eGZmplTjxoKCAoXr2Nvb49SpU5gxYwaio6MhEokQGhqK0FB2ql9LS0usX78egYGBCrdX5fjxNwHNSZOUB4UJIUQZTn5+vqixK0HeHzweDykpKXB0dFR600/efjmFGfjj2Fcql+/mMRAD/MbjxK3tTEtNLoeLoV2msAborgulpaVSY+zkcRNh5WCCaf0Xoay8BLGpEcgtysS1iBPQEZrARsBOh5CsJXsMhy5t+2FQp4kyl0kSiUTi3PJ5xjAU2QAA+ODhteZDcKEFe770wLBlnFxkaT6Bu6MPYlMipJZ3cu+N5tatoKWpgwPX/pRazhFxYc/vBO7/t3mwtrXA8CGjkJaWhsjISOjq6sLf3x/6+voAgKiEOzh8802LyWn9v4aLbRvwBZXgcjTA5XKx9b+f8DIjTmpfc4f+CNv/b/l87s4+hD29iOaVigfqzecmoVAjVeayTu69EeA1GADUvgkVCoWI+D/2zju6jSpt48+oy73XuMe9xE7vvZPeG6QRWFhaWGCB3aUu7ALfLr0sEBIgIaQTICGE9EJ6cRI71YntOO7dltU13x9CE8kzI41kOcW5v3N8jjRz750rWRrN3Od9n/f0aVy7ds2unZlUKsWCBQsAmG8Uvv7a/sKNv78//Pz80KdPH3h63lxkoGkaNE27bCEnFJqmsWbNGqZIsDWLFi3C7t27baL5IiMjMXbsWN7xjEYjvvrqK9b25ORkDBw4kKOHc3DZ93Uk0au5uRlXr17FkSNH2v1Y8+fPh0wmQ2NjI6RSKZTKm9H3x44dw+nTp1l9pk+fzlpELygosLEWHDVqFKKiophF0rKyMvz888+C52X5f/LN4VbRrVs3xpKztRDhiAULFkAqlXJ+Xi372ouioiKmVgJgXhBRKBT47bffUFZmDgjw8PBAt27dEB8fD5nM/ZnQBoPZIo6Ia8LR6/VYv349mpub7bbz8vLC7NmzWds1Gg2KiopQV1eHs2dvLkr26NED2dnZ7p4ugWCDRqfmzeDqCGh0LXjjO9vacy/M/hjnrh2BVCJHl4S+MJmMuHj9NPRGHcICohHmbz8L3XJP6xvohRMFe/C7g9pQUcGdManfIpY9XrO6Af/7+TXUq24GZkzu9yBSonOYhXmtXoP8ouOQSuRIicrhrOMmFK1eg00Hv0Re4TFM6LMAPZLvjJo5Z68daVOGlivMGvI4VOoG/PSHxeIDI55BYuStt767VRRWXMSyX95kbbcWqSvrb+DDH150+Ri9UobhzNXDUOvY4mTniAw8MOKZW2Jtvu3Yarv12v4263+3fC1q06ZNWLjwptgpFouRl5eHsLAwwWNoNBpkZGSguroanTp1wpkzZ+zeaxYVFTkdWAYAUVFRNtcifOh0OmzYsAEbNmzAhQsXUFlZCV9fX8TGxmL8+PGYO3euYFtwmqaRk5ODwsJC+Pj4ID8/38a5hEAgEFyB3M0SCIR248C5LY4bWXEw7xcMzBpnY6dgok1oaYeoPr66UlfL8qHVq/HF1n+iquFmppQE7EjfTvre0FKNqBFfgom6WUcit+CQXdGLpml8te3fKKy4ANBANH3T4kECBaIMfaED98KZkg4AaODi9dOgKApzhz6F7SfWwWDUY8agRxAZFAcAuMITyedBBzGCFwBUltVAp9Ph119/Zd4To9GIESNGAAASI7IwKHkqmk01SInORny42YLBunDx6O6z8L8tr9kc5/7hTzOCFwAcv7yH9/2wRk778O4b3WO2y1aXRUVFOHHCcVHxmJibc5bJZFi0aBGnCGShrq4OdXV1MBgMGD16NLP9VtWrUqvVnIIXYK6RZi14AebFf3tYFrtbo9PpXJugAJyxA72T0Wg0WL16dbseQywWo3PnzkhPT2fEDuvMLQvx8fGcghNX1kh8fDwkEgmqqqoQExOD4OBgm/3O3IwnJd3MBEhPT78toldwcDC6dOmCuLg4ZltEBH+9jNb4+Pgwotbs2bNZ/9OmpqZ2s6orLi62EbwAYO3atax2LS0t2L9/P/bv34/FixdDr9dDJpO55Zxz4cIF7N+/H1KpFP3790fnzm2zuXWG6upqFBcXw8/PD7Gxscx5oaWlBWfPnoVCoUBaWlq7io6uUF5ejp9+cmwbBpiF8cbGRs7vbVFREctW99ixY4iKiiK15AjtSkcWvABAIfPAxL4Lsfl3s73ynKFPwkPuhZ4pwwCYhaDWNXoB2+AtLrR6NbYd/xGXS8/YPf5zM96Ht4cf5z4vpS+WTnsHdU1V8PcK5rwekksVdrMbnUEuVWDWYH4bvNtFZlwv0LSJyUjjY+bgP0MiliK34HfGPlQofxr3CnOfZOF6VQGy4vugT+oIdAoWXhfubiQ2NBmLR7+Ab3e8C51BgwUjn0NCRLpNm2Bf/uulfumjUVF3A1dK+cWQxMgsZMT1QkxIEl76eoHNvvkjn+Xu1A70ShnOK3qNSHccmNoeTJ48GZMnT27TGAqFAo888ghef/11lJSUYOvWrRg3bhxv+5iYGNTX17fpmPaQyWSYPXs2ZzCPs+zYsQOFhYUAzAF0RPAiEAjugIheBAKh3aio487Yscd/1j2NqJDOaFLXM9skIrEbZ2XG3iL+V9v+bSN4AeaaY60RQQIlHQAfUyfUiwuZ7S3amyKEyWTCgXNbcb74JOIj0jCkyyS8v+mvVvZ33IuUMti70KPMM6JpXCrJxYKRz7JupiU84pCIZi8WXrx40UYEtFxwAmbxJiYo1W52ZmRQPHqlDMORCzsR4B2C2UOfYEXIyiQK6PWOhRMlHQBPUwhUInYNKb1RZ1f0ommamXNrDh486PDYAFhZE2KxGP3792fZNbTm+vXrgsZ3N3ziLWCu5cXXRyzm/k7xiV6txTN30tzczLkAfLfx7bfftsu4iYmJaGpqQnp6OuLjhdV8s846tBAeHs7ZlqIoxMTE2Ai+rfdziT+t8fLyQk5ODvPcw8OjTfW0LBlj9fX1dusKWJOeno6+ffuytlMUhZSUFKZOgD169uzJPPby8oJUKoVer2e2tafo1dr2RgjLli1jHs+bN88m489ZVCoVU0Bcr9dj9+7d8PHxQUhIiMtj2oOmaZSWlqKgoEDw5+To0aMYMmSIQzGutLTUpkZFamoq+vd3z6KxNTqdTrDgZWHNmjXw8vLCrFmzmN8rmqZ560hu3Lixzf9bAuFep3vSYF7XiLqmSgzpMgm7c3+w2f7JTy/htfkrOK8rW7TNWHP0P7zHG9FtBgb+4U7gCBElQqBPqKC2HZms+D7w9wrG51tfZ+2LC0vF0OxJiA1LAWC2aRyjmo1l2/6F2qbKP7Z1xYXrJznHHpYzhSV4AUBUcAJT/+xeIDYsBf+Yx28vSFEUnp76fzh2aTekYhn6pI207IFCpnRoRWldV/m1+StQWlOIAO8Qt5cpcIS/dzCemvI2thxZCbFIwnwu5g9/DrTa/Rnyt5KHH34Yn376Kaqrq/H+++/bFb3uJt577z0AgK+vLx5//PHbOxkCgdBhIKIXgUBoNxQy5y9wdQYtrpba1phpD3/50tJS1jZPUzCaxDdQWlPI0YPfCdbLFGYjenkr/ZjHF66fxG8nzQu2JdUFuFqaZ1PvieIRvexBQQQaZrHj6MVduHTjDJZOeccmOlQq5rugZ78OIfYFdudDURjX+wGM7TUPFNgZTkaTESpNIyQQtmCX4NMDZ5rZWYL2/NcvXLiA48ePAwC6d++OlJQUm/1qtVrQsS22jtbEx8c7FL0A8+Inn9UYTdMoKSmBTqdDbGwsr+jkLCUl/MIyX/2yGzduIDo6mnMfn+jljkwsPn/4NWvWoH///oILOd+JWIQCd5OWloZ+/fq51LdTp042nw9X7E0seHl5scazZuLEiQgICGDZ4Q0YMACpqakQiUQIDAwETdOoqKhwKBJYi2d+fn6YOXMm1qxZY6eHmYyMDLtjtha9KIoCTdPo1asXdDodQkJCWN8Na8ELALZv346FCxfi1KlTTCZb7969kZqa6pId4OnTp3Hs2DGn+3GxcuVKl+1Cm5ubOYXNvXv3chZBbysmkwmbN292qtaahd27dyMmJoY342vr1q2srNbz588jIyODyXZUqVQ4cOAAiouLkZ2djR492HbCjhBigctHc3MzvvzyS2RmZqJnz54OI7E3b96MWbNmuXQsAoFgH5lUgT1nuGsQrdz5Lu4f/rTNNhNtwrub/mJ3zF5/ZJERnCMqpDMTSGchzD8ai0Y/z2rr4xmAxye9iaqGMgT7htu4UABAY0sdTlzai/jwNJfq/N2r+HsHY2Q37lpTIpEIj054HZ/8+A/Wvta1xyiKshEaDQYD6urq4O/vf0vskwN9QvHACNvvqcWW9G7Gy8sLL774Ip5++mkcO3YMO3fuxLBhd/f55uDBg0yA6jPPPEPqmRIIBLdBRC8CgdBuRIV0xuUb9i0/uKBBo2/6aNAmE4wmA0L9O7l9blxRmzqK30aRK9PLgqjVqbRJXY8V29/GgpHPYd9Zq1o4NFBXqUKAKRFqUS3UohrwZXrZnbuV6AUA9c3VKCg9h8ROWcw2T4U3z+tgCyEqlXvsI2nahOtVV9GibcblkjM4V3QUw3OmoaAs7495C3ut9XUNEEtkMFLCLPU0Go2N6HDgwAHExsZCoVDgwoULOHTokODXwJXtIpcLK2JfVVWFyMhIzn1Hjx7FmTM3vwvuqAtkKRrMx549ezi3FxQUsBb2aZrG5cuXeW8E+QQ0Z7CXZXPgwAEkJibelTWEtFqtoAyi8PBwDBw4EEqlEmKxGNeuXbOppWWNp6cnwsLC0L17d5fnFRMTA4VCgcbGRsTHx6NTp7adR3v16sUregUHB3OeUymKsrFLpChKkF1icnKyzXMfHx9MmjQJP/zwA2+f/v37280Y9PLyQpcuXZCbmwuxWIxBgwYhIcFxdLdMJmNlBi9fvtzm+eHDh3H48GH069cPaWlpDse0cOPGDbcJXha++OILjBs3jjezDzBne2o0Gnh4eICiKFy9ehU7d+7kbFtfXw+apt1u13r58mWXBC8LjY2N8PPzQ319PVOkPSkpyW79uc2bN+P+++8HAHz33XfM9tOnT9tYcfbs2dOuSKzX61FbW4sff/zR5flbOHv2LNRqNa5cuWK3XVNTE2pra1lZhiaTCRcuXEB9fT2SkpIQFORcvUsCgQDsyd3MuAW05lJJLv6xYj7zPCE8HfOGL8WgzAnYe5Z9DlDKPbF0yjuQS0ntalcZ1/sBdEnoh/PFJ9C180AE+fJfN0jEUoQHcAdy+Xj4Y0j2pHaa5b1LeEA0Uwessr4U16uuICq4M0L8+K0RrWurisVizJo1izPQkCCMBQsW4Ouvv0Zubi5efvllDBky5K62in/11VcBmK////SnP93m2RAIhI7E3be6RCAQ7miulZ3H9hNrYaKNKK2xtepJ7pQNP69AJnrP3zsYdU1sCzal3BMVddchkygQHdKZsbJwJ+5YxLdm5uDHsGbPR8zzgtI87Dq9CTeqb9rCeZnCEGAyWzJ5GUNRhfPQUtzZL/aQ0kpoqVbZByfX2Yhefl5B6ByRgSul52za0RS/eNdWjCYjvvzlDZttPx22joJnL5pqqHooaD/W9mj0RjF9BEZKCwDomzaK97gbN260eU7TNBoaGiAWi3Ho0CHe7CULoaGhqK+vR3Z2Nq9tWZ8+fRyKZ/asBq0FLwBYsWIFFi5c2CaRp6amxqV+VVVVMBgMqKysRFNTE2JiYnD27FmH9ZfaY+HbmpaWlrvG5tBkMsFgMEAmk6G4uNhhey4xJCEhgVP0mjZtGvz9/ds8R6lUij59+ritULc9Sz9nPxe+vr68mX/dunWDtzdbtA8ODsaUKVNw6NAhyOVy5OTkwNPT0ynLt549eyIjIwNisViwmJ2YmIi8vDxBbS2RqkIz9ISO6yw///wz5s6dy1pQMhgMNoKdWCxGQEAArxWqhYaGBpejbpuamlBeXo6QkBD4+voy28+fP+/SeBZan/cB4NKlS3b76HQ6bN682aEAfPToUWi1Whury+rqatTX1+PixYucmeJcDBs2DEFBQfDw8GAJpdY4Erws/PTTT5g/f77NtjNnzjDC6fnz5zFr1ixOe1MCgcDPyG4zIKJEOHF5n8O2BWV5ePXbB9E9cYjN9sTILMwbvhQi6u5deL6TuJNtB7VaLa5cuQKFQoH4+PhbUsP3TiXEL8Ku2AWYA0Usghdgvl9avXo1Fi9e3N7T67CIRCLs3bv3dk/DbbSuZ0sgEAjugoheBALBbRhNRqze8yHUWu7MIZlUjrE95yHUPwot2mZ0TxqMf3/PLqas1qpQUGpeDDxffAK/HjfbWs0a/BjSY523IOKcK4dA4UWHohaXeXrwi0WUiIIPR4Hq3ad/sB3fZBt5H2xMRbn4tIOZch6RtaVLfB/WtjlDn8S/v38MOoOW2caV6eUuZBJhi8gMFNAjsz/OnjnH2mU0mBCJHjCJ9PDyU2BIF+7Cvw0NDZyZagaDAeXl5Q4Fr5CQEEyYMMHhVIXUtOETUvnEsIKCAlZGizOUlZW51K+hocFmAbZ1zSJ7/VovfDc3N6OyshLBwcGcQoU1jkQ6e3X23EldXR327dsHtVqNrl27IinJOcubsrIy/PLLLzAajUhISHAYWenv78/7f1YqlSzrTXcIXu1FTEwMq+7QtGnTnB7Hy8uLJXpJpVLMnDnTrogVGBjY5toFzkYW9+zZ02lxKj8/H2VlZairq2O2zZgxw0b0AcBbw4kPhUIBjUYjqO3WrVtZ/5vWwovRaHQoeAHAunXrsHjxYohEIjQ2NqK0tBQhISEOa5s1NDTghx9+YL7bEydOREhICGiaRmNjo6DX4W6qq6sFZZjl5uaiqakJQ4cOxZdffunUMUJCQhAbG4vY2Fjm/DB9+nTBten4sD5H0jSNPXv22AhmJpMJ+fn5Tlk1mkwmiEQimEwmFBQUgKIoxMfH39UR4wSCs3gpfTGp32JM6rcYaq0Kb65+1GGf45d3M48jA+NYNmqEjolGo7Gp4VpeXu6yDfW9QEVFBWdWtMlkgkqlIkEaBAKBQGhXiOhFIBDcRqOqllfwMu+vg0gkQo/kIbxt7PH9no/w7PR34eNpf6HNEUaTEWptC+c+hckfGlEda7s9e0NPT0/O4sitkYF9YR9mzHbYrzUisOtBdYnvy9omlchwX6/7semg9YJd+2V6OYKibcU6sUiM5KQUTtHLgsgkRUutEUWFxSzhoLCwEL/99htnv9LSUrv2XhZaWrg/B67AJ3rxCUqXL19uk+h18iR3sW5nESJ4cbWrra3F5s2bGWExODgYEyZMYC2WVlRUYOfOnQ5tNDdt2uRyPSJnOHz4MCorzUXP9+7di9zcXPj4+MDLywtdu3a1K7rQNG1jn1ZQUODweFOmTOFdQA4NDUVhYaFzL+A20rt3bxuhZsqUKS6JdAEBAayaS9nZ2U5lbd0qXM3GtBa8AGDt2rUYO3YsY4Ha1NRkt/+4ceNsPmvz589nagbq9XqsWLHCqeO3VWRatmwZ0tLScPnyZeZckJWVhS5dukChUKCpqQk0TcPHxwcNDQ2or69HXl6ejVCzefNmjBw5EjU1NdBqtXyHumO4evWqIFHQgkKhYOwTW+Pn54cHH3xQsIA2efJkbNq0ibXdIlLt3LkT165dY+0/ffo0p+jV1NSE3bt3o6KiAsOHD4e/vz+vCLd7983F/NGjRyMqKkrQnAmEjoBS7ompAx7Chv2f223nrfRDdtQQZCZ1Q3gQ+Y50REwmEyjqZq1iLivg/Px89OnThwQKcKDVau3aAO/atQvjx4+/hTMiEAgEwr0GVV9ff/tWQAkszp49a9ci625Hp9OhoqICoaGhzOINoePQpK3D9vMrePdnhPdHcqjtYkxVcwn2XREe/ZwZMRBJId1cnSIAoL6lEsfPH4CviX2T2igqQb24kLVdYfJDiDGDczy5XI6srCwUVOfidAl3jR4xLUekwT1ZalXi83/UA7vJlC5Pcdpr0LQJB69uRkVTIQBAaQpEsDHV4TG6d+8OiqKc/s5uOP0u7z6ZyRthxpt1UkQiEbp16ya4po31Ql59fT0uX+bLyjNny/j5+XEuCloTFRUlqMZQQ0ODQ+us+Ph4BAYGsrZrtVqWvaEFZyLyW3P+/Hk0Nze73N9ZkpOTbewHL126xMrWUSqVyMi4+T1pbm52ysbM3vtRW1vLCEQxMTGc77UQ7H3e/P390blzZ979Qj4HrbH3mlpaWmyyiCIjIxERYd8mRgjt/VvbVqtLrVaL8+fPM+KJt7c3kpOT71iLIFf+7/ZITEwERVG8Y6alpcHT0xN6vR46nQ5KpZK1oGYwGHDq1Cm7x4mNjUVzczPq6uo69LXlnYDQ3xKTyYQTJ07YbWM5D+h0OuTm5rL2c2VcWsN1zjl+/DhvzSJHdOnShVyz3wUYjUbU1dVBKpWyskoJzrP9/Ndo0tZy7vOS+0Ep8UGIJBHxkSnk+9HBoGkax48fZ56LxWIEBQWhoqKCs31YWBgiIiIgFrODEu9lKisrHWa0+/v7Iz4+HpcuXUJTUxPCw8PbXIPWHvfCWpRYLEZmZubtngaBQCDcERDR6w4jISHB5TotBMLtJiDMG3OfH8q7//v/24OqEnYdl+RunTB4ehZkCqnDYxzach7Hf2vb4mNEfAAW//l++JjYF9VNolLUia+ytstNvgg18l9AfvLJJ6hprMD8f4zg3K80BSDYmMa5z1lqxJegElXabPvwqc38HSjg8XcnAgA8TEEIMjqukfbOO+8w2TDO8Ph7E3n3yU0+CDXerDumVqvx0ksvYcmSJYIs5p599lkAQEpKiiAf+IKCAiQk2K8HsHr1akEZUwqFAi+//LLdrI/8/HzOui2hoaF45plnWNvr6+vxxhtvsLYL5fXXX3dbvSYhLF++HPn5+czzd955h7ft5s2boVarMWvWLKeOYfkft0YkEuHvf/+7jYXiCy+84NC+0hqZTIY5c+YgPT3dbrvi4mJs3ryZs1aXvdfMxbvvvuuw/k96ejq6deuG0tJS7N69+54RJ6RSKYKDg1FXV8eyeLzTEIlEeOutt27Jsf7+9787lQVFURRomsaECRMwYMCANh//3XffhYeHBx5++OE2jyWUkpIS7N69GyEhITh16hRqamqQmpqKsLAwGI1GKJVKaDQawdaW1dXVzP+rX79+mDRpUjvO3gzfuYuPkSNHYsQI9vXCqVOn8N133wEw/2/ffvttp+fS+tw4btw4DBo0yOlxrHH29REcExgYCIqiBNltOoKiKDz99NOM8Lp161abjD2C88SkhmDCw2zrcAtXckvxy3JhQVt3E87Y6HZUFi5cyKrDKoQ33ngD9fX17p/QXcrEiRPRv39/l/oKvT8jsAkMDBTkREEgEAj3AkT0usMgmV6Euxl7WT4AfzbSqZJduFrNjmbmIsY/DQGe4TDSBsQGZEAqdv5z1KCuxon8g/A2sTMqmkRlqBOzLxQdiV4ikQgp6UnYdoHbusjbGAl/k2MLRCHUi4rQKL5us21q9lLe9jRN44czH8JEG+FhCkaQ0bGlXmxsLIKDg53+zuaV/Y4LFUc497XOlpNIJMjJyYFGo8HZs2cdjm2JXj9z5ozbrLGysrIglwurRVZWVoaSkhLe/X5+fkhMTGRtt5ft5GoEfWNjIy5evMja7uXl1W7ZX9aZbEajsV1uRi0ZhhYaGhpQV2e2RW0dYSs0s8JCRUUFp5DFhVwuR2ZmJut8JSQrMSIigrGwu12Q31r30/p7bDlHAuZzbE1NjcPMUnsEBAQ4FOntoVKpbERpZ5HL5UhLS2OE/ZMnT96y61Eh32UhGVIWEhISmHpjNE2joKCAZfdojZ+fX5sWKrOzsyGVOg7asaZ1JoGF1r8JQjOhrcnIyIBSqRSUDSiUnJwcl60+CWwuXLjAWJxKJBJkZ2e3KdO1rq7Opr6bJZPeFUwmExobGxnh1M/P757931+tPoNTJTvhowjCoM7TIZMoQNMmGGkjTAb6jvudrampwdWrVxEREYGIiAjBnymj0QiVSmVzXZmZmXlLA6vuFNp63myLg0NHo62OFJbfMndyL1wfk0wvAoFAuMm9eQV7B9PRf6A0Gg2uX7+OqKioe/JCuqOz4bT9/Tk5OZzby/XnBYteRXX5KKozL+zFxcQjO6mnM1MEYF5sOn/lDMARyEjRrnmym0wm+Hpx1LahgShDX1Bwn9e7nynGRvTyVPggOzvbbp+MzM+w/Nd/o7bCfh0ZCxEREUhPT3f6O5uZlYFXvmGLXplxvaAqlsNgvFn3SiqVMvMWInplZmbi2rVrbq0FY6lHI4Ts7GyoVCps3bqVc4E0MDCQeT0VFRW4ePEifH19mcVXLnJzczF9+nT4+fk5Ne/t27eztsnlckyePNmmwLY7qa2txbBhwwAIq2XliM6dO9ss0lm2WbK5ysvL7S74Xr9+HaNHjxZ8vLVr1wpuq9VqkZCQYGPn2NzcLGgBOjExUVDmYntCfmvbhz59+uDGjRvw8PBAUFAQa7+QWlt8xMbGOjyP24OmaZdFr6ysLPTq1ctmW1JSElatWuXyfJxh6NChghafmpqaOC0hIyIimIzKjIwM9OrVy8YOMicnB0ajEV999RWr77x58yCXy3Ht2jVcvHiRVWvOEVlZWS4vcsbExGDDhg3M8549eyI5OdnmO+uM2GdBLpcjOjraZuy24uHh4VLmw52KVqtFeXk5/P39bc7zt4Kmpiab3xKDwQAvLy/OoBl7aDQatLS0wMfHBz/88IPNPpPJhKysLLt1hgoKCrBr1y4olUoMGzYM4eHhMBqN2LhxI+saZ86cOfD0ZNel7ehkIxtT8ADnPr7fWbVaDYlE4rQQ7oiWlhacPXsWBoMB6enprOvGgwcP4upVs1NFaWkpSktLMXz4cMTF2Q+427t3L+d5NT8/H4sWLXLb/O8GaJoWXHeRj6KiIkycyO96cS/R2p536NCh2LWLuwwAF5WVlW5/L8n1MYFAINxbENGLQCC4BVdrRQCAWOzajWF5rbCsjdZUN5Yj0DsM9RoVax8F7qhIvu3WcNmBKGh/twpeFqQiBfQm8/G6dnZsaSWVyPDQfS/h/PnzOHDggMP2rkb4i0USSMRSGIx6m+1je87DpuLNMFgpjdbilVwudyhmbdmyhddP31WcXZTw9PTEtGnT0NTUhAsXLtjc0JlMZkFPpVLhp59+EvydWLduHR588EGbiFyj0YjKykp4enpyLshxeeTfd9997XoDV19fj/r6evj5+Tl108pHZmYmS/Q6cuQIhg8fDgD46aef2nwMCzdu3GDVH3OEpd6UBaGRv/dqRPy9gFgsRnR0NO9+qVQKpVLpkl2jtXWnK1AUhWnTpmH9+vWC2k+dOhWXL19GYGAg4uPjWfs9PDwwZ84cxmqvvVi4cKHg70y/fv1QXl6OxsZGAOaIeqFCoVgsxoMPPoi6ujqUl5cDAOLi4pgo8oSEBMTHx+PChQsOfyPHjh2L4OBgSCQSu6KCIwICArBkyRIANxfiWpOTk+O06HXixAmn+zjiypUrHUb0KikpwS+//MI89/b2xtixY2+Z+PX999+ztu3ZswedO3cGRVHMtQTfZ4umaaxdu5b5HvBx+vRp5OTkcGb7FBcXM7/jarUaP//8MwYNGoQDBw5wXv999913rOuUuwGj0Qiapm/Z73Jubi6OHj3KPM/JyUG3bt1cft9MJhMKCgqwZ88em+35+fmscydX0MOOHTuwaNEi3lpTfIEEgPm902g095Qw0FbBCzALNdXV1ZyBMfcSlpqk1gQGBmLJkiX44osvBI1RWVkJk8nUpt9ZAoFAINzbkJUZAoHgFqoaylzuG+wb7lI/inLtIvj73R/CWO0JT4Sw9smlSsBF/Y6maUQFd8b1qpsL+QFG1+2q7DFv2NO4VHoKgT6h6JYovFaHZTHFEUeOHEFWVpbjhhw8N+N9vLn6UeZ5clQ2vJQ+rJtui1UeAKSmpuL06dN2x3W34JWRkeFS0WmKouDj48NaRLGIXJcuXXJaBK6urmas0vR6PVauXMlYC40cORIxMTEOx7BkSnTt2rXN1oN8dl979uzB0KH8dfucwfr/b8FiDyf0cyrkZrj1AqdQrl69ij179qC2thbe3t6MFZUjIiLYtqmEe4dp06Zh06ZNaG5uRmBgIJRKpV1bVAu+vr5tPra/v78goWrcuHEICAhgZXe1xtPTEzNnzsSaNWvaPDcuBg8e7NRitEQiwcyZM5nzq7MLyRRFISAggDf7lqIopKamori4mNcK1SJS3SooisKkSZNYmTzuxpHFoyu/vxqNBps3b4ZSqUSPHj0QHu7atZ67OXjwoM3zpqYm5jM+ZMgQdO7cud2ObS+4p/WC++jRoxEVFcVqd/HiRYeCF2AWPz08PJCSwq7jyhW4snfvXrvjnTp1Cl27dnV43LZiEXoAsxgtEolQVFRkk+E+c+ZMhyLllStXmLpmycnJGDhwYPtNGmY7ZmvBCzC/ZxUVFbjvvvtcGvPcuXM4coTbMnzFihVYvHgxKIriFMwt5OXl8V7Pc9lkW3PkyBF07twZMpmMuUbtqDhrcSuRSHjrym7atMlpkZim6TaLygaDAdeuXYNEIkFsbOxtE6lNJhNncJ6HhwcAYNGiRZyZ11zk5+cjIyPDcUMCgUAgEDjo0KJXcXEx/ve//2H79u24ceMGZDIZ4uLiMHnyZDz44IPMD6872LNnD9asWYPDhw+joqICEokEwcHBSE9Px6BBgzBz5kx4eXm57XgEwp1GbsFBx414yIjtiQ37P3eqT3x4GgJ9Ql06XmX9DQSBvQgAAMG+nVDReA5GU+tIV8c3DnV1dTaCl7lX26PTkpOTWTemYf5RiI90XJurNVw3IXy0tLS4FF2nlHvi5fu/xOk/PhPZCf0AsLMBretNJCYmOhS93Enfvn3bHLXe+r2xCDWuFKUvKSlBcHAw1Go1Vq5cabNv+/btNgutfIKQpTZZt27d2iR6jRs3DiEhIThx4gTLmqSqqsotC+CdOnWyezNeViZMRF+2bBmGDh1qtxYSV90cIVh/HoUKXllZWfdUVDSBjUKhwKxZs2A0GiEWi0FRFL755huHmawhIewgDFewZKPyZXwlJSU5JT74+Pg4LXx17doVUqkU165dg4+PD/r164eKigro9Xp4e3ujsLAQISEhgsR8Ltp7Ia9bt26cope/P4eF8S3AXsZA//79ce3aNadtGa0ZPnw4YmJioNfrIZPJoNfr8fXXX7PaWQcZFBcX4/Tp01AoFOjduzdLgDh06BDOnTsHwFyD8ueff8a8efPcXp+Fj7y8PPz+++/M8wULFoCmaZSWltoVjHbv3g2FQoFOnTq5fGy9Xo/a2lr4+/uzbDudEQ+3bduGSZMmISgoCCqVCp6enqirq8P+/fsFj7F//36EhobC19eX+d+ZTCZWJrMQTpw40a6iV2FhIX777TebbXv27MH999/PsnRes2YNS4C2Fg1MJhMjeAFmcSc1NbVdhZuNGzdybi8tLcXGjRsxceJEpwOt7IlSNE3jxo0bCAsLw7Zt23jbFRcXIysrC4WFhTh8+DCampogk8ng5+eHyspKu8e/dOkSkwlm+S3oiFRWVmLz5s1O9ZkyZQquXr3Ke4156NAhpl6lPVcJjUaD7777jsmwjIyMxI0bNxAYGIgJEyYIDgzR6XQ25+2UlBQMGODYCcTdmEwmLF++nHWvYm356cz34NChQ8jIyIBGo0FNTQ2CgoIE12ImEAgEAqHDil6//PILHn74YZsbm5aWFpw6dQqnTp3CN998g7Vr13JaujhDfX09Hn30UWzdupW1r7GxEQUFBfjxxx/Ro0cPl7MmCIS7gX1nf7a7PzqEP3LWaDIiwDsEtU2VkIikMJgc34x7yL3RO3WE0/NsVlsszrgXzeqqGvDEzH+hoaUOV8vysSd3MzxMQQgycotk1nAtIrhD9EpISGDd+DqbSdTS0gKJROJUQeHKykqEhYU5dRwLErEU3ZMG22xrPWdr0cgdQQhCbcVycnKQnp7e5uPxiV6uWH1evXoVOTk5zCJha1paWpj3iM+mz5FVY2ZmJvR6PbRaLUpKSngXvcLCwpiMh9aiV1uJjo6GTCZjauD4+PjY/E5HRkbCZDJx/qbycfDgQcTFxTH/D5qmUVBQgKqqKkRHR6Oqqsqtr8EePXs6X2OQ0PGgKMpmoWrevHnYsWMHNBoN56J3enq6W4Ucf39/zJo1C1u3bmW+XxKJBCNGjHBpMd/Hx4dVgy8uLg7du3dn6srU19fj+vXrCAwMZLIdra97rTNW7vSMgaCgIOTk5LAsTZ2pIehOKIrC8OHDsWPHDta+1NRU6PV6QaKXxQ7N2lrKy8sLMTExEIlEzEKiTCbjrL2ybNkyzJ8/nyWIlZaWYv78+cxnuLm5mfO3zBLQsWDBAkilUrdkNnBx7NgxVhCNM7X2Tpw44bLoVVVVha1bt0Kn00GhUGD8+PE2tZeE1IW0xh0ZfuvXr4efnx/Gjx8PhULhUmCOhSNHjuDMmTMAgDFjxti8TxqNxqamaE5ODrp37w6dTgepVGr3f20ymViClwW+OqXNzc1Mts3q1asBmM8zw4cP57y+yc3NZeyT2wO+rB8AqKmpwffff4+5c+cKHo+maYfZR3v37nVo8VpWVsayk9PpdA4Fr9Y0NjZi/fr10Ov1SE9PR1paGvbv34/q6mp069atzWsqlnlZ3BKSkpIglUrx22+/obi4GGKxGLNmzWrT/YLl+txy7rF8JvkEr/vvvx+FhYWoqKiwsYGUy+Xw8vJCTk4OunTpgmXLlrH65uXlIS8vD56enpg6dSqvUPPTTz/ZWIpazuU1NTVYvny54Ozi1uflCxcuoFu3brzvl8lksnkP3EVxcTFncJ5SqbQ5VkZGBut3IjU1FefPn2f1PXbsGC5cuGBTRkBoPWSdTgeKotxeY49AIBAIdwcdUvTKzc3FokWLoFar4eXlhaVLl2LAgAFQq9XYuHEjvv76a1y5cgUzZszA7t27Xa6j0NDQgEmTJjE3VuPGjcPEiRMRFxcHsViMkpISHDx40K11SQiEOxVHYtXo7rN598mlCiyd+g5OFxxEXuExhPp3wt4z9r83OgO7fpYQLBlcYsh429B6CeLCUhAVnACtyoAb54XVAuKKYHaH6MUVXS7U/g0wR/peuHABUqnUqejeqqoql0UvLlrP2Vo0csVmsDWOBK/x48cjICCAFXntKq1vFEtKSnDlyhWnsuksWArE82W7nThxgonY5ItSt3fjGhMTg969e9tsW758OWuRRi6XM+MI/W2USCRYsGCBoFoIo0aNsnmekZFhE41vMplQV1cn6LgWtFotmpubYTAYcPLkScYiEQCviGihc+fOuHHjhks1mLi42+qdEG4NIpEII0eOZJ5rtVpcunQJdXV18Pf3R2pqqtuP6e3tjalTp0KtVsPT07PNNTF69+6Nuro61NTUIDAwEP369bP5zfPz8xO0AHW30L17d2RlZeHs2bOIiIi47dZ8cXFxWLRoESoqKnD16lWEhIQgKSkJgDkwhs8CzcLcuXMZIXbBggU4e/YsdDodMjIyOD8bCQkJnBZ4XBlger0eX375JcaNG4fw8HCH2UytBSi+um4ajQaFhYWQy+WIjo62e51gNBpRWFgImqbbnDVeWVkJrVaL0tJSBAcHO+XUcezYMaaOjUajQX5+Pvr27cvsr62tbdPcXKW+vh7ffvstFi5c6HRGizUWwQswB5haC1+HDh2yaWsJNLVgz6rZelyhWIQua65fv47ly5dj3LhxrH3W1wbupnXtIi5aWloEC701NTW8mWOtx7S+hmpvLNdnR44csTnn7Ny5E35+fjbWsTRN4/z587hx4wYiIyORmppq97XTNG1zfrly5Qp8fHyYrFuj0YhVq1a5lDFK0zR27dqFq1ev2mwfPXo0r7Wwp6cnFAoFUlJSkJKSgoiICBw8eBA0TaNv377M+UgkEiEtLY2zphpgrvP7+++/Y8iQIax9Go3GobDZ0NDAO0eaplFYWIi8vDzO/atWrcKcOXOYewyj0Yjc3Fym5qO/vz+GDBnCaTfuKnzf5db/sz59+iA1NRUqlQoRERHMZ0MsFrOu3bnO6ZY1vNLSUkRGRmLgwIEsYWv37t02wTpjx45162slEAgEwp1PhxS9nn/+eajVakgkEmzcuNEm8nrQoEFISEjASy+9hCtXruCjjz7CCy+84NJxnnvuOZw+fRpyuRzLly/H2LFjbfbn5ORg/Pjx+Ne//sVZFJhA6Eh4Kn3QoKrh3Dc0ZwqirDK9TCYT6uvrIZPJbBYTshP6MVZ4jkQvuVSJBlUNvJX+Ti3mURQF0ICc5l/QtyzqScRS+CACNyBM9OI8nhtEL67FIKHZRLW1tbhw4QIA7kw0e5w/fx6ZmZlO9bGHvUwvsViM+Ph41g2pUFpnIXDhTgEP4C4yb22n4wz26jEA5ohNi+jFlbnU2sIkKSnJJio1OZlthSmXyzlFL2t69+6Nw4cP252bwWAARVEQiUROibEAW+w0GAxQqVROjQGYI2PPnDkjqM6JhX79+iEtLQ3V1dXYtGmT08dsDV+dIAKhNXK53K3nVj4kEonLgV2tUSqVmDRpErRaLeRy+T1RWF4mk9nY8N5uxGIxIiIiWHUDPT09MXfuXKxatYqz3/33329juyqVSgXZ1CkUCpvIekf8/LP9jH8+li9fjunTp+PcuXOQyWRIS0uDh4cHfv31VyYbJTIyEmPGjGEWRnU6HaqqqhAQEACFQiG4PoxQvvnmG5vnWVlZjG2nhdZ2YjNmzGBl3OXl5TGil71MoFvF8uXLBbd1VOcNMAtfM2bMgI+Pj8NrsO3bt2Px4sWscwdN005nwDmC77NYX1/fLuK80Oz0wsJCxMXF2WxTq9Wora1FU1MT8vPzUVPDfS91p7NhwwbMmzcPv/32G+RyOWJjY5n6eRbxms+KuvV3CTBbhXNlJVoyRluf1yzU1dXh2LFjUCgU6N69O8RiMev7bMGeLWTrOmyJiYlISEjgzI7KycnhFb0As4CXkpLCCp4oLy/n7WNh7dq1GDFiBGJjY1n7zpw5w6oj1xpLxhcA/P7778w9IWB+rw4fPuxyzTku+O5PuYIHuIJlsrOzHQasAbafj6tXr8LLyws9e/bE1atXcfToUU5nk61btyI6OtquZTCBQCAQOhYd7o71xIkTTKTZ/fffz2k19NhjjzELgJ999plLvuaHDh1i6hv8/e9/Zwle1rS2uSEQOiIpUdm8+6rqby4C1NfXY/Xq1diwYQNWr16NXbt2uWQHd/baYfzfuqfx9tonUVpTKLif0WiAFJ5221jPx5moXKVSiakDHhLcXihci4tCxQVr4cNZ3Fl7g6ZpViRs65tGrihIodyOhUl3L/oKteFrLezI5XJWofq+ffsiIyMDkZGR6N+/P2d0NddiQessOGdsIB19JltnmgFsQddoNLpUm+bAgQNOCV4jR45karoFBQVh4MCBTi2EhYeHY+LEiTbb3LloQCDciYhEIiiVyntC8Lrb8PDwsMkmtDB06FCX6wxabGhvBevWrcP58+eRm5uL1atXY8WKFTb2azdu3EB9fT1omkZzczO+//57bN26FevWrXO5biPAHVTExZkzZ7BixQqbABXLgr6FtWvXcva1ZL45EoXayoABAxxa3QklJSUF06ZNExTMsXbtWhw4cEDQuFyZ3CUlJU7Pz1XaQ1CiaVrw9duOHTuYdYeWlhZ88cUXWLlyJbZu3Yr9+/e7ZX6ufG/T0tKwePFiLFiwAEOHDnX52CtXrkRFRQWKi4uxb98+m327du3iFVG5MkgdwfV9q6iowPr161FUVISLFy9i1apVvIKXPeLi4jizq0QiEWe2moeHB2bP5nc0AbiFWCEZggDw22+/cX53HAleAJgavyaTyUbwslBaWupUcIMFrVaL69ev29S8NRqNvLaZQu2/lUqlS+exM2fO4NSpU9i1a5ddK//i4mKcOnVKcK1eAoFAINzddDglZsuWLcxjPt9skUiEWbNm4dVXX0VDQwP279/v9AWexRvbx8dHsNcygdCRsSdcnb12BDMGPWp+fPYsWlpamH0FBQXIzMx0ucaHStOI3ad/wNxhTwlqf/TiLoho+6c+69fiTOaKRCJBRmwOKutv4ELxKUSHdEZVvnOZL62xZNC0Zt26dejWrRtycnLs2oW4IupbcHWhjAuubKHW827LQqqPj4/LfV3F3VZ2Qmp3WOpVWaPValntpFIp+vTpY3csrvoCrSPRhfxPJk+e7LCNUqlERkYGa3vrTK/a2tp2t3+aP38+S9xLTk5GUlKSIItGwByxGhISQn7/CQTCHUN0dLRNnRSLu4WrJCUlYf/+/e6anlNwOWRYalOZTCbmd0+r1bbJznDBggW4ePGi4Ne5bds29O/fH5GRkYJFrB9//BFLlizhrMe5cOFCiMVibNq0yWnBw9fXFzNmzGBZ5nXr1o2zxhAfEydORG1tLfMejBo1CtHR0QDM9mdCfpO5FtO52L59O0sccHeWlz127doFb29vhISEuGW8+vp67Nmzx6k+ztSXs6ZXr17w8fHhrX1mwWIZZy/zyBpLjT3AfM3HZ23qDtatWwfAfA2Vnp6OrKwswcJPa7RaLUwmk811qvU6kKuIRCKXar95eXlh/Pjxdsta6HQ6m+tPZ+7R1q9fj169erlUI/7ixYt2s5u2bduGSZMmCRqLpmls2bIFZWVlAMzX8WPHjkVYWBgTEN4asVjsVNZ5eHi4S+d1i22jI2iaxuXLl+/4+qIEAoFAaDsdTvSyZHl5enrajRLp168f8/jw4cNOiV46nY6xMRgyZAizMGw0GlFWVgaj0YjQ0FC3LhgTCHc6xZXCbv65rMtUKlWbLjwvXD/luNEfHDi3FQqwa2RZY7Ff3LFjh9P1hSRiCUZ2m4GR3WYAAL7I/8JBD/vYKzJ84sQJxMbG2o3EbYvoJcR2QwgGg4HTqsIddbwAMFYxgYGBt9QW5lZnO6xZs8amNogFV7PcuIo6c/1uRUREoLS0lHccy410eHg4cxNsjVwux5w5czg/x0Ki7MPDw9GjRw/s3LkTLS0t8Pb2diqrqzV8Nd2cETEjIyNdPj6BQCC0BxRFoU+fPg4DHoQiEokwf/58l7Iw2gtHdnvOsGjRIlAUhZSUFKfEPaFZTdZYgiVbY/kNHD9+PK5duwaFQoHw8HBBwsjUqVMBcAcQLVmyBNevX8eOHTsc2iqGhIQgJCSElTEOCLfSFgpN08jPz2ey5AYNGnTL7fw2b96MBQsWoLGxEVevXkV0dDSCg4NduqbjW5jPyMhAXFyc2+p6W2oMOnqvBg4cCLlcjn79+qG8vNyuYCmVSjF27FjOa8FBgwZh7969bZ43H83NzThy5AgCAgJw9uxZl8dZtmwZIxx/9913biknMX78eJf7hoWFsezFrfnhhx8wY8YM5jmXfaM9jhw5Ah8fH8TGxjp1f9c66641VVVVuHbtGst6k4vWwWFGo9Hh59xZJ49b4ZDEdb9CIBAIhI5Hh/MnsVxkxMXF2f3BtBR/tu4jlHPnzjFp4GlpaWhsbMTzzz+P+Ph4ZGRkoEuXLoiOjsakSZNuW4QkgXCrKa8r5t0XGXjzIprrBrp1NpVGo4GYlgPuvddmoGB/cdtSX8BZwcvdiwOA+b2xtxjv6KKdK7LYGdoimlnIzc3l3O6uWjOWelZcmUQW3J2VBbgmegUEBCAqKsql4zU2NjI2JdZY/545A9dCR2JiImubPUuSBx98kHkcHx9vs8/f3x9ZWVmYMmUK73vFNYfWNDc3IzQ0FHPmzMHixYsxc+ZMDBo0yGE/V5gwYYLDNgqFgrO2AoFAIHQ0ZDIZ5+8nX/YuF2PHjuUUVG4XMpkMs2fPtgm8aV1r51ZgXddPKpUiKSkJ0dHRkEqlWLJkid0Mdn9/f4eBQ1FRUVi4cKHdNvPmzbO7310CqgWVSmVjC9mewoo9VqxYgY0bN+L06dP48ccfsWzZMsFZIhbsZSj17t0bYWFhbskGnzBhAnJycgDAoQ2zdf3WKVOmsOq9AsDgwYMZK0O+jLekpCSkpqa6PmmB/PLLL222t1y+fDm+/PJLGxcRV/Hz82tz9o+968OGhgZ88cUXOHv2LL766ivONajAwEC74//2229obm7mfb1cNXyFsGPHDt6AMoPBgMuXL7tk0Tp16lRBYpo1fMFp7mTEiBHtfgwCgUAg3H46VKaXRqNhIqAcRWH7+fnB09MTKpXK6foh1hYOJpMJQ4YMYdlN6XQ67NmzB3v37sXLL7+Mp556SvBr6MhYbhBctTIg3OHQAECZH1CARCxFgHcoxvdayHy2uaLwtFots//KlSs4fPgwIukeaKGqUS2+AAcaFQBApWqGWCzslEY50Pt1Op1LdYX0en27fIc1Gg1SU1Nx/vx51j6j0Wj3mFzWd85gyfZqy3eWT/QyGo2sz0NMTAyKiooEjy2VSkHTNDQajV0xKTg42O3/G1eK0iclJSExMRE0TTPFuJ2ByytfIpG49Nq4FjIpimKN5e3tjZycHJw6ZZtRKZfLbT5fcXFx0Gq1qKioQEREBBITE5lj8M1PiFCs0WhY/V0VMQMCAuy+V76+vpg3bx7rfxMZGYmYmBioVCokJCRwfnbvJMhvLYFwd3Enf2d9fX1ZGVajRo2Ct7c3EhISsHv3brvZtz4+Pm4Lcmkrs2bNYoItrH8LkpKSbnnkv6Pfo3HjxuG7777j3NejRw/Bv/sTJkzAjz/+yNreq1cvzt98a0QiEYYNG4adO3cy2xITE5GYmMi4nnDRq1cvXLhwwaXAq759+0KtVttcc6SkpCAjIwPr16/n7COTydr83Tl58iSCg4MFWx9u27aNc/vAgQNtro3i4+Nx9epVl+aUlJQEX19fm/+RtYWpNRkZGaz/ZWxsLGJiYlBTU4OGhgYEBQXB19dX0HvVvXt35OTkQCQSQafT4erVq5DJZLh8+bLgGmZ3KsHBwZyv4b777mvzfVNwcDD8/PzsZqVyWb4D5uvtsWPHYu3atXbnsXr1ak6bw4EDByImJgYXL150et4AcOrUKfTq1ctmW0NDA+f5QwiDBw+Gh4eH0/coSqUSPj4+bXJ1sJCQkACZTGZzD92lSxcAHXvdjThOEQgEgpkOJXpZF6309PR02N7DwwMqlYrTbs0e1tkf77//PjQaDYYPH44XX3wR6enpaGpqwo8//ohXXnkFjY2NeOWVV5CYmCioyH1paekdvZDmLixFnQkdBzEtQ7AhDTJ4QU3VolZyGbN7PQeKotDSoENLg7n4t1qtZvWtrq5mMjNPnDjBLIR70EGQ0V7QUfwFaS0UFRdCKmHXKOLG/oJ5XV2dS4JGY2OjTZFzd9Qm8vb2xvXr13ktDEtLS6FUKnn7+/n5talYb1VVFYKDg9v0neU7p1m/Vxb8/PycEr0oiuIcpzWBgYGC2jmDs//fwMBASKVSZh5BQUFOW5u0xsPDw+XXxbUY1dDQwDmer68vS+TKyspitfXy8oKXlxcAYcXphdxwhoWFsY7j6ncrNDRU0PvVqVMnm/mHh4dDJpNBJpPdkrpj7oL81hIIdxd34nc2KSkJR48eZZ6LxWLU19czi7pdu3Zl9jU1NdlkzAQGBqK8vPy2iXndu3eHwWCAwWCAv7+/Xdvmzp074+rVq/D19UVmZibUajXOnDnj9CK4QqEQ9Nsm5Ppl0KBBUKlUkEqlzPvu5eUFnU7n1G9/a/vntLQ0KJVKwWMMHjwYAJj6YfayaiiKgkKhQE5ODkwmk0NrtdZIJBJ4e3sjNDQU1dXVTPZNVVUVE7BqwcvLC506dWKuUZw9Vmv27t2L3r17O2xXXV3NeQ3l7+8PkUhk8746ys6yR1BQEOt/xJcJ5Ovra/f/KZPJ0NjY6LKQYLm2S0lJQVhYGEQiEXx9fdv8nrcmMjLSpcBDIQQGBiItLQ1isRhHjx61+Rz36dPHbcfNzMxETU2N4LpqFvz9/XH9+nUkJiZyCpvWnDlzxua5UqlkPnvOBhBauHTpEkJCQmzckpytWdcaV+9R0tLSUFxcDIPBwBnwJ4RBgwYxQXJKpRJqtRr+/v6QyWR35G+tuxCLxSz3DQKBQLhX6VCil/UNhhDLJLncvEDOtQhvD+sLJI1GgyFDhmDNmjWMzYRcLseiRYuQmpqK++67DyaTCa+99hrGjh3rMDo9IiLCqbncbeh0OlRUVCA0NPSWpK4Tbh3epgjIYL4hUtIBUNKBTCFsa7iylfz8/BAVFQWaplkLIwraDzo0IyYkGSO7zsQPh75EVQO7vlBYRBg85F6C5uoo08vPzw9eXl5Oi0Xe3t422UatM2NcIS0tDVFRUTAajTaWMBZu3LjBLEZwIfRGoXPnzlCr1awbPkt0tru/s+Hh4ZyZWVFRUQgLC0N5eTkuXrzocOFIKpUKsgvs1q2b2y0OFQoF8vLyBLUdNWoUK3q4uLi4zaJXS0uLy3aJZWVlrM9Hamoq7+9nZGQkCgsL0dLSguTkZEG/s47Q6XS8Ea8WevTowQpkkcvlrBt+RwwfPlywhVVISAiOHz+OhoYGdO7c2WULydsF+a0lEO4u7vTvbEREBM6dOwc/Pz8kJibatZBPSUlBfX09lEolE5QTERGBkpISRngJDQ3FiBEjUF9fj59//rnd5u2MRVt0dDTLzs9iy/jtt98KHic5ORk0Tdv9jWqL1bErWIQEsViM8PBwt1wP9e3bF7///jtru0Kh4Lz+F4KnpydiYmIAmDP/LSKbBaVSicOHD6O+vh4JCQmsOqeTJk3Cb7/9xghjw4cPR15enuAsPkeuARasRWBrhg8fzplh0dzczFtOgS/raM6cObwWltbZexEREejXr99ty+y4//77UVBQgN9//x2enp4YPHgwtmzZYtMmNDRUsMgwZMgQVrZ9cnIyunfvjubmZmzevNnluY4dO5Z5LJPJcODAAWi1WuTk5KBz584uj8tFbGwsEhISnKrr1qNHD3h4eCAyMhIqlQrXrl0T3NfDw4P57EZERLgkegHmmoWW62VXMxQB83V0W89xFst1nU6HwsJCeHh4YPfu3YL6jhs3Dv7+7Bred/pvLYFAIBDcS4cSvawv9oTUobFE7tnLknB0HAB45ZVXOC9K+/Tpg/Hjx2Pz5s24ePEi8vLyHPrf3yupyDKZ7J55rR2ZppZ6/PD7V2hU1cHHZHuDG2DozPk/5rrRFovFUCgUvBlBIkqMMT1nIzIoDlnxvbHz1EZWG6lU4vAzVd1gjvClaPs3+2KxWJDtWnJyso2FhOV1WGhrPa0uXbogIyPDbu0of39/u69baN2pbt264dKlSyzRq7y8HLGxsS5/Z/mEwx49evCOFx0djejoaAQGBmLXrl12x5dKpQ7nJRaLnT7PC6FTp06C2mVnZ3MuALnrZsvVc2lkZKTN5zclJcWhBVVaWppLx+LDEnxiD66oZiHZ3BaSkpIwYMAAp2qwKRQKDBs2THD7OxXyW0sg3F3cqd9ZhUKBIUOGCG7v4eHB2jZx4kSUlpZCJpMhJCQEFEVBqVRi4cKFuHTpEi5fvuxyRD8AzJgxA3v27EFlZSW8vb0xbtw4t72XS5Yswd69ewXVgU5PT3cYmNGzZ89b/n/mqtnZFtLT01FSUoLiYtuavkql0ua1+fv7C66R6+XlZfd9iYqKYq69uO4nFAoFZs+eDbVazXwGY2NjUV5eLlhc/f7779G7d2/4+fkhLCyMtZ+mac5MN39/f96srkGDBmHQoEGora3Fhg0bbPZNmjQJFy9eRHl5OSIjI5GQkOBQlFQoFG6pF+Yu0tPTkZ6ezjyfOnUq8zoTExMxYMAA0DSN6upquyLQlClToFQqMX/+fOTm5qKsrAxJSUmM+Ozh4YHFixdj2bJlduczbdo0TitM689WTEwMI7C2F2FhYZg5cybWrFkjqL21q8fw4cNRW1uLX3/91cbNiI+cnByb1zdo0CDemnkpKSno2rUrr33qjh07MGrUKM5gS6F06dLFbec4hULB2DnGxsZi7dq1UKlUCAsLQ2NjI+v7GBcX5zDI7U79rSUQCASCe+lQopcl7R6AIMtCyw+kM4tnrY8TFBTE+AJzMWzYMCYi6eTJk4KLPhMIdzoanRpvr32SeR4NYVGdXGKSZZvJZGLtS4zMRI/uDyIyyFwEVyJmZ5d0SegLucy+qJFfdAKrd38AwHGmF03TnHNpTeubUiFCGR8JCQk2tQEHDBjAKvweEhLCWhByNE97c+rcuTMaGxuRnp4OHx8fZGRksLLT2ioWcVkJjR8/HqGhoQ77JiQkOBS9unfvbvM8Li6OFRkp5H/pCkIipRMSEtCjRw/OfbfbSz42NhZJSUm4du0aQkJC0LNnz1s+B0fvYevvgAV7WQatGTRokFNzIhAIBIL7EYvFnJH/EokEaWlpSElJwZYtW5jrhokTJ+LixYs2tZRbM3ToUCiVSiZ7afz48VCr1YzVlzsZNGgQUlJS7Na3CQ4OZu4rlyxZgurqaly5cgVnz55l2gwYMOCWZnm1J6NGjcIXX3xhs6118IyQ4BYLrlx7c+23Fl0pikJ4eDjGjh1rtw6ZBb1ej/379wMwB/r069eP2WcwGHDo0CHOfqNGjXI4dkBAAKZOnYrjx48jOjoaycnJAMxBdJbHHYGAgABOUS4sLAwDBw5kWSImJydjwIABzP9WJpPxXjuLRCI8+OCD+PLLLzn3Z2Zmcmb4CK3V5m58fHwEf/ZaExAQgFmzZkGv12PdunV2bUVjY2NtniclJaFz58746quvbO4F+/fvj5SUFFAUhdGjR/PWpvv1118dzm/hwoUoKyvDxYsXodVqodVqUVtbiwEDBrDm4y4kEgnmzJnDZIEePnzY5vwKwKkAjbsVk8mEIUOGIDc3FxkZGdi3b5/bf/O4qK6uRk5ODpqamvDAAw/ggw8+aPdjEggEQlvoUKKXQqFAQEAAamtrHXoy19fXM8JYZGSkU8exbu/IjtC6rbWXOoFwt3PiMnf0mCPsiV5cmV5x4amM4AUAMaHsm8KkyC6QOajnZRG8zNi/YTaZTHZvLJhR3Ch6ZWdno6KiAs3NzQgLC0NCQgKrTWpqqtOiF99+sVjMuiloj4g3rv8pV+QsH2PGjMEvv/xis81SLyMyMpIVpdm9e3eW6NWW/4sjoqKi7PrV2wt0sFcnRCqV4oEHHsDFixdx4MCBNs2RD7FYjEGDBmHgwIFut350F62tiyx4e3sz/vyA+SZ4+PDhvDfvBAKBQLizEYlEGD9+vM22kJAQxMbGIi8vD97e3sjOzkZubi6uX7+Ofv36sTKuRSKR08GMzhAaGoqhQ4fizJkzCAoKQv/+/VFdXY2rV68iMDCQde0WFBSEoKAgQXWi7lZaux5YMjIsjB49GitWrBA0Fl+gizuIjIzEokWL8MsvvzB2h7169cKRI0d4++Tn56N3796Mo8uuXbs4beMWL14seME5ICAAI0eOdOEVdAwSExNx/vx5xtIxKSkJAwcOdGoMiqIwf/58bNmyBdXV1QgICEDfvn0RFBTEWG+3zvZqbV16KxFS142v9jtFUZDJZBgxYgSvtWNwcDDndbxFIGxqaoJMJmMJ0EIdK7jIysqCRCJBVFTUbRHxLa83NTUVly5dYu6p+vXrx2sL2pFYsWIFcnNzAQCvvvqqS4KX0WjE8OHDbQJeZ8+ejU8//ZS3T1BQEP785z/j3//+N1auXImFCxciJyfH+RdAIBAIt4gOJXoB5gvvQ4cO4dq1azAYDLzR4Nb2FM7W6rC+IOezY+Pa70xkOoFwp3OpJNelfvZELyGFzsMD2BllRpPBbp8Gla3gLCTTSwh8ohdN07w+6OHh4RCJRCxh3t/fH9OnT4dWq+WNUE5KSkJ9fT1zkQs4Fr34aka1zpCykJKSYhNV3dYsqdbnSKE1lazbW9cC6NevHzp37gyNRgNvb2/W/6AtBcNdIS0tza7oZW8+0dHRvHUmpk6dCpFIhNTUVLuiV2ZmpuC58nG7Ba+hQ4eyMvo6deqEPn368N64ikQi9O/fH/v27YPRaESfPn0QFRWF3r1729QI4xKPCQQCgXD30HpRlS8Y4laRkJBg89sSHByM4ODg2zij20vXrl3R2NiIuro6pKSksDL5pVIpE5RqQSwWc95Du7uuUmvEYjHGjRvHPDcajXZFLwD46quv7O738vK6JRkWHQWLuF1WVgYPDw8bSz9nkMlkmDx5MrRaLWc2ob+/P2bOnIny8nKEhITc8vsDaxy5ZowaNcphIHVISAg6deqEkpIS1r74+Hi7ffmsyymKwgMPPIBvvvnGbv/WZGdn82bi3Wp8fX0xffp0VFdXw9fXFz4+Prd7Su1Oc3Mz3nzzTQDmcgGu2rF/8sknLtUff+SRR/DJJ5+gsbER//jHP9q1LieBQCC0lQ6nwvTp0weHDh2CSqXC6dOneRd2rT2KnY2+i46OZi46rl+/ziqya411xoGzi70Ewp0Ml82gEOyJXly2pK0zm7iOe774BHI69+c9ZmmNbVQm5SDTS4j4BrDrVZ0/fx79+/fHqVOncOLECc4+Xbp0wfnz51nbKYqCRCJxKI6HhYU5JXpxFccGwERCtqa1yHDx4sU2nbsaGxttnju7MGBZoKiqqoJSqWRuZuzVw0pKSrIJbGhP277o6GikpaUhPz+fc7+9aEN7VivWN/DWBctb4+4aW7eDhIQEqNVqHDp0CDKZDOPGjeOs49Wa2NhYREdHg6Io5jc4IyMDBoMBly9fhp+fX4eOricQCAQC4Xbj5eVlIyRxMWbMGPz4449oamqCXC7H+PHjcfXqVZw/fx5qtRppaWno06fPLRePxGIxYmNjUVhY6PIYzrgXEMyIxeI2ZRlZY88+08fH544QQfg+1w8++KBTgWcjR47kFGHbkiEpl8sxd+5crFq1ym67hQsX3rEB3EqlssNYxgrhs88+Y4Jan3rqKZfGKCwsxL/+9S+X+vr6+mLhwoV4//33ceDAAezZsweDBw92aSwCgUBobzpcWJJ1ajjfj7fJZML3338PwHzSHjBggNPHmTBhAgDzgi5fkVAANsVayeIboSPhIfdy3IgDe6IXF1w3on3TR9s8P198Ehevn+YdQyJqfZHu2N5QCHwZPnyCF2C+MHc1qhFg3ziZTCacO3cOJ0+ehE6nA03T0Gq1aGlp4RTXnB0fMNcwcJXWVoOu3DCJRCKEhoYKvnHNzs5mai8GBAQ4nc3rLP369eO9abW3gGPvRtdalOQT+CQSiU2NybuZjIwMLFmyBPPnzxckeFkQiUQ27yNFUcjJycGMGTMwcuRIm7oeBAKBQCAQbj0eHh6YOnUqJkyYgFmzZsHf3x/dunXDvHnzsGTJEvTr1++2ZUuNGDGCZcnoDO19jUnoGPTq1cvmeVxcnNNOC2KxmGWDmJSUZDcQUAgeHh5YtGgR7/6oqKg7VvC619BoNPjss88AmF0xxowZ49I4Tz31FFpaWuDn54cRI0Y43X/hwoXM5/e9995zaQ4EAoFwK+hwole3bt0Yz+Zvv/0WR48eZbX56KOPGO/xP/3pT6yMh/3798PPzw9+fn545JFHOI/zyCOPMPVvXnzxRVY2AwCsWbOGsaUaNWqU2yKaCIQ7AaPJvrUnH/ZELy6xicsSYnT3WfD1tBWO1u/7H8rrrkNvYGdp6Qy2tZPcZW/IJTg4EswCAwPRuXNnm5t7ZyzYWi8KWDJkTpw4ga+//hqrV6/GN998g1WrVrlUC4qrFsaBAwdsMqeEoNVqcezYMVb2niNLWHfg6+uLadOmYfr06Zg4caJDWxF3wFWAXCqV2r2h5avplZOTY9OP70Zz5MiRxFKHQCAQCATCHY9UKkVoaGibF+jbg169emHUqFEu9XUmUIdw75KVlYUuXboAMAteztYxsxAREYGJEyciOTkZ3bt3R79+/dwyP7FYzBsIHhsb65ZjENrO2rVrmSyvuXPnunQfuHLlSuzZswcA8NprryEoKMjpMWJjY5nP8J49e3gdTwgEAuF20yFXy/79739DqVTCYDBgypQp+O9//4tjx45h3759eOqpp/DSSy8BMPuGP/bYYy4dIyoqCi+++CIAc5HbYcOGYeXKlTh9+jT27duHZ599Fo8++igAc2q9xXeXQOgomGjXxAuNRsPaduzYMdTU1HAKRlzbKIqCp8I260ejb8HHm/+O/1u3FOW1xcz2A+e24reT62z7uynTKzU1lbWtvLzcbh+KouDn54dx48YhPT0dPXv2dOrGx1FUIJdFpDNwiTcAcOTIEbS0tAgag6Zp/Pzzzzh9+jRrX1xcXFumJxipVAo/P79bFpnY0NDA2qbX6+324aoBMn36dJYtL5cV5eDBgxEZGenkLAkEAoFAIBAIrbHYVTtDenp6O82G0BHp2bMnlixZguHDh7dJ/A0JCcHAgQORk5Pj1vscPptEErh957By5Urm8ZQpU5zuX1lZib///e8AzGVh7r//fpfnMnnyZOaxI3tMAoFAuF10SNGrS5cu+Oqrr+Dj44Pm5ma89tprGDFiBCZMmIAVK1YAMAtea9eu5S3sKYQnnngCS5cuBUVRuHz5Mh577DEMHjwYEyZMwBdffAGj0Yjg4GCsX7/eqUwOAuFuwORiphefELBx40bObCI+ASo1uivn9hZtM/acuVn/aPfpH1DTWGHThqLtn/osmaCO4LrRaG3nx0doaCj69u2LLl26OHXD4qwVBh98UV0ymYx3PlzFk7morq62KVhuzZ3grd8eREdHO91HqVQywilFUejTpw9noW2FQgF/f3/muUgkIoIXgUAgEAgEghvp168f5s6di9DQULvtunTpgkmTJnEGLxEIdzMPPPCAzfPMzMwOY6V+q+jbty/jGrV+/XrB/Z588kmm3zPPPMPaX1hYyLhYde7cmTdQ1R7PPfcc6uvrIZPJ8N5777VpXeG+++5j+q9fv16wUw6BQCDcSjqsOe+YMWNw4MABfPbZZ9i+fTtKS0shlUoRHx+PSZMmYcmSJW6p9fHyyy9jzJgxWLZsGQ4dOoSKigrI5XJ07twZY8aMwUMPPQRfX183vCIC4c7CVXtDe/Z2V69eZW3jE8migjvDQ+4FGjTUWtvsprzCY8xjbtHMPcIR19jFxcUcLd2HO0Sv8PBwuzfqYrGYs46Xo8wlC1zZfNZjd0S4fk8iIiIc9uvXrx/S0tIgkUjsCoKjRo3CqVOnoNPpkJaWRmpVEQgEAoFAILgZDw8PjBs3DsuWLWO2eXl5YcaMGTbXsBqNBvX19bdhhgRC+yGXy7FkyZLbPY27mpkzZ+Lll18GYLYjnDZtmsM+Wq0WmzdvZp7PmDGD1Wbbtm3MY1fsMbds2YIffvgBgDl43xXRzJrg4GCkpqYiPz8fFRUVOHXqFLp25Q5KJhAIhNtFhxW9AHPk/Ztvvum0teCAAQOcuojt2bMnevbs6eTsCIS7G6EWgNbQNO1yv9ZiT0JEOl6Y/TH0Bh1eW8m+ONfq1ZBLlTDSbPHGUU0vIURERHD6aDc3N/P2ccUzuzVtFb2GDx+OmJgYu234ak0J/d/Zm2NHLYTMZUEoxGedoigEBAQ4bOft7e2y/z+BQCAQCAQCQRgikQjz5s1DXl4exGIxMjMzO2zQFoFAcC/Tpk3Dq6++CpPJhF27dqG6utrhGsD27duZ9cf4+HjOtcXdu3czj/v06ePUnBobG5nssYSEBM5MMlfo06cPU89r9+7dRPQiEAh3HB3S3pBAuNcpKSnByZMncfXqVcFCBU3TqKwvxY3qa4KyuB4Y8Re8+sByyKVKwfNyNe29pqaGd59Wr+bcrta2gKZppETZXnyJaRk86bbbkWRkZDgtQGVlZbX5uG0VveLi4lwqegu4R/TqqIsGXGKeq+8zgUAgEAgEAuH2oVQq0b17d7fXTSIQCB2byMhI9OvXDwBgMBiwceNGh33Wrl3LPJ4+fTpnm5MnTzKPna0n+PLLL6OsrAwA8N///hcKhcKp/nxkZmYyj0+cOOGWMQkEAsGdkBU5AqGDkZ+fj19++QUnTpzAzp07ceTIEYd9aJrG6t0f4sMfXsBnP7+CT358CS1a/owlwCxsiEQiDO86VfDc7Fkb2oMv8wgA9AYdd58/xLA5Q59AqP/NArwBxs4uzcEasViMmJgYpwUod1gTuqumlz34Mo+Eipb22nXUhQNXM70IBAKBQCAQCAQCgdAxmDlzJvN43bp1dts2NDRg+/btnH0tVFRUoKqqCoB5LaBzZ+HrGQcPHsSKFSsAALNmzcKgQYME93VEUlIS8/jcuXNuG5dAIBDcBVmRIxA6GOfPn7d5npeX57BPeW0xzhffjM6prC9BXuExNLbUOcz6yuk8AKnR3QTNzRVrQ8C+iKIzcAtiWr0Ge8/8hH+u+hMq6kqY7UrasZWcI/z9/V3qd7tFLyE1pgBzFhsXRUVFzAV3axobG7Fx40YsW7YM+/fv5x37Xsr04nuvCAQCgUAgEAgEAoHQ8ZgwYQKUSrMbzrFjx3Dt2jXetps3b2YCfHv06IH4+HhWm6KiIuZxcHAwZDKZoHloNBo8+eSToGkaAQEBeOONN5x5GQ6xXlsoLS11OcCZQCAQ2gsiehEIHYza2lqb50Kycxpb6ljbfjy0Au+sfQpvff84CkpvCmf1zdX48pc38O/vH8Mvx1ZDKpZh+oBHBM3N1Qshe69Bb+TO9GpS12PnqQ029ocyk7dLx2+NRbxzVvxyR+ZPW0SvXr16CWrHV9i2srISP/zwAy5cuMDad/r0adTU1MBkMtmta3YvZXqpVKrbMBMCgUAgEAgEAoFAINwOfHx8MHr0aOa5tX1ha6z3zZgxg7NNZWUl81hILWgLb7/9Nq5cuQIAeP311xEYGCi4rxCs52IwGOyWpCAQCITbARG9CAQC9EY97z61ToVtx79nnv9ybDWKKi5BpWnC73nbcK7gODZs2CDoOK5metnrpzfooJR5srZ/v/tD1jZ31PICbopwYWFhTvVzVMRWCG0RvdxxfACcmVwXL14U1LejZnp5eHiwtrmjhhuBQCAQCAQCgUAgEO4erAUsPovDGzdu4ODBgwDMAZRTpkzhbNfS0sI8tmSQOeLs2bP44IMPAAD9+/fH3LlzBfVzhtb3v9bzJBAIhDsBInoRCB0EmqZRUFDgUl+VusHu/vLaYuZxftFxm33HTx5DU1OToONwZXpxZci0xl6m16WSXCwY9Zyg43uYnBe9oqOjeedDURQWLFggWNzgEkac5VbU9BKC0P+5NSKRqMPWuRKLxUhNTbXZZl3cl0AgEAgEAoFAIBAIHZ/hw4czmVVXrlzByZMnWW3Wr1/PrCsMGzZMUCYWTdMwmUwYNGgQ/Pz80L9/f1aAsNFoxOOPPw6DwQC5XI53333XDa8IqK6uRlRUFPz8/PDEE08IrvdNIBAIt4uOufpIINyDnDlzBrt27XKpb2HFJZePa2wU5ikNgFOUE1JM1d4FVYOqBtuP81sGWCOC89Z6UVFRducjlUoF2QZmZGS4RbC6U0Sj77//Hjodt7UkHx01y8uCJYpu4sSJWLBggVtETgKBQCAQCAQCgUAg3D20ztxas2YNq431tlmzZvGOZX1PqdFosGLFCuTm5gIAXn31Vdb6wOeff47Tp08DAJYuXYrExETU1NTgww8/xMiRI5GcnIzQ0FBkZGRgz549gl9TUFAQ/vznPwMAVq5ciSNHjvDOk0AgEO4E7ozVUwKB0CZqampw9OhRl/v7e7nH9s4RXCKJkBpP9uwNx/eej0BfoTaDzkcjcYlMrtg0OmuF6G569+7tVHuuDLfWOPuZ0+v5bTQ7Ch4eHggJCRGUwUggEAgEAoFAIBAIhI6HtcXhpk2bbFxv8vLykJ+fD4BdA6w1oaGhzOPq6mq8+eabAIAePXpg2LBhrPZnzpxhHm/duhXdu3dHcnIy/vGPf+Do0aOoqKiAVqtFSUkJysrKmLa//PILhg8fzvyVl5ezxn7kkUfg4+MDk8mEl19+mdkukUjcXjOMQCAQ2goRvQiEuxyapvHrr78Kaqs36LD59+X44IcX8Mux1TCazBdeRpPBYV9LW6G4M6vHXqaXUu6J8b0fwAPD/+JwHInYeSGCS/QSIggJGccVXBlHLpcjOTnZqT4ZGRkO25w/f97puRAIBAKBQCAQCAQCgdCR6dGjB+Lj4wEAlZWV2L17N7Nv7dqbTjUTJ06EQqHgHScmJoZ5XF1djerqagDAU0895XAOZ86cwZUrV2AwOF7vqa+vx/Hjx5k/rVbLauPr64uFCxcCAE6cOMFsj4iI6PCuLgQC4e6DiF4Ewl2OSqWCSqWy2+bbb7/FunXr8Ov+TTh+aQ+q6kvxe942nLi0B4Bj0at/xlhwZknR/HZ9RqMRRUVFNttaZ0ilpKQIsvwT4hft7eHnsI0r9oIURWHo0KHMc6lUii5durDacUVZWeMu0cvZ1xAVFYV58+ZBJhNuQwkAkZGRNhfYBAKBQCAQCAQCgUAgEIQxffp05rFF6KJpGhs2bGC2W2eEcRESEoLgYNva5J06dcKYMWPcOFPhLFy4kLUmISRglkAgEG41RPQiEO5yhFjtaTQa1NfXo/RKnY1Qdfj8DgDAkQs77fYP9g2HWMS2IaQcnEJ27tyJCxcu4NChQ8jPz2fZG4pEIreJXiF+nRy2cSXlXiQSISEhAffddx/69OmDKVOmwNPTk9XOkUDkjnpezowzYMAATJ8+HaNGjXJZcPP19RXUrqGhQVC7kJAQl+ZBIBAIBAKBQCAQCATC3cTMmTOZx1u3bkVLSwsOHDiAkpISAGbxqn///g7H6dq1q83zuXPn8t7jf/rpp6ivr8cTTzzBbIuLi0NpaSnq6+tt/mbPns3qv3HjRtTX1/Oub8TGxmLgwIE227p16+bwNRAIBMKthoheBMI9BAUxJFDgsYlvwM8zCH4Ca3kdubADq3d/iJ2nNjp1PKPRiP379+PcuXM4ePAgLl++bDsfihIk4ggR9kQiEXw8/Hn3/3niP3n32au/ZKlDFRERgYyMDPj4+HC2E4vFWLJkid35uQOhopefnx/8/PzaJLYJzQ6rqqoS1G7s2LEuz4VAIBAIBAKBQCAQCIS7hfj4ePTo0QMA0NzcjC1btmDdunXM/unTpwu6Xx8yZIjN8ylTpthtr9fr8fXXXzPPX3zxRXh4eAia8xdffOGwzeTJk+3Oj0AgEO4EiOhFINxjUKDw0ea/oV5VDanELGp4Kexn9JTWFCG/6Dj25G5mjdUW3JnpBQD3j/gLIgJjoZR7onfqCDw45m8Y1+t+LJ3yNsL8o1BRUcHqI5VKGa9tLtxVkNXPz88t4wgVsYKChAma9nAkeoWHhwMQJkr6+vraFRcJBAKBQCAQCAQCgUC4W+nbty8TfLp+/XoAtvaF3377LTZvvrmmYtn35JNPMv2eeeYZ1rjW9oFSqdRhve4DBw4wbize3t6YMGGC4Newe/duh+UzevfuzTwWiUSc5R8IBALhdkNELwLhLkeoIMRFftFxAIDeqHPQsn0QKuAIfY1h/lF4ZPyreHH2J7iv1zzEhCahV+pwBPiE8vYZPXo0JBK2daMFd2RoicViKJXKNo8DCH/P7L0moTgSvSz7HYlecrmcZYHQYTHoId36PWSrPwFVfv12z4ZAILgBqqbS5vtM1ddAfPIAqJpK8waTERBQIJxAIBAIBAKB0HGxtjO01PCaMmUKE/y5b98+RozKyspCamoqtFotpxBmzblz55jHer0eFy9etDuP/fv3M4979OgBuVzucO5isRiAuTTGsWPH7LY9fPgw89hkMiE3N9fh+AQCgXCrafuqKIFAuMu4KZooZOYUd73BVdGrbZleJpPJbfaGQqAoykZAGz16NMLCwnDp0iW7fdrKmDFjbmlNL3fVznIknBn+WOS19/+ZOXMm5HK5oAvtuxGqphIeLz0IGI1oefVzeD43l9kn27YWzR9vBryE1Ubr8Bj0gFgCuOm7QCC0O1oNvB4azTzVjZwG/ZiZ8Fw6nbeL+onXQRn0EJ/6HaZOcdAPmwQo2XUgCQQCgUAgEAgdi2nTpuHVV1+FyWTCrl27UF1djaCgIAwdOhS//vqrTVuLuLV9+3bU19cDMNsh9uzZkzXu7t27bZ5v3LgRL7zwAu88rEUxoVlYfn5+qKmpYfoPHjyYt+0PP/zAml/rumMEAoFwuyGZXgTCXU5bMr00uhZcryqAiTa61L+t9oYajcat9oaOxmg9jpeXFwD7GU1tFau8vLwYG0B3wDWfuLg4xs5QoVBwXii7gtFo/3Nh2W/v/+Pj49MxBS+TEWish+fTM0A1N4JSq2wELwvKt56+DZO785Ds+RmeT0yBx1PTIM494rgDTZv/CARH0DTQ3AioW7j3q1VQvPU0vOYPZv6km1bwj2cwAAaDua2V4AUAsu3rIbpxze50lB/8A4pPXoP00A5If10P+Yr/OvmCCAQCgUAgEAh3I5GRkejXrx8Ac4Doxo3mmuizZs2yaScWizFt2jQANzPCAHONLy5Onjxp83zVqlV2A0+vXLnCPI6KihI0d+uaX61rsVtTWFiIvXv32mw7ceKEoGMQCATCrYRkehEI9zifb3ntth07KirqloleXBeFFuvCqKgonD17lrNfW0Uvd8zdGq75KJVKDB8+HBqNBnK53G1ZZZGRkXb3OxK9FAqFW+ZxpyE+fwrKfy8V1ra4wLwof69mN6maIF/3BaS7fwRgzg2V7twEY3pXoEUF+PjZtjcYoHz1TxAX37xR0857AvoR9os1382I805A8fGrMGT2gG7On0H7BgAAqIobEFWXw5jcBXCDXanbUKsgW/cFRDUVMGb0gH745Nv2+Zb+thHylR8wz2lKBNXnvwAyOaDXQfn2XyC+xD63y39YAcmJ/VC/9gVgsbBtqofXY5McHlOy7xeY/INAe/vZfE65MHVOg27WIxAVXYZ81UcQ3bgG2tsX2vlPgyorhikhDaaYRP4BaBpUaRHk338KyRmzWGzo2g+axc+xM0hpGuJzxwGdBsYufe6szwyBQCAQCATCPcLMmTMZe8F169bhoYcewuTJkzF58mRW24aGBmzfvt2mb2sqKipQVVVls62kpARbt27FuHHjOOdQW1vLPA4ODuad66effopPP/0UAPDcc8/h888/BwDU1dXx9lm+fDnr/t/afpFAIBDuFMgdMYFwj0HRlENXwvkjn8WBs1tRUJbHbPM2RsDbFAkDpUGt+DIMlAbdk4agLN+2yGlrC0F7iESiW5rp1RrLsS3+1Vy0taaXu0Uvrvk0NjYCcL/IpFQq0bVrVyayLCoqCtev36xrYzmuRqPh7J+enu7W+dwpyL98y6n2XguGQN9rKLSPvtROM7pDMRrg+excUKpGm82S3MOQHN8H2Q8rICq7DtV/14IONFtySn7/jSUkyFd+APnKD2DoPhD6oRNhTM0GTCZALIH051UQFRdAN/cx0H6Bt+qVuQ3Jzs1QfPMuAEB6eCdEFSVQ/+NjeLwwH6KKG0w7k7cfTNGdoV3yPGj/IPZAzeb3mFKrQAfw39g6g+jyOXj887Gbh/jwB4hqKuDxysM353/6EGTrv4Dq4x8BidQtx4UlQMHOuVd86nco33uRtZ2iTfB4cSHUf/8Qkv3bOAUvZozrBfBaOBTNy3cBBj0Uy94RND1jWldIj+4G6qodtpWcPAhTWDQkR3dDVF1unmNzI0s0N3QfCENOPxh6DgZkcojzjkP+5VsQ1VZxjul1cqK5X9f+0Dz5T8BggOfDY0AZ9Ey75i9+NYt/AGSblkP2w9cAANVb34IOcxDxazKZhcx7VawnEAgEAoFAcJEJEybg2WefhVqtxrFjx3Dt2jXExcVxtt28eTO0Wi0Ac+2t+Ph4VpuioiLmscXdpbq6Gu+//z6v6KVS3VyjEVpb3Lpdc3MzZ5uGhgYsX74cANCtWzcmw6u0tBRGo9HuugqBQCDcaojoRSDc5bhbVAGA6JBEzBryON747k8AAAmtgL8p/o/HcgSLkjB5/HR4SvywJn+NTV+RSOTQFs+67a2q6WUv08tSWJaLOy3Ti0v0ao/PgIX09HR4e3ujU6dOqKiosBG9tFotmpubcerUKc6+CQkJ7Tav2wZNM4vXziA9sgvGjB4wDBzTDpO6MxEV5LMELwvSH7+FqMz8WfJ8egbUS9+E4su3QDU18I4nOb4PoqsXAJMJonpbwUF6dDdU729ghC9RcQE8/rGY2a96dy3oAPfUumsTJhNEJVchObYXsh+/Ze0WX7sIj2dms8QOUVM9RHnHIXlqGppX7AZ0WoivnAMoEaeFpuG5/wIyb/OT5kaIaipgikoAmhsh+2UNZFtXw5jcBZrFz4EOjQR0WkgObIMk7wS09z8J2tPbRvACAM/n5kL97P+h5R8fw+P1PzPbKY0aXotH2LRV/etr0BExoMpLILp+BcbUHFCqJkgO74L46nkY+o6AoecQlqgiupJnMzYAqJ96E8bMHoyopvi/ZyE5y19cW1RVCtovEPr7ZgEiCvK1n/O2BQDZ2v9BN+sRaJ56A/IV/4F090+8bdVPvgFj135Q+wdC+S5bdOOC9g+C9oGloD08If/mXXP2Zyskx/dBVHwFhuw+kJw6CMUnwjKwJScPQHQlDxCLYUzNBqVRQ3zZHGnrtWQUdBPuZ33OPJ5/AC3vrQftFwjJ/l8gX/URaKUnjMlZ0I+YAtnmbyDJPWzTR/Wf70EHhQmaE4FAIBAIBMK9jI+PD0aPHo1NmzYBMNsX/vWvf+Vsa21taKnx1ZrKykrmcVBQEB566CE8/fTTOHbsGHbu3Ilhw4ax+lgHpdpb67DGuuQDX1DrZ599hsbGRohEIrzyyisYP348ALOVY01NjdtqixMIBII7IKIXgXDP4VjEkYilEElECPIJR3VDGSIM3W32S3U+CA+IthFALIjFYsGil1gsFnQRxifqVFRUoK6uDiEhIQgICLA7hk6nY22zCEiW2l5c3GmiFwDI5XImIgwAMjMz3X4MayiKgkgk4vxf8dlCAvYz6O4ExOdPQXS9AIbugwRnx1AVJS4fT3Lq4D0leim++DfvPvGNQpvnQgUEUW0l7z7PJ6fy71s6A81f77m5wWQCjAZAevPmTnzmCJT/+StoqQzqZ96GKSWbezB1C+TffwpTUJjZ2k9p9r+naitBVZZBVFsJY0Z30J7eUP7zcYivnodu1HQY+o+Cxz8eFPAa2dk9FnSjpkPx0cuQHN9ndwyfz14H/vwmfN7/G2T53B774ou58HxuLjQL/gLFiv8w27nG1g2fDN20JYBCCfGJAw5fg+cL86F+5h0o/+9Zzv2S04dg/HUd1C+Z7VREJVch3b4B0r1bWG0tGV3NH2+GqLbaruBlgWqoBVVdAcmJ/aCVnqDUKs52ugn3Qzd2ttmG89v3IT20g7Od+vl3YUzNYZ4bs/tC9eYKSPf/Aui00I+dBaq+BrKfVkJy+hCAP2wI//R3iM8dh3zl+xBVltqds6iyFPJ1X0A3ejo0D/4VCgEZpc1f/ApRxQ1Q5dc53xdrwcsUGglDzyGgaqsgPn0Ihr4jQKmaQalVoNQqiA7t4H39ivf/DvXrXzqcj9vQagB5x7THJRAIBAKB0PGZMWMGI3qtW7eOU/S6ceMGDh48CMAsTE2Zwm3n3tJys26tUqnEggUL8PXXXyM3Nxcvv/wyhgwZwgqMVSgUTD+9Xg8hWK+XcDnIVFdX46OPPgIAzJs3D3369OGdJ4FAINwJENGLQLjLcbeoIhXLIKLMF02zhz6Orza+z9v2999/Z21zxg5QJBLBx8cHoaGhqKioYLZ7eHjYXDRxvcYzZ87gyBFzjROKojBixAjExMTwHqu1D7b1XO0JW0Ijo/hoD9Fr1KhR2L59OzQaDSIjIx3W3nIZTQtkp49AYaKAqCjOyC2LxWFrfHx84Onp2T7zcgOSA9sYUUa+6iOo3l3HL3zRNKi6KtAyBcQXzzgcu+WfX8Hj74vYOygKoqLL9mv4dBBEV/J4F/m1sx+FfPUnt3hGMItcYgnkn74O6eGd5k3JXaB+7j8QnzoI5UcvAwAovQ4e/3oKJt8AaB9+Ecb0P0R/vQ6yn1cxNnEAIF//BVTvfAfJoR2Qb/yK99CyX9dB9uu6Nr8EIWMYsvvApNMheutKXsHLGmvBi/e4OzbB0H80lO88y5u9Z8HkHwT1q59Dsu8Xu+3EBefhuWAIdNMehHzdFw7n4PnEVLT833fQ9xnOK85YkOz+CfpJ86EbOweKj83/V/XTbwFSqU1mnOzHb6EfMQW0jz+nbaT6mbdhzOzJeQw6Mha6WY/cfB4UBs3Sf7HaUfW1DgUvC9I9P8GQ0R2mmESon/0/KN95xm57zyenQPXftVBY1TXjQ1RxA7KfVsIYnQDtQy+AKr8O8cVch/0085fC0H+0oPkLhWqsg+hGIUwBwaBDO93cYTJBumszZBu+BNViFiq1856AMT4FdGAoxCcOgNLroO83AqK6GpiCwxnRmUAgEAgEAuFOYfjw4QgMDERNTQ2uXLmCkydPomvXrjZt1q9fz6wVDBs2DIGBjq3aaZqGSCTC3r177bbz9PRk1lPUarWgOVu34woKDgoKsgl6FiqmEQgEwu2CiF4Ewj0G5SDTSyq5mfkQ4heJQCP3Ar1Op+O0DHQmu0csFoOiKIwZMwZFRUXQaDTo1KkTTpw4gatXrzLtuIQj62KpNE0jLy/PruhVUsLO0LFEMNkT6uRyuaDXwodE4v7TbGhoKGbOnAmNRgNvb+82Z6NxolXD4+8PQlRVCm+RGM33Pwlq4Fj4+/vbFLatqalhdU1OTkZ2dnb7zMtNSI7Z3ih4Lp2O5hW7IT5/CvKv3oGoqsxsq5aYAa8/T2Da0TJ21Jtu4gMwJmbCmJAKeJhvEJo/+Qlej463PeaJ/ZCc2A/t1MXQT7i/HV7VbYKmIT57FNJf1oD23SZZzwABAABJREFUDwYdGMJp3QcAzZ9vA+QKh6KX6t118Fw63a3T9Fo0nLVNfDEXXovZ2wFA1FAL5dvPQP30W5Ac3Abpkd2c7TyfneOW+ekHjYPoxjWIr+Q5bmwHyelDUA+8D1QNf8aYNdoZD0NybC/E1y7wtjEFR8AUmwT94PsgObTTbsadqK4aoktnYerEXbvAGoqmBQlehm4DYMjuC9kP37AEL0OPQTCFRUH200oAgPq5/8CY3g0AYOw+AKrlu2zaN3+9x1wzrdRcH0Hxf3+F+qVPoJv5J+imLwFEYqClmfkutxXDsIlo6RQHceFFmKI7Q7LrR4iv5HG+h7rRM2DM7gOPfzwIUVkxs90UGgn98MkwRcRCuvV7SPKOAwA0D/8dUHpC89z/Qbb6U8h+2+BwPqKSa6BuFMLjHw+CMhoctpcc3w9jlz6AyQjZhmWQnNgPSqdltdPOewL6gWNtM7SaG+Hx6p8EiX4t//wKtJcP9APHQnzmCGOxKOcQ9OSrP2Yeqx97BcYegx2OTyAQCAQCgXCrsGRuffGF+Tp3zZo1LNFrzZqbZSJmzZrFO5aHx80AHz7bwdYEBAQwQb9cwb9cWNso+vv7O2zfWkyznieBQCDcCRDRi0Ag2NCi5S5a2hqj0cgSo+Lj420ulhxhEcikUik6d+7MbG8tlnCJXtbFWQGzPYA9LlzgX9B1JjvNEdnZ2Th9+jTzvH///m4b2xqZTGbju+1uJKcPQVRlXqikTEZ4f/1f0Os+h0fvyaizatf6/wAAAwcObLd5uQsRh02h14IhNs+V770IulWmH6WzvdEw9BgE3RSOrC5PbzR/9APkaz8H7eUL2dbVzC75hmXQj5gCKO/cTDihiC6chse/nhLUtvmrHYDYfNmheehFKD5/k7Od7r7ZoAOCoX7u/6B8236my61A+V9uD/7W6O6bA+nOTaA0wqIprVE//hqMXfsDFAXZms8gPnOEZQEJAC1vLIfy9T+D0ti3D6EVSpQPGIeAvKP228nkMHQbAPna//G2MYV2Qss/lwEUBd2Mh6Gb8fAfnWkoX34I4qLL7D6d4iDb+r3dYwOA6q2VkBzdDfmGZXbbUU0NMAwcA2NSBsQXTkFUYT7fN3+8GfDyBQDopjm2jrTQ8q+vISq6DFF5iVmstgQniP4I2nCT4GXBlJwFU3IWANy0STToofjPXyHJPwkA0E5ZBP3EB8zze3MFxBdOw+QXCDosCrD6jTJm/JF5SNM3a6KJJdDNexy6eY9D9s17kO38gTUH3YT7YfIPgikqAXRkLDR/+beg7xft4wfp7h8ZUZEP+coPIF/5AfT9R0M79zFQeh08n+C26eFCsvtH6B54yvwaU7JZdcW4MEYngDIazdm45dchObEfhv6jmdp+0OtAqZoAowG0wgPw9BY8HwKBQCAQCIS2MGPGDEb02rRpE958801m/SMvLw/5+fkAbtYA4yM0NJR5zBVwykXnzp1x8eJFAOAsScGFdZBwYqJjZxLruUgkEkGZagQCgXArIaLXHcbZs2cF10O6G9HpdEwdpvZcsL+XcN47mUKARzhqW8p4W1iLNnycO3eOVSdLIpE4leZ++fJlTrGqvr7e5nl5ebmgOR07dgxarRZ6vR6enp4OP2OWMe1ZEAo5bmt8fX2hUqkQEBCA6upq1NbWOj3G7Sbm+CFEtdpGtTTjho6d3dcaV96zW02OTg8hkhOl18MkEkPn5QdFI/sm44ZEiev2Xm+3kfApuYKQ9F7Qe3gh4tR+iA06VHz/JcpyBrk8fwCQtDQj6PJpaHwDUR+b2qaxXMJkRP/3/yKo6bkpj6D+7M3sTHiGwGf648ha96HtkCIRTkRnwnj6NAAJsPQ9Zp9f0QVkbPzMpv35+xagLj4NlMGAPp9y1wUr7DsWsb9vFTRPLmhQoMB/jmgKi4Z3eTFkW75zOJbW0wfyP+wBL4+YhYr0XjeFizN/WGem9DH/AfAqL0L26ncBACceeB7q6gaIFr+MzPUfw7viZiZQ7swn0RQRB5FeB1CAxgQ0XbuMOJ8AKBu5zz+XRs1BTUIm6OIbSI+Ig2/pNVabG10HoaT7MOjzz3O/oCl/BgBQRgMU9dVQ+4eYBZqKWqDrCCRVViDkAr/F4rUjB5CxkS145U94ECaxGBmbzGJcDSVBwZFDMMqVwByrOmFX2HN2Crk/UFJu/rsdjHrA/GfB5lwiAirrzH/OkDUYsfUN6HTCnJnYFBaN3FlLb37OVIY/jiOBfPFLiDyxG56VJdB7+ECibYFn1Q0U9R2L8sy+jNjmXVYIj+EzEXV0B+d50BrpgW0oliih8/SF0LNSbVw68rMGA6dPQ1lTjm5rPnPYxyQSoTwoCtdpBQJXfobEHeZoaXuZg0W9R+N6H/daNboLcn1MINxdkO8sgXD3cau/t1KpFJGRkbhx4wYqKyvx5ZdfolevXgCA//3vZsBZ//797QboNjU1MY+rq6tx7Ngx3hIMYrEYmZmZSE5OxpYt5lq5Z844tuc3GAyMCAeYnVscUVp6M5M/IiLijq/nTSAQ7j2o+vp69xecIbhMQkKC4OgNAgEAwsPD8fTTTztu+AcV4rP47LV1WPjKSM79186V4+cvjzDP33nnHc52H3/8MebPn2/j9/zZZ59h6tSpCA7mqY3Uin/+859oaGhgbZ8xYwZ69OjBPN+7dy9+/vlnmzZ887Kg1+vxxRdf4Nq1a7ztn3325uIp1/76+nq88cYb9l9EB+Xc0BSkeLOt/N7tP9dhX+v39U6lf4An9gxoe22tGUevYWMZ+zNsTYBUjMqxmZz7jtWpsLqkHnlNauyrVkHvoAacUkwxFqXnh6UgUmm+YavQ6BH1ax4cS5L8iGBeFzfSN+f9YlIoOill+PhaFfbXqBAgFePx+GAoxBQO1qrwQ694u2P+XtOMmccLUabht1EzTMxmHj937gb+W8BvwbGiazTmRQUAAKJ+Pcca13qsWp0BkdvyECKXoGhUut15Dt5/uU2fh9MNamT7Knn3n6pvwX2Hr6JS69hOzp2IKSBMLkW2rxLPJ4VCazRhytFraDTwf1JEAMQU5fCz6CoeYhEODUyE2kRj8pGr+GtiKB6LN/9mjPr9CnZWCcs2Jtw6pBSF73vEYmK4r6D2xS06nG/SYFSoj+Bj/C2/FJ8X1qBOb8RbaRH4SyK7hiQXDXojlhXVgAKwtLPjPi/ml+Ltyzcz0kUAjgxKQo6fB840qDHt6DXc0OihNZHbIwKBQCAQCHcXgYGBKCgowO7duzF58mQA5kyyK1eu2BX6jh49ipEjzetDCoUCBQUFDutzL1++HEuXLgUAjB07Ft995zgAkEAgEG4lRPS6w7hXMr1CQ0NJVJybaGlpQV6e8BowKo/rGJw+BU2aWtxouAKJSIqKpiKUN16DQuKJPnETEOAZxrQ/duwY5zgymQxGo9Hm85qcnMzU5nKEr68vkpKSOPddu3YN1dXVzPPQ0FBER0fbtOGblzUBAQFISEjgbW8trJ0+fZqVpZaUlARfX2GLfB2N/u8+xbndkehl7/96S6BpyJrrYZLKEH56P5S1lahO7orahAwAgFirRs63b0PR5GT2BA+/P/42TBLH57L4XesRkXvAYTuDVI6miFhcuG8hjFa1cQIv5yL15+UO+18cPQ9Vqd3tthFrWtDl+3ch0WpxafQc+BVdZLJC9ApPXB45G7UJGUj65VsmS0ev8MTZ6X9G12/fdjgHa35/7G2YpA7eH5qGsq4SJpEYWr8gp8bnQmTQQaTXwaDwZLJbuD7PZZl90BQRh+rEbISeOwTfG1dRG5cGnxtXEZZnFv5bAkJxvecIJG+ztXY7O/VRyFSNSN62Ei3+wcib8gi0PgFWr8kEymgELeGOwmxv7rrfWmurPsIdR8KONQg/e8ipPmVZ/RCSfwxig45zv1Eshdh48zc3b9JDqItLY56LdFpEHd0O3+tXUJ7VD5TRAIqm0XnXOptx6qKTIW+ug4edOnMW6qOSUNalH0LOH0NgwTmH7S+MnY/qZLMdZfTvWxF9ZDsA4EbOIBT1HQuTzEHNT5qGvLEW8qZ6SLQtkKpVSPzNbPt5aeRsNIdGQ+0fAlosvi3fWXljLfyKL6E5pBNUIZ1uyTEJhI7CXfc7SyAQbsv3tqSkBPPmzQMAKJVKbNq0CefPn2fEopCQEKxZs8ZhLewXXngBhw6Zr8X+9re/YcSIEZztLJleer0eCQkJaGw0O0wsW7YMU6dO5R3/qaeewooVKwAAo0ePxvffO7Yp/8tf/oJly8yODf/4xz/wl78IcwAhEAiEWwWxN7zDyMzkzgboKGg0Gly/fh1RUVFQKNhZJATnqa6udkr0Su3UHdnZ2X88G4qrZefRrE5Bk7oBoGkkdspEiF8k055PXNLpdKyLs6SkJFRUVHCKXta1rTw9PREZGcmbAt/U1GQjegUGBlrN2f68rJHL5Uw/rvbWY4pEIhw5cjPDLTw8HIMGtc1+7q6CpiE+cxTQa0H7C8vU46JnTSFik+9rW70qdQugUApbBNdqIKoshck3ANK9WyBfz7a2Crl4EoYuvSHOOwHKINx+0xGah/+GrO49hTVOSQIeHuuwmUSvhX/RRfT55Hlopz0IQ5/hoGUKeH4srK5U8raViE5MgqiqDMbEDJg6t8pwommb2mWt7QKlGhXSfvySeW6MS4Yhuy9McSnoKrC2lQV9/9HI6iHw/WlnVO+uhfx/b0Jy4TT0g8ZBu/Av8KYoeAOIAIA/5hnxR3vrXKNIAM0zFwImmqn9FGdpN2sxYDQg9TaJW3yQ31qCW8nOhvrMEYgqbsDQfSBo/yCzUEnTZoG3qgweLy4EZbyZyei99DVobxRBsm8LIFdCN3o6KFUT6MCwmzXUrIj548+GnmYLoAirTc3z/2zTRKrXQfGXmYJehk9zLSTTHoBkXxAgQPSKjY5GVFQ4oNXA8w/BCwAiT+1F5Km9Nm1pqRTahc/C0O+PLHqDAV6Lh/OOnbT9Zp1H1Xvrob9RBK8t/4NqyfMQZ5vPR9Kt30NyaAf04+bC0HOw24RhqqoMns/MZm1Xvb/hZj00AoFgF/I7SyDcfdyO7212djZ69OiBY8eOQa1W4/r16zh16hSzf+7cucjJyXE4zsSJExnRq6ysjLU20hqpVIr58+fjww/NVvJvvvkmxo4dC6WS7UyRn59vk6W1ZMkSIS+NmQ8ADBkyxE5LAoFAuD0Q0YtAuMtpXY+KhgkURDytgeZarc3zHSfX4XpVAfNcLlPaiF7OHJuiKN4opdRU4TWHRCLb+VsLYNbHsleLCzB7UwslKysLUVFRqK+vh6enp2CLxo6CbNVHkP22wWE7kckIk4jfrzvszO/w+pO5fpL66bdg7NJL+CRMRig+fhWS4/tgCu0E9TNvgw6J4G1O1VZB+eYTEFXx16ezIMk9zLld3380pAe2CZ/jH2hn/gmGvtwRdpwoPGAKDhc0Vwvy9V9Cvv5L6EbPAKXTOu7wB8oPX2JtU/13LejAEIiKrwAAaEoEinZshii+dhHiaxcdtmv+eo+5fe4RyDYth6HfSOhHTBE85/aGDgiB5oX3XB9AJAbnaZWigDtM8CIQ2gNjVi/Y+BBQ1B8ijAh0WBRUX+0AVVkKSqOGKSoeoCiYouKhm/s404X2aofMaakM6teXQbJvK+Trv7TbVFRXDaqhFoaeg2E8uB3ii7m8bQ1pXUHVVwNaDeiwTtA8sBSKb97lbU/p9VB8/ibUCiUovQ6KT18XNH1jUiZE5dfh88krEKmb4fvB30F7eoNS3azfIf7kVWgb62zPqSaj+bxkobkR0r0/Q3JoJ/TDJ8Mw6D5bkcxkAkwmKF97FOKiS5xz8XxyKpq/+BWwzmDTaUGpVfB4/n5QLSqb9i2vfg5K1QRjfCqg9BD0egkEAoFAuNeYMWMGE4D77bffIjc312afEEaPHo3nn38eALBv3z5BfZYuXYpvvvkGDQ0NKCgowJw5c7Bs2TIEBNx0pzh37hzmzJnD1GofMGAAhg0b5nDsqqoqnD9vrvkbGhrqUIQjEAiE2wERvQiEu5z6ZrYgZI/a6nqb59aCFwAczNuG7kmDAbBFLUeIRCKYTG2pKsRNXR3bik7I3KqqqmA0GgUXVfX394e/v7/T87vrMegFCV4A0PN6Hg7HZPHu99SpmceKj16C6otfBY0rKrkGj78tvPm8ogSez86B+rn/wJjWFQAgW/kBZDs2CRpPKLoJ86Bd8jyosmKISosg2/gVxCXXeNtbxB1XaHn5U3g9NsnpfrJta10+pgXPp2fAkN4NkjyzXaEQwUsopsBQ5rGxSy+onRE6CQRCh4EOicDt8EynfQOgHz8P+uFTIDmyC5DJYeg+0Ea8EZ88AHHRZUCjhvy7j0B7eIGmKFA81xKS/JOQ5J+EbM3/oPnrfyCqKHE8D5EIVHMjFF/ZrzlqQXffbNA+/jAFhKB51qPwWfYWANgIXhbkKz8ATEaITx+CJP+k3XHFy/8PWP5/UD/1JozZfSBb+zlkW1fb7WNB9uO30I2ZCcX/3uANFrHg8fJDAADa2xct//zKnCVmMkFyYBvkqz8B1WLOmdXOfhT64ZNJgACBQCAQ7kmmTJmCF198EXq93kawysrKEhwYHBsbi549e+Lo0aO4cuUKLl68iOTkZLt9AgIC8NVXX2HmzJkwGAzYvXs3MjIyMGjQIAQFBeHatWs4ePAgs64SERGBzz//XNB8tmzZwvSbOnUqK2iZQCAQ7gSI6EUg3OUYjM7bten1ekil5sUHmUQOneFmFkls6M2Lp4aGBqfGpSgKTU3sxRpnqampsXkeEmJbnL6kxPHik4XKykqEh4dDLBbb1B/r6FaiQhDnnYDy7b+AVgiP0M6oKLAreimtPkuUTguqthJ0QAh3Y5qG5NAOSI7tgeTkQe7x3m5fb3BRWTGMoZ1Ah0fDGB4NQ1U5xKs/5myr7zVU0JhXGw04UK5FtJcY/cLkkIr+iLb39oPqvfWQ7N0C+SbH9bncjUXwcjf6oRPaZVwC4U6kWW/C1mINXjnegNIWs3g8OVaJn4rU8JeLsHdCCCI8hQVaENyM0gOGweM4dxm79oexq9lmWT/hAZsgCz5ohRK6aUtAe/tBcmyv3bbGpEzQSk/Q3r5QvfUtZL+uh3TXZrt9ZFv+EKIoCrLjjqO25d9x/zbxzd0UEgGqqgyUqgmGLr0diljG5C4w9BoKKD0hKi0WdByTrz+0j7wE2ssH8uX/gXTPT+x5r/4E8tWfwBiXAvWL79tmkhEIBAKB0MEJDAzE0KFD8euvtsGgQrO8LMybNw9Hjx4FAGzcuBEvvPCCwz7Dhg3Dt99+i8ceeww1NTVoaWnBL7/8wmqXlZWFZcuWITw8XNBcfvjhB+bx3Ln2a34TCATC7YKIXgTCXY5YZPs1pkHDUdUHrVbLiF5TBzyM1bs/AADIJAoMzLy5YKRWqzn780FRFGeml4Sjfoc94uLiUFFRwTxvPaa1f7QjWlpaAAAKhQIq1U1rHqEXdB0VqqaCEZQoTQtvO23X/rg4ZBoSj22Hct9WeOta8PjB1fiwH7seCBcezz8A1efc9oHSn1c5tKNqT4xxKTBm97XZpu83ArL1n4PSs8Vk3bQHHY65tqAFD+2zzUx8Iccbf832AQDQ/kHQT5oP/YT7Ibp0BlB4QHSjEIrP32zDK7m1GFJzYMzsAfnaz6GdtAD6sbNu95QIhHbBYKIhpgC9CfjT/jpsvMb9m7ip0Ly9SmNC2tpyZnuwQoREXwk+7u+POB9yyX2nYOoUh+av95gzfEuuwZjVE5ArzTXKeCyaW95dC2haICq+Ao83nmDtF186CwDQPvhXUI11EF27YLNfP+g+wGiAfuB9kK/8AOLiKzBFxKDllc8gOfk7pH/0552ztx9MCanQzvwTJMf3QfbDClBGI297Q4/BoCNjAXULTIEhkB3b7eBdAWiJFKaoeIgun4Mhuzdkv220294YnQD1S58CEinkn74G6RH7xxBfuwCvJaOgensV6FBhNtoEAoFAIHQEZs2aZSN6icViTJs2zakxZsyYgddeew3V1dVYtWoV/vrXvwrKsBozZgyOHDmCVatW4eeff0ZhYSEaGhoQEhKClJQUTJ06FdOmTWPWhxxRWFiIvXvNwUCDBg1Cenq6gx4EAoFweyB34ATCXY7JBZsya2vAtJhuWDT6BZTVFCE5qgv8vYM52wmBz0aQr84XH61FMpPJhJaWFqhUKgQGBqK+vl7wWDRNo7a21kbwAth1w+41pLt+dNiGVijR9NDfYCwpgWruEzBNXQyq/DoojRpJW7fgUnCMwzEorQZQNQGe3ubaIFVl5jpdUtltFbwAQPPkP9kbvf2g/tuHkO7dClHhzXpWLX/7gLe+2LbraizeU4cpcUp8e5ktIP7rVBMmxiqR4md1IyESwZSSDQAwxSTCuHMTxAXn7c7XFByBljeXQ7prM8T5J6Gb9iBEJdeg+N8bTJvmjzfD688THbxyW/T9R8MUmwS0NMMUmwTlf59ntTF07Q/JyQPQjZ0F3dTFgEQK/X1znDqOhSa9CSsvteCFo+ZM0j+leeKNHr4Qi2zPE99dVuHRA/X4R1cf/KWLt0vH6miYaHNQg7PnVHdT1mLE2oIWxHlLMD5GcdvnY6FJb8JLxxqw/CK/kN87RIbnsr3xe4UOSjGFCbEKVKhNaNSZsK9Mi+UXVdDyawlOUaUxoUqjQ86GCta+Rcme+E8fX5v3Tm+ikV9nFty7BMo4x1QbaFyo1yPMQ4xwD/Nvrommsb9MByNNo1uwDD5S/vqahJtYMnwZHL1nCg+YkrLQ/PGPkO7+CaLKG4BBD/HZYzAMnQjdpAcAkRi0XGG2V9RqoZu+BMau/WyGUb9u+9tn6DMMjSIRfD55lffQoqZ66LJ6gfbxh3zDMoevTT9yKsQn9gNGI+Qbv+Js0/zxj4BYAq8/jTUfo7YSMJkgX/0JxAX5Do8hLi6A14MjoXn0ZejmPAaqqcGh9SIAeLy0BKoPNgIUBen29RBVlkE3dibosKibjWga0GnMYiSBQCAQCHc5kydPxuTJk9s0hkKhwCOPPILXX38dJSUl2Lp1K8aN485wb01QUBCefPJJPPnkk22aAwAsX76cWSd66qmn2jwegUAgtBdUfX397bDfJ9yjaDQaXL9+HVFRUVAoFLd7Oh2C/CtncHD3Eea5CUaIYN9aadasWfD2dryIfOPGDWzdulXwXGbPno39+/ez7AdjY2MxYsQIweNcuHAB+/fv59zn4eHBZG+1hbFjxyIy8h6NNG6qh+fjk3lrmQAA7eGJlteXQe3lx/md3fnpe7gq8WT1W3pglaApaKcvgXzdF87P3QG60TMc1sAypHeH5tl3HC9wCuDZQ/X44oLKcUMAlQ9EQCbmPiZVWwnp1u9BadTQjZ0Fj38+DkrVaNNGN3oGdLMfZfUVXbsIUXkJDJndAS9fQKeF8vU/Q1x8xeGc1H95C8Ys2xpcyhcWQFxayDw3xqVA/cpnAl6hfVZeVuGxA/Wc+7ICpNg3MQQnq3QY+nMVZ5uz00MR6Sm+I0Sf9qTFYEJujR7fX2nB15dacH+iB/aUaXG9+aYS8/3wAIyOYi8GW25AtVqt239rG3QmbC5U4z+5TSiymsudIEpWqo3429EGrLvqXHby3UDvEBn+3csXjx2sx7laPaQic+aZUJ7K9MIr3X3bb4IEt6DRaHC9qBApR36F7MZVGBMzoZuyCNKdP0C25jPoJj4A/X1zILp8Dh5vsjPNAPO5WrvwL5CcPACqrBiGweNhTOsK8dljULz3IiiDWVBVvfOdbRAHTUNUdBkwGmCKSwHUKng9Ot52fgv+AkPvYYDSA6KrF6D8z3OgmhuhXvomkzGt+PAlSATYNAKAbsQUh5lkAKCbNB+6yY6tKGEyQnT1Amj/INB/1JmUHNwOce4hGLv0Mds2gna+rphBD7SoAG9f22sGgx5UdTkgU4AOCObvL2DeoEQuXY/I1v6Pscg0hUdDN2o64OEJY0o2aN8A1+dEEAS5pyUQ7j46wve2ubkZ2dnZqK6uRo8ePfDbb7/d0uM3NDQgMzMTjY2N6NevH7Zs2XJLj08gEAjOQEQvwi2lI1xo3GnkXc7F73uOMs+FiF4zZ86Ej4+Pw7GvX7+Obdu4rem4mDdvHqqrq1l9xowZg06dOgke59KlS0zKfHsxd+5ceHgIr2V1W9BpIVv7OWgfP+jvmw2IXUzOVTVB/s17EBfkw5DVC5IT+yGqr+Ftrp3xEJPFw/edPXPiOI6cPMXqK1T0ag9U//oadHg0xKd+h/jcMYhKiyA5f3OOmgf/CsOAMW473t5SDSb+yv8+tibcQ4TzMwXaarY0Q77yQ0gPmm0wTEGhUP/tQ/76aFyYjIBeD8gVEJ8/BeW/l7KaNK/YzV5sMxogOb4PoqIr0A+dADooTPgxedhcqMb83bVtHsea8TEK7CvTokFHo5OnGN8ODUCqnxQKyd0jiFWqjXj1RCOuNBgwIVaJMKUIi/fWOe74B4uSPXGxQY+8Wj1kYgqV6ptqyD+TtZjXJRx+nvYzJYwmGier9fj36UaUqYx4OM0L85PNgva5Wj1UehN+Ltbgw3PNTr++oRFyrBkRCKmIQqnKiLO1evjLKXQJlEGlN4EG4CUVQc4jBluj0puw7boGEhGF+6IV0Bpp/FikwWf5zcitcb625b3OW718sSjF82bNwT/QGWlIRMCVBgMOVehgooHeoTKk+jspFhCcwqXr46Z6iGqrILp+FbS3H4zpXZ0Xdezxh0gmdEyqtAieL8wHAGhnPwr98MmQblnNmWlGi0SgOOywuVC9tx60fxCoumpQFSUwJaQBYjHkn70B6ZFdrPbqv/4XtFwJxfsvQtRgez7VD5kA/dAJEBUXgA4MgTElG9BpITn4KxRfv8u0042cCtn2DcxzY2QsNM/9B7RUxhIEaakUqv/94tQ1mqi4AB7/WGweOyEN6ufftVvrTHx8H2Q/fguquREtr30OePpAfOE0FG//xe772PK3D2BK4q/DyglNQ77iv5z12XSjpputnq3mKrp0BoqPXwVlNECz8BkYuw2waxXaUSD3tAJprIeosRamiFiAz2XjHvi8EO4MOsr39quvvsLTTz8NANiwYQOGDRt2y4791ltv4V//+hdEIhF27NiBrl273rJjEwgEgrMQ0YtwS+koFxp3EmcvnsThfSeY5yYYIHLgXCpU9CoqKsL27dsFz2Xx4sUQiURobGzEwYMHQdM0MjMzERUV5bizFVeuXMHu3Y7rT7SFJUuWtOv4bcZkhNdC2wtYzUMvQnzhNAxZPWHsMVjwUNLN3/DaG1lDi8VQfbTZfOOpNC96831nW1pasGoVW+BaemAVDNl9IDktvO6azRxkcugHjYNuwv3wenwSe79EykSrW6Od9wT0I6bYbjQYIF/1IcR5J2Do1h+6GQ+77ab68QN1nFaGjng03RNLM70RrLQvTDNo1RBVlsEUGml3QUwIVG0VPJdOBwC0vPA+TCld2jSeUPJq9ei3ufKWHMuaDSMDEe4hRpKvBJcbDPCUUojyFN+yLLF6rQkNOhPCPcSsDL/3zjThlRONPD3bj1hvMQqb3OTd1478OjYI15qMKGwy4GC5FvvLdbd7SjZsGROEvqE37QcpioKJpvFJXjP+fuzW/1/bwl+zvaE10ihoNOCnIg1vuz+ne+GNniRjrL3o6NfHkn1bIV/zGWi5EtoHnoIxuw+ULy2BuOgybx/NA08BcgVMsckwRcRAfGI/lB+9bPc4tKcPVB9vBtVYB8WHL0F8+Zzd9rphkyC+cQ3iC7kOX4Nu5FTQweGQr/qI+9iUCBRtgjEpE9rZf4YpPgWiK3lQfPQyRHXVMMalQDd+Loxp3RhLSQvaWY9Acup3iC+a52FMSIN2wdMwRSVAfGwvlB+/AsBsR6xd8ocFsVYNj78thqiq1O68W/75FUyhkZD8/hsgkcDQezggkUD+6euQHt55s93Ln8EUFQ+vB0c6fC8AQP3466CDw+DxEv/1tDExA5o//d0twTOCMegBvY65jm0vOvp31h3IP3oF0mN7AAAmv0Bonv43TDGJzH7xmSNQ/uev5v0hEWbBWulptkQnENqBjvK9NZlMGDJkCHJzc5GRkYF9+/bdktIN1dXVyMnJQVNTEx544AF88MEH7X5MAoFAaAtE9CLcUjrKhcadxJkLx3Fk/81sFneKXoWFhU6lzLtLSCooKMCuXezoXXfh7+/vdOHYW4ZaBVFNJcSnf7dr/6d5YCkMw4TVbvKaP1jw4Zu/3mN7HJ7vLE3T+PJL27okUpMRCxYuBGRyp47JHPuTn2xvdA0GyH78BqLSIhhy+sHQY9BN4YemIT6+D+LrBTD0HAJTpzinj+cqF+r16L3JvojzSjcfu6JG8dxw+Mg6dl05mqYRvaoMTfo76zJj/8QQJPtKcLpGh+ePNKBrkAx/zfaGVEQhfW05VAbzfH1lFGYleODJTG9EeIqxtqAFD+1jZ2El+IgxMVaJuZ098ecDdThcyS3Q9A2VQWukcaKaZCXdbYyLVmBmZw+MjlKwMqP4qNOasLagBWIKKGo24milDnHeYnxfcHdbMAbKRajRmiAXA+/09oOJBsZGKxAiUMg30TSuNxtxoFyLRh2NsdEKxHibr1kOlmvxwdkmzEn0xIQ7qFbcreCeuj42GSHb8BVkPwvLDFcv/RdE5SWQr/7Ybjt9n+HQTVlkFqY+/xekvzsO2tJOWQQoPXiFLJtpB4ej5f9WQ3QlD8q3ngal0/4/e/cdHkW5tgH8nu272SSbRiohQOi9CtJEqVJUFAQVO4odPR49Hjsq9sZnAfXYUQREKSKiCAhI70ivAUJLL9t35vtjySab7dkNJHD/rsvL2Zl33nk3ZDY788zzvAHHrX33qYD9hqL8jRmQktMhO7wH2lcnOedNDcDeqRcUW1a7rbPcMAHqOe7fMe0desD8wPNQzfnMLcvNH/M9/4VqwbeQnczx287jwSSrBfLt6wCNDo42XSL2QJLmjceh+Gej2zrRkAjzw5OhnjkNssN7YLnjcdh7BRfY8+eSOmf9sVog/2cTtO/91221I7sN5Af+cVtnb9MV5ifeclay+PkrqH75zmuXlhsnwnb12FobcsSJokcWm+z4YeiedpZmNd86Cfarrr0AAwtRWTEUOzZAioqGmJoJKSnI6hS1SHZkHxQb/4KjSUs4OveGfMd6aN96AgBgvv0xyArzYW/fHWJ2m6D643lLRHRpYdCLzit+0aiZvOJTWLPrN0AQ0KPVQCTFVn4JXbb+FxzYVvmUZzDlDceMGYPY2MBPbK9evRq7dgWezLxCSEEv0QHZkf2QEhp4zD1w6NAhLF261MeO4auNoJds73aoZ34MMT0LtgHXQcxqHnofB3dD+9a/IRiDKyPmtTSdFyEFvT79zS2jqOKcTU3PgEqtcctY+e2335CTU3mjo3PnzujSpQsAOEsazZoe9HGNT70HsWXHoNtfSJ3nnMIhP9kyW29IRla0AgeKbeg613twrJVBgTXXJdfWEC+I346ZceMfznKPT3WKxqtbSi/wiOhSE6cW8GnfePRPU0MmuM/9VmB24NM95diSZ8OQhhqMaqxFnlnEGZMDKTo5YlUyFFtFNNLXbjbg0hNmXL+ksixqkkaGzkkqJKhlaGFQ4PJkNX4/YcYbW93PH5kAXNNIi2GNNOiSqMIfJ8wos0nonKhCTpkd3RuocMYk4rsDRpwyOrAs1/8N+doyqZ0eMSoZFh41YXOeDXqFgASNzG0euJrYfH0ymsS4P9AjSRIEQYBDlJBT5kBDvRyKIIOSdc2l9v1YdmgP1DM/dmU2+eLIbArLbY9B99IDQfddNu0XqH6dBdW8r3y2MT49FWJaIwhWKyRDPGAyepQtrE6Kikb5u7OhfeNxyA/4zyADADGlIUyPvQrdCxOD+l7naN4O8n07fB9fo4Pp329CKC+Fo3k7aKa9AsXWv/32aes3DPLt6yArzPPdr1wB6w13wzZkDCCTQTh1DFFPjvff7+WDYB19N6T4BhBO5kD31G1+54kFAOuIW5ylEe02RD0wEoK58gGAss//CL48ZHkpIJMDWvcS5crFswMGRiuYnngLjjZdgzueD5faOVudkH8G2hcnQlbsv3S1Iy0Ljs69YG/XHWKzNoDNCv29V/vdBwBMj78BR7vukRouYDZCM/U5KP7ZCCkqBsZXvwxr7ruq1RMqmB55BY7OvXzObyjGxME0+VNIcYlV+jmDqEfHuF47S8OOglBwBlCpIRkS/I5DdmgPZGdOwN6hhyu7UXZ0P9TfvO8109X0n3fhaNXJs5+cA9A9e7fH+urXhbVGFAFJdGZqqrWAJEF/e3+3Jtarx0G16Huvu1ctze/GYQckQPXzl1At+BbGYTdjb6crLtnzlojoUsOgF51Xl/oFQk2Um0vw2syHXK/1mlj8a/Q7UJy7ODx16hQWLKhSd18Q0aVzN2zatKl6Vy6jR4+GwWAIeOy5c+ciPz/4OYuCDnrZbdC+/CDkh/dC0mhhnjTF7Qv44cOH8ccffwR93FAZDAaMHj06cMMgKZbOg+brd93WlX04D9CHVgpK/eGLUK4Pvqxj2f9+d5trQ3bgHyjW/gkxMxv2PkMAmxXa1/8V1M2ZCtUvhtacKMPQJcWu13e00OHdy+MAAFarFStXrsTp06eRmpqK3r17Q6l0jkcozIP2+Qke82n4fC+h3PCIoO35Vqw6ZcXVmRq8srkEsw+5Z2FUBLBOlDuw/owFQxtqkfKN91JCRXeke6x7al0RPt5V7rV9ilaG2YMS0S6+fs+VM2N/OR5YVRR0+7+vbYBmsQooZc6b1Qlfef48p/eNw5gmWgiCgEU5Jjy1rjjsm+b1zTs9DRjeSIMv9pZj4VEznuoUjSvTNGgz6xTyLcHNhRNptzbXYXLXWBRaRHy+t7xG83zVlofa6vF8l5h6G/SorsDswI+HTTDaJfRKUaNTghLyEN+bXZSwNd+GfUU25JlFzD5kwo6CizfTsEWsAguGJgaddVaXXLLfj+12KDb9BZiMcHTs6bzBK4oQyooh6WNd2RPqjyZ7nb+ruvL3f3TdJPY1l2UFMTYO5ifeAew26J6/x2+/ZR8tALRREMqc34fUX74DxaaVvvtOTIF1+E1QbFwJxc4NAcdtb90Zil2bA7YDPG9CK/7+HZrpr3hta7n5QdgGXg/F6t+g/updv9lp9pYdYX7qvZCCR2X/+wMwl0P/gP/KA46MJrDc+1+ImdkQCs5C9eP/oFzlPv+vJFfA+N5sSDFxVQZlc85vumy+134lXRTMD06Go00XCLlHoX37CcjyTvsfS/N2sIyfBNmBndB89S4czdvDNOmVkEvqXXLnrCgCNoszIAFA8/4zUGxeFfTutitGwHLHvyCcOALFtrVQ/zAt4D5l036peZlKSYJy0Uwo1v4Bec5Bj82WUXfCNuJmKFYuhhSXCCk2HspffwA0OsBhh6NNF9i79/c6D5lQlI+oR673eljjMx9AsWEFVL/N9jk04wvTITZuAQBQf/Y6lCt/Dfh2jM9Pg9ik5bnBmyA7dRyyw3uh+eIt59uVy2F6+gNo3/gXBLP/8uvWwaNhHTke0DurvlSdj7E6W+/BsEyIbMZqdZp3n3Iriy9pdIBcDqHc/eEf0ZAI0/MfQ/fYjRAk39+Dy75aDsVfv0Lzv9e9brfpY1H89g+XxnlLRHSJY9CrjtmxYwccjov3xp7VasXp06eRnJwMlUoVeAfChqO/Iqdwj9u6K5vfhDidM0uktLQUe/ZUbpfJBLRv3wH79+9HeXk5tFotTCb3G/lt27aFVqsNeOy9e/eipCT4+Um6desWVLvknWvR7PeZrtf5Tdpg9zWVAbPCwkIcOHAg6OOGSqPRoF27dhHrr/e7kzzWWXV67B90Ewobtw6rH3/W3vsyYo8fgDk2ATKHHR1+eN+1rTijKWKPe17k+SMJMqyd+DIcGufTswvzNHjrmOdNgJcaF6OPIfAcOwpjGVJ2rkHW6l98ttk3aBzys9vDoQ78+xhJogRcuTUpqLbPZ5XgxSO+y4FenWDCE5neb/5LEtA/wHG6RVvRNdqK0Q1MqG/367eXKfHwfkPQ7e9KLcf4FM+L8aUFavySr4FaJuGlJiVQ+Pk5FNkFzDmjhUoGtNbZkKgU8f0ZHX4rqJ8Xr8lKB97ILsbD+w2IkYsYEGfBrSnGgEmcdgkosMlw1ibDMbMcORYFrk8yIU4h4miZA2tPmTG9LMtvHzJISFc7cIXBglXFahw2+w48f9OqAA01wX8/2VOuwMR9cW7rRiSY4ACwKF+L5lob9pmCD/h20FvRSOPA/LzKz4o+sRaMTDShocaBFNWFCQTWN6V2ASN2JHqsF879LqSoRFyTaIJCAHLMcnycq78Ao6y5CalluDnFBKNDwOICNeQArk4wQ1nHq8ny+3FgCfu2otUvX3qsX3PfFCjNRphjE7xmv6uL89Ht85fc1plj4rF9zMOwRhtcbZL2bkHUmeNI2r8VAFCWlA792RMAgPymbbF7xJ2AUPmLpDubi87fvuF1rHaVGjtGP4T0TcvQYI/vh9CsWj3WT3wZAHD5+/+CTPT/Gbtz1EQUNWrptw0A55ePcz+L9A1/oPGqhQF32XzLEzAmpQGSBE3RWWiK8yEqlBDlCth00R4/w5LUxth5/X0QlSrEHD+A9rP9l4gsT0zF1nGPQWk2ovunvudm2z76IZRkNAUANFr9Cxqu919m3WRIwpZb/g1JEJD8z3pk/+k72FBhw53PovniGYjNPeS2PueyQchcV1kWM6fHYOT0GOL19+piPmflZiPkNgsEhwMCgNbzPoWuoDKYuHfoeORld0DGxqVouP53yBz2gH2ufvgtSHIFIImIP/QPWs//X8B9DvW7Frmdr4CqrAi6vJNwqDRosegrCKKIvVff5vo98Ri/xYyeH/3HZ7/7B47FmZZd0ev/Hg84BgD455oJKGzSBjK7Fa1//hSGY77nIgSA1Q+/DcPRPWgzz3eZegBY/dCbkBRKxB7bj3ZzAgeat9z8OBr9vQjxh4OvwuJLWVI6DvW/Hu1nBZ6TadWj70Gw25GxcSkarakM0O0fcCOM8ckwxSfD7iU4Kbea0XHGW9AWOTNN7Wotdo28G7qCU1CYypHbuR/kViva//A+tMW+s1EBoDi9KQ73vQYdv38n4Hi33PQvCJLkte2+3iNQaDLD2O1KKIO4F1IfyeXyiN7nICKqzxj0qmOaNm0aUmYNXfyG3t4N2R3T3Nb9OHUVFI4otOrUGGqVBn26DXBtMxqNeP5558WkWq2GzWbD66+7P+n0xhtv4OzZswGP/fDDD6Nhw4ZBj/Xf//53wDZtojXYdqXnBbti3lbXcqtWrXDnnXcGfVwASCorwFl9cGUqPvvsM+zduzek/v2xX9PR6/qVeWXovzq44J1KJsA4okPQx5x3shjXpIaWSeaLXZSgkAl4ee8pvLDnlHPlC8uA2Abed9jxJ/D5Q963eZGhUaJLnA7rCsoxOt2ACVmJ2F1qxkPbj+OMJfCFckhkCqBJZ8BcChzfDah0gNXLE4/P/QHERahW/WPtnCU5/Mm+DHjgc/9tNi8Cvgl8DrlEGYCnFgFR534PLEZg9Uxg8YeALfA8H2HJbAc0agf0uQVIahTcPu+NA45ur91xAcCIfwFXhvb5cUG8cS1w0v+Nk1qhi3X+rjiqZfyodEDvsUBCBvDrh0BZPtCwrfNzYPdKz/bBUmkBpRooL/LfThsD3P8/IOPcgwIf3QkcWA8oNYC1fs+DVSdltALi0p2fj0e3A2YfWXut+wITPj6/Y6tte/8Gvn4cMBa7r5fJgdb9gN7jnL/vghxYMwvYUXvllil0cUo5pndsiDK7iHu3HoMtQFm9in1eb5OGHKMVbx88A5PD/z4xChlK7CL6JEThj17ZkAsCXt93Gk/vPunWLl2jxNHBzrlkHtp+HPFKOa5KisaWYiOe3nUSZlFCx1gtVDIBP3ZvjFRNZaD/i6P5mLD1mMexMzRKrOzbDA217oGUR3ccx/8d8n9j2JtUjQLTOzTE1SnevzNO3nMKk/eeCrlfb2IUMhgdIuwS0EKvxj9XtXLb/sGhs9hZYsa0jv6vLY6ZrGj35x4MSorGrO7+52xtu3Q39pQ5M9jGZcTh/9pnwKD0ne25pqAcfVbuR7JagfX9miNdGzhg1ei3f3DCXLeyZPUKGVrpNfin1AyjQ0QjrQq5ZpvP80EuAN0MOhTbHdhd6j3jTysXUDo88LXIh4fO4sU9p9AxVoslvbL9tp13shij1x9Gxbfk/ol6/F5tn2+PFeCWhu7XcF2X78XWYhOmtE7FE828lwO3iiL0C7aj6jdwAYDNx3VZVc/vPolvjxXisewkPNAk8ENwM48XYmxGnN82z+0+id/PlGJESgz+2yIlYJ+Nl/yDDf1aIFEduNLFcZMVOrkM8SrvbUtsDjy+8wSy9WqfP6+qZhwrwM0Ng7tuLrI5/J5TAFBqd6DZ77uQZ3UG7lPUChwf0tZne4ck4bvjhbhjcw4MSjlGpMTgi87+rycU87bimtRY/OjnM0Exbyt6x0dhYINoPO3j32DchiOYnVvk91j1WUJCAg4eDO3BVyKiixWDXnUMM72our8PzcfJkipfXCSgsdAXDpv3m+xyuRydO3eubC5J2LjRfVLnYDO9NmwIXJKlKn+ZXlFnjiNh/zZk+nhic9Wj77mWi4qKsH9/8DeDO5/YjV5Ht2FL10H4W5MIUfQdgFCpVGjXrh1kXspVeCO3mqEpPAtjYqrzCcVqFKZy9Jj2tM/9dw+/A/nNAl9Axh/cidbzPwtqTJF0tnknHO53LSCJsEY7L+ZmndHioxP+n+5f1vFspOYd93DGKsNTh2KRqnLgsYaliFcG92dKkoB79hqw30v2yNy2ea5+LCIweFtwWV6BdNZb8U6z4sANAbx8JBp/FPrPRnohqxhXxAXOoguUQfZh80K0iQo+oGgRgUf2G7DH6PzZ/athKUYkeg+c3bvXgL3G0EoyLu14FvILmMUmScAnuVH4/oz7HCD/aliKBKWIFw7HQCmTMCzBjPvSyiEIzmzAHeVK/PdQDModzs+LZxqVYEB85c2iIpuAYxY5jpoV+L1QjTiFiL4GK/obLK7zo8AmoNQhw+ZSJXaXK3FnWnmtZyXxby1FWpXEEbd1Z20yvHNMj31GBQrsnjfFmmltyNI4YFCIKLLLoJNLyNLYccYq9zgfG6rtEAGcsDj/1mpkEsxi7X1wNFTbccwSXFndrtFWjEw0oU+stVb+9vGcrbu0+acQk3sYRZnNYYn1P79OIILDDpndDodKHdScrACgMJdDguDKwq8pTdFZdP3CvQyiXa3B2vumuGWwRZQkInHfVijMJjjUGuRnt4OoUCFt8wo0WfGT310PXHkDFBaT32oBFdZOfMVrpkn17MDjXa7EkT4jkL5pGRqv9F4y0RtzTBw23uWenVZb52zM8YNoP/v/YNXFYPuND8FsSELm34tcGWjbRz8IXf5pvxltR3sOxbEegwFJQpNlPyJtm3sZQpMhCZtu/6/H72DWX/OQsSlwmfU9V9+GvBbOUuitf/4E8Yd34VDfa5DbuR+UxjI0XfYj7GodCpq0QUFTz8CHNv8UYk8chFUXjdKURrCdKwff/vt3EXPqKLbc9C+UJzcEJAkN1/+ORn8v8jkWh1KFNQ+ey7iUJPR+z3dJ06r2Db4JzX/7Lqi2RRnZKM5sjrMtOiNx72Zk+RkP4MyAKmrUAtl/zELc0T0+2x3pNQyW6Di0WPxtwDHsHzjWrUpKVaJMhtK0xtg36Cak7FiD6FM5MBzb57MvCQIEBL62Otn+csjsdiTvWh+wbYW/H3gdKTvXoMmKn/22O9pzKIoaNkN5Ujoar5yP1O2r/bZf9cg7rlKT3T55Hupy39deJzr1RfoWzznVqlp+7ytQ6GpYOrOOY6YXEVElBr3ovLrk6p9HwDd/vIN9xysn+taIcWjgaOOzvSAIuPvuyoloJUnCZ5+5B1NuuOEGxMX5f1rNarXiq698TwLujc85vbxMRltd2VfLXcs5OTn47bffgjrmmO1LkFZyFsK5PhYuXIiTJ0/6bH/dddchMdGztJM3wqlj0L46CbKifIjxSTA99T6kBu5Zd4rlC1311L0Rk9JgfMvHRZWxDKqfvoBQmA/lhuVBjSnSLGPvg23ojW7rDF+cCLhf/zQ1fhqcCEmSIEqAXCYgp8yOG5bk42CJHT8NTkTf1NAnPt5bZMNlP51xW3doXAriNf6fMJQkCbcvL8C8I74znFQyQCkTUG6P3J+9b66Mx4hGwZXH+OWoCTf/6X/C7+o+6RuHMU2dN7rKbCJm7DfiyXXBBdm8zTHmi7d/8wZaGXaPScG7O8qwo8AKAQK0CgHfH/A/V0B1B8elICHAv9/5IkkShNqK1tYh/FtLF4rJLiHP7EC8WoaoCNQU/OukBS9tKsaGs3Uny+KBNno01MuRW+7AmKY6tIlT+P1ckSQJxVYJNlGCQwJSdHIsOWbGMxuKoZYLmD0wAQaZDUdzjqFR5vk9ZyVJwvYCGxwi0ClR6fY+ymwiohSCa12B2YENZ21wSBIua6CqM5/rFBr5PxuhXLYAlnH3Q0oInBFSW2THDkEz9RnIznifJ9XetS+sw26C7sWJfvsRY+Nhev7jkN6LcCYXUf++Kai25lsnwd57CKB2Py8j+ndWFKFYu9Tn3GzV2dtfBjEzG6qFM3y2Md/1JOyXD4Dmo8k+558zPfgiHJ0ud84PLElAeSlUi76H6pfvA47B9K/X4Wh/WVDjDYXs0B5I0bHOf0+ZDPINy+Ho3BvyfTv8ztFnevIdqD9+CbIS/3MJu+bTstugv2tg0OOy9R8B2GyQH/gHslOVGZq2HldBik+CapEzICU2SIPx+Wmu+bLkm1dBtXAG5Ad3e/RpueVh2AaOcr5w2KG/c4BHm2AZX5gGsXFLyP/ZBNXMj2HvNwyOxi0gO3YI9t5DoL/LvW9JFwXB6DnnsGXcA1D++gNk50oSWsbcCzG1IVS/fA/5gX8CjsOR3Saods4x6GG+/3k4WnWEZuqzUGxb67Vd2ccLAV21hzGtFghmI6Ieus59/GPuhW3ojVCs+QOaT6Z4bLPExOGwIRXpzVrw+zER0SUguMcbieiCqZ61pJb8T7TctKl7fXNvN2KkIErB+MuWCpVwMidwI4cdkCsg37YOus/fA9peGVTf6SXOMo3mW50XQv5uPOn1eiQkBP+UrnLZAsiKnOVGZQVnof52KsyPvebWxl/ACwAc2b7n9FJ//R6Ua/4Iejy1wd61r9vroYsCl70EgGW5FrdAiUEloMha+Xs1cnEe/hqZhPYJwT/9urvQhp4/n/FYP3RRHtaN8n0zI6fMjvaz/U9cDgBWEbCKkQt4jWmqDTrgBQBXZ2rwds9YvLSpxO1n5c89fxXim33lWHkqcPZXdQ5RgtzHJGHHyuz4Zr8RDlHC29u9lzU7YxKR8JX3m1HevNg1Bo+0i8a2fCue21CCy1NUeKitHjpF3ZlM51IIeBFdSFqFgIb6yF1e9E1V4/fhDSBJEtadscIqAn1SVK5z+WCxHV3mBv78j6QP/6n8zJy607n8UrcYfLK7HMfKQq/W0PKHitJyOjxSaMSLl9X8Rly5TcRX+4w4UGzHtY216JWs8vl3YFehDY/9XYS1Z9z/viRrZThtCu47YKpOhncvN2BIw4tzbpSLkaNNVzjadL3Qw4DYsAmMb34H2fFD0D3tWZLY3r0/xMxsWK67A+qfvoCjcQuYJzwFKT0LEB2AyQio1IAy9CwrqUEayr5cBlnOAWhfuh+CzXdQXbFhBRwde0JSh3+DXDh9HLKjB6DYthbW4TdBSs0EAEQ9MBKC0UeJ2SrEtEYwPf4mIAjQvPdfn+3sHXrA3nswIJPB/NBkKH+bDfX3H3m0037gzF4zPvU+xJYdALUG8v2BAxbWgdfD0aZLwHY1ITZxL4Evyz8DbRDBIPmODXC07QrZ354VRYwvTIeY1dw9s02hRNmXy6D+ZAqUXvapTrlsgcc6e9e+sNz3LADAOnI8ZGdyIWY0BqpUBnF07g1T594QCs5A+8K9kBU7g3LmWyfBftW1Vd6AAmVfLYdw6jjkh/fC3rEnoFA4+zIbEXX/SAg+Sqnb218GsbHz5+Zo0wWmlyofdhWbOq9Dy75cBsXyhVCsXwbbyPFwNG4B/b1XV/bRqhPMT7wFyOSwDRkNiCJgMTvPz5cfDPjzEROSYes3DNDp4WjdGcolcyCY/ZemFoxlEFMbAgolzI+9Btm+HdC9Ulk+35GZDdOL052lh6tTqSGp1Ch/9SuoZ38KWEwwP/KKKzht7zUIZb0GeexmNZshHvMsK0tERBcnBr2I6jhRcr+BIsD/DeQm2UHOrxNAMIGxYMkKAwdShJIiSLFx0L7zJARD4DroFUyPvwlHk5ZAlDMY6Oumdnp6Orp37x7STW9Z7lE40rMgP3EEADyfQAviZyTpYyAU5UPzzlOQnT0By/hJsF/ufLLwQge8AEBKqpzXamueFWtOhx5cAeA1iNN3/tmgs42WHDNjzB/e5zPcW2x3BdhmDohH/zQN1p2xwmSXsKvQhhc3ldRozBU6JyoxvlkUtAoBwxtpoFfK0GhGLoq9vKcnO0ZjZCMtmsYooFGEFkARBAF3tdTjrpZ6mO0SPt1dhmc3Bh57TQJeANBoxkksujoR7eKVkACcKHcgI0qObfk2XLEguOBmsLolKfFQW+dTmB0SVJg3JLhsSiKiYAiCgB7JntnDTWMVeLSdHu/tKAuiWFPteXZDeH+HKry/y4Sfc07h72sb4Fi5AyVWEf8U2DF1ZymGNNTglnN/q2bsL8ehEgfaJSjxYBs9vtxbjieqZQF/vtf5FP+oxlrMP2LCwAwN/im0ocgiosTm+6cVbMALAE4aRYz9w5nB3D5eiSvT1bi+iQ6rT1nwzb5yDMzQ4OnOMVD6CLwRiRlNUPbFn1AungX1D9Nc6x2NsgGFArZrb4Pt2tvcd5LJXd/7a0wQIDZqhvLPfodi9RLIt66BvddACBYLZIf3QGzYFLBa4GjVEVJ8A6g/fQ3KVYsBAJJKA8d9zwH6RGh/m42ouf+DJFeg/JNfAYUSQsFZqH76Asq/nGXwpKgYOJq3g2JLZQk3KTYe1utuBwQBltEToPnq3YBDtrfqBNhtUH/zPuRHfZeBV2xbC/nm1RCbtYHs0B4oV/gvEan5/A0Y35gBKJSwDhwF7T7v86+aHn8TjhbtncHG88Q26AZIMXF+s+BM/3odstwcWMfcA6g1bgGqsi+X+S4lKgiw3Ps0LPf81zk377ngilBcAMXapRATkp3ZbA471F+8BeW6ZR6ZXC7aKIiNmvkcoxTfAMap/kt6AoCUkgF7Sob7Sp0e9h5Xul03mic8BaGkEPZu/dyu5XwSBNj7j4C9/wjXqqpVVjzIZIBWB7FZWxhf+Rzqr96FFG2AddhNEBs3h+bd/0KxfV1l8/zTcLTrDuWKX6Bc7h4gNP37LWcgbOEMKHashyz3KCw3TjwXmK0MaInN2znHZDYCVisQYwj4tqS0RjA/8nLg909ERJckljek84oll0L3v19fxZHTlfXADY7GiBF9BxKatE/BVZeNcFv36aefur0eNWpUwIwno9GIGTN8l83wxld5Q9ne7dBNeTjofo7GpmBuu6uCPqZs/04oV/0GMaMx5ts0OH7CvVRbgwYNcM011wR9fAA+SzK6XSCYjW5PyQXLfPeT0Hz2esj7RZrxhemwNmoOueC8ofjK5hK8ua3Uo936XkbEpKSj5Y/+S4Z4c2eLKLxzucFvmxKriMwZvktS1raT49OgrRbA2nzWiisXegaGjt6cilhV5DKXJElC3JfBZ1PVRR0TlFg6PMlnNgGdf/xbS5eaUpsIi0NCYrWSe5IkwS45S9taHBJuXVaA3455L4M7uokW/dLUGNVYC7VMwJPrivH1vnJYa3cKvoterErA0ZvTAjckEkUIZcWQdNHOLJc6QrHuT2g+mhxU27KPFkB2Jhe6F+4N2NZ2+SBYR09wlsf7+j2olv4cuP///Q4IQsBSeLa+V8Ny578BIKhsJtNDL8HRuZcz2CGKzv9LEuS7twAOhzOzK8j5kGubfMvf0FbLdHM0awvTv99ylrU7V4Wj7H9/1Knfo7CIDsg3rYRgt8PeubdHuc0LRSjKB8pLnVmLggD1xy9Bue5P13bLzQ/BNuj6CzhCd/x+TER0ablIvgUQXbw8M73831g22zzrcwuCEHLmViQzvQR7aHNxBDO5bgXl4lluJTvk3UcCKvenP0MtaSacyYXmXe9lQ/S3XQHrkDGwDb4Bmo9r9mRZqAEvy6g7ofrpSwASrNfdAfXcz0M+pnXIGMj373DVlC9/9St8VJiAp86Vr1PLAYuXqkz/662HACMMKhlaGRTYXWQP6bif7y3HgAw1BqRroJK7/zuIkoRfcswYH+I8V5G0+8YUj4AXAHROUuHFrjF4vkom1tRehogGvADn7+aO0cloF0R5Rl8GZajxQtdYXO6lNGRtuilbh4/6+J8bkIjofIhWyhCt9FwvCAKU5z7i1XIBPwxIQG65Ayo5PAJk1b3V04A3e8Si0OLMZlp/tmZZt5e6YqsEwxcnMKFVFK7N0qJdvBIxEf5bShcJmQxSTN37XuFo1haW0ROgXDwbstIiv22VK36Brf9ImB59Fdp3n/Lf9u8lcDRvCzEzG/Ij+3wfPzMb1mtvg6NLH9c6811PQPO/N9zamSZNcWYbOeyQElNcGU6We5+G5d6n/c5lpp4xFcY2nQFtVGVwSxDgaN3Z73u4EBydLkfZV8uhmvsFVPO+gtggDeb7ngXUGjg69EDZtF+c7+NiIpPD0e2KCz0KD5IhATBUPkhrmfgMbMNvhqRWQ0rO8LMnERFR7WPQi6iOqzq3lkY0IFr0/7RsZlJ2RI4batArNdVPaQV7aIGSUIJe1WvUy8pKgPjwgl6ad/8Lee4Rn9tVi2dBtXhWSH2GwzbiFtj7DQNEEVJ8EqDRQv3dh67tpv+8C8Wf8wGZDLarroHuFfesOnv7y2AdcQug1UEoyocUbYBZpsJTv1VmGHkLeAHA1RkqHD/uXF46Iglp34SekXXTUmdQ684WUSi1iUjTyXGgxI5fcrw/bR+u6X3j8O2+cqw6ZcUvQxPRNl7pkUn2z5gUpEf5v+H5SLto3NNKjz9PmNEsVoHmBi93VCOgoV6BvNvScO9fhdhdZMM1WVr8cdyMDWd9B4vTdDJcma5B81gFHmijh1wmoEWsAnuLQzvXqjswLgUyAN3mnkG+pfKzp3rAM5gMPiKiuigtwGd/VYIgIF4jx5LhScgtd2DpCTNEyTlH48ubS/DVPqPPfTOi5OidokKjaAV6JqsgEwQsyjGhpUGJRno59hfbcaDEjs/2lCOC002GLFopwGiX4JAqx5yklaPUKqKhXoEMvRybz1qRrJNjRCMNiiwSpu8uw5xD/udrqe7T3eX4dHflg1nDMjWIUcnQNUmJRI0cK3ItaJ+gRLckFVoaFMwepjpD+/q/IDsVeB4g61XXwnb1WGjeexqyw3sDtjdO/hRio2YQ8k/D3uNKWIffDEeHywC5AkJJIWAx+yxdZ+97Ncqz20A96xPAYoL12tshtmjv93hSgzSUfbUcsj1boXt1kts2yz3/rXeBIuuoO2AddYfbOimO5bUvKJkMYmbTwO2IiIjOAwa9iOo4qWLSWgmId/iuFV4hOT7TY131TK9gAlpVg23B6NrV96TYivV/+tzmjRDkzZ+kpCRIag0ES2XwxNskvyG9F4vZb8DLn/L35iBq0g012tcXSa5wPvla5Sk628DrIRkSIOTmwN7jSkipmXC06uTa7q9Gu5SQDAB4aEXg7KpNo5IhCJWBDp0ivCezK+YXCSRTL8cvQxPRYc7pkG8ELh2ehC5JKtzYVOe2PufmVLy2tQSNoxW4rXmUR9aZL1qFgGGNtKENogYUMgH/uyLe9fqJDtHI/v6UW+AJAK5vrHVrV9V/O8fgtmU1y5prG6/EqmsauF4fvMn7TRaHKPFGJBFdktKi5BjfvPKm8Pu94vBM5xgcLXMgQS1DVrQ84EM2fVMr58Lpf65S9Rs9DPhyVxEmrQvub2QgT3SMxpFSO2Yd9AxKCQAeaaeHTiHAoJJhRJYWqbrAQcDqf1O7NYjHM53tmPR3EZbnWmo0zooHX74/4H17I70c7eKVGN88Ch0TlPjpiAn7iuwY3FCDwQ2dZalESYIA3w837Siw4WipHf3S1IhWMruMasb03/cR9fCogO2Ecw/5Wa+9DdqXHvDZztZvmKv0IOD8bm4b5H79EEzGm5TWCOZJvue68kVs2RHWYeOg+uV7AID5tkfdriOIiIiILgYMehHVcY5z5Q0FyKFA4ImD5bLgn2D2J9RMr6SkJJ/blKt+8+xfkHkNUAHBZ3q1a9cOVoyD+qcvquzr6cyZ4Mu+KdYvC7ptdVJcIsz3Pw/NRy/WuI/yKV9CsWMD1N9/CEmjhfkRLxezMhnsl11Z42OU2kTMDuIJ7SYxclgs7plD31wZ71GO8MdBCXhrWyka6eW4t7Ue/Rd4zoUVioVDE9FQr0D+bWkoskqYecCIp9YXB9xv9TUN0CbeezZWjEqGKd0NYY3rfBIEAQdvSsU1i/Ow4qTzhuLgDLXPgBcAXJOlxcFxKdh01oamMQp0meu7ZKJOIeDnwQno3iC0ycgZ8CIiqpSklSNJG/73rrFNNMiw5+GGTe4PWXRPUmFMU2dg6vmNJThQYkeqTobmsUrX34YKB8aluJVs/KCXBKWsMiAkSVLIme/+ZEUr8PPgyqwKUZKw/owVC46asaPAhr9O1iwYVuFomQNHyxxYWC0r3NcDNLMGJKBRtBx7i+yIVQl4YFURjpe7p7FHKwXc21qPh9vqA5ZYNNslzDtqwptbSxGnFpBnFjGleywGZmjwwc4yvLipBBKAa7I0eKRtNDonqcJ6v8Eqt4nYUWBDA60cTWIqL+UPldjRZ94ZlNsrv0P/enUieiY7/86LkgSbCKhkoVdAAJy/P/kWEdFKGdRBPjh0sZBi41H21XIIp08g6ombPbaL8Q1g/tfrENMaOV9nNYfxlc+hXPUbVAu+rexHF4XyD+cDEbpWC4d1zL2wjhgPaLSuMohEREREFxMGvYjqOFEUESU2QJwjuFIB3i5kq68LJqBVWlrqsW7MmDGYNct7WT+P4zrsUPy1CKrf5nhtb7njX9B8/qb3voIMuJVEpyNPn4T0APu2bNkyqP5gMkL91TvBtfXBfll/IMSgl/m2RyE/st+ZtZWeBVt6FmyDb/C4CF12woy3t5fi4bbRGNSw5pPvfrCzLGCbl7rGeP1dGtFIi4mtozBtl/Om0/6xKUjSynFVeuV4Cm9PQ9yXuR77BqNNnAKZeuefJkEQEKcWcF8bPWLO3cCqataABMhlwNFSB0ZmaQLOz1IfzRuSiDyzAw4RSA7iafwEjRyDGjrbbbk+GZ1+rAx8dU9SYclw38FpIiK6cBppJZwalwCNxvvf96pZx5IkYekJC/YW23FVuhotvZTfrZ7RHMmAlzcyQUCPZDV6JKthtkvoN/9M2CV3QzHmj/yAbUptEt7aVoq3tpUiQS1zZVM3jpYjTi3Dw22jUWARseqUBXMPez4cNG6pZzb1vCNmzDviDMx1T1KhhUGB4Y20rmw0SZJgFeERKDpjcuD/dpZh+q4yWEVgQssoXJ2pwRVpate/ldEuYnGOGWaHhG35Nvx23IwjpZWBPLUcuLV5lFvZyKqGLsrz+bPIiJK7BQWjlQJSdXIcKrHDHuBr+O3NdXj3cgOsIrC70Ia9xXZkRDl/hp/sKsPcwyaU2JydVGTgXwyk5HRnNQWLGfb9O3Hc7EBq02yo4xI826Y0hPWGu2G94e7zP9BgaXWB20TA5rNWPLmuCACwJc8GuwRcm6XFB70NiFIIOFHuwKY8GzolKl3XAERERETh4rcKojpOdEiIdzSD4DWHqXZIkoRff/3VY71KFfxFq+adp6DYucHrNkeTVs45qnwFvYLM9Oq/MA9dS/VYW3VfL0EvhSK4jzrF2j8g2HzPoxSQ6IAkyFD+5nc+J4quTtJoYb/yGnjcFjp3w2P+ERN+yTEhTSfHuzucwapVp/LxxRVxuK5xzS5W882Byz1ObKP3ue21ywx47TKDz+2CILgFxoLVLl6JX6/2Xov/5mZRKDCLeHZjCWJUAnaMTkFsgKe0LxY1DeY1jnHOFbbprBVNYxUXZVCQiOhSJAgCBmRoMCDjQo/EO41CwJLhSfj4nzKcNjmgkgnYeNaKTXk2DG6oQZlNxOpT1gs6xqrlgw+XOnC41IHbl9esRHCF9WetWH/Wim/2e5/r7c/hSeicpMKyE2Zct8Q9SPfpnnJ8uie0700WB3wGvAKpngVXapNQGmSQ8st9RnzpZz67qq5a6Mz+75msQgOtDP/tFINGegXmHjbit+Nm2ETg837x0CjqUbaRWgN7dlvYjh2DVM/mwaoNkiThr5MW7C6yY0C6GtmxziD8ilwzrvnNezD65yMm/HzEM7D8Sd84jGl6foJx50uRRYRWIVxyGZK14WipHatOWdA5UYVWcb7nWjbbJShkgExwPpBBRESXJga9iOo6uzykgFcwT/IGyvQyGj0vZOVyuc+nj70d11fACwDslw90Hmfyp9A9N6FyXHIFoFJDHuwcXIKAjdFN3Fd5CZjJZMEFRzRfes/ysoy9D7YhY6D84yeov53qc//4L3MhCs5jbXpvCTpMGhTwmNahY91e55TZsfKkBV2SVHh+Ywl+O2b2ut8dywuhlgu4OjO4+aYq/s0FQcCR0sA3NZRhlrF7rksMCswilp+04IzJ97/nztHJyNArgpor6qF20XioXXRY47rUKGQCLksOrYQhERFRuGJVMvynU4zP7ZIkIafMgRSdHGU2EbEqGSQAK09aMGpJ4Kyt+ujKheGVf67P1px2BjkrsuKqSvnGWR1g9sAEDMyoeSUDSZKwLNeCr/aVw+oAxjfXoW+qGsfLHXhmfTH+OOFecnN0Ey3+1SHaa6YkBbbypAWvby3BqmoB7NFNtNhXbMe2/NAfJLznr0Lc81chlo9IgkNCvc0S3F1oQ8+fPcvr39FCh+e6xOLXHBPur1bBAgAua6BCmk6OF7rGoFF06LfqzHYJX+8rx8Y8K/48YUGenwcdj9yUCoO6bj9A6BAl5BodmHfEhLe3l6LQ4vsexj2torAs14L9XoL3z3aOwYKjJgxOU2CY7+c6iYjoIsOgF1Edp1KG9mU/mPKGgTgcDo91TZs2hSAIuOqqq7B06VL/xxA9969KUjsDNWKjZiif8iWU65ZBTG3oLA0ok0MjisD//hfcYAUBZkEJjeS8sBK8fBeWy2ue4WKc/CnERs0AALY+Q3wGvW7p8oQr4AUAI5bkY9dHC6Ba7CwHaet7NaIeH+exn733YNfykVI7us89DWuQMb+blhag6I70gO1uWZrvMSeGPy919X2TKlg6hQyf9HPOP3XK6MDYP/KxtcrFb0uDAn8MT4L+3MTynCuKiIjo0iEIguumrrrK97Qr0zU4fFMqfjpsQolVRJt4JcpsIrokqZARJceBYjt+O25GuU3Ca1s9S3FT/TX693yf87OW2UR8s8+Ik0YHhmVq0DVJhc15Nqw5bcFzG0u89verjwfHKsw+ZMLsQyacvS0t7Ie9LiU5ZXa0n+173thg5g0O5Ipz8wO3iFVg6YjK64Vw7Suy4Ybf85FT5v1a9camWjzVKQZZfgJOkiRhxUkLfjxkwqazVmTo5eiRrMbtzXU4WubAw6uLsKPAe8Dvi71GfLHXd5bkujPOAOJPR0z4sLcBgxtqEKeS+b1OOml04I/jZry/owwHSoIvKZv13UksGpqIy1PcH44z2yV8ta8cpTYJIxtp0Pw8B4VLrCIOldgx44AxpEzWT/y0fWmz8zNia74NywxqzM8Kd5RERFQfMOhFVMfd0Gcifv7557D6CHVOL9FLplWvXr0AAMnJyYEPaPf9hbv81a8gnZvoGQCk9CxYR93h1kYmk6Fz587YvHlz4GMB2BKdhZ4l+wEABTrPgI3FEngyde3Td3pdXxHwAgBodDA+Pw26Fyd6tJsZ3cHtda5RRJkqCvrr73KtK/v0N0RNugFCufMmjWhIgBRXWc5v5gFj0AGvCvevLMRHfeK8j12SEB/E3Fr3torC9HMXCk2i5RHPpkrRyfHniCRYHIBWIQSV1UVERESXpji1DHe29F42rrlB6boJ++8O0Zh3xIQfDhpRbpdQZJWQpJGhdZwSd7TQITtWiZwyO46VOdCjgQqf7inHf9YVBz2Om7J1ePWyWMSqZHCIEtaftWJXoQ2ZegVOGR1oFaeEXZQwxM/cWZGikgHZsQo0jVFgwVHvwZzlI5LQMVGFtacteHxtMXZWu/E+tqkWvx03+82WuNB6zTuD0U20eLCtHia7hJ0FNry2tdQtY2VqEHPThqLdrFN49bJYjGyk5fdTP97dXooXN3kPMNaWvcV2PLuhGC92jcX+Yjt+yTHBLgKPtNMjIUDZ7nKbiO/OXVutPGnB4gBBUAD44aAJOwps+P6qBKw/Y0W3BipkRStwuMSOe/8qxPqznmVZdxXZseS4BZMj/LOpOpfxuz0NGJetw7ozFvxnXTF2F0VmvsSrf6387IpXy1Bgcb8QfXlz5XtqaVAg1+hAidX5+fFp3ziMPleK0uKQIBPcK4XYRAkf7izDC+d+LhNaReHV7rFQyASIkoTt+TaU2CR0TFDiSKkd7+0o8zqXYiTNGxCDNzcV4qxJRBjTYxMRUT3BoBdRHRcoQHW+jlmRLaXT6RAXF4fCwkLXtszMTPfGXjLFXH1XCfIUWUTEqgSvmWhxcd4DOd78X/pgV9DrrD7eY3vVsfoiP37I63qhuABSbGWfYpOWsA67CapfvnOt2968j9d9Fx41Y2x2lbr0KjXMdzwO9TfvAzIZLLc/BsgrP4Y/3hX6Rfx3B4z47oARsSoB316ZgD6pzqf1SqwiMmecDKqPf3eMxuRusSixikjS1s68TzJBgPbcW+UNBSIiIgqXXCZgVBMdRjXxPQdQpl6BTL3zC8jE1npckabGzgIbrs3SQiETUGB24I8TFugUAnqnqFFqE5GgkUGncM8skcsE9ExWo6eXksEVWfeSJGHBUTNuXeacG+zqTA0W+cm075OiwrdXJUAjFyAXgFWnLFiUY4bJLqF1nBKCAPRJUXtkPtlECWN+z8f6M1ZMaBWFB9vq3ebt7JGsxqprGgT46Tn7OVRiR4JG5nXeT7soYe0ZKxpHK5AeJcecQ0bcvcL5nVohAJclOwMCM6rMYbZjdDIa6hXYW2TDZT95lncLRkUG1vlyyiTijuWFAAoxd1ACeiaroa1Pc4x58fNhE57dWAydXMDHfeLQKVEZcuUPwBk4enxtMb4/ENwcbt7IBWDGVfEY0lDrGlso8+d5y46aurMMQxpq8FaPWABAkVVCC4MCCgFwSMCsg0av5QODsavQjg5zfGeyXQiPrinCo2uKavUY1QNe1e2pFmib8FchJvzlfo3dOVGJL/vH4/sDRry6xT0T99Pd5TWegzBSvj9owdutLYhR1e/zm4iIgsOgF9EFIEkSduzYgdOnT6Nhw4Zo2bKl37ahqMkFTSjHFAQBQ4cOxc6dO1FWVgaDwYB27dq5N3L4efpMo0OhRcTNS/Px92krWhkUmD0wARl6BZbnmvH9ASPaxCkxTB98GYsTas9AVyiEs76DQ94mqLYOGwfF30sgK8yDpFJjYfPBgJd41U9HTO5BLwCObv1g7NbP67GKrTUPcBZbJYxYnId3exrw2Z4y/FMY/BOAFTc6aivgRURERFQXtDQo3eZwitfIMaZp5Xe1cOa4EQQBI7O0HqWnO805hcOllQ+ECQC+uyoeQ6vNy3pFmgZXpAVOP1DKBPw0ODFgu2D6aeGndJlC5gwEVrihiQ43eAkwftjb80G1FgYlCm5Pw8azVpgdgE4h4NkNxdhfbMf4Zjrc1iIKKVo57lxR4DcweL5VzCeXqZdj5oAEtI6rG/N9SZKEfwrt0CsFNIyS456/CvFjkFkxVy48iyvT1PhxUILbdaJdlCAXPK8d7aKEmQeNeDDIoJFCAOzVLmFUMmB88yg81yUGsSr3c+raxlocTU/FilwLMvVydEhQYuUpK0YuDi1jcvExc1DZWxeaVi7A5Dj/D7EOSFcjSikgp8yBWJUMy3MDVz4J1+Y8m9/Sl+FqZVCgXbwSS09YUGR1PqBQfe7oZrEKdEpUYtZBz/Nj5mELHkoF1HIGvYiILgUMehFdAP/88w/WrVsHADhy5AjUajUaN24ckb6DmdMrUCCt+nZBcM/GioqKwmWXXeZzf1mB9yc7bRlNMOOAEdN3lWP7uZIru4vs+GxPOcZm63DDkvxzF00miI3N8F7YxlOOJsG1fPmRrfg7q6Pf91Od6qcvva4v6twfAxYXY2u+Dfe3icIr3WKdP4eoaBhf/RryfTsgpmXiz81KoMzzQuK3Y2ZYHRJUQXyx3lMU+mTP3oT6FOCZW9MiclwiIiIi8vRGDwPu/asQBRYRfVPV+KC3wZV9djGTCQK6N6gMmv16dZJHm++uSsA3+8rx0OqiiBzzg94G9GygxvDFZ3HS6LwZHq0U8NuwJJRaReQancFHZ2aXbzllDlz+c+X1TJ8UFV7uHosOCaHNtRyqLXlWfLK7HLsKbWgXr8RV6Wr8dsyMmV5u4Ifiz1wL2s85jdubR7nmN6rqijQ11DJgw1lbwIyfqv4amYT2CSrsKLDh7W2lKLGKeK+XAUkaud9suViVDCOzKoO+fVPVOHtbGt7YWoqlJ8zYnBeZ66ILJV0nxzNdYjDu3MOPDlHCC5tK8N1+I5K1MkBw/u5Xnzus77wzrmvkmohVCbi9eRSe6hQDjZefv9Uh4dE1RW7ZmXVdglqG+UMS0TpO4fPhXlGSUGKVoJYLrt+76X0kFFslLMs1w6CS4VCpHSdLrXBI9ee9ExFReC7+b9tEddDOnTs9XlcPellsZmzY+ycK8ooifvyaBL1C6l+n91hn694fWu1dgJenBuccMuFAsd3tKcGZB024y6OluzFNtNAqBHy1LxF/xbZE3+I9aHP6YNBBL+HsSSiXL4Ry9W9et0+IGYyt+c4Lj4/+KcfxMge+vvJcgE2rg6ODM/C3r8h3ptiqUxZcmR74qd0LUe5h+YikoAJyRERERFQzAzM0+GdMCuQC+L3Li/HNo3BNlhbPbijGV/u835BWy4HhmVr8ccKMYquElgYFPu0Xj7Y+boTvvjEVNtH5/V9Zray20S4iUy9HTpnvcuzVrTxlRb/5Z3F3yyi81dMQ/JsLQrlNxIS/Cj0y3rbl2/BtBIMTx8ocXgNeAELOAvp5cAL6papdP/t28c6yduFQygQ83TkGT3eOgeGLE2H15Uv3JBW+7B+PtChndQtRkiATBCw5ZsaYP/KD6iNGKeC+NnpYHBJSdHIsPGrCqlNWZOrleP9yA7okqRCj8iyP+lK3WLzULdZv34uuTsR7O8qwo8CG3YU2v7+jPZNVaBqjQKJGhmGZWmTHKhAXIFNVJRfwYe84jGykxdPri3GgxHtlEL3CGSh+c1spUnQyiJJzjuZIz1vmy+gmWrx7uQF6ZXCZtzJBgEHtfp4L59Zd19gZeOwPwGw249ix4P6diYio/mPQi+gCKC11r3F96tQpjzar//kVy7b+DLUYg2S0D+t4IQetwgx6yf/Z5LFuwcgnAR8XE8fLHThe7v6lPk8InOf1Sb94TNni/PI9us0kHF77MPQ2M2LMpSjRRLvatUpP9dzZYobuiZshiL6fZtxk1gBV4lXzj5qxq9DmVuqkwOxArtF3H6OW5GPXmBQ8sroQe4rteKiNHve0rgwKrj5lwbBfgy/nMWtAAjacteLNbaWBG1fx8+AEXJGmwcFiO7blW3FFmhrxASaAJiIiIqLw1fc5ompbjEqG93vF4T+dYvDAykIcL3egdZwSL3aNQaPomt2yqB7sqqBTyLBsRBIW5ZhxpNSOt7cHP6fuZ3vK8dmecjzYSoOmggzjGgY/nlNGB2YeMGJ3kQ1/nbS4MtHqi6c7RePuVvqAgZVI+PXqRAxdVHl9dEcLHa5I02BHvg1vbQ/+GkivENArxRmEeudyA6KrBVFk565xBzXU4O6WUfhsj/eHEAUAswcmYECG54OME1t7PuxZU3qlDM90jnG9LrGKGP17PtadseL1y2LRJl6JtnHKsMqwAsDghhoMbuh8L4UWEXlmBw6VOGAVJfRLVbuCdtUDmY+1j8a9fxXgh3OZh81jnUG3v09bPY4xopEGE1vr0cqgwBPrijEnwDx90/rEeUwLQEREFA4GvYjqqIKSmk3+XBtzeoXap+xMrttrW/f+QT89VyFPiMJfQhZ6S0cgQoAC3rO1WsQ6P8byVdGY0GICZuz+EFcd2IAFrfrCLlcgqawAjdu0dTYWRQinjkHSx0L16w9+A14AUKTwDLxVlDoZ1ViL6X3j8P6OwBfKrWdVBjWfWFeMEpuExztEw+KQAga8rkpX48dBiRAlCZLkfFKwX5oaW/Ks+ONEcE9lXt9Y65ojommsAk1j+dFPRERERHVLqk6OuRGYryyQBI0c45s7v+c/2yUWJ8odeGd7Kf7nI+hR3Qe7zQA0eHRX5fXN1F4G3NJMB5kg4JTRgW35Nvx4yIjFx8xoE6/EGi+BgdoSr5bh6c7R+Nea4rD6uayBCmOaanFni6iIXGMGq2eyGoW3p3kc85osLf7dMRr/t7MM+4psSNTKMPOAyVWSUS0Hnu4UA4NahpGNtCEFh97qacDtLZy/E23j68ZcbjEqGX4b5lkWNJLi1DLEqWVoFhvce57eNx5v9BARpRCgOBdYXnnSgmt/y4NDAqIUAhYOTUSnxMpSoJ/1i8dn/ZzlO7fn23BVuhoZl0CJVyIiurD4l4aojrLYKp6GCu0Co7bm9AqJrdpFnUbrvV0AC+St8bvUDA4ImOJY4rVNqypZV3OSLsOM3R8iq+gkbtu8AKXqKCSX5sOseRIQRWje+y8U29ZC0mghmP0/bWZMzUKJ3Pe45x42weqQsLAGk2+/vLkEa09b/AatfhiQ4HoCDzj3JOK5fwa1XMCcQc4bAsfK7GjnZ8LglgYF/ndFeOVGiIiIiIguVulRcrzd04C3exqwt8iGFzaW4NdjoX3Hf3h1ER72MTdZJAJeT3aMhl2UcKTUgRYGBR5uG+02b5PJLkEA3NY10itww+/eHzwckK72ey2yaGgiLk9R+9xe23xdf6rlAh7vUFnRY0p3AwDn9Wu4gbm6Euyq62KrlW/sk6pG3m1pMDkk6BS+A42dElVuwTAiIqLaxKAXUR11siDngh170yb38oShXkAI1YJeVlnNLyDMgv99m1XJWnLIKsv1xViMiLE46+Drb7sCllsehmLbWuf4AgS8JH0Mto9+HNju/33XJOBVIVCW1uUpwV0QNNQrsHR4Eq5aeBYAML6ZDm/3NEACUGQRkaxjCUMiIiIiomC0MCjx/QDnHL6iJGHmASPu9zIncW1oF6/E1F4GzD5kxEf/lKNrkhJ3t9QHVfbNWwnNARka7Bid7PaAXPckFRYMTYRaLsBoF/HshhKsPmVB0xgFmscqcKLcgUfbR7s9WFgfnM9MNPIkCAJ0LONKRER1CINeRHVE1afTFq2fgeLymk2yGm6ml81mw4kT7pMHW60hPp1odQ/olNXCR03Fe1LKBMSqBBRbne+pV6cXsHrLCx7t1d9ODapfyw0TYBt6I3JybQAKQh7XpHZ6vBdEyUN/uiUpPWrO+9MlSYWiO9I91jPgRURERERUMzJBwE3NotAhQYUb/8j3mIM4UuYPSUTf1Mqsqk6JKlcGU7ga6hXIuTkVfxw3QykXMCBdA7XceR2lU8jwds/IHIeIiIioLqmVoFdZWRmOHTuG0tJS2Gy2oPfr1atXbQyHqF4oKSlBbGwsAGDNLu+l/M6H4mLP2u9yeYjBk2qZXl8fcQBZNRvPtVlaWBwScNh9vUxWGRRqaVBi3RnnMdfFNkPbbm9g54YnanQ824ibAQBFluDmy6ruobZ6JGhkeHZDSY32bxOnwMKhtVu7nYiIiIiIgtMmXomdY1IAAH8cN/ssGehLdowCXZOUuKyBGmvOWPBkhxhkRsthskuIUQX/oFtNxahkGNUkcLYYERER0cUiYkGv0tJSTJs2DT/++CP2798fcM6g6gRBQH5+zTJbiOoblUrlkT1V8dohuj9BKJznOb28bbv22muDO7gkQbF2KZTr/nRbXerjo+aOFjp8sdfodZtcAN693IBbz00yPWdOHAoLC13bmzZt6lreXegeXN+jSwtuvNWUv/GtaznPLNaojwSNHOObRWHaP+U4YQz+adB3ejonv1bJWRaCiIiIiKguGpChwalxCcjJOYa0jAwsOwuM/9OzOsSEllF4unMMDGr3oNYdLaNcy0oVv/cTERER1YaIBL22bt2Km266CadOnQLg/4Y6EQFxcXE4ffq02zpRdAZZHA57jfuVyWRQqcKbHNbb+RsfHx/UvsqF30E951OP9eVyjce6ojvSYXFI+PmICYUWz2Nuuj4ZWdGVH1GtW7fG6tWrATjfZ6tWrVzbWsVVZnoBAEKs6S5Fx6L8re8BTeUTkFvy3ANpqToZThqDC4QZ1DJsHZ2M8X8WYHEQk2Df3EyHO6tcABMRERERUd0lCIBCJmBEIw1O35qGk0YH0qPkUMoYyCIiIiK60MIOehUUFOD6669HQUHl000KhQKNGzdGfHw8FApOG0ZUnbfAUkXQyy4GXxI0MTEReXl5rtdt2rTxes6Fk+mlVAY/ibG3gBcAnFVGu72e3jfO2V4u4LN+8bh+iXuWZ79UtVvAC3AGvWJjY5Gfn4/09HQkJCS4tv0wIAFZ3510a9+i+9vYu/5fQY1bUqrcAl57imz46YjJrc1j7aMxoZUe9/5VgB8Omqp3AQDolVIZcFTKBHx3VTweWFWEHw4a0Ugvx8TWejy5zr185HVZWnzYOy6ocRIRERERUd2ilgse1y5EREREdOGE/c3sgw8+QEFBAQRBgF6vx3PPPYexY8dCr9dHYnxhycnJwfTp07FkyRKcOHECKpUKjRs3xnXXXYe7774bOl3N61rPmDEDDzzwQFBtP/zwQ9x88801PhZdGoxGZ5m/gtIz1bZ4f1owKysLV155Jc6ePQuLxYLo6GjExdXN4EmeKsbt9Y1NK8+9jgmeQbXJ3WI81gFAeno60tPTPdZXLxsCAAd1Keh/3df4Y8vLEIoKICvK82hTwdZvOCRJwpvbSjFlS6nXNsla57xmT3WKwYKjZhjtnoHDL69wz4iTCQI+7hOHd3saoFE4/x0PFNvx6Z5yAMDE1lF47TKDz3ERERERERERERERUfDCDnotWbIEgDOT5IcffkDPnj3DHlQk/Prrr7j33ntRUlLiWmc0GrFlyxZs2bIFX3/9NWbNmoUmTZpcwFHSpcpbptWff/6Jpk2bwmZ3n+tLL6Z4tO3WrRvatGkDuVyOlBTP7ZEcm7c5wkJVqPBdui9BI8fNzXSYsd8Z9OuepEKHhNBLNE5sHYVpu8rd1q0slOPYUx+jwZkj0D17l8997f1H4NdjZp8BLwBooHUG1rKiFdgwKhl/nbTAJkp4eHURMvVyrBjZAHFegm8AXAEvAHizpwFv9jSE8M6IiIiIiIiIiIiIKBhhB71ycnIgCAIuu+yyOhPw2rZtG+68806YTCbo9Xo8+uij6NOnD0wmE+bOnYuvvvoKBw4cwJgxY7Bs2TJER0cH7tSPuXPn+g08pKWlhdU/XXx8lRcURRF2uxUxjgxEi+mQQQHBS6ZXx44dQzpeOOUNIxH0ylUZXMtv9oj12P5/vQwY2UgLUZIwuKHn/F/BGN/MM+gFAL2/P4JjK+/xuZ+t/0hIsfF4fUX1DDt3iZrKgFZ6lBzjsp3Zarc251xcRERERERERERERHVB2EGvinmImjdvHvZgIuU///kPTCYTFAoF5s6di+7du7u29evXD02bNsVzzz2HAwcO4IMPPsBTTz0V1vGaNm2KRo0ahTtsukRIkuSWgViVw+FAcXEpDGJWxI9ZVV5eHjIzM4NqG4mg1wmNc/6tIQ01rmBRVTJBqHGwq0KbeCUWDEnEiMXuZQxtVhsEh8PnfpZbH4HJLmFbvv+51JrGsE4/ERERERERERERUV3mvRZXCCrm1zGZTGEPJhI2bdqENWvWAADGjx/vFvCq8OCDD6JFixYAgGnTpsFm83+zmyhSioqKMHPmTFitVp/by0rKIn7c8nL3DKhNmzYBkgTF6iVQ/jYbsFWOJ5yglyM9y2Nd4x7vAwD+1y8OMwckQK8M+2PHpz6pajTSy93WFSij4BA8j2me8B+UTV8EyOS44Xff830BwMvdYiIS/CMiIiIiIiIiIiKi2hP23ef+/ftDkiRs3bo1AsMJ3y+//OJavvnmm722kclkGDt2LACguLgYK1euPC9jI9qxYwfKynwHtZYuXQqH6DsrCQAyMjIiMpaouwZA88kUqL/7EPq7BwGmcqi/fBvqaS/XuE/zAy+4vf6+QU8c0yQCANrFK8MZbtCWjUhyey0JMnyd3MdtXdmnv8HeewigcWadrT7lPQgJAFelq/Fg2/BKoBIRERERERERERFR7Qs76HX33XdDrVZj//79WLZsWSTGFJaKLK+oqCi/8x716tXLtbx27draHhYRAKC0tNTvdqPRGDDo1a1bt4iMpXrJP+17/4Vy2QIIJYXu7ULIcJLSs1D+5nco6zEQt7eciPGtHnBti1HVXoZXVfEauce6ic3vwj3N78YzLW7B6anzAZXatW1vkfdMz25JSjzZMRozrkyotbESERERERERERERUeSEfRc6OzsbU6ZMgSRJuPfee7F79+5IjKvG9u3bBwBo3LgxFArfc/BUnYOsYp+aeuCBB9CyZUskJSWhSZMmGDBgAF5++WXk5uaG1S9deiRJguiw+20jk0UmeGSWq9xey/dsc44B7kGuoINeogOwmCAlpmDfuCfwbUofoMq+hvMU9AKAqb0Mbq8dMjk+T+uP11KH4s+iyoyzvUU2XPbTGY/903Qy/D68AZ7qFAONgmUNiYiIiIiIiIiIiOoD31GhENx5553QaDR47LHHcOWVV+L222/HNddcg9atWyMmJiYShwiK2WxGfn4+gMq5xnwxGAyIiopCeXk5Tpw4EdZxV61a5VouKChAQUEBNm7ciA8++ACvvvoq7rjjjqD7MpvNYY2lrquYy8rXnFYXO0e17KomTZrg0KFDrteSJOHo6f2QIc5nH3a7PSK/J190HYEbt/+OeFOJ23qpWpBLMJuCOp7iyD4YXn0YANBBqcIRIQpZl38AAIhSALBbYPYfz4uYFJXvbLl/8kwYmCxgzRkbrlta4rXNyqsNF/25GKxL/Zwlqo943hLVLzxnieoXnrNE9c+lct5qNJoLPQQiojoh7KBXfHy822tJkjB9+nRMnz49pH4EQXAFrGqq6lxJUVFRAdvrdDqUl5ejvLy8RsfLysrCiBEj0K1bN9c8S0eOHMH8+fMxb948mM1mPProoxAEAbfffntQfebm5noERi5Gp0+fvtBDuCCqB1JMJpPba0mSoJRr4es3QKlUoqioCMXFxeGPRanBzuSm6Htki9t6sVrQS1ZeAumT12DX6nHm8iEQq5QGrEp/PAeGc8tymxVaRWUmWaxcxLFjx8Iec7AS7QCg87pteU4ZWgmFuG2b9y+DWpmEglPHUVB7w6uXLtVzlqg+43lLVL/wnCWqX3jOEtU/F/N5K5fL0aRJkws9DCKiOiHsoJckSRAEwfX/qqXQJEkKt/uQVA0oKJVKPy2d1GrnzfvqgYdgDB8+HDfddJNH6bfOnTtj1KhRWLx4McaPHw+bzYb//ve/GDp0KJKTkwP2m5aWFvJY6hOr1YrTp08jOTkZKpUq8A4XmerlP6Ojo3Hy5Em3dWqVBsZq+8XFxSEqKgrt27dHQkLk5pjakdLMI+i1L7GR22tBkpC0ablzHNZylN31pNe+tFtXuL02VimfmKxXoWHDpAiMOARrvQfR1xbJoVJrAHify2vbdfHnbf6x+uBSP2eJ6iOet0T1C89ZovqF5yxR/cPzlojo0hKR8oYVwa3zHeSqrmoar83m/YZ2VRaLBQCg1WpDPlZsbKzf7UOGDMETTzyBV155BUajEd988w0ef/zxgP1eKqnIKpXqknmvVVWfj8tbcLb6DFIqnQw33HBDrYzHqlDidFQckssLXesc1cZYrI12LWvWL4P9gec9O5IkRC381m1VQ0tlrlSSVn7e/707JyqxOc/758Bfp31/PjSI8Z4hdqm7VM9ZovqM5y1R/cJzlqh+4TlLVP/wvCUiujSEnc5QWFgYkf8KCsIvJqbX613LwZQsNBqd+TTBlEKsidtvv92VCbZ69epaOQbVb9UzBQEvwWPPJhH1c5v+EKscZH+1TC8PDi8Tc3l5H1UlaOQ1GVpY5g5KDHmfeYND34eIiIiIiIiIiIiI6oaLqoaXRqNxzTF24sQJv22LiopcgbH09PRaGU9SUpJrPNVL2NGlqXpAq3rmFwCI1doItRz1Mqq0KNH4Dvw2Lqg8l8TEFEAQoHn/aehvuwKad/4DOOyQr1/usV+hojJjqoHm/H/UGNQyPNhGH7jhOc92jkG/NO/zlRERERERERERERFR3XdRBb0AoEWLFgCAw4cPw273kpFyzr59+1zLzZs3r7XxeMvkIargLeilshrcXsdExQffYXkpZDkHAD+/+944BN8fBUlllaUPJV0U1J+/BcVmZ+aiYttaqGZ/Cvmh3R77KSTRtZysO/+ZXgDwQtcYvNvTgOuy/Jcw/fXqRDzWPvgAGRERERERERERERHVPRdd0Ktnz54AnOUNt27d6rNd1XKDPXr0qJWx5OXlIT8/HwCQkpJSK8eg+qV6ppe3oGhJcYl7myAzvWRH9yPq3zdB9+zd0D19B2AyuralaP1nMNlTM13LKrvVbVtm8anKF1o9lCt/dduu+vUHyA/v8ehTITlcy4kXINMLABQyAXe0jMIX/f0HDnsmqxmgJiIiIiIiIiIiIqrnav1OdFlZGU6dOoWysrLaPhQAYNiwYa7lGTNmeG0jiiJmzpwJAIiNjUWfPn1qZSxffvmlK8jRq1evWjkG1W9arf8MJABBz3enXDADQnkpAEB26hjUMz92Lh8/jH7Fx/zua7r/eZR9tRy2ywdBViVDy6kyUCeUeB+LfM82j3VVM72axyqCeQu1anLXGK/r949lQJqIiIiIiIiIiIjoYhDxoFdOTg5eeuklDBo0CCkpKcjMzETr1q2RmZmJlJQUDBo0CC+//DKOHfN/E76munTp4sr2+uabb7B+/XqPNh988AH27t0LAJg4cSKUSqXb9pUrV8JgMMBgMOC+++7z2P/o0aPYts3zJn9VixcvxhtvvAHAGdi4+eaba/R+6OK2/fAa2NTFfts4HA6/2ysoNyx3f718AbQvPQDd03cgbf3veGDNDz73rQhrWcbdD1TLLBOqJKfJTgZ/3r7ZcLhruUOC0k/L8+PhdtEe67bekIwk7YUpvUhEREREREREREREkRWx9Aur1YrnnnsOn332GUTRmeFRvZSbxWLBxo0bsXHjRrz33nuYMGECXnzxRahUqkgNAwDw2muvYciQITCZTBg1ahQee+wx9OnTByaTCXPnzsWXX34JAMjOzsaDDz4Ycv85OTkYMWIEunfvjiFDhqBt27ZISkoCABw5cgTz5s3DvHnzXO//pZdeQlpaWsTeH9Vf1c+Jo2f2wQYjUtAh6H1CIT/wj2tZ5bCj15GtWJ3V0aNdxTmLGAMkfQxgsdT4mBVeazQSAHBjU22dKR24Y3QyHl9ThGNlDkxso0dW9IXPQCMiIiIiIiIiIiKiyIjIHV+TyYTrrrsO69evD3iDvmK7w+HA9OnTsWXLFvz888/QaDSRGAoAoEOHDvj8889x7733oqSkBJMnT/Zok52djVmzZiE62jP7I1jr16/3mklWQafTYcqUKbj99ttrfAy6uBmiEmAwNEVpTpgdWYMLUjU/exTrM9rApnDPvPpwZymeTmwAtVzwcg6HHnSb2PwuGOXOc/rOFlEh719bGuoV+GFg4oUeBhERERERERERERHVgogEvR555BGsW7fOlc3RqlUr3HzzzejRowcyMzOh0+lgNBqRk5ODdevWYcaMGdi1axckScL69evx8MMP45NPPonEUFyGDh2KVatWYdq0aViyZAlyc3OhVCrRpEkTXHvttZgwYQJ0Ol2N+u7YsSM++eQTbNiwAVu2bMGpU6dQUFAAu90Og8GAli1bol+/frj11ltdGWBE3hgt5ejZ6Eqsz9kaXkcqdVDNDJYyjN3+G77pPNxt/V9HCjH161wsG5EEi0NyK3Ao1CDRrFBRGei6LDm4sRERERERERERERERhSPsoNemTZswe/ZsCIIAmUyGyZMn47777vMoZxYVFYWkpCR06dIF9913H6ZPn45nnnkGDocDc+bMwcSJE9G5c+dwh+MmMzMTU6ZMwZQpU0Lar0+fPigqKvK5PTo6GmPGjMGYMWPCHCFdaqpnUVntZsxb8wVS0Snsvi1j7oF6VuDgcaKxGILgntEVAzMAoP+Cs5jskKCtuoNWB5SGNhazzJlJ1iKW5QOJiIiIiIiIiIiI6PyQhdvBzJkzXcuTJ0/G/fffH3D+HkEQMHHiRLz00kuudd9//324QyGqd1pndkFNygd6Y7t6XFDtvkjp5xF8M1eJf1c/e4c3ewBl2e09+pHkvgNaydZiAMCghpErW0pERERERERERERE5E/YQa/Vq1cDAFJTU3H//feHtO/EiRORlpYGAFi1alW4QyGq86oHm3SaaEgBgl4JDeKC61wQIMYEbvtS1nU4CoPbOlmVMQjVxlOs0OGK2Bs9+rGMfwTGZz7weozFCR0AAI308oDjISIiIiIiIiIiIiKKhLCDXrm5uRAEAT179gx534r9JEnCyZMnwx0KUb1TWHoWEkS/bdq0bht8h0qV38056gTkaJJgr3bquwe93EkQkKNJ8OhL/dW7EJt5H1uuOh4AkKlneUMiIiIiIiIiIiIiOj/CviNtNjvnAoqKiqrR/hX7VfRDdClp27g79ub/DZvdBKX7TFoAAItQihbNWgbfocwzs6rsg5+BogJ0WFCCo9okAIAkCG5VFd0DXZ6ZZ8Vyncc6KaEBAMB8x+PQfPGWa/1mfZZruVE0M72IiIiIiIiIiIiI6PwIO+iVkJCAkydP4tChQzXa//Dhw65+iC521csbrtv9Oyx2M84odiJaTINCUru2WYUylMhOBNWv8o+fIN+0ErKzuc7jRMXANuBaOLLbAPpY7LRF4aj2jKt99dwy/5legMNLMK1Tk0fxzxcn8GTrnnghuw2UB/5BrsqAu1re62rTkOUNiYiIiIiIiIiIiOg8CTvo1bJlS+Tm5mLt2rU4cuQIsrKygt73yJEjWLNmDQRBQMuWIWSzENVDkiShuLjYbd3JwhxABjgEC4rkh2vct+zEESh2bXa9tne/AocH34Y2s04Bm3LRyuB+qovVyhumagXA4mPc58JgQ9s/iV+3vw4AeLvhMPyjywAAvL7LDMfVU/DjukM4pYqFSV4ZuNMpwq6gSkREREREREREREQUlLDvSA8cOBAA4HA4cM8996C0tDSo/crLy3HvvffCbrcDAAYPHhzuUIjqtDVr1rh+34PVLL19cA1N5W4vbWqdM+B1zu4i9+NWz/S6r1UUZg90ZltWz/Sq8Ht8eyj6fYtpTy/Ek01vctv21vYyHNY2cAt4XZGmrt4FEREREREREREREVGtCTvoNX78eCQnJwMANm7ciP79+2PRokUQxeq31Z0kScLixYvRv39/bNiwAYIgoEGDBrjlllvCHQpRnWWxWPDPP/+EvF/3llcG1U6oFvTaa/UfcJKqhbby8/MwMEODE7ekQimr3rbqgQQ8vzG4wPanfeOCakdEREREREREREREFAlhlzeMiorCe++9h1tuuQWiKOLgwYO45ZZbkJCQgM6dOyMzMxM6nQ5GoxHHjh3D5s2bkZeXB8AZAFMoFJg6dSp0Ol3Yb4aorjKZTAHbXNlpFBwOO/af2AadOhqXtx6MZhlBZHqJIhRb17itOmxX+w1pi9WCXocPH4bdbkeUUgFUm3eseu5XvsV7QLuqVgYFkrScz4uIiIiIiIiIiIiIzp+wg14AMGTIEHzyySd45JFHUFZWBkmSkJeXh99//92jrVTlhrper8fUqVMxaNCgSAyDqB6qPB9S4zPRsmEnDOh8fQi7S1B9O9VjdZ5M63e3jBg14D69GAoLC5GUlORnhMGLVXEuLyIiIiIiIiIiIiI6vyJ2Z3rUqFFYuXIlbrzxRqjVztJqkiR5/AcAarUaY8eOxcqVK3HddddFaghEdZbkkT3lSSlXhdyvcv43UC392WP9r3n+T20hIcNjXUVJ0upjrVnQy9fMYEREREREREREREREtSMimV4VsrKyMG3aNLz++utYv349tm/fjry8PJSXlyMqKgqJiYlo3749unfvjtjY2EgemqhOOnXqFFasWIGSkpKAbdMSskLuXz33c6/rCxTRfvfr0Lwpjh76222dr8Bc9fm/giETGPQiIiIiIiIiIiIiovMrokGvCrGxsRg4cCAGDhxYG90T1RsrV64MKuAFAFp1VEh9y/Zt97ltjy7N7759UtU4pVbDYrG41vkKeukVAk47Qhoa/jppCdyIiIiIiIiIiIiIiCiCOPEOUS0qKiryu90OMwCgaWqbkPpVLpoJ3SsPe922R5uKfJX/TC+tQoBQLRuragnSqm5oqgtpbEREREREREREREREFwKDXkS1JJh5vKxCGQDALtqC7lc4cQTqH6b53P5c49F+93//coOzHy9BL28mttb77KvojnScvc0zq2zGVfF+x0BEREREREREREREFGkMehFdSOfiTjq178BSdcp1y/xuXx7X2u31oAw1hjbUIFYl4Msr4nFbC99lFL0FvgRBwHNdYjzWt49XOscjE/BJ3zjX+p7JKvRLVfsdIxERERERERERERFRpAU1p9f333/v9nrcuHE+t4Wjar9E9V0wmV4VstPaBd1WNe8rn9vWxDRDgdK9tGGPZDUea+9Z7jDYTC8AeKStHlN3lKLIWtnmq/6V2VxjmuowhmUQiYiIiIiIiIiIiOgCCirodf/997tukAuC4BacqrotHNX7JbqUKOTKoNoJhXl+t2sdFo91CWrvCZ3egl4Wi+f+giBALhNwcFwqNufZIBOAdvFKqOThn/dERERERERERERERJESVNAL8J8FEkpGC9GlIpTzQqv2XXLQjcXsd3PH8hyPdfGa4INeZrNn/1FRzrHJZQK6NVAFN04iIiIiIiIiIiIiovMsqKCXvwwsZmcReRdK0KtxSsvgGooOv5unpg/2WBdKppcoih7tFIqgY+NERERERERERERERBdMUHezP/rooxptI6LgaFTBzYcl2Kx+t7/XcKjHurgwgl5yuTyocRERERERERERERERXWje74YTUdgCZXrZYAQAxOmTgu/Ubve56eVG1yFH495XglqGpjHBZWqZTCbYbDa3dTIZPyKIiIiIiIiIiIiIqH5g3TKiWhIo6FUiPwEAUCrUwXdqt3ldbRPk+DB9oNu6DglKTO4aA5Vc8LpP9UyvnJwcWCwWt3UMehERERERERERERFRfRF20Ov1118HAHTp0gUDBgwIef/ly5dj3bp1AIAnn3wy3OEQ1RvlstMAAFUIQS95zgGPdfbOvXC1ox/OqmJd68Zl6/Bxnzi/fRUXF7u91uv1sFrdyydWD4IREREREREREREREdVVYQe9XnvtNQiCgLvvvrtGQa+lS5figw8+gCAIDHrRRcVfppeIyjKF1TOu/FHN+cxjXXLiAyi2uh9rXHbgOcIaNmyIY8eOVY5JFD3GEh8fH/TYiIiIiIiIiIiIiIguJNYuI6olgcobVujVdmjQfQpmo8e66gEvAIhVBQ6kGQwGt9eHDh3CyZMn3da1atUq6LEREREREREREREREV1IFzzoVREYCCXbhag+8Bf0klC5LT0hK+LH1isCn9rVz7nqpQ2JiIiIiIiIiIiIiOqTCx70qphXSKcLXI6N6GIkE4I8De12j1WL49t7bRqlDBxElslCD4wREREREREREREREdVVFzToZbPZsGrVKgBAamrqhRwKUcQFW95QCDLoJTvwj8c6g92z3CHAoBcRERERERERERERXXoUoTT+/vvvfW7bv3+/3+1V2Ww2nDx5EosWLcKRI0cgCAK6dOkSylCI6ryysjKf21QKNfp3vBaiKEKt1AbsS5ZzEJov3vJYbxfkXttHKwMHtILJrmTQi4iIiIiIiIiIiIjqi5CCXvfff7/Xm+CSJGHFihVYsWJFjQYhCALuuOOOGu1LVFfl5ub63CaJwJUdrwu6L1nOAchOHfNY/0dcW491S4cnBdVnVlYWtm/fjpKSEp9tGPQiIiIiIiIiIiK6uIiiCLPZDLPZDIfDcaGHQ+STSqWCTqeDUqkMep+Qgl6A75JtwZZyq06r1eKVV15B9+7da7Q/UX0kimJI7YUy74Gpz1L7u73eOToZGfrgTmutVovrr78eZ86cweHDh7Fr1y7P4zLoRUREREREREREdNGwWq0oKipCVFQUYmJioFCEHCIgOi8kSYLVakVxcTG0Wi2ioqKC2i+k3+hx48Z5rPv+++8hCAKaNWsWVIlCQRCg0WgQFxeH1q1bY8CAAYiJiQllGET1Xvv27UNqr/7+Q49101OvxCl1nNu6YANeFRQKBdLS0mAwGBj0IiIiIiIiIiIiuog5HA4UFRUhISEBcrn3aVOI6gpBEKBWq6FSqZCfnw+VShVUxldId8g/+ugjj3UV83j169cPb7zxRijdEV3U/GU/RuIJincaDnN73TNZVeO+dDodWrZsiT179oQ7LCIiIiIiIiIiIqqDysvLER0dzYAX1SuCICA6OhpGoxGxsbEB28vCPWBGRgYyMjIQHx8fbldEFxV/Qa9IZFBlWvLdXv88ODGs/ho3buyxjpleREREREREREREFweLxQKNRnOhh0EUMpVKBavVGlTbsNNNduzYEW4XRJecs8W52HVUQmp8JuKik2rUh02ofCKj8Pa0sANUMplnDJxBLyIiIiIiIiIioosH7/dRfRTK723YmV5EFLpth/7G98umYv+JIILGDrvX1VaZM2b9UW9DRP5YMehFRERERERERERERPVZ+BMLAdi3bx+sViuUSiVatGgR9H579+6FzWaDRqNBdnZ2JIZCVGf4K28IOLd5CzR5MJu8rnaci1knaiJTg9dbLd+gxkdEREREREREREREVAeEfUc7JycHPXv2RN++ffH++++HtO/777+Pvn374vLLL8epU6fCHQpRveEQnPVHBSHwKSj4CHpV0Ckjk40VHx/vVtNXoVCgQYMGEembiIiIiIiIiIiIiKi2hR30+vnnnyGKIgBgwoQJIe171113QZIk2O12zJ07N9yhENUpvjK9RIUZulgV4qOToVFqA3dk8R70OqR1BqR08sgEveRyOYYPH46WLVuiWbNmuPrqq6HVBjE+IiIiIiIiIiIiIqI6IOzyhitXrgQApKSkoFOnTiHt26VLF6SkpOD06dNYsWIF7r///nCHQ1RnabRqyJPKIFfLIZM1QrTWgDZZ3QLuJ5iMHuteyxyJQqUeABCtity8W3FxcejTp0/E+iMiIiIiIiIiIiIiOl/CzvTavXs3BEFAhw4darR/hw4dIEkS9uzZE+5QiOqU6ple+hgtdp9ch51H1mH7oTXYe3xrUP3ITh3zWPdMkxtdy5Ga04uIiIiIiIiIiIiIqD4LO+iVn58PAEhOTq7R/hX75eXlhTsUojpNqpaQJQjBZWgJBWf9bo+NYKYXEREREREREREREdU9VqsVnTt3hsFgwLx58y70cPyaOnUqDAYDhg0bdt6PHXbQq4LNZqvRfna73e3/RJcKIcjTz3blSEgqtev1/6UPctsuCzJ4RkRERERERERERES1Z9KkSTAYDDAYDFixYkVI+/7555+ufZ988kmP7dOmTcOhQ4fQunVrjBw50msfhw4dwpw5c/DUU09h8ODBSE1NdfU5Y8aMkMZjt9vx+eefY+jQoWjatClSUlLQsWNHTJo0Cbt37/a775133on4+HisXr0a8+fPD+m44Qo76JWQkAAAyMnJqdH+R48edeuH6GJRvbwh4P462EwvREXD9PT/wdZnKF5pPAr/aTLOtalfqtrPjkRERERERERERER0vowdO9a1PGvWrJD2nTlzpmt53LhxbttKS0vx3nvvAQAef/xxr/eWV61ahc6dO+Puu+/Gxx9/jHXr1sFkMoU0hgr5+fkYNGgQHnvsMaxZswb5+fkwm804cuQIvvzyS1xxxRX4+uuvfe6v1+vxwAMPAABeffVViKJYo3HURNhBr2bNmkGSJGzYsAFFRUUh7VtUVIQNGzZAEAQ0btw43KEQ1SkeQa9qL4MOegEQs5rDfNcTmJx1PSxylWv95G4x4QyRiIiIiIiIiIiIiCKkR48erljHggULgg46lZeX45dffgEAtGrVCh07dnTb/vnnn6OgoAAZGRm49tprvfZR9X60TCZDq1at0KVLl5Dfg8PhwC233ILNmzcDAEaMGIE5c+Zg6dKleP3115GUlASLxYJJkybh999/99nP3XffDY1Gg927d2PhwoUhj6Omwg569e/fH4CznuRrr70W0r5TpkyB1Wp164foolUtxhVsWUL5+uVQzvsa4sLvcd+xxehWctC1zaCKWIVSIiIiIiIiIiIiIgrTjTfeCAAoKSnBokWLgtpnwYIFKC8vd9u/gsPhwKeffgoAuOGGGyCTeb8nnJaWhpdeegkLFy5ETk4O1qxZgzvvvDPk8X/33XdYs2YNAGfg6ptvvsGAAQPQpUsX3Hvvvfjtt98QExMDURTx5JNP+py6KjY2FgMHDgQATJ8+PeRx1FTYd8zHjRsHnU4HAPjkk08wderUoPZ7//33Xf9QarUaN910U7hDIaoVJSUlOH78uCtAW92BAwewdOlSbNiwwWcbb4Kd00u57k+o536O2Dmf4L0D32BIwVbXNoOaQS8iIiIiIiIiIiKiumLs2LGuKl/Bljj84YcfADgztMaMGeO2bdmyZTh+/DgAYPTo0T77aNq0KR566CH07t0ber2+JkMHAHzwwQcAgLi4OEyePNlje5MmTfDoo48CcM4h5i+Lq2K8q1evxuHDh2s8plCEfcc8KSkJDz/8sCt17oUXXsDgwYMxZ84cnD592q3tmTNnMGfOHAwZMgQvvvgiAGeJtwceeABpaWnhDoUo4vbt24cffvgBv/76K+bMmeOKtlc4evQoli1bhkOHDmHr1q1YuXKla1v18oZSTef0srkH0iyCEgAgE4BoZfAlEomIiIiIiIiIiIiodmVlZaFHjx4AgKVLl+Ls2bN+2588eRIrVqwAAPTt29cjVvLTTz8BcAa12rRpUwsjrnTgwAHs3bsXAHDddde5Ep6qq5rE5C/oNXjwYGg0GgDAnDlzIjhS3yKSJvLEE09g2LBhrpv8GzZswD333INWrVohNTUV2dnZSE1NRcuWLXHPPfdg/fr1rrZDhgzBM888E4lhEEXctm3bXMvl5eXYv3+/2/Z9+/a5vT506JBruXrQy+6wub0OOuhld9/PLHMGvWJVQtAlEomIiIiIiIiIiIjo/Bg7diwAwG6348cff/Tbds6cORBF0W2/qioSLbp27RrhUXqqKGsIAL169fLZLjk5GdnZ2QCAtWvX+mynVqvRrl07AMAff/wRoVH6F5GglyAI+Prrr/HII49AEARIkuT6z2w2Iz8/H2az2W29TCbDww8/jG+++SYSQyCqFUVFRW6vqwa1AGfpQ28coh1ni3Pd1uXmuadvipIY1BgEm3vQy3Iu6MX5vIiIiIiIiIiIiKg2mEymi/q/2nbttde6MpwqShf6MnPmTACAXq/HiBEj3LadOHECOTk5AIDOnTvXwkjdVWR5AUCzZs38tq3YfuLECY8KaVVVjHvTpk0wm80RGKV/ikh1JJPJ8MILL2D8+PH48MMPsXTpUtc/RlWZmZkYOHAg7rvvPjRt2jRShyc6L3wFuaqb//eXOHTiOGKQ7rPNibwga5hWL28oc562nM+LiIiIiIiIiIiIasO33357oYdQqyZMmFCr/cfGxmLo0KH46aefsGXLFuzfv99rEGnnzp34559/AADDhw9HVFSU2/b169e7ltu3b1+rYwaA3NzKRI70dN/3tgEgIyMDgLPiWW5urs8gWceOHQE4s9527txZ6xlrEQt6VWjatCneeecdAMDZs2dx5swZlJWVQa/Xo0GDBkhKSor0IYkiymq1Yt26dcjLy/PYZrPZsGXLFnTq1AmAZwlDwJnBtfnASsShSWQG5KO8IQsbEhEREREREREREdVNY8eOdc3H9cMPP3id5qlqFti4ceM8tp84ccK1fD5iK2VlZa7l6gG46qrO9+Uv06vquI8cOVLrQa9aTRVJSkpCmzZtcNlll6FNmzYMeFG98Pfff2PPnj1eg14AsHXrVleNVW+qz91VQRI8A2TBEDwyvZxBr9PG4MojEhEREREREREREdH5ddVVV6FBgwYAgFmzZnkkUIiiiDlz5gBwZlX16dPHo4/8/HzXssFgqL3BnlO1/KBKpfLbtup2fyUj4+LiXMunT58OY3TBYX00oiokScL+/fv9trHb7bDZvAe2AGfQSylFIVpM89uPWqkJblB296CXVXAmaPZM8f+hQ0REREREREREREQXhkKhwA033AAAyMnJwZo1a9y2r1ixAidPngQAjB49GjKZZ7imsLDQtXw+gl4V85ABzopo/lTdrtVqfbarOm6j0VjzwQUp4uUNieozX9ld1VVkenkrb7h5719ItrcL2MdlLQcENyhb9fKGzmDXv9pHB7c/ERERERERERERUQhuueWWCz2Ei8LYsWPx0UcfAXCWMrz88std22bOnOnWzhu1Wu1aNplMiI6u3XvCer3etVxeXu4WBKuuagDLXynEqllgSqUyzBEGxqAXURVnzpwJqp23YFeF5Rt/RTI8JxUUYXd7fUWHawIeRzX3C8iKC9zWWWTO07ZVXO1/QBAREREREREREdGlx1/mDgWvffv2aN26NXbt2oWff/4Zb7zxBtRqNcrLy7Fw4UIAQMeOHdGyZUuv+ycmJrqWCwsLaz3olZZWWb3sxIkTSEhI8Nn2+PHjAABBENz2q65qtlpsbGwERulfRMsbrlmzBo8//jj69++Ppk2bokGDBoiPjw/qP38/PKLzRRCEoNqJogij0YiioiLPPrycViIcMMoqs8iS4xpCqfBfnlC+fR1U877yWG+WKaFTBDdOIiIiIiIiIiIiIrpwxo0bBwAoLi7G4sWLAQALFy5EeXk5AN9ZXoB70MvbvehIa9GihWs50DRAFdvT09P9ZnpVHXdGRkZ4AwxCRIJehYWFuPHGGzFs2DB8/vnn2LZtGwoKCmCz2SBJUtD/EdUXkiRhw4YNPrZ6BqROKbbAJjg/xGSCHFd2vDbgMRTr/vS63iJTwmjn+UJERERERERERERU140ePRpyuRyAs8Rh1f8rlUrXvF/etG7d2rV88ODBWhylU8+ePV3Lq1ev9tnu9OnTOHDgAACgR48efvusOm5fGW2RFHbQy26347rrrsPvv//OABbVe8FmekmS5DOyLlQLetlhgV0wu15ffdnNaN2oa8BjiA2zva43y1jWkIiIiIiIiIiIiKg+SElJwRVXXAEA+P3337Fr1y6sWLECAHDVVVe5ZXNV16lTJ9e8Wps3b671sWZnZ7uyvX766Se3ebuq+u6771zLw4cP99tnxbhTUlLQsGHDCI3Ut7CDXl988QW2bdvmen3NNddg9uzZ2Lt3L86ePYvCwsKg/isoKPBzFKLzI9igV0XqqTc6sfqHlHsQeOHaryGKYuCDKDyn3MtVGXBQmxzMEImIiIiIiIiIiIioDqgoYWiz2XDXXXfB4XAAqCx96ItKpUKXLl0AAJs2bardQZ7z4IMPAnBW+Hv++ec9th8+fBjvvvsuAKBJkyZBB70qAn+1zfOueoh++ukn1/Krr76KiRMnhtsl0QVTXFwcVLuFCxf6nIcuSmoQcP+ggmsWs8eqYe2fhChEdCo+IiIiIiIiIiIiIqpFw4cPR3R0NEpLS7F7924AgMFgwJAhQwLue/XVV2P16tXYvHkzSktLER0d7bPtvHnzUFZW5nq9du1ar8sAkJycjAEDBnj0cdNNN2HGjBlYu3YtPv30U5w+fRq33XYbDAYDNm3ahDfffBMlJSWQyWR4/fXXofCSvFHh4MGDOH78uOtncD6EHfTas2cPBEFAs2bNGPCiem/79u1Bt83Pzw+qnVQt06tRcvOggl7KP+e5vT6oaYAd+kwAQEaUPMhREhEREREREREREdGFpNVqMXLkSMyYMcO17rrrroNarQ6477hx4zB58mSYzWYsXLjQb3bYM888g2PHjnnd9s033+Cbb75xve7Vq5fXoJdcLseMGTMwevRobN68GfPnz8f8+fPd2qjVarz55psYOHCg37HPnj0bABAXF4dBgwb5bRspYaeMVNR07No18BxFRJeixNgUXNHhGjQwpKNFw464vvc9gXcqL4Us75TbqqbmM67lNvGc14uIiIiIiIiIiIiovqgerKooeRhIfHw8RowYAQCYM2dOxMflTUJCApYsWYK3334bPXv2RHx8PDQaDbKysnDbbbdh+fLluPXWWwP2UzHe8ePHQ6VS1fawAUQg0yslJQU5OTmQyVhyjcgbQRBwVadRuKrTqIj1eVeLqIj1RURERERERERERES1q3fv3igqKqrRvhMnTsScOXOwfPly5OTkIDMz02u7HTt2hDFCdwqFAnfddRfuuuuuGu2/Zs0aHDhwACqVChMmTIjYuAIJO1LVpUsXSJKE/fv3R2I8RBedmnyQCWUlHuvWxDRzLbeOCzteTURERERERERERET1QNeuXTFixAg4HA68++67F3o4QXnzzTcBALfccgsaNmx43o4bdtDrtttuAwBs3LgRBw8eDHtARASoZ033WDeu9UOu5Tg1MyuJiIiIiIiIiIiILhXPPfccFAoFZsyYgRMnTlzo4fi1ceNG/Pnnn4iOjsaTTz55Xo8d9p3zvn374tZbb4XD4cDEiRNdc3zVBTk5OXj66afRrVs3pKWlISsrC/3798fUqVNrbZxGoxEdOnSAwWCAwWBAu3btauU4dGE0aNAg5H0yMjJC3kcoLnB7fUoZi+OaBNfrKCWDXkRERERERERERESXimbNmuGDDz7Ao48+iuPHj1/o4fhVUFCAJ598EtOnT0dycvJ5PXZEaqS99dZbsNls+P7773HFFVfg+eefx5AhQyCXyyPRfY38+uuvuPfee1FSUlkmzmg0YsuWLdiyZQu+/vprzJo1C02aNInocadMmYKjR49GtE+qO1q2bIkzZ86EtE/r1q1DPo58/0631083uTHkPoiIiIiIiIiIiIjo4jF27NgLPYSgDBo0CIMGDbogxw476DVixAjXslqtxv79+zF+/HhoNBpkZ2cjJiYGgiAE7EcQBMyfPz/c4QAAtm3bhjvvvBMmkwl6vR6PPvoo+vTpA5PJhLlz5+Krr77CgQMHMGbMGCxbtgzR0dERO+7HH38MjUYDpVKJ0tLSiPRLdUeogdzhw4cjNTU1tIOYyj1WqSS7a/nOFlGh9UdEREREREREREREdAkIO+i1atUqt6CWIAiQJAkmkwk7d+70s2clSZKCCowF6z//+Q9MJhMUCgXmzp2L7t27u7b169cPTZs2xXPPPYcDBw7ggw8+wFNPPRX2MR0OBx555BE4HA48+eST+Oabbxj0ughpddqQ2sfExIR8DFn+aY91meZ813KG/sJlUBIRERERERERERER1VURmRhIkiS3/3yt9/VfJG3atAlr1qwBAIwfP94t4FXhwQcfRIsWLQAA06ZNg81mC/u4H3/8MbZu3YpmzZph0qRJYfdHdZNcLoMDwf++1CSYK8k8g1p2ofJUjVJELkBMRERERERERERERHSxCDvTa8GCBZEYR8T88ssvruWbb77ZaxuZTIaxY8fixRdfRHFxMVauXIkrr7yyxsfMycnBq6++CgB45513oFKpatwX1W2SJKFMdhKxYmatHUN2/LDHum9S+riWlTIGvYiIiIiIiIiIiIiIqgs76NW7d+9IjCNiKrK8oqKi0LFjR5/tevXq5Vpeu3ZtWEGvxx9/HOXl5bjxxhvRp0+fwDtQnSWTySCKos/tEgAJwWcnBp3pJTqgWLYAmq/f87r5kDbZtdw5URn08YmIiIiIiIiIiIiILhVhB73qmn379gEAGjduDIXC99tr3ry5xz418eOPP2LJkiUwGAx45ZVXatwP1Q2By22KQC0EvZS/zIR6zqdBtW0dx6AXEREREREREREREVF1F1XQy2w2Iz8/HwCQnp7ut63BYEBUVBTKy8tx4sSJGh2vqKgITz31FADghRdeQGJiYo36qcpsNofdR11mtVrd/l/fWCyWkDK9LBZLUO30fgJeXyW7Zw+KNgvM4U9DRxSU+n7OEl2KeN4S1S88Z4nqF56zRPXPpXLeajSaCz0EIqI64aIKepWVlbmWo6KiArbX6XQoLy9HeXl5jY737LPP4syZM+jevTtuu+22GvVRXW5uLhwOR0T6qstOnz59oYfgVaBMrzNnTiOUTK/c3Fy/GYcAkLr8Z7/bn2lyo2t5YKIdx44dC/r4RJFSV89ZIvKN5y1R/cJzlqh+4TlLVP9czOetXC5HkyZNLvQwiIjqhIsq6FU1S0qpDFwCTq1WAwBMJlPIx1q9ejW+/fZbKBQKvPPOO8HP3RRAWlpaRPqpq6xWK06fPo3k5GSoVKoLPZyQJSUlQRSCD0qmp6cHfJ+Jq37xue3BZrfjpDrO9fq2NnFomFb/fm5Uf9X3c5boUsTzlqh+4TlLVL/wnCWqf3jeEhFdWsIOeo0YMSIS44AgCJg/f35YfVRN47XZAtd/qyg9p9VqQzqOxWLBpEmTIEkSJk6ciLZt24Y2UD8ulVRklUpV595r4Pm8AKVaBbNQBBF2yII4fbRarf8ArNV/+cM1Mc3cXndKjoJGIw94XKJIq4vnLBH5x/OWqH7hOUtUv/CcJap/eN4SEV0awg56rVq1KuwsJ0mSIpIppdfrXcvBlCw0Go0AgiuFWNVbb72F/fv3IyMjwzWnF10a1CoVHIIFpxRboRMTIUAOh2CBStRDL6V4tA/0ey0Yy/xuN8ndn0BKUMtCHzQREREREREREdVroiiif//+2LZtG9q2bYu//voLMlnt3yfKy8tDp06dUFpailtvvRVTp06t9WMSEYUjIuUNg8mQqU4QhBrt549Go0F8fDwKCgpw4sQJv22LiopcgbH09PSQjvP+++8DAPr164fFixd7bVMRUDMajfjxxx8BAImJiejXr19Ix6Lzx9vvo1ardZW/bN26NVRqZ9aWXTCjRH4cAPDU2A+x7O8lyD2YH/oxVWq/288oY91eaxSRKaNJRERERERERET1x5dffolt27YBAF588cWgA16iKOKPP/7A/PnzsWnTJpw6dQomkwlJSUlITU1F165d0adPH/Tt29drYkBiYiIeeOABvPbaa/j2229xxx13oFOnThF9b0REkRR20GvBggVBtRNFESUlJdi1axd+/vln7N69GxqNBi+99BJatmwZ7jBcWrRogTVr1uDw4cOw2+1QKLy/xX379rmWmzdvHtIxrFYrAGDGjBmYMWOG37b5+fm46667AAC9evVi0KueGTZsGERRhEKhQExMDIrK8jzaKBUqDO47El8c/MJtvUKhCPwFRKPzuemsMhpFytCyEImIiIiIiIiI6OJSVlaGKVOmAAC6deuGq666Kqj9tm/fjkmTJmHz5s0e244dO4Zjx45h/fr1+Oijj/DVV1/hmmuu8drPfffdh48++gglJSV49tlnsXDhwpq/GSKiWhZ20Kt3794htR8+fDieeOIJfPbZZ/jPf/6DyZMnY/bs2bjsssvCHQoAoGfPnlizZg3Ky8uxdetWdO3a1Wu71atXu5Z79OgRkWPTxUcmkyEuLs71Okobg/tHTIZcroAkSZAkEXK5AjJBhlGjRmHBggWu+eTatGkTMOgl3/q31/W/xbXHxBZ3ua07c2tamO+GiIiIiIiIiIjqm2nTpiEvz/kg9qRJk4LaZ9myZRg3bhzMZjMAQC6Xo1OnTmjcuDH0ej2Kioqwf/9+7N69Gw6Hw29fsbGxuOOOO/D+++9j1apVWL58Oa644opw3hIRUa2JSHnDmrj77rthMpnw3HPP4c4778SqVavcggs1NWzYMLzzzjsAnJlY3oJeoihi5syZAJwf2n369AnpGEVFRQHbtGvXDseOHUPDhg2xY8eOkPqnCyNQuc2Duf/ghxUfwmwxom/74RjQ+Qa37QkJCRgzZgxOnToFvV6PpKSkgMfUfP6mx7oXhr+Cl8uy3NZ93T8eKjlLGxIRERERERERXUrMZjOmTZsGAMjIyMDQoUMD7rN582a3gNddd92F//znP17vVRUVFWHRokXIzMz02+cdd9yBqVOnQpIkvPfeewx6EVGdVfuzHfpx//33IykpCSdPnsSXX34ZkT67dOmCnj17AgC++eYbrF+/3qPNBx98gL179wIAJk6cCKVS6bZ95cqVMBgMMBgMuO+++yIyLqr7vAW9BKEy0PT7ptkwWcohQcKK7Qu8ljrU6XRo0qQJGjRo4LavjwNCKC12W2XtM9Qj4NVQL8fILG3wb4SIiIiIiIiIiC4Ks2bNcmV53XzzzQGrClmtVjzwwAOugNcbb7yBt99+2+fD2QaDATfddFPAebqysrLQt29fAMDy5cuxa9euUN8KEYXJarWic+fOMBgMmDdvXq0c48SJE2jQoAGSkpJw4MCBWjlGbbugQS+5XI7LL78ckiRF9B/ptddeg1arhd1ux6hRo/DOO+9gw4YN+OuvvzBp0iQ899xzAIDs7Gw8+OCDETsuXdxO5B92e735wMrwOiwv9Vi1/eApj3X3t9aHdxwiIiIiIiIiIqqXvv32W9fyqFGjArb/3//+h927dwMArr76atxzzz0RG8t1113nWp4xY0bE+iW6mEyaNMmVULNixYqQ9v3zzz9d+z755JMe26dNm4ZDhw6hdevWGDlypM9+zpw5g5dffhn9+vVDZmYmUlJS0L59e0ycONFrklBV6enpuPnmm2Gz2fDMM8+ENP664oIGvQC4ShoePXo0Yn126NABn3/+OWJiYlBWVobJkydj4MCBGDlypCujLDs7G7NmzUJ0dHTEjkv1W8UTMFX5y9YSRTGs4wmiZ73kA3aNxzqVPKzDEBERERERERFRLbr88stdN6rnzJkT9H6PPPKIa7/HH3/cY/uRI0dcN6izs7PRokWLgH1+8cUXruXHHnss6LEEY9iwYa57ZXPmzAk4VQjRpWjs2LGu5VmzZoW0b8WUTAAwbtw4t22lpaV47733AACPP/64z/vWixYtQteuXfHWW29h27ZtKCkpgdlsRk5ODmbOnInBgwfjxRdf9DuORx99FEqlEosXL8amTZtCeg91wQUPeuXm5gIALBZLRPsdOnQoVq1ahfvvvx/Z2dnQ6XSIjY1Fp06d8OKLL+Kvv/5CkyZNInpMqt+sVqvHuqioKJ/tJSm8oBdsNo9V09IGeKxrE6f0WEdERERERERERHXDjTfe6FoO9ia3xWJxq3w1ZswYjzaLFy92LVeUFvRny5Yt2LdvHwBntkbXrl2DGkuwkpKS0KpVKwDA6dOnsWXLloj2T3Qx6NGjBxo3bgwAWLBgAUwmU1D7lZeX45dffgEAtGrVCh07dnTb/vnnn6OgoAAZGRm49tprvfbx999/47bbbkNJSQnUajUeeughLFiwAMuXL8cnn3yCjh07QpIkvPvuu5g6darPsWRmZroyyd58882gxl+XXNCgV25uLlauXAlBEJCcnBzx/jMzMzFlyhRs3LgRubm5OHr0KJYtW4ZHHnkEOp3O5359+vRBUVERioqK8PHHH9fo2Dt27EBRURF27NhR0+FTHeCvTvLpouPIK/YsRxg0u2eQbUO0ZyC2ewNVzY9BRERERERERES16oYbbnDdQ/rzzz9dc3D5s2TJEhQVFQEAmjRpgu7du3u0WbZsmWu5Z8+eAftcu3ata7l9+/YAgIKCArzzzjvo168fGjVqhLS0NHTo0AETJkzAr7/+GrDP6qqOo+r4iKhSRSC8pKQEixYtCmqfBQsWoLy83G3/Cg6HA59++ikA98+bqiRJwuOPPw6bzQa5XI5Zs2bhpZdeQp8+fdCxY0eMGTMGS5YsQf/+/QEAU6ZMwfHjx32O54YbbgDg/Kw6cuRIUO+hrrhgQa/9+/dj7NixrkhnME8rENUle49txUfzn63x/oKXTC+rTOH2+vdhSZD5KbFIREREREREREQXVnp6Onr16gUAsNvtmDt3bsB9qmaEjR492mubzZs3u5bbtGkTsM+qmVcZGRlYuXIlLr/8ckyePBnbtm1DcXExjEYjjh49itmzZ2PcuHEYNmxYUEG6Cu3atXMt18eyZ0Tnw9ixY13lB4PN/vzhhx8AOJMwqmd+Llu2zBWg8vV5sXXrVuzatQsAcP3116Nfv34ebVQqFd566y0Azql+pk2b5nM8AwYMQHx8PERRdJtbsD5QBG7i3+uvvx50W7vdjsLCQuzYsQMbN2501X2Vy+V44IEHwh0KUVhqUofY35xfgSg2LHd7bREUkAT3OHS7eJY2JCIiIiIiIiKq62688UasXLkSADB79mzcc889PtsWFxdjyZIlbvtWd/r0aZw9exaA8/5TdnZ2wDFUzdrIycnBuHHjUFZWBplMhu7duyM7OxsWiwVr1qxxtV29ejWGDBmCpUuXIjY2NuAxmjdv7lreuXNnwPZEl6KsrCz06NEDa9aswdKlS3H27FkkJSX5bH/y5EmsWLECgDM5KC0tzW37Tz/9BABo2rSpzwB41aD3gAGeU+hUaNq0KRo3bozDhw9j/vz5ePnll722UyqVGDJkCL777jvMnTsXzzzzjM8+65qwg16vvfZajW78VwQYZDIZ3n33XbcPTKK6IJjfa0GoebKk6uev3F6rJbt73wA0CmZ5ERERERERERHVdSNHjsS///1vmEwmbNiwAYcPH3bN61PdvHnzYLFYAADdunVDkyae010cPXrUtZyUlASVKvD0F8XFxa7l3377DYDzBveXX37plqEliiI++eQT/Pe//4Uoijhw4ACeeOIJTJ8+PeAxqt6Mz83NhcPhgFwuD7gf0aVm7NixWLNmDex2O3788UdMnDjRZ9s5c+ZAFEXXftVVBNT9zdNXUFDgWm7QoIHfsTVo0ACHDx9GTk4Ojh07hoYNG3pt161bN3z33Xc4dOgQDh48iKZNm/rtt66ISHlDSZJC/k8QBPTr1w9LlizBLbfcEolhEJ13Nc70ctj9bm4fr8TpW9P8tiEiIiIiIiIiorohJibm/9k77zCpqvOPf84t07b3haX3LiBNFMUSY8EaVKwxsSYxiaZYk5iYX4xojBp71Gg0JhbsNcaGgIggoNJ7X9hd2D71lt8fd/fuzs7M7rIs/Xyeh4e55542s1PuPd/zfl9OOeUU97g1S7Pm51ramDVSVlbmPs7NzW3XHILBYNxxRkYGr732WpzgBU4QwrXXXsvtt9/ulr388susW7euzTGaz8UwDHbu3NmuuUkOPurDNfvkXzgaTDmHcDQYVzcai6SsG4zU7da4e5uzzz4bn88HNFkXpuKFF14AID09nTPOOCPu3NatW9m0aRMAo0ePTtlHWlqa+7i5AJ6Mmpqm579y5cqU9ZqPN2fOnFb7PJDY40ivm266qd11dV0nIyODHj16MHr06DYVR4lkX9LS3rC5oJXM+vC6s/5EflZxh8ZSV32b8txRRR7eOy11uKtEIpFIJBKJRCKRSCQSieTA4/zzz3dtyF5++eWk66Zbt251F491Xefcc89N2ldzAcvv97dr/MYF9kauuuoqevTokbL+T37yEx599FG2b9+OZVm88cYb3HDDDa2OEQgEUs5Tcmhx1ws/3SfjDO05lmnHX5f03Otz/sHSjfPd4+OPOJsTRp2TtO6T7/2J8qpt7R73j5f/s+1Ke0BWVhannnoqr732GosWLWL16tX0798/od6SJUtYunQpAFOmTIkTrwC+/PJL9/GIESNSjjdw4ED38Zw5czjrrLOS1isvL2fVqlXucXNb1JYMHToUXdeJxWIsXryYyy67LGXdA4k9Fr1uvvnmzpiHRLLfaS2nl2VbCWWKUFCVjn2EtNn/TSiLCicU/P/Gtu2fLJFIJBKJRCKRSCQSiUQiObA46aSTyMvLY+fOnaxZs4aFCxcmRGbMmDHDXYM68cQTycvLa7Pf9uahb7lYPmXKlFbra5rGd7/7Xf75T2fxf968eZ02F4lE4lgVNgrhL774YtK8WM2jwC688MKE81u3bnUft5YXbMKECWRnZ1NVVcW///1vrrnmmqR2hH/6058wTdM9rq2tTdmnpmnk5ORQVlbGhg0bUtY70GiXveGcOXOYM2cO69ev39vzkUgOGNqK9FKUjruD2lmJYen5x/wdgGG5eof7lUgkEolEIpFIJBKJRCKR7B9aRm4lszRrXpYsd08jzSOqwuFwu8ZvaYPYPPIjFQMGDHAfl5aWtlk/FArFHbeM/JJIJE2ceOKJrtvdSy+9lLDGbFkWM2bMAKCkpIRJkyYl9NHcQjQ7OzvlWIFAgF/+8pcA1NXVcfrpp/PCCy+wa9cuotEoS5Ys4eqrr+aZZ56JyxHY1vdLTk4OADt27Gi13oFEu1btp0yZwhlnnMGjjz6acG769OlMnz6dDz/8sNMnJ5EcKNhJIr0EHcznBVgFXRLKgqqPNE3gVTver0QikUgkEolEIpFIJBKJZP/RPEfXa6+9FhdRsXTpUpYtWwYk5gBrSVFRkfu4vXmzmlunCSESIr+SkZGR4T6uq6trs37zuWia1q5INYnkcEXTNKZOnQrApk2bmDt3btz5mTNnumLzeeedlzTIorKy0n3cmugFcN1117kWhNu3b+faa6+lT58+FBYWcswxx/DSSy/Rs2dPfvazn7lt0tPTW+2zccyDycp0j+0N77rrLoQQXHnllZx00kmdMSeJZL/QWnh2VV1FQpmueTs8ljCNuOPZWc7Omxxvx6PHJBKJRCKRSCQSiUQikUgk+5exY8fSp08f1q1bR1lZGZ988om7ZvrSSy+59c4666yEHFzN6dmzp/u4oqKCaDQaF52RjMGDB7uPbdumvr6+TeGrubVZZmZmq3UBtm1rypnUtWtXVFVts43k4OTmaQ/uk3FaSx9z9tE/5IyjmvJI6Wrq9dgrT70taeDC/mbatGk88sgjgBPpOXHiRPfcCy+8EFcvGV5v03MOhUJxQnVLhBD87W9/48QTT+SRRx5hwYIFrvCemZnJBRdcwG233cYzzzzjtmlLSGuM7tT1g8edrF2iV6PNm/RslRxONLc3jJmxhPMZgewO990yp9eIuo0AbKk3k1WXSCQSiUQikUgkEolEIpEcJJx33nlMnz4dcISuk046Cdu2eeWVV9w6zSPCklFYWEhBQQHl5eXYts2aNWsYMmRIq22OPfbYuOOVK1cm5BRryapVq9zHJSUlrdZtWX/YsGFt1pccvKT52hZB9zY+T/vtMwPe1iOW9hcjRoxgyJAhLFu2jNdff527774br9dLfX09b7/9NgAjR45k0KBBSdvn5+e7jysrK1sVvRo566yzOOusswgGg5SVlaGqapxIvXbtWrduc7E8GY2RZllZWW2Oe6DQrrCSxhC3srKyvToZiWR/0lLUbS56bdvZufns1PUr4o4zTcc7tUe63B0jkUgkEolEIpFIJBKJRHIwc8EFF7iP3333XYLBILNnz2bLli0AdOvWjWOOOabNfpoLVkuWLGmzfo8ePRg5cqR7/M4777Ra3zAMPvjgA/f46KOPbnOM5vM48sgj26wvkUjgwgsvBKC6upr3338fgLfffpv6+nqg9fx+zUWvqqqq3Ro3EAjQq1cvunfvHheVuXjxYgB8Ph9Dhw5ttY/q6mrA+d46WGiX6NWzZ09s2+azzz7b7RdWIjnY2VK+ljc+fzqubG/tHDipJHVYu0QikUgkEolEIpFIJBKJ5MCnT58+jB07FnDyZL3zzju8/PLL7vnzzjsvbrN1Ko4//nj38RdffNGusa+99lr38RNPPOEKbcl49NFH3XxCPp+Pc889t83+m+ckaj4/iUSSmvPOO88VnV588cW4/3Vdd/N+JaN5hGfzCK2Osm7dOr799lsApkyZ0qptYVlZGTU1NQApI9EORNplbzh58mSWLFlCdXU148aN47TTTqOoqCgusdrChQvdsN2OctNNN+1Re4lkT0hl37l044KEsj3J55WMfxc6Xq4ZetsXPBLJ4YJt2+26CZBIJBKJRCKRSCQSieRA4/zzz2f+/PkAPPfcc3z99ddx59rDKaecws033wzAZ5991u5xH3nkEb755htqamo4++yz+ec//xkXzWHbNk899RS///3v3bJrr72WoqKiVvsuLy9n+fLlABQVFcVFlUkkktQUFxczefJkPvroI/73v/+xbNkyZs6cCcCJJ54YF83VklGjRuHz+QiHwyxcuJBzzjlnj+Zy5513uo+vvPLKVusuXLjQfTxmzJg9Gndf0i7R69prr+W5556jpqaGiooKnn322bjztm2zcOHCuBehI0jRS3Ig0bjYPnHIdxnZ92hs2+LbDV/y2Tdv0a/rHngW11YlFP2+t6PmZ3nbFXwpkRzS2GaU6KpH0IqPR805Yn9PRyKRSCQSiUQikUgkkt3m3HPP5dZbbyUWi8UJViNGjGgzh04jvXr1Yty4cXz55ZesWbOGlStXMnDgwFbbKIrCs88+y8knn0xZWRlr1qxh0qRJjB8/nn79+hGJRJg7dy6bN2922xxzzDH85je/aXM+77zzjrtp/Hvf+15cQIREImmdadOm8dFHHxGLxbjiiiswTRNosj5Mhcfj4cgjj2TOnDl89dVXrdatra1FCOGmq2rJ/fffz4wZM9z5TJgwodX+Gsfz+XxMnDix1boHEu36ZiopKWHGjBn06dMH27bj/jXSsnx3/0kk+5tU78OMQDZFOd3w6n521mznhJHncPr4Szo2SCRE+nVnxxVdMfBq1vmdnTS9M2ROL4kkuvYpjNL3iW2aQXjJn4is/vv+npJEIpFIJBKJRCKRSCS7RV5eHieccEJCeXujvBq55JKmNahXX321XW169erF22+/7UZiWZbF3Llzee6553jppZfiBK+LLrqIV155BU1rOzbi9ddfdx9ffPHF7XsCEokEcKwEMzIyANyIyezsbE455ZQ225522mmAE3lVW1ubst6aNWsYOnQoP/vZz3j11VdZuHAh8+fP5/nnn+e0005zoztHjhzZLte+RsH+hBNOwO/3t1n/QKFdkV7ghK8tWLCABQsW8PXXX1NVVUUsFmP69OkIIRg9ejQnnXTS3pyrRLJPaWmrlpNRwLTJ1+1Rn+o38xLK/tnlOPdx14AUvSQScD575s75bom3/9X7azKSTsC2TYztH2NVL0PNG4NW0HZyZIlEIpFIJBKJRCI52Jk2bRr//e9/3WNVVVvN3ZOM888/nzvuuIOKigqef/55brrppnZFWA0YMIAPP/yQ119/nVdeeYWlS5dSVlaGx+OhS5cuTJo0iUsuuaTdFoUbNmxw7diOO+64OLtEiUTSNn6/nzPPPJPnn3/eLTvnnHPwettOo3PhhRdyxx13EA6Hefvtt1uNDquurubZZ59NcOtr5JRTTuGxxx4jKyur1TE3btzIl19+CcAFF1zQ5hwPJNotejUyZsyYOP/GRkVw9OjRrsesRCJJjv+h38cdV6t+sG1oENiKpeglkYAVAS0djLqmouAWlEC3/TgpyZ4QWfInzPLPATC2vQfDb0crOGo/z0oikUgkEolEIpFI9i7nnHPOHuff8fl8/OhHP+KPf/wjW7Zs4d1332XKlCntaqtpGlOnTt1toS0ZTz/9tOuSdP311+9xfxLJ4ciFF14YJ3pNmzatXe1yc3M544wzmDFjBjNmzEgpevXr14977rmHmTNnsmzZMsrLyzFNk8LCQsaPH88FF1yQNAI1Ga+88gq2bdOlSxc30uxgYbdFr2RIe0LJoUDL93HLSK89RV38eUJZlhlyBS+ALlL0OuixLRNjy2tYoVK0rqegZvRPrGNb2MHNYJugZSAUHfQMhJB/fwDh74qaOwqzbJZbFtv0Ct5BP9+Ps5J0FNsyXMGrEbN8jhS9dhPbioIVQ2hp+3sqEolEIpFIJBKJZB9zzTXX8Oijj1JRUcEDDzzQbtGrs6iurubpp58G4Oijj+b444/fp+NLJIcKxxxzDFVVVR1qe+211zJjxgw+/fRTNm3aRI8ePRLqZGRkcNVVV3HVVVft0Twty+Lf//43AFdffTW6ru9Rf/uaPc42+PDDD/Pwww8fdCFuEklL9qZ4q33xEf77bm2znkftXKFNsu+JbfgX0TVPYmx9h/CCX2BHqxIrmRFC864h9OWPCX1+KcHZ0zC2f4JtRvb5fA9E9B5TEd7C+EIrtn8mI9lzrBgi0A2R1gNP/2sBMLZ/uJ8ndfBg2zaR1U8Q/PRMjB2fNpVHq7BjqX28JRKJRCKRSCQSyaFDeno6t97qrCvNnz+fjz76aJ+O/9hjj1FTU4OiKPzxj3/cp2NLJBKHMWPGcMYZZ2CaJvfdd99eHevVV19lzZo15OXl7bGAtj/YY9Hroosu4qKLLuLII4/sjPlIJAcMjZFe1fU7KavaSnnVNnbWbCcYqWujZSK+R5NfELyfO2KP5ig58IhteqXpwI5hVHyZUMesXJxQFl3+F0JfXIEV2rEXZ3dwIIRwot+aYUvR66BFaH70rqdh128iusHZJaT32HNrjcMFq3oZ5o5P4soiKx8kOHsawVnnEfziChlxL5FIJBKJRCKRHAZcfvnlHHHEEQDcfvvtWJa1T8atqKjgoYceAuCSSy5h9OjR+2RciUSSyO9+9zs0TeP5559n69ate2UM27a59957AbjllltIT0/fK+PsTTrF3lAiOZR578v/sHTjfPd48hFnceKoczul77mZA9zHJ5W0nbRQcuAjfEWOdWHjseZPqGOHSpO2tSMVGNs/xNP74r02v4OGRtFLaKB6EYpn/85HskcoWYOdB7EaAIyyWWglZ6D4i/bjrA5cYpvfILr6UQCU7OGo+RMwtr2LHa3GrF2DsfUdt64d3IpZ8cVBZRdpBbeBoqH4CtuuLJFIJBKJRCKRSABQFIWZM2fu83Hz8/PZvHlz2xUlEslep3///jz00EOsX7+eLVu2UFJS0uljbN++nTPPPJOpU6fygx/8oNP73xdI0UsiaSDVTnmbvZfr6+GSk93HYVPu1D8ksIz4Y5H4NSs8OSmb29HKzp7RQYne60L0Xhd1em49yf5BzRqM1u1MjC1vgtDQe0wluuoRlLTuePpdub+nd0BhBbe5gheAVfUtVtW3AMQ2vkhs4wsJbSLf/oFooAee3hehFU3eq/OzbbvDn0vbMgh+2pR7QO99GZ7eF3XW1CQSiUQikUgkEolEIjnkmTZt2l7tv0uXLtxyyy17dYy9zR7bG0okhwqrVq2KO25c1GsZLq6IzvvYVOlp7uNrhhx8oaJ7C9sMY1YtoX7WNOo/PoXgvGsJf3MHtlG/v6fWNnZL0UtNqKIVH4/wFadob+6FSR18CKFIwesQwzvgx3j6XQW2QXTVw5g75xHbNGN/T+uAI7y44cJSS/KbYEXwDv9tQrHW9TTs4CYiS+/GjlbvlXnZRpDQ/J8S/ORU6j8+BbN6xW73EV50Y9xxbP2z2PI7TyKRSCQSiUQikUgkEkknIkUviaSBtWvXpjjTMtJr9z82xtjjEspW+eNFj+G5ekKdwxWrdg3hhb+CWBUAdv0GzIrPMUo/2L8TaweeQT9HLZqMkjMaNXc0dmgbVrgssWKL95HeYyq+I+9H73nBPpqpRLLvse0WnvN61v6ZyAGMktbDeWA05Y9UMvrjGfBjAse+gpY3FjV/Qlwbo/zzhkcWVl2q37I9wyj9H1btavc4/NX12LbVbtHKtkys6mVJTuyZ6GXVbSC2+XXMXYuxbZtY6QeEFt1MdMMLMteZRCKRSCQSiUQikUgkhyHS3vAA49tvv8U0D91dz9FolB07dlBZWYnHc2Dn6InFYixevJiheZMZknucY3No22AKFi9evFt9pfUfw6j5Tb7Lu7Q0XiyMz79StXYJu9froYs/tpZuScrLNi2mfGfvfT6f3UOjR/VKvKaTt8vctZDt2yqp9Y6Kq1Vs5qNpHmwEoLKzMo9wXRjY3vDvwGBff2a9xma61D5HrXc0EbUYQ8kmrPfa6+NKOg/FCpMVmYcgRkzJpbj+JfdcnT6U5vFLdqyOxYsWgYzqa8b3KPIYZEYXuSVr1AswK9KholF0Ohs1+wR6Vf0FhSghOwtdxAjpfVizMUYk9k2nfG6FHaGg/i08VgV+Y0PC+eAnpwGwJeMKQnr/phO2RSC2GkvoRLTuZIc/J6J2wc64im61T8T18fU3SYSwduI1NtOt5nEUnAjbmMhEt528cVblYsq2raUicHqH+5dI9hUH0/WxRCKRn1mJ5GDkcPjcqqrK8OHD9/c0JBKJ5IBAVFVVyW2wBxB9+/Zl586d+3sahyX33HNP3PEzzzzD0qVL97jf7xZm8PLY3gQ0J7Jntb+Idb4ivj/4R1R4Mp1Kr98NM/+5x2MdKhwzPJMX/zAkofypd0r53VMb98OMdo+lz45h+64og3oEAPj822rOu305ANnpKn26+tFUga4KIjGLLeUR7vtpX/p3C/DCR2X85YUt+3P6+5X3/zKc4X2abD8/+qqSy/60cj/O6PChb1cfPo/C0g3BDveR5lNY9e9xrdYJRUyq601q6g1q6k2m/m4ZMePwuhTxaII+XX2s2xYmmuS5qwp8/5Rizjwmjyumr2RntZGkF/jecfnc/9O+KIpgW0WEKTct4ejhWdSFTD6Y37H8gD2LvIwdnMGCFbWoiuD+n/Vl9ICMNtud8qtv+XadY0H7xI0DOG1Cbtz5a+5ZxYKVtXz/lGJ+NtVJtHvcTxezZmu4Q/MUAv50VS++f0oKq1ggGDbpf9H8DvWfk64RipqEo4fXe1MikUgkEolEcnCSl5fXioORRNJEeXk5BQUF+3saEkmHaO/7V4peBxiHS6RXUVHRAbW7xrZtFixYEFc2bNgw/H7/Hvd9zH3XJ5Rpk5+PO/59r2om50T3eKxDhUBsFSW1/0gor/JOoDzt7H0/od0gPfI1xfUvIFrYYm7K/Ak9ah5OqB9V8gnq/ciOfNGs7o+JaD32+lzbw77+zBbVvURmdKF7HFEK2ZT9i70+7uFOXvA9csNONGq1dwxlaVNbra9atWSFvwBsqn0TMBVHwE+LLic/+BYea5dbt9YzgrDaDb+xgfTYMlbn3rXXnsfBgG5W0K3m72gNEUkAIa0n29MuwFBzW2mZHM3chW7tIqx1xxZedLOMntX3sTB0Nr6CUbv1uc0Kz6Uw+IZ7vMt3LGGtB6odJi/4HlG1mHp9IBGtKxnRbwmrJfiNdWRGF7vPw2+0vjEhquSxMetXHY7uE3aULrXPUe07Ct3aRVZ4HlG1gPRYU8RYTMlCs2opC5xNjXesO1ZW+HMyIwuJaF2o8J8O2ASMNdTrA7FFw+tkm/SvvM3ta0fa95w+JJK9yIF6fSyRSJIjP7MSycHH4fC5lZFekvYiRS/JwUx737/S3vAA41D/gQqHw2zevJnu3bvj8/n22biWZbFz504ikQgAHo+H/Px8FEVxz7cUvQYPHkx2dvY+md/lEweR7ZUp9poYSWR1NcbmV+JKiwadTkneyP0zpXYS3bCC2LrEvQT9u2cSSRI46NXB00zwAuitfYFv5Jl7a4q7xb7+zIaX/hdzR9OxTzMY3teJMlEz+u718Q9HrHAZoc+b7FezIgsoHnMDijcvaX3btgnP/wlWeB0A+cpK7OBWALRuZ2LU7Yqrn5WmUdDvNCJf/w6RM5qRI0funSdykBBZ/ThGdU1cmd/YSO/qu0HLQEnriZLeE6H60HtfilDb/tzZVozgnEsgVu2WHZExC++I77f6ubWNEMaOT8A20YqOJ/jFne45vfel5K5/ruEgGxQbzVhLVskY9J6nEvzsSVpmZGtL8AIIFB3JyMGj2qxnG/UILQ07Vkd09aOYVUvQunwHo/RDbGM7GZoPoaVhBsvx5/TCbBYkr1vO69Cj3wiEYiPSumNVfktk2ZsA+Mwt5Bf1xtPvh8S2VhLb8g/84x5FCEFo0S00zzxXVP8Kvcd+H6EcmosjhzpOXje7Q/lY9yX76/pYIpF0DPmZlUgOPuTnViKRSA4vpOglOeQxDIN3332XHTt2xJXn5+czZcoUdF1P2ba8upQXPnkI0zKYNOw08jKL6FU8qFPn98rJeQe94GVWLcE26sG2wDZRMgei+PZs14gQatyxWnQ8Wt6Bt9s+tu2/mLsWAjbYFmruKJSsIVjVzfLUaOlgJ4/gtCMVCWUi7UDPW7b3ULMcW0tzxycA2NFdhOf/BOHJIXDMf/bn1A5ZzLLZCWVW7ZrUold4B1bduqbjBsELwNjyZmJflQsJz18Iejbevt/vhBkffNi2iVnxBdg2drQSz6AbEKqfyFJHZFIyB2LVrASjFqt6CVb1EhAaep/L29W/UPQ4wQtAMxK/W1oS/vaPWJVOZGV01cMgVDwDf0p05YPOd5PiBSsCsaqmRooXoaWhdTsbY8vrzvj+Ltih0nbN1TPwuqTlthHEjlYhND/B2RcmrRNb/y/3sVX1bVNbM4x/3GPEtr2LVb8Fu349drSSyDe/R/i6YJv1EIsXGmObXiK25Q3n+QFW5SKUrKFYlYtoSWjetdihbWglp+Md+FOnfrgMq2oJatHxCJmT7oDDtm0iX/8Gc9dXACjZw1F8RaB40HtMRQl03c8zlEgkEolEIpFIJBLJ3kKKXpJDntLS0gTBC6CiooLNmzfTp0+fhp3A8Qgh+NtrN7vHr3/+D/Iyi7j+3LvbP3h9bZtVTiw5+HcZRVY+hF2/wT32Dr0ZxTd5zzpVPaD6QSiA0q5oh/2BVbsas6wpSkZ4svEO/BmR1X9vcNQSoPqxbStlHwAi0B07XAZWBDXniL076QMYvdsZ6N3OwCw5nfDCX7nlthXbj7M6xNESbVyVjH4pq9uG870mAj3ADCYVblsiAt3wj388Qcy2bRuzfA5WqBStYCJKoGQ3J39gY9s2dniHE6lUMc/5TjNDmDs+RSuZ4tazahLz1ikZ/Rwxq52oeeMwd36ZMH7KuUUrXcGrqdAkuvJBAIxt74GeBUIFsyHPm1DQu58FgHfAtRjb/4en35XoXU8ltPDXcUJUc0SgO57+10CsGqF4MKuXYZbPIbbJieZVC47BLE8UX1Mh0nq5vzlKel/8oxtycprhuOcUOP5diNVghbYR/iqJTWqD4AUQXnyrM5e8sZg75yO8BdiRcudlCW1zXpOt7+AZcB1CCIQnj8iqR2HZ3QSOf69V4cusXkH469vAqMc3avph/R2/t7BC28G2EP4uAIQX34JVubjpfNW3WDjvT2Pbu/jGPICaOXB/TLVNbCMEqifh+1IikUgkEolEIpFIJO1Dil6SQ55QKJTyXDAYTHnOShKZs7MmUTxLSTRC4LdXtr/+QYwQSnwGqzYEnvbg6X0Jnt6X7HE/e50WlknG1rcxtn+MEuiGrXrxDbsN4cnGrFmF1v1c7PpNmLuarDSVrCGAcCLlABQPatbgffgEDlBaLvZL0Wu3sM0otlGLHa3EDm1HCXRDSe+VtK7e9VT0rqdix2qIbngBvfvZbpSXHasDbITuWExG1z1HbIOTk9AObkJ4kkeDeQb8mOiqR5rmE9ySdAE3tuHfxBos9GIbX8A/7rE9jhI9ULBtk8i3dzhiVwNqzijMis8B57uiNZTM3Ysq9vS/hlCj6CV0ajK/S05rEUhaOsJfgpI5EKwoZvlsRKAEJWOAG2kZmPAEthHCrPoaofpQ8yYg1CabP//oezEqvsC2YngHXU/oiyuSD1V8ElreGPc4uvJhrLqmJNvJBC8lewRWzfLEz76eBc1+cbzDbml6DQbdgNb1FKJrnsKqXkrwk9NQsoZiRytR88Zj7pxHW5g756NkD08p4Bnb3sOqW4ux7X2EvxjbqMXY/iF6l+8krW9Hqwl/db1zoPowymajZA4GRYuz3LOC28A2UNIOjHyOBxOR5fdjlL7vHou0nmhFk/H0vQKzfDZW3Tqsuo3YsSqwnPypsc2vow69aT/NODnCimB+fjZBQO91EWr+eMxdi1DzxqFm9MG2DMyyz1DzxiL0DMzaNYTnO5GTeo/z0Pv+MEF8tSI7sSM7UdJ6HLCbhyQSiUQikUgkEomks9kroldVVRVffPEFW7dupaqqCsMwuOmmA+vGUiIBWLt2LX6/n4yMjIRzMWPPFtm1eR+j7EwUyb5qtvD8/QGBPRrjQMC2jDirMwCrftN+ms2+xbZt7FASIdQMYtWuaqhjIQA1cwBq5gC3ihPhYIOeCUYIo2IuSnof9JLTXIHhsEY0E72E4kSbSNpNbMsbxNY+FVeWdsL7KWo7CD0Tb/+r3ePohheIrXsWsNF7X4Le7UxiG+MtJoU3D9uoRSuZgprRn8iy6QSOe91ZwG+BbYbdRVezZjV2pAJj+4dNFYx6zJ1fopScvpvP9sDEqloSJ3gBruClFZ/kWB7u+ARPv6tAqKgFR4MQGKUfEVv3NJ4+u2cFqQRK8I64A2PL61ieIoxYIea3txD25eLpfw2KrzCuvlB07NA2zFCTPaUd3Io++NdoRcc7C+tCIPRMFP/JycdM74Wn4TdNBEoITH4Tq3olSuaABjHoExR/MWrBMfGvTbjpe9Mz8OcYpR/gG/l/2JGdRJbdjVW7BjV7KGC74pNn0C8wtryBb9RdhBb+EgC95zSUQLem5yQEatYQ1JwRWNVOEsXG/20tHe+IPxD55nbU/InYRm1KYcvT94co6b1B0Ql+0vR+FJ4comv/AUYdqH7UnFGI4pOwqpZgF5/obACxbYwtb2CUfYaSORCzoln0nRnGjuwk9MWV2JEytC4n4xl0PdFVj8SJoIHJ7yCUQ+c7z26wPsaKEfzsXLc8MGkGQk/HtqJYdetR0pxcdrYZJTjnIud1hlYj6cyalXGCF4Bdv5HYun8SW/dPtOKTMHfOT2y34xM4gEQv27bpsrVZdHN4B+EFPwcgtu4ZPAN/jlm52I0sVwuPi4syj216GeHvilZ4DHasFlQfoTkXxY3hG/uwzI0pkUgkEolEIpFIDgs6VfRasGABd999Nx999FGCpU5L0ausrIyLLroIy7IYO3Ys06dP78ypSCTtoqysjI8//jjpOXUPF5y0+TOTlt/R63vu41+MOATEDdtIKIptfAFP38s71p0ZdnZiCw0UDYR2wCSgt0KlWLWrEd58hJ6N0NLajBwQSvKvWdsIuhEzAFq3s/EOuLZT53swo6T3JHDc607El81uLQDbtu2IC2YYtXASQvG03egQQ2iJgrptGSnfjwl1jXpi655xj2MbnnfyrbWI4rRqV+EbeRcIBaNiHv6JzyFUn5Mvp8HKr9mk4vozK75wj5WcUagZ/ZKLyEmIbXsfY8enKN589N4XozRYmh1IGM2eXxyKjmfwDcQ2vow+6h7UnOFxpz29LsDT64IOjanlj0PLH0eotozsBVeCHcWshVDFPNKOT4ws8x/1DKG5TeKad+gtqFkdz1spFI/7fITqxdPzvKT11NwjmxbshQqKTnjRzSjZw7Bq1wAQ2/AftOKT8B71S4SeRWzTDLzDbkPoGXgHXY8S6IHQ05P2r3c/F6tmZUO+Rccq0nfEH7Btm8CklxB6Jmb1CiLf3oEd3ZXQ3o5WuQKt1v17GJtfaSivxDv0ZiJL7wIzFB+tp3oxd36F3UxEjMvt2ECj8AlglH6AUfqB8zJ48rCjOwGIrnnikPk9iG2aQXTds873QYu8c+FFN6KVnEF05QNumaf/j4iufjS+3lfXo3U9HQRoRcfH2X4K1Yfwd3HEMiuK4u+KFS537S/jhPVmBCbNACC67p+oBZNQM/p0xtPFqt+MWb0cxZePkt4X4clqVzu7LP5a1KpbB4pOYOKzGNs/inuNgDjBq5HoygcS6jXH2P6hFL0kEolEIpFIJBLJYUGniV733Xcfd955J6ZpJgheyXZnFhYWUlhYyHvvvcfSpUu56aabyM3N7azpSCQureU0aQ2P7u1QO2XLOjwvP4n2deKC57UDruC9vJH4VcGWS7qgKq1YTx0sJLGB3BOMre8QXfOEe6zmjsY38s5OHaOjhOb+YPcbpYhQ0ntNcyzFqpeiZAzosEh4qCKEiq0IsKJO9Meqh9F7X9ou68fo6kcxtrwJgLLtA/yjD85NFbYVw9y5ABQdNXvYbllTKf6uCWVWzcqG6JnWMcrnEFnm5EhSCydhls0C2yK8uMlGTskc7FjPKV6s8HaiK+4HoaF3PQVwFqI9/a4iuvJvAHiH3BQvuLUQIq3KRViVi9C6nd3q3GwrRujzy7CjlU47wKxdjX/cY63mVNofeHpdiLH5tQSrPOEvQQgVT69pe21su+xjFDvarMDArFmJWT4XvecFiIY8bkL1ETjmBYQne6/NJRnewTcQbFi0j674K56BPweznljph2hdTsHT7wqsuvUIbz6KvxgAT59L3fZq1pBW+xd6Br6Rd2LbZpytZvN3iJo1CP/Rz4NRR3T9c03fGel9UfPGuvU8/a5AzRrk5J0rPgnFm4uacwTB2RfGjdnYHkArOR0lczBa3hiCs9v3d24UvHwj7wQtrV1tDhRs23Y/f1ZkpxOx6e8Kqo/omiedSg22glrxdzC2f4Sn3xWA7Yo0SvYIhOpLELzA+e4yhI5VvYTo8vtIO+E995yS1hOtcBK2ZWBHdiK0AP7hvyW26TWs+vWo2SPQS07DjlZj1qxAeHNR0vu5841teJHY1ncIjP876BmEF/8Gq3IRSuZAfKOmg+J1bEorv8Y3+h7UjL6YuxYS2/Qq6Bl4+l3p2sGaNSvd6CwA75BfoxWfiLFjJrEtb4EZQu91AVrhsc7Y2z4guuKv6L0uxq5aEf+c69YDJLzPhK8LWuFElIwBRJb+ud1/I+EtQM0eBjjf8Xa0Cr2VqFqrbh1m9XKEr8iJaGzYeGLbNlb1UqzQdrSCoxAH2XtVIpFIJBKJRCKRHB50iuj1xBNPcMcdd7jHAwYMYNKkSSxcuJBFixalbHfxxRfz3nvvEYvF+OCDD5g2be8tAEkku0uHFlBtG/8fr0OEk+cKO6p6FU92PYFL+gcODcELkubvEmk996C7eFtJc9dC6j85rSGFi4V/4nMHTc4fJWsIKMnFU6HoDYt+kkascDl2rMaJ7BMK0Q0vYu5o2v1u7lqYYNFn2zZYsbg8Q2bZbMcS0bawqr7GCm5zIo8OImKbXiW65u9xZW3ZEzZHyRnpPm4UrqJrn8bT9wdxwpdthoks+RMoXnzDf+MIXt/+0T1vls1K2r/wFUDNcrAijuAFYBtx4olechpal5MBKyHaLqXI0mBn1hKrfiNG+RdYtatcwct9DvUbMTa/it7je0nb7gusUClWcCtq5iDsSIWTw6/gKCcnTzOLQyVrCN6hN+/9CXkTc62FF/wcrfgkYlveRAl0wayYh7H9I0BB7/uDlFFZewOh+ggc9wZW9TJH2ErrDoDeY6pbR80ZsefjtGGLKoQAPQPvgB/j6fMD7Fg1wlcU9/svhIJWOCm+nSeHwDEvYFYuJrr2aexmdo1o6Rhb34Gt7xAFlOwjGnKTRRHeQkSgK0ILYJZ/TjKiG19GSe9FeMHP0Xuej97n+20+j32NbUacKFwrRnDOxWDUEZj8Nna0ktDnlyZvpAbQCo9xI9saN7d4+l9LdPVjWFXfgJ6N3utCYhv+k9g8fzxW9RLAJvTljxxR1FeE3u1M1JxR2LFarOAmhOrHDpeh9zw//u/oyULLHx/Xp1H2GWBBrAaj/HPsaBVWpXPfYtWsJPTFlQhfoRuxF57/E3wj7yT87f+BGUTvczmxjS/h6XUh0TVPNHyeHJSsIUSW3YPw5MSJU5Eld6Ic1R9si+iKvzrPLWcEZvE5bF//FUXia+zt76Z87fXuZyP8XTC2vtUUddgM77DbUNL7YpshYuuedaPR7Ug5wleIWbuWyPK/OnayVUvwJbF4DC+9C3PHp+6xZ8CPMcrmgBBYlYvd8uhyR6RVc0ennK/k8MOOVoGeecC4NEgkEolEIpFIDk/2WPTavn07t99+OwA+n497772Xiy5yPOR//etftyp6nXTSSXi9XqLRKLNmzZKil2Sv0NFIrw5RW51S8AIwGhauPOohIniBs/DVAjX3yI73l8QuMV5Y24d/zz1E735Ou+zkzF0LCX/zB7AibplvzAMovqJ9HoGxP4ltfAlj61ut19n2AXpXJ7+QWfktkaV/xo7VoHU9Fc+AHzk5dWK1ce8Z26jfq/PubKxIRYLgBTiCoJ7Zrj6EEPgnPIlRPhc7uNnpt3oJ4cU3OzmUtr6FbQTdcyKtFwDG1qYIChRv3HuyOWrOEU70ULOFe73HeQn56FK9//WSMzC2vImSPRwlvTd2rBbhyXX/tnHPO1qNsf0jYhtfiiv3Dvm1G5EWXfME0TVP4Bn4M/SS01p5ZTofY/snRJbdTcvvJjXrcbxDb8Uom4UdrUTLG4vSLKfj3kQo3qTflMKbj7Hl9RbCoUVs/b/QS05Paou5txCqFzV31D4bry2E5ncj4NpV35ONVjQZhOoIx420EG6tqq/xjb4X4S9GeHKww2WE5l4eV8c38k7Ci28FHPu+RjEktvElhCcHreupuxXpubewo1UE51wKdsyJ1rSaogkj3/4BO1qNCHTHjuwEs8W1kBl0Ba9GvMNvdwT0RmJVxDb8B73P94mt+ycAwt8FO1Qal6OwMQrKDu8guuYJ1MLj8A27hd0htmlGUxQaYIe3x21SEb5i9N4XEV3+17h2jX8n5zmFUHNHJ43mc4Wyxbci/CXYRp1r7xhacANa0bFNY8dqsWtnYXj6IfJ74MkbgZLem8iye7FqVyHSeuHpcynmzq8wd32FCHTDO/hXCE8WSkY/rJrVRJY5Ec3mroUYpR9g1a7BP+FJwl//Fqt6Gd5htxJd/YST464hQt/c8Qn2kF/HiRNmzco4wQsguuqRlK9jeMmdpB07I+V5yYGJbdsYm19xPwNK1hA8fb5P+OvfgRVByRmN74jfuxtWjLLZTgRn9nC04pMQQmDHaohtex+rZhVa4bHuezq6/l+YFfPwjbwTJa07thl1ovZjNRjlc1DSe6PmjjrgxHyJRCKRSCQSyaHFHote//jHPwiFQgghuPPOO13Bqz14vV4GDx7M4sWLWbYsMe+BRLI/SRbplZtR1HqbaLjV8y8UTQTAewjd5wnVlzz6pp3ENr1CbMvbCF8B3kHXg5VE9IrrPDGybJ8h1AQ7R++I3xNZfj/EqhKqG9s/wo5WO5EV6b2c/GSKjpo/Hq1golvPtq0EcSG84OcoOSPxj7qLw4cWf9skr3d0xV+dxeb8cURXP+bm4zG2voVWfLxje6Z6wGgWMZhCuIkbObgF24wihEAESvZrHrBkeYAAwl/fjqf/VW1au9mxOsfGS89CzRlJeO1TKDmjAQurZhV2pByrZmV8m/qN1M+6IC7njlY4KWU+HGPru3iH3UoktAMruAWt+AT0Pt9PWjcZSlp3Ase9jlW/Eat6BdEtjqWZufNL/GMeiBNfjIq5CYIX4OQJavncU0SK7U1im18hpRiv6OhdTtqn8wEgZyxVOReSXfkf0NJRMvpjVS9rsDWrTKxvRRxRdR+KXocKav6EuPx1Iq0Hnt6XEFn5CIo3F63rqXHRlcJfjH/cY0TXP4sdq8c75FcovgLSTngf2zaJLIm3rIuuftyJyBn+2336vBqxYzXY0UqEtyBe3GkmeAEo6X0wyuegdz3VEWxWPeqK6o1o3c9BzTnCycfm7+JeZymZA93vJCWjP3q3M/H0arL1q//4lFbnKLy7b49uRXaBlu6IlHo2SlpPYqVNkVp2eHuT4NUQ1daS2MYXQfGgFX8HK7jFiehrgVo4CSwTrct3AMuJpI1VYVbMcz6XtauJLPk/yBwOWf0Q/i5oOb0B8I/9W1xfWsHRCf0rgW4gNDz9r8WsXo6x/WOwIvjHPYLQ0vAf2STaRVc9mvCbamz/EDV7OJHl9yO0NKe/3cGow7YtGdVzEGGFyzF2fBovJFcvI7yoKerPqlyIsWMmepfvYOyc77xHAUo/ILr8Xnyj7yW67lmsqq8BMMtnY+5agKffVW6uw9DCX6F3PycuP2gjet8r9ml0sUQi2ffYZhgUXQrcEolEItlv7LHo9fHHjvVUly5duPzyy3e7fe/evVm8eDGbN29uu7JEsg8xrcRcVf1LhrfeKJp6cX2HnsknOc7Cl36oWBumoL3WkGbNatfiyA6XEln5IL4Rt6N1O9OJ+DLqCH354xat9m6kV2zTK5jVy0HREEJDLTjKXWgKTHoJK7jVEa+Es+geXflQnFDQHLPiC8wKJ7ebGdzklgtvHjQTvVItFtn1h8b3omNBGG248WllYayFoCk8udiR8rgyJWe0Iwrlj8OqWxt3zqyYh5o1BKF4sGkW3dVicdYKl2OHd6Bk9Eeozs7+yNK7sWpXORW0NHxH/LFNcamjuFZ4WUOSigxm1RLUgqMxy+fEt6tZnnThNaH/+g1Evv5NXJlWfAJq7ihCcy5GqEmiWRRPwvs4leAFoPf9AUqgBP+4h+Py+ewOQvWhZg4k/NUNbpkd3Exsy1uoWUNQsoc675dkQpaW7lrKBY5/j+AnpwJg1a7FjlZiR6v3WVSVVbsGALXoeMwdn7jlRvlclPQdaPnj9sk8miOEIJg+kbzBF+Dz+YiseACrclGcCOEdcQeRb37n1PcVubmzJLuHUHR8o6YTW/csKCqePj9ASe/l5m1KhpLeC9/w3yX2JVSs+o0J5VrRcUSW3YtaMCGp8LG3MMpmNy12N0N4C7EjZXFlsY0vAk7Updb1VOzgZrQuJ8dFd+ndz01qT+wf8wC2UY9tBJOe9w67lciSZrk9tXQ8vS/GrPwGs2KuE3G3m6g5IzA2v+o8H6FiVi/D0/dywgsWNlVqjHZt5XtXKz4RY9t7CeUirRee3pegFR5DbNMrRL79Q1Ob7ufi6X0x0VWPYtWudurvrtjUDMVfjNL9bPTuZxNZdg9W3XqU9D4J9fxHPU1w5tlN7XJGghWLz1eaNw4R6IYd3NKusb1Db034XbeNEKi+Ay7PogSC867Frt/gHmtdT0XNP8r9LWiOVbsWunwHNXOwK9A2El74y/jKQsEo/cDZBNBIrDqp4AUQW/sUeo/v7bZYatsW5o5PsOo3oeaNa1ee0o5iG/Ug9Dj77I5ghcuJLJ2OUL1oJaftte9w27Ywtr6N2hBBv3fG6Nj1nuTwwQqXEV37TJw9vXf47+I2e0okEolkz4lGo0yYMIF169bxz3/+k7POOqvTx1i4cCEnnHAC2dnZLFq0iJycnE4fY2+zx6LXhg0bEEIwfvz4Dl0EZWVlAVBbW7unU5FIOpVZ3ybarLX1HhfB5FEG1aqfX/a7xD3eVp8oqB2OWLWrULKGOjuLbROjbBZC9bk2Tradj2/sQ4CzoGaWzSK68kG8Q36N8OydL1yzejlm+Wz3WPiKoOEGVWhpqJkDADB2fOYKWo14h91GbMO/XeullCRYQiZ/X9nRnXF2fgcjthklsvRPmBXzEGm98I34fSuL66IhussCbNSCo1CzR8QtulqVC1HSujk5I1q29uYDDQt5Rh0IDRQNmlkCmrsWE/7mdse+J703viPva3i/NRNTjXpi6/+NOjJxsXdPccb/nZPfx1eMf+xDCD09ro4d3IK5a2HyDlRfQySlnVosTfLaRFfchwg4eZNEoCSxUTui4RpRckbH2dLtyQKIbZsJYmds3dPEgMAxL4AnGzuW+L2qZPRDLzmdyJI/EVv/XNNcVC+hr36Jd/AvE9rsDezmkaktxLnYumfwH/XMPplHW+jdz8Gs+MKJ8hIK3sG/jrOe9I28s5XWkrZQMwd02veFp//VRL5uiupSC49z8jbZFsb2/yHGPICaObBTxmqLxnxR/vFPEFn1cEM+JyVB8GqJse09lMxBeAb9HCVrCFb9RrTiE1vNxym0NISWlvScVngsjPBils1C+LugZg3FCm5xBK/ikzr0eqh5Y9F7XtBw3eFF73YWSloPJ+IuVotZswolvRfCk4tZ8QVW9TK07mcT+eYPTRskAJLYTvrGPoSa0a9p/t3PJbbtXZSMAWh5Y1CLTnC+N5tdC4iSqVCW2h67PdixOtSi4/Gk+P4Tqg+9x/mYu77Cd+S9CNWXEEUnfIX4B/+S8NK7sKO7sEPbE34flMyBWPWb0bqegpo/juCcSxD+Lk40opZB8LNzAPAM/Cl6yemJ84xWg+o9ICw7D3Ws+s1E1z6FmnskSkb/OMELQOt6Cna4DOHrgh0uBcWLd/hvMcvn4GmI3rZjVSiZgxzLbm8esc2vY1bMbeqj21lYtavxDLiO8MJfomQOThr12IiSMxKrcjHG9o/Rik90rBJtm9jaJ4lteQvUAIHxjya9zo9t+Dex9f9yHm98EbVoMt6BP98ta9pGouufd68f9J7TiG18wXnc+1KwLWIbnneOe13ovhbtxbZMwCS69mmMza85hWoAve8P299HtBLbjKL4E11GbMvE2PoWZvVS1OwRqAVHEfn2TwhPFtFVjxCY9HKC3XSb49k2Vs1yrLqNqPnjULx5mLWrsUOlaIXHEl3zFLFNLwOg9/l+XDSuRNKI4ivEO/gXhMPbXeeK6MqHUDIHIhS93TbtEolEcihw/fXX88wzzwDwxhtvcNxxx7W77ccff8y5554LwDXXXMP06dPjzj/22GOsW7eOIUOGcOaZZ7bZ31dffcW///1vZs2aRWlpKZZlUVBQwIABAzj22GOZNm0a+fn5cW1Gjx7NiSeeyEcffcSf//xn7r777nbP/0Bhj0WvmpoagA4rfpGIcyOl64l5gSSSzqCjOb1WbF6cUCZSiBPu+cryhLJ7uk/htj4XYDVboC4LSdELHFseK7gF78DriJV+mLB4JISCmtEPs3oFZtkswMlXEd34Et7+1+ydSbXMKZYkZxmAVbcOz4Afo6T1xCifg1k+FxQvauFxbYtexIsVSoOQlhTj4N4QYFbMxayYB4Bdv4HYljfx9r86aV3voJ/hHfQzp26DsGNVfp1Y0TJADaB1PRWj/HPUnCOwwztQ88ZiG/V4B/8CbDPpglpk9aPuAp5Vt57gzLPRupwSt4MZwGqIIupsomufciPP7PB2jNL/ovf4XlwdrfiklKKXUP1EVz2Cp/9VIJLvPraTRR7aprvY1XgTquaORngLUdJ7Y1Z9kxBZJrz5eIf9BswgVqgUs+IL1JxRaN3P7jQrq9YsT6z6jaiebGwriiMMN32X+4beBFoGatEJxDb82y1vjCoxymeDUFGzBnXKPFNi1KGVTMGOVrmvn0jrgV3vRHYeKNFTSloP/BOfxarfjOIrQOgZ7nvM0/9HKMmEUMl+Qcsbi3L0vzF3zkfJ6EN4/k/jzkdXP47/yL9iW0a7ckZ2FNsIub+HoXlXNZ1QdPc71DfyTqJr/wFCwzvk12AbGBVfogS6oeaNQQgVvWvr1oTtRcsfj5Y/3j0WvkL8Rz+P4s3rUH9CqHj6/gBP3x8kntMz0PKacpNqBUdBwVEA+Eb9GWPHpyB0tOLjnfpahpPvKHMgnr4/SPjtEULgH30v5q5FqEXHNW0UaLAa9I9/nKiaB+yZ6CX0dLS8Ma3W8fT7IbZ1CdgWtm3hP+qZuBxzxta38fS5DP8ox2bTrF1DeNHNrqgfOOY/oGcDNhj1buSYHakgOOt8vEOaLPKiKx9EKzreiXqvWYFWcDTC34XomiewqpfjHXYbatbgPXrOktTEtv2X6Ir7AOI2aYlAw8Yho47wgp+75Vq3s7BD27AqF6F3P4fwohuxglvxjZ6OsfWtuJyrwpODb8wDhD6/DGPLG0BDNLoZalXwArCqnfPR5X8huvwvSSpEiSz/K74j/phwSs0fjx3agbH9f87z2vEpERR8Q28EHDu10BdXIfzF+Eb83tksUDEPLW9MXI5cK7glbsNMo+AFxJUDxDb8ByVraJufLaffbYS+SCJsCR3fiNsReiaxza+BmoZWfDwiyT2GHa2Ks5LVe0zF0+9KbDNMdM1TqFmDiG74jxuNaZbNglUPx/UR3fACetfvYpR9hpo9HDXnCKz6zURWPohV9Q1o6QSOeSHuNyS64n6M0v86B/EO2Fi9NrqCF0Bs3T8Rqh+9+9nYtoVdvxHhK5IWyYcptmWCUJzczNs/wo7uRPEVo/e9AiXQFatmNaE5FwOgFkxMGukukUgkhyLTpk1zRa+XXnppt0SvF15ouja58ML4jSa1tbXcf//9APzqV79qdRNyJBLh17/+Nc8991zC2nh9fT0bNmzggw8+oFevXkyZMiWh/Y033shHH33EM888w89+9jO6deu4O8X+YI/vlrOzs6moqKCqqqpD7bdscS7YcnN3349fItmbqGrix6Nrfq9W24hIfE6vmqwibumbuBNuUhdvQtnBjlW3DjtW6yyu2zZKoKQdC74KxKoJzf8Z2DHQku9KjDXukmzA2PLmXhO9WkZvxdY9g6dXYpJ6O1JBbOMLeIfdirHlTYCk9jDJUHOOiDtOtbsdWkSSHIRElt8bd2xsfjWl6NUc54dbOLlyWmIbxDa/6lpKmWWfARCaeznCW4iaNwbPgJa2mA1Nk0RBGaXvJ9YLbiY451KEnol/3MMJ5ztKS3EttvmNONHLrF7uWn424hv5Z8KLbwEgNM957ZS07mglU1KKT8KTgx2rccQ/X5FrBQjOAg44ArKSPRy990VY4e34Jz5HdM2TmLu+Qs0ZiXfwDe57U9RvxNy1CK1b6jE7infoLUSW/jmh3Kpdg5pzBN7+V+PpdyUYQWyjFhSPuwPcN/RGjMJJxLa8hR0pcxeB1NzRhL+6Hv/R/0Lx5if0HTdOpAJz51covgKUnFFxF42OvZHm2mC2RHiy8Q68zqlrRYltehW95wUHpP2PUHTUjCbLMyVzoLPo1WwhUHJgoHhzUbp+N+HGROtyMkrmQIKzL8SOVqJ1OxNvw3edbdQT2/ouepeTEZ6sDo9t1q7G3LkAvSTxpgcgcPRzTo6vQA9HzMkdHXfek9azw2PvDkqg6z4ZpyVCS0uIXvL0vgh6t57TWHiyXZHMbTfwp84mDYBw6zlhO5PGnJW2bRL+6heJ55vtxFcz+hE46h9YoVKU9N5NbaM1BGdfENdOKzkdo+LzuLLgZ+e6j41t7+E74v/AMrAjFYS/uiEhJ6ykc7Bt2xW80NIce8LKxc65ZtaVeu/LQNHR8sejpPVwy0MLb3SvV8LzfwpCiYvK9o9/AqGn4zvyfiLf/gHP4F+h5R2JUANElk1H73M5erezQNGJbXwBc+dXWDXLEZ685BtzWqD3vsS10jNrVhNd+be46yety8kY2z8BO4bizXdy49pmMxG2nOBnTddWUeIjtozyuewOdrTKnY9tRYmueQozuB2vcgTgRNFbwa2Evrgioa2S3ge9x1TMmlXEmuVNi674a9L3f6Tx79ZAbMtb6D3PJ7zkTudvqGhghglMmoGx/SOiqx+nZU5cY/MrGJtfcdqDG3WuZPTHqlsHRh3BT6cQmDQDoadjm+EmwSsJsc2vONbzQsUo/R/eAT/GjlYSK/0f0WbX+UrOSHxH/AmhHHo5nGzbBttIKlQezsTlA26W/9KqW4ve+xKElo7e/RxsM4ix5U3M8s8JzruWwPjH9uOsJRKJZN8wYcIEevfuzfr163nrrbf4y1/+gt/fdnR6fX0977zzDgCDBw9m5MiRcef/8Y9/sGvXLrp168bZZ5+dsp9oNMoll1zC//7nbBY69thjOe+88xgwYABer5ft27fz5Zdf8sYbb6TsY/z48YwdO5b58+fzt7/97aCL9tpj0at79+6Ul5ezePHi3W5bX1/PV199hRCCQYP28m5syWFLRyO97BaWWwDDe49PUrMZLUSvJSI7abXLB6YWOQ5WnMXypugUT7+rUFpEsLRE6Gko2cMBBYRIuUPQLJsZX2DvvUg5EeiB3Sz/FppjPRfb9CrGzi+dyBShYu78EiA+z0hr/XrzsSMVaCVTkkefaOnJcxe1jDw7yFDSesYLPeru7QJNFq2l9/m+u2OwJXakDHPnAkLzf+JYOXU7C634hKbhMwe6f7v4gRTSjn/XsR9cfLNTpgWw6tZi7Pi0QzljkqIGwHR282vFJyYKvWbIsaBrnJYnBzu6K6Gb6KpHsM1I0kTwesnp6CWnO999Rh3Rdc/G7dBujtCzHCuSBhHZN+yWpPVsK4Z3yI3ugmdnohUdh9AzCC++Na7cyQ10imN7JhTQ0xOsIMGJwtAKjsKq3+xGpDTaw5lls1C6n5NybCtcTmj+de4Nu97rYjx9LsWOVhFZdrf7ndZY3ogdrcSsWY1Vuxo1ZyRK1uCG98nxB6TglYzWxHbJgYEQAk//a4mudhaHjNIP8BZOatgMUImx5U20wuNAqI4wboaIrX2KwLGvdcjuC3Ajy4Sehf/o55u+a4WKf/zfEXqmtCfqJPb34qkQKp7+1xBZ/lfH8jd7eFKrU6Fnorb4mycTVs1dC7FDpakHtGKEmy36gyMmSOG98xFCOBtmvvm9s+Bs1LuiVyP+CU8ljfK1jXonGiiu0MI/4UnHjrwZatYgJ/qvAa34eNdGt/E7yNP7Euh9CbZlYu5agFC8GOVzUl6XAERXPIDw5mHVrceOVCScN0o/wDf2EZS07s7mHqEQWf14q69JbMN/UPPGYVZ+jeJLtAxsjejyv6Bm9MOyInHRcXnMw9K3E1EsrAYxUQRK0LtPBaGgFRxN8PNLiSxLvkBk1qxybdMbEd4WNrBWhOjap92/n1B9aEXHE5w1Fa34O7QUvKDx2rHpWjI072qEno1thsBoynkb2/YedmRnXA7XRvvJ+ImG3Q1+AMb2j/H0u5LQl9fGT7VyMebOL53o2HZgm2EwQ3vNsr4j2LYNsWrnuynQHaE4uTZD85zrZCW9D97hv0PxF2OUf05s0wzAyVmp5o5Kem1lmxEww3u0IWVfYtVvJLbxJbSup7l582zbdlIN7PzSsRjvfg52uBxitU32qFbMcd2wYlg1KzC2f4inz/eJbnzRsVj1FRFd80SD88db6N3O6PS527Faouufw6rfhKf3JajZwzp9DIlEItkdLrjgAu666y5qamp49913+d73Wl8jBXjrrbeor6932zfHNE2eeMLZJD116lQUJfWG5HvuuYf//e9/CCG49957+eEPE6PRTznlFH73u98Ri6XOYTx16lTmz5/Pf/7zH37zm9+QmXnw3Avuseg1efJkFi5cyPr16/n888+ZOLH9SSr//ve/EwwGEULsVpifRLIvyErLA8VmV60TIXHesT9CbctKKD0Ts+9giIQRkTCbRGIE4z+PzyVd79xIif2JFdlFbONLCXZsyUTDhLb1m1CzhoBtYFsmahLrEKudydQ7C634RGLrnnaP1awhAJg1KxNvAncDtWCik2A6P7lw6ul3NWb5LMyd85sKFa+Tt6R6xd63adtL6L0vxape2nCjHWwQOduPSOtBYPJbiYuDqg/M5Dvj7UgZRBwzPLN2DVrxCcRKP8Tc8XHqXFm2RWTlQ2hdvttUVL8RcKIY6STRS+9xLrH1/0LJHAh6dpyQAg03xs1RvEmj01C8zs1kEtGrESEE6BmucKhkH4FVFW8X2d6cKs3z0+wN1NzR+Cc+R+jz+NfD2PEZWpcT2yW2iUBiqH109eOouWOchbEkmOVzmnaoArHNr6Kk9yKy5E9x9WIbnncEONVLcNb58efWP4dWfBKegT9NGREmkXQUvfvZYJtE1zyBWnQ8dv0m9J7nYe5aiFk2qyGHziAwQ26b4OwLSJv8ZtL+bCMYt8HECm3H3LkArfgEd4OCCHQnuvJvsFrHM/iX6F2+s1efo2T/oRUd51yXWEbSTQWt4Rn8qzh7Or3nBURX3N9UQc+K+35NRnjJnU5+tW5nIdTO31RxKGJHqzHKZzt5ZgsmpYyqUXKOACvi5sAC0Huej20ZaEXHpba1tS3U3NEJ10stBa9U6D3OTVouFBUtfzy2GcZcfi963yswy+dg1axIqGvVrYO6dU1tA92xg5vj6kS++R22ESRwzH8wq5a6NovJUAuOwSyfTfirG5pNNBtiVe16TmrhJCLL7sGqW5twzi59EwNnc5uSOQirZkWTlbUVRc0airlrgRNlVbsateAY9B7nYu5aiFWz0vk7KD7376h1ORlj69sJ43iH/QazeilG+VzXrrrR5lEEeiD0DKzqpQ1CmI2SM9Kpp2Vg7PgkIZ+bmjeW2NqnEp9sQ6SO1vVUZ4wGV4XmaN3OcO7ztHRH6Mif4OQQs03UvHHtek0BjLLZ7ndIYPLbe9WytyW2bWKWzcYKbkZJ6+G8R3YtIvL1bW4dJb0PvlF3u4IXgBXZ6eRIzR5B5Ns7AMexQCs8Jq5/q955v1rBTUSW3QNWFL3H+Xj6Xr73n9weYBtB9/lqXb6LbZsIoRJZ+mfXWcOqXoZVtQTPoOvRup6Cse1dt73e43zUnPh7PWPzqxibX3UOFA9YUaKrHnYcHfLGoBVO2rM5N9wnCU82oYW/dt/r4crFTh7LmhUoGf3w9Llsj8aRSCSSjjBt2jSmT5+Obdu89NJL7RK9XnzxRQAUReH88+PXHj755BPXMe+881KvBW3YsMG1QLzyyiuTCl7NaS3l1Lnnnsutt95KbW0tr7/+OpdddvB8n+7xlcUFF1zAAw88gGVZ3HDDDbz//vvtyu81c+ZM7rrLSZAdCAQSPColkv3NxSf+HK939xYwjfEnYIw/Adu2mVka4ZL/7kyoc2bPQyxxd6waY8vrieXtEL2M8jluri4AoXqIhcscOzFFA0XDqt/USg+dT8INV0NUWfMdkx3B3SGZ4nXRu56M3vVkAMJf/86JRrIimDs+wdwxE9/IO1FzR+7RHNpDY84Aq24tWuGx2PnfbbtRK2j54yC//TfALRFCcWx1WqD3ujjhZl3rcrKb08ktaxBS7eCW1IJXA1bdOpT0Pgl2gODkaegMOy295HSM0g+walZi1ax07GcUD95BNzjWVy2FPNWHWjQZ1j/fFCHW/XsYm19xRbm2UAuPJbbp5QTBC0V3bj4PEBRfQUJZdOUDmBVzEZ5sPAN/1uqCiBAi6d8uNP/H+Ebdk1Q4tmMtcuaZoTjBS+9xPqg+YuufTRDkmmNs/xDPgB8BUvSSdD56j++5Nqj1n57l5tRqpPmisdb9HMxdi7DNcIKobVYtIbzwVwD4JzyJVbfOjVaOrnoIT/9rHdsyXwGhL67GjpSh5o7am09NcgAgVB90wI1M73KSk9d061toRcej5o5CKzqe2IbnsWrXohYdh5Lel/D8n6TsQ/F3wSh9H6tuLb6hN+/Bs9g72JaJHatG6FkHhGVbbMtbROPyN91F4Pj33Ahjo2Ie0RX3I3xFaF2/i2/U3YQX3ehYGJZMQe/zg7ajkbV0xx65Gb7RSXJvdRCh+vD0u4LI0rvcMv9RzzgL11YUJXsowU/iLUTt4GbUvPGYO50csZ4BP0Fo6Y7d68yz2hzTLJ/tPI8j78MOlxNZeie+kX90csQquhPFVbcOs2YlWv5RCE82Zu0arKolaCWnEV78G4SvAJKIXqLou4hoGVb1EtScUc73sVEHWjpayelYNStQC4/DO/gGgjPPxiyf7c4HcP+e3iG/Ris+ETVzAJ4BP3HL9V4XY1Ytwdj2Ps1zmzbH0//quJxjkWX3JORL0/v+kNjafziv98Tn4vKYAQhPHp7Bv8DY/Bpa8YnYZgizwnFG8I2ajpLRDzuyy4mU83dxcoWO/guRZdPx9LuC0OeX4el3FXZ4B0bFXIyKeXiH3uhaTNuxmrgoYTtaFTfH2Lpn8PS7EqN8Lsb2j/D0/UGn5hu1jZAjFuuZqHnjiK7+e6JQqmfHHVp16wjOmuoeK+m98Y15ADtWS2z983gG/pToygeJLP2zExnV/Sxobi0KCG+he20f2/gCas4RB/TvanNL2vCiG0Go6N3PcWyPe1+KUTYLO1LuRMF5cjDK4y1tlSTX2oFJL7kbxtSCiahZQ4iuegSj9L8Ypf8lmtYL/6i7iCy/z/ktGH0vir8pGtO2bcyKz1HSeifci0XXPk1s44spn09s00sAWFXfYIfLoP+vdv9FkUgkkj2gV69eTJgwgblz5/LRRx9RXl5OQUHiukcjpaWlzJzpOF0de+yxdO0a/7332mtO6pe+ffsydOjQlP0888wzxGIxFEXhhhtuSFmvPRQUFHDUUUcxe/ZsXnnllcNL9BowYACXXnopzzzzDKtXr+akk07iT3/6E9/9bvKF0g0bNvDkk0/y97//nVgshhCCn/zkJzKnl+SQ4vT3Kvh8RzShfOn5xQeN9VV7SRbRJbz5bUaQ2JYZJ3iBY/NhbXwpvmISGyXv0Fux6tYj0np1+uup5h+F198FhOqIb41WFCmiitqL8BaglZyGEkgecdKIbdQnsd+zMMpn7XXRy47Vxd3cRauXoai5QJe9Om5H0Lt8xxHUFI+THyS6CzXnCDfHg0uDfaDdYpE4KVYUoaj4Rv8lTuCIbXwJq2590qTqu4vw5ODpeyWRpc0spKyoE7kGqLmj8I2a7lq+oHhRvHn4xz1CaO7lAG6eBq1727uEgLg8HfHlvdB7J7eJPKBQ/RilH6AWHI2WIlKyEU+fy5wdtXEozm5cPQMhVGeXda8LEEJF730xsQ3PgxpAzRqMuesrd0zMEGbVN87fouG4NaRdoGRf4B10PZFl01OeN8tm4x/3CHa4jOCCn+Ef8yBKWnfM2nWu4AUQ+uLKhLbG9o8wq5dj1a3BjpShpPduMyee5PBGzeyPmtmUF0yoXjx9m3aSmrXr4up7j/hTXCRFYx4hq2WUcwtsy9znopNZu9YV7JT03vhG/rlVK0ajYh5Kep+kGzj2lEardvc3SvGgFkzE3PEpsbVP4+n3Q6zgNiLf3O6czuhHdMUDeAb8hMDx74Eda7c9sRAC36h7nCgi22qIcu7cDXta0WTUwmMbxmvY2NQsD7CaPx6zYl5cm0bBS+/zA9cWLbb1XVoiAj1Q0nrgHXYrVvUyjO0fgerHDu9woksaIshi6/+Fb8Qf3HZKeh+U9Ka8l2pGP9SMfkTXPpNo97kPopkAAOfpSURBVNgMe8d/XSnK2P4/Ase90WDZlw04EZGN9yreEXekzP8bWXYPatEJCCHQu53hPkerfjOxza/QXPDyDvsNWuExWJGdCNWXcP3hGfBjrLoNTmSa0PGPfRAlvReeno7wYNsmxtZ34p9HdCdKoCtq0WS0oskIRcMKbUd4c933jtDS4iPntQBKzkhCn1+Gmj8erfs52MGtGDu/wqr6htCcS9y8ZY2iR+CYF7HNkHtN645vm9jRaiLfOn+TUPlsAse+0q5rKyeHreW+5uauxRhlM1HS+6KVnAoIwgt/gVW3HgAlY0ByJ5FYlRuJBMS7Sqh+EDrBT88kMGkGeu+LEGqA6MoHASeHVXT5/bS0m7QjZXHH4cW3INJ6ofi7omT0Re91YafnynXHtk2wYu3+/FqRnXgG/wJQmgRJ20R4svGN/D+s4DZ8Q28ksvIRtPwJKL4CfEf8wbX89I9/Iqltr9Az8Y35G+EFP8OqXobQ0tC6fw+rdg1a4TFEVz1M6KtfYoe2AhCa+30Cx7/rvi5W9VKs2jVEVz+Of/wTWPUbMEqdKMdkUZGpMMtno/Tbs4VfiUQi6QjTpk1j7ty5GIbBK6+8wrXXXpuy7owZM7Asy23XklmznDXUMWMSXbKa8/rrrwNwxBFHuMKZbdvs2LGDcDhMQUEBaWntX78YO3Yss2fPZu7cudTX1+9W2/1Jp8SQT58+neXLlzNv3jzWr1/PRRddREZGRlx43KRJkygrK6O8vBxoung/4YQTuPnmA29nn+TQoaM5vTStYx+PuxfXJBW8AErS9v8u0U7HttCKT0LJGuLYIQmdwNH/arsdiXm5rOplidVa7DYFXMHAP+4xRHqv3ZxwPMbO+VjVy1FzR6NmD0MJdE0a0aP3mubaWLSKGkDvfg5G6QfYkXK32I6UoxVOajNayI415fXSe0zFqJjrLLToe9cH3opUEJoX/+Or5IxuuAHZu6KXHa3ErF5GbNMrWNXLULKGonc7CzV3ZMrcMcKTHb/4lNYd27bxT3gCo+wzrLp12NEax77ONptuYFvBql1D/cenJD1n7pxPZPlf8fS7yrFw2QOMBnuQ5qg5IwDnealJFtUUfzG+MQ/E5ZKwKhcTWXYP3iG/bnU8oXrd3ajN0bp8B8Wb14FnsPdQckZhVS6KK9OKjgWj3on6bEP00opPRC08jsjSu7BqV6N3P5vo6sexoxGI7sLG2blr7lrYYHVyKWrhJMyyWah5Y0HxoPf4HlZwK9EV9yW1XUqG3iO1tYBE0pmoRcdBM9FLyRyE78j7CH7iWFHpPc/DrFrStHA47yoCx72JsfnVuPxgybBqV0NjDkbVh3f47XvviUgOC9SMPgQmvYxt1KM0iBraCe8TWfaXuDxCdqwG27YTNjJZ4fKGTSgKauEk9K7fxaz6FiVraFxkS2djlM2Ki/q16tYT2/Jmq/ZY0VWPYoe34z/qn3FRCnuCbUbiIpn84x4lXLsOJa07SlpPTJxIBqtuLUp6X7deo1W2UfaZI56I3YvqFpofvduZnfIcUo7RykK/3vsSrJpV2NFK1LxxeIfd1hCZbse1s0PbE9r6ht+GktYTADV7GGr2MGKb3yDaaK/WOEY7f7e14hMToqJS4el3tWNz3MzquPl7Wssfhxj7EGbFl8TWP5vQPvzVDXj6X+1aqwMoad3xH3k/RsUXDTmTjnTPp7qGE1oa/nEPJz3nzElF73tFgmOC4u+C4u/S7Li4ZdP4+g05YRvzwlqh7Y7YlNYDq3qpY6+57QOE3rQwFpx9QULuQBHohh2tcvNjNRJd8xTeQT9rdQ6RlQ9hbH0b7/DfohUc7WyqrFzk2jJGVz2Eb8yDCG8h3h5TMcrnYpbPRiuZ4uRi7fIdjM2vNZ9N08PmGx7NEFbtKpTsIxB6OoJ0bCPonlbzj0Lvfg6R5fc5+a1awa7fgO3Jxdz5JebOBfiOvLfdwpdtW01iUP1GzJrVTm7cFmKTsf0TIqseAqMeJXMgvtH3tCl8K948lC4nEytt+m7Wun8P4clz8u42ez3U0U6eOjVzIIHJ77S5KUHNHEBg8lvY0UonoqvhWj/a4EJhh7a6+a/BEaX13pdibP+Q2PrnUQIl2OEyQvN/gt2YP283c/OJtF57NS+4RHIok5BuQctI+blPrJue0q3FjlYTF8WspaXMedu4waGpbiDl95odq43/vLdRd0/Xd9ri7LPP5qabbiIcDvPiiy+2Knq98IJzzZGens4ZZ8TnPty6dSubNjlOWKNHj07ZR0VFBRs2bABgyJAhRKNR/vrXv/L000+zY4fjiqMoCmPGjOG6667jzDPbvuZrHC8ajTJ//nwmT57cZpsDgU4RvTweD6+++iq/+MUvXO/Jmpoax2qo4UJv6dKlCeLDhRdeyP3333/IRb5IDn4GDx6Mqu6+QCV2bKHfvx/n12kl3N/tVGL70Jt8f6EESvAMvsHdcUV7ox2SiZFqoF3iRCOhr653d7F3hFjph+5OttiGf+Mddhtq/lFJf5S1golYvS8ltv65lP15Bv4cvcRZeETxNOUG0zLAqE15oW3VrSe06GbAdkU+tfA4YptmIHzFCE/eXt/hHNv0imPH0nxelQtRik6B+hSNOgmzdg2Rb5uiqKzqpUSql+Ib8zdUPRPbNgkvuB7bijlRXFYM38i7EgREIQTCX4xVtcSNlrMqF4JtYNW3IzdcG/kdjNIP8PRLjI5oD3asFrN6OVhhhJ6J8OQgPNnurtPYhhfx9GvdZ1nNHIhn0PVuzhSrbq2z0JXRH63bmVh1GyBWjfAVILwFcfml9JLTiW15EyEURFovvP2vaXXH+v7CN/JOjC1vIPxd3B3rje8Nc9cC9O7ntJnzQSgaWsHRRCrmYez4NGkdq3oJtlFHePFKvENvJmrbrhhgVsyNq6v3OB8le6g7n5Yo2SPQeyXuwpJI9gZCKAQmv4NZ9im2GUYrPhEhhGNXtf45Yptfww7FL7gZ297Dqt8YJzKkQut+LsRq0Lqe2uaCp0TSHoSekbCYoPe+JP79aEXBqMeoXoZR+l+EloGn/1WE5l3dWAGzbCZm2cymNkNucmyBOxnbtomuaZHrSPEmPAc7VtMUTR7chB12BJjQ3O8TOPY1hObf47m0tO4LffkjAMxIWVPUF04EWPPjRvSeB+dvk5rRH/9RTzs5CD05zdYK4tcMRBJxMdkmMa3kVMxdC1wx0DPoF6jZw9o1FyWtO76Rfya8+JamssyB2NnjqawJkm2vQrFjeIf/pl0bidSMfihpPZKKXlbNCsJf/QLvEX9CzRzo5tlT0nvh2cNNfi3Ru56CWTYTq3YNaOn4x6feENFerPpNcTnkAKIr/kpg0stxednCi2+NywloB7dAem9im16Oi6y3Qtswdi5w7ocUHa3bmdhBJxpI63YWdqTCjfQxK75EKzgaY9t7CXZ3ZuVizKpv3WhB4SvE0+f7GDtmYmx+DSVnJJ6e56NkDiSy4m/u94yn/7UIX5Gz2dKKoaT3xTf8N3F9C18heu9L0Ls4FvW+I/9CaE4SFwXFi95jKrENz6PmT8Cs+MI91RiF7R12W8r3kG3bxNb/CzV3FGr2MMxdi9z3ZHT5X/AO+TVmzUrsWK2TP3jrW2A4N3BWzUqCn56J/+h/IYSKWbMKJaMv5o6ZGNs/RAS6owS6o2YPj3MVEZ4cvP2vwjbqEeuyHOcDBN4hN8aJdO29RxWKjvAV4hv+2zgbRfc5NgheCAWrbi1CCKLL7wXADG8HLcMVvMD5bWlpad4c74g/xF27C9XX7ohXiUQST3B2/PVEa5vPg59/P86K3TfmAdTMgcnrzrs6Lv+rb9R01JwjktYNzb/OsSltwDviDyldYEILf4ndLE2Kd9itaA0R5i0JL74V/9gHk57rLLKysjj11FN57bXXWLRoEatXr6Z///4J9ZYsWcLSpUsBmDJlSkI01ZdfNjlCjRgxIuV4K1Y0bdwNBAKcfvrpzJ8/P66OZVl8+eWXXHbZZVxxxRXce++9rT6HkSNHuo8XL158eIle4LyQjz32GJdddhkPP/wwM2fOpL4+caXU6/Vy7LHH8vOf/5yjjz66s4aXSFLSkUivtkJFkyGqdpJ24yU07gEdGNzGlYOaEt9eNejgCP/cXYQWAJpy46gZfTFrVoNQHUsKRQUUhFCbrAIhaW4rT78fYu5cALaJuWuRm8MoJWYYo/R/bYoFybCNYILffeOuXk//HyF8+QhfMWpG085ZvddFqUUvoTcJXjjJwmPrngbF6wheQGjeNSiZg/GPuS+uqW1b8cnehYpv2C3ALewr7HB58hPpA6C+Nvm59vQbqyG2cQZK9lDnRkP1oqT1ct83AEINJG3bJG4ozk15811AVit2ky1EEScvw9cJ1YSv0L1wEv4S9JLT0bp+l9CCn7k31QmoHVvEiq77Z4IFR/M8cbFNL6H3uTTlzqamNlWJfa9+DHPXIqz6je6iWyOefle5uYB8w35DbNv7eHpf0imLcXsDIQR697MBsPv/iOjqR5tOKnq7k5yrBUehbO2fPHq0Abt+AzbOAiU05Inb+nbcZzFw3JsI1YNt226C+ka8w29HzR6213eGSSQtEYqKVnxiXJniK8A7+BeYNSvjIkIBoqsfRe85zYnkakZg8ltE1zyBseNTPH0ud2zM9pLNkkTSHOHNRe99qWOd5slFeHOJbXqJWIPFtZLeh+BnTRa+WsmUhN/Q2OZX91j0so2gc51mG0S+/SPmrgVOxFTLz4EVQTRbjDZ2LiDydbPFb0XHM/Cnjri8YybBz85xT+m9L8HT+5J2zcesXkb4K8cuUgR6ONZnnhyMsjnudYze5wdNm6pcBC3zPWklZ6DlHdmucQ9EhOpr05ZNK/4OsS1vujlOfSPvTLqhRyiePbKoVnNHuTZ9jYTDYYKbN5PX/RJ8vt2zfxSKB+8R/xf/HmpG5OvbWl3M6wyEnoHvyAewY1XOZqw2rj/bg5Y/jmRGpcFZ5yE88WKOVnw8WsFEzJ3zEb4ClMzBhOquwQ42LVJqeWOJfPN7sA2gKYIRnGtfNbdpl7tR+l+UzIEJOS89A65DyRoUF9VmRyoRegaBSS8SWXYPVuVi53cwo3/S+y914rNOTrJAN4RoEniEFiAwMV68VLx5BI59DbPqG4Qnx/ku+3SKE/W24Xk8/a4kuubJuDaN16qhORfjP/p5FG+eY00YqwU9C6wIwTmXgFHXYNfoWBGq+Ue5G7WaW3ubOz7BO+xWzIx+6F1PI7blTYxt7xL55vcN91OgZPRvuiaoW48J2N3ORM0diZrRF9/ov7jCsNDS8E94Cqt6KSLQbY9dIoQWiHOvEJ5c7OiuptcwewRKxkDqP5sa39CIvx9tfC5uu8zB+EbcjlmzAiWtl7Nxp+FzpnU7G0/fHxCJdcwBSCKRSPaUadOmufm4XnzxRX7zm8RrgMYgInCChFqydWvTGlVrecEqK5vWmZ577jnC4TBHHnkkt99+O2PHjiUSifDhhx/y29/+ltLSUp566in69+/fagRa8/Eao8gOBjo9DGXixIlMnDgR0zRZsmQJ27dvp6amhkAgQGFhIcOHD9/tC0OJ5GDA8/ozcceXb/+MKwdeDULgUeDuCXvXnm5/07g7y91tqngTbjy0LifjGfgzsGJEVz3klqtFJzg3tmYE37BbsW0Tq2opStZQgp/GJ7NuiVE+p0Oil1mZKII00rjQrnU9FXVQ0+KhEAKt+/fcnErxxIt4TtRRScKOeztJXqDmF/oNlbBtM+7Gam/j6fN9QhWfx4uRig5aAOiY6GXWrCa84KfOQdM9bNyNFBCXQ6E5tuVExgkhnLlYUZTs4VjVS52or1SI+J82q3Jx0mpK1lC0/j8CxYOWdyTR9f92orFawzKwEe0WXxqfR3s85636zagZyV8Lt07NqqTljbtXWxLd8B9X9FLSuuPtf1Wb8zhQ0EpOxwrvcBY5bBP/mL+1u61QffhG34sd3EJoXvuec2zTywSO+Q9W7RpEoCQul5EQwokIW/cs2DE8vS5G6eRd1xJJZ6BmDnRyUjaLLNZ7fA+9z/fRe56HFdyK4ityN6F4B/wY74Af76/pSg5ThOLB0yynpBXZ6QpeDTWcnK4N0e/JfkOt2tWuJXHjBoVU2JZJbMO/sYJb8PSahpLem/A3v8es+ILA5Lexglsxdy1w+q1b68zAW+jm41ELj3MWYVNYIGPFEiyEG4mt/xda4XFtuhLYtuUKXuBEj8U2bIqr4+l/DXr3c9C6nIix7b/E1j9PYPKbju3XF861sN7rYtSCCagZiTuIDzWE6sE/7hGs2jUogR4H7IaeZGh5Y1CPfw87uovo8nvx9LsaK7iFyPK/ghlMmY+1MxGKGifmdgaNuZsaUQsngRl2ruUUD0p6H3yj7nLucbQAWtFxbl1Pr2kN4o3t5G32FbqCVzLMXQvjLPGiK/9G2gnvE13zRFOdii9QCyYACo33ap6BTq4+IRR8Q29q8zk57gw57X4NhOaPEyzTTngf2zKa7h30bHfjpX/CP7DqN7gW+qE5F+M/6mnCi2/DP+YBhBBE1j0LRh0i0J3QnEviouZSEVlyJ8JXhBLohtlwH9QoEnmP+CNKoHtCXjXF7zhoKOm9E5+ToqWMvugIauZAAse9iR3ahgh0xY5Wu/mUrcrFKe/dEuaV1ovA+Mec/HaeXOdePX+Ce17LG4PWXLCO7VmObolEIukoJ554IoWFhZSVlfHSSy9x2223xbneWZbFjBmOzW9JSQmTJk1K6GPnzp3u4+zs7JRjBYNNwQPhcJghQ4bw1ltvEQg4m839fj9Tp05l1KhRHHvssdTX1zN9+nQuu+wyt05LfD4ffr+fUCjkWiQeDOw17zVVVTniiCM44ojO+3GUSPYVQghmL3kXwzRQhIIQghF9JpCV1sqNQThRzEAIfjosnTvGZB7yNp4JF8h2oihhlH6AWngcdnCzk1i6AXPHx429oHc7AyFUN8dRc/uLZKh5Y+L8zduLa6HQKol/M0+/K9DyxmLuWkhsU7MFmiSRa2rWIIxQfMRQsp2Uir8kydj7dre9ktadtOMTE4KHwx2/OXAFr5a0+FsJzY+aNzZuBycQnwy+QfTSiiZD8XeIfHMHSs4IRyxVvFhV3zi2G7aFHd6OCPRAK5wEigc7Vo3RIpcDODshzR2fgJ6NevTzaF2/S+SbP7hRXv5xjwI2oS+bFoSDn50Dik7a5Lfa/TrYrVgmxk+ojchGcBLXV3ze7rFbCoAHE0LR8Pa/Gvpf3XblZO2FQKR1bzVxfBxWFKGlpbypV/zF+Ibe2KG5SCT7ksDktzErPsfctQi9+9kogW7OCS0NNXPA/p2cRJIEoWe6+RWhSXhqL8GZTbkIfGMfRM3oj1mzEqt2HXrJqZgVc4lteB6AUNlM1Lxxrg1ydNUj6L0vdjbVVH3b1M+oOx0rbi2A0NIIzjw7bkxPv6sBG6NsVpv5H82aFdiRcoyKL1DSeqN1/S7YNpFvfotZswpPrwtRiyY7EccN80y2eUzvfk7DqXw8vS92LM4W/sodP3DMCwekdfHeRAg1pW3SgY4QAuHNQ+95AaEvm3ZXC19RXG6tgwk1cwC+UdOJrn0GJbO/4y6gZybN2dcSrfgElKyh2OEylMwB2JGdrdaH+Ps5teAYwBGSGkVgreQ0FG8+/glPYgU3oWT03y/5bJtvllOzhwPOhpTQvGvwH/UP1KLjnXsSHKstO1RKaN7V+Cc+hx2pwD/hHwhPDuGvb0vqYiDSemLXb3SEQsWLUH1YtauJbXgBvecFcc4Jka9/67Tx5KBkDnStFpV9LJQL1ePaowlfAb6xDxPb8B9nc2MzNwxw/qbCm49QPVih7Zi7FmHumo93mPNcDrQcxRKJRNISTdOYOnUqjzzyCJs2bWLu3LlMnDjRPT9z5kxKS50N8+eddx6Kkrge2DyCqzXRq2Wg0S233JJUzOrbty8//OEPefDBB6msrOTTTz/ltNNOS9lvdnY2oVAoTlQ70Dl4V8MkknbSEXtDgJnfvEU42vRh7lHYv1XRS5+bmCvDp3JYCF4OLb6Uk4hA4CQUxkyVtyuxjVZ8Iuauhc2EsXiMLW+gZg1FK0ru0ZuS9iSyTSKkCaGg5o5EyeyPkjXYqSMUkgpkA3+OFdwKVgzhzXeicZJ4iSuBrnGLPXrvSw/694xtpd6Z2fK1suo2oGSPAEXHLHcEHa3raXELN4qvCKtuHQBqzhFEozvdm0On0BeXYNkObkbvNgXhycGq3+hYeBh1bg4tZwd5LcKbj2fgde5uV//Yv2HH6tw8CklRdjNa2Uw0e9H7XI5VuwarZgVqzkhnUc2TjW2GsaqXoWSPSJ5brmgydnBL+5KqC6XVHGWHC1r+OJSJz2FWfIEV2oZWcAyxTS+7N/mBSS8T2/QKShtRdhLJwYIQAq3gaLQCaSMuOTgQio5I8tvq6XeVG7XhHfEH1MwBhOb/tNWNS9EVf0PvNc3NBxld94y7yNxIo+AFYGx7Fyu4OU7wAscRQC9x3AaMhuuzuPO1a9BLTsNqmJ+SPQKrZiVq/njMXYvwj38cq/JrIsumgxkmvPg2Gi0IjdL/xgll0TVPoJTNiot6wYrgG/0X7Fh1w+L04IQ5eIfdSmz9cwhfAXq3sw47wetQQc05Av+Ef2CUzULJ6IOWN3Z/T2mPUHOOSLByb+99jeIvgsZcbVqgzXy7zcVhTz8nsl8JdE2wo1QCXRNyAe8vhJ6Jb+xDKOl9sSI73QgnAPRM1yXEjlYSXfkgQvEQXfskVvVyVwwKHP8OkWV/wdzxCUrmILSS04gu/6tr224D3iG/xgpuw45W4p/4HFb9JiJf3+YOZUcr0UqmYFZ8gVZ8EkrWkH32GiRDzeiLOvw3mJVfE14UH4HX/G8nfIUIX2FDbrGD+35ZIjlYCBzTYu1BS23vH5j4zxZ1U6+rBMb/nTh7Zi11Shj/2Ifi1xi15BFJAP7R98av97VS1zfyzpTnOptp06bxyCOPAI6VYXPR64UXXoirlwyvtylneygUIiMj+d8hPb3pNRdCtJp/68QTT+TBBx23goULF7YqeoVCTqCHru+5JfK+QopeEkkShBBxgldj2e7SN1M7fC7GhAIoIITzOIX9nJo1FNuKxScjb4YVLo+P8LHNlIJX8zq7TTvaGFvfxqrfiJY/HrN2rWPFIVTUgqPR8sehFRzVanuhevAd+VeEUIhtfQ9z5zxEM8u05niH3oJVMgVUn7tjNbbpFSffhG2AbaJ1Pe2AuWFrE6MuabHw5hP+6gY3oaltmYS+vBbPoBvQupyCmjUEJb0PSs6ouHZ6n++7OdeMHZ8m9qv6GxIsN9TvcS5WuBzVk4OS1hP/6HsS2ti2BYiEz2hLwUstOBqzfI57rBVOcuwVhUps7dPESv+Hkt4L75BfxVniNRsJESgBM+Iu1Ok9L0j63eBaJ2npCNWHZ9D1aHlNOQaFouHpeznCmx9nEerONffIpmT2thWX7+BwRvEVoHQ7wz1Ws4c6ef1WPUJ40c0oOSNRpUAgkUgk+w3PwJ+i5ByBHd6Bmj0cJXsYIJz8dVoGQnEsnwNH/yupzaBv7MOEF9+K8BUR+faPjlCUPQyzbBZW/aaE+qh+aLCcbil4qQUTEb6ipgKhOrlam1kwWnVriay4HzVvPN7hv3U3qliRnYTnX0fo88vANvCPfxyj4kvUgqOwI7uwalYkjQyzalagDrsNVj/ulinpvZ38uClQvLl4B/085XnJwYMS6Iqn1wX7exoHFMKTjW/YbYQX/RoQeI+4A7NsFkbpB4Bj96l1OxM7tMONAjoYEJofNaMfAL6hN1PfcF/jHXqrs9Gzehl2rAZiVRil/03IeRU47nWEUPEOuREjawh2tAotfyJ2j03ENjnWWFr3c1GLTkBrdq+h+AqwGzYSKNkj0IqPx9y1yL0nO1CIs7DX0pyc0M0QQjmo8xVKJAcju7OpZvfqtj8FjNAzd6Nu+3Nu78v83CNGjGDIkCEsW7aM119/nbvvvhuv10t9fT1vv+1YeY8cOZJBgwYlbZ+f37TWVFlZmVL0KilpcpLKyspKWa9l3eb2iS2xLIuamhq3z4MFKXpJJO1EJInkcQknhnd+k9adYbkHjwK+p+hdTkLvcpJ7bNsmwU+mELdzQ89ELTwWY/v/UvZjbH0LT99mObpay93UNNpuz1d4slEyBmDVJs+R5A5f9S2xcBl2uMm3Vvi7Qv649o3TPFpMDaD3ODdlvZa2atGNL0Gsuql57hjYy6KXbduE51+HbYXBjGGbEbT8nwCt56JIQKjoPb6HHat1b06hyYbEKP3QEb0aPOmjK5p2hPrHPZIgCGn541EnvQxWlOCs8xLHa2EbGdv0CsKT26qVV3stMT39riQS2YlVu9ax7VS9IDSsqiXENr0MOP7zoTmXETj+rYRcbEqghMCEp5J1jW2Giaz4m5OXoPkFl1GHnUI4BMeuBStKdOOLqJkD0LqcjFm9DLOZIKhkDMDT/0fteo6HI0IL4B3yq/09DYlEIpHgbBRqfh3pkmTxJDBpBsFZU+PKwvOdPD1WQ25OO1qJWTbbeRxMIno12y3sG/sgSnofrKolKFlDEqyolcyBbs4dp0DHP+7RpNcRijcP/1FPY9VvQgmUILQ0rHXPYZZ/jmi0GgVnl7QVAauZ+4FRj5I9AjVvLHr3c12hTyI5XFFzhsdFbWl5Y/EMuiHuPkEcLBsCU5B2wvvOxj3FS2zbuwnfV/7xjxPb+g5YMbQu33Gs3XE25OrNNnR5+l2J3vcKwEqZF1rv8T031++Bipp7ZJMFrRFCH3xt240kEonkIOHCCy/kt7/9LdXV1bz//vucddZZvP3229TX1wOpo7wgXvSqqqqiR4/k+T/79u2LruvEYjEsK7kDVyOm2RQMoGmpJaKamhq3r27duqWsd6Cxx6LXGWec0XaldiCE4M033+yUviSS5nTE3rBllBe0HumlVCQm8vtf7gi6BA79m9XomicxyuY4EV4ItK7fxdPz/IYExelg1Lp1fcN+i5ozHHPXAoS/C9ima8PQRIvXuZUExm6VFFaKraEVn4jwFWNWzAWhglAQ/i4o3nzCi2+N7z8c//e16jdglM9xosVsC+EvQc1s3QddKzgKrfh490alPQihxcl5dkci2nYTIQRWcHPcIoywUtlRttKPnuHajHj6XZUgVDW+prHNryW2TeuVvE/VC6oXJWdkQoJjz8Cfuh71LrvxWreG4u+Cf8z92NEqgrOnQayGyLd/TJJbyyK2/nk8fS5zS2zbJrZpBsa2dxFaGp6+V6LmjnTPG9s/diMZk+X+SrXzUggFvce5roga2/w6RrPXUgRK8I/9W8eesEQikUgkBzBCTyfthPexIrsIzbko7pze43tE1/y94ci5itJ7TkP4uxBb90+0bmdh1SzDrJgHgJo3FrUhl03KnI7ePALHvODko9Wz0Iomt7pxRqi+uE03SqArJmAHtyDSeuEf+zCx9f+MixxDz3J+u0ffvZuvhkRyeHEouqg03h96+19DaMH1rmWjf8JTzj1Vr9SLoHH9CAEc3OsPQgi8I/6AVbsKoWcetPntJBKJJBnnnXcev//97zFNkxdffJGzzjqLF198EXBsA6dOnZqy7ZAhTTa0a9euZcSIEUnr6brO2LFj+fzzz6mpqWHnzp3k5SVP1bN+/Xr3cZcuqb9v16xZ4z5OFYl2ILLHotfs2bP3+MKjPYlNJZJ9ScxMjC7KzShKUrORRGHt+aKjuTz90A+mtKNV2OHSpoJYTdPjlrvMGkQb74AfE1rwc0AkiF6xjS86octCRXhzG/IwKCTL99VIWzaDqbBqV7s2EABKzkg8vS5ss5254xMnn1SzPFItveNb0qE8Cy1fPyvq7AS0Yo4YqPp3S0RrN4onXvSy2xNtlxqhZ8QlaAYnn0Z0w4sYpf+Nr6wGUi4kxbb9F3PnlwmCl95zGlreWGLpfdy8Xw1PhPDS6Xh6XYSStpuRai0wdnxKtMFyyNj+Uep6296LE72smuXE1jpRXjYQXvInJ9F8w+7t6MpEYUr4S7BDW53H7Qy3j65+LO7YDm5tVzuJRCKRSA5WFG8ugUkvY1YvRfGXIAJdEUJFBEqIfHO7Uyd7OHr3cxCeLPSu3wWczVJW5WJQ/ahZibmykiE82R2OkPD0/SGofmLr/omS3htsE73P5QhPHtHVj6JkDcPT/+qECDOJRHJ4oaT3Jm3yG9i21W5HikMRIcQBZbkokUgknUVxcTGTJ0/mo48+4n//+x/Lli1j5kwn9cuJJ54YF83VklGjRuHz+QiHwyxcuJBzzjknZd0zzzyTzz93Nmm/8847XHbZZUnrvfXWW+7jo45Kva66cOFC9/GYMWNS1jvQ6JQV+Y5E0gghOtROItkXJIuoUdVWdk2FQwlF36T35IQSb5LKhxaJUVZNF+ievpc7Ak1DLizRIDzYto1VszJln41Jy5WMAWiFx5J2wrvOOFaU0NwfYkd3oXU7E6P0Q4TqazXfQcp5G/WYOxckzD3OeqYB4e+Cp/+1YEWJLLunSRBqlkNqb6Dmj8WOVoOiIYRGZOmf48Qoz6Cfo3c9dY/GsG0Lq3oZkaV3Y0fKnJxjLWz1dlf0MmvXYUd3IRQnMkt48/D0vhSr4GhQdITiIfztH4mtezp+HG++sxiUAqtuXVxuLZeGRSLhK0CYYTBD2GYEofowd3xCaMcn6L0vRe91YYdvIM3qFW7y6NZoWafRZsnFqHVeZ38XbDOS+FTS++I78l6MHZ84eUzaiZo3HnPnvHbXl0gkEonkUEDoGWj5E+LKtPzxqMe/B1Yk6eYgIZR9nvPS0+vChI1Vevez0LuftU/nIZFIDnwOZ8FLIpFIDnWmTZvGRx99RCwW44orrnAtBi+8sPUN+B6PhyOPPJI5c+bw1VdftVr3kksu4d5776W8vJw///nPfOc730mI5Jo9e7YbZTZkyBAmTJiQrCsAd7xu3brRv3/rLlcHEnssejVXBVujMelZY8K25cuX4/P5+OMf/3hQhcZJDj46Iq6aVqLopaTwxgYQkXjxo6whyWKvjIM/0ss2glh1653IogYxMH6hoMXr2yxqU++amGjcaWKBnolv5J2Y5XOJbXge//gnMKuWEF35QFM9pen1E0LBRriJfI0tjh2qbSZaUbYHs/IbzF3xopdVuZDY+n8l1NV7XYSWPx6jfA7e4bdj129whTkArduZHZpDW3gH/jR+fuEd8cnW25XvrHWCn5wWd9yYc0stOgGtaDIxE6KVu5cYOrL0LuzgJpT0vlh1a1ELjsY3/Lcoga4YZbNR8sahpPfGql6KVvwdtK7fJbZpBmbFF3hGTU/ap21G3Nwcjf0C+I9+3hU9fSP+4NS1YtihbXFJ6BV/1z26gYyPIGujbmgHZuVirKpvMKuXJVZoFEsVHeHJw442JQzVe01DqL7dFjM9/a8iXLcWO1KB8HfFO/gXu9VeIpFIJJJDCSFEp9kcSyQSiUQikUgkncGUKVPIyMigtraW5cudTdLZ2dmcckqK9dNmnHbaacyZM4eFCxdSW1tLRkZyZ6D09HSmT5/OFVdcQWlpKSeccAI33HADY8aMIRKJ8NFHH/Hwww9jmiaapvHXv/41pQOfbdvMnj3bnfvBxB6vyB9zzDG7VX/KlCnceOONPPnkk9x8883ccccdvPzyy4wfP35PpyKRdBpmkmR/qtLKx6W+Nu6wMFbD1D7+zp7WfsGq30R44S/jytSCiZhVS1Az+qF1Oxut8FjABttCCXQjtuVNJ0JJKKDoaPlHxdnLmbsWoKT1xNj2HlgmKF7HUq9l/q4Ee7/EyBj07A4+sSR94djTAfjHPYZZ9W2D8GZjbP8YtSGHg501CGPnAqzKRSjpfdF7nJe0r05HtLC9sdrOd9ac2ObXHeFS8YDiRc0dlbKuVnQcWv44jHAYu2Zzu/q3bStORGsUpszyOVh1G1DSexHb/BpWzQoaxVJj+//w9L8ahIaaOxolUJKic9MVhxr7BbBqViXaWwqF0MIb8Y243S2KLJtOZNVDYNTjP/p5FG9yT+NUqDlHYFV90666sS1vghlMsEFUiyYjFB+oAWeaQsEz+AaiK/+GHa1GKzoeNb9jVp1KoBuBoxMFW4lEIpFIJBKJRCKRSCQSyf7H7/dz5pln8vzzz7tl55xzDl5v205hF154IXfccQfhcJi333671eiwc889l507d3LbbbdRWlrKjTfemFAnPT2dxx9/vNUorzlz5rB1q5M+44ILLmhzjgcS+y0M5corryQUCvG73/2OH/7wh8yePZucnJz9NR2JJI7y6vh8OAKBoqSIEgnV43viz3FF8zL6MiDr4I/yAsBMtG40yx1vWHPXQoQnB++QXwMQ2/QKoWX3JAhKsfX/Qi04GmwLreBohJ6OVfWtG7UkfIXuPzVvnCNw2GaC1Z3dzNqvqfMqwt/+Ee/gXyG09guNau6RrZ6Plf4XY/NrcWWBosnOfLU0/KP+3GCht28sLK269ViVC+PK7JYiYRtE1/8rzrrQ2xAZlZRmgqOw2hdNF5eQveW5rW/jHXgdKHpcHjWA4OeXgRlCyR6eejpaADX3SMxd8WHctlGfWFeoEKsm/FWLaKeGursreAFoxSc6YlasusVgKmrOEZi7mv42ijcXK5wYLeobenNiv3lj0CY+69h3mqFEoVcikUgkEolEIpFIJBKJRHJIcOGFF8aJXtOmTWtXu9zcXM444wxmzJjBjBkz2rREvOqqqzjmmGN48skn+eSTTygtLUVVVXr27MlJJ53Ej370I4qLi1vtY8YMZ/1u9OjRjBqVeuP8gch+XZX/8Y9/zIMPPkhpaSnPPPMMN9xww/6cjuQQpSP2hpW15fF9tLTwa4ayeR0iGi/y3NXzTM7OPDREL7NqSUKZmjsG4S/GjtViRXY1O2Mnj6Cyopg7PnHr+IbdimfwrzDLZoKWgafXhQgh0PLHo+W3EvVpRtH7/hA1dwzh+T8GQMkZjVk+h1jmQDw9z2/Xc7JjtQRntR6d1VLwAgjOPIfApBfd/BD7SvCCpjxnnsG/RM0djRAaqLsZTdgiVxcp7P6ErzhOcCzeehuWdQoMvq7V7mPrnkl9smGspEnaG4XVNiLXvCPuIPjp6XFlir/1H2h3eE9Ou3JypULxFxMY/zhG2WcYZbNQs4c5topqGubOL+Pq2mY4Id+b8LQutMU2zUDx5u1WHi+JRCKRSCQSiUQikUgkEsnBwzHHHENVVVWH2l577bXMmDGDTz/9lE2bNtGjR49W6w8ePJh77723Q2PV1tby2mvO2uhPfvKTDvWxP9mvq/KqqjJx4kTeeOMN3njjDSl6SQ4YVKX90RaBP/00oeyzrME80ePQsDdMFnli1W/E2+dSIsv/ipo9HCu4DeHv0q4oFat2LWb1ChRvLkqPqYACDTmZ2pyKvxhPz/OxGvJOIVRXRLHrN7X7KSUT8tqFFXHyaO3jHBG2bbuRRIqvCDuyE9s2ULOGtL+PaFVCmfDk4Bv7MFhR7FgNsQ3/xqpZiafPZSjevGaCsY1d+jZWz3NRAl13a+7eEX9wcnEZjrCllZyOuXO+c27YrWCZCH8RCN3NzZUKoaiknfB+u8bVupyMUfqBc6BnoxZMxNj6DlrxSbs1/7jxPdno3c5Eb5HDzWxpe2hG0HtOxSh9H73P5ag5IxF6cq9lcP42sbX/QHgLMWvXILR09G5nttpGIpFIJBKJRCKRSCQSiURy+DBmzBjOOOMM3nrrLe677z7uu+++vTbWE088QXV1NYMGDeKcc87Za+PsLfZ7KEqjpeHGjRv380wkkiYsOz6nV7+uKWzXUkSRpXk1fFryJIAHG8lEDjtSTnjBzwEw6jdibH0bteBo1OwR7eozuvqxhrxODp5B10PeWKzaNahZQ1Iu9ouWkUm2id0QvWTbiXZyqUhmiQcCWovoyxiAkjUI24og2DdihG3bYEXjcp0Z5XMwtn+Id+gtu9WXuWtR3LHw5KJ4CxCerIaxrKbopQZi65/D7jK1aT7hHdCa6KVnJdj/Rb5x8mp5+l3ljNssB5taMInYhufxFB+/W8+lPXgGXocIdIdYNVq3MzG2vguAktG/08awbQtj23uouaOcaC+hIoSKUT4Hvc8lpJ3wPrZR36aYZzTYhWolpxFb/yzYFnqP73XaPCUSiUQikUgkEolEIpFIJAc/v/vd73jvvfd4/vnn+dWvfkVJSUmnj1FfX8/DDz8MwB133JE65c8BzH4XvbZt2wZAJJLEEk0i6QQ6Ym9otbBZ07UklmyAqNietLx39r6NBNq7CFB0R+CzLcBC730pZuViNycXgFk+B+HJxTfmAXfxP1b6QYJNoJo7CqtmZVyZWfEl0RX3u8d678vw9L4o9Yz0TLQu38Uo/S9W9VKnMFaDHasB2wQ908nrlIokubA8g64nuiJ+h4R3yE1EVtyP8OZiW2HMym+wqlfgO/KvCGXvf33a0V2E5lwcV2ZseQOg9eeXhFjpf+P7tk1X8HL6S4y4M0o/hPrtgNXQpnX7QU+fy7BjdWCGiG18oemEnoXWGB3VrI/o6scwtn+Mp/clu/Vc2oNQPHh6NllYCo8zB63k9FZa7R6xjS8jPFmoOSPdfGHOt00l0VWPIjy5CC0AagCty4kIxZPQh23bRFc/jkjriVk+u+EzhmuhKZFIJBKJRCKRSCQSiUQikQD079+fhx56iPXr17Nly5a9Inpt3ryZK6+8kpycHE4++eRO739fsF9Fr23btjFr1iyEEBQVFe3PqUgOUWpra1mwYMFut2sZ6aWkEBj0T95KWp4X2O96cqehFR2HVnRcQrmZP47w/HhrR2PrW3gHNvm8Kr7Ez7VWfALR6uXxfVV8HnccW/8seo9zUy78C8WD8BXG97HrK4KznJxe/qOeQbSS60krmoyae6STd8k2QPVjJbFHVPPGonc/J07AUbudvU8ELwDF20oeqN0UvazKxaB4QGhgBlEz+rVjAip2+ce4MYtt5NzSmwlKep/vY9WswI5WouaMasrlZUXdOsaWNxCenN16Hh1F7955odhWuByrbi2xdU+nrGNsey/uWEsRzSaEQHhyses3unGGItC6J7NEIpFIJBKJRCKRSCQSieTwZNq0aXu1/0GDBnHLLbvnMHWgsd9W5levXs0VV1xBKBRCCMGxxx67v6YiOYSZM2dOh9qZLazyUoZxRsMJRfMy+pKflhjRcaihtscmroUdoZI93MlDpWcgPDnYtpVgh9eIHdqOSO+Vsmu953mOBZxtEfzs3BaNreSNGqel+hIFtZbWiQCqD73P91ELJ2GHtiL8XVDS2yEWdSJKel+surXusVZ8Ilq3s1AC3XarHzX/KMyKudAQtWju+gqzZjVqZit/R6GD0LBQUNTde08LIVCzBieU27blRA5asaYxDjLMXYuIrvjr7jVSvClPefpfTWTZ3WCGEP4u+Eb+3x7OUCKRSCQSiUQikUgkEolEIjk82WPRa/r06e2uaxgGlZWVfPvttyxYsMC1nVNVlZ/85CdttJZIdp+KiooOtfti2Qdxx4qSJKomEkb//H8JxT8YfC3n+A8+r9PdIbLyQYwdM9uu2DIaqeEz7x91l1sUXvInzLJZCU3NysXYRj1q9tDkXSseIisfwtj6duLJ3cjv1YjiK0Qtmoy541MA9B7nuRFdakZfyOi72312BkrOSFB9oOgIoaHmT0BJ7wO2gW2G22+D1xhp1SyfmR3eAa2IXv7xjxOJRNi2eTPdu3dH8+255Z6WNwZt8lvO979tJbWaPNBxo9ZaoOaOQS08muiKB1o00BEidY4/reAo1EkvY8eqHUvEVupKJBKJRCKRSCQSiUQikUgkktTsseh11113dWiBrlHwUhSF++67jwEDBuzpVCSSBCwrMeInPT2durq6VtuleTOpCjYJZuFoMKGO59V/IOpr3eNKLUDB0X8HIfCqh+6itRXcgrH1nYRy4esCanw0i1Z0Amr+BIRQMGtWgmVg7FwAtomaORDhyUbNG5tU9IqufgytyykpRa+GUZMXd0D0AvAOuRGry8mgeFCzh3Woj87G2/8q93F03XNElvzJPVYLj8M3rH3hxt4hNxGqW48d3NystI2IuL0ovgghGkTR3bNpPCBI8brofS5DzRyAHdlFbONLeAddj23UYu78qu0uFQ3Rmp2lRCKRSCQSiUQikUgkEolEImmTTrE3bBSwdodGS8Pf/va3HHnkkZ0xjTg2bdrE448/zgcffMDWrVvxeDz07t2bc845hyuvvJJAINDhvleuXMnMmTNZuHAhy5Yto6Kigp07d6KqKgUFBYwePZqpU6dy2mmnyR37+5mW780pU6bw5Zdfti16+TLiRC81SQ4n/b8z4o5zjCCabWIIjR7pB+FCfisYFV+CFQHbxtyVmCNN634O3v7XJJQLzY/Q/ABEVz6CHSlzz3lH3IGWPw69y8noXU7G3LWQ8OJbW3Tsb31iLSLJ1LzxeAf/ArT0dj6zFt0JBTV3dIfa7hNaWjDasVarW5EKIkvvdqLCopXYodK482bFfCIrHnAikRQd4S/GP/qeDk0ttuVNjNIPEN5ClLRuaCVTUFrkXTtUEN78xLJAifP+tSKudWNk2XTU/PF4Bl63r6cokUgkEolEIpFIJBKJRCKRHJbsseh10003tbuurutkZGTQo0cPRo8eTWHh3lkQfe+997jmmmuoqalxy4LBIIsWLWLRokU8++yzvPTSS/Tp06dD/d9777289NJLSc9t3LiRjRs38tprr3H00Ufz3HPPkZub26FxJHtOS9FLUZTU+bmatxPxETCDuo9KqCOS5I0aVbeR+Zl9Ob1HG2LNQUZ0xX3Y0crUFdrIoQUksTo0WxxGEppo+Ue10WfyPFwimR3loUBLWz2rDWtAM4xV9U1ckVZyekOuLuFYIzbYHdoASsdz0UVXPQKAnjOS2MaXUPPGwSEqeqnZw/CNvAvbiiA8OWDFUNJ7E5x9QVOusgY8fa9E8RXsp5lKJBKJRCKRSCQSiUQikUgkhxd7LHrdfPPNnTGPTuPrr7/mhz/84f+zd99RUtX3/8df907dviy996rSVaSIXbE3EGI0URNL1BhNURNjovnGWBITY4mJ/qwhIiL2XhEQBSkKAtIFdqkL22d3yr2/P4YddsruzvZdeD7O4TD3cz/lPevc9Zx58/585PP5lJ6erptvvlmTJk2Sz+fT3Llz9eyzz2rDhg2aNm2aPvnkE2VkZNR5DYfDobFjx+rYY4/VsGHD1LlzZ3Xo0EEFBQVat26dnnnmGa1evVoLFy7U9OnT9e677yaVaEHji016GYahLl26aOfOnTWOsxKMS0b2gQRCivPQqfCzyrbXnPCS5Op5Ye0TVUlEuYfcLMMV/ew5Ohyj1MmvSZZfga0vycwaJke74TWv2+sihfZ+IduXJ0kK5X+pwLa5cveZUe0YO1gq//onwgmzA3/c/a9M/mysFmQY0b+y7dqSXgm2eXQPul7GgWRhcOcnkkw5Oo5XaM+C+KRanZkKHtiqsuLbe5U64b8NnK/1cuSMjGtz979K/vWPR7XZVnwyFwAAAAAAAEDTaJTtDVuT2267TT6fT06nU3PnztUxxxwTuTd58mT1799fd955pzZs2KBHHnlEt9+e3Hk4VT388MNyOhP/6E444QRdddVV+vGPf6w33nhDixcv1rvvvqszzzyz3u8J9Zco6TVixAjt379fubm5Sk9Pl9Pp1N69e2seV93ZUTEOnVTXQcG892rt41v0I6VMmCkzwZlEgbx3JNuSXbY90mam9ZQja1hUP8NwSA6H5PDI3f/KpGIzPe1lpnZX6EDSKzxRzb/W7JBPwR3vRrW5+17eJo6WcnY5Kbz9oumUDKcMRy0VhQmSXr4vfirPkb+TmdpNki3PEbdKhqnQngUyGpD0MtP7yyrZKLt8lyTJcGXVe662ytXzfJmZg2UHS2Sm9wsnUmv7bwQAAAAAAACg0RxS5UdLly7VokWLJEmXXXZZVMKr0g033KDBgwdLkh5//HEFAjWfiZNIdQmvSg6HQz//+c8j15UxoflZVvS2e4ZhyO1267TTTtMVV1yhqVOnauLEiVF9OnbsqAObvUWNixJKXGHzfs5w9UhrA9mTOknuzD7DnXgbT//6/8j/3SONGVAU2wrI2f0sGd4u4ThqS9wk2oox0TaJrZDhzpaZ3keGK0uh/V8rVLBSthWf2DrYPz4JaftyVb7kZ7LKtsvR6Xg5O0+Omr8qy7dTduFKpZR+KWvnewrtWyHb8h+cywoqtG+ZSuddKKtkY9RYz/A/1u9NtnGOrKFytj9apqe9DGdapKoOAAAAAAAAQNM7pCq93nrrrcjrSy+9NGEf0zQ1ffp03XXXXSosLNT8+fN10kknNXos6enpkdfl5eWNPj+Sk6jSK1bHjh01ceJErV27VqmpqRo3bpye+2RxzLjoL64dK5fEzfOHPhdLkh6d2K6hYbcqsT/DhJxpCX+2tm1JMuQZfpfsir3yf/dPecc+JEfm4IN9/AWqWP9vhXZ9UmW+dHlH3B1XDZaIq9sZcnSaLN8XB6rDYs8Oi2EVfBvf2IYSE7YVkm/Zr2SXfi9JcnY9TZ6htyTsa7iz5Ox6moI73o+/Z7plmFX+F2A45exxXlSfYN67sr6fpXaS7H1S1d9kqRNfUNmCxNtIph7/sgxnWp3eFwAAAAAAAAA01CGV9KqsqEpLS9PIkSOr7TdhwoTI6y+++KJJkl4vv/xy5PWgQYMafX7ULlGyprqzuYYOHaqhQ4dWOzZ2nPPzD+Lm+HPv8yVJXVPbTgIlGYYz9UAVlx3+uQQKZKT2iNmusHfCsaG9i6RQmSq+ubPKhNFJKcuXF53wkqRgiRTyKxnOzifI9hfI9u06ML8pO1Akw5WZsH9g60vxjbUkyloTq2BlJOElScEd78sqXi+5suTufYkcOaOi+rt6XaRQ/pL4c9mqVMSZWcOUctzTMr0dq+0TK7D15WrvkfACAAAAAAAA0BKSSnrdd999TR2HJOnWW29t0Ph169ZJkvr27VvjFoRVk1CVYxpDfn6+Nm7cqOeee04zZ86UJLVv315Tp05ttDWQvERbV5pmcgmp+IRZdNLL7tQtftCBxFi669BJeoWK1ssOlsjR+UQZhiHD00GunucnPd7MGBQ+Y8s+sB2kM11mWq/oNfYujh/oypKUYBvCapSvuifS3//dw5IVlKvneYk7m+64poacZdXcrNIt8W0lmyVJ5YWrlTrxhaikk5nWWynHPK6yhT8Iv3erIrzFoxWQHSiW4cpIeBZbeHD8z6pSYOucBr0PAAAAAAAAAGhsSSW97r333morZBpTQ5Je5eXlys/PlyR17969xr7Z2dlKS0tTaWmpcnNz672mJJ111llauHBhwnvt27fXf//7X2VnZzdoDdTP3r1749pcruSSG0f1PVYlvkLZsmTbUrv0DjX2n5d1sEos3dX0z0pzscu2Krjtlci1md6/bkkvb0d5ht+l4PbXJdMlV+9pMmITKXb8mVQpo++POjuqVoZThqeDPMN+rYrvHo3MaVXky67YG07y2Fa4+ivBem2Jo/0x0vrHZaR0l+2r8vvLMCXLL6t0qxxVPo9SeJvDtBPfUjB/qSq+/p0kyffl1TI8HZQ64b/VrmU4UyVnlhQsTCo2M2uYHFlH1v1NAQAAAAAAAEAjSHp7w6TO9WmAhibVSkpKIq/T0mrfWis1NVWlpaUqLS1t0LrVueaaa/Sb3/xG7dtXU0FRjUP9/C+/3x/1d1NK9LN0OBxJ/YzHD51S43ym36+qqZtt3pzIa2eoQuXlh0biy/JXRF/bdt0/o2lHSIOPkCQFJAVixltmetwQv6Oz5IjvW22cpVsk/z6Vr/mHFCqXf/PzCnU6U9bW12Rvnx3pZ7QfL7k7S1p/cLC3W5t67qy9X8vofJpk21Jl0qtKYqpiyxwZfX8qw50dN9YORlfP2RV75dv5hWQFwtV4mcNkuLIOdmh/skIZk7R7x1Z1zf1VzYFljZBxxF2ydOj/HgNau+b8fy2AhuOZBdoWnlmg7Tlcnluv19vSIQBAq5BU0quh2w42h6pfsiZTzePxeCRJPp+vQes++uijKisrk23bKiws1PLly/XUU0/piSee0JYtW/Twww+rU6dOSc+Xl5enUKhtV6IkY9euXU2+xr59+6KuHQ6Htm3b1ihzdyssUGqV62CVM6Fyt2+PH9BGpZTkq12Va38gqL2N9DOs5C1zKNvwyrQPPsN1/e+U6RmldP9HUvkOSZIvZaT2b9um9KJiVT3Zq6ysTEVZ58jRcaQMOyQppJCjnYKN/J6aUoedc+UOxMRbpRLLzl+osrIi7e9wddxYV8U+dZRkGV75UscorXShrNV/jNzf2/FG+b0JziA0Pcrr+bAy989Resm8hHHtdU+Svw39HIHDQXP8vxZA4+GZBdoWnlmg7TmUn1uHw6F+/fq1dBgA0CoklfS67bbbmjqOBqv6rxkSneUUq6IiXMGSkpLSoHX79OkTdT1+/HhdddVV+tGPfqT33ntPJ510kt57771at1ys1K1bgrOiDiF+v1+7du1S586d5XZXf15QY4g9v8vj8ahnz56NMneayxF1HTiQ9Dq1m6vR1mgN7KJi2a5TZBd8Lfn3yO3fqm57/iIjrY+M/tdHnR1Vfz0lnR3XUqc4u1wua/lXkeRPao8TlNa+i2y1k110sF9Kikfp/cY0LNwWFtqfEi6Zq5QxWDLc4Uot0yUVfqOU4Hal9+wpa/NTsnd/KBmO8PaHaX0lSabpUMbAGbJWRG/N2tFcL7PnyVFtkWe2Q7acKUfLXpco6WWqU99xMpzxVXsAml9z/r8WQMPxzAJtC88s0Pbw3ALA4SXp7Q1bu/T0g1+2JrNlYVlZmaTktkKsK6/Xq8cee0xHHXWUtm/frj/84Q968sknkx57OHC73U3+XmMr/kzTrHXNYCigkBWUw3TJYTqq3XYzZf470eMOJL3+Nbm9vF5HoiFtk3e07Oy+Klt42cG28jzZ5XnyDr5OZiv5vNpOS2VVq53W/0OO0nUK5r0d1c9hWG3+GfM5XKq6SaG722ky03qr4tt7JWeqbEmyA/J6vaowAgqGyiJ9He4shSTJMGSvuTtuble7IXJV8/Nx7n5Vdu7LkWuz3WjZ/r2yS7fK2fM8eWo59w5A82uO/9cCaDw8s0DbwjMLtD08twDaOr/fr3HjxmnTpk169tlndd555zX6GsuWLdNJJ52k7OxsLV++XO3atat9UCtj1t6lbfB6vcrJCZ+rlJubW2PfgoKCSGIs2Qqsumrfvr2OPfZYSdLbb7+dVPUZGld9zqFbvmGB/m/mtbrr+at057M/1v975574TqXFcU2WDPXJcKjDoZTwOqBswYxwFVGM8q/vUPk3d8m2W8F2nEb8r7LYhJckeYb9pjmiaVJm5iA5ckbL0f5oOTqMk+HtJMOdI8OdI7t0qwxPRxkOrwLbXpUdij5by/DkyNVrWvgiwX83Z5eT49oiYj4DpidHnqG/Usq4p+QeEL+VIgAAAAAAAHC4+cUvfqHs7GxlZ2dr3rzEx4RU5+OPP46MTXTk1OOPP65NmzZp2LBhOvfcc5Oe17IsnXrqqZG5s7Ozq+07evRonXzyySooKNBf/vKXOsXfWhwySS9JGjx4sCRp8+bNCgbjv6SvtG7dusjrQYMSnF/TSDp0CFc+lJWVKT8/v8nWQXKqq9qq6v2ls2NHxc+TIOn1cbsj5HXUPv+hxC79XqG9i9Qqfo0kSHoZ3piz9JzpkjM1rl9b4xl4jbwj75F3xJ/kHf5HOdsfLTO1m7wjwpVbdsUe2RV75V//uBSI/qwahin3gCuVetzTUlS9mOQ54rcyzOrPQ7RLNkZdB3d+KEfmIJmp3ZJ6tgAAAAAAAIBD3fTp0yOvZ8+O/a65ZrNmzYq8njFjRtS94uJi/eMf/5Ak/epXv6rT93FPPvmklixZknT/3/wmXDjwzDPPaPv27UmPay1awbfVjee4446TFN7ecMWKFdX2W7jw4Dk248aNa7J48vLyIq+bYhtF1Cy20iuZXwTl/rKo6y271uqZ9+5X7t7NkTZzT17sML3WYaw8h1nSK8xsJQkPR/g8K9MjOVIkZ5pcfX4oOQ4kuQxT7v5XyDAOrUo8O1Ai27bDn3VH/PmEzp7nyzv6b/KOul/ekffK2e1MSZLhypBtRye9DHdWzYtZVKsCAAAAAAAANRk3bpz69u0rSXrjjTfk8/mSGldaWqq33npLkjR06FCNHDky6v5TTz2lffv2qUePHjr//POTjicvL09/+tOfZBiG2rdvn9SYY489VkcffbT8fr/++c9/Jr1Wa9EkZ3qVlJRo1apVys/PV0lJiSzLqn2Q4rOXdXXWWWfpwQcflCTNnDlTY8eOjetjWVYkY5qVlaVJkyY1aM3q5ObmRrKnPXv2VEZGRpOsg+rVZ3tDrytV5YHoxNfGHd9qkv+syLVzSYKyVMNQebDu67V2of1fV3vP0WmyQvnJ/wuBpmSYDqWd8EZcu7PLCbLL8mR4O8pwhhPPVkW+7NJtMjMHy3DGJ4paOztUobLPLpbsg0koV6+pcvW/UjIcUdsWGu5sOTIGJJwnbdKL4cRX5R+z5oSg2fcKWStvC8+b1kt26VbZtiUjQZUdAAAAAAAAcLi65JJLdO+996qoqEhvv/22LrroolrHvPHGG5EjmS655JKoe6FQSE888YQk6eKLL5ZpJv993K9//WsVFxfrhz/8oTZv3hxVEFSTiy++WEuWLNELL7ygO+64Q5mZmUmv2dIaNen10ksv6T//+Y+WLVtW54SDYRgNTnqNGTNGxx13nBYtWqTnn39eM2bM0DHHHBPV55FHHtF3330nSbr22mvlckVv5zV//nydc845ksJJuH/9619R9zds2KDc3FxNnjy52jgKCwv1k5/8RH6/X1J0SSOaT30qvWwl/tymeg8mLe3UxAnMbaWt4GyrRmSVblP5it8lvulIkVW4Ws7O1T8HLcmq2Cdr/9fhJJBhShV75Ww/VoHct+X/LvyvE4zU7pLhkrvPD+TsfHwLR1wHhhGV8JKkwNaXFNq/Qoa3s2Q6ZRguyXTJMGr+FW8YZsKtIRNyHawEcw+4RnbFHskKSg53nd8CAAAAAAAAcKiaPn267rvvPtm2rdmzZyeV9HrxxRclSaZpatq0aVH3Pvnkk8g2g1OnTk06jtdff11vvfWW2rdvr7vvvluXXXZZ0mMvvPBC/fa3v1VxcbFeffVVXX755UmPbWmNkvTy+Xz68Y9/rA8++EBSzRU2hmHUqwInWffee6/OOOMM+Xw+XXjhhbrllls0adIk+Xw+zZ07V88884wkacCAAbrhhhvqPP+OHTt03nnn6cgjj9RZZ52lkSNHqnPnznI4HNq9e7e+/PJLPf/889q1a5ckadiwYbr55psb8y2inpJKeiX4bA7sfpQ6t+sRuXasX5VwbJ+MQ2vrPKt4nWSHz8ZztD86UtXl6vtDBXcvkKvXxXJ2PqEFI0zMti1ZJRtVsfq+SJvhzpFz4v8U2PLCwX5lueG/g6XNHmODGInP3bKK1ytl/PMyvR2bZl13B8nhlULlkiRXtzOaZh0AAAAAAACgDevTp4/GjRunRYsW6aOPPtKePXvUsWP139nt2LFD8+aFdxc7/vjj1a1bt6j7r7zyiiSpf//+OuKII5KKoaioSLfeeqsk6e6771ZOTk6d3kPHjh113HHHacGCBXr55ZcPv6TXjTfeqPfff1+S5PV6NWnSJH3//fdat26dDMPQ9OnTVVJSom3btunbb79VIBCQYRhKS0vT2Wef3ahnAo0YMUJPPfWUrrnmGhUVFenuu++O6zNgwADNnj27QVsOrlq1SqtWJU5+VDr99NP16KOPKjU1td7roO6CwaA+++wzbdy4Mao9uaRX9FacZx37Qx0z+GSZVathSoqi+tzfM1wZ+McxtZyJ1Eys0u8V3DVPhjtbzq6ny3B46jWPs8vJ8m96Tq5eF8twpoaTXs4Mufv+UO6+P2zkqBtHcM8iVay8K7rRlSXbv0+h4k3h6qQYZjXb/7VWhmHI0XG8Qns+T3Cz6bYaNEyX3INukH/9v5tsDQAAAAAAAOBQMH36dC1atEjBYFAvv/yyrr322mr7zpkzJ3JEVKJd4+bPny9JCY9zqs5dd92lHTt2aPz48br00kvrGH3Y0UcfrQULFmjRokUqLS1VWlpaveZpbg1Oen311Vd6+eWXZRiG+vXrp7lz56pXr1769a9/rXXr1kmSHnvssUj/oqIiPfvss3rggQdUUlKivXv36qmnnmrUM6+mTJmiBQsW6PHHH9f777+vvLw8uVwu9evXT+eff75++tOf1jsRNW7cOM2dO1effvqpli9frry8PO3Zs0dlZWXKyMhQ7969dfTRR+uiiy7SuHHjGu09IXmrVq2KS3glK7bSq2fHAXF7pDrytkRdr0vtIkk6tUf9kkuNySrfI99XN0uh8LlkoYJv5T3y9nrP5+o1Vf51jxy87jalwTE2qUSJzUChJKl8yc9keDrIO/qvCua9rcD3s+Xqf5UcmQObOciG8xx5h3yfXy67Ym9Ue1Ofr+XqeoqcXU6SmrBaFwAAAAAAAK1AUUH9x3pTJHc135UWF6iaE2Zq5/FInpTE90qKJMtKfC+RzOx6BpGc888/X7feeqvKy8v14osv1pj0mjVrliQpPT09cvRSpdzcXG3dulWSNHr06KTWXrx4sZ566im5XC49+OCD9XwHB9fz+/1asmSJTjjhhHrP1ZwanPR64YWD24U98sgj6tWrV439MzMzdeONN+rMM8/UOeeco48++kjXX3+9nnvuuYaGEqVXr1665557dM8999Rp3KRJk1RQUFDtfZfLpZNOOkknnXRSAyNEU9m/f3/C9uTO9Ir+xRiXRCgriRuzy52t20ZmNGrFYn1Zhd/K8LSTYXaVZCmUv0S2bdU7GeLsdpqs0s0K7V0iM2uoXH1a+/l0Nb9Pw91OZkoXuftfKXf/K5sppsZnGKZSjvmXyr/+vWSHJNmSbUlVzvAKFW9QaPd8yfTIcHhkeDo0yhls4XPAGjwNAAAAAAAAWrH0G8+v99iKy25S4JQLEt5Lu/1HMooL6zWv//wfyX/BFQnvpfz553HFCjUpefbTesWQrKysLE2ZMkWvvPKKli9frvXr12vgwPh/fL9q1Sp9++23kqSzzz47rppq8eLFkdfDhw+vdd1AIKCbbrpJtm3rxhtv1JAhQ+r9HkaOHBl5vWLFisMn6bVo0SJJUt++fetU2dS/f3/961//0vnnn68333xT7733nk4//fSGhgNUe2Zcfc70ih1jFMUn1BZkDdLJ3qatsEmWmd5fhjNT3pH/J6t4g8q/vjNclVPPJIVhuuUZfKNCXVarfPntKvtsXuSeq/d0ufv/uHECbyy1JffsOvxrj1bOcGUoZew/qr1fviT+zMLGSHoBAAAAAAAAqN306dMj53G9+OKLuuOOO+L6vPjii5HXM2bMiLufm5sbeV3TuWCV/vGPf2jNmjXq3bu3fv3rX9cn7ITrbdmypUFzNacGf1O/c+dOGYYRl2Wsmizw+/0Jx06ePFlDhw6VJM2ePbuhoQA1qi7ptXPfVq3PXamHX/2trJikiBmTRDGCgbjxxY4UdUpxNF6gDWQVrZFv6S3hhJdVofrXCx8U2v/NgbkOCnw/q8HzNjZHVg0HORpmk555BQAAAAAAAACVTj75ZHXq1ElSOP8RW3BhWZbmzJkjSerevbsmTZoUN0d+fn7kdXZ2do3rbdy4UX/7298kSQ888IBSUqrZCjJJXq83MseuXbsaNFdzavA3wMXFxZKknJycqPaqP9DKPokMHz5ctm1rxYoVDQ0FqJdHX/+9nvvgr9pdkBt3Ly5RFgpFXfoNh2QYOqFby5/nJSlyppVd+n1ckqph87aNZJHhTPyLPGXCTJmZQyRnmnzLb5Nv6S9lleU1c3RNz/YXqGzhZSpbEP+vQgAAAAAAAAA0H6fTqYsvvliStHXr1siueZXmzZunHTt2SJKmTp0q04z/DrbqUT61Jb1+8YtfqLy8XOeee65OO+20BkYfvWZZWVmjzNccGry9YUpKikpKShQIRFfAZGVlRV5v27ZN7du3Tzi+MrvZljKFaN2q297Q4YivxlqxcWGNc8WdhRVT6RU4cIZSprt1JIUMb2eljHtS4f0MDyTsjPpVodn+/bLK90gyFPj+xVr7txZmej9ZJZui2nwLL43rZwdLmyukZmVX7El8w5nRvIEAAAAAAACgzSp5+NX6D/ZWX2FU+pdn678xlaf6wgPf7/4pWa3vaJPp06frsccekxTeynD8+PGRe7NmzYrql4inynv2+XzKyEj8Hd/zzz+v+fPnKyMjQ/fee29jhB5ZU5JcLlejzdnUGpz06tGjh9auXat9+/ZFtffv3z/yevHixVGHnlX13XffNTQEIEp1Sa+ePXvGtb228Oka5zJjK72CwahLv+lQl5TWkfCSJMN0yUjt0ShzBXd+LP+GJxplruZkW8HaO0mySjbKkRl/eGSbZsT/SncPuFpGSleZ6X1bICAAAAAAAAC0SZnZTTNvRhPNm57ZNPM20PDhwzVs2DCtXr1ar776qu6//355PB6VlpbqzTfflCSNHDlSQ4YMSTi+Q4cOkdf79++vNun10EMPSZLGjx8fV1FWae/evZHXL7/8siQpNTVVU6ZMSdjfsiwVFRVJii5yau0anPQaNmyY1qxZow0bNkS1jxkzJrI13DPPPKMrr7xSTmf0ch9//LG+/vprGYah3r17NzQUoFoTJkyInB9XVdCKP6OrKkPRSS8jFJP0MpzyOBKfFXYoc3QYL7ORkmuNLeXYf0t2SLICkh1U2fypCfv51/5Drm5nNHN0TcyM/5Xu3/AfGe52SpkwswUCAgAAAAAAAA5vM2bM0O9//3sVFhbq3Xff1Xnnnac333xTpaXhnaiqq/KSopNeBQUF6tWrV8J+FRXho27ee+89vffee7XGdNVVV0kKF4pUl/QqKiqSdaB6rkeP1vldcCINLlGpLMdbv3591P6SPXr00Lhx42TbttauXasf/OAH+vrrrxUIBFRYWKhZs2bppz/9aaR/dT9YoK5iK73GjBmjYcOGxZ/PlYTatzd0yN2Kkl5W6TYFd89XcPcCBfd8rlBRQyopo3+OjpwxSj3xHaWe+I68w++Ue8CVDQu2iRiGIcN0ynCmyHDVtKVf6/nv1mhMlzzD745vzhwU/1kGAAAAAAAA0OSmTp0aOXrnxRdfjPrb5XJFzv1KZNiwYZHXGzdubMIo41UtdKquEq01avC3oKeeeqoMw5Bt23r33Xej7v3xj3+MJBo+/PBDnXjiiercubP69u2rn/3sZ5EkWfv27XXdddc1NBSgzvp2ia/+qiorLeYsurjtDZ1aX5jcdnrNIbhnoSpW/VkVq/5PFSvvVmDL/+o/meGQTJdkuMLb5hmOcEKpHsnDluTqe3nCdsPbqZkjaXqG4ZCzwzFx57i5+l7WQhEBAAAAAAAAh7cuXbrohBNOkCR98MEHWr16tebNmydJOvnkk6OquWKNGjVKXq9XkrRs2bJq+61cuVIFBQU1/pkwYUKkf2XbypUrq52z6npjx45N6r22Bg3e3rBnz566/vrrlZeXF7UnpCQdc8wxeuihh3TLLbcoGEycGOjQoYP+97//qX379gnvA3UVW+lVU5KmuvO/KplmdF64rCKgqscw+hOcoVRXlm+H/Osfl6vPD+TIHNywyezYwxodCbslw9XzArl6XtCweFqYHfLL8LRLfK98VzNH03xcfS+X7OCBz4Mlw53T0iEBAAAAAAAAh63p06fro48+UiAQ0FVXXaVQKCQpvPVhTdxut8aMGaOFCxdq6dKlzRFqROV6PXr00MCBA5t17YZo+Df2kv70pz9Ve++yyy7TMccco8cee0yfffaZdu7cKdM01bt3b02ZMkXXXXddjZlMoGlVn/RKVAVmf/xG1PUg387kV7JDkh2SYbqj2itWPyCrcLVcPS9Keq7qxSS9DvMt7Wx/vvxrH4pq8wy/S1bRd3L1ntZCUTU9d59LWjoEAAAAAAAAAAecffbZysjIUHFxsdasWSNJys7O1hlnnFHr2DPPPFMLFy7UsmXLVFxcrIyMmo50aRy2bWvBggWSwrG3JY2S9KrN4MGD9dBDD9XeEWgEDa30cjpcysnorDOPvTSq3fX+y0pfF51NL3F4dO2wtFpjCu78RBXrHpWsCrl6nCdX/6sicVlF6yP9rNLvJdMjM6VLrXMmFKqIvtyzQHawTIYztX7ztXUJKvEc2UfK2eHYFgimeVhleapYfb9kBWTbQckOKXXcky0dFgAAAAAAAHDYSklJ0bnnnquZM2dG2i644AJ5PJ5ax86YMUN33323ysvL9eabb9ZaHdYYFi5cqNzcXEnSJZe0rX9gf3iXgeCQVNuWhVF9Yyqjzj3ux7rzh0/oxvP/rC7tekbdc37+Qdz41zqM1c+PrDmzblshVXz3sBQskayAAlvnyC7dXKVHuJTVKv1evmW/kR0sSzr+WM4e5ySKoN7ztXlGgu0drdZzBluTsEOyitbKKtkou/R72WXbZVuhlo4KAAAAAAAAOKzFJqumT5+e1LicnBydc074e985c+Y0elyJVK4zevRojRo1qlnWbCwkvXDIq0ull2EY1fZ3bF4b1/affmerW1rN52bZgUIpFJ3IChV+VzUISZJ/3aNSoFA1hJuEBg0+5BimS3KkSs4MGe52MjwddcgnAU1XfJsdaP44AAAAAAAAAERMnDhRBQUFkT/HHpv8blTXXnutJOnTTz/V1q1b67X+W2+9FVm7JsXFxXrllVckSddff3291mpJDU56jR8/Xg899FCk1A1oaXWq9IrpatQxabTI07PWPoazcvtDU2bWkQdeVt12LzbeRs5F1+HncagxXBlKmzxXace/pNSJLyh1wvMy3NktHVbTMhPsWmuR9AIAAAAAAADaqrFjx+qcc85RKBTS3//+9yZd64knnlBhYaGGDBmiCy64oEnXagoNPtNrzZo1uuuuu3T33Xdr/Pjxmj59us4999xmOUwNSEaNlV4x2xvW1Le+rKLKCjFLVuEqObueLjP1YLLMO+p+SfaB5JQlw9u53msZ7myZ2UfJKlgpmW55R/9VcqbUay7bXxiuUqtMBDpTZXra1zs2NA/DmSH3kJskwxWudDOdkqP2vYEBAAAAAAAAtF533nmn3nnnHc2cOVO/+tWv1L1790Zfo7S0VI8++qgk6e6775Zptr3NAhuc9JLClTW2bWvhwoVauHChfv3rX+v000/XJZdcolNPPVUOR83bvwGNqW6VXrHbGyb/EK9M66GL+9WeUPJveDLq2tn1VDmyhkSuHe2GR923KvIV2vuFjNQecmQOTDoeSZJty0zvH056WX7JCshIdK5VEgJ5byuw6dmDcXY4Tt7hf6jXXGg+hsMjV7cpLR0GAAAAAAAAgEY0cOBAPfLII9q8ebO2b9/eJEmvbdu26Sc/+YnatWun0047rdHnbw4NTnr95z//0UsvvaRPPvlEwWBQkuTz+fTaa6/ptddeU05Oji688EJNmzZNY8eObXDAQF3VXL0Vf6ZXdaysHJmF+yLXv+03Q9cMTK11fat4fdR1cNencmQfefB++R5ZBatk2yHZvlwFtrwQuecefKNc3c+qdY1KFavvjzrTyQ4UJT02TlzykPPCAAAAAAAAAKClTJ8+vUnnHzJkiG6//fYmXaOpNbg2berUqZo9e7bWrl2re++9N5LYqqz+ys/P15NPPqnTTjtNY8eO1f33368tW7Y0dFmgWvHVWzUksmL71pTYCQWjLksdHrX3Jl9FZWaGq7vM9L7RMRRvUMXq++Rf89eohJckBbbOSXp+SQrtWaDQrk8Ozl36fZ3GR4s78AwAAAAAAAAAgFar0TZkbN++va655hp98MEHWrZsmW699Vb1799f0sEE2KZNm3Tvvfdq9OjROv300/XUU09p//79jRUCUGdxWyHWVBUWCkVdBgyHMl21Z4JcfX8oV69pcmQfIWfPi+TIGXNwfX9BwsRU6glvyDvqPqmeWxNGYtw2t0Hjo5H1AgAAAAAAAAC0Xo1yplesvn376rbbbtNtt92mZcuWadasWXr11Ve1Z8+eSJ8lS5ZoyZIluv3223XyySfrkksu0XnnndcU4eAwU7nNZjLiqsJqSuzEzBswHMpy1543dvf9YfVT7vxYgU3PxLVXrHkwfK6XM73W+atytD9GofzFkWtnh/F1Gl+Vq88P5OpzoFw2+WPSAAAAAAAAAABoEU2S9Kpq9OjRGj16tO699159/PHHmj17tt5++22VlpZKkvx+v9555x299957ys/Pb+pwcIizbVu7d++Oaqtpe8PdBduT7hu7vaHtcCjLXXv1k+XbpYqVd0uGKcmQDEPe0Q/KMB3VVpZFtih0ptU6f1WGp310g8NTp/FRcxmGpAOVZhR5AQAAAAAAAABauSZPelUyTVOnnHKKTjnlFJWVlemtt97Sf//7X3322WeSEmwzB9RDQUFBXJtpmgpZQe0pyJNl2+qQ1UVup0fBUKBOc38z5WrNXFsolxWSyw7Jn9m+5iTZAaGClbJKNka1WQUrZbYbITtYFtffPeQXB5JXhgzTXacYFfMcBbe/JnefGTLc2XWbBwAAAAAAAACANqbZkl5VrVixQp9//rlWrlwpwzBIeKHRVFRUxLU5vLYemH2zSsuLJEkuh1s/OOnn6tq+d1zfzNR21c79xaiz9ffSgsj18CxXrfFY5XvkX/PXuPZQ0RpJlgKbn4+Pt/1YmZ4Otc4dy7/xGdkhX1y7HSiWXFlJJegAAAAAAAAAAGirmi3ptXbtWs2ePVtz5szR9u3b4+47HI7mCgWHsEQJ1G9zP48kvCQpEPLrk69f1fQTbozr2yGra7Vzv7QxOqHUKaX287wCW/5XTaCWZFT3ma9fciq48yPZFXvi2n1f/lSGt6s8R90hR0b/es0NAAAAAAAAAEBr16RJrx07dmjOnDmaPXu2vv3220h71cTEUUcdpWnTpmnq1KlNGQoOUx6PR4VlO+PaC0v3y1Z8gixhNZRty7F0vh579V9altFHd/W5WBtSuyi/wqp1fatkUzV3bNmBwsR3KvbKki3JkOHwykj6XK/qKybt8h0KbHxKjpF/TnIuAAAAAAAAAADalkZPehUXF+u1117TSy+9pIULF8qywomBqomu7t27a9q0aZo2bZqGDBnS2CHgMJao0ivFHZ80sm0rYV/TiK/ecr0/R57/ParBkgb7dmjG7kXqOv4xfZ2fVWs8zu5ny1/0XVx7MPctuQdel2BAmsq/uqnK+LPkGRxfkZaQXXMSLrT/m+TmqZwuUCI7VKbKyjPD4ZXhyqjTHAAAAAAAAAAANJdGSXoFg0G9//77mj17tt57773IuUpVkwqZmZk677zzNG3aNE2cOLExlgVqZRiGLjnheo3NO0HPvH9/pN2yEie9ElV6OT97O67tRzs/k/PcH9S6vrPLyfKv+Vtcu6PTJJnpfeP7dzhOwZ0fVo2o1jUiY7ueIjtYJrtir0J7v4i7nzLuiaTnkqTA1jkKfD/rYMydT5D3iNvqNAcAAAAAAAAAAM2lwUmvW265Ra+++qoKCgokRSe6XC6XTjnlFF1yySWaMmWK3G53Q5cDahSbyKpMYsVWcFm2JTtBZZSh+Eovx/bNcW3tgqU6d2BqMgFVe8u35Ia4tuDu+XERJcvd/0pJklWRL19M0svZ80IZ7uyk5wqLjb1+Z40BAAAAAAAAANAcGpz0evrpp2UYRlSy4dhjj9W0adN0wQUXqF27dg1dAmgww4xNeoVkmqY6ZXc/kACzZdt24jO9EhhVvEXtPPEJsniJk17B7a8n7m5VRPfLfUOewdcnFdPBJeOTee6+l8pweOs2j2wZKd3lyBqm4M4P6jgWAAAAAAAAAIDm1SjbG9q2rQEDBmjq1KmaNm2a+vTp0xjTAnVWfaWXI6afpay09rrx/HuqnSu0/2sFd3wka5xTKetCcu07OPesTsdprJlMgsyQs8d5kmyF8pfK9uUm/V7Cw+vxiBqG5EyXZB+oNLNVnyotI6WHvKPvU3D7m5UtdY8FAAAAAAAAAIBm0uCk19VXX61LLrlEo0ePbox4gAZJdE7XwlXv6N2vZkW1WVZ8NVTU/dKtKl/xO8kOKjjYqfJ+DnWYWyGzPHz/ua6T9VAShV6G6ZBn0HUH5tym4I4PZFt+yfIrmBd/Vlgch6f2PjFMTwelHT+nzuNiubqdFj1vStcGzwkAAAAAAAAAQFNpcNLrvvvua4w4gCYRsoJxCS9JCoT8ClkhOUxHglHhKi/Zwci17TLk72jKu83SAz3PlqSkt0KsZKb1lHvAlVVabAXz3ql5UA1nglXHqsiXrMCBbQ5tGe5sGc60Os8TYRgys46Uq8e59Z8DAAAAAAAAAIAm1ijbG9bkww8/1NKlSyVJt956a1MvB0QJWcFq723bs0F9Og9OfDPBtoL/7HWG3m0/Wp9lDdGOy7oltX5g++vyb/6vwlsDGnLkjJT3iNskSZ4hN8nwdFBg8/NRY9xDf3Xw/C3TJTtULqtwtWzbCifi7JCcHSdUu2bFN3+UVbw+cu3qf6WcXU4OT+dpn1TcVbn6/FDufomTgwAAAAAAAACApuf3+zVu3Dht2rRJzz77rM4777xGXyM3N1ejRo2SbdtatGiRBgwY0OhrNLUmT3q99957evLJJ2UYBkkvNLm4M71qOIdq4ap3Neezx3XM4JN1/PCzo+65uk+R7IDs8r3668pS+W2n3k4do3Wu7pKkFGdyVV52qEIKFB28Lt+r4N4vD1RhWQru+jRujCP7KPnXPapQ0ToZrgw5OxyjwNaXo/uc+JaMKueUWaVbVbHmQUlGVMJLkgIbn1Jg41OSM71e2x4a1VTDAQAAAAAAAAAO+sUvfqFnnnlGkvTaa69p8uTJSY/9+OOPdeGFF0qSrrnmmrhd9h5//HFt2rRJw4YN07nn1rwr15dffqn/9//+nz7//HPt2bNHWVlZOvLII/WDH/xAF198cbXjunfvrksvvVRPP/207rjjDs2aFb+LWmuXxKlEQNsRm/QKhPzV9l27bZkKS/dVe9/V41y5B1ypjVsHqGBtpvJ8OZKkCV3cdYko+qpiryq++YMqVt6lipV/kl22LW6Ef+P/Uyh/sRQokF22LS7hFZ4oFHPpk1W0VlbRmqRjqbZXoFhWRb5s/37ZgaJw4g4AAAAAAAAAUKPp06dHXs+ePbtOY6smmGbMmBF1r7i4WP/4xz8kSb/61a9qPHrnL3/5i6ZMmaLZs2dr+/btqqio0O7du/Xxxx/rJz/5iS655BKVl5dXO/7mm2+Wy+XSu+++G9nFry0h6YVDWjAUqPG+15WqD5fP0TPv3x+XMJMk11v/04vL7tOT3z2hL5b+XqZt6YrBdTgfy7air43aq6asgpWS6Zazx3lydj1NZuaQBJ1C8W21xpJc0su//j/yLbxUZQtmqGz+NPk3PVf3tQAAAAAAAADgMDNu3Dj17dtXkvTGG2/I5/MlNa60tFRvvfWWJGno0KEaOXJk1P2nnnpK+/btU48ePXT++edXO8/TTz+t++67T5ZlqW/fvnr44Yf18ccfa+bMmZo0aZKk8O58N9xwQ7Vz9OrVK1JJ9sADDyQVf2tC0guHlNjElV1LdVN5oEw5GZ21Me/bhNlxz+z/RF4P8e3QRXu+VLorua0NJcnZ5SR5R90v76j75B35F7n7/yh+jWG3ynPEb+UZFt7+0/bvlyy/gttfU3DH+3J2nizD3U6Gp6MMbxcZqd0lxSTTYpNrktwDr41pie+TWHQ/w+DXBAAAAAAAAAAk45JLLpEkFRUV6e23305qzBtvvKHS0tKo8ZVCoZCeeOIJSdLFF18s00z8fe3+/fv1hz/8QZLUo0cPffjhh7rssss0evRonXXWWXr11Vd1xhlnSJLmzJmj+fPnVxtP5RaI77//vrZs2ZLUe2gt+DYbhwzbtlVQUFDncflFOzWw+1FJ9f3N1jeU5kz+sTG9neRoN1yOdiPkyBklM2OwDG8nGd7OMlK6yUjtIUfHCXJ2Pl6OThMTT2KH5Oh8ghydJsrRcbycHSfJcEZXm5kpXeUe8gu5B98kZ4/zJUn+9Y9H7qdOnKXU8f9NKmY7ZuvEZKrTAAAAAAAAAADhLQ4rCyyS3eLwxRdflCSZpqlp06ZF3fvkk0+0fft2SdLUqVOrneO5555TUVGRJOmuu+5S+/bto+47HA797W9/k8MR/r734YcfrnauU045RTk5ObIsS//9b3LfK7cWJL1wyFi0aJGWLFkS1eZSSrX9Uzxp6pDVVUN6jtJ546+stp9tSIEOhiq6mxqWsa1OlV6xzJTOSh3/nBwdJ8ou3yW7Yp98i36kivVPSIYz/KcKZ88LZWYMVHDbKwf+zFVg++tx8xrubLm6nSFX9ylydZ8Sv7ArS4YrPbkg47Zk5NcEAAAAAAAAACSjT58+GjdunCTpo48+0p49e2rsv2PHDs2bN0+SdPzxx6tbt25R91955RVJUv/+/XXEEUdUO0/l9oiZmZk655xzEvbp3r27TjjhBEnSvHnzVFxcnLCfy+WKVIXNnTu3xvhbG77NxiHB7/dr9erVdRrjqyhVia9Qa7ctV3pKZtQ9q3y3QgXfyt/J0J4ZHu07y6OCU9wqPN6lNGfdkl62FZIdewaXVSHZISlUdmA7w3IZhiFHx+OiugXz3pFMV53WS3R2V00HG8byDL1FqZNeUurEF5U68QW5el1ct/UBAAAAAAAA4DA2ffp0SVIwGNTLL79cY985c+bIsqyocVVVbkM4duzYaufw+/1aunSpJOnoo4+W2+2utu+ECRMkSRUVFVq+fHm1/Y4++mhJ0qZNm7Rx48Ya30Nr4qy9C9D6lZeXx53nldQ4f5kkyWFGPwrBHe8rsPm/Kp/iiR5gSBnu5HLFtm0rsPGpcGWW6ZSrx7ly9ztwppflj+4bKJZVvkfOrqcrtLvKXqohX4LKqyQSWIZTkp0wAVZtvEGfJOvAerbkTJNh8isCAAAAAAAAONzsLQ/V3qkN6+Bt2iNdzj//fN16660qLy/Xiy++qGuvvbbavrNmzZIkpaenx1Vo5ebmauvWrZKk0aNHVzvHhg0bFAqF/5sNHDiwxtiq3l+3bp2OP/74hP2qrrdw4UL179+/xnlbiyb/Rvu6667Teeed19TLAPV2+thL4hurSRbZHkOdU2pOelmlWxUq/FZW8SYFc9+QJLn7X6ngzg9ldZosM72P7FBF1JjQ7s/k2/1Z4glNl5xdT5d0ICYzOktvW0EFd34gq3S7HFmD5eg4SWknvlljjImULfqxFCiMXHtH3SdHuxF1ngcAAAAAAABA2zbghZ0tHUKTKriie5POn5WVpSlTpuiVV17R8uXLtX79+oTJqFWrVunbb7+VJJ199tlKS0uLur948eLI6+HDh1e7Xl5eXuR19+41v7cePXpEXufm5lbb74gjjpDL5VIgENCKFSt0+eWX1zhva9HkSa9+/fqpX79+Tb0MDnP1qfKqZCY8s6r6+cxaKq1CBSvl/y76EEDDnSVHxwnSgcop94CfyO49VcEdHyq4/VW5el0kq3SrrJLNsiv2Ro31f/eoXL2nydlpYsL1/OseDW+DKCm4TXL1uVSuHufIPlCxZThSZDhTa4xZkgzDjH7XsRVmAAAAAAAAAICkTJ8+PXIe14svvqg77rgjrs+LL74YeT1jxoy4+1WTUh07dqx2rZKSksjr2MRZrNTUg98VVx0Xy+l0ql27dtq9e7e2bNlS45ytCXuX4bBnJEp6VXOO1suB81RrPtuOL/2t+PZemen95e4T3pPV9HaUvB0V2vulJCm0f6Vkh2RX7JV70PXyr3s0MtYqXqfAlhdklW0Pz22H5Gg3So52R0lSJOFVKbBlpgJbZkauXX0ulZk1VBVfR/9S9Y75u6zi9Qruni8zY5BsKxD7Rmp7pwAAAAAAAACABE4++WR16tRJu3fv1uzZs/W73/1ORpWCCsuyNGfOHEnh6qxJkybFzZGfnx95nZ2dXe1a5eXlkdcuV+Lvtit5PAeP9Kk6LpHKpNeuXbtq7NeaNFnSa/Xq1crNzVVBQYGCwWDCLCXQWKqr9ErN8Kp/uyOUu3ezygNlCfskqvTyZJ8mz5qXZYUKVNDXK3daUJ+XD9YHrnOTSHolrpAyPDlxbY6c0Qpsfl5W8bpwn9TucnY+QcHdC2QVfB3pZ5VslFVS5bBA0x1JetWmagKsqvKlNx+cv2Bl/Nug0gsAAAAAAAAA6sXpdOriiy/WY489pq1bt2rRokUaP3585P68efO0Y8cOSdLUqVNlmvHfU+/fvz/yuqakl9frjbwOBGKLG6JVVBw8eqfquEQq1ywrS/zdemvUqEmvrVu36p///KfmzJmjoqKiqHuxSa/du3fr1ltvlW3bGjVqlG666abGDAWQ0+nUCZNOiuxh+sTbf9LW3Rvi+sVVepUWy/P0XxXcv0++UU6lBPwqLE7VTjNbV4xoX+u6hjs7PpYe58szKP6wQjNzkBydT1Jo18eS6ZG7/5XyfXm1bP/+uL5RqlSTufpfqcDGp2qNKxnuQTfIDpbKcKbJkTkofPaY6ZRhNO3BjgAAAAAAAABajw0zurR0CIeE6dOn67HHHpMU3sqwatJr1qxZUf0SqVqV5fP5lJGRkbBfenp65HVpaWmNMVVNYFUdl4jP55NUe/VYa9JoSa85c+bo5ptvVmlpaVzVjZHgDKROnTppz549WrhwoT744ANdddVVtf6AgbqYPn26UlJSItddc3rLNJzasmttVL+qn0/X27PknvOkjFBQ/oEOhbLCCbF0latX+V5luBOd/xXN2fkEhfZ/HbPtYDXVX4ZD3iN+I3vg1ZIjVYbDrYq1/4zqY2YdKatsmxQoPNhoBw/G3OuiRkt6+dc9EvfaPfhGubqf1SjzAwAAAAAAAGj9Onj5R/CNYfjw4Ro2bJhWr16tV199Vffff788Ho9KS0v15ptvSpJGjhypIUOGJBzfoUOHyOv9+/dXm/Tq1q1b5HXVc8AS2b59e+R1ZcFIdSorzbKysmrs15rU/g1+El577TVdffXVkYRXVlaWTj31VA0YMKDGcZdfHt4ozufz6aOPPmqMUHCYSrS9YWxp5tnjLteVZ9wW1y+yvWFpsTwvPi4jdCChFJOrHevdqD4bbpZv8fXyLf6ZAtteqzYeI6WbzKwjZGYdKTP7KJkp3artK4WrwwyHu/LdRN1z97tcrl4Xy9HhWDk6TpCj0/Ey03of7BAsk7PrGXJ2myJn19Mk0yPD00Heox+rcc2kJTrzDAAAAAAAAABQq8pd8AoLC/Xuu+9Kkt58881IRVZ1VV5SdNKroKCg2n4DBgyQwxFOVK5fv77GeKreHzRoUI19CwvDhRg9evSosV9r0uBvswsKCnTTTTfJtm0ZhqFbb71V3333nWbPnq0TTjihxrFTpkyR0xkuNps3b15DQwFqtWLjwri2yu0NnV9/EXMjfrzHt/HA+VqbZPv3VbuOu/dUpYz5m1LG/FUpox+Qq+f5yQcZc5aW5dspBUtlpvWVmdZLZsZAOTufcDBMV4Y8Q38hz5Cb5Oh0vGQYcg+8OpwYa4xtCY22U7oKAAAAAAAAAK3J1KlTIwmpF198Mepvl8uliy++uNqxw4YNi7zeuHFjtf3cbrfGjBkjSVqyZIn8fn+1fRcuDH9H7vF4NGrUqGr77d69O3KMVXWVaK1Rg5Nezz77rAoLCyMJr9tuuy1qn8maZGRkaNCgQbJtW6tWrWpoKDiMJcpyJ9pWc/PONXFtXneqJMk5/52odneupaxP/Mr61K+Hvj9bO4OxJZzx1WWNIXXck0qZMFMpE/6rlPHPy3BnKvD9rPCfLS8ouO2VhONs25ZhupQy7v/J2el4GaZDjo4Tq13HTO+fVDyGM7Ve7wMAAAAAAAAADnddunSJFAh98MEHWr16daQI6OSTT46q5oo1atSoyI5my5Ytq3Gds84KH1FTVFSkN954I2Gf3Nxcffrpp5KkyZMnV7tdYux6Y8eOrXHt1qTBSa/3339fkpSTk6Nf/OIXdR4/cOBASdKWLVsaGgoOY1999VVcW0FJvt744jl9ufbg1pkhKxTXr2+XIXK9/7Kcq8MPcSjNUP6ZbhVNcqnsCKfKhjo1u3y8lgaPiB6YYEvFxmC4s2V62sv0dJDp7SgZsUfvhZN5thWIbjUMOdqNkOlpH2lz97us2sSXo+N4uXpNk3fM3+UZflfcfc/wu5RyzGNyZA9v2BsCAAAAAAAAgMNY5RaGgUBAV111lUKh8PfUlVsfVqdqBdfSpUtr7Hv55ZcrMzNTkvTHP/5R+/ZF71QWCoX0y1/+MrL2jTfeWON8let5vV6NHz++xr6tSey36XW2YcMGGYah4447Tm63u/YBMbKzsyUpUiYH1EdFRUVc28Ov/lb+YLkMGXr/qxdlGg716RJdhnn0oBOVtnmDPDMfjrTZTinYMToffFPKm5rUr6/cWeMPVJAZMtJ61RiT5dsp25d3oALLKcOVKTO9b/3f5MGZVbH6AdmBEnlHxCerqjJTe8h71B3hM8/sgAwz/IwG934hw5UpR1a4PNa2LbkH/UyyQ7KtoGSH5MgcLMOd3QjxAgAAAAAAAMDh6+yzz1ZGRoaKi4u1Zk14N7Ls7GydccYZtY4988wztXDhQi1btkzFxcXVVme1a9dOd911l26++WZt27ZNJ598sn75y1/qiCOO0I4dO/Svf/1L8+fPlyRdfPHFmjRpUo3rfvbZZ5Kkk046SSkpKXV5uy2qwUmv/fv3S5I6duxYr/GVWUXTbHDRGRDFHyyXJNmy5Q+Gk2Kxn7O0lEy5P3g5emCCs7ymZX4ud9pwubqeUuu6gW2vyvLlKbj99ah2R84YeUf+uQ7v4EA47hw5Ok0+cGXLKlqv4M6PZGYPl20FVDbvQsmuUvXlTFfa8XMil6Gi9fJvfEqeIb+QnCmSHZKZMVCyLdmWX4bplmGYCuS+Lbt0S2Sc6e0sZ5cT6xwvAAAAAAAAAOCglJQUnXvuuZo5c2ak7YILLkjqqKgZM2bo7rvvVnl5ud58880aq8OuuOIK7dixQw888IA2b96sG264Ia7PaaedpkceeaTGNb///nstXrxYknTJJZfUGmNr0uBMU2W5XElJSb3G79ixQ1J4e0Sgqa3+PnobRMMwZOzKjWqrftPC5LYzDO75PC7hFV4s+cctVLhapZ+ep9JPz1X50psU2v+13AOukrvvZTLT+4SjKd8tWYHohJckBaOfxcDWOXIPuFKGM1Vl86epbMEM+RZeKt/nl8kqPnj4oRETX2DHB0nHCwAAAAAAAACoXmyyqnLLw9rk5OTonHPOkSTNmTOnlt7Sb3/7W7377ruaOnWqevToIbfbrY4dO+rEE0/Uk08+qdmzZ0fOCavOyy+/LNu21bVrV5155plJxdlaNLjSq2vXrsrPz9eqVavqPDYQCGjx4sUyDEP9+/dvaChAlCtOv02Sra83LZLb6VFe/hZt3b0+qo9j9w45tm2MbiuzlbkwoKIJrugJkz7DK7qfmd5fVsVe2YHi5IO3bcmqsmWjGVD5ijtkl2092KV8p8pX/l+tU1kF36h897yoNmeXUxTc+aFCexbJDpbKMJyyg2XR4/avSD5eAAAAAAAAAEC1Jk6cqIKCgnqNvfbaazVnzhx9+umn2rp1q3r1qvnonWOPPVbHHntsvdayLEv/+9//JElXX321XC5XLSNalwZXelXu+7h27do6J75mzpyp4uJwIuD4449vaCg4jIXP2YrWr+tQ9es6TBdMuEpnHftDuRzxZ865v/gors30S3u2Zcu72FJgvUtv7x0tZ/dzZKb3Sy6YmOSYVbJRChTK2fW05MZLUuz7se2ElWLW/mW1h2P5ZbjbRU/v6SBJCmydrYqv71D5ittkl++UJDnaHy1ntzPlHvCT5OMFAAAAAAAAADSJsWPH6pxzzlEoFNLf//73Jl1r7ty52rBhg9q3b6+f/vSnTbpWU2hw0mvq1KmR17fccosqKipq6H3Q6tWrdeedd0qSnE6npk2b1tBQgJolOKvLDERvDXhH32k6Zsz/qd9x/1T7zk+rj/txXTT1z/IMvl6OnJFJLePseJyc3aZEtbn6XRHXVrPYR9OO236wOq7e0c+S4cqUd/QD8h79cKQt8P2suHGe4XfJ2fMiuXpNlWfIz+XqdWEd4gUAAAAAAAAANJU777xTTqdTM2fOVG5ubu0D6sG2bf3tb3+TJN1+++1KT09vknWaUoO3Nxw1apTOOeccvfHGG/rqq6903nnn6cEHH9SwYcMS9vf5fHr++ef1f//3fyouLpZhGLr88svVs2fPhoYC1GhIz1HamPdtVJsRs2PhZm9HLcvoqzTDp+v7l+j2CUclrCKriavXRZIkz5Cb6h2rmdZb3rEPSZKski3yr/27rJJNcf0c7Y+W56g/SLal0N5FMlxZUck5O1QhR85oBXcvkGyrxjUNZ5o8A9te5h4AAAAAAAAADnUDBw7UI488os2bN2v79u3q3r17o6+xc+dOnXvuubr44ot1xRVXNPr8zaHBSS9J+uc//6nvvvtO69at0+LFizVx4kQNGTJEPp8v0ufSSy/V7t27tXLlSvn9ftkHtoAbPny4/vznPzdGGECNxg09Vd9tW6ENeQe34TRjzt/ymW4d712lF7o+IgUC8i3uLu+oB2R6chTY+rKCez6XZEu2LWeniZEEV/k3d8sOlUXOwTKzj5KZ1kuOnLFydjyuzrEazhQ5MgfLKt8t/9pw8sw99BbZvl0KbJlZtaMMM/wYOztPjp/IdCtU8K3s0i21L2p66hwnAAAAAAAAAKB5TJ8+vUnn79q1q26//fYmXaOpNXh7Q0nKzs7WG2+8oYkTJ8q2bdm2rbVr1+r777+PVMm88847Wrp0qSoqKiIJr+OPP16vvPKKPB6+bEfzsGPO24qt9Hqn/Uj9tv1bkhXe9tAuy1VwZ/jcL8u3Q1bht7IKV8sqWiPLtyPcJ1im0N7PIwkvSbIKViqY+5asou/qH2uwVL7PLz8Yq+GSHSyO6hPau0j+zTNllW1POIdhGPKO/D+5el0sZ8+LlDLuKcmVFdcv5dj/yJE5sN6xAgAAAAAAAADQ0hol6SVJnTp10uuvv65//etfOuqooyLJr9g/kjR48GA99thjeuWVV9SuXbvGCgGIUlpepNLyYpWVl6isokS2bWvTjtVRfaomvZam91HAdOoo57qoPsG8d6tZITzYDvmquX+wT334N/y/6Dj2LlJw++tx/QKbn5dVVv0erqang9wDfiLPwJ/KTO2mlNF/Dd9weOUe8BO5h/xChpvnEAAAAAAAAADQtjXK9oaVDMPQ9OnTNX36dO3atUuLFy/Wzp07VVRUpNTUVHXq1EljxoxRnz59GnNZIKF7Z90YdX3nD5+QHZOEqrq9YY+KfQnnsX0HEkpGTI64smqsxrOy6p/0sorWRl2Hdn8mw9NBdsXeBMvUfF5XVWZaT6WdVF0iDwAAAAAAAACAtqlRk15Vde7cWeecc05TTQ/UmWEYSk/J0gkjzlNFoFwfLJ2tcsfBRFbnQJEkaXfPm9Rp20NVR0qSnJ2Ol5nW+0CbKTOtZ/ilHYpby9Fxggx3jszMofWO1w5VHFjelGxLRlovuftfpYpv/pCod73XAQAAAAAAAADgUNBkSS+g9TF02phpGtDtSK3L/UaSNHB/eVyvnh16qGJblQZnuiTJkX2kHNlHxs/q8MrR+cQD1VaWQrvny/B2kmG6ZBWtVcjbQY6Mup+XZbgy5R1xlySpfMXv5R7wUzlyxspM7xuOKVgmq2SjJKli5d0KZAySnOlKGXVPndcCAAAAAAAAAKCta3DSa8SIEZKkGTNm6Lbbbqvz+AcffFDPPvusDMPQihUrGhoOUK2y8iK9suDJyBaHDstWp7JAVJ/LB6XKUH70wNhtDWMY7mx5j7g1cu1bcqOC2145eD+1R52TXlb5HllFa+Rb+stwMi1YLMN0y7f4OtmlWxKPKV4nuTKTmj+Q935420bDKZkuOdqNkCOr/lVpAAAAAAAAAAC0tAYnvbZu3SrDMLRvX+LzkGqzf//+yBxAU0pPydaZx16qT1a8KsMwdXrmUKWEtkbu3zTgcl0+KE1Gaje5B16n8JaBtmS4qp3TDvnl/y68FaLhzpYMl+xgSUyvun+2DU8Hmen9ZJVsOnDdSWbm4GoTXgfVnKCrFNr9mUL7vjq43oCfkPQCAAAAAAAADnG2bfNdPNoc207+eB+2N8QhIWQFa+9kSOOGnqpjh5wiSSr1Vejx+fmakr9Cn2UP1TNdJuunXlOmp4PMnuclt7BVoeDOj6KXcbeLvq7H/0QMw5B35D0K7PhAsgJydj01YfLNPehn8q97rM5r2XbMz8vgVwEAAAAAAABwKPN4PCovL1dKSkpLhwLUid/vl9vtTqpvi3/THQqFJElOZ4uHgjYsIydFFXn+GvsYByquKhNDJXLphkFXRs/jqmOCyg7FNTk6TpAdLFNlpZjh7Vy3OSs50+Xqeops25JsS3bFnvjly3fLM+zX4Uy3bckwq69Kq8ravyL62pdXvxgBAAAAAAAAtAlpaWnKz8+X2+2Ww+Fo6XCApNi2reLiYmVlZSXVv8UzTdu3b5ckpaenN/rcW7du1b///W+9//77ys3NldvtVt++fXXBBRfoJz/5iVJTU+s9d1lZmT788EN9+umnWr58uTZt2qTS0lJlZGRowIABOumkk3TllVeqc+d6JjxQJ56U2pM9sVVQJQErrk+6K7ntASNzurPl7HKqgjs/CDe4MuUedJ0Mo+H/07CK1qp82a8OnLvllgxDhqeT7IrdB/uU5co94CcNXstwZjR4DgAAAAAAAACtl8PhUHZ2tvLz85Wamiqv10sxClot27bl9/tVXFyslJQUuVzJFXy06Cd6xYoV+uijj2QYhgYMGNCoc7/zzju65pprVFRUFGkrKyvT8uXLtXz5cj333HOaPXu2+vXrV+e5V61apTPOOEMlJbFnN4XPKFuyZImWLFmif/3rX/rHP/6hCy+8sEHvBbWz7OgEVrlRGHVtJDhXqzgQvQ+o25Q8DkNlC2bIDvkkmZJhyjvyz3JkDlZw9wL5Nz8nHaiqMtP7ynvUHQcncKTIkX2UAhuflmTLtm05so+Qs+OE+r0pI5yAM1wZMlK6yypcJcPbJSrpZTjrmbh1pktVzh5z5Iyq3zwAAAAAAAAA2gy3260OHTqovLxcRUVFkZ3YgNbI7XYrKysr6YSXVMek1znnnFPtvbfeektr1qxJap5gMKi8vDxt27YtcnDeiSeeWJdQavT111/ryiuvlM/nU3p6um6++WZNmjRJPp9Pc+fO1bPPPqsNGzZo2rRp+uSTT5SRUbcql+Li4kjCa9y4cTr99NM1atQotWvXTvn5+XrjjTf07LPPqqioSD/96U+VkZGhU089tdHeH+KleTMk7au+Q0zOy/X2LPXZuFl/32GrzOHR2zmjtLbzUEmSHSqXQuUHOx9IqNnBUtmlWw82O9MkSe6BV8vV/8cyXFnyr3tUga1zqowN1jvpZTi84Sn8+2X790uSLN+OqD7BnR9JpkeOdsPl7HxCXWaPvqzDQYAAAAAAAAAA2i7TNJWamtqgndCA1qpOSa8FCxbEbREnhcvMduzYoR07diQYVT37wBftnTt31tVXX12nsTW57bbb5PP55HQ6NXfuXB1zzDGRe5MnT1b//v115513asOGDXrkkUd0++2312l+0zR1wQUX6NZbb9WQIUPi7p900kk65ZRT9MMf/lChUEi/+c1vtGzZsoQ/OzSOzu16aIO+r/a+oehtCx0rF6vn6mW68cD1Tne2cnsOC1/EVI1VVlxF/o4If34NV8bBFFJsnwYkk4y03jJSu8suyz0QdIpcPc+TVbxBofwlkX7BvLclw1GnpJe732WSFTgQryEjpUu94wQAAAAAAAAAoDWo2wFGCieqqv6prj2ZP6mpqZo6daref/99tW/fvlHe0NKlS7Vo0SJJ0mWXXRaV8Kp0ww03aPDgwZKkxx9/XIFAoE5rHHvssXr66acTJrwqnXXWWZHKuM2bN+vrr7+u0xqoG7uW5FJsvtGoKI+6LjPdGphZmQOOPeur8jGJrY6KPxMsro8akPQyHPKOekCu/lfK1WeGUsb8Te5+P5J3xJ/k7HlBdGfLX6e5XT3OlavXRXL1vECunufL9Hasd5wAAAAAAAAAALQGdar0euONN6KubdvWueeeK8MwdNZZZ+maa66pdQ7DMOT1epWTk6PevXvLNOucd6vRW2+9FXl96aWXJuxjmqamT5+uu+66S4WFhZo/f75OOumkRo1DkiZNmqTXX39dkrRlyxaNHDmy0ddAsmKSUTFJr1KHR0PahfcF9Y7+24GElhU+uyu1uyTJkX2UPEf8VlbpZgX3LJKcafJv/p8MT3u5up0uSTIzB8sZ8h1Yz5CZWX1iNBmmJ0fu3tPi340ZvYepXcekFwAAAAAAAAAAh5o6Jb0mTpxY7b2uXbvWeL+5VFZ5paWl1ZhkmjDh4DlLX3zxRZMkvSoqKiKvGzu5h9pEV1gZMUkvx/ZNUdclDq+O8Ib/GzkyByWc0UzpLDOlswI7/LJLt8iWZBV8IzO9fyTp5ep6qgKBQtlBn2Q4ZPv3yfLtkJnStZHe14FY0gfI0flEhXZ9IkkK7fpEZUXr5OhwjDwDa08+AwAAAAAAAABwqKlT0iuRW2+9VZI0ZsyYBgfTGNatWydJ6tu3r5zO6t/eoEEHExuVYxrbwoULI68rt1NE06h9e8ODSS8jf1fc/U0pnXVOqiPJxWLP/IoeF9j2quyKvZFrM71foyW9fMt+I1kVkm3JDlVE3bN9ubL9BY2yDgAAAAAAAAAAbU2Dk1633XZbY8TRKMrLy5Wfny9J6t69e419s7OzlZaWptLSUuXm5jZ6LCtXrtT7778vSRo2bFjSSa/y8vLaO7Vhfr8/6u/GsHbbMq3auErx52kdZJpm5GfrzNsWd399ShelKJjUz98KRCebLNuIGmdbwaj7gUBIwUb672oVfRdOelV3X55D/jOE5tUUzyyApsVzC7QtPLNA28IzC7Q9h8tz6/V6WzoEAGgVGpz0ak1KSkoir9PS0mrtn5qaqtLSUpWWljZqHBUVFfr5z3+uUCgkSfr973+f9Ni8vLzIuEPZrl3x1Vb1sTX/O3269iWlh7oqR/2r7dcpo5e2bQsnu9ptWKvsmPsB06negV3aFp8Pi+MuN5SWMkrhLRRDChqdVVxlYJeQX1U3s9y9J1/+4iQmTkIXW/J7j1RR1pnqtOt++d29FHD3lqvie7kDW7XHGiB/Mm8CqKPGemYBNB+eW6Bt4ZkF2haeWaDtOZSfW4fDoX79+rV0GADQKhxSSa+qFS4ul6vW/h6PR5Lk8/kaNY5f//rXWr58uSRpxowZmjJlStJju3Xr1qixtDZ+v1+7du1S586d5Xa7GzRXud+nmYvurbFPTkZnDew2XBOPOFNed2q47a83RfVZl9JFkjS4T88kV+4p6ZSoluwqr62K42QHyyQ7JNkhdeo+QEZqsnPXLLQrTSldjlaKUSB1OUuetD7ydjpJ9o63ZGQMUueMIY2yDlCpMZ9ZAM2D5xZoW3hmgbaFZxZoe3huAeDw0uhJr8LCQn3xxRdauXKl8vPzVVJSIsuyah1nGIYeeeSRBq1dtYw3EAjU2r+iIrxNXEpKSoPWrerBBx/Uc889J0kaPXq0/vrXv9Zp/OFSiux2uxv8Xhd9955CB7YSNKrZ2vDas/+gFM+Bqj/blnPRhzLLy6L6DPLtlBT+2VsV+bJLv1d4q0RDcqbKkXnw/LdQ8QZVrPqzZNvhs70cXqWO+0/0okf+ukHvqya+1B6ytjwduXYPvkmulDSp37QmWxOQGueZBdC8eG6BtoVnFmhbeGaBtofnFgAOD42W9CooKNAf/vAHvfTSS/U+U6ihSa/09PTI62S2LCwrCyc/ktkKMRlPP/207r77bknSoEGD9NJLLzXa3IiWX7RTHy+fW+19W7YkHUx4SXJ+9ra8Tz0Q1/eN9qPlPJAzC+1bJv+av0XumRkDlHJ0lc+lFZTt23Hw2tF4CdNkeIbeIv93j8jy5clM7SEztYdCBask25bh7SQzpXOzxgMAAAAAAAAAQGvRKEmv77//XmeddZby8vJk23at/Q3DiOtnGIkrderC6/UqJydH+/btU25ubo19CwoKIomx7t27N3jtOXPm6Je//KUkqWfPnnrllVfUvn37Bs+LxLbsWlfnMe7XnkvY/t/OE3VETuV2mLGf35jPZezn1K69irExmSld5B35f5Kk8m/uUvnyg1Vlrn4/lrvP9GaNBwAAAAAAAACA1qLBSS/btvXDH/4wkmQ64ogjNG3aNH388ceaN29eZNvCkpISbdu2TZ9//rmWLVsmKVyZ9Zvf/KZRk0ODBw/WokWLtHnzZgWDQTmdid/iunUHkyaDBg1K2CdZb7/9tq699lpZlqUuXbro9ddfb5REGqoXCtW+fWUsMz/xgaXfpPfS5X0PVGzFJW1jk7Fm9GUzJ72itHACDgAAAAAAAACA1qTBSa/XXntNq1atkmEYOvnkk/XCCy/I6XRq27ZtmjdvniTpBz/4QdSYFStW6KabbtI333yjf//735o7d26DE0+VjjvuOC1atEilpaVasWKFxo4dm7DfwoULI6/HjRtX7/XmzZunK664QsFgUDk5OXrllVfUt2/fes+H5FiNmOBZn9JFHVIckiTDdMtw50iyZdu2DFdGVF8zpas8R90pGaYkQzIcjRZH3cUk4ETSCwAAAAAAAABw+Ir91rzO3nzzTUnh7Qn/9re/VVtZVdXIkSP17rvv6thjj1Vubq5+/OMf1/scsFhnnXVW5PXMmTMT9rEsS7NmzZIkZWVladKkSfVa68svv9QPfvADVVRUKDMzU3PnztXQoUPrNRfqJnZ7zPaZXWoeYIUSNk8ZfqtkGDqpm0eS5OxyolIn/k+pE19Q2qRZ8o78c1R/w5Uuw5Upq3Sr7LJtsku3Krh3cf3fSAPYvugtPIO5b7VIHAAAAAAAAAAAtAYNTnotXbpUhmFoxIgR6tWrV9LjUlJS9Nhjj8nhcGjt2rV66aWXGhqKJGnMmDE67rjjJEnPP/+8Fi+OT0g88sgj+u677yRJ1157rVwuV9T9+fPnKzs7W9nZ2bruuusSrvPNN99o2rRpKi0tVVpammbPnq2RI0c2yntA7ezYSq9ajoRzfDU/YfsXmQMkSZ1Tk6/YCu1brsDGp+Tf8KT8G/6j4M4Pkh7bmFy9Y87vcmW2SBwAAAAAAAAAALQGDd7eMD8/X1L8uVimeTCfVl5eLq/XGze2X79+OuaYY7Ro0SLNnTtXl112WUPDkSTde++9OuOMM+Tz+XThhRfqlltu0aRJk+Tz+TR37lw988wzkqQBAwbohhtuqPP8mzdv1kUXXaTCwkJJ0u9+9ztlZmZq9erV1Y7p2LGjOnbsWK/3g3ix2xsaCbJew3of3Noy5dE/xt0/YeTvVexM1a+GZ8Tdq5EdWzXW4Nxx/cRt8VhL5g8AAAAAAAAAgENYg5NeldsSpqenR7VXvd6/f7+6du2acHz//v21aNEirV+/vqGhRIwYMUJPPfWUrrnmGhUVFenuu++O6zNgwADNnj1bGRl1THhI+vzzz7Vnz57I9W9/+9tax9x66626/fbb67wWEovd3tAwohM+6SlZOmdcTCVUjM+zwonaER1cNfaLXzy2yqyFkl6K/Rm05PliAAAAAAAAAAC0rAYnvTIyMrR//36VlZVFtbdr1y7yetOmTdUmvYqKiiRJe/fubWgoUaZMmaIFCxbo8ccf1/vvv6+8vDy5XC7169dP559/vn76058qNTW1UddE84mt9Iqtcuqa00vpKVmR67I/PK7Uu66NnuNAsqq9p25JKyOthxztj5FsS7ZtyUzvW6fxjcVI6SJn19MPJOFsGV4qCQEAAAAAAAAAh68GJ7369u2r/fv3a/fu3VHtQ4cOjbz+7LPPNGHChLixlmXp66+/lhQ+46ux9erVS/fcc4/uueeeOo2bNGmSCgoKqr1/6aWX6tJLL21gdGiI2DO9Yrc3jK38svoN0Wsn/UznffyYtnlydNLI30fuZdcx6eXqeppcXU+rY8SNz5E1TI6sYS0dBgAAAAAAAAAArUKD92U76qijZNu21q5dG9U+duxYeTweSdLTTz8dtR1gpccee0zff/+9DMOISpIBtalte8NELrImyHnCTPU97mFtTukUaR+QeTD3a1XkK1S4+sCfNbJKtzVe0AAAAAAAAAAAoMk0uNJr4sSJeuaZZ5SXl6ctW7aoT58+kqSsrCyde+65eumll7R3716deOKJuvbaa3XEEUeorKxM77zzjl544YXIPBdddFFDQ8FhZF/x7piWmpNe20uCCdt/ODBVbsfBsaHd8+Vf/3jk2mw3Uimj7q13nAAAAAAAAAAAoHk0OOl16qmnyu12KxAI6LXXXtNNN90UuffHP/5RH3zwgQoLC5WXl6c777wz4RwjRozQ5Zdf3tBQcBhZsXGhZEuGTNmGFbe9Yax1hYmTXg9PyG6C6AAAAAAAAAAAQHNrcNIrMzNTTz75pPbu3auuXbtG3evWrZteffVVXX755dq6dWvC8ePHj9czzzwjl8vV0FBwGOmVMlJWkVemnKowilVSViyXshN3tm11/GCWli75WGvSuuvnA3+kfa4MfTutS/y2iDFnhdVWQQYAAAAAAAAAAFqHBie9JOmcc86p9t6IESO0ZMkSvf7665o3b5527twp0zTVu3dvTZkyRSeeeGJjhIDDSFlZmVSUHjmQzmNnSL7oPlWTWY6v5um4T56RJI0o3arpuxfp3BkvqHuaI35y0yk5UiXZkmwZDndTvAUAAAAAAAAAANDIGiXpVRu3262LL75YF198cXMsh0NcUVFRnfo7vlsZ19bZZSfs6+pxrlw9zq1XXAAAAAAAAAAAoOWYtXcBWhfbTpywqpY7vlorNSOtkaIBAAAAAAAAAACtQYMrve677z5J0pgxY3TKKafUefynn36qL7/8UpJ06623NjQcQFL09oayos/pWpzRX+sKAs0cEQAAAAAAAAAAaEoNTnrde++9MgxDP/nJT+qV9Proo4/0yCOPyDAMkl5oEu53Xoy6/jq9l3plNMvOngAAAAAAAAAAoJnwzT/anLpsb2hu/i6uzW0Fdf0R6dFzBksV3P2ZFKqQo9NEmZ4ODY4TAAAAAAAAAAA0nxZPelUmMKK2owMaiefJ++LauvgL1S/z4Efftm2Vr/idrKK1kiRj6xylHPO4DFd63FgAAAAAAAAAANA6mS0dQGFhoSQpNTW1hSNBW5FMpZfX65UkObZvirs3q/Nx0fP5doQTXq6s8HXFXpWv+K38G5+RVba9ESIGAAAAAAAAAABNrUWTXoFAQAsWLJAkde3atSVDwSHE6XRqyJAh1d5/vvOkqGs7VCrD3U4po+6TTJckySpep8D3s2T5djZprAAAAAAAAAAAoHHUaXvDF154odp769evr/F+VYFAQDt27NDbb7+tLVu2yDAMjRkzpi6h4DCWqNLr5JNPliSZpqlOnTpFKgd9v/6ryv9+p9oFyyRJU4bfqpN7eGMmtGT798u3/FbJCsTMzLabAAAAAAAAAAC0BXVKev3sZz9LePaWbduaN2+e5s2bV68gDMPQFVdcUa+xQGpqqvr165fwXujIsep2/BMKWAfb3jgqI7qTHQr/HSiMG28YLb4DKAAAAAAAAAAASEKdv9G3bTvqT3Xtyf5JSUnRX//6Vx1zzDGN+sZw6ErmTK/o/tHXme7oxK2ZMVgp459LONZwt6vTWgAAAAAAAAAAoGXUqdJrxowZcW0vvPCCDMPQwIEDk9qi0DAMeb1etWvXTsOGDdMpp5yizMzMuoSBw1xh6b6o64qAr9q+ActWMCbpleqMTnoZpkNypMSNdfWaJjO9T73jBAAAAAAAAAAAzadOSa/HHnssrq3yHK/Jkyfr/vvvb5yogBqUVZREXfuDFdX3jc14SUpxJDinyw7GtyXYyhMAAAAAAAAAALROdUp6JdKjRw8ZhqGcnJzGiAeoVV22NyzyW3Ft6a4Eu3oaLhneLrLLd1Zpa/DjAQAAAAAAAAAAmkmDv9VfuXJlY8QBJC3ZpJfzk9fVccVS/WenVObw6JPsYXqj09FxZ3pJkuFKl3vwDfKveVC2P7x9orPTpEaNGwAAAAAAAAAANB1KWdDmpHnSo67dLk/Cfo4Nq9VhxTxdeeA6YDi0oMexMqvZttDZfqzsvpfJKlojV58fyEzp0phhAwAAAAAAAACAJtQsSa+KigotW7ZMu3btktvtVo8ePTR8+PDmWBqHoMy06K00U2OSYJVcC96NvLacUshjqKfXJztYKpkuGaZbkmT798v275cMhxztjpKjwzEyPe2b7g0AAAAAAAAAAIBG16RJr9LSUv3pT3/Sc889p/Ly8qh7nTp10i9+8QtdffXVMs0EZywB1Uhqe8NgIOqyaIJLl/X5WJfpY5V9Jrn6XCp3v8skSYG89xXY9HRUf1ffyyTDlKvbFBnu7MYKHQAAAAAAAAAANJE6ZZvGjx+vI488UkceeaS2bNlSY9+CggKdeuqp+s9//iOfzyfbtqP+7Nq1S7/97W91xRVXyLKshrwHHOaMBNsVGvv3xjREXwa2vyarfE/4wg7FjQ9sfl6BTc/KDhQ1VpgAAAAAAAAAAKAJJZ30WrFihdasWaO8vDz16dNHffr0qbH/z372M61Zs0a2bSdOShiGbNvWG2+8ob///e91DhyHr2QqvYyK8po7BEtkl+UemDA+6XVwIqoQAQAAAAAAAABoC5L+Rv/zzz+PvL7kkktq7Dt//ny98847MgxDhmEoLS1Nd955p+bNm6cvv/xSTz75pIYOHSopnMB48MEHVVhYWM+3gMNdoqSqKnwxneK72MHiKlfVPQokvQAAAAAAAAAAaAuS/kZ/+fLlksIJhrPOOqvGvs8884ykcELL6XRq7ty5uvnmmzV8+HANGjRIF110kT788EONHDlSkuTz+fTaa6/V7x0ACTiXLYy6zlwYiOtTserPssp3y9V7qlInvypnzwvjJ3J4mypEAAAAAAAAAADQiJJOem3YsEGS1K9fP+Xk5FTbLxQK6b333otUeU2fPl1HH310XL+UlBQ98MADkev58+fXJW4cpizL0vota6Pain0Fcf1cb70QdW36E8/n+/xylc07X2XzzlVw29zoOfr+UKan+s86AAAAAAAAAABoPZJOem3fvl2GYUS2JazO119/rdLS0si5S5deemm1fceOHavevXvLtm19++23yYaCw1QwGNSbb76p7zdsj2oPBeLP5LK694lru2//BXVbMImzwwAAAAAAAAAAQOuQdNKrpKREkmqs8pKkJUuWRF6np6cnrPKq6qijjpIk7dq1K9lQcJjasWNHws+JYTvj2uwOXaKu/9t5gl4uHadA1hgZqT1kpHaX4elQy4okvQAAAAAAAAAAaCviswXVCIXC1TR2LdUvVc/+Ouqoo2SaNefVOnQIJx4qk2pAdXw+X9J9jbLiqOsvMgcqN9RBgWF3KzvFIUmyynfL9/nlUf1c/X4kw5kmyZCZOajBMQMAAAAAAAAAgOaRdNIrMzNT+/btq7Uia9myZZHXI0eOrHXeYDAoKZwkA2piWVbC9pASHNhlmCo1PUqx/DJlq9CZKklyOw5+zgx3e6Uc96zCFV22ZNsyUrrIMJIugAQAAAAAAAAAAK1E0kmvnj17Kj8/XytWrKi2z44dO7Rhw4ZIAuuYY46pdd78/HxJ4aQaUJPqkl6l5u64Nt9vH1L207mSbctlh+RQSG4F5FZQtmVKhinDdMhI6dzUYQMAAAAAAAAAgGaQdNJrzJgxWrFihXbv3q133nlHU6ZMieszZ86cyPaHDodDkyZNqnXetWvXyjAM9ezZsw5h43CUaGvNAnOLcrqlx7WXBg4kyAxDAcOp5zo9pONTVstaIJVJcg+8Rq6eF0TPHyxVYPub4YSYEU6MObufLcN0NcXbAQAAAAAAAAAAjSjpfdzOP//8yOtf/epX2rx5c9T9devW6R//+IcMw5BhGJo8ebJycnJqnHPPnj2ReQYOHFiHsHE4iq308hn7VeTYrjOOnh7Xd39FdF9D0QmzQN67snw7otrsQJECm55WYOP/k3/DE/Kv/7dkhxopegAAAAAAAAAA0JSSrvSaOHGixo4dq6VLlyovL08TJ07UmWeeqZ49e+r777/Xu+++K5/PJ9u2ZRiGrrvuulrnfP311yOvjz766Pq9Axw2KioqYlrCiaxEZ3CVBaOTXLFJL7v0e/kWXSEzvZ/MrGFyD/iJZIcTZY6OE2SVbpNdtlXifC8AAAAAAAAAANqEpJNekvTII4/o9NNPV1FRkcrKyvTyyy9H7lUmuyTp7LPP1imnnFLrfDNnzoy8njBhQl1CwWFo+fLlUdd2ZdIrQd/YpJfDiN8aUZKskk2ySjZJhkOu7mfL0flEeYb+SgoWy7f8NkmOxggdAAAAAAAAAAA0sTqVsQwePFivvfaaBgwYICmc6Kr8U3l9xhln6PHHH691rnnz5kWSGL1799aQIUPqGjsOc+aBhFRlsrWq2KTXbYVXS6Yn4TyGt6uswjWyg8Wy9q9Q2YJLVLbwMtll26n0AgAAAAAAAACgjahTpZckjRgxQp9//rneeustffzxx9qxY4cMw1Dfvn111llnadKkSUnNs2rVKl144YWSpMmTJ9c1DByGHA6HQqGDZ2yVG4WSEmxvGPCr5J1XdPO2Iu1xZarQmaIP2g2Xe9D18q99MG5eu3yH7PIdKl96i8z0/rJLNkqSnD0vTJhQAwAAAAAAAAAArU+dk16S5HQ6dd555+m8886r98LXX399vccCklRu7E/YbpQW68JPH9eFVdq6jX9Mrm6nySrZoOD21xOOkwx5Rz+g0L6lMpwZMtsNb/SYAQAAAAAAAABA06hX0gtoCZXbaEauD5zTFVvp5X7hsbix5aZLkuTqfo7M1B6yg2UK7f1SVtGag50MQ4YzVc5OyVUrAgAAAAAAAACA1oOkF9q8qlsQGvv2yPXFR3F9THf4PC8zrafMtJ6SpFD7sSpfckPVmZo0TgAAAAAAAAAA0HRIeqHNiK30qmRWSXo5Vi+LvLZcku0xZLmkB0YVyyrZIhmmDG8XGQ63zNReSjn235JtS6r8AwAAAAAAAAAA2iKSXjgEVKn0Ki2SJJUMd6h0hFMyw/fO3PtL+faG+3iPfkSOjAEyHG4Zab2bPVoAAAAAAAAAAND4SHqhzYva3rC0RJZLUQmvWIGNz8jv3y8ZpmSYcnY9Xa7uZzZXuAAAAAAAAAAAoAmQ9EKbZ1RWegWDcr/2rILZRrUJL0myynfJLtsWubZzxjZ1iAAAAAAAAAAAoImZLR0AkKz4M73C14YR/hg7vv1KkmSW2TL8NZzPZRjyDLtV3rH/lJzp4YovAAAAAAAAAADQplHphTYvsrthwC9JMv1SxxcrJFNaktZP39z4kC4ZkC5Jsku3qHzVnxXc+YFs25ZhuiTT3UKRAwAAAAAAAACAxkLSC21eiiec0DKCgUibYUmypFv7/kAze6cdPPfL20V2oEShsu0HOjrlyBnTzBEDAAAAAAAAAIDGRtILbUL81oZSRkq2hg8+VW6nJ9wQDMb1WdphmDLdB7cvNJwpShnzNwV3vCc7VCFnp+PlyOjXZHEDAAAAAAAAAIDmQdILbdbUydepR9deBxuqVHpJ0qLMgWrnjj+vy0ztLnf/K5s6PAAAAAAAAAAA0IziMwJAK5So0ivNmxF1bcQkvfyGU6VBq0njAgAAAAAAAAAArQNJL7RZkXO6KsUkvSpMpwr88ckyAAAAAAAAAABw6GF7Qxw6DiS9Au0MFU1waUT79crVVSr9WHL1vVzOLidJhinD3V6G6WjhYAEAAAAAAAAAQGMi6YVDRrCsTB5JtsdQsH10EWNg83MKbH5OkpQy/nkZ3o4tECEAAAAAAAAAAGgqbG+INiHRmV4b81apqGx/5Noz/+1wXyOua7TYbREBAAAAAAAAAECbR9ILbdabXz6v7Xs2Rq7LBgyXJJkBW2nLA9UNk0TSCwAAAAAAAACAQw3bG6JNSFTpJUmGcTBva1uWJKl4rEuBztXncw3T3bjBAQAAAAAAAACAFkelF9o0s0rSqzwQkiRlfeaXd2NIOwrbydHtbKUe/7JcfS4N988aJsOV0SKxAgAAAAAAAACApkPSC21WVlp7uZ2eyHVJeXhLQ0eZlLUgoLkrj5d3yA0ynGkyMwbI1fdyeYf/sYWiBQAAAAAAAAAATYntDdEmJNre8MozblNmZmb4IhRU/41Lou4HDEfktbPjcVLH45o0RgAAAAAAAAAA0HKo9EKbZRhG5LXn2X9E3VuYOUjpnTs3c0QAAAAAAAAAAKClkPRCm5Co0qsq17w3JUmhNGn/KS75TpKO6b9I5V//odaxAAAAAAAAAACg7WN7Q7RZVSu9KtkuQ/7uDh2lrZK2KpQvhfK/lGF6JGeaHJmDmj9QAAAAAAAAAADQ5Eh6oe2rUsmVqKbL/90jsiv2SpLSTnq3mYICAAAAAAAAAADNiaQXWrU9e/Zow4YNKikpqb5TwH/wdXzxVyThBQAAAAAAAAAADl2c6YVWq7i4WG+++aZWrVqlLVu2xN1/8dNHJUmOVUsibQ6frfQlAS1dPyCuv6PT8U0WKwAAAAAAAAAAaFmHdNJr69at+t3vfqejjz5a3bp1U58+fXTiiSfqn//8p8rKyho0t2VZWrt2rWbOnKlf/vKXOvHEE9WpUydlZ2crOztb8+fPb6R3cfjasWOHgsFgtfdDVviea+H7kTazXEpbHdJtgcu0oOfjMtL6SJKMlO5y972sSeMFAAAAAAAAAAAt55Dd3vCdd97RNddco6KiokhbWVmZli9fruXLl+u5557T7Nmz1a9fv3rNP2vWLP3sZz9rrHCRQE0JL0kyDmxlaHtT4+5t8XbQ8O49lTrwcdnBUsmRKsNIsPchAAAAAAAAAAA4JBySlV5ff/21rrzyShUVFSk9PV2///3v9f777+u1117Tj370I0nShg0bNG3aNBUXF9drDdu2I69dLpdGjBihYcOGNUr8SFY4ieX47pu4O2UOrzwHPt2GM42EFwAAAAAAAAAAh7hDstLrtttuk8/nk9Pp1Ny5c3XMMcdE7k2ePFn9+/fXnXfeqQ0bNuiRRx7R7bffXuc1hgwZovvuu0+jR4/WUUcdJa/Xq7/85S9avXp1Y76Vw1rVxGJCB/JYRll04vLZzpMkSR4HiS4AAAAAAAAAAA4Xh1yl19KlS7Vo0SJJ0mWXXRaV8Kp0ww03aPDgwZKkxx9/XIFAoM7rjBkzRtdcc42OPvpoeb3ehgWNhGpKepUbBTIc4ftldzyi35xwh64Yco1WpfZQnidHaU5Daa5D7uMNAAAAAAAAAACqcchlBd56663I60svvTRhH9M0NX36dElSYWGh5s+f3yyxoeGKzTztNzdpj2ONjAOlXsEuvfSghurbtJ56vPsp+n3fqToqx9XCkQIAAAAAAAAAgOZ0yG1vWFnllZaWppEjR1bbb8KECZHXX3zxhU466aSmDg11FFvplZ7t1dbSTVVawkmvRbv9kqRlGX1VmuPSE9mPaUSOW+WrXDIcafIM/UUzRQwAAAAAAAAAAFrKIZf0WrdunSSpb9++cjqrf3uDBg2KG4PWpbYzvQzDkIIBdX7tSc1ftULv5IzQ/EGDdGbqMsknhXySXNnyNE+4AAAAAAAAAACgBR1SSa/y8nLl5+dLkrp3715j3+zsbKWlpam0tFS5ubnNEV5SysvLWzqEJuX3+6P+rknsWWuxSTDbsmR/+qZGff6SJOm4ovX6bZeLpa5VexmH/M8UaEp1eWYBtA48t0DbwjMLtC08s0Dbc7g8t16vt6VDAIBW4ZBKepWUlERep6Wl1do/NTVVpaWlKi0tbcqw6iQvL0+hUKilw2hyu3btqrVPQUFB1HUgGJ0EK6+oUMaLD0W13bbtdfkGHzyqLmRZytu2rf6BApCU3DMLoHXhuQXaFp5ZoG3hmQXankP5uXU4HOrXr19LhwEArcIhlfSqWtHjcrlq7e/xhDe+8/l8TRZTXXXr1q2lQ2hSfr9fu3btUufOneV2u2vsW1hYGHXtcrmkKv8oJ8WbEjcmtSigB0um62dDvZJtyenwqmf3no0SO3A4qsszC6B14LkF2haeWaBt4ZkF2h6eWwA4vBxSSa+qZbyxW+MlUlFRIUlKSYlPnrSUw6UU2e121/peHQ5H1LVpGNHXDlOxnMW23H1/oNSBGQ0PEkBEMs8sgNaF5xZoW3hmgbaFZxZoe3huAeDwEJ81aMPS09Mjr5PZsrCsrExSclshovUxZCRsH9uRf7UDAAAAAAAAAMDh5pBKenm9XuXk5EiScnNza+xbUFAQSYx17969yWND3dm2Hd0Ql+NKnPTKdB9SH2sAAAAAAAAAAJCEQy47MHjwYEnS5s2bFQwGq+23bt26yOtBgwY1eVyou7ikVwwjcc5LvTMciW8AAAAAAAAAAIBD1iGX9DruuOMkhbc3XLFiRbX9Fi5cGHk9bty4pg4L9VDbuWyGYWrBebdEtb2dM1IZrkPuYw0AAAAAAAAAAGpxyGUHzjrrrMjrmTNnJuxjWZZmzZolScrKytKkSZOaJTYkb/PmzVq5cmWt/VYeebIe6nGGJOmpLpN1z+RfNXVoAAAAAAAAAACgFTrkkl5jxoyJVHs9//zzWrx4cVyfRx55RN99950k6dprr5XL5Yq6P3/+fGVnZys7O1vXXXdd0weNOF999VWtfQwZKgva+uWAy+Q8YaauHnK1hnq3qfzb+1Sx+gFVrP6b/JuebYZoAQAAAAAAAABAS3O2dABN4d5779UZZ5whn8+nCy+8ULfccosmTZokn8+nuXPn6plnnpEkDRgwQDfccEO914mtJKtamfTRRx9p69atket+/fpFknGoXWlpaVybO9UpFVdpMKSyYPS5Xz2cexXa9cnBLml95O73o6YKEwAAAAAAAAAAtBKHZNJrxIgReuqpp3TNNdeoqKhId999d1yfAQMGaPbs2crIyKj3Otdff3219/7xj39EXc+YMYOkVwOkpaUpq7NX2nWwzZCh0piklzemdtEwDrliRgAAAAAAAAAAkMAhmxGYMmWKFixYoJ/97GcaMGCAUlNTlZWVpVGjRumuu+7SZ599pn79+rV0mEjSySefrFXffxnTauj/rS2JaukRWhvXBwAAAAAAAAAAHPoOyUqvSr169dI999yje+65p07jJk2apIKCglr7JdMH9WPb0RVchmGoZ4f+2lu4I9K2c/9Wnfn9ZwoaDgUMh7qm79Mpjo8OjkntJWeXk5otZgAAAAAAAAAA0HIO6aQXDi2GEV21lZ2ao2fXPh653nemW4EqxYt22VY5u53RbPEBAAAAAAAAAICWc8hub4hDj2VbUdfd2/eJvLYlBTrGf5yDuz9r4qgAAAAAAAAAAEBrQNILrVKi7Q1j22QdvA5lJj67K7Dt1cYODQAAAAAAAAAAtEJsb4g2Y0D3I+V1p8qWLduyZNsdIveslMRJr3ANGAAAAAAAAAAAONSR9EKbMbL/BI3sPyFy/e0LLxy8Sc4LAAAAAAAAAIDDGtsbos2wQ35ZFfskSUb+Lh377r9rHePsOK6pwwIAAAAAAAAAAK0AlV5olWLP7wrlf6Wybx+XrAqZ2SOU+V236AGWLbvclOG1Ik3OLqfIcGU1R7gAAAAAAAAAAKCFUemFNiG4fa5kVUiSrIKvFQisibrv3m3LeC9b7oHXHhyz80MF85c0a5wAAAAAAAAAAKBlkPRCqxRb6WUHiiSHVwVmJ5VbhgLd0uLG5PYZqFDRdzGtfMQBAAAAAAAAADgckBFAm2BIWu7rpOWBPvIYttztTonr0ylzo0K7PokeZxjNFCEAAAAAAAAAAGhJJL3QJphpPfXezgrl7tuq/+3trP/sWKJlnVKj+uzvNjBunKP9Mc0VIgAAAAAAAAAAaEEkvdAmeI64XU6HS9t9trb5pK17N+ovfadE7r/efrTS+vSPGmOk9Zaz2+nNHSoAAAAAAAAAAGgBzpYOAEgk9kyvRG0LUo5V1sQzlRUqU567nfakfSF/1f6l3ytU8K2c7cc0cbQAAAAAAAAAAKClkfRCm2AYRlzSy5apUqdXpU6vTuwYkJk1LOE4AAAAAAAAAABw6CPphTbj+vP+JNu2ZduWtj/xT9239tcKyqV8V7q+mnicypd+1NIhAgAAAAAAAACAFkLSC22CXb5L7VOCkizJkPpsWyqnZcstv1Ir9ulbO1jNSCq9AAAAAAAAAAA4HJD0QquT6DyvijUPqdzYErk2BzuU8dXBRJdhRie3DHc7pRz3jGTyEQcAAAAAAAAA4HBARgBtQyBfch+89Ds9kg4mvRy2JEfqgStbcmXIcHiaM0IAAAAAAAAAANCCSHqhTXJY0dsZLs8+WeMm39ZC0QAAAAAAAAAAgJZG0gutTqLtDaOYHjkDpVFNltsrO1As279fdqhckiHDlS4zpWvTBQoAAAAAAAAAAFoNkl5oE2xHuvbYpgzbUupR98mcdbXcaVL5cKdCaYaGOr9QcOcm+df/K2pc2knvtlDEAAAAAAAAAACgOZH0QpvgHPkXPf7WreGL7XdJ47rrRu8upXUKNx2rlxXcfYQkyZEzRnawTFbRmhaKFgAAAAAAAAAANDeSXmgTtu/ZENdm5ZiSrIPXhd9KktwDfiq50hXY+EwzRQcAAAAAAAAAAFoaSS+0OonO9Hrzy+clI7rNtc+Sw2UpdV1Ixce6ZKT1kV26Rb7F1x7oYco98BoZroymDxoAAAAAAAAAALQos6UDAOor1R9SqJ2p4mNd4QarQoa7XeS+o9MkEl4AAAAAAAAAABwmSHqh1UlU6RXrhOxiWT0cchRZ6vBiuZal/1S2b4ds//5IH8+wXzdlmAAAAAAAAAAAoBUh6YU2Z0RamcZllkmSQpmmjJBkOdOi+hipPWSY7N4JAAAAAAAAAMDhgqwA2gRb4eqvH3Tap56eQNS94nEuORyx+duYA8AAAAAAAAAAAMAhjaQX2owsR0i9vIG49vLephwOh2Q4JNmSLcmgiBEAAAAAAAAAgMMJSS+0OtWd6WUYidvvW3qRxv1gvNKOPLkpwwIAAAAAAAAAAK0Y5TBo817udqzSQ/tkle+RVZHf0uEAAAAAAAAAAIAWQKUX2gzDmSYpPqm1uMet0mbJt1ky0nop9dj/NH9wAAAAAAAAAACgRZH0QqtT7faGll/uob+S4c7WBe/vk2RoSupS/Sjj06qDmyVGAAAAAAAAAADQupD0QpthejvJ1fUU5ZeHNL98pyQpzSiPTnrJapHYAAAAAAAAAABAy+JML7QRtmSEP66vbymPtFoyYrpR6QUAAAAAAAAAwOGISi+0OkVFRYlvhMpV+tlFmhYs1bTe4aaHC8/U5Nw/6fUzu6uzq0QyHLLK8iTTJdPbsfmCBgAAAAAAAAAALYqkF1qd3bt3x7XZsmTYIRmOVNnB0kj7jVlv68LFX6nTqT9S+dcPRNrN9P5KOebRZokXAAAAAAAAAAC0PLY3RKtjJ9ii0DKCkn+/jJSucfc6WD5Zvp3NERoAAAAAAAAAAGilSHqh1YlNelUYxQdeWbIKvonr361sr0L7v46dpWmCAwAAAAAAAAAArRLbG6LViU16WQpKkoxq+n/cbpjGth8rWQHJDsoq2SSrZEvTBgkAAAAAAAAAAFoVkl5odRJtb1jJTO8rq2RzVFuhlSZ372lS72myfLsU2PKC3P1/3MRRAgAAAAAAAACA1oSkF9oMQ5Lh6SjFJL1Ozl6tQO5bkhWU7IBcvafKcGe3SIwAAAAAAAAAAKBlkPRCqxNf6RW+NgzJzBioUP7iqLuBkUHpu4cj1x5vF5mp3Zs6TAAAAAAAAAAA0IqQ9EKrU9P2ho6cMUp9+ukDHcN/FZ7kliSZGQMkmeGzvQAAAAAAAAAAwGGFpBdavY6pqRrdo59SnQ6VL1ulrK1W1P19Rjs57P2SM13eI+9QaN/SFooUAAAAAAAAAAC0FLOlAwBixVZ6te8wWBOP/4NGj79DGz5dHtfflX5k+IXlV8W6RyWHpznCBAAAAAAAAAAArQiVXmh1qtve0LJtaX9+XLt3xM/l35Quq2idzPR+crQ/tqlDBAAAAAAAAAAArQxJL7R6hmFIkhbv9quvvyDq3v8bf40ucWfIM+SmFogMAAAAAAAAAAC0FmxviFYnttKrMuk1Z5NPIcNUsMrHdvzYIc0aGwAAAAAAAAAAaJ2o9EKbsbEoqGHH/k2Gbal9oERd/QX6dNjglg4LAAAAAAAAAAC0AiS90OrEVnpt2blWMz/6Vp/kXRy+b5ja687UXnemHCmpLREiAAAAAAAAAABoZdjeEK1ObNKrpLxQW3KX6j8dHo1qz3YbzRkWAAAAAAAAAABoxUh6odXJy8uLazNkK82siGr72RHpzRUSAAAAAAAAAABo5djeEK2KZVnavXt3wntjCzfp9W8eUKnDo3xXurqc+utmjg4AAAAAAAAA/n979x0eVbXvf/yTThJKIHSIQAgBEWkRLkgRVIQAIqgoGMpBRYogqAg26pHuBaVbQJqHpqDSjnBQIr0G8F6agVBCkJIwRNLb74/8su9MMkkmSMok79fz+Jy9Z6291trz8J0zme9eawEoqkh6oUiJiYnJ8lqNUrGqXvaeKty5p65RJyRJt1zK6LQbExUBAAAAAAAAAEA6sgYoUjLv5yVJHdr1VFm351XmeLLxWoyjm5p4uxTk0AAAAAAAAAAAQBFG0gtFirWkV4WazRUbX1HOpv8ri3d2k7OjQ0EODQAAAAAAAAAAFGEkvVDkOTg4qN6uby1eaxBzrZBGAwAAAAAAAAAAiiKSXihSrM30kqSH7oYX8EgAAAAAAAAAAIA9IekFAAAAAAAAAAAAu0fSC0WKtZleqTdPKdWlEAYDAAAAAAAAAADsBkkvFCnWkl6zd3yqOY9VK4TRAAAAAAAAAAAAe+Fc2AMAcpKmNMWmOsnVyfpeXwAAAAAAAAAAABIzvVDEWJvpZU384PfzeSQAAAAAAAAAAMCekPSCXXDIlAtLbtmxcAYCAAAAAAAAAACKJJJeKFKyzvRKP3dIyfS6q1vBDAgAAAAAAAAAANgFkl6wCw6FPQAAAAAAAAAAAFCkFduk15UrV/TRRx+pRYsWql69umrXrq2OHTtq3rx5io2NfWD97Ny5U0FBQWrYsKEqV66shg0bKigoSDt37nxgfZQk2e3pZb684b0nni2g0QAAAAAAAAAAAHvhXNgDyA/bt2/XkCFDFB0dbbwWGxurkJAQhYSEaOXKlVq/fr18fX3vu4/U1FSNGjVKq1atsng9IiJCERER2rp1qwYMGKDPPvtMjo7FNreY79L+//KG0c7uCi73sCLcvPRc+y5KLeRxAQAAAAAAAACAoqXYZWNOnjypV199VdHR0SpdurTGjx+vHTt26Mcff9TAgQMlSaGhoXrppZf0119/3Xc///znP42EV+PGjbV06VL98ssvWrp0qRo3bixJWrlypT755JO/f1MlSHYzvW64eOmpZh/rl15jler3SAGPCgAAAAAAAAAAFHXFbqbX+++/r7i4ODk7O2vjxo1q2bKlUfbEE0+obt26mjBhgkJDQ7VgwQJ98MEHee4jNDRU8+fPlyQ1a9ZM27Ztk7u7uySpefPmCgwMVLdu3RQSEqJ58+apX79+f2tWWUmSXdIrg2+ZYvdPFgAAAAAAAAAAPADFaqbXsWPHdODAAUlS//79LRJeGUaMGKH69etLkpYsWaKkpKQ897N48WIlJydLkmbNmmUkvDJ4eHho1qxZkqTk5GQtWrQoz30gg2USrFkl10IaBwAAAAAAAAAAKMqKVdJr69atxnFQUJDVOo6OjurTp48k6e7du9qzZ0+e+khLS9O2bdskSf7+/mrRooXVei1atFC9evUkSdu2bct1BhPSZfc+OTukSJLaVnUryOEAAAAAAAAAAAA7UaySXhmzvDw9PdW0adNs67Vp08Y4PnjwYJ76uHz5sq5fv56lnZz6iYiI0OXLl/PUDyxVSbyrWnG3CnsYAAAAAAAAAACgiCpWGySdP39eklSnTh05O2d/a/7+/lmusdXZs2eN44yZXNkxLz9//rxq166dp76Kq1+Ct0lp1mdsOUhykJNxnvb/lzd0TU3R+cPvKG7QFsndoyCGCQAAAAAAAAAA7EixSXrFx8crMjJSklSjRo0c63p5ecnT01MxMTG6du1anvqJiIgwjnPrp2bNmsaxrf3Ex8fnaTz2JjExUUpzkqNZYssWpVKT5JSWqvjUVKmYv0dAUZKYmGjxvwCKPuIWsC/ELGBfiFnA/pSUuC1VqlRhDwEAioRik/S6d++ecezp6ZlrfQ8PD8XExCgmJibf+vHw+L8ZSebX5SQiIkIpKSl5GlNxlqL0LyTl4tPfk6sR1wtzOECJdePGjcIeAoA8Im4B+0LMAvaFmAXsT3GOWycnJ/n6+hb2MACgSCg2SS/zGVIuLi651ndzS19eLy4uLt/6cXV1tXpdTqpXr56n8dibvDxVk6ZU3XW6ItfkVD19+a6iZn4rHy/vfBwdgMwSExN148YNValSxeIzDUDRRdwC9oWYBewLMQvYH+IWAEqWYpP0Mp/Cm5SUlGv9hIQESZK7u3u+9WOe4LF1inFJmIrsU9FFrq6OcnZKX+IwxaGM0hyyJhDdXF3k7FRHtSrWVNVX60uOeVsSEcCD4+rqWiI+n4DihLgF7AsxC9gXYhawP8QtAJQMxSbpVbp0aePYliULY2NjJdm2FOL99pPRR+brSrp6jZ6Uj48PXzQAAAAAAAAAAMAD41jYA3hQSpUqpQoVKkiSrl27lmNdk8lkJKxq1KiRp37Mlx/MrZ/w8HDjOK/9AAAAAAAAAAAAwHbFJuklSfXr15ckhYWFKTk5Odt658+fN479/f3z1EeDBg2M4z/++CPHuublee0HAAAAAAAAAAAAtitWSa/WrVtLSl928MSJE9nW27dvn3HcqlWrPPVRq1YtVatWLUs71uzfv19S+uywWrVq5akfAAAAAAAAAAAA2K5YJb26detmHH/77bdW66Smpmrt2rWSpHLlyqldu3Z56sPBwUFdu3aVlD5j7MiRI1brHTlyxJhR1rVrVzk4OOSpHwAAAAAAAAAAANiuWCW9AgICjNleq1at0uHDh7PUWbBggc6dOydJGjp0qFxcXCzK9+zZIy8vL3l5eWnYsGFW+xk2bJicnJwkSWPHjlVcXJxFeVxcnMaOHStJcnZ2zrYdAAAAAAAAAAAAPBjFKuklSTNmzJC7u7uSk5P1/PPPa86cOTpy5Ih+++03jR49WhMmTJAk+fn5acSIEffVh5+fn9566y1JUkhIiDp37qyNGzcqJCREGzduVOfOnRUSEiJJeuutt1S3bt0Hc3MAAAAAAAAAAACwyrmwB/CgNWnSRMuWLdOQIUMUHR2tKVOmZKnj5+en9evXq0yZMvfdz/jx43Xr1i2tXr1ap06d0quvvpqlTv/+/fXxxx/fdx8AAAAAAAAAAACwTbFLeklSYGCg9u7dqyVLlmjHjh2KiIiQi4uLfH191bNnTw0ePFgeHh5/qw9HR0ctWLBAPXr00PLlyxUSEqLIyEh5e3urWbNmGjRokDp16vSA7ggAAAAAAAAAAAA5cTCZTGmFPQiUHPHx8bp69ap8fHxUqlSpwh4OgFwQs4D9IW4B+0LMAvaFmAXsD3ELACVLsdvTCwAAAAAAAAAAACUPSS8AAAAAAAAAAADYPZJeAAAAAAAAAAAAsHskvQAAAAAAAAAAAGD3SHoBAAAAAAAAAADA7pH0AgAAAAAAAAAAgN0j6QUAAAAAAAAAAAC7R9ILAAAAAAAAAAAAdo+kFwAAAAAAAAAAAOweSS8AAAAAAAAAAADYPZJeAAAAAAAAAAAAsHskvQAAAAAAAAAAAGD3SHoBAAAAAAAAAADA7pH0AgAAAAAAAAAAgN0j6YUC5+TkVNhDAJAHxCxgf4hbwL4Qs4B9IWYB+0PcAkDJ4WAymdIKexAAAAAAAAAAAADA38FMLwAAAAAAAAAAANg9kl4AAAAAAAAAAACweyS9AAAAAAAAAAAAYPdIegEAAAAAAAAAAMDukfQCAAAAAAAAAACA3SPpBQAAAAAAAAAAALtH0gsAAAAAAAAAAAB2j6QXCsSVK1f00UcfqUWLFqpevbpq166tjh07at68eYqNjS3s4QFFWkhIiGbOnKlevXqpYcOGqly5smrUqKGAgAANHz5cBw4cyFN7O3fuVFBQkNFWw4YNFRQUpJ07d9rcRnJyspYtW6bAwEDVrVtXVatWVdOmTTV69GidOXPG5nYiIyM1depUPf744/Lx8ZGPj48ef/xxTZ06VVFRUXm6L8AeTJw4UV5eXsZ/e/bsyfUaYhYoWFevXtW0adPUoUMH1a1bV1WqVNEjjzyiwMBATZ06VadPn87xemIWKDiJiYlauXKlnn/+edWvX9/4nvzYY49p+PDhOnTokE3tELfA/bt165b+/e9/a+rUqXrxxRfl6+trfNcdNmxYntsrjvF4+vRpjR49Wk2bNlXVqlVVt25dBQYGatmyZUpOTra5HQCAbRxMJlNaYQ8Cxdv27ds1ZMgQRUdHWy338/PT+vXr5evrW8AjA4q+wMBAm5Jaffr00bx58+Tq6pptndTUVI0aNUqrVq3Kts6AAQP02WefydEx+2ciIiMj1bt3bx0/ftxquZubm2bPnq0BAwbkOOajR48qKChIN27csFpetWpVffvttwoICMixHcBenDp1Sk8++aTFH7abN29Wu3btrNYnZoGC98UXX2jKlCmKiYnJts7QoUM1Y8aMLK8Ts0DBunLlil5++eVcf8B+4403NHPmTDk4OGQpI26Bv8/Lyyvbsr59+2rx4sU2tVNc43HFihV67733lJiYaLU8ICBA69evl7e3d47tAABsR9IL+erkyZPq0qWL4uLiVLp0ab399ttq166d4uLitHHjRq1YsUJSeuLr119/VZkyZQp5xEDR0qxZM4WFhalatWp67rnn1Lp1a/n4+CglJUWHDx/WwoULFRERIUl68cUX9fXXX2fb1uTJkzV37lxJUuPGjTVq1CjVqVNHYWFh+vzzz3Xq1ClJ0jvvvKMJEyZYbSMlJUXdu3c3EnHPPvusBg4cqPLly+vo0aP69NNPdevWLTk6OmrdunXq1KmT1XbCw8PVoUMH3b59W87OznrzzTfVuXNnSdLPP/+shQsXKjk5WZUqVdLu3btVo0aN+3sDgSIiNTVVTz/9tI4fP65KlSrp1q1bknJOehGzQMGaPXu2pk6dKin9u+nAgQPVrFkzlS1bVnfu3NGpU6e0ZcsWBQQEaNq0aVmuJ2aBgpOUlKT27dsbCa9HHnlEb775purVq6d79+7pwIEDWrhwoZHAnjhxot5+++0s7RC3wN9nnvSqWbOm/P399csvv0jKW9KrOMbjjh071KdPH6Wmpqpy5cp699139dhjj+nOnTtasWKFNm/eLElq3bq1tmzZIicnJ5veKwBAzkh6IV9lzFJxdnbWtm3b1LJlS4vyefPmGV9Wxo0bpw8++KAwhgkUWS+//LL69OmjHj16WP0CHBkZqc6dOys0NFSStHXrVrVp0yZLvdDQULVq1UrJyclq1qyZtm3bJnd3d6M8NjZW3bp1U0hIiJydnXX48GGrsy9XrVqlkSNHSpJef/11ffrppxblFy9eVIcOHRQdHS1fX18dPnxYzs7OWdoZMmSI1q1bJ0lavny5evbsaVG+adMmDRo0SFLe/lACiqpFixbpww8/lL+/v7p37645c+ZIyj7pRcwCBSs4OFjPPfecpPTZ0/Pnz5eLi4vVuomJiVlmVhOzQMH68ccfNXDgQElSy5YttX379izflU+cOKFOnTopKSlJ5cqV04ULFyzihbgFHoxp06apefPmat68uSpXrqzLly+rSZMmkmz/t1oc4zEpKUktWrTQpUuXVLZsWQUHB6tOnToWdcaMGWM8uLpw4UIFBQXl9lYBAGzAnl7IN8eOHTOerunfv3+WhJckjRgxQvXr15ckLVmyRElJSQU6RqCoW7dunXr16pXtE1/e3t765JNPjPMff/zRar3FixcbS6rNmjXL4g8ISfLw8NCsWbMkpa9/vmjRIqvtLFiwQJJUvnx5TZkyJUu5r6+v8RTtxYsXtWXLlix1bty4oQ0bNkiSnnrqqSx/QEhSr1699NRTT0lKfw+yW1ICsAcZ+wNJ0pw5c7L9Id0cMQsUnNTUVL3zzjuSpEaNGmnBggU5xqm1pYSJWaBgme/V9fbbb1v9rty0aVNjZsbdu3d17tw5i3LiFngwPvzwQ3Xp0kWVK1e+7zaKYzxu2bJFly5dkpT+OZU54SVJU6ZMMWbKzZ8/3+o9AQDyjqQX8s3WrVuN4+yeVnF0dFSfPn0kpf8hsmfPngIZG1CcmM8SyfhSbS4tLU3btm2TJPn7+6tFixZW22nRooXq1asnSdq2bZvS0iwnAoeGhho/FvTq1UseHh5W23nllVeMY2t/RGzfvl2pqamSsv9sMG8nNTVV27dvz7YeUNSNGTNG9+7dU9++fdW2bdtc6xOzQMH65ZdfdOHCBUnS6NGjrT7xnRNiFih45g9L1q5dO9t65j8ym19D3AJFR3GNR/PfxMz7NOfh4aFevXpJks6ePWus4AIA+HtIeiHfZMzy8vT0VNOmTbOtZ74U28GDB/N7WECxY74hrrUNfS9fvqzr169LktWlD81llEdEROjy5csWZRkxnVs7VapUkZ+fnyTrMW1rO3w2oDjYtGmTfv75Z5UvX95iVmZOiFmgYP3www+SJAcHB2NWiCTduXNHFy5c0J07d3K8npgFCl5GDEjWH/rKEBYWJik9vs2XQiNugaKjuMZjxmv16tVTlSpV7rsdAEDekfRCvjl//ryk9Kfrcnpi1t/fP8s1AGy3d+9e4zhjuVBzZ8+eNY4znozLjnl55ng0XxLG1nauXbtmbCCeuZ2yZcvm+OW/atWqKlu2rNWxAPbAZDLp/fffl5S+Mbe3t7dN1xGzQME6evSoJOmhhx5SmTJltGHDBj3++OOqU6eOAgICVKdOHT322GOaP3++EhISslxPzAIF78UXXzT+/X7++edKSUnJUufkyZPasWOHJKl3795GfYm4BYqS4hiP9+7dU3h4eJ7GYq0dAMD9IemFfBEfH6/IyEhJUo0aNXKs6+XlJU9PT0npXzgA2C41NVWfffaZcZ6xNIK5iIgI4zi3eKxZs6ZxnDke76edtLQ0i+vM28mtDfM6fDbAHk2cOFE3btxQq1at1L9/f5uvI2aBgpOammr8wOTt7a1x48Zp8ODBOn36tEW90NBQjR8/Xj169JDJZLIoI2aBguft7a0lS5bIw8NDBw8eVMeOHbVmzRodOXJEu3fv1owZM9S9e3clJiaqSZMmWWZbE7dA0VEc4/FB3RMA4P6Q9EK+uHfvnnGckdDKScZay5mfsAGQs4ULF+rYsWOSpGeffdbqUqJ5iUfzdc/Nr/s77WSO64x2+GxAcbZ//36tXLlSzs7OmjNnjhwcHGy+lpgFCk50dLSxb8fp06f1xRdfqGrVqvryyy916dIlXb9+XVu3bjX2Fzl06JBGjBhh0QYxCxSOrl27avfu3RowYIB+//13DRs2TJ06dVLPnj01Y8YMubu7a/r06dq+fbsqV65scS1xCxQdxTEeH9Q9AQDuD0kv5Iv4+Hjj2MXFJdf6bm5ukqS4uLh8GxNQ3Ozdu1eTJ0+WJFWqVElz5syxWi8v8ejq6mr1uszn5vVyaydzXGe0Y8tnQ0Y7fDbAniQmJmr06NFKS0vT8OHD1bBhwzxdT8wCBcf8R6r4+Hh5eHho8+bNeumll+Tl5SV3d3e1adNGP/30kxo1aiQpfdP7jCURM67LQMwCBScxMVFr167Vtm3blJaWlqX85s2bWr9+vXbv3p2ljLgFio7iGI95uaeM38MyXwcAuH8kvZAvSpUqZRwnJSXlWj9jfwR3d/d8GxNQnJw5c0b9+vVTcnKySpUqpeXLl6tSpUpW6+YlHhMTE61el/ncvF5u7WSO64x2bPlsyGiHzwbYk//+7//W+fPnVbNmTY0bNy7P1xOzQMHJHDf9+/e3uveGu7u7xo8fb5xv3LjRahvELFAwYmJi9Nxzz2nOnDm6c+eORo0apcOHD+vmzZu6cuWKNm3apNatWyskJERBQUFasGCBxfXELVB0FMd4zMs9me8XmvmeAAD3h6QX8kXp0qWNY1uWXYiNjZVk2/RxoKS7dOmSnn/+eZlMJjk5OWnp0qVq06ZNtvXzEo8ZsZj5ur/TTua4zmiHzwYUR+fPn9fcuXMlSbNmzbqvf7vELFBwMsfNk08+mW3dJ554Qs7OzpKkkJAQq20Qs0DBmDFjhg4cOCBJmj9/viZPnix/f3+5urqqbNmy6tixozZv3qx27dopLS1NEyZM0O+//25cT9wCRUdxjMcHdU8AgPtD0gv5olSpUqpQoYKk3DfiNJlMxpcAWzYKBUqy69evq2fPnrp+/bocHBy0YMECdevWLcdrqlevbhznFo/h4eHGceZ4vJ92HBwcLK4zb8eWTXoz6vDZAHuxaNEiJSYmqnbt2oqLi9P333+f5b8zZ84Y9X/77Tfj9Yz/LyRmgYLj5uamihUrGuc5/dstVaqUvL29JUm3b982XidmgYKVlpam1atXS5L8/Pz0yiuvWK3n7Oysjz76SJKUmpqqf/3rX0YZcQsUHcUxHqtVq5bnsVhrBwBwf0h6Id/Ur19fkhQWFqbk5ORs650/f9449vf3z/dxAfYqMjJSvXr10qVLlySlzyLp27dvrtc1aNDAOP7jjz9yrGtenjkeM2I6L+3UqFEjy1NvGe1ER0frxo0b2bbx559/Kjo62upYgKIqY3mSS5cu6bXXXrP6308//WTUnz17tvF6xo/oxCxQsMxjLiUlJce6GeUZM74yX0/MAvnv5s2bunPnjiSpcePGOdZt2rSpcWweV8QtUHQUx3gsU6aMatasmaexWGsHAHB/SHoh37Ru3VpS+lTuEydOZFtv3759xnGrVq3ye1iAXbp7966ef/55nT17VpI0adIkDR482KZra9WqZTxpZh5v1uzfv19S+tNttWrVsijLiOnc2rlx44ZCQ0MlWY9pW9vhswElFTELFKzHH3/cOM54sMSa6OhoRUZGSrJ8gpuYBQqWedI5p4crJcu9dJycnIxj4hYoOoprPGa89scff+SYPCOuAeDBI+mFfGO+5Nq3335rtU5qaqrWrl0rSSpXrpzatWtXIGMD7ElsbKxefvllnTx5UpI0ZswYjR492ubrHRwc1LVrV0npMyuPHDlitd6RI0eMmZddu3aVg4ODRbmfn5/x1NumTZss1h43Z750TPfu3bOUBwYGytEx/f9+svtsMG/H0dFRgYGB2dYDipLFixfLZDLl+N+4ceOM+ps3bzZez/jDnZgFClaPHj2M461bt2Zbb8uWLUpLS5Nk+YMYMQsUrPLly6ts2bKS0uMqp8SX+Y/J5j+QE7dA0VFc49H8NzHzPs3FxsZq06ZNktJnvPn5+WXbHwDAdiS9kG8CAgKMHwRWrVqlw4cPZ6mzYMECnTt3TpI0dOhQubi4FOgYgaIuMTFR/fr108GDByWlx8nHH3+c53aGDRtmPN06duxYxcXFWZTHxcVp7NixktKfnh02bJjVdkaMGCFJunPnjiZOnJilPCwsTHPnzpUk+fr6Wv0jokqVKurdu7ckadeuXfrxxx+z1Pnhhx+0a9cuSdLLL7+sKlWq2HSfQHFBzAIFp1GjRurUqZMk6bvvvlNwcHCWOjdu3NDUqVMlSa6urgoKCrIoJ2aBguPo6KhnnnlGUvp+t59++qnVeiaTSZMmTTLOu3TpYlFO3AJFR3GMx+7du6t27dqSpLlz5yosLCxLnQkTJshkMkmSRo4cafWeAAB552AymdIKexAovk6ePKkuXbooLi5OpUuX1jvvvKN27dopLi5OGzdu1PLlyyWlP5Hz66+/qkyZMoU7YKCI6d+/vzZv3ixJat++vaZPn57liTZzrq6u2T4dNnnyZOMLfuPGjTV69GjVqVNHYWFh+uyzz3Tq1ClJ0jvvvKMJEyZYbSMlJUXdunUzknA9evTQwIED5eXlpWPHjmn27Nm6deuWHB0dtW7dOuNHxMzCw8PVoUMH3b59W87OzhoxYoQ6d+4sSfr555+1YMECJScnq2LFigoODmZDXxQr06dP18yZMyWlz/TKbpYzMQsUnNDQUD311FO6e/euSpUqpWHDhqlTp05yd3fXsWPHNHfuXGMj+smTJ2vUqFFZ2iBmgYJz/vx5dejQwZjJ0aVLF/Xt21e1a9dWQkKCjhw5osWLFys8PFyS9MQTT1j94Zq4Bf6+AwcO6OLFi8Z5VFSUxo8fLyl9ub7+/ftb1M/84EiG4hiPO3bsUJ8+fZSamqrKlStrzJgxCggIkMlk0ooVK4y9flu3bq0tW7ZYLMMKALh/JL2Q77Zv364hQ4YYG3xm5ufnp/Xr18vX17eARwYUfV5eXnmq7+Pjo99//91qWWpqqt566y2tXr062+v79++vzz//3FjOwZrIyEj17t1bx48ft1ru5uam2bNna8CAATmO9ejRowoKCsp2ffMqVaro22+/1WOPPZZjO4C9sTXpRcwCBevAgQMaOHCgbt68abXcwcFB7777brYzrolZoGDt3r1br732mrHXXnbat2+vlStXWv1eTdwCf9+wYcO0Zs0am+tnzGzKrLjG44oVK/Tee+8pMTHRanlAQIDWr18vb2/vHNsBANiOpBcKxJUrV7RkyRLt2LFDERERcnFxka+vr3r27KnBgwfLw8OjsIcIFEkPMumVYceOHVq+fLlCQkIUGRkpb29vNWvWTIMGDcr2SbfMkpOTtWLFCn333Xc6d+6cYmNjVbVqVT3xxBMaOnSoHn74YZvaiYyM1OLFi7Vt2zZduXJFkvTQQw+pa9euGj58uCpUqGBTO4A9sTXplYGYBQpOVFSUvvjiC23dulVXrlxRYmKiqlSporZt2+qNN95QkyZNcm2DmAUKTlRUlFatWqWdO3fq7Nmzunv3rpydnVW5cmU1b95cL774otW9fzIjboH796CSXhmKYzyePn1aX3zxhYKDg/Xnn3/Kw8ND9evXV+/evTVgwAA5Ozvb1A4AwDYkvQAAAAAAAAAAAGD3sp8PDAAAAAAAAAAAANgJkl4AAAAAAAAAAACweyS9AAAAAAAAAAAAYPdIegEAAAAAAAAAAMDukfQCAAAAAAAAAACA3SPpBQAAAAAAAAAAALtH0gsAAAAAAAAAAAB2j6QXAAAAAAAAAAAA7B5JLwAAAAAAAAAAANg9kl4AAAAAAAAAAACweyS9AAAAAAAAAAAAYPdIegEAAAB5MH36dHl5ecnLy0vTp08v7OHkqz179hj32q1bt8IeDgAAAAAAOXIu7AEAAAAAGbp166Z9+/bd17V9+/bV4sWLH/CIAAAAAACAvWCmFwAAAAAAAAAAAOweM70AAABQJDVv3lwBAQE213/sscfycTQAAAAAAKCoI+kFAACAIqlTp0764IMPCnsYWXzwwQdFclwAAAAAAJR0LG8IAAAAAAAAAAAAu0fSCwAAAAAAAAAAAHaP5Q0BAABQbD366KO6evWqJOnkyZOqVauWzp8/r2XLlunXX39VRESEJMnHx0ddu3bV4MGDVaVKlRzbnD59umbOnClJGjduXI5LHQYHB2vDhg06fvy4wsPDFRMTI1dXV5UvX161atVSkyZN1KFDBz355JNydXXNsd8jR45o/fr12rNnj65fv674+Hh5e3vr4YcfVufOnRUUFCRPT0+b35sLFy7oq6++0q5du3Tt2jW5urqqZs2aCgwM1D/+8Q/VqFHD5rbMnTt3TuvWrdPu3bt19epVmUwmlS1bVrVr19aTTz6pV199VdWqVcu1nXv37mn9+vX697//rdOnTysyMlJJSUny8PBQlSpV5Ovrq5YtWyowMFANGza8r7ECAAAAAIoXB5PJlFbYgwAAAAAkqVu3btq3b5+k3BNKtsic9Nq9e7fGjh2rhIQEq/W9vLy0aNEide3aNds2bUl6xcTE6PXXX9f27dttGue8efM0YMAAq2UxMTEaOXKkNm7cmGMbVatW1fz589WpU6dc+/v666/18ccfKz4+3mp5uXLltGTJEpUuXVrPPvusJKlNmzbaunVrtm0mJCTo/fff18qVK5WSkpJtPXd3d02ePFlvvPFGtnUOHz6sf/zjH0ZSMje3b9+WszPP8wEAAABAScdfhgAAACgRtm3bZiSoqlevrlatWsnT01OhoaE6dOiQUlNTZTKZNHDgQK1du1ZPPfXUfff1xhtvWCS8fH191bhxY5UvX15JSUm6ffu2Tp8+rStXruTYTmxsrHr06KFjx44Zr1WrVk2tW7eWp6enLl68qIMHDyolJUV//vmn+vbtq6VLl+q5557Lts1vvvlGY8aMMc5dXFzUtm1b+fj46M6dO9q7d6/u3LmjgQMHavz48Tbdb0xMjF544QUdPHjQeK1OnTpq2rSpvLy8dOfOHR06dEjXr19XXFycxo4dq7/++kvvvvtulrbCw8P1wgsv6K+//jLG17x5c9WpU0ceHh6KiYnRlStX9L//+7+Kjo62aXwAAAAAgJKBpBcAAABKhIkTJ8rR0VFTpkzR8OHD5ej4f9vbnj17VoMGDdKZM2eUlJSk4cOH69ChQ/Ly8spzP7///rsxI6p06dL65ptvsp19denSJX333XeqVKmS1fLx48cbCS8nJyd98sknGjJkiMXYL1y4oNdee00nTpxQcnKyRo4cqaZNm6pWrVpZ2rtw4YLFzLQ2bdroyy+/tFjKMCEhQZMmTdLixYv1z3/+06Z7fvfdd42El5+fn+bOnat27dpZ1ElJSdHy5cv14YcfKiEhQdOmTVO7du3UsmVLi3oLFy40El6tW7fWsmXLrC6HmJycrIMHD2rlypVycHCwaZwAAAAAgOKNpBcAAACKpJ07dyoqKsrm+h9++KHKly+fbXliYqImTZqkESNGZClr0KCBfvjhBz3++OOKjIzUjRs3tHDhQn300Ud5HveBAweM46FDh+a43GDt2rUtZl2ZCwsL0zfffGOcz5gxQ4MHD85Sr27duvrhhx/Uvn17XblyRdHR0Zo1a5YWLlyYpe6MGTOMJQ0ffvhhbdiwQR4eHhZ13NzcNH36dMXExGjlypU536yk/fv3a+3atZLSZ3f9/PPP8vb2zlLPyclJr732mkqVKqU333xTKSkpmjVrlr777juLeubv38KFC7Pd/8vZ2Vlt27ZV27Ztcx0jAAAAAKBkIOkFAACAIun48eM6fvy4zfVHjBiRY9KrVq1aVhNeGapUqaKxY8dq3LhxkqTVq1frww8/zPMsooxZSpKsJn9stWLFCqWmpkpK35vs9ddfz7aul5eXJk+erEGDBkmSvvvuO02bNk3lypUz6phMJv3000/G+eTJk7MkvMxNmTJF33//vWJiYnIcp3ly7ZNPPsn1noOCgvT555/r/Pnz2rVrl6KiolShQgWj/EG9fwAAAACAkscx9yoAAACA/evdu7ecnXN+5uvll1+Wk5OTJOn69ev6448/8tyP+VKBa9euVWxsbJ7bkKTffvvNOH7llVdyTb51797dSPolJCToyJEjFuWHDx9WQkKCJKlSpUp6+umnc2zPy8tLgYGBOdZJTk7W7t27JUlly5ZVly5dcqyfIWPpw7S0NIt9wCTL9898phsAAAAAALlhphcAAACKpHHjxlnsP/V3tWjRItc6Xl5eqlevns6ePStJOnXqlPz9/fPUzzPPPCNPT0/FxMTo5MmTatmypfr166fOnTurcePGRlItJ2lpafr999+N8//6r//K9RoXFxcFBAToP//5jyTp5MmTFomtU6dOGcfNmze32BcsOy1atMiy/KC5//mf/zFmgjk7O+v999/PtU1JFjP4rl27ZlHWq1cvI+E3adIk/frrr+rdu7c6duxokRADAAAAACAzkl4AAAAoEWrWrGlzvYyk1+3bt/PcT4UKFTRv3jwNHTpUSUlJCg8P14wZMzRjxgyVLl1aAQEBatOmjbp06aLGjRtbbePu3btKSkoyzn18fGzq+6GHHjKOIyMjLcrM78XW9nJ7z/7880/jOCoqSl999ZVN7ZozmUwW5wMGDNB//vMfbd26VZIUHBys4OBgYzyPP/642rZtq27durH8IQAAAADAAssbAgAAoETIaf+q7Ordu3fvvvp64YUXtGvXLnXv3l0uLi4W7QUHB2vatGlq3769OnTooP3792e5PvM+Wg9i7OZturu729Sep6dnjuXR0dE2tZOT5ORki3MnJyetXr1a8+bNU4MGDSzKwsPDtX79er311ltq0KCBRo4cqTt37vztMQAAAAAAigdmegEAAKBEsHVvLfN6pUuXvu/+GjdurNWrV8tkMmn//v06ePCgDh48qJCQEGMW14kTJ/Tss89q6dKl6tmzp3Ft5mRTbGxsrgmo3MZufn1cXJxN95A5+ZaZeZLtkUce0b59+2xqNzcODg4aMGCABgwYoNDQUO3bt08HDx7UgQMHdOnSJUlSUlKSVq1apb1792rnzp2qWLHiA+kbAAAAAGC/mOkFAACAEiE8PNymeuZ7TD2I5fO8vLzUtWtXTZkyRTt27NCFCxe0cOFCY+nAlJQUvfvuuxaJqHLlylnMELN17FeuXMl27OZJoatXr9rUXub9tjKrXLmycXzz5k2b2swrPz8/DRw4UIsXL9aJEyd09OhRvfnmm8beaGFhYZo5c2a+9A0AAAAAsC8kvQAAAFAiHDlyJNc6JpNJ58+fN86bNGnywMdRtmxZBQUFafPmzXJzc5OUvv/W4cOHjToODg569NFHjfNDhw7l2m5ycrKOHz9unGceu/n+YSEhIUpNTc21zdzes0cffdS4h1u3bunixYu5tvl3+fn5aerUqfrggw+M17Zv357v/QIAAAAAij6SXgAAACgRvv/+e6WkpORYZ8OGDUadqlWrql69evk2njp16ljsWXXr1i2L8vbt2xvHa9asUVpaWo7tbd26VVFRUZKkUqVKqUWLFhblLVu2NBJUN2/e1C+//JJje3fv3s01meTu7m4xzq+//jrH+g9SYGCgcZxfs8wAAAAAAPaFpBcAAABKhLCwMC1atCjb8ps3b2rWrFnGeb9+/eTg4JDnfiIjI22ql5KSohs3bhjnlSpVsigfOHCgHB3Tv66fPHlSy5cvz7Ytk8mkCRMmGOcvvPCCypUrZ1HHy8tLPXr0MM4nTJiQ495ekyZN0r1793K9j1GjRhnHX375pXbv3p3rNRnM7z+Dre+f+dKLmd87AAAAAEDJRNILAAAAJYKrq6smTpyoxYsXZ1na79y5c+rZs6cx26py5cp6880376uf8ePHKzAwUGvWrJHJZLJaJyoqSm+99Zb+/PNPSelLHrZs2dKiTp06dTRo0CDj/L333tNXX32VZewXL17U888/r8uXLxttjR071mq/Y8eONWZ7nT59Wi+99JIiIiIs6iQkJOjjjz/WN998I1dX11zvt23bturbt6+k9CUWX3rpJc2ZMyfbhFl8fLy2bNmivn37GteZa9SokUaPHq29e/dmuwRjSEiIxT0+/fTTuY4TAAAAAFD8OZhMppzXSQEAAAAKSLdu3bRv3z5JUvPmzRUQEGDzte7u7poyZYrFa48++qiuXr0qSZo+fbqxD1SNGjXUqlUreXp6KjQ0VAcPHjQSLM7OzvrXv/6lZ555xmo/06dP18yZMyVJ48aNs9hbSpKGDRumNWvWSJKcnJzk7+8vf39/eXl5KS4uTtevX9ehQ4eUmJhoXPP5559r4MCBWfqKjY1V9+7dLfbqMh97WFiY9u/fbyzJ6OzsrKVLl+q5557L9n36+uuvNWbMGOPc1dVVbdu2lY+Pj0wmk/bs2aOoqCi5urpq/PjxGj9+vCSpTZs22rp1q9U2ExIS1LdvX4slEz08PBQQEKCaNWvKzc1Nd+/eVVhYmM6cOaOEhARJUtOmTbPMDPPy8jKOy5Qpo0aNGsnHx0eenp6KjIzUH3/8oTNnzhh1KlasqD179qhatWrZ3jMAAAAAoGRwLuwBAAAAANYcP37cItmTm7Jly2ZJepnr2rWr3Nzc9P777+vatWv6/vvvs9QpV66cFixYkG3CyxalS5c2jlNSUnTmzBmLJI25MmXK6JNPPrGa8JLSE0c//fSTRo4cqU2bNklStmOvWrWq5s+fr06dOuU4vtdff10pKSmaMGGCEhISlJiYmGV/r7Jly2rJkiUqU6ZMjm1lcHNz04YNGzRjxgwtXLhQsbGxio2N1Z49e7K9xsXFJcu+Y1L6+5cxS+yvv/7SgQMHdODAAattNGrUSMuWLSPhBQAAAACQRNILAAAAJcirr76q1q1ba9myZQoODjaW9nvooYfUpUsXvfHGG6paterf6mP27Nl6/fXXtXv3bh09elRnzpxReHi47t27J2dnZ1WoUEENGjRQx44d1adPn1z3oypdurS++eYbDRs2TOvWrdPevXt1/fp1xcfHy9vbWw8//LA6d+6sfv36ydPT06YxDhkyRE899ZS+/PJL7dq1SxEREXJ1dVWNGjXUpUsXDRo0SD4+PjkmrTJzcnLSRx99pCFDhmjNmjUKDg7W2bNnFRUVpaSkJJUpU0Y+Pj5q2LCh2rVrp2eeeUYVK1bM0s7Fixe1f/9+7d27VyEhIbpw4YJu3bql+Ph4eXh4qHr16mrSpIl69Oihrl27GvueAQAAAADA8oYAAAAotsyXNzx58qRq1apVyCMCAAAAAAD5hcciAQAAAAAAAAAAYPdIegEAAAAAAAAAAMDukfQCAAAAAAAAAACA3SPpBQAAAAAAAAAAALtH0gsAAAAAAAAAAAB2j6QXAAAAAAAAAAAA7J6DyWRKK+xBAAAAAAAAAAAAAH8HM70AAAAAAAAAAABg90h6AQAAAAAAAAAAwO6R9AIAAAAAAAAAAIDdI+kFAAAAAAAAAAAAu0fSCwAAAAAAAAAAAHaPpBcAAAAAAAAAAADsHkkvAAAAAAAAAAAA2D2SXgAAAAAAAAAAALB7/w92QUae4mF/NQAAAABJRU5ErkJggg==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360" y="2079519"/>
            <a:ext cx="11043920" cy="29957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0" name="직사각형 39"/>
          <p:cNvSpPr/>
          <p:nvPr/>
        </p:nvSpPr>
        <p:spPr>
          <a:xfrm>
            <a:off x="1095489" y="5195054"/>
            <a:ext cx="958557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 smtClean="0">
                <a:solidFill>
                  <a:srgbClr val="FF0000"/>
                </a:solidFill>
              </a:rPr>
              <a:t>* Sarsa </a:t>
            </a:r>
            <a:r>
              <a:rPr lang="ko-KR" altLang="en-US" sz="1200" b="1" smtClean="0">
                <a:solidFill>
                  <a:srgbClr val="FF0000"/>
                </a:solidFill>
              </a:rPr>
              <a:t>환경의 실행에서는 </a:t>
            </a:r>
            <a:r>
              <a:rPr lang="ko-KR" altLang="en-US" sz="1200" b="1" smtClean="0">
                <a:solidFill>
                  <a:srgbClr val="FF0000"/>
                </a:solidFill>
              </a:rPr>
              <a:t>개인 </a:t>
            </a:r>
            <a:r>
              <a:rPr lang="ko-KR" altLang="en-US" sz="1200" b="1" smtClean="0">
                <a:solidFill>
                  <a:srgbClr val="FF0000"/>
                </a:solidFill>
              </a:rPr>
              <a:t>노트북에서 실행 시간이 과하게 오래 걸려 오류가 발생 해 에피소드 수를 </a:t>
            </a:r>
            <a:r>
              <a:rPr lang="en-US" altLang="ko-KR" sz="1200" b="1" smtClean="0">
                <a:solidFill>
                  <a:srgbClr val="FF0000"/>
                </a:solidFill>
              </a:rPr>
              <a:t>100</a:t>
            </a:r>
            <a:r>
              <a:rPr lang="ko-KR" altLang="en-US" sz="1200" b="1" smtClean="0">
                <a:solidFill>
                  <a:srgbClr val="FF0000"/>
                </a:solidFill>
              </a:rPr>
              <a:t>으로 줄여 실행하였습니다</a:t>
            </a:r>
            <a:r>
              <a:rPr lang="en-US" altLang="ko-KR" sz="1200" b="1" smtClean="0">
                <a:solidFill>
                  <a:srgbClr val="FF0000"/>
                </a:solidFill>
              </a:rPr>
              <a:t>.</a:t>
            </a:r>
            <a:endParaRPr lang="en-US" altLang="ko-KR" sz="1200" b="1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44314226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양쪽 모서리가 둥근 사각형 20"/>
          <p:cNvSpPr/>
          <p:nvPr/>
        </p:nvSpPr>
        <p:spPr>
          <a:xfrm>
            <a:off x="9447399" y="1082299"/>
            <a:ext cx="2609677" cy="5775701"/>
          </a:xfrm>
          <a:prstGeom prst="round2SameRect">
            <a:avLst>
              <a:gd name="adj1" fmla="val 19257"/>
              <a:gd name="adj2" fmla="val 0"/>
            </a:avLst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양쪽 모서리가 둥근 사각형 4"/>
          <p:cNvSpPr/>
          <p:nvPr/>
        </p:nvSpPr>
        <p:spPr>
          <a:xfrm>
            <a:off x="525417" y="319314"/>
            <a:ext cx="11161486" cy="6538686"/>
          </a:xfrm>
          <a:prstGeom prst="round2SameRect">
            <a:avLst>
              <a:gd name="adj1" fmla="val 9802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24000" tIns="108000" rtlCol="0" anchor="t"/>
          <a:lstStyle/>
          <a:p>
            <a:pPr lvl="0" latinLnBrk="0">
              <a:defRPr/>
            </a:pPr>
            <a:endParaRPr lang="en-US" altLang="ko-KR" sz="2800" i="1" kern="0" dirty="0">
              <a:solidFill>
                <a:prstClr val="white"/>
              </a:solidFill>
              <a:latin typeface="a로케트" pitchFamily="18" charset="-127"/>
              <a:ea typeface="a로케트" pitchFamily="18" charset="-127"/>
            </a:endParaRPr>
          </a:p>
          <a:p>
            <a:endParaRPr lang="ko-KR" altLang="en-US" sz="1600" dirty="0"/>
          </a:p>
        </p:txBody>
      </p:sp>
      <p:sp>
        <p:nvSpPr>
          <p:cNvPr id="6" name="직사각형 5"/>
          <p:cNvSpPr/>
          <p:nvPr/>
        </p:nvSpPr>
        <p:spPr>
          <a:xfrm>
            <a:off x="950685" y="1248229"/>
            <a:ext cx="10290629" cy="5609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5"/>
          <p:cNvGrpSpPr/>
          <p:nvPr/>
        </p:nvGrpSpPr>
        <p:grpSpPr>
          <a:xfrm>
            <a:off x="9243004" y="677848"/>
            <a:ext cx="1503554" cy="408789"/>
            <a:chOff x="9128703" y="537029"/>
            <a:chExt cx="1815068" cy="493485"/>
          </a:xfrm>
        </p:grpSpPr>
        <p:sp>
          <p:nvSpPr>
            <p:cNvPr id="7" name="모서리가 둥근 직사각형 6"/>
            <p:cNvSpPr/>
            <p:nvPr/>
          </p:nvSpPr>
          <p:spPr>
            <a:xfrm>
              <a:off x="10450286" y="537029"/>
              <a:ext cx="493485" cy="493485"/>
            </a:xfrm>
            <a:prstGeom prst="roundRect">
              <a:avLst/>
            </a:prstGeom>
            <a:solidFill>
              <a:srgbClr val="E27D45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모서리가 둥근 직사각형 7"/>
            <p:cNvSpPr/>
            <p:nvPr/>
          </p:nvSpPr>
          <p:spPr>
            <a:xfrm rot="2700000">
              <a:off x="10648042" y="585560"/>
              <a:ext cx="97972" cy="396421"/>
            </a:xfrm>
            <a:prstGeom prst="roundRect">
              <a:avLst>
                <a:gd name="adj" fmla="val 50000"/>
              </a:avLst>
            </a:prstGeom>
            <a:solidFill>
              <a:srgbClr val="FFE1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모서리가 둥근 직사각형 8"/>
            <p:cNvSpPr/>
            <p:nvPr/>
          </p:nvSpPr>
          <p:spPr>
            <a:xfrm rot="18900000">
              <a:off x="10642315" y="585559"/>
              <a:ext cx="97972" cy="396421"/>
            </a:xfrm>
            <a:prstGeom prst="roundRect">
              <a:avLst>
                <a:gd name="adj" fmla="val 50000"/>
              </a:avLst>
            </a:prstGeom>
            <a:solidFill>
              <a:srgbClr val="FFE1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9787929" y="537029"/>
              <a:ext cx="493485" cy="493485"/>
            </a:xfrm>
            <a:prstGeom prst="roundRect">
              <a:avLst/>
            </a:prstGeom>
            <a:solidFill>
              <a:srgbClr val="00B0F0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9871793" y="711835"/>
              <a:ext cx="325756" cy="211804"/>
            </a:xfrm>
            <a:prstGeom prst="roundRect">
              <a:avLst>
                <a:gd name="adj" fmla="val 0"/>
              </a:avLst>
            </a:prstGeom>
            <a:solidFill>
              <a:srgbClr val="00B0F0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9871793" y="639885"/>
              <a:ext cx="325756" cy="72987"/>
            </a:xfrm>
            <a:prstGeom prst="roundRect">
              <a:avLst>
                <a:gd name="adj" fmla="val 0"/>
              </a:avLst>
            </a:prstGeom>
            <a:solidFill>
              <a:srgbClr val="FFE1BB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9128703" y="537029"/>
              <a:ext cx="493485" cy="493485"/>
            </a:xfrm>
            <a:prstGeom prst="roundRect">
              <a:avLst/>
            </a:prstGeom>
            <a:solidFill>
              <a:srgbClr val="00B0F0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모서리가 둥근 직사각형 14"/>
            <p:cNvSpPr/>
            <p:nvPr/>
          </p:nvSpPr>
          <p:spPr>
            <a:xfrm>
              <a:off x="9212567" y="849435"/>
              <a:ext cx="325756" cy="72987"/>
            </a:xfrm>
            <a:prstGeom prst="roundRect">
              <a:avLst>
                <a:gd name="adj" fmla="val 0"/>
              </a:avLst>
            </a:prstGeom>
            <a:solidFill>
              <a:srgbClr val="FFE1BB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오른쪽 대괄호 19"/>
          <p:cNvSpPr/>
          <p:nvPr/>
        </p:nvSpPr>
        <p:spPr>
          <a:xfrm rot="16200000">
            <a:off x="5815238" y="-4570912"/>
            <a:ext cx="561521" cy="10648951"/>
          </a:xfrm>
          <a:prstGeom prst="rightBracket">
            <a:avLst>
              <a:gd name="adj" fmla="val 93981"/>
            </a:avLst>
          </a:prstGeom>
          <a:ln w="60325">
            <a:gradFill flip="none" rotWithShape="1">
              <a:gsLst>
                <a:gs pos="32000">
                  <a:schemeClr val="accent1"/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1132461" y="1403482"/>
            <a:ext cx="9927425" cy="551543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a시월구일2" pitchFamily="18" charset="-127"/>
                <a:ea typeface="a시월구일2" pitchFamily="18" charset="-127"/>
              </a:rPr>
              <a:t>SUB TITLE :// 6-4: </a:t>
            </a:r>
            <a:r>
              <a:rPr lang="en-US" altLang="ko-KR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a시월구일2" pitchFamily="18" charset="-127"/>
                <a:ea typeface="a시월구일2" pitchFamily="18" charset="-127"/>
              </a:rPr>
              <a:t>Cliff-Walking </a:t>
            </a:r>
            <a:r>
              <a:rPr lang="ko-KR" altLang="en-US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a시월구일2" pitchFamily="18" charset="-127"/>
                <a:ea typeface="a시월구일2" pitchFamily="18" charset="-127"/>
              </a:rPr>
              <a:t>환경 </a:t>
            </a:r>
            <a:r>
              <a:rPr lang="en-US" altLang="ko-KR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a시월구일2" pitchFamily="18" charset="-127"/>
                <a:ea typeface="a시월구일2" pitchFamily="18" charset="-127"/>
              </a:rPr>
              <a:t>– Sarsa </a:t>
            </a:r>
            <a:r>
              <a:rPr lang="ko-KR" altLang="en-US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a시월구일2" pitchFamily="18" charset="-127"/>
                <a:ea typeface="a시월구일2" pitchFamily="18" charset="-127"/>
              </a:rPr>
              <a:t>환경 실행결과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a시월구일2" pitchFamily="18" charset="-127"/>
              <a:ea typeface="a시월구일2" pitchFamily="18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686560" y="528321"/>
            <a:ext cx="502920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latinLnBrk="0">
              <a:defRPr/>
            </a:pPr>
            <a:r>
              <a:rPr lang="en-US" altLang="ko-KR" sz="2000" i="1" kern="0" dirty="0" smtClean="0">
                <a:solidFill>
                  <a:prstClr val="white"/>
                </a:solidFill>
                <a:latin typeface="a로케트" pitchFamily="18" charset="-127"/>
                <a:ea typeface="a로케트" pitchFamily="18" charset="-127"/>
              </a:rPr>
              <a:t>20194111</a:t>
            </a:r>
            <a:r>
              <a:rPr lang="ko-KR" altLang="en-US" sz="2000" i="1" kern="0" smtClean="0">
                <a:solidFill>
                  <a:prstClr val="white"/>
                </a:solidFill>
                <a:latin typeface="a로케트" pitchFamily="18" charset="-127"/>
                <a:ea typeface="a로케트" pitchFamily="18" charset="-127"/>
              </a:rPr>
              <a:t>최민규</a:t>
            </a:r>
            <a:r>
              <a:rPr lang="en-US" altLang="ko-KR" sz="2000" i="1" kern="0" smtClean="0">
                <a:solidFill>
                  <a:prstClr val="white"/>
                </a:solidFill>
                <a:latin typeface="a로케트" pitchFamily="18" charset="-127"/>
                <a:ea typeface="a로케트" pitchFamily="18" charset="-127"/>
              </a:rPr>
              <a:t> </a:t>
            </a:r>
            <a:r>
              <a:rPr lang="ko-KR" altLang="en-US" sz="2800" i="1" kern="0" smtClean="0">
                <a:solidFill>
                  <a:prstClr val="white"/>
                </a:solidFill>
                <a:latin typeface="a로케트" pitchFamily="18" charset="-127"/>
                <a:ea typeface="a로케트" pitchFamily="18" charset="-127"/>
              </a:rPr>
              <a:t> 강화학습</a:t>
            </a:r>
            <a:endParaRPr lang="en-US" altLang="ko-KR" sz="2800" i="1" kern="0" smtClean="0">
              <a:solidFill>
                <a:prstClr val="white"/>
              </a:solidFill>
              <a:latin typeface="a로케트" pitchFamily="18" charset="-127"/>
              <a:ea typeface="a로케트" pitchFamily="18" charset="-127"/>
            </a:endParaRPr>
          </a:p>
          <a:p>
            <a:endParaRPr lang="ko-KR" altLang="en-US" dirty="0"/>
          </a:p>
        </p:txBody>
      </p:sp>
      <p:sp>
        <p:nvSpPr>
          <p:cNvPr id="4100" name="AutoShape 4" descr="data:image/png;base64,iVBORw0KGgoAAAANSUhEUgAABr0AAAMJCAYAAAC+0f2NAAAAOXRFWHRTb2Z0d2FyZQBNYXRwbG90bGliIHZlcnNpb24zLjcuMSwgaHR0cHM6Ly9tYXRwbG90bGliLm9yZy/bCgiHAAAACXBIWXMAAA9hAAAPYQGoP6dpAAEAAElEQVR4nOzdd1QU19sH8O8uvXeQJogIKiCIolgQFXuvqNFYYywxJsb8YkxijNGoiaaYxBJ7N/Zu7AVRsFNEBUGQovReFtjy/rEv4w7b6erzOYdzdmbuzNxdZmZ35rn3uZz8/HwRCCGEEEIIIYQQQgghhBBCCHmLcRu7AoQQQgghhBBCCCGEEEIIIYTUFgW9CCGEEEIIIYQQQgghhBBCyFuPgl6EEEIIIYQQQgghhBBCCCHkrUdBL0IIIYQQQgghhBBCCCGEEPLWo6AXIYQQQgghhBBCCCGEEEIIeetR0IsQQgghhBBCCCGEEEIIIYS89SjoRQghhBBCCCGEEEIIIYQQQt56FPQihBBCCCGEEEIIIYQQQgghbz0KehFCCCGEEEIIIYQQQgghhJC3HgW9CCE1UlZWhlu3bmH37t1Yt24d1qxZgw0bNuDkyZN48eJFY1ePvEW8vLxgamoKU1NTzJkzp7GrQxrRzZs3mWPB1NQUN2/ebOwqkffEy5cvWcfevn37GrtKRE1z5sxh/n9eXl6NXZ1aW7VqFeuYJISQxjJ48GDmWjR48ODGrg4hhBBCiFKajV0BQsjb5dKlS9i6dSuuXbuGiooKueUcHR0xbtw4zJo1C1ZWVg1Wv1WrVuHnn39mptevX4+JEyc22P4JIYQQQgghhBBCCCGENA4KehFCVJKYmIh58+bh1q1bKpVPSUnB2rVrsXHjRnz33XeYPXs2OBxOPdeSENLYoqKicPbsWWa6qvcFqRsbNmxAQUEBAHEvySFDhjRyjZqO/Px8bNy4kZkePHgw2rVr14g1Iu+7M2fOIDo6GgBgYmKCuXPnNnKNCHmDjk9CCCGEEPKuoqAXIUSpGzduYPLkycyD1ipmZmYICAiAnZ0dDA0NkZ6ejtjYWNy/fx8ikQgAUFJSgsWLFyM8PBxbtmyBtrZ2Y7wFQkgDiY6OZvW2/OCDDyjoVYc2btyIlJQUAMCECRMo6CWhoKCAdew1b96cgl6kUZ09exYHDhwAIO4BT0EF0pTQ8UkIIYQQQt5VFPQihCgUHh6O8ePHo6ysjJnn4OCAn376CYMGDYKWlpbUOikpKfj111+xa9cuJvh18uRJVFZWYt++fdTji7BUtTImJCAgAPn5+Y1dDUIIaXSLFy/G4sWLG7sahBBCCCGEEPLW4TZ2BQghTVd+fj4++ugjVsCrd+/eCAsLw/Dhw2UGvABxa9E//vgDhw4dgo6ODjP/3LlzWL9+fb3XmxBCCCGEEEIIIYQQQsj7h4JehBC5vvzyS6SmpjLTnTp1wt69e2FkZKTS+n379sWOHTtYPbuWL1+OmJiYOq8rIYQQQgghhBBCCCGEkPcbBb0IITI9efIER44cYaZ1dHSwadMm6Ovrq7WdQYMG4cMPP2Smy8vLWWOuEEIIIYQQQgghhBBCCCF1gcb0IoTItHHjRtb03Llz4eLiUqNtLVu2DEePHkVJSQkA8cDZycnJaN68ea3r2ZieP3+OqKgoZGdno6SkBObm5nB0dIS/vz8MDAxqvN2kpCTExsYiOTkZRUVF0NTUhKmpKZydndGxY0e1A4+K8Pl83LlzB8nJycjIyICGhgYCAgLg4+Oj0vpxcXGIjo5GWloaNDQ00KxZM3Tr1g3NmjWrszqqKisrC+Hh4UhLS0N5eTksLCzQsWNHtG7dusbbFAqFuHv3LuLi4pCdnQ1zc3M4ODigW7du0NPTq8Paq68+jr/i4mJERkbi+fPnKCgoQEVFBfT09GBhYQEnJyd4eHjAxMSkjt9J3ROJRLh//z7i4+ORnp4ObW1ttGnTBt27d4e2trbc9UpLSxEWFoa4uDiUlpbC3Nwc7du3V/l8kFWP+Ph4xMbGIi0tDcXFxdDW1oapqSnc3NzQvn17hfVpCCKRCNHR0Xj27Bmys7OZc8fZ2Rn+/v41rl9+fj4iIiKQkJCAwsJCCAQC6OnpwdraGs7OzvDw8KjTa1l9KywsxK1bt5CWloaioiJYWFigXbt28Pb2rrNxKqOjoxEXF4f09HRUVFSgdevWGDhwoNzylZWVuHPnDhITE5GTkwNNTU1YWVnB09MTHh4edVKn+pSZmYlbt27h1atXEAqFsLOzg6enJ9zd3etlf5GRkXj27Blev34NHR0d2NvbIyAgAGZmZvWyv6aivLwct27dQkpKCrKzs2FiYoIOHTqgffv2CtfLzMxEWFgYkpOTwefzYWNjg+7du9f6t1tFRQXu3r2Lly9fIicnBxwOB5aWlvDw8ICXl9c7Me7ru/JdWhvqXs8ayvtw/AENey/RVKSkpODhw4fIzMxEYWEhTE1NYWtri65du8LU1LRG2+TxeMxvpPz8fPB4POjq6sLMzAzNmzdH27ZtYWlpWbdvhBBCCCF1goJehBApZWVlOHz4MDPN4XAwZcqUGm/PzMwMw4YNw4EDBwAAAoEA+/bteysHaC8rK8PmzZuxbds2JCcnyyyjra2NwYMH45tvvkGrVq2UbrOyshLXrl3DiRMncP36dbx69UpuWU1NTQwZMgQLFy6El5eXSnX28vJCSkoKAGDChAnYuHEjeDweVq9ejb179yI7O5tVfvbs2cxD/lWrVrF65uXn5wMAQkNDsWzZMty7d0/mPgcOHIiVK1eiRYsWNaqfLDdv3sTQoUOZ6dOnTyMgIAApKSn45ptvcP78eVRWVkqt5+HhgZUrVyIwMFBpXaoIhUJs2bIFv/32GzIyMqSWGxsbY/z48Vi6dCkMDAwwZ84c5vh2dHREdHS0yvtSR30cfwDw4sUL/PTTTzh79ix4PJ7cchwOB23atMHIkSPxv//9j7VM3gMFb29vudur+h9Wkfc/lkXWZy4UCrF9+3asX78eiYmJUutYWVlh6dKlmDRpEmt+aWkpfvnlF2zduhXFxcVS67Vp0wa//fYbunTpIve9SG7r4sWLOHnyJEJCQpCTkyO3rJ6eHsaOHYsvvvgCzs7OcstVPw+rHDhwgPkMquvWrRvOnj0rd5v5+flYt24d9u/fL/MYBwB9fX0EBwfjq6++gp2dndxtSYqIiMCqVatw5coV8Pl8ueU0NDTg4+ODiRMnYvr06SptW57Bgwfj1q1bUvM/+eQTfPLJJzLXWbRokUrfQXl5eViyZAmOHTuG0tJSqeVOTk5YtmwZRowYoXRb8q4Tu3fvxt9//424uDhWeU9PT5kPiV+/fo3Vq1fj2LFjKCoqkrkve3t7zJ49Gx9//DFrbE15JM9fVT8bgP3ZKzvmqiQkJGDx4sW4fPkyhEKh1HJfX198//336NmzJ16+fMm6hqxfvx4TJ05UqW5VTp48iZ9//hlPnjyRWsblcjFu3DgsW7YM1tbWam1XnurXsSopKSkKH7xWfb9Wkff9K4us79GioiKsXr0a+/btk7muh4cHfv/9d3Tq1Ik1Pzk5Gd9//z1Onz4NgUAgtV7//v3x66+/wsHBQW59ZElISMDq1atx7tw5phFUddbW1pg7dy4+/vjjOnsoLxAI4OXlxfy28vHxwfXr19Xaxvnz5zF+/Hhm+vfff8e0adOkytXFd2l9q6vjs7bXM1V/+1VX099b7/rxV9/3Eqrat28f63s3MjISTk5OSter6bWez+dj37592LhxI549eyazjIaGBnr27Ilvv/0Wvr6+KrwLICMjA6tXr8bRo0dRWFiosGzLli2Z3926uroqbZ8QQggh9Y/SGxJCpDx48IB1s96pUyeFD2RVERwczJq+fft2rbbXGCIiIuDn54elS5fKDTgA4lakx48fR7du3bB//36l271w4QKCg4Oxf/9+hTepgPjm7sSJE+jduze2b9+u9nsAxA+0evXqhT/++EMq4KWKP/74A8OHD5cb8AKA//77D3369Km34E+Va9euISAgAKdPn5YZ8AKAmJgYjBo1Sm5woLrS0lKMGjUKixYtkhsMKCwsxObNmxEUFMQa964+1dfxd+bMGXTp0gVHjx5V+JAOEPcKevLkCdauXat2/etbZWUlpkyZgi+//FJmwAsQ9wacN28eVq9ezcxLT09Hnz598Mcff8gMeAHA06dPMXz4cFy6dElpPXbu3ImpU6fi+PHjCgNegDiIuXv3bnTv3h1nzpxRuu26cuXKFfj4+OD333+Xe4wD4nNh586d8Pf3x5UrV5Rud+vWrejduzcuXLigMOAFiB8EPnjwQOUHnY0hMjISAQEB2Lt3r8yAFyB+UDd16tQanRMVFRX48MMPMX/+fKkHxPKcPXsWHTt2xK5du+QGvAAgLS0NS5YsQffu3ZGUlKR23erLuXPn0K1bN1y8eFFmwAsAHj58iFGjRuHPP/+s1b5EIhG++uorTJkyRWbACxA3cDhw4AD69+/PPIB/F7x69QpBQUFYv3693GBZTEwMhg4dyjq3b9++jYCAAJw4cUJmwAsQ/2YZMGAAXr58qXJ9fvvtN3Tu3BmHDx+WG3AAxL3LfvjhB/Ts2bPOjlsNDQ1WwCAiIkLu8SDPvn37mNd6enoYNWqUVJl35bu0pmpyPWso78Px19D3Ek1BUlISevTogc8++0xuwAsQ/964cuUKgoKC8Ouvvyrd7t27d9G5c2fs2LFDacALEAdU//zzTxQUFKhVf0IIIYTUL+rpRQiRcufOHda0n59frbfZoUMHcDgciEQiAOKHWnw+H5qab8dl6MaNG/jggw9YN8sWFhbo0qULWrRoAT09PeTk5CA8PBwxMTEAxA8A5s6dC6FQKNWzRB5dXV14enqiVatWsLKygr6+Png8HlJSUnDnzh0mwFJZWYkvvvgCVlZWMlvsylNeXo4PP/wQT58+BQC4uLige/fusLa2RmFhIWJiYsDlym8PsXfvXvzwww8AABMTEwQGBqJFixbQ1NREbGwsrly5grKyMgBATk4OZsyYgZCQkHpp+fjkyRMsX74cxcXF0NLSQteuXeHh4QEDAwOkpaXh0qVLyMrKAiC+4V2wYAE6dOgANzc3udsUiUSYNGmSVCvctm3bolu3bjA1NUVOTg5CQkIQHx+PZ8+eYfr06bUOCitTX8dfXFwcZsyYgfLycmZes2bN0KVLFzRv3hx6enooKytDVlYWnj59isePH8sNLmpoaAAQf4aSD7Or5stSl2mEFi1ahNOnTwMAHBwc0KtXL9jY2KCkpAQ3b97E48ePmbKrV69G165d0bFjR4wePZp5ANWuXTt07twZZmZmyMzMxKVLl5CWlgZA/HnOmjUL9+7dg4WFhUp1MjIygqenJ1xdXWFubg49PT2UlpYiMTERYWFhTNC5uLgY06ZNw/nz59GhQwep7XC5XOZzlHwQzeFw5J6v8j73Q4cOYe7cuayglJ2dHbp06QIHBwdoa2sjIyMDoaGhePHiBQBxkDc4OBhHjx5Fz549ZW43JCQEX375JWuek5MTOnfuDHt7e+jo6KCkpAQZGRmIiYnB06dP5QY91KWhoSHz8+FyuXKPMUXXOUAcDF2xYgVev34NLpcLPz8/tG/fHsbGxsjMzMSVK1dYQZKffvoJnTp1Qo8ePVSu9+LFi5lj1tzcHL169ULz5s0hEAjw4sULZGZmssqfPHkS06dPZ71HY2NjBAUFoUWLFqioqEBMTAxCQkKYMs+fP0e/fv1w6dIllVrb16eQkBBMnToVFRUVzDxDQ0P07t0bLVu2hEAgQFxcHK5fvw4ej4fvv/++Vt8dq1atwubNmwGIe3D07NkTjo6O4PP5ePLkCa5du8acB4mJiZg7dy5OnTpV6+sSh8NhjkehUMj87gEUXw/rSkVFBYKDg5nAg7e3Nzp37gwTExPmulb1ULy8vBwfffQRHjx4gKysLIwbNw5FRUXQ0tJCt27d4OHhAT09PSQmJuLChQtMw4DU1FR88sknKgXrv/jiC6kH623btkWHDh1gbW0NkUiEly9f4vr160xDgbi4OPTv3x83btyok3TJH3zwAX777Tdmev/+/VixYoVK6+bm5uLChQvM9NChQ6VSE9bld2l9q6/jU93rWUN5H46/6ur7XqIpiImJwfDhw1mN94yMjNClSxe0atUKBgYGyM/Px8OHD3H//n0A4t+ny5cvR3l5Ob755huZ283JycH48eNZjQVMTU3RrVs3tGjRAoaGhuDxeMjNzUVsbCyioqKY+x5CCCGENC1vx9NmQkiDknw4DChOT6YqY2NjtGjRgnmIWlJSgoSEhHobu6MuvXr1CtOnT2cCDsbGxli+fDkmTJggc7ybGzdu4JNPPmFuKv/3v/+hc+fOclPN6enpYdy4cRg/fjy6dOki9yGfSCTC+fPnsXDhQuaB1WeffYagoCCV07CcPHkSAoEApqamWLduHYYPHy5VRvKBZHVffPEFAGDevHn4+uuvYWhoyFqekpKC8ePHM4GXuLg4HDp0CJMnT1apfupYsmQJKioqEBQUhN9//11qnJGSkhIsWLAAhw4dAiDOy7927VrmIagsmzdvxtWrV5lpc3NzbNiwAQMGDJAqe+TIEXz++ee4e/cuIiMj6+hdSavP42/dunXMQzoul4uff/4Z06dPl/vgq7CwEBcvXsSePXukllU9LKqe2ubhw4f1/rA9PT0d27dvh7a2Nn7++WdMmTJFKqixefNmfPXVV8z0ypUr0a5dO8TExMDe3h6bNm2SSqXI4/Ewf/585hjKzc3Fxo0b8d1338mti7GxMWbMmIGxY8eiY8eOcgP7AoEAhw4dwqJFi1BYWIjKykp88sknCAsLk3rovmjRIixatAgAOyXU+PHj1eopFR0djfnz5zMP+m1tbbF69WoMHTpU6vMSiUQ4efIkPv/8c+Tn50MgEGDmzJkIDw+XGfRbs2YN81pfXx8bNmxQmPIvOzsbZ8+exbVr11SuvzynTp0CIJ0e6a+//lI7FV6Vn3/+GRUVFWjfvj3Wr1+Ptm3bspZXVlZi+fLlTG8kkUiElStXqhz0evXqFbZt2wYOh4Ovv/4an3/+uVQaQslrcUpKCj799FNWwGvKlClYsWIFjIyMWOslJCRg1qxZzIO+zMxMzJo1C2fPnm2QoIssxcXF+OSTT1jvafTo0Vi7dq3UmFoZGRmYP38+Lly4gCVLltRof+np6VizZg00NDSwdOlSzJ49W+p6GRMTg3HjxjHXyps3b+LGjRtyA7uq6t69O3M9bKjUt5JOnTqFyspK2Nvb459//kH37t1Zy6tf1/Ly8vDXX3/hypUrKCoqQteuXbFhwwapxhyvX7/GmDFjmO/30NBQXL9+XeHntWPHDlbAoWPHjlizZo3M8cTKysqwbt06/PLLLxAKhcjIyMDMmTOZQEptuLq6wt/fH+Hh4QDEwf8ffvhBpYZXhw4dYh23sq4pdfldWt/q4/hU93rWUN6X4w9o2HuJxlZUVIQpU6YwAS9dXV0sWrQIM2fOlLovAcS9tufMmcM0cFq7di0CAgJkps/eunUrcnNzmekvv/wSX375pdzPs6ysDNevX8f27duVNqYhhBBCSMOib2ZCiJTqKbns7e3rZLvVx4SRvKloyv73v/8xn4mpqSn+++8/TJkyRWbAAQACAwNx7tw5ZmDjsrIyhSlsgoKC8M8//6BXr14KW7VzOBwMHDgQ586dYx5y5ubm4uDBgyq/F4FAAG1tbZw4cUJmwAuA3PcFiB9aLFmyBCtWrJB5Y+no6Ih9+/axHnb8+++/KtdPHRUVFejbty8OHjwoFfACAAMDA6xfvx6tW7dm5p06dUpumrKysjKsWrWKmdbW1saxY8dkBrwAYMyYMdi3bx+4XC6rdXddq8/j78aNG8zriRMnYubMmQofihsbG2PMmDE4efJkTd9OvahqMb99+3ZMmzZN5oOHjz/+GGPGjGGmw8PDsXXrVpiYmODs2bMyH37o6urir7/+Yh1fys63SZMm4ddff4W/v7/CB1oaGhqYMGECjhw5wnzmz549YwVd69onn3zCpN1ydHTE5cuXMXz4cJmfF4fDwYgRI3DixAno6ekBEKeH3LRpk1TZyspKVsraBQsWKB3jytLSElOmTMHOnTtr/obqUUVFBby8vHDmzBmpgBcAaGlp4ccff0SvXr2YeeHh4SqnxKoKXv38889YtGiRzHG3JM/xn376iZVmaebMmVi3bp1UwAsQjy9y/PhxeHp6suomOVZnQ9u6dSurZ9zw4cOxdetWqYAXANjY2GDv3r0IDAys8bW1srISIpEIGzduxPz582VeLz08PLBt2zbWvPr6vmpIlZWVzHWtesALkH1dW7duHaKiotCxY0ccP35cZu9lW1tbqQe7iq6HGRkZrN4Uffv2xblz52QGHADxQ/uvv/6aFUCvCkTWhQ8++IB5XdXjTRWSaYIdHR1lBrbfle/SmlL3etYQ3qfjD2jYe4nGtnLlSsTHxwMQH1cHDx7EggULZN6XAOLGm+fOnYOrqysAcQ/HlStXyiwrmekhMDAQ3333ncLPU09PDwMHDsThw4dhZWVVw3dECCGEkPpAQS9CiJTq4z8YGxvXyXarp+PIy8urk+3Wp7i4OJw7d46Z/vHHH+Hh4aF0vebNm2Px4sXM9NGjRxUOQq8OZ2dn1vgA58+fV2v9efPmwcfHp0b7bteuHdPbSx5nZ2fWYOWPHj2SOzZIbejq6uLvv/9WGFjQ0tLCRx99xEzzeDy5LZmPHz/O+h/NmTNH6ecUGBhY454kqqjv408y3ZC8B0FvixEjRmDIkCEKy0ydOpU1LRQK8f333ytMT6mjo4MJEyYw0ykpKUhPT69NVVk6deqEPn36MNPqns+qunLlCqKiopjpv//+W6UGDT4+Pvj444+Z6R07drDSYQHihhKS5/jbfixVWb9+PQwMDBSWmTNnDmta0ViH1XXu3Jn12cqTlZWF48ePM9PNmzfHjz/+qHAdIyMj/P3336xeg7IClg1BJBJhx44dzLSRkRHWrl2rMI2glpYW1q1bBy0trRrvd/DgwVLjiVbXuXNn+Pr6MtPq/P+asiVLlii9rkk+hBcKheBwOPj7779lBiyquLu7o0uXLsy0os9r06ZNTNovExMTbNq0SaXAx4wZM1hpXutqzKGRI0eyerJIjpMkz+PHj1nXzQkTJsg8bt+l79KaUvV61lDep+OvJmp7L9FY8vLysHv3bmZ6/vz5CAwMVLqeqakpq2FbWFgYk+pdUlVadOD9PZcJIYSQdwUFvQghUqrGbKii7KGfqqpvp6ioqE62W58OHjzIPOA1NTVl3SAqM3LkSObmlM/nM2lN6oJkz4MHDx6ote60adNqvN+PPvpIpRvurl27Mq/LysqQnJxc433KM2zYMNjY2KhVFwCIjY2VWe7ixYvMaw6Hg+nTp6tUD8mgWl2r7+NP8pyUfLDyNlLluPb19WX1UtDV1WUFtOSpPq6hvGOopmpzPqtKsgdL69atVXpIVGXUqFHM6+zsbKkHRdVTIr3txxIA+Pv7o127dkrLdenShXVNVOfYUPVafPnyZVaPpxkzZjC97xTx8fFh9QqIiIhg0lk1pNjYWLx8+ZKZHjp0qEot4p2dnVkBYXXNnDlTpXKS3xEvXrxotLGW6oquri4roCVPx44dWdNdunRh9YyWR/J6mJCQIPfzkrzmjB07VuWxEAH2NefWrVsqr6eIkZERhg0bxkxfuHBBKrNBdZKBCQ6HI/dzfZe+S2uqNr8t68P7dPzVVEP89qhrp06dYtJ9c7lcla/zgLg3nKmpKTN98+ZNqTJ0LhNCCCHvDgp6EUKkVA9OVd1c1Fb17ajy0K6xSd7sduzYUa30LObm5qzUTaqMlfDixQv8+uuvmDhxIjp27IiWLVvCxsYGFhYWrL+FCxcy62RnZ6s8VoKzszMcHR1Vfg/VVQ8gyVM93WBBQUGN99lQdaka/wYQpwdTdRwqb29vtR6mqKO+jz/J1sy7d+/G5s2b38oHvhoaGujUqZPScvr6+qwHHt7e3iqNYVE9NauqvTajo6OxYsUKBAcHo3379nBxcYG1tbXU+fzHH38w69RXUELyWFL13KnSsmVL1nT1Y8nY2Bhubm7M9C+//ILjx49DKBTWoKZNg6qfkZGREes8U+daJyv1nCzVe9MMGjRI5X0MHTqUNX337l2V160rktdWAOjdu7fK66pTVpKGhgY6d+6sUlnJ7wiRSPRWNMhRpKbXNckeXKquJ+/zevHiBV6/fs1M1+aak52djbS0NLXWl2fSpEnM68rKSmZcM1kqKytZKUG7desmt/fcu/JdWhuqXs8awvt2/FVX3/cSjUnyt4yrq6tKjd+qcLlc1meo7Hfx1atXsXz5crlp0QkhhBDStCkfPZUQ8t6pPsaG5DgitVF9O7LGImlqIiMjmddXrlxRO7ghmfJL0Rhmqamp+Prrr3HmzBn1KwnxQ3hra2ul5SQfTNeEra2tSuWqP3Cr3nuwLqhaF1WCuHw+H6mpqcy0rDF8FGnbtq3MFqO1Vd/H35w5c3D58mUA4vRWX331FX755RcMGDAA3bt3h7+/v8oPWRqTmZmZykF0fX195rOo6fGsrCHAs2fPsHDhwhq1EK+rNKiSsrKyWMG0HTt2YNeuXTXenqxjae7cufj8888BiNOITps2DQ4ODhg4cCC6deuGTp06ST1kb8pUPTYA9jGlaiMRfX19ODg4qFT2+fPnzGsDAwOpIKQi3t7erOm4uDiV160r1cc5U+f6qu61uIqpqala1wRJxcXFMDc3r9F+m4KaXtdq8/1e/fOS/O4CxD2i1emRUT2Fam5ubp2ML1sVOKg6Jvfv3y+VorTKhQsXkJ2dzUxLBiyqe1e+S2tKnetZQ3jfjr8qDXUv0Zgk/7dxcXF1/rt45syZ2LNnDxO0/vXXX7Flyxb069cPPXr0QOfOneHm5lZnaSYJIYQQUn+opxchREr1hxd11fOg+nZk3SD//PPPUi0RZf1JpgipL6Wlpcx4AID4JlggEKj1J0le8PD58+cICgqq8U0qIH7IrIrq46qpS9VUl9VvBqs/QKgLqrRkV7Uu1XtnVA/8KlMfD0gb4vgLCgrCsmXLWCn/srOzsXfvXsyePRs+Pj5wd3fHjBkzcPjw4Trr9VnX1Ok1Knk8qLqeOsdzeHg4+vTpU+OUSKqey+qonkKpPo6lqVOnSj1UTE1NxZYtWzB16lS0bdsW7dq1w9y5c3H27Nkm36Jc1esLwD4+VL3WqXMtlgyEWlpass5XZao/wKyPoKoytbm+1vTaWtP/H1A/31cNqabXtbq8Hla/5giFQrWuN9V7idZV46vqKeKio6PlpjCTTC1XPTVdde/Kd2lN1fa3ZV17344/oGHvJRpT9f9tXf+WadOmDdavX88a27CwsBBHjhzB/Pnz0blzZ7i4uGDixInYtWtXo3ynEkIIIUQ1FPQihEjx9PRkTVdvMVkTRUVFePHiBTOtra0NFxcXqXLq3JjWt7pOyScr1ZdAIMCUKVOQkZHBzHN0dMRXX32FY8eO4eHDh0hOTkZmZiby8/OZv/Xr17O2o+pDOk1N6uAri+R4OQDUSiMIgHVzXFca4vgDgM8++wwXL15E//79oaGhIbU8IyMDR48excyZM+Hh4YHffvsNfD6/Tuv2rigqKsKUKVNYPRvbtGmDpUuX4vTp04iMjERqaiqysrJY5/OiRYvqtV4NdSytWbMGR48eRdeuXWW2gk5OTsb+/fsxceJEeHt716q32dtOnWux5PGk7hibhoaGcrfVUGpzfa2Payupfw11zamJCRMmsIJT+/fvlyqTnZ3N9NwCxGNkKgukvs/fpU3tt+X7dvw19L1EY6rL/628/2twcDBCQkIwZswYmd9BeXl5OHv2LD777DO0adMGS5YsoRSIhBBCSBPUtH6hEkKahOrjYFQfT6QmHjx4wLqZ8vb2lvlQoCmp3up51KhR2L59e53u49SpU3jy5AkzPXLkSPzzzz9KHwq+a62EG5uxsTFrWt0xXeqqFbCkhjj+qnTs2BEHDx5EdnY2bty4gfDwcNy5cwcxMTGsAHN+fj5+/PFHhIaG4uDBg9DS0qqX+ryttm/fznroNHfuXPz0009K0+DU9/lc/Vj6/PPP8cMPP9TLvoKCghAUFITU1FTmWLp37x5iY2NZ3wGvX7/GZ599hrt370o9eCNskoErdY+V6kGu6kGwhiDr+qpqSqr6uLaS+lf9mnPkyBH06dOnkWrD5ujoiB49euD69esAxHVbvnw56/vs4MGDrDG5Jk6cqNK26bu0aXjfjr/36V5CT0+P+Ww6duzICg7WJXd3d2zduhUFBQW4efMmwsLCcO/ePTx69Ij1vykrK8Nff/2Fa9eu4ezZs02u1yMhhBDyPqOeXoQQKR07doSuri4zfefOHbx8+bJW26w+WPOAAQNkllu8eDGrFaK8v7Nnz9aqPqowNTVltV6tnlKjLvz333/MayMjI/z1118qtYLPzMys87q8zwwNDVnHfEpKilrrq1teFQ1x/FVnaWmJ0aNHY82aNQgJCUFiYiJ27dqFoUOHslomX716FX/88Ue91+dtc/78eea1i4sLli9frtK4D/V9PlcPMDTEseTg4ICJEyfir7/+Qnh4OOLj47Fp0yb06tWLVW7fvn04ePBgvdfnbWZqasq8zs7OVqs1fvVjS3Jb8qizfVUemlY//tS5XtbHtZXUv8a45qhDMoiQnZ3NunYD7N43rq6uUo3BlKHvUuVqkhYWqNk1510//prSvURN08WqGoCT/N82xP/VxMQEQ4YMwU8//YSLFy8iOTkZhw8fxoQJE1i9wB4/fozvvvuu3utDCCGEENVR0IsQIkVPTw9jxoxhpkUiUa3SUOXn5+PUqVPMNJfLxciRI2tVx4bi5ubGvI6Kiqrz1B/x8fHMa39/f5Vb4UdERNRpPQjg5eXFvI6OjlY57VBxcTFiY2PrpU71ffwpY2xsjOHDh2PPnj04duwYKwi3e/fuBq3L2+D58+fM6169eqncm7W+z+dmzZqxWh83xvXDwsIC48ePx/Hjx6V6dr3PaQ5V0apVK+Z1SUkJ63tDmerpiSWvKZIk0yZKjiWoTHp6utIy7dq1Y00/evRI5e0/fPhQ5bKk6XB3d2dNN7XfLEOGDGH1QJQMMkRERCAmJoaZVrWXlyL0XSqtPq8579vx15TuJaqn4FX1f6vK/xVg/29fvnzZ4GNq6enpoW/fvti4cSOuXLkCIyMjZtnhw4fVOpYJIYQQUr8o6EUIkWnOnDms6Q0bNiAxMbFG21q2bBkrxdLgwYNljufVFAUGBjKv8/LycOvWrTrdvmRuelVa4APilo03b96s03oQdlrPwsJCXLp0SaX1Tp48WW/jctT38aeOnj17YvDgwcx0SkqKzIcN1dM01eVYGE1dTc7nmJgYxMXFqbwPyc9X1bENNTQ00L17d9Y+k5KSVN5nXZs4cSLat2/PTD9+/LhOtlv92GuIsR8bQqdOnVjT586dU3ndM2fOKNxWFcnjVdXeVS9evFDpQWWHDh1YD/mPHj2q0vZFIhGOHTumUtmmSvKYfJ+uhe3atYO5uTkzff78+Sb1/qs37rp06RKysrIAiHufVtHQ0MD48ePrdN+qfpc2hMY8PmtyzSkpKVFpnOH37fhrSvcS1fev6v/29u3bKpWT/F0sFArV+j6sa56enpg6dSozzePxWI2fCCGEENK4KOhFCJHJw8MDo0ePZqZ5PB7mzp2rdgu2CxcusFrx6+jo4Ntvv62zeta3sWPHsqZXr15dpzfOkq0xk5OTVVrnzz//RHl5eZ3VgYhVf7Cgyv+ax+Nh7dq19Van+j7+1OXs7MyalhzXoEr1FsaN9TCvMdTkfFb3+JHchzoDukseS0KhEKtXr1Zrv3VN8liSdRzVRPVjry4HvG9Mffr0YaVR2rZtm0rfxZGRkQgJCWGmfX19YWdnJ7OsZOv58PBwla4zW7duVVoGED8ElUxpHBkZKRWMk2XPnj21Tq3c2CSPyffpWsjlcjFq1ChmOjExkdWbpSmQ7EHD5/Nx8OBBVFRUsIKyQUFBsLW1rfN9q/Jd2hAa8/iUvOY8fvxYpf3v2bNHpd+/79vx15TuJar3slOlsRaPx8PevXtV2v6wYcNYqRt///138Hg89SpZh5rKuUwIIYQQaRT0IoTI9euvv8LBwYGZDgsLw+TJk1m9thS5cuUKpkyZwnp4tmjRIrRu3brO61pffH190bdvX2Y6NDQUS5YsUSvNHJ/Pl9uaUvKzuHfvHiuliSxXrlzB33//rfK+ieo8PT1ZLUgjIyPxxRdfyH34y+fzMWvWrBr3gFRFfR5/RUVFaqVlFIlECAsLY6b19fVhaWkpVa558+as6fcpPZnk+Xz+/Hml42Xs3r0bx48fV2sfkp9vZGSkykHQ4cOHo02bNsz0v//+i02bNqm1bx6Ph/DwcKn5GRkZSE1NVXk7FRUVuHfvHjNd/ZipKWNjY1Yr83fl2LO0tGQ9wE1OTsb333+vcJ3i4mJ8+umnrONj9uzZcstL9gBLT09X2sMqLCwMmzdvVlZ1xty5c1nT8+fPV9jDLzw8HIsXL1Z5+02V5LFdUlJSb6lwm6IFCxawHk5/9dVXuHv3rlrbyMzMxJMnT+q6agDEPRAlr9n79+/Hf//9h9zcXGaeKqnl6uu7FBCnXTY1NWX+6joI3JjHp+Q1p6KiAtu3b1dYPj4+HitXrlR5++/L8Qc0rXuJZs2asY6r/fv3K22AsnjxYpXTG9rb2+PDDz9kpp8/f465c+eqFWwSiUS4ceOGzGUPHjxQeTuAdA81R0dHtdYnhBBCSP2hoBchRC5TU1Ns2bIFenp6zLxLly7B398fp06dkpvSLS0tDV988QXGjBnDan03YcIELFiwoN7rXdfWrFnDSpOyfv16jBs3TulNZUJCAn799Vf4+vrKfXg3ZMgQ5rVQKMSkSZNk3mALBAJs3rwZH3zwAQQCgVTOfFI3fvvtN9bxvnPnTvTr1w+nT59Gbm4uhEIhsrKycPToUQQGBuLkyZPQ0dGBt7d3vdWpvo6/3Nxc+Pv7Izg4GEePHkVRUZHcbRUVFWHhwoWsB0ZDhgyRGrAcED98kRyrYu3atbh06dJ7Mc6B5PlcVFSEcePGyQwG8Xg8rFy5Ep999hkA6TEwFKkenPjyyy9VSlXI4XCwfv166OrqMvO+/vprzJ49W+n60dHRWL58Oby8vPDnn39KLY+Li4OPjw+mT5+Oc+fOKWx1nZ2djenTp7M+l6FDhyqtv6okP59Tp05h27ZtrIeIb6tvvvmGdV5t2bIFCxYskNkIJTExEaNGjUJUVBQzz9/fn9V7u7px48axzueFCxfKbKEvFApx4MABjBkzBnw+n/VQWZGuXbti8uTJzHRubi769u2LFStW4OnTpygvL0dZWRmioqLw7bffYujQoSgpKZGbjvFtUb3+n3/+OSIiIt6Z1JuK2NvbY/ny5cx0aWkphg4dil9//RWFhYVy1+Pz+bh27RrmzZsHLy8vXL9+vd7qKBlUePLkCX788Udm2tzcHAMHDlS6jfr6Lm0IjXl8Dh06lPXdt3r1apw8eVJm2QsXLmDgwIEoLCxU+Zrzvhx/QNO7l5DMnJCVlYUpU6YgLy9PqlxOTg5mz56NHTt2qPx/BYAlS5aw0uQfO3YMgwYNktkoR1JaWho2btyIbt26sQJnkoKCgjBw4EDs3r0bOTk5crdVUVGBX375hdUzz9/fH9bW1iq/D0IIIYTUL03lRQgh77MuXbrg33//xeTJk5mWeqmpqZg8eTLMzc0REBAAOzs7GBgYIDMzE7Gxsbh7965UT5SPPvoIq1evbvAb+08//RTz589Xe71Hjx4xLRWdnZ2xe/dujB8/nnnAePHiRVy8eBFt27ZFhw4dYGVlBQ0NDRQUFCA1NRVRUVGsh7qenp4y9zNkyBD4+Pgwg0knJiaie/fu6NmzJ9q1awdNTU2kpaXh6tWryMjIAABYW1tj1qxZrJt5UjdatmyJzZs3Y/r06Uyr0fv378u9OQaA5cuX49GjR8w4E5Jj19SF+jz+RCIRsy0tLS20adMGHh4esLKygr6+PkpLS/H8+XOEhoayHuQZGxvju+++k7lNTU1NTJw4ERs3bgQAvH79mkmtp6enBy73TXubw4cPo2vXrrX7gJqQqVOnYsOGDUhLSwMgvo506NABQUFBTEvs5ORkXL58mUnl5Obmhv79++Ovv/5SaR/BwcFYtWoVE0Tcvn07tm/fDk1NTVYKvC5duuDIkSOsdX19fbFhwwbMmjWLOb7//fdfHDp0CN7e3mjfvj0TYC0oKEBSUhIiIyOV9lgDxA8Kjx07hmPHjkFPTw8eHh5o06YNLCwsoKuri8LCQsTGxuLWrVusoJiDgwM+/fRTld67KqZMmYKLFy8CED/gW7hwIRYuXAgdHR3WufnFF19g4cKFdbbf+ubo6Ii//voL06dPZx5I79ixA0ePHkWfPn3QokULVFRUICYmBiEhIaxGKdbW1vjnn3+goaEhd/stWrTAhx9+iN27dwMQ//+HDBmCbt26oUOHDtDS0kJ6ejpu3LjBjNEyYcIEJCcnqzzW4KpVq5CQkMCULysrw9q1a+Wm+HR2dsavv/6KgIAAZl5dX1/rm6+vL7y8vBAdHQ1A3EOuZ8+e4HK50NXVZf0mqrpuvEtmzZqFhIQEpldgeXk5li9fjl9//RWdOnWCu7s7TE1NUV5ejvz8fMTGxiI6OlrljAK1NW7cOCxbtow5XxISEphlY8aMUflBfH18lzaExjw+jYyMsGDBAqxYsQKAOIgwZcoU+Pr6okuXLjAwMEBWVhZu3brFjHsZGBgIGxsbHDp0SKV9vC/HX1O7l5g9ezZ27tzJ/Ha4fv06vL29MWDAADg5OaG8vBxxcXEICQlBaWkpNDQ0sGbNGqYhkDKmpqY4cOAAhg4dyuzj3r17GDBgAFxcXNCpUyc0a9YM2traKCwsxOvXrxEVFYWkpCTm/lSyEUl1YWFhCAsLw4IFC+Dm5gYvLy9YW1vD0NAQPB4PSUlJuHnzJisopqmpqVZPREIIIYTUv7frzpEQ0igCAwNx/fp1zJs3j/VwKzc3V26rzCoODg5Yvnw5Ro4cWd/VlKmm4x9VD9p1796dSdf47NkzZv6TJ09USn0i+TBaEofDwa5duzB48GAmSCEUCnH16lVcvXpVqryNjQ0OHz7MPKAgdW/o0KH4999/8dlnnylM2aanp4e1a9di4sSJrIGsjYyM6rxO9XX8SaqsrERUVBSrd4gs1tbW+PfffxWmpPvuu+8QERHBSuEEQKq317vW28HAwAD79u3DiBEjmKBWeXk5zp07J3Ow9VatWuHIkSOsgeuVadasGdavX4+5c+eygkd8Pp8V6JDXs27UqFGwt7fH9OnTmYeYQqEQjx49wqNHj5TuX5VjqaysDPfv38f9+/cVlmvZsiWOHDkCExMTpdtU1eDBgzF79myp1I3l5eWs8UsqKirqbJ8NZfjw4di1axc+/vhjlJaWAgAKCwsVpiJ0dXXFkSNH4OTkpHT7P/30E549e8b0QhGJRAgNDUVoaKhU2SFDhuCPP/5gpV1UxsDAAIcOHcKXX36JAwcOKCzbvXt3bN++XaqXXn1cX+vb5s2bMXr0aLx69YqZJxQKmf/hu+6XX35B69at8c033zDXrNLSUly/fl2lXjSqXHNqytraGn369MH58+ellqmaWq66uvwubQiNeXx+/vnnePjwIev78eHDhzJT0/r7+2PXrl1qpz19H46/pnYvYW5ujm3btmH8+PEoKSkBIP6ukhWs1NXVxe+//652Ayh3d3fcuHED06ZNY/XwevHiBV68eKF0fVX+rwKBAE+fPsXTp08VljMyMsK2bdvg6+urvOKEEEIIaTCU3pAQopIWLVrg7NmzOHz4MPr37w8tLS2l61hZWSE0NLTRAl51zd3dHaGhodi0aRPat2+vtNeaqakphg4dii1btuDMmTNyyzk5OeH69esYP3683FbsJiYmmDFjBkJDQ9GuXbtavQ+iXFBQEMLDw7FmzRr06NEDtra20NbWho2NDTp06IBvv/0W9+/fZx5KSLb2VNR6tDbq+vizs7PDrl27MH78eNjb2yvdv52dHRYuXIh79+4pvbE3MDDAmTNnsH37dowcORKurq4wMjJi9fJ6V/n4+OD69esYMGCA3P+RjY0NFixYgKtXr9bogeeoUaMQHh6OhQsXokuXLrCyslLrwVznzp3x4MED5mGgMtbW1hg7diz279+PLVu2SC339fXFxo0bMWLECFhZWSndnouLC5YtW4Zbt26hRYsWKtdbVatXr8b58+cxdepUZkwcVb6z3gZDhgzB/fv3MXnyZBgaGsotZ2dnh2XLliE0NBTOzs4qbdvIyAjHjx/Hp59+ykqDKcnBwQFr1qzB3r17a/Qw2MDAABs3bsTly5cxY8YMuLm5wcjICAYGBnB1dcWIESNw8OBBnDp1CtbW1lLpperr+lqf2rRpg9u3b2PVqlXo06cPHBwcoK+v32gp7RrD9OnTERkZifnz58PGxkZpeVdXV8yaNQtXrlzBjBkz6rVusoILnp6eKqctrs/v0obQmMenpqYmdu/ejaVLl8o9ty0tLfH111/jzJkzrDEb1fEuH39Vmtq9REBAAC5cuMDqqSuJw+EgICAAFy9exIQJE2q0D1tbW/z333/Yv38/unXrprQnsIGBAfr06YN169bJbZRz8OBBTJs2TaXfJubm5pg5cybu37+Pfv361eg9EEIIIaT+cPLz80XKixFCCFtpaSkePXqEhIQE5ObmgsfjQSAQ4J9//mHlyh82bBh27tz5Tj7szsvLw927d5Geno7c3FyIRCIYGhrC1tYWbm5uaNWqldrvOycnB7du3UJKSgoqKipgZWUFR0dH+Pv712trU1JzIpEILVq0YHr2TJ06FX/88Ue977euj7+0tDTExsYiOTkZBQUFqKiogIGBAaytreHh4QF3d/d38jyuT69evUJYWBhevXoFoVAIa2trODk5oXPnzgpTzTW0jIwM3Lt3D1lZWcjLywOXy4WhoSEcHBzg7u6udmAqKSkJcXFxSElJQWFhIQQCAXNsenp6omXLlvX0Tt4vFRUVuHPnDhITE5GTkwNNTU1YWVnB09NTbkpTVZWUlODWrVtITExESUkJrKys4Orqis6dOzfodWDjxo2snh3Pnj1Ds2bNGmz/pH7Exsbi8ePHyMnJQUFBAXR1dWFiYgInJye0bt1apcBEU0XfpTVTXl6O8PBwPH/+HAUFBbC0tISzszO6du1a540W3uXjD2h69xLJyckICwtDRkYGOBwO7O3t4evrq3KDDFUVFxfj7t27SEtLQ15eHiorK2FgYIBmzZrB1dUV7u7uah1L2dnZePLkCZKSkpCfn4/y8nLo6enB0tKSSWH6tqXcJYQQQt4nFPQihNSp8PBwjBo1ipUWZebMmVizZk0j1oqQ+hMSEoJhw4Yx03/++ScmT57ciDUihJB3w6BBg3D79m0A4h4yqqRzJYQQQgghhBDyfqNmZoSQOuXv74+9e/eyBl/esmWL3IHqCXmbCQQCrFq1ipnW0NBAUFBQI9aIEELeDVeuXGECXgDQv3//RqwNIYQQQgghhJC3BQW9CCF1rnfv3tiyZQsrfdeKFSuwZ8+eRqwVIaq5c+cO0tLSlJarqKjAvHnzEBYWxswbMGCASmN6EELI+0YoFOLUqVMQCoVKy4aHh2PmzJmsedOnT6+vqhFCCCGEEEIIeYdQekNCSL3Zu3cvPv30U4hE4suMpqYm9u7diwEDBjRyzQiRb8WKFVi3bh369u2LwYMHo3379mjevDkMDQ1RXFyMly9f4saNG9i8eTOSkpKY9QwMDBASEkLjFRFCiAx8Pp8Zp2fUqFHo0aMH2rRpAwsLCwBAbm4uHj16hKNHj+LYsWPg8/nMug01ViIhhBBCCCGEkLcfBb0IIYQQCStWrFA7HaeOjg42b96M4cOH11OtCCHk7VYV9FJXly5dcPToUejr69dDrQghhBBCCCGEvGsovSEhhBAiQU9PT63ybdu2xalTpyjgRQghCnA4HOjq6qpcXkdHB3PmzMHJkycp4EUIIYQQQgghRGXU04sQQgip5vHjx7hy5Qru3buHhIQEvH79GiUlJeBwODA1NUWzZs3QuXNn9O3bF3379gWHw2nsKhNCSJNXXFyMS5cu4fbt23j8+DGSk5ORl5cHHo8HQ0NDmJmZoXXr1ujevTvGjh2LZs2aNXaVCSGEEEIIIYS8ZSjoRQghhBBCCCGEEEIIIYQQQt56lN6QEEIIIYQQQgghhBBCCCGEvPUo6EUaFI/Hw4sXL8Dj8Rq7KoQQFdA5S8jbh85bQt4udM4S8nahc5aQtw+dt4QQ8n6hoBdpcAKBoLGrQAhRA52zhLx96Lwl5O1C5ywhbxc6Zwl5+9B5Swgh7w8KehFCCCGEEEIIIYQQQgghhJC3HgW9CCGEEEIIIYQQQgghhBBCyFuPgl6EEEIIIYQQQgghhBBCCCHkrUdBL0IIIYQQQgghhBBCCCGEEPLWo6AXIYQQQgghhBBCCCGEEEIIeetR0IsQQgghhBBCCCGEEEIIIYS89SjoRQghhBBCCCGEEEIIIU2YUChEYGAgTE1N0b17dwiFwgbZb3Z2NhwdHWFqaor58+c3yD4JIaQ2KOhFCCGEEEIIIYQQQgghTdjOnTsRGRkJAFi2bBm4XMWPdfl8Pg4ePIjJkyfD09MTtra2aN68OTp16oT58+cjNDRUpf1aWlrik08+AQDs3bsXjx49qt0bIYSQekZBL0IIIYQQQgghhBBCCGmiiouLsXLlSgCAn58fgoKCFJaPiopC586dMWvWLJw6dQqpqakoKytDYWEh4uLisHv3bgwZMgQzZ85EQUGB0v3PmTMHxsbGEAqFWLJkSZ28J0IIqS8U9CKEEEIIIYQQQgghhJAmatOmTcjOzgYAfP755wrLPnz4EAMGDEBCQgIAgMPhwNfXFxMnTsT48ePh6enJlD18+DAmTJiA8vJyhds0MTHBtGnTAAChoaG4fv16zd8MIYTUMwp6EUIIIYQQQgghhBBCSBPE4/GwadMmAICDgwMGDhwot2xpaSk+/PBDlJaWAgAcHR1x5coVXL16FevXr8emTZsQGhqKkydPwtLSEgBw+/Zt/PDDD0rrMW3aNHA4HADAH3/8Ubs3RQgh9YiCXoQQQgghhBBCCCGEENIEHTp0iOnlNXHiRIVjeW3btg1paWkAAAMDA5w4cQK+vr5S5QIDA3Ho0CFoamoy6yUlJSmsh7OzM3r06AEAuH79Op48eVKTt0MIIfWOgl6EEEIIIYQQQgghhBDSBO3du5d5PWrUKIVlT548ybyeNGkSWrZsKbesr68vhg8fDgCoqKjA9u3bldZl5MiRzOt9+/YpLU8IIY2Bgl6EEEIIIYQQQgghhBBSQ127doWpqSlMTU1x5MgRldf77LPPmPW+/PJLqeVJSUm4e/cuAMDV1RXu7u5ytyUQCPDo0SNmul+/fkr3L1nm1KlTSssPHjyYSXF45MgRiEQipesQQkhDo6AXIYQQQgghhBBCCCGE1NC4ceOY14cOHVJpnfLyclbPrODgYKky58+fZ15XpRaUJzc3FwKBgJl2dHRUWgfJMklJSXj58qXC8lZWVmjTpg0AICMjgxVkI4SQpoKCXoQQQgghhBBCCCGEEFJDY8aMYcbaunr1KjMGlyIXL15Efn4+AMDFxQWdOnWSKnPt2jXmdZcuXRRury56XT179kxpGcl6SNaPEEKaCgp6EUIIIYQQQgghhBBCSA3Z29ujW7duAAA+n49jx44pXUeyR9jYsWNllnn48CHz2sPDQ+H2zM3NmcAbAKSmpiqtQ/UycXFxStfx8vJiXj948EBpeUIIaWgU9CKEEEIIIYQQQgghhJBakExxePjwYYVlCwoKcPHiRZnrVsnIyEBWVhYAgMPhwNXVVeE2NTU1WYGxy5cvK63zpUuXWNN5eXlK13Fzc2NeP378WGl5QghpaBT0IoQQQgghhBBCCCGEkFoYNmwY9PT0AAD37t1DYmKi3LInT55EeXk5AMDPzw8uLi5SZSTH17KysoK2trbSOgwaNIh5vWfPHiQlJcktGxkZiRMnTrDmFRUVKd2HnZ0d8/rVq1esccQIIaQpoKAXIYQQQgghhBBCCCGE1IKxsTEGDBjATEumL6xOcllwcLDMMpmZmcxrc3Nzleowa9YsGBsbAxAHsEaOHImIiAipcrdu3UJwcDAqKytZ83k8ntJ9SNaFz+cjJydHpboRQkhDoaAXIYQQQgghhBBCCCGE1JJkAEteisO0tDTcunULAKClpYVRo0bJLFdaWsq8rupBpoy5uTk2bdrEjO2VmJiIXr16oU+fPpg3bx7mzp2LHj16YPDgwcjIyECrVq3QunVrZn1DQ0Ol+9DX15dbT0IIaQoo6EUIIYQQQgghhBBCCCG11KdPH1hYWAAA4uPj8fDhQ6kyR44cgUgkAgAEBQUx5RWpKq+KQYMG4d9//2V6ZIlEIty/fx979+7F/v37ERUVBQDw8fHBkSNHmAAZAJiYmNRpXQghpDFQ0IsQQgghhBBCCCGEEEJqqXrPrYMHD0qVkZw3fvx4uduS7FGlStpBSf369UNkZCRWrFiBwMBAWFlZQUtLC1ZWVggICMCff/6Jy5cvw8nJCbm5ucx69vb2SrddVlYmt56EENIUaDZ2BQghhBBCCCGEEEIIIeRdEBwcjC1btgAAjh8/jpUrV0JDQwMAEBMTgydPngCQHgOsOhsbG+Z1TcbNMjIywrx58zBv3jy5ZfLz85Gens5M+/r6Kt2uZF00NTVV6qlGCCENiXp6EUIIISoSioRIeBWDF6+fUEoH0uAEQj4ddw0kq+A1DodsQvjTSxCKhI1dHUIIIYQQ8hbx8/ODi4sLACAzMxPXrl1jlh06dIh5PXz4cOjq6srdjpOTE/M6OzsbFRUVdV7XO3fuMK+NjY1Z43vJ8+rVK+a1nZ0dE9AjhJCmgnp6EUIIISpaumsaa3ru0B9ha+EkpzQhdaOsvAS/H/0fyipKAACfjlgFa1O7Rq5VwxOJROBwOPW+n/zibPx5/GsAQNSLMIQ9uYg+vmNw99kVdG7TB57Oneq9DoQQQggh5O02duxY/PzzzwDEga4+ffpAJBLh6NGjTJng4GCF27C2toaVlRWysrIgEokQHx+Ptm3b1mk9jx07xqqzKgGsuLg45rWnp2ed1ocQQuoC9fQihBBCVHDn2RWpecW8wkaoCXnbvMp5iVNhOxESdQZ8AV/t9e/FXmMCXgDw14nFOHh9w3vT66uoNB9Ldk7B97umYtWBeXXyvkUiEY6HbsWSnVOwZOcUZBW8ZpadDt/NvPZq0Rm5RZk4dGMDkjJicfD6etyIOl3r/RNCCCGEkHfbuHHjmNfnzp1DaWkpQkNDkZqaCgBwcHBA9+7dlW5HMt3g48eP67SOsbGxTBCOw+Fg2rRpStaQrkeHDh3qtE6EEFIXKOhFCCGEKJH4+inOSDwIr9LMzLERakPeJkWl+dh4+nvci72GSw8P4+J96YGsAXEQ5mnyQxwP3Yq07ETWsqsRx6TKP066g+93TcWSnVMQEn0W6bnJ9VL/hiQQClDBL5eav/7UEuZ1aXkRToftqtH2q4Jl+cXZ+H7XVDyMv8ks+/P41yguKwCvohRxqZHM/OjEO6xtdGgVCC6Hfj4TQgghhBDFXFxc4OfnBwAoLi7G2bNncfjwYWb52LFjVcpi0KtXL+Z1eHh4ndUvPz8fH330Efh8caO8KVOmqNxrKywsTGb9CCGkqaD0hoQQQogSYU8vyZz/KicJzTVaQU/HoIFrRJqStOxEZOanoZW9Fwz1TFjLfjn0GWs67OlF9PIZwTpmBEIBftg9nZl+GH8Tw7tOg71FC9x5dhkGuiYoLM2Vu/9LDw7h0oND6OYxEP07jpNbrilKSn+G+FcxKCzNxaP4UGb+tx9sgq62HgBAT8cAJf/fq9LBsiWr15tQKMTztChwOVy0tPcEl8OFUChE5IvbsDKxhYGuMX47+iVT3tXOE/GvZLeQ/fngfLjaeclc1tN7OK5HnsSD5zfQo91QvMyIw4v0p4BIBGtTe7Rx6kDBMEIIIYQQwhIcHIx79+4BAPbs2YPIyEjWMlUMGDAAX38tTr0dEhKi0jrr16+HgYEBRowYAVNTU6nlISEh+N///ofY2FgAgLOzM3788UeVtp2VlYWnT58CAGxsbODj46PSeoQQ0pAo6EUIIYQoIa8F3t4rv2NCr/lo60QpHd5XT14+wIFrfwIA9HWM8NnI1dDW0sGJ29sRmXBb5jorD8zFj1N2MsfVs5RHUmVO3t6hdl1uxfwHC2MbGOqYQhOGKq0jEAogEPChraWj9v5qoqg0H3+d/AZcDhf6OkbIKngls9xP+2fD3MgaLW09UMl/M2B3anYCUrMT8PrYS+QUZqi9f3kBrzfLo6XmmRtZ43rkSWb6dU4SQmSkOBzWZSo6uvVskHHHCCGEEEJI0zdq1Ch88803qKysZAWs2rVrhzZt2qi0DWdnZ3Tq1Al3795FfHw8YmNj4e7urnCd+Ph47NixA19++SU8PT3h5uYGAwMD5OTkICIiAsnJb7JEODk54fTp0zA2NlapPmfPnmUyKIwePRpcLjX8IoQ0PRT0IoQQQpQQiYRylx249ie8W3bFiK7Toamh1YC1ahqEIiHTw0UkEr13D/zP3tkLAOCAg9LyIjxOuouisny5Aa8qGfmpMNE3x6WHh3Ev9lqd1edU2E7W9Nxhy2Fj5oC0rBfQ1tKFjZkDAKC8kocV+2axyv44ZScy89Nw8cEhuNm3Q/tWAdDWrH0w7OHzEJSWF6O1oy/WHV/EzC/hFSlcL7coE7lFmTKX1STgpamhBb6gUq11XO28kJGXwkx/MnwFeOUleJ4mHRw7FbYTp8J2wsnGDeN7fgpDPdUeHBBCCCGEkHeThYUFevfujQsXLrDmq9rLq8qkSZNw9+5dAMCxY8ewePFildbj8/mIiIhARESEzOWjR4/GqlWrYG1trXJdTpw4wbyeOHGiyusRQkhD4uTn578fo6CTJoHH4yElJQWOjo7Q1dVt7OoQQpR4n89ZPp+PsrIyGBoa4vtdU5WWHxMwC94tu9Z/xZqI6MQ7OHRjA7Q1dRHoPQwpmc/x4vVTtG7eHqO6z4QGVwMAkFuYgbzibDjZuENT491qayMSiaSOjQEdxyP08X8o5hUoXFdHSw/llWVq7W/hmN9w4vY2JLyKUbeqjKD2o9HTexhCos7g0sPDrGU6Wroor+Qx03o6BnC0coWViS16tx8lMwAmFAoR9vQizt87oHIdTAwsMMBvAg5e/1utuutq60NP2wB5xVlqrVcbSz/cCg6Hi/zibJgbWYPD4WD53o9ljj1Wna62PhaMWgN9XdV63ZH31/v8XUvI24jOWULePo153h4/fhzTpk1jpjU0NBATE4NmzZqpvA0ejwdPT09kZ2dDS0sLlZWV8PT0REhIiMyeVq9fv8aVK1cQEhKCx48fIysrC/n5+TA1NYWtrS0CAwMxevRotVMTJiUloX379hCJRAgMDMTJkyeVr6RA3759ce/ePbi7uyM0NBRaWu9fI1JCSP14t54+EUIIIXUgJSUFly9fBp/Ph4WlBTgiDYg4AoXrXHhw8L0JepXwinDoxgYAQAWfh0sPDjHLol6EwcnaDZ1a90bUi3AcDtnILBvbYw7aufg3eH3ry4nb26Xmnb//r0rrqhvwAgBtLR1M7fcV0rITsfPCL+BVlqq9jSuPjgIQoUUz6XQqkgEvACgrL0FcaiTiUiNxK+Y8lkzazAp8iUQi/LB7OkRQr/1UQUmO2gEvQBxQtLNwxobT36u8jramLgRCPgRCvtQyEwNzBAd+gi3nlstc18+tF9N708LYhpnfqXUQQh+fU7pvXkUpVv37CQDg0xErYW1qr3K9CSGEEELIu2HkyJEYOXJkrbahq6uLOXPmYPny5aisFGcuWLZsmdzUgra2thg1ahRcXV3x8OFDPHr0CI8ePUJCQgKysrIQFRUFfX19tYNeO3bsYFIb+vj4YOzYsXj69CmysrJgamoKJycnDB06FB988AEsLCyUbm/p0qUYMmQIYmNj8c8//2DevHlq1YcQQuShnl6kQVGrOELeLu/rOXvs2DHk5OQw0zkaz1HCVZ5ObfnUXfVZrSbjyM1/lKbvWzJpM5bv/Vhq/ncT/4GO1tt/LJ28vQP346432P56tBuKvr5jWPNevH6KkOjTyMxPg7dLV5UCMbXV2rE92jp1xN1nV2Bj5ogHz2/U+z6rfDJsOcDhYP3J71ReZ1LQArg7+rDmCYR8cMBlHhLwKsrw0/7ZrDJtmvtiQq/5ctN1bj77I1KyEtSq//+C/4Cxvpla68iSmpWAM3f2QEtDBwFeg+Dm4F2j7ZTwivAqOxFONu4NNqYbke19/a4l5G1F5ywhb5934bzNyMhA69atIRKJYGBggLS0NLllly5dir///hsCgfyGm4sWLVI5TSIAFBQUwMvLC4WFhTAwMEBJSYncslZWVli/fj369eundLuDBg3C7du3YWJigsjISJiamqpcJ0IIkYd6ehFCCHmvFJTk4snL+7A2tUdLOw+ZZSQDXgBgILRSKej1NskqeI2EV4/hYttWrR4o6bnJSgNegLjHlyxHb/6DD3p/pvL+JBWW5GLb+dXIK8rE9AFfw7lZ6xptp7ZeZsQ1WMBLT8cAX4/7W2YrThfbNnCxfdNjy9nGHXuv/F6v9XmW8gjPUh7B1typxgEva1MHtHXqgMB2w/DTvtngC9+MszWy2wwcv7VNap32LbujmXlzAMC4nvNw99llJKY/kyqnr2OEmYO+g6WJ/HQxGlz2z19dbT0sn7oLQpEQWfmvYKhnAgNdI4XvYeagJXiVk4SkjFiEPbmIgpIcuWX93Hqhp89wZBeko7yiDBceHEQlvwITe38ObS0d8AWV+O3IlygqywcgHkdsbI/ZqBSU4/CNTXiZGYee3sPRvmU3mBhaYt+VdSjmFaBr2/7Q0dJDJb8Ch0M24WnyAwz1nww/995SwTqRSIT03GRYmthCS1MbEQm3cPTmZmb5J8OWM59vUyQSiZCRlwITAwvo6Rg0dnUIIYQQQhrcnj17mF5WJSUluHLlCoKCgmSWzczMVBjwqolNmzahsLCQ2T8AcDgcdO3aFS1atEB2djZu3LiBsrIyZGVlYeLEiThy5AgCAwMVbnfBggW4ffs2CgoK8Pfff+O771Rv4EYIIfJQTy/SoN6F1jWEvE/etXO2lFeM34/9D7wKcVq4Ud1nor1rd1YZkUiErVu3Sq2brBWqdPv/G/s7jA3M66ay1fAqylBRWQYjfTO5vU9UFfr4HC7cP8iaVz11naJ6VO8VI4smV4sVzJD0VfA6GOmbqlTXKrLGz/p40BI0M28OLU1tVrnafj6KqPr+q+vdfhRSsxIQlxqpsFw7ly6sgKGHkx/G91I9zYdQJERJSTF+OfKpSuXNjayxYPQaXIs8iauPjqm8n5pwtmmNaf0XSQXwcgszUFRWACcbN9Z8oUiIguIcaGlqw1DPROY2BUK+VBCrsRSXFWDnxV+QkZcqtczcyBqfDF+B46Fb8TjpLjN/2eQduB51EtciTtRonwP9PoCZkRX2X13HzBvqPwU2Zg4oLS+Gjak9/rv3L56lPFS4nVHdZ0IoEkIoFMDOwhnNzB3B5WhAIOQzKR4bWnllGQ7f2ITY1AipZa0dfTGi23Sp4GQlv4L5fNu5dGHGFmzq3rXvWkLedXTOEvL2edvPW3XH9JozZw4OHDgAFxcX+Pr6on379vD19cXSpUtx9674t5I6Pb2ys7PRvn17FBUVMfMcHR2xf/9+eHl5MfNycnIwffp03LghbhxnZmaGR48eKey9JRKJ4OPjg5cvX8LExARPnjyBgQE1ciKE1E7TeEpACCGENIB7cdeYgBcAHAvdgpa2bVFaUQINriasTGyRnv5a4Ta6eQxE1IswpleGpN2Xf8W84T/VdbVx9s5ehD+9xEz39R2Lrh4DoKmh/td4RWW5VMALAJbv/VhuekaRSIT7cdcR9SIMthZOSvcRHDiXGfNLludp0fBtFQChSIjoF+G4F3cNnVv3gVeLzlJl+YJKXIs4gZDoM1LLNv//WEzBgXNhbmSNTWd+YJb5ufdCX9+xavcK4Qv4EImErECapL9PfqPythZPWI+nyQ9hZmjF6pGVnpeC9Se/g662Pib0+hSvc16Cw+HCt1UP8AWVSM1KQG5RJjS5WvBv00et+nM5XGhpamNyt+9QKEzHiTDpAK6k7p6DAAA92w2Dk3UrRL4Iw8PnIWrt85PhK7D+5HfQ1NCCnrYBisryYWvuhNe5L5kyH/b5Aq72XuBypG/KzY1tYC4xZpbkezEzslK476YS8AIAQz0TzBv+EzLyUvH3yW9Zy3KLMnHn6WXYmDkgLScReUVZAMRjAd6OOV/jff53bz9mDGQfk6fD1U+zeix0i8Ll30/awpwTJbxC6Grrsz57oUgIkUhUZ0GmCn45VuyTH1x+lvIQq/99iLnDlsP2/3uoiUQi/Lh3JlPmWOgW/DhlZ70GwQkhhBBCGsKhQ4eQnZ0NAPjiiy+UBqu+/PJLrFq1SirYpKVVs8ZMlpaW2LZtG4KDgwEA2tra+Pfff+Hhwc6cYmFhgf3796Nbt25ISkpCXl4e/vzzT3z/vfwxeTkcDiZNmoSffvoJBQUF2L9/P2bOnCm3PCGEqIJ6epEG9ba3riHkffOunbPL985CBZ/HmsfqkSQCnIU9IBQKpdat6um1fOouhD+9hLN39srcR016MSkiEPLxw+4ZUvObW7fCzEHqpX4oLivAzwfny13eoVUgRnSbzkwXlOSgoCQPgAhbzq1Qa1+KDO48CfYWLZiglaQe7YbC1MACHVoFgsvl4sL9gzUeq8rZpjWmDViEO08v49zdfejqMQD9O46TGXgBgOjEOzhxaxsq+OXo5jEQ/TuOk3pgvmTnFKX7tTa1x6cjVtaozgBQWl6M1KwE2Jg5wMRA+QDQ1ck6b3MK0/HHsUWscrLGCQOAlKwEbD77o0r7auvUEeN7zqPAggx8QSVe5ybjdswFaGpowkjfFDejz9bpPpqZN4ezjTsrKF5fqvdCBIAFo37B78e+Yqb92/TF4M6TlG5LKBIiKT0WhaW5aO3YHrra+qzl5+7sQ9jTiyrXbe6w5bA0boZLDw7jUUIo07jhwz5fKBzzrIRXhC3nliOnMAMD/Sagq8cAlfdZlxR914pEImTkp6KishwOVi5yr1+EkIbzrv0+JuR98Laft/369WN6aN25cwfu7u412s7gwYNx69YtAOqP6RUcHIyLF8W/z6ZMmYJ169bJLXvo0CF8/LF4fGczMzM8f/4cmpryG6vFx8ejY8eOAABvb2+mpxghhNRU02keSwghhNST3MIMnArbJRXwAsBKwWcotJUZ8Kpiay7u5dSpdRA0uJo4FbZTqszLzDh4OneqfaX/X3zaY5nzkzOfQygUstJZ8CrKAIjHKOJVlOHqo2PILnyNjm490dapI24/uaBwXw+e30BadiJc7NqilFeEiIRbCss7WrkiJStezXcEuQFDAAiJOg0AyCvKQr+OwTUOeAFAUsYzrNg3C5X8CgDA7ZjzuBd7FV+M/hWGesasskKREGfv7EUFvxwAcCvmP9yK+Q892g1FgOdg6GrrobisQOZ+DPVMsGD0GnDAgaaGVq0DQPo6hgof1NeEhXEzLJ+6CyW8QujrGCmso6NVS8we8gOep0XDxbYN+AI+rjw6itLyYgz0m4AbUafxKjsJLnZtMar7TAp4yaGpoQVHq5YY13MuAPExJhn0qt4bTl0aXE2M6Dodr3KS1F63tWN7eLfsiuOh21DB50FHSw/llWUK15E1Tp9kwAsAwp9ego2ZA07e3gEAWDTuT1ZqSpFIhCuPjuLG/5/nVRZPWA99HUNmul3LLniZGafye9twaonM+TeiTkmdSyKRCJn5aXicdBfXI08y8/+7dwCl5SXo4ztapX3WRHZBOi7cPwh9HQN09xwELU0dmBpaQCgU/H9vOSEy89NgYdyM6TV3I+oUrkikHh3bYw7aufjXWx0JIYQQUjNdu3bFkydPAABbt27FmDHSjctk+eyzz7Brl7in/kcffYS1a9eyliclJTEBL1dX1xoHvGqjuLiYFYiaOHGiwvLDhg3DF198geLiYuTl5eHWrVsKx/ZydXVF69at8ezZM0RGRiI2NrZR3ich5N1BQS9CCCHvvLN39yHhdYzScoZC6RRrksb0EKfb4nK48HPvBUerllhf7WGrqaFlzSsqw/O0KLnLHsaHoJl5c9x6/B/yirOQnpsCkUiEgZ0mIL84m+kp8TwtGgtG/aJSL5P0vGSk5yWrVLeUrHj8OGUnKvkVKCrLg5mhNZbunqbaG1Pi5uOz6NFuSK23UxXwkpz++eCn6NAqEMO7TmMCNi9exaCEVyi1fkjUaWTkpmBSnwU4Hb5bavmMgd/AydrtrQn86OsY4d69e4iMFI8t5ufnBx8fH6ly9pYtYG/Zgpl2sX3Tq7CuA3LvCy6Hi28mbMDPB+ejm+dAeLXojNzCDBy49pfK2/B26YoubfshMf0pXGzbws7CGfaWLZiAtaqM9E3h6dyJCdDL6gmojLmRNVrZe+Hus6sQQQQrEzvoaOkxAS8A+PngfMwb/hP2X12HEl6R3MDajchT0NLUwY2oUwAArxad0b/jeOy4sFqtOklqbu2KGQO/hVAkRFl5CZIzn8PNoR02nl4qc9w1QBxg6ugWWOfXcQAoKy/BuuNvPuOH8TcVlu/jOwYBnoNx59kV1vzDIRvh5uANXW29Oq8jIYQQQmpu3LhxWLp0KQBxTydVgl7l5eU4efJNI5yq9IGSzp9/kwq7R48edVBT9d29exfl5eLGgQYGBvD19VVYXldXF35+frh27RoA4ObNmwqDXgAQEBCAZ8+eAQAuXLhAQS9CSK1Q0KuJiY6OhkAgaOxq1JuKigpkZGQgLy8P2tqyx0shhDQdb+M5WykoR2zGPQhEfLhZd4Supj7iUiNVWlcbhgqXpyVm4BUnk5kWiUSwNXbB68IXAID2DkHITi1EdmpEjesvqZCXI/XAU5Lkw2VJ5+8dhECiBxsg3SOjrlQFTwAgBeno5DQId1/WvHeWpMOXFY9HVRsPnt9AQupTVPDLoKdtiJwS+WO5xaZG4Mc9H6NSUC61LP91GfJfq3Z8NRR5561IJML9+/dZZe/du4f4+Hi4uro2dDXfW0M95yCvNAOpL14jszgF+trGKK0QB1yHec2FloYO+IJKaHA1ZQZTs1ILYAg7ZKbkIzMlAgDg7zACD0WXkZgTLXOfDqZu6OQ0ELml6eByuDDVtUFERASzvKS8AMa6Fijk5aj8PnKLMlnXp6yCVzLLVR/frDpfxz5optUG917+x8yLTryDZjru6N9mGl4VJEBHUw8Opm7ggIPjUX+qVL/kzHj8cfhrtHcIQmp+HOIy7ytfCcDhK1vRppk/LjwVX1+NdMzRs9U4aGvKToWUnPsU95LZ47L1bT0FxrrmAIAiXi4Scx4jvVD1oCQAXH54BA+e3pTqYepm3RHR0dHQ0mCf2xwOByKREHmlmdDTMoSetuLvM0JIzb2Nv48Jed81xHnbpk0bcLlcCIVCXLlyBdevX5caU6u6mzdvIj8/HwBgb28PbW1t1m80AKygmJ2dndTyKhoaGvDy8qrFO5AvNjaWed22bVuFqQqreHt7M0EvyfXl6dq1K7ZsEY8ze+3aNcyfLz8tPyGEKENjejUxLVu2RE6O6g8cCCGkprT1NCGoFELAF4LDASztTVBSyENpofSD/beFppYG5qypWe8gE0FzmAiby1wmghDn7+/H1YMyghscwKa5GcrLKmHT3BT8SgESItkBFC1tDVRWvGnQoKWjie7DPWDtaIrYB6mIuJ4gc78f/TQQegZN92FK6InHeCSj7iaWBmjpbQteSQXSk/JQUsjDxysH1dl+o26+QGp8NvIyijHx6951tl11vXj8Gme33m20/avLz89PZutRAPjqq68gEtFPwoZkYmmAyd/1YaafP0rD+V2qBWbkMTbXh19/d/ArBUhPykVhTinSX+ZBJFT9f8vhcsDhcMDlcpReT68ceISgCe1rVefXSbmwdRYHiLJfFeDZvRSIREDcw1S530fWjqYYt1C6tXBBdgliwl+i65C2AICstAJU8Cph37J2Pbfunn+GO+djMWh6J7RsZwsAuHE0CoJKIXqP95G5zj+LxT1rJ34dBEOTmo0d8uxeClr7ObLmRd9KxPXDUbC0N4F3jxZo29lJ5rqnN4cj6UkGM83lcqBvrIvSQh6EahwPhBBCCHk7WFhYICFB9n1llZqO6bVw4UJs27YNADBq1Chs375d6Tpbt27Fl19+CQBo3bo1wsPDFZaXHNfLxMQESUlJb002DUJI00NBrybmfenpZWNjQ63iCGlEzzLu4snrMHA4HHRw7IuE7EjklooDNX7NB8DayAlZxcnQ1zRFaX7lW3POvipIQFjiKZXL+zsPhVDEx6OkENjy5T+4FUEE7/Ze0NGUTiclEPKRnPcUfGElBEI+Yl7fQv8202CoY4oiXi5uJ55EcXk+rI2c4O88BFoa2njyOgxPM9786A9oORrWRuKAW3F5PjS52tDW0FG5R0NjcDb3gI9Db2hwVes0fifpLFLz46TmG+taopCXrfJ+e7YaDwsDW2Y6JP4IsopTVF6/LvV2+wBm+opTYjYGed+1z58/Z1qSVuft7c0qW1BQgPLycpiZmUFLS6u+q/zeyitNR3JeLEx0LeFk3rbJ3dgXlefh4tOdrHmtbTqjtU0nmed+SUUhzj/ZptY+TPWsoaWhI3Ue62kZYmDbj+R+JhV8Hk4/3shM2xg5w8+pP3Q09cGrLEFxeT4KyrIQkXZNrfpI0tcygrmBLQy0TRCbeU+tdS0M7JBbkg4RxONEanK1wRdWKFlLmo2RMzKKkgAAjmat4dd8AJLznuJ+suIxGgHxNcpE1xIllYUITzyNQl4OjHTM0cN1DHS1DFBSXgBNDW2Z322EEPnonpaQt09Dnbf//fcffv75ZwDiHlEbNmyQW7a4uBgjR45EZaU4Q8fevXvh4ODAKpOTk4PRo8XjjXI4HFy8eFHub3NVenrVNOg1bdo0HD9+HAAwa9Ys5j0qcurUKUyePBkAYGNjo7S3l1AohLW1Nfh8PgAgKioKzZvLbpRKCCHKUHrDJqa+uiI3FTweDykpKXB0dISubs1avRLyLhMKhSivLIOejkG97SOvKAvHIm9DBBFEIkilZao+7deiP9q161un56xQKERcXBwEAgHc3NzUfqieX5wDY30zcLlc1vxn10JV3saCUb/A3FgcsCg8VYjSDPllOeCgUwd/mQ9fBUI+Tuxmj8ljZWcKd0cfHA7ZhOLyfABAZtFL5IoS0afdGByN+J1V/kX+Q/QLGIZjoVvwKD4Umhpa4AvY6Qnr2ifDloPL1cChGxuQkZcKLU1t+Lfui5uPlY/7tXzqLrX35+Pjg5zCdCS8eoLnaVEoLM1DcOBcWBjbYMnOKTLXsTC2QU7hm3+MT8tuCOo2kFXG0t4IW879BKGoYRuM9PQejl7t+zfoPlUl77u2amBtWVq0aAErKysAQExMDOLixAHKrKwsBAcHU+CrXg1o7AooFNC5F4RCodT1Vp7OHbpg2Z6PlJZbNO4vGOoZAwD4Aj5W7JsFgZDPLB/fex5cbNso3Eanjv4KlwtFQkTsqnnQq7SyCKX5RfBz7wVkKi8vKaeEne6xJgEvAAgOmgVrUzvWPMNUDZWCXlfj9kvNKyrPxdPcUFib2iP86SUAwLAuU9HBLRCbTv+A17kvAQDfTNjA+i1SWJKLIzf/gUgkQn+/8XCwdJHadgmvEHrahiofK4S8reielpC3T0Odty4uLvjzzz9RVlaGJ0+ewMTEBC1atJBZdvfu3UzAy8/PD0OGSPewv3v3TVYJKysr+Pn51U/FlSgpKWFe6+mp1lhGspzk+vJwuVw0a9YMqanisVeTk5Mp6EUIqTEKehFCSBPxMiMO+67+AV55Kfzce2GI/+R6afV/N/aqWmnM7iVeQB+/EXVahxs3biA+Ph4A8OjRI0yaNEml9YRCIVYfnIeycvGPZgfLlhjgNx5ONm4AgJiXylvi9/QejqD2o1jzWtq0Q3SG7LFwqsTExMDNzU2qZaCs3g6XHx2Fu6MPol6EAQDaOnVETmEGHj6/CQtj6Z5BaTmJiEuNxKN4cdBOUcBLX8cIpeVFCuuqChszR3A4HMwdthwccJBfnI1t51cpXW/+yNU13qeFcTNYGDdDp9bslITfTNiAlQfmSpWXDHgBwBD/yVJlHKxaYuGYtUjPS0EFvwIHr/9d4/pJ7icrP03meGqt7Nthct+Ftd5HY1B0s8nj8ZjXt2/fZl6XlpbixYsXNJD0e06dIIamhhaWTdmBm9FncfnhEanl1qYOmNz3CybgJV5HEz9MVq+HmCq4HC4+7PMF9lz+TUY97PHpiJUAgN+P/g+5RfKjWqr2aK1iZ+GEof5TkFecjftx1/HitTjg3KVtPwzqNBEAkJQRi+gX4eByNdDWsRMqikVo7tgc6flJCIk+C5FIiKFdpkh9Z6RmJeDMnT1q1ae6F6+fMHUCgFNhO3EqbCerjOQ12atFZ0Qn3mGm/zmzDJ+P+hkWxs0AiMcUO3hjPWKSxN/Bns6d8DIzDkWl+RjiPxmdWwextp1fnIPYlEewtXBGc2saT5AQ8vYpryzD7ScXUVHJQ+fWQTA1tARfwIcGV6PG928CIR8xSfchEPLh7dL1vW9AUFiaB00NLejrvF1jVBobG2PAgAFMr6hDhw5h0aJFMsseOnSIeS0vBXlm5pvfJ+bm5nVYU/VI3iuo2hhO8r65rKxMpXXMzc2ZoJfkeyeEEHVR0IsQQpqIyw+PMsGcu7FX4eHcCXYWTuBwuNDRUq81WlbBa8SmPIK3S1cY6ZuylhWXFahdt8LSXOjr66u9niwCgYAJeAHiH8Dx8fFwdXVFWnYiTtzeDl5FKfr4joG3SxcA4gdqpeVF2Hx2OfMZAUBqdgK2/vcTZg/5AfaWslvQSZo/YhWsqrWYB4DoKMUBLwAICwvDy5cvMXjwYKllbg7eiEt9M96XhxO7Bd6Tl2/G6Tl5e4fM7ct6KCvJzNAK0wcshq62Pp6lPMTRm5uV1lmeQZ0mMjfkXI74htrMyArzR6xCZkEabEwdoKWpjUsPjyAk6jSzXo92Q2FlYitzm7Whp2OApR9uRVp2IkwMLPDrkS9Yyx2tXDFj4GK5D56NDcxhbCC+CXSbtBm5RZkw1DWBlqY2SniFiEy4DXMja3g4d4JIJMSPe2cqrE9LWw8427hLBb0sTWwxstuMWrzT+pOVlYXS0lI4Ocke36eiQnEvE0XL09LSKOhF1MLlcBHYbigC2w1lzS+v5EFbU6dB0zi6OXjjf8F/4J8zy1BYmgdAfI0e3nUaU2bB6DV4nZuMikoerE3tcejGRsS/En8vLB6/HpcfSQfvZLEysUNWwSu8ynmJhNdPYKhrjFc5SQCA7p6D0L/jOKass407nG3E5xWPx0NKSQo4HA5a2LZBCwU93LhcDeZ91ISFsQ2sTOzxLOWhyutIBryq7Lq4Fl+MWQuBUIA9l39FwqsYZtnjpDet0s+E78aZ8N1obt0KAzt9gFJeEev7blzPT+Dp3KmG76bpq+CX42V6LJrbuKn9W04VVx4dw/XIkwCAEd1moLA0D1cfHQMAjOw2A76tetT5Puvbq5yX2Hj6e2Z6yaTN0NbUYZWJS43Ensu/QU/HAP5t+qKX94gmlx72fVfKK0ZEQig8nP1gYmDR2NWpc6fCdjGN20Ifn2Mtm9DrU7R16qjSdnIKM7Dl3HKU8NgN2o6FbgEA/DB5m9oNL94GIpEIIoiY+5AqQqEQZRUlCH18DqGPz0GTq4Xh3abBp2W3RqppzQQHBzNBr8OHD8sMeqWlpTFpBrW0tDBq1CipMoC4AVoVVXtY1QfJ3nFVvdOUkby/ULXuks8cVOkdRggh8rx7356EENKAnqdFI+pFGGzNm8O/Tb9atchLynjGmt5xYTU44EBLUxsju8+Ep7NqqQyevLyPA9fE6fYu3D+ID3p/hjbNfZnlEQm31K7buXt7MbrHTOho6UNXu3Y/tmX9SL527RpcXV1xOnwX0nOTAQAnb21HK3sv6Gjp4Yfd0xVuc/PZ5VLBveo+HrREZsCrqEj1XlOvXr1CWVmZ1I/27p6DWEGvO08vw8bMAV8Fr8Mvhz5TefuKfDFmLfPap2U3uNp54ueD82WWHdtjNto07wAtTW2ZqQM7VWt1X0VbS4eVsqqv7xj4tOyGV9mJaOvUEVqa9Zf/XlNDC042blK9uwCgq8cAlW/4tTV10MzMkZnW0dJFL58RrDLfTdyE6MQ70NcxgrujNxJexbAewlqaiHsvdHTriftx1wEA3TwGoHf7UVIP3hpTQUEBtLS0cP36daSlpTHzJ06cKFX22bNnUvMklZeXAwBCQkKklr1vqQ15PB6ysrJgYWFRZ8F+IlYfD/1VYaxvhv8F/6GwjK35m/Q5U/p9yVo21H8Kikrz8Szlkcx1e7Qbit4+I8GrKMWey78iLTsR0YnhCA6ci76+Y+Fg5QI7C+favg0AgJ2FM2YP+QG3Y87jYfxNAED/juNgb9EClYIKpQ0ocgozmB5atVHMK8Dz1CjsvvyrSuWTM5/jnzPLpOZzwGGCoSKRCOBA6iGoIhWV5UjOeg4bUwe5vwOEIiGuRZzA89QoCEVCjOkxWyplpKqKywpQya+AqaGl0iDLq5wkbDy9lJn+dMSqGu8XAIpK85Ga/QJWJnZITH8KDofDBLwA4MQtdm/J47e2wcXWA8YGZqzPVCAUgMvhqh0k4gsq8TwtGga6Rmhu3arG70OR4rICVsALAJbv/Vhu+bLyElyLOAGhUIC2Th1hYdys0a4zTU1GXipKy4vhbONepwHBUl4x4l89hkgkhImhBRO8r77vv09+CwD4794BeLXwR3DgHADiaxCXw4WZkVWd1akuVF23zYys0aFVIDQ1ZP/uFIlE4HA4GNx5EhP0qu7Atb/w0cBvmUwU8iS+fortFxRnULgVcwE9vKQb3L3NJO9NAtsNQx9f8XhVlx4cRkj0GVZZvrASR29uhrdL17cqsN2nTx9YWFggJycH8fHxePjwIXx9fVlljhw5wmRfCQoKgoWF8uCwOtla6pqBwZuUx6r22pIsJ7m+Io35Hgkh7xYKehFCGkQJrxBHb27G87RoGOubYfqAxTLTvDUkPp+PyMhI8Hg8eHl5wdjYWPlKEjLz07D7kjgQURVI6upRt2OziCBCBb8clx4cUjnoVRXwqrL/6jpmDKakDMWDx8qTmPEUaw+/6X0zOuBjVos7voAPkUioUlCkamDa6uJTniAtO5GZrhRUIPpFOCJf3JZZXpJQJEBBSY7c5VwOF47VUii9fv0aoaGhyM/PV7p9STweTyro1aJZaxjpmaKoTLytYl4B8ouz0aa5LxZPWI9VBz5Rax/V/TB5u9Q8Qz0TfPvBJkQnhuPm47PIK8oCIE6l2O7/e8gBQOfWQaweS83MmkODq6Hyvq1MbOuld5c8sloDt7Kv2/EudbT00NGtJzPt5uDNnCOSYwoN7zoNPbyGQFtLBwa66l0f6tuBAwdQXFwsc9mVK1fQunVr1rzHjx8r3F55eTlKSkpkDjBdVFSk1phOTYVQKIRQKISGhuqphrKzs3H27FlUVFRAR0cHw4YNg6mpaf1WlDR5HA4HE4M+Z6aFIiEeJ95BWXkJvFt2ha62ODhqoGuEmYOWoKy8GLra+tDU0IK1qX2d18fGzAEju3+Ekd2lx077ccpOfL9rqtT8Hu2GMj13JRtp1ISnc2cEeA1iBXRq6l8lKWm9Wvijm8cAmb25UzLjsfnccmY6OHAuvFp0ZqaFIiFiUyKw/+o61np/nVgMAFj64TbkFmVCIOSzgp7yRCbcxpGb/zDTo7rPRHvX7nLLX7h/UGq/30zYAC1NbXC5GioH987d3YewJxdlLnN39EFsSoTcdat6Tuto6eHzUT8jM/8Vwp9eQkpWPAZ1msj6vBQpKMlh/Q4c0vlDCIR8cLka8HXtAW2tumkQsv7UkhqtdyPqNG5EnYYGVwOzhy5jNX55n7zOTcaBa38yvwmrfD9pi9Lf6AKhAPFp0eByuLj5+Bwy81MBcCAQ8DGpzwI42bgh4VUMdl78hVnHQNcIpgaWSMsR/37/39jfoaOtxwS8qkQnhsOnZVdwuRq49OAQXuW8RL8OwQhoIsGcVzlJ2HTmB2b68oMjWDj2V+baDgBJ6c+YNOB9OwTj0oND1TfDsvW/n/DjlJ1yf3/kFmYoDXgBQErmc9b00+SHOHtnD9q7BqC3z0iZ2y8uK8DT5Iews3CGnYVzkwkWJWfGY4vENRsAbkSdQke3QPx14ltU8Hly1gTre23e8J9gY+ZQX9WsE1U9t7ZsEffYO3jwoFTQ6+DBN98R48ePl7styQZYkikGG5pkasWsrCwFJd+QTE9oZmam0jo1CZQRQogsFPQihDSI1f9+yrwuLM3DH8e+wsIxv8HUsPHSXdy8eZNJs/fixQtMnDhRrYe61yJOsqb/u3dA5aCXUCTEnaeXkZj+FG4O3mjvGqCwvPihjEBusKK8sgz3Y68jMV1+bw5eRSm2/bdSpfopc/TmZhy9uRmdWwfB3tIFJ25tg1AkxLAuU+Hn3kvhuvJ+rF+9fB2odk9W23FLqpgasluTikQihISEoLCwUO1tyUvn0Ny6FWtMsdiUCHRp2w/6OobgcjQgFAnU3pdkfWXR1daDn3svdHTriaSMWFTyy+FaLUDUt0Mw7j67ChFE0NbURb+OsvPFNxWaGpr4bOTPWH/yO2hqamFK3y8btNV29R5lTa0lMgDExcXJDXgBQHp6OivolZmZqTQ9SHx8vNyAdFpaGrZt2wY/Pz/4+PhILU9KSsLt27dRUlICZ2fxwxWBQIAePXqonYYlPj4e9+/fh46ODgICAmBpaanW+lWys7OZtDJVxo4dKzeAJRKJEBoayuoRV15ejri4OHTq9O6mXiM1w+VwWY0LJGlwNWCoZ9LANXqDw+Fg0bi/8PPBN7+7BnWaiC5t+yGw3VDEp0XDycYNfAEfaw8vUGvb/TuOg0/L7jDUM0Z8mvK0wHUhOjEc0YnhrHkzBn4DOwtnVsALAG49/g9eLTqjkl+BXZfW4GVGnMJtL9vDTlf76YiVMoOUQpEQJ0K34VFCKGv+sdAtSM58zvQI7us7Ft09B0EEIV7lvGSNm1ZFcqw0TQ0tLP1wq9z6lVeW4XVustyAFwCFAa/q26reO5zD4TC9VgCghFeEuNRImBlawkjfDH8c+0rmtgZ3noTLD4+CVylOuXX2zl58N/Efqe/q4rICXLh/UGaGgcl9FqK5jRs44CAqMQymhpao5FfUKAU3ADjbtEZSxjMIhAKsP/mdwmDDu6CgJAe62vrQ1tRl3uflh0dwQyIltaQL9w9iiP+HcrdXPYBc3db/foKncycM9JuAUd1nMqn3SnhFrLR8axRcU/Zc/g1fjv0NWfmvAQAXHxyCrYUTXO085b/RBlL1fqrwKkux5tACLBj9CwAO+IIK1ri3lx4cQjOz5kjPS1a43fhXj6UabolEIhy5+Y/cXmLVje0xh7kHPB22C3djrwIArkeeRPjTS+BVvEl9p62pKxU4crJxwxD/yXieGgUnG7d666WpTEZeqlTAq8qvR9QbK/fvk98iwGswCkvzEOg1VGYmj6YgODiYCXodP34cK1euhIaG+F4+JiYGT56IvyOqxgCTx8bmTUPhnBz5jTzrm6vrmwakKSkpKq1TNTYXALRqpdqxJ/kera2tVawdIYRIo6AXIaTeFZTkypx/NeIYRnVXPLZOfZIcV4rH4yExMREtW7ZUef2XNew1BYjHxzh3dx8AcYs9LRVSph0J+Qfjes6Vml9RWY4V+2YrXFckEkmNT1QXxNt8s91TYTvR0s4D5kbyf6C+fPlS5nwOXwuopyxqfTuMZU3z+fwaBbwA8ZhkshjoGrGmE17HYO+V3/FB78+gqaGFCn7Ng17KemZxOBy0aNZa5jIdLV0sm7ID+cXZ0NXWh55O028xZ2nSDEsny38Q+DYTCoVISUmBSCSCg4MDNDVl/xTj8XjgcrnMANAVFRXIzMxEbm4u7tyRHl+nuuvXr8PBwQG9evXCmTNnlJbPz89HRESEwjL37t1D69atWTn9eTweLl26xEwnJSUxr/fu3YshQ4bA1la1noJlZWUICQmBQCBAUVERbt26heHDh6u0rmR9QkJCZF5nDh8+jBkzZshs3PDy5UuZKSAjIyPh5+f3Tj88Je8eQz1jLJ+6C0KRuLdjVZoubU0d1jgzs4YslUo5+GGfL2BiYMHqqdHcuhWG+E9m9YZysfWoUd2m9V+EHRd+BgDoaRtgbI/ZeJQQKnPcMHm2/beSNT4aIA7IJbyKkZnSV1UbTy3F9x9uwcnb2/HgeQhMDCwwxP9D7Lvyh8zy3i5dwRe8aQhz6eFhJGc9VzkQ1dy6FQpL82Csz279Xr03TX05eH09evmMgL6OIdwdfPDb0S+VrwRxkKu6IyGb5Kb/lEXVtJiqqp4iXLJXyFfB65SmwG4IkgFGZQRCASu198huH8GrRWcUleXj96P/Y5Xt6T0cXi06yw14AcCdZ5fhYOUic1wkkUikMOBV5XHSXdZ4fYA404GiBnfVSfYWBIBdF9c0eoBSIBQgIy9Van4Fnyc3jTgAjO7xMTad/oGVIaC63ZfWon/HcfBv04+5Dl95dEzlgJeRnilWHfgEfGElfFv1wMPn7BTUkgGvqjpX9zIjDutPfsdMT+n3P7jaeUIoFOLAtT9Z5629ZQtM6DUfJgbmUtupreq9/6ob6PcBHjy/gcz8NIXlqtyMPgtA3AP340FLkFOUAQ2uJjyc/dRKkVuf/Pz84OLighcvXiAzMxPXrl1Dnz59AACHDr3pKTh8+HDWb+vqJMfrzc7ORkVFBXN/0JAkx/d98uQJ+Hy+3PuYKpGRb3qWqzI+sFAoREbGm1T3zZsr74VNCCHyUNCLEFLvqlK+VfcoPhQjus1oMj9MFfWckEUgrHkQ49ydfazpIyGb4GLbVmar4CqPk+5gUOkHUjfu0UnKHxTlF2ezxn2oT2fv7MWHfb6Qu7ygoGateNVlZ+GEVvbecLFtAxfbtqxl8gJXqnj69Cm4XC6r1R0AFPOkg2ixKRFYumtajfcFAC1tPWr9MIDD4ajVY6miogIxMTGwtLSEo+P7mSKotkQiERISElBQUIBWrVox6VO3bXsz5oqVlRUGDBgALS0tpuUnANy5cwdRUVHMtJ2dHV69eqV2HVJTU7Fnj+zektra2qzBpVWVmZnJugGVHEtMljNnzijsYSUpPj6edW5WBfmKiopgZ2endGwxoVAo9/1WefDgAfz8pFPFSgbuqtu6dSumTZum9MaekKaGy+GCqyH/N5aDpQuWT92FCn45tDS0Wd81VSlf5an+sBUAvhi9lvVdU8mvwKUHhxGVGI4WzVpjTI9Z0OBq4scpO1HB5+FZSkSNgx8X7h+ElakdsvJfMdO1xRdWsoIlBSU5cgNeABD54jb6+rIb1aga8AIAvqACGlxN/H70K+QWZcCrRWf09B6hVsCrk3tv2Fo4ITIhDDZmDghsN1StsUSvRZwAIDuQpQ51Al51YXTAx7A0sUVOQTqiEsMVpuys+jy8XbpiVMDMRrnvqEpRaaRvig6tApnf5DMGLIZztUZLIpFIaizb47e24vgt2Y2BrkeeVOk3/tGbm2Ftas8aXzCnMENujz5VqBPwkoXL4bLOuc9G/syMq9pQNtQwpWZVj8K8okzsvfIHsgpk/067cP8gLtw/iCWTNoNXXoIAr8Gws3DG3WdXkPA6RuY643rOg6ezH+JSI5lxGqsHvFRhpG8KkUgEDa4G0wh118U1+GL0Wtx+ckHqvE3LTsT286uwYPQatfelSEpmvMLl0/p/jdTsF6yAV2C7YbgRdUql7bOCtjeAMQGz4N2ya43qWtfGjh2Ln38WN/Q4dOgQ+vTpA5FIhKNHjzJlgoMVZ+GwtraGlZUVsrKyIBKJEB8fj7Zt2ypcpz506tQJOjo6TEr0R48eyfxNXaW8vBz3799npgMCFGe2AYCEhAQm84SJiQkFvQghtUJ374SQeqenrQ87Cye8ypFueX8t4gSC2o9qhFrVXml5kdQ8VVtxylpXUcCryrm7+zCup3h8qMz8V4iID8XNx2eVrlfCK2S1Rq5PysYKadasGRISEuq1Dm2ad8AHvWW3ziwsLGTlUFdXQkICEhIS0KNHD1aLtYrKcoXrBbYbKrMV7uwhP7DGEQAALU1t6OsYwtLEFkP9J9e4rjVRXl6O3bt3M9M6OjqYPLlh6/AuiIqKwt274hbRDx8+xMSJExEXx061lZWVhT179kBfXx/9+/eHpaUlMjIyWAEvADUKeCnj4+PD1E8dkte31NRUXL16Vek6hw8fxsyZinv1CoVChIeHS82veihgZGSEMWPGyAw8ZWRkICUlBa9fv1Zal4iICKkb9NJS6Yf31SUlJbHSuhDyLtFWobd5dfq6hpg79EfcfHwOzcwc4d+mr9S4Tlqa2hjUeSIGdZ7Ims/hcKCjpYd2LfxRUcnDqbCdau9fg6uBwHbDcCRkEwDAwrgZ9HUMkJKl/PdFlzb90MtnBP69/rdKv73ksTK1w6WHh2u8fnJmPO7GXkVukbhVe3TiHbV6vJkaWqJHuyEwMbBgjVM5OuBjHL25Wen62pq66NK2n8oPlhtah1Y9oK9jhJiX95Bb9GZcGMlAkYOlC7xbdlWph1/ki9uIfHEbP0zehg2nliIzPxV2Fk74aOB3Ko1JWxOJ6c+wXSItXlFpPitAte38Knw6YiXMDK1w9s4ePKhBYEMdG08vhaWxLQz0jDCh16d48vK+8pWqGR3wMY6HboWxgTn83HqpfA6YGlpCIOCzGkMKRUJWmXXHF2GI/2R0bh2kdr1UxReIH6hramiirLxEac8iEwNzaGnoILuQ/Rtjweg14HA4MDe2wfyRq8CrKMPtJ+eZQHJ1y/d+LHcfkg0fgwPnwtPZD3wBv9bB5KLSfJnzFfXqzC3KRHklj5WuNCMvFTmF6cw4laaGslNPZ+a/wrPkh2hm7ohW9u1QKajAoesbEJsaIbO8t0tXuNi2BZfLRYDnIDS3dkVlZTla2LaBpoYW+IJK3Ir5T+X3W+XIzX9gpG8GF9s2aq9b18aNG8cEvc6dO4fS0lI8ePCASfvn4OCA7t3ljw1ZxdfXFxcuXAAgHqe3MYJehoaGCAwMxMWL4pS7+/fvVxj0On36NIqKxM88zMzM0K2bdE/T6iTHIK4+BhohhKiLgl6EkHpnYdwMc4b+iD+OfYWcwgzWsuuRJxGXGoGubQc0aIssoVCovJAS9hYtmIGbq1TwedDRUj6GzaBOExESfQb6OkbgCypYN/OKPE66i3H4BCW8Qmw5u5wZT0GZkOgzMutbpX/HcXXSSrrK5rM/4uPB30vNl/dgGxAPVPvtmE34ab/iVI1V2rl0kZseZHyveXLXq03AS1JISAgr6BXoPRTxr+SPceLdspvMoJeVqR26tOmHsKdvxuz4YvSvMNQzrpN6qkuyRR4gDoKpkr6CsFUPKO3bt09OSXHQJSIiAn369MGpUw3z8NHLy6tGQa9nz57B0dERpaWl+O8/1R9EXLt2DT179pTbKCAxUfa1qUpRURGePn0KLy/22BjXr1/H8+fP5awl26lTp5CdnQ2BQABzc3Pk5spOwSvp2rVrFPQipBpbCycEB86p8focDgd+7r3g594LcamRKCorgEuzNjA1tEREwi2pcXYkCYQCJGfEMT3ShCIhftyjOLhe1YukqoHS1H5fYdOZpTIbZSnSprkvxvX8BBpcTRy7uUVqrC9VeTj74bqcB+TyDOn8IZybtUZBSQ5cbD2YlGmSfFp2g5u9N56nReHIzX/kbqt3+5HIKUhXt9oAgC/H/iaVqq62DHSN0bVtfzyMv4n84iwM7zodHA6HGYu0anxTWd8jkmkzldl8djky88UPnF/lvMSPe2fWWYq9Sn4FDodswtPkByqv8yg+FKGPz9V639XJSz2YXfga2YWvsfrfT7Fk0mbkFmUy49Ip06Z5B/i07MZKk9jSzkOq8ZYs+cXZaN+yO0QQISLhFmzMHNDcuhXuxV5jlTsTvltu0Ovi/UNMYz//Nn0xqNNExKZG4HXOS3Rp2x+62tL3YFXne05hOv44toiZH9R+FG7FnFdab8k0/Z+OWImKSh7sLV2kjhddbT308h4hN+glj42ZA6b1XyQ1X1NDE7EpihsSKlM1bvTB63+rtd6Fe/9iWNepEAj52HruJ6Rmv2At54CD7z/cAk2NNz3wc4sy8deJxcx0l7b9AEBuwGvph1tRWl4MTQ0t6OsYAgCcbdjp7wb4jUcPryFY9e8natW/U+sg2Fk4o4RXiKT0WDQzd4SZgtT79cnFxQV+fn64d+8eiouLcfbsWdy8eZNZPnbsWJWuPb169WKCXuHh4Up7h9WXGTNmsIJeH3/8Mdq0kQ4ulpaWYuXKN2OJT506VaV7ydu3bzOve/VSPE44IYQoQ0+wCCENZuag77D630+l5r/KeYmjNzfDuVnreskhLktdBL2mDfgaK/bNYs377cj/sHiC8huLLm37MTcD28+vUjno5WglHnMsNiVS5YAXIE5DVH0cmy5t+sGpmTssjZvB2tQed2OvIq8oi1k+td9XNR5TIiUrAVn5r6QGFo6OjpabWrCkpAQ6WrqwNLFFdoHyHhv+rfvIDHoN6zK1UVLXKBsY2ljfDF+O/R1rqw3yra2pg0GdJ6Jdyy4oLMmFu2N7pWN41aeqQZUlRUVF1WlrO6FQCA6HQ+MkSUhMTGQGu65vgwcPljmulSqSkpJQUlKCkyfVS5caHx/PGkfR0tISQ4cOZW6AVekxFh4ejhYtWsDQUPxwhM/nqx3wAsAaK0CVgFeVnJwcWFhYqL0/Qohybg7erOn2rt3R3lXc+l0oFCKzIA0nQrexGu/4///vKED8EFbe2DqfjlgJa1P7N2X//7uHw+FgztAfUVCSo3IAp3oKx1EBM+Hfth/iUiPh3MwdAgFf5m+n6f2/hr6uER4n3YWWpg66tOkLDQ1NtVIgd3Lvjc5txOPB2Jg5KCyrr2sI75ZdYWpoieO3tiGvKBNCkfi7t3/H8ejmMQA3o8/iXtw1hdupbliXqejoJm7AIJkC83TYLtyNlX0dH99zHto6dUQFvxx/nVjMBBEmBn2O1o7tUcIrxJOXD2BiYI7z9/+FjpYOpg/4Ruo3gqLfDA6Wqo/J+yonSWpe5IvbMse7Ute641+joCRHrXVqEvBqZt4c6bnJ0NbUQQVfOtPAx4O/h52FE37YPYOZJyvjgKzeR45WrnC0aok2zX3R3NpNHDjIiIWNmSOsq/2uB8TjQC2fugsPn4fg+C1xCmevFv4Y22M27jy7zEqdWVCai8l9v8TogI8hFApxJny31PYAYMnOKVj64VZsOP09k8K0b4dgVnaL8KeX8DwtimlQeTXiOABxT6mi0nzo6xoq7PF45dExuctkqX4dkUV8fsluSNilbT9k5qch4ZU4paF/m77o5N5b6l5JkruDt9rnaIdWgRjWlX0vdEJLD+WVZSpv417cNRSU5sLM0Eoq4AUAIohw4vZ2jO7+MUQiEQRCvtRYc2FPLkqtV2XmoO+gqaElNZ6hLPq6hlg2ZQdyCtLxp0RQTZG0rBcoKy+W6tEW4DkETkZectaqP8HBwbh37x4AYM+ePaxxrlQNXg0YMABff/01AHHDy8bSv39/dOnSBWFhYSgvL8e4ceOwf/9+eHp6MmVyc3MxY8YMvHghPnbMzMzw2Weqpd2VDAj279+/bitPCHnvUNCLEFKvyspLwOVyoamhBW1N+QO0iiDCnWeX0a+D+IdfUWk+sgpew9GqZb2kHFE36FVWXoKM7DSkJKbDQN8Q7dq1k5kOqLS8CEKhUOUHyiKRSGE+fI6IC22REQSccvA5PKaVmrG+KXS0dFFeKT1gsSwVleUQiNjBJjtLZ3hIDGg/NmA2zt3dDxGE6N9xPJpb165XQ2xqhNSN3JOnitMIpaalQE/bQKXt25g5Ysmkzawbdg2uBtwdfdSua3VOTk54+VK9lt9cDhct7TyYm1lJ+jqG0NHShY6WLj7o/RluRp+Bga4JBkukfHKwdAEsXWpc54qKCmRlZcHExIQJCgDiFHrp6emwt7eHuXnNgsqZmaoFZZXh8/nYsWMHMz1gwIB3csywugiq15dx48Yx44u1bdtWZpBTmf3799e6HtnZ2dixYwc++ugjtYKfBw4cwOjRo6Gnp4e9e5WPQePu7o7Y2NjaVJVx7NgxpWkaCQHEjQdu3boFExMT9OnTp8bXXiLG5XLRzMwRHw36FtGJd5CSFY+e3sNZD0yrgjCV/Aq8ykmClqY2mpk3V6kRjImBhdzgQZUP+3wBV3svmduzs3CCnYUTM7186i4cvL4ej5PEvWmtTe3hZOMuHg+0WrBqUtAC7L3yu9I6AkAvnxEqlZPkZOOGz0auBiAdNHJ3bI+LDw4BAAx1TcAXVkqN1ebrGoCBnSYiIy8FNmaOMnvSAMDQLlPg37YfcgrTmXHQ9HWM8MWYtUyaNB0tXXw5Vvq96usYwbdVADS4mlLBT1Vpa+mgQ6tAPHh+o0brp2a9qHXQ6+TtHWoHvABxL7VTYTulsmHIM3fYctiavxnnRigUYunuN8FTD2c/ppHcrCFL8c+ZZQAgM9tAdRN6fYq2EvcGgHhcKK8WnZWu69uqB3xb9WDN82/TF+ZG1oh6EQ49HQMM7PQBcw5xuVyFqQWX7fmINX3pwSHo6RigrLyEmSfrMzt0Y4PSusrjYtsWbZr7MoE6X9cAjOz+kZK12Lq07S8V9DLWN2cFgdo6dcTgzpOUbmuw/yQUluUhNiUCjlYtMWPgt0jOfM5KmQkAHk5+CrNcfDdxk8IUoN09B0kFX5Wlq49MuI3IBHGvnA96fwZ7yxZIy1bcax8Q3y8paygoax0rUzv09hnJBDerGOubw8+9F4QiAa5FnEAz8+YY4DdeZgrHm4/P4CbOYJzWp/B06Si1vL6MGjUK33zzDSorK1kBq3bt2snsJSWLs7MzOnXqhLt37yI+Ph6xsbGsjCOyvH79GmPHjpWaL5ldYceOHTh7lj1Ugq2tLQ4flp+2dOvWrQgKCkJ6ejqSk5MREBCAbt26oUWLFsjOzsaNGzeY1OGamprYuXOnSmP7JiQk4Nkz8XORdu3aKX1/hBCiDAW9CCH1auWBuSqXrbrRTs1+gZ0XfkF5ZRlMDMzxybAV0NNRLRCiKlkPpZ8mP4CrewsY6L5JKycSiXAsdAsi4m/Bjt8RmhDfuMfEP0I6ZKeyK68sU7m+sakRgIgDA5EVuCItlHKzIOBUAACMBQ4wFTq/qTP4iE64C1/XADhYuSoMeEkO7g4ARWX50Pn/BxXaQkMYCx0QH5MM12beMDQQB0gcrV0xa4h0SkJFuByuVD7+KkkZsejuOQgAwKsow/6rf0BQJDsHfJX9FzagWENxLy8OOAjyHc2MHfLD5O0IiTqNrILX8HPrqbDVoCrBiKqH8GFhYay84rJUH8NtSOfJ2HVpDfKLs5l5AZ6D0cd3DDPdprkv2jSvu15TOTk5OHaM3Vq1a9eu8PDwQHp6Os6cOcPUc8SIEbC0VPw/kMXIyKhO6lo9teX58+ffySCCZAvO+qKjowMnJyfExcVBQ0MDPXv2hI6ODs6dk99i3NLSkgl4AUD79u1lBr3s7OzQr18/aGlpYd++fSqNeVVl2rRpuHfvntJzp8r9+/fh7a3eQ07Jwb8VCQoKgouLC3JycpCdna18hf8XEBCA7OxsPH36VK161TeRSASBQECpRpuwtLQ01jlYUFDAOl4//PBD6OrKbwAEiP/P2dnZ0NLSUukh0ftEU0OL1QNMFi1NbTjZuKm97e8m/sPqldKhVQ8M6jRJapwyVQUHzoVPy24o5hXC09lPbmMod0cfzBj4Dc6E70ZrR184WrXEjajTEImEaOvUkQlKTen3PxjqmdSoLvIaFlib2sHD2Q85hRnwcPJDd89BSEx/imsRx5FXnI3RAR/D1U7cel+Vz9TKxBZWJrasHmCq1k+DU/vr2ohu02FhbIOLDw6hQ6seGNZlGuLSIpkgnDxONm4Y4v9hrfb9KuelSikCB3eeBA8nPzxOugtdbX242nniasQxuQGvz0b+jBO3tuFlpnhMUJ+W3VgBL0AcPFo+dRcTDJK8B3GwdMHYHrNx+P/Hvmvt2J41TtRQ/ylo3bw98oqy4GDlAg1u3X+/uDl4yw1mfjToW6mgnSKSAa/6MKDjeNhaOMHTuTMq+eVyx65SRIOrgeVTdyEuNRJJ6bHo6BYIUyMrnLy9Aw+fh6C9a3cM66La+9XgamJSEDtDRItmrTG86zScv3cA5ZU8jO0xG+1cuijdVit7LzxPk33v2r/jOPTrEIzM/DT8ffJbleomaf/VdVg07i8kvI5BdsFr1rh11X03UX7KVWUC2w2DlqY27sddh59bL3TzHMha3ttnJAAoPRer0ik2FAsLC/Tu3ZtJT1hF3RSFkyZNYlKTHzt2DIsXK+75VlFRofT3eGZmplTjxoKCAoXr2Nvb49SpU5gxYwaio6MhEokQGhqK0FB2ql9LS0usX78egYGBCrdX5fjxNwHNSZOUB4UJIUQZTn5+vqixK0HeHzweDykpKXB0dFR600/efjmFGfjj2Fcql+/mMRAD/MbjxK3tTEtNLoeLoV2msAborgulpaVSY+zkcRNh5WCCaf0Xoay8BLGpEcgtysS1iBPQEZrARsBOh5CsJXsMhy5t+2FQp4kyl0kSiUTi3PJ5xjAU2QAA+ODhteZDcKEFe770wLBlnFxkaT6Bu6MPYlMipJZ3cu+N5tatoKWpgwPX/pRazhFxYc/vBO7/t3mwtrXA8CGjkJaWhsjISOjq6sLf3x/6+voAgKiEOzh8802LyWn9v4aLbRvwBZXgcjTA5XKx9b+f8DIjTmpfc4f+CNv/b/l87s4+hD29iOaVigfqzecmoVAjVeayTu69EeA1GADUvgkVCoWI+D/2zju6jSpt48+oy73XuMe9xE7vvZPeG6QRWFhaWGCB3aUu7ALfLr0sEBIgIaQTICGE9EJ6cRI71YntOO7dltU13x9CE8kzI41kOcW5v3N8jjRz750rWRrN3Od9n/f0aVy7ds2unZlUKsWCBQsAmG8Uvv7a/sKNv78//Pz80KdPH3h63lxkoGkaNE27bCEnFJqmsWbNGqZIsDWLFi3C7t27baL5IiMjMXbsWN7xjEYjvvrqK9b25ORkDBw4kKOHc3DZ93Uk0au5uRlXr17FkSNH2v1Y8+fPh0wmQ2NjI6RSKZTKm9H3x44dw+nTp1l9pk+fzlpELygosLEWHDVqFKKiophF0rKyMvz888+C52X5f/LN4VbRrVs3xpKztRDhiAULFkAqlXJ+Xi372ouioiKmVgJgXhBRKBT47bffUFZmDgjw8PBAt27dEB8fD5nM/ZnQBoPZIo6Ia8LR6/VYv349mpub7bbz8vLC7NmzWds1Gg2KiopQV1eHs2dvLkr26NED2dnZ7p4ugWCDRqfmzeDqCGh0LXjjO9vacy/M/hjnrh2BVCJHl4S+MJmMuHj9NPRGHcICohHmbz8L3XJP6xvohRMFe/C7g9pQUcGdManfIpY9XrO6Af/7+TXUq24GZkzu9yBSonOYhXmtXoP8ouOQSuRIicrhrOMmFK1eg00Hv0Re4TFM6LMAPZLvjJo5Z68daVOGlivMGvI4VOoG/PSHxeIDI55BYuStt767VRRWXMSyX95kbbcWqSvrb+DDH150+Ri9UobhzNXDUOvY4mTniAw8MOKZW2Jtvu3Yarv12v4263+3fC1q06ZNWLjwptgpFouRl5eHsLAwwWNoNBpkZGSguroanTp1wpkzZ+zeaxYVFTkdWAYAUVFRNtcifOh0OmzYsAEbNmzAhQsXUFlZCV9fX8TGxmL8+PGYO3euYFtwmqaRk5ODwsJC+Pj4ID8/38a5hEAgEFyB3M0SCIR248C5LY4bWXEw7xcMzBpnY6dgok1oaYeoPr66UlfL8qHVq/HF1n+iquFmppQE7EjfTvre0FKNqBFfgom6WUcit+CQXdGLpml8te3fKKy4ANBANH3T4kECBaIMfaED98KZkg4AaODi9dOgKApzhz6F7SfWwWDUY8agRxAZFAcAuMITyedBBzGCFwBUltVAp9Ph119/Zd4To9GIESNGAAASI7IwKHkqmk01SInORny42YLBunDx6O6z8L8tr9kc5/7hTzOCFwAcv7yH9/2wRk778O4b3WO2y1aXRUVFOHHCcVHxmJibc5bJZFi0aBGnCGShrq4OdXV1MBgMGD16NLP9VtWrUqvVnIIXYK6RZi14AebFf3tYFrtbo9PpXJugAJyxA72T0Wg0WL16dbseQywWo3PnzkhPT2fEDuvMLQvx8fGcghNX1kh8fDwkEgmqqqoQExOD4OBgm/3O3IwnJd3MBEhPT78toldwcDC6dOmCuLg4ZltEBH+9jNb4+Pgwotbs2bNZ/9OmpqZ2s6orLi62EbwAYO3atax2LS0t2L9/P/bv34/FixdDr9dDJpO55Zxz4cIF7N+/H1KpFP3790fnzm2zuXWG6upqFBcXw8/PD7Gxscx5oaWlBWfPnoVCoUBaWlq7io6uUF5ejp9+cmwbBpiF8cbGRs7vbVFREctW99ixY4iKiiK15AjtSkcWvABAIfPAxL4Lsfl3s73ynKFPwkPuhZ4pwwCYhaDWNXoB2+AtLrR6NbYd/xGXS8/YPf5zM96Ht4cf5z4vpS+WTnsHdU1V8PcK5rwekksVdrMbnUEuVWDWYH4bvNtFZlwv0LSJyUjjY+bgP0MiliK34HfGPlQofxr3CnOfZOF6VQGy4vugT+oIdAoWXhfubiQ2NBmLR7+Ab3e8C51BgwUjn0NCRLpNm2Bf/uulfumjUVF3A1dK+cWQxMgsZMT1QkxIEl76eoHNvvkjn+Xu1A70ShnOK3qNSHccmNoeTJ48GZMnT27TGAqFAo888ghef/11lJSUYOvWrRg3bhxv+5iYGNTX17fpmPaQyWSYPXs2ZzCPs+zYsQOFhYUAzAF0RPAiEAjugIheBAKh3aio487Yscd/1j2NqJDOaFLXM9skIrEbZ2XG3iL+V9v+bSN4AeaaY60RQQIlHQAfUyfUiwuZ7S3amyKEyWTCgXNbcb74JOIj0jCkyyS8v+mvVvZ33IuUMti70KPMM6JpXCrJxYKRz7JupiU84pCIZi8WXrx40UYEtFxwAmbxJiYo1W52ZmRQPHqlDMORCzsR4B2C2UOfYEXIyiQK6PWOhRMlHQBPUwhUInYNKb1RZ1f0ommamXNrDh486PDYAFhZE2KxGP3792fZNbTm+vXrgsZ3N3ziLWCu5cXXRyzm/k7xiV6txTN30tzczLkAfLfx7bfftsu4iYmJaGpqQnp6OuLjhdV8s846tBAeHs7ZlqIoxMTE2Ai+rfdziT+t8fLyQk5ODvPcw8OjTfW0LBlj9fX1dusKWJOeno6+ffuytlMUhZSUFKZOgD169uzJPPby8oJUKoVer2e2tafo1dr2RgjLli1jHs+bN88m489ZVCoVU0Bcr9dj9+7d8PHxQUhIiMtj2oOmaZSWlqKgoEDw5+To0aMYMmSIQzGutLTUpkZFamoq+vd3z6KxNTqdTrDgZWHNmjXw8vLCrFmzmN8rmqZ560hu3Lixzf9bAuFep3vSYF7XiLqmSgzpMgm7c3+w2f7JTy/htfkrOK8rW7TNWHP0P7zHG9FtBgb+4U7gCBElQqBPqKC2HZms+D7w9wrG51tfZ+2LC0vF0OxJiA1LAWC2aRyjmo1l2/6F2qbKP7Z1xYXrJznHHpYzhSV4AUBUcAJT/+xeIDYsBf+Yx28vSFEUnp76fzh2aTekYhn6pI207IFCpnRoRWldV/m1+StQWlOIAO8Qt5cpcIS/dzCemvI2thxZCbFIwnwu5g9/DrTa/Rnyt5KHH34Yn376Kaqrq/H+++/bFb3uJt577z0AgK+vLx5//PHbOxkCgdBhIKIXgUBoNxQy5y9wdQYtrpba1phpD3/50tJS1jZPUzCaxDdQWlPI0YPfCdbLFGYjenkr/ZjHF66fxG8nzQu2JdUFuFqaZ1PvieIRvexBQQQaZrHj6MVduHTjDJZOeccmOlQq5rugZ78OIfYFdudDURjX+wGM7TUPFNgZTkaTESpNIyQQtmCX4NMDZ5rZWYL2/NcvXLiA48ePAwC6d++OlJQUm/1qtVrQsS22jtbEx8c7FL0A8+Inn9UYTdMoKSmBTqdDbGwsr+jkLCUl/MIyX/2yGzduIDo6mnMfn+jljkwsPn/4NWvWoH///oILOd+JWIQCd5OWloZ+/fq51LdTp042nw9X7E0seHl5scazZuLEiQgICGDZ4Q0YMACpqakQiUQIDAwETdOoqKhwKBJYi2d+fn6YOXMm1qxZY6eHmYyMDLtjtha9KIoCTdPo1asXdDodQkJCWN8Na8ELALZv346FCxfi1KlTTCZb7969kZqa6pId4OnTp3Hs2DGn+3GxcuVKl+1Cm5ubOYXNvXv3chZBbysmkwmbN292qtaahd27dyMmJoY342vr1q2srNbz588jIyODyXZUqVQ4cOAAiouLkZ2djR492HbCjhBigctHc3MzvvzyS2RmZqJnz54OI7E3b96MWbNmuXQsAoFgH5lUgT1nuGsQrdz5Lu4f/rTNNhNtwrub/mJ3zF5/ZJERnCMqpDMTSGchzD8ai0Y/z2rr4xmAxye9iaqGMgT7htu4UABAY0sdTlzai/jwNJfq/N2r+HsHY2Q37lpTIpEIj054HZ/8+A/Wvta1xyiKshEaDQYD6urq4O/vf0vskwN9QvHACNvvqcWW9G7Gy8sLL774Ip5++mkcO3YMO3fuxLBhd/f55uDBg0yA6jPPPEPqmRIIBLdBRC8CgdBuRIV0xuUb9i0/uKBBo2/6aNAmE4wmA0L9O7l9blxRmzqK30aRK9PLgqjVqbRJXY8V29/GgpHPYd9Zq1o4NFBXqUKAKRFqUS3UohrwZXrZnbuV6AUA9c3VKCg9h8ROWcw2T4U3z+tgCyEqlXvsI2nahOtVV9GibcblkjM4V3QUw3OmoaAs7495C3ut9XUNEEtkMFLCLPU0Go2N6HDgwAHExsZCoVDgwoULOHTokODXwJXtIpcLK2JfVVWFyMhIzn1Hjx7FmTM3vwvuqAtkKRrMx549ezi3FxQUsBb2aZrG5cuXeW8E+QQ0Z7CXZXPgwAEkJibelTWEtFqtoAyi8PBwDBw4EEqlEmKxGNeuXbOppWWNp6cnwsLC0L17d5fnFRMTA4VCgcbGRsTHx6NTp7adR3v16sUregUHB3OeUymKsrFLpChKkF1icnKyzXMfHx9MmjQJP/zwA2+f/v37280Y9PLyQpcuXZCbmwuxWIxBgwYhIcFxdLdMJmNlBi9fvtzm+eHDh3H48GH069cPaWlpDse0cOPGDbcJXha++OILjBs3jjezDzBne2o0Gnh4eICiKFy9ehU7d+7kbFtfXw+apt1u13r58mWXBC8LjY2N8PPzQ319PVOkPSkpyW79uc2bN+P+++8HAHz33XfM9tOnT9tYcfbs2dOuSKzX61FbW4sff/zR5flbOHv2LNRqNa5cuWK3XVNTE2pra1lZhiaTCRcuXEB9fT2SkpIQFORcvUsCgQDsyd3MuAW05lJJLv6xYj7zPCE8HfOGL8WgzAnYe5Z9DlDKPbF0yjuQS0ntalcZ1/sBdEnoh/PFJ9C180AE+fJfN0jEUoQHcAdy+Xj4Y0j2pHaa5b1LeEA0Uwessr4U16uuICq4M0L8+K0RrWurisVizJo1izPQkCCMBQsW4Ouvv0Zubi5efvllDBky5K62in/11VcBmK////SnP93m2RAIhI7E3be6RCAQ7miulZ3H9hNrYaKNKK2xtepJ7pQNP69AJnrP3zsYdU1sCzal3BMVddchkygQHdKZsbJwJ+5YxLdm5uDHsGbPR8zzgtI87Dq9CTeqb9rCeZnCEGAyWzJ5GUNRhfPQUtzZL/aQ0kpoqVbZByfX2Yhefl5B6ByRgSul52za0RS/eNdWjCYjvvzlDZttPx22joJnL5pqqHooaD/W9mj0RjF9BEZKCwDomzaK97gbN260eU7TNBoaGiAWi3Ho0CHe7CULoaGhqK+vR3Z2Nq9tWZ8+fRyKZ/asBq0FLwBYsWIFFi5c2CaRp6amxqV+VVVVMBgMqKysRFNTE2JiYnD27FmH9ZfaY+HbmpaWlrvG5tBkMsFgMEAmk6G4uNhhey4xJCEhgVP0mjZtGvz9/ds8R6lUij59+ritULc9Sz9nPxe+vr68mX/dunWDtzdbtA8ODsaUKVNw6NAhyOVy5OTkwNPT0ynLt549eyIjIwNisViwmJ2YmIi8vDxBbS2RqkIz9ISO6yw///wz5s6dy1pQMhgMNoKdWCxGQEAArxWqhYaGBpejbpuamlBeXo6QkBD4+voy28+fP+/SeBZan/cB4NKlS3b76HQ6bN682aEAfPToUWi1Whury+rqatTX1+PixYucmeJcDBs2DEFBQfDw8GAJpdY4Erws/PTTT5g/f77NtjNnzjDC6fnz5zFr1ixOe1MCgcDPyG4zIKJEOHF5n8O2BWV5ePXbB9E9cYjN9sTILMwbvhQi6u5deL6TuJNtB7VaLa5cuQKFQoH4+PhbUsP3TiXEL8Ku2AWYA0Usghdgvl9avXo1Fi9e3N7T67CIRCLs3bv3dk/DbbSuZ0sgEAjugoheBALBbRhNRqze8yHUWu7MIZlUjrE95yHUPwot2mZ0TxqMf3/PLqas1qpQUGpeDDxffAK/HjfbWs0a/BjSY523IOKcK4dA4UWHohaXeXrwi0WUiIIPR4Hq3ad/sB3fZBt5H2xMRbn4tIOZch6RtaVLfB/WtjlDn8S/v38MOoOW2caV6eUuZBJhi8gMFNAjsz/OnjnH2mU0mBCJHjCJ9PDyU2BIF+7Cvw0NDZyZagaDAeXl5Q4Fr5CQEEyYMMHhVIXUtOETUvnEsIKCAlZGizOUlZW51K+hocFmAbZ1zSJ7/VovfDc3N6OyshLBwcGcQoU1jkQ6e3X23EldXR327dsHtVqNrl27IinJOcubsrIy/PLLLzAajUhISHAYWenv78/7f1YqlSzrTXcIXu1FTEwMq+7QtGnTnB7Hy8uLJXpJpVLMnDnTrogVGBjY5toFzkYW9+zZ02lxKj8/H2VlZairq2O2zZgxw0b0AcBbw4kPhUIBjUYjqO3WrVtZ/5vWwovRaHQoeAHAunXrsHjxYohEIjQ2NqK0tBQhISEOa5s1NDTghx9+YL7bEydOREhICGiaRmNjo6DX4W6qq6sFZZjl5uaiqakJQ4cOxZdffunUMUJCQhAbG4vY2Fjm/DB9+nTBten4sD5H0jSNPXv22AhmJpMJ+fn5Tlk1mkwmiEQimEwmFBQUgKIoxMfH39UR4wSCs3gpfTGp32JM6rcYaq0Kb65+1GGf45d3M48jA+NYNmqEjolGo7Gp4VpeXu6yDfW9QEVFBWdWtMlkgkqlIkEaBAKBQGhXiOhFIBDcRqOqllfwMu+vg0gkQo/kIbxt7PH9no/w7PR34eNpf6HNEUaTEWptC+c+hckfGlEda7s9e0NPT0/O4sitkYF9YR9mzHbYrzUisOtBdYnvy9omlchwX6/7semg9YJd+2V6OYKibcU6sUiM5KQUTtHLgsgkRUutEUWFxSzhoLCwEL/99htnv9LSUrv2XhZaWrg/B67AJ3rxCUqXL19uk+h18iR3sW5nESJ4cbWrra3F5s2bGWExODgYEyZMYC2WVlRUYOfOnQ5tNDdt2uRyPSJnOHz4MCorzUXP9+7di9zcXPj4+MDLywtdu3a1K7rQNG1jn1ZQUODweFOmTOFdQA4NDUVhYaFzL+A20rt3bxuhZsqUKS6JdAEBAayaS9nZ2U5lbd0qXM3GtBa8AGDt2rUYO3YsY4Ha1NRkt/+4ceNsPmvz589nagbq9XqsWLHCqeO3VWRatmwZ0tLScPnyZeZckJWVhS5dukChUKCpqQk0TcPHxwcNDQ2or69HXl6ejVCzefNmjBw5EjU1NdBqtXyHumO4evWqIFHQgkKhYOwTW+Pn54cHH3xQsIA2efJkbNq0ibXdIlLt3LkT165dY+0/ffo0p+jV1NSE3bt3o6KiAsOHD4e/vz+vCLd7983F/NGjRyMqKkrQnAmEjoBS7ompAx7Chv2f223nrfRDdtQQZCZ1Q3gQ+Y50REwmEyjqZq1iLivg/Px89OnThwQKcKDVau3aAO/atQvjx4+/hTMiEAgEwr0GVV9ff/tWQAkszp49a9ci625Hp9OhoqICoaGhzOINoePQpK3D9vMrePdnhPdHcqjtYkxVcwn2XREe/ZwZMRBJId1cnSIAoL6lEsfPH4CviX2T2igqQb24kLVdYfJDiDGDczy5XI6srCwUVOfidAl3jR4xLUekwT1ZalXi83/UA7vJlC5Pcdpr0LQJB69uRkVTIQBAaQpEsDHV4TG6d+8OiqKc/s5uOP0u7z6ZyRthxpt1UkQiEbp16ya4po31Ql59fT0uX+bLyjNny/j5+XEuCloTFRUlqMZQQ0ODQ+us+Ph4BAYGsrZrtVqWvaEFZyLyW3P+/Hk0Nze73N9ZkpOTbewHL126xMrWUSqVyMi4+T1pbm52ysbM3vtRW1vLCEQxMTGc77UQ7H3e/P390blzZ979Qj4HrbH3mlpaWmyyiCIjIxERYd8mRgjt/VvbVqtLrVaL8+fPM+KJt7c3kpOT71iLIFf+7/ZITEwERVG8Y6alpcHT0xN6vR46nQ5KpZK1oGYwGHDq1Cm7x4mNjUVzczPq6uo69LXlnYDQ3xKTyYQTJ07YbWM5D+h0OuTm5rL2c2VcWsN1zjl+/DhvzSJHdOnShVyz3wUYjUbU1dVBKpWyskoJzrP9/Ndo0tZy7vOS+0Ep8UGIJBHxkSnk+9HBoGkax48fZ56LxWIEBQWhoqKCs31YWBgiIiIgFrODEu9lKisrHWa0+/v7Iz4+HpcuXUJTUxPCw8PbXIPWHvfCWpRYLEZmZubtngaBQCDcERDR6w4jISHB5TotBMLtJiDMG3OfH8q7//v/24OqEnYdl+RunTB4ehZkCqnDYxzach7Hf2vb4mNEfAAW//l++JjYF9VNolLUia+ytstNvgg18l9AfvLJJ6hprMD8f4zg3K80BSDYmMa5z1lqxJegElXabPvwqc38HSjg8XcnAgA8TEEIMjqukfbOO+8w2TDO8Ph7E3n3yU0+CDXerDumVqvx0ksvYcmSJYIs5p599lkAQEpKiiAf+IKCAiQk2K8HsHr1akEZUwqFAi+//LLdrI/8/HzOui2hoaF45plnWNvr6+vxxhtvsLYL5fXXX3dbvSYhLF++HPn5+czzd955h7ft5s2boVarMWvWLKeOYfkft0YkEuHvf/+7jYXiCy+84NC+0hqZTIY5c+YgPT3dbrvi4mJs3ryZs1aXvdfMxbvvvuuw/k96ejq6deuG0tJS7N69+54RJ6RSKYKDg1FXV8eyeLzTEIlEeOutt27Jsf7+9787lQVFURRomsaECRMwYMCANh//3XffhYeHBx5++OE2jyWUkpIS7N69GyEhITh16hRqamqQmpqKsLAwGI1GKJVKaDQawdaW1dXVzP+rX79+mDRpUjvO3gzfuYuPkSNHYsQI9vXCqVOn8N133wEw/2/ffvttp+fS+tw4btw4DBo0yOlxrHH29REcExgYCIqiBNltOoKiKDz99NOM8Lp161abjD2C88SkhmDCw2zrcAtXckvxy3JhQVt3E87Y6HZUFi5cyKrDKoQ33ngD9fX17p/QXcrEiRPRv39/l/oKvT8jsAkMDBTkREEgEAj3AkT0usMgmV6Euxl7WT4AfzbSqZJduFrNjmbmIsY/DQGe4TDSBsQGZEAqdv5z1KCuxon8g/A2sTMqmkRlqBOzLxQdiV4ikQgp6UnYdoHbusjbGAl/k2MLRCHUi4rQKL5us21q9lLe9jRN44czH8JEG+FhCkaQ0bGlXmxsLIKDg53+zuaV/Y4LFUc497XOlpNIJMjJyYFGo8HZs2cdjm2JXj9z5ozbrLGysrIglwurRVZWVoaSkhLe/X5+fkhMTGRtt5ft5GoEfWNjIy5evMja7uXl1W7ZX9aZbEajsV1uRi0ZhhYaGhpQV2e2RW0dYSs0s8JCRUUFp5DFhVwuR2ZmJut8JSQrMSIigrGwu12Q31r30/p7bDlHAuZzbE1NjcPMUnsEBAQ4FOntoVKpbERpZ5HL5UhLS2OE/ZMnT96y61Eh32UhGVIWEhISmHpjNE2joKCAZfdojZ+fX5sWKrOzsyGVOg7asaZ1JoGF1r8JQjOhrcnIyIBSqRSUDSiUnJwcl60+CWwuXLjAWJxKJBJkZ2e3KdO1rq7Opr6bJZPeFUwmExobGxnh1M/P757931+tPoNTJTvhowjCoM7TIZMoQNMmGGkjTAb6jvudrampwdWrVxEREYGIiAjBnymj0QiVSmVzXZmZmXlLA6vuFNp63myLg0NHo62OFJbfMndyL1wfk0wvAoFAuMm9eQV7B9PRf6A0Gg2uX7+OqKioe/JCuqOz4bT9/Tk5OZzby/XnBYteRXX5KKozL+zFxcQjO6mnM1MEYF5sOn/lDMARyEjRrnmym0wm+Hpx1LahgShDX1Bwn9e7nynGRvTyVPggOzvbbp+MzM+w/Nd/o7bCfh0ZCxEREUhPT3f6O5uZlYFXvmGLXplxvaAqlsNgvFn3SiqVMvMWInplZmbi2rVrbq0FY6lHI4Ts7GyoVCps3bqVc4E0MDCQeT0VFRW4ePEifH19mcVXLnJzczF9+nT4+fk5Ne/t27eztsnlckyePNmmwLY7qa2txbBhwwAIq2XliM6dO9ss0lm2WbK5ysvL7S74Xr9+HaNHjxZ8vLVr1wpuq9VqkZCQYGPn2NzcLGgBOjExUVDmYntCfmvbhz59+uDGjRvw8PBAUFAQa7+QWlt8xMbGOjyP24OmaZdFr6ysLPTq1ctmW1JSElatWuXyfJxh6NChghafmpqaOC0hIyIimIzKjIwM9OrVy8YOMicnB0ajEV999RWr77x58yCXy3Ht2jVcvHiRVWvOEVlZWS4vcsbExGDDhg3M8549eyI5OdnmO+uM2GdBLpcjOjraZuy24uHh4VLmw52KVqtFeXk5/P39bc7zt4Kmpiab3xKDwQAvLy/OoBl7aDQatLS0wMfHBz/88IPNPpPJhKysLLt1hgoKCrBr1y4olUoMGzYM4eHhMBqN2LhxI+saZ86cOfD0ZNel7ehkIxtT8ADnPr7fWbVaDYlE4rQQ7oiWlhacPXsWBoMB6enprOvGgwcP4upVs1NFaWkpSktLMXz4cMTF2Q+427t3L+d5NT8/H4sWLXLb/O8GaJoWXHeRj6KiIkycyO96cS/R2p536NCh2LWLuwwAF5WVlW5/L8n1MYFAINxbENGLQCC4BVdrRQCAWOzajWF5rbCsjdZUN5Yj0DsM9RoVax8F7qhIvu3WcNmBKGh/twpeFqQiBfQm8/G6dnZsaSWVyPDQfS/h/PnzOHDggMP2rkb4i0USSMRSGIx6m+1je87DpuLNMFgpjdbilVwudyhmbdmyhddP31WcXZTw9PTEtGnT0NTUhAsXLtjc0JlMZkFPpVLhp59+EvydWLduHR588EGbiFyj0YjKykp4enpyLshxeeTfd9997XoDV19fj/r6evj5+Tl108pHZmYmS/Q6cuQIhg8fDgD46aef2nwMCzdu3GDVH3OEpd6UBaGRv/dqRPy9gFgsRnR0NO9+qVQKpVLpkl2jtXWnK1AUhWnTpmH9+vWC2k+dOhWXL19GYGAg4uPjWfs9PDwwZ84cxmqvvVi4cKHg70y/fv1QXl6OxsZGAOaIeqFCoVgsxoMPPoi6ujqUl5cDAOLi4pgo8oSEBMTHx+PChQsOfyPHjh2L4OBgSCQSu6KCIwICArBkyRIANxfiWpOTk+O06HXixAmn+zjiypUrHUb0KikpwS+//MI89/b2xtixY2+Z+PX999+ztu3ZswedO3cGRVHMtQTfZ4umaaxdu5b5HvBx+vRp5OTkcGb7FBcXM7/jarUaP//8MwYNGoQDBw5wXv999913rOuUuwGj0Qiapm/Z73Jubi6OHj3KPM/JyUG3bt1cft9MJhMKCgqwZ88em+35+fmscydX0MOOHTuwaNEi3lpTfIEEgPm902g095Qw0FbBCzALNdXV1ZyBMfcSlpqk1gQGBmLJkiX44osvBI1RWVkJk8nUpt9ZAoFAINzbkJUZAoHgFqoaylzuG+wb7lI/inLtIvj73R/CWO0JT4Sw9smlSsBF/Y6maUQFd8b1qpsL+QFG1+2q7DFv2NO4VHoKgT6h6JYovFaHZTHFEUeOHEFWVpbjhhw8N+N9vLn6UeZ5clQ2vJQ+rJtui1UeAKSmpuL06dN2x3W34JWRkeFS0WmKouDj48NaRLGIXJcuXXJaBK6urmas0vR6PVauXMlYC40cORIxMTEOx7BkSnTt2rXN1oN8dl979uzB0KH8dfucwfr/b8FiDyf0cyrkZrj1AqdQrl69ij179qC2thbe3t6MFZUjIiLYtqmEe4dp06Zh06ZNaG5uRmBgIJRKpV1bVAu+vr5tPra/v78goWrcuHEICAhgZXe1xtPTEzNnzsSaNWvaPDcuBg8e7NRitEQiwcyZM5nzq7MLyRRFISAggDf7lqIopKamori4mNcK1SJS3SooisKkSZNYmTzuxpHFoyu/vxqNBps3b4ZSqUSPHj0QHu7atZ67OXjwoM3zpqYm5jM+ZMgQdO7cud2ObS+4p/WC++jRoxEVFcVqd/HiRYeCF2AWPz08PJCSwq7jyhW4snfvXrvjnTp1Cl27dnV43LZiEXoAsxgtEolQVFRkk+E+c+ZMhyLllStXmLpmycnJGDhwYPtNGmY7ZmvBCzC/ZxUVFbjvvvtcGvPcuXM4coTbMnzFihVYvHgxKIriFMwt5OXl8V7Pc9lkW3PkyBF07twZMpmMuUbtqDhrcSuRSHjrym7atMlpkZim6TaLygaDAdeuXYNEIkFsbOxtE6lNJhNncJ6HhwcAYNGiRZyZ11zk5+cjIyPDcUMCgUAgEDjo0KJXcXEx/ve//2H79u24ceMGZDIZ4uLiMHnyZDz44IPMD6872LNnD9asWYPDhw+joqICEokEwcHBSE9Px6BBgzBz5kx4eXm57XgEwp1GbsFBx414yIjtiQ37P3eqT3x4GgJ9Ql06XmX9DQSBvQgAAMG+nVDReA5GU+tIV8c3DnV1dTaCl7lX26PTkpOTWTemYf5RiI90XJurNVw3IXy0tLS4FF2nlHvi5fu/xOk/PhPZCf0AsLMBretNJCYmOhS93Enfvn3bHLXe+r2xCDWuFKUvKSlBcHAw1Go1Vq5cabNv+/btNgutfIKQpTZZt27d2iR6jRs3DiEhIThx4gTLmqSqqsotC+CdOnWyezNeViZMRF+2bBmGDh1qtxYSV90cIVh/HoUKXllZWfdUVDSBjUKhwKxZs2A0GiEWi0FRFL755huHmawhIewgDFewZKPyZXwlJSU5JT74+Pg4LXx17doVUqkU165dg4+PD/r164eKigro9Xp4e3ujsLAQISEhgsR8Ltp7Ia9bt26cope/P4eF8S3AXsZA//79ce3aNadtGa0ZPnw4YmJioNfrIZPJoNfr8fXXX7PaWQcZFBcX4/Tp01AoFOjduzdLgDh06BDOnTsHwFyD8ueff8a8efPcXp+Fj7y8PPz+++/M8wULFoCmaZSWltoVjHbv3g2FQoFOnTq5fGy9Xo/a2lr4+/uzbDudEQ+3bduGSZMmISgoCCqVCp6enqirq8P+/fsFj7F//36EhobC19eX+d+ZTCZWJrMQTpw40a6iV2FhIX777TebbXv27MH999/PsnRes2YNS4C2Fg1MJhMjeAFmcSc1NbVdhZuNGzdybi8tLcXGjRsxceJEpwOt7IlSNE3jxo0bCAsLw7Zt23jbFRcXIysrC4WFhTh8+DCampogk8ng5+eHyspKu8e/dOkSkwlm+S3oiFRWVmLz5s1O9ZkyZQquXr3Ke4156NAhpl6lPVcJjUaD7777jsmwjIyMxI0bNxAYGIgJEyYIDgzR6XQ25+2UlBQMGODYCcTdmEwmLF++nHWvYm356cz34NChQ8jIyIBGo0FNTQ2CgoIE12ImEAgEAqHDil6//PILHn74YZsbm5aWFpw6dQqnTp3CN998g7Vr13JaujhDfX09Hn30UWzdupW1r7GxEQUFBfjxxx/Ro0cPl7MmCIS7gX1nf7a7PzqEP3LWaDIiwDsEtU2VkIikMJgc34x7yL3RO3WE0/NsVlsszrgXzeqqGvDEzH+hoaUOV8vysSd3MzxMQQgycotk1nAtIrhD9EpISGDd+DqbSdTS0gKJROJUQeHKykqEhYU5dRwLErEU3ZMG22xrPWdr0cgdQQhCbcVycnKQnp7e5uPxiV6uWH1evXoVOTk5zCJha1paWpj3iM+mz5FVY2ZmJvR6PbRaLUpKSngXvcLCwpiMh9aiV1uJjo6GTCZjauD4+PjY/E5HRkbCZDJx/qbycfDgQcTFxTH/D5qmUVBQgKqqKkRHR6Oqqsqtr8EePXs6X2OQ0PGgKMpmoWrevHnYsWMHNBoN56J3enq6W4Ucf39/zJo1C1u3bmW+XxKJBCNGjHBpMd/Hx4dVgy8uLg7du3dn6srU19fj+vXrCAwMZLIdra97rTNW7vSMgaCgIOTk5LAsTZ2pIehOKIrC8OHDsWPHDta+1NRU6PV6QaKXxQ7N2lrKy8sLMTExEIlEzEKiTCbjrL2ybNkyzJ8/nyWIlZaWYv78+cxnuLm5mfO3zBLQsWDBAkilUrdkNnBx7NgxVhCNM7X2Tpw44bLoVVVVha1bt0Kn00GhUGD8+PE2tZeE1IW0xh0ZfuvXr4efnx/Gjx8PhULhUmCOhSNHjuDMmTMAgDFjxti8TxqNxqamaE5ODrp37w6dTgepVGr3f20ymViClwW+OqXNzc1Mts3q1asBmM8zw4cP57y+yc3NZeyT2wO+rB8AqKmpwffff4+5c+cKHo+maYfZR3v37nVo8VpWVsayk9PpdA4Fr9Y0NjZi/fr10Ov1SE9PR1paGvbv34/q6mp069atzWsqlnlZ3BKSkpIglUrx22+/obi4GGKxGLNmzWrT/YLl+txy7rF8JvkEr/vvvx+FhYWoqKiwsYGUy+Xw8vJCTk4OunTpgmXLlrH65uXlIS8vD56enpg6dSqvUPPTTz/ZWIpazuU1NTVYvny54Ozi1uflCxcuoFu3brzvl8lksnkP3EVxcTFncJ5SqbQ5VkZGBut3IjU1FefPn2f1PXbsGC5cuGBTRkBoPWSdTgeKotxeY49AIBAIdwcdUvTKzc3FokWLoFar4eXlhaVLl2LAgAFQq9XYuHEjvv76a1y5cgUzZszA7t27Xa6j0NDQgEmTJjE3VuPGjcPEiRMRFxcHsViMkpISHDx40K11SQiEOxVHYtXo7rN598mlCiyd+g5OFxxEXuExhPp3wt4z9r83OgO7fpYQLBlcYsh429B6CeLCUhAVnACtyoAb54XVAuKKYHaH6MUVXS7U/g0wR/peuHABUqnUqejeqqoql0UvLlrP2Vo0csVmsDWOBK/x48cjICCAFXntKq1vFEtKSnDlyhWnsuksWArE82W7nThxgonY5ItSt3fjGhMTg969e9tsW758OWuRRi6XM+MI/W2USCRYsGCBoFoIo0aNsnmekZFhE41vMplQV1cn6LgWtFotmpubYTAYcPLkScYiEQCviGihc+fOuHHjhks1mLi42+qdEG4NIpEII0eOZJ5rtVpcunQJdXV18Pf3R2pqqtuP6e3tjalTp0KtVsPT07PNNTF69+6Nuro61NTUIDAwEP369bP5zfPz8xO0AHW30L17d2RlZeHs2bOIiIi47dZ8cXFxWLRoESoqKnD16lWEhIQgKSkJgDkwhs8CzcLcuXMZIXbBggU4e/YsdDodMjIyOD8bCQkJnBZ4XBlger0eX375JcaNG4fw8HCH2UytBSi+um4ajQaFhYWQy+WIjo62e51gNBpRWFgImqbbnDVeWVkJrVaL0tJSBAcHO+XUcezYMaaOjUajQX5+Pvr27cvsr62tbdPcXKW+vh7ffvstFi5c6HRGizUWwQswB5haC1+HDh2yaWsJNLVgz6rZelyhWIQua65fv47ly5dj3LhxrH3W1wbupnXtIi5aWloEC701NTW8mWOtx7S+hmpvLNdnR44csTnn7Ny5E35+fjbWsTRN4/z587hx4wYiIyORmppq97XTNG1zfrly5Qp8fHyYrFuj0YhVq1a5lDFK0zR27dqFq1ev2mwfPXo0r7Wwp6cnFAoFUlJSkJKSgoiICBw8eBA0TaNv377M+UgkEiEtLY2zphpgrvP7+++/Y8iQIax9Go3GobDZ0NDAO0eaplFYWIi8vDzO/atWrcKcOXOYewyj0Yjc3Fym5qO/vz+GDBnCaTfuKnzf5db/sz59+iA1NRUqlQoRERHMZ0MsFrOu3bnO6ZY1vNLSUkRGRmLgwIEsYWv37t02wTpjx45162slEAgEwp1PhxS9nn/+eajVakgkEmzcuNEm8nrQoEFISEjASy+9hCtXruCjjz7CCy+84NJxnnvuOZw+fRpyuRzLly/H2LFjbfbn5ORg/Pjx+Ne//sVZFJhA6Eh4Kn3QoKrh3Dc0ZwqirDK9TCYT6uvrIZPJbBYTshP6MVZ4jkQvuVSJBlUNvJX+Ti3mURQF0ICc5l/QtyzqScRS+CACNyBM9OI8nhtEL67FIKHZRLW1tbhw4QIA7kw0e5w/fx6ZmZlO9bGHvUwvsViM+Ph41g2pUFpnIXDhTgEP4C4yb22n4wz26jEA5ohNi+jFlbnU2sIkKSnJJio1OZlthSmXyzlFL2t69+6Nw4cP252bwWAARVEQiUROibEAW+w0GAxQqVROjQGYI2PPnDkjqM6JhX79+iEtLQ3V1dXYtGmT08dsDV+dIAKhNXK53K3nVj4kEonLgV2tUSqVmDRpErRaLeRy+T1RWF4mk9nY8N5uxGIxIiIiWHUDPT09MXfuXKxatYqz3/33329juyqVSgXZ1CkUCpvIekf8/LP9jH8+li9fjunTp+PcuXOQyWRIS0uDh4cHfv31VyYbJTIyEmPGjGEWRnU6HaqqqhAQEACFQiG4PoxQvvnmG5vnWVlZjG2nhdZ2YjNmzGBl3OXl5TGil71MoFvF8uXLBbd1VOcNMAtfM2bMgI+Pj8NrsO3bt2Px4sWscwdN005nwDmC77NYX1/fLuK80Oz0wsJCxMXF2WxTq9Wora1FU1MT8vPzUVPDfS91p7NhwwbMmzcPv/32G+RyOWJjY5n6eRbxms+KuvV3CTBbhXNlJVoyRluf1yzU1dXh2LFjUCgU6N69O8RiMev7bMGeLWTrOmyJiYlISEjgzI7KycnhFb0As4CXkpLCCp4oLy/n7WNh7dq1GDFiBGJjY1n7zpw5w6oj1xpLxhcA/P7778w9IWB+rw4fPuxyzTku+O5PuYIHuIJlsrOzHQasAbafj6tXr8LLyws9e/bE1atXcfToUU5nk61btyI6OtquZTCBQCAQOhYd7o71xIkTTKTZ/fffz2k19NhjjzELgJ999plLvuaHDh1i6hv8/e9/Zwle1rS2uSEQOiIpUdm8+6rqby4C1NfXY/Xq1diwYQNWr16NXbt2uWQHd/baYfzfuqfx9tonUVpTKLif0WiAFJ5221jPx5moXKVSiakDHhLcXihci4tCxQVr4cNZ3Fl7g6ZpViRs65tGrihIodyOhUl3L/oKteFrLezI5XJWofq+ffsiIyMDkZGR6N+/P2d0NddiQessOGdsIB19JltnmgFsQddoNLpUm+bAgQNOCV4jR45karoFBQVh4MCBTi2EhYeHY+LEiTbb3LloQCDciYhEIiiVyntC8Lrb8PDwsMkmtDB06FCX6wxabGhvBevWrcP58+eRm5uL1atXY8WKFTb2azdu3EB9fT1omkZzczO+//57bN26FevWrXO5biPAHVTExZkzZ7BixQqbABXLgr6FtWvXcva1ZL45EoXayoABAxxa3QklJSUF06ZNExTMsXbtWhw4cEDQuFyZ3CUlJU7Pz1XaQ1CiaVrw9duOHTuYdYeWlhZ88cUXWLlyJbZu3Yr9+/e7ZX6ufG/T0tKwePFiLFiwAEOHDnX52CtXrkRFRQWKi4uxb98+m327du3iFVG5MkgdwfV9q6iowPr161FUVISLFy9i1apVvIKXPeLi4jizq0QiEWe2moeHB2bP5nc0AbiFWCEZggDw22+/cX53HAleAJgavyaTyUbwslBaWupUcIMFrVaL69ev29S8NRqNvLaZQu2/lUqlS+exM2fO4NSpU9i1a5ddK//i4mKcOnVKcK1eAoFAINzddDglZsuWLcxjPt9skUiEWbNm4dVXX0VDQwP279/v9AWexRvbx8dHsNcygdCRsSdcnb12BDMGPWp+fPYsWlpamH0FBQXIzMx0ucaHStOI3ad/wNxhTwlqf/TiLoho+6c+69fiTOaKRCJBRmwOKutv4ELxKUSHdEZVvnOZL62xZNC0Zt26dejWrRtycnLs2oW4IupbcHWhjAuubKHW827LQqqPj4/LfV3F3VZ2Qmp3WOpVWaPValntpFIp+vTpY3csrvoCrSPRhfxPJk+e7LCNUqlERkYGa3vrTK/a2tp2t3+aP38+S9xLTk5GUlKSIItGwByxGhISQn7/CQTCHUN0dLRNnRSLu4WrJCUlYf/+/e6anlNwOWRYalOZTCbmd0+r1bbJznDBggW4ePGi4Ne5bds29O/fH5GRkYJFrB9//BFLlizhrMe5cOFCiMVibNq0yWnBw9fXFzNmzGBZ5nXr1o2zxhAfEydORG1tLfMejBo1CtHR0QDM9mdCfpO5FtO52L59O0sccHeWlz127doFb29vhISEuGW8+vp67Nmzx6k+ztSXs6ZXr17w8fHhrX1mwWIZZy/zyBpLjT3AfM3HZ23qDtatWwfAfA2Vnp6OrKwswcJPa7RaLUwmk811qvU6kKuIRCKXar95eXlh/Pjxdsta6HQ6m+tPZ+7R1q9fj169erlUI/7ixYt2s5u2bduGSZMmCRqLpmls2bIFZWVlAMzX8WPHjkVYWBgTEN4asVjsVNZ5eHi4S+d1i22jI2iaxuXLl+/4+qIEAoFAaDsdTvSyZHl5enrajRLp168f8/jw4cNOiV46nY6xMRgyZAizMGw0GlFWVgaj0YjQ0FC3LhgTCHc6xZXCbv65rMtUKlWbLjwvXD/luNEfHDi3FQqwa2RZY7Ff3LFjh9P1hSRiCUZ2m4GR3WYAAL7I/8JBD/vYKzJ84sQJxMbG2o3EbYvoJcR2QwgGg4HTqsIddbwAMFYxgYGBt9QW5lZnO6xZs8amNogFV7PcuIo6c/1uRUREoLS0lHccy410eHg4cxNsjVwux5w5czg/x0Ki7MPDw9GjRw/s3LkTLS0t8Pb2diqrqzV8Nd2cETEjIyNdPj6BQCC0BxRFoU+fPg4DHoQiEokwf/58l7Iw2gtHdnvOsGjRIlAUhZSUFKfEPaFZTdZYgiVbY/kNHD9+PK5duwaFQoHw8HBBwsjUqVMBcAcQLVmyBNevX8eOHTsc2iqGhIQgJCSElTEOCLfSFgpN08jPz2ey5AYNGnTL7fw2b96MBQsWoLGxEVevXkV0dDSCg4NduqbjW5jPyMhAXFyc2+p6W2oMOnqvBg4cCLlcjn79+qG8vNyuYCmVSjF27FjOa8FBgwZh7969bZ43H83NzThy5AgCAgJw9uxZl8dZtmwZIxx/9913biknMX78eJf7hoWFsezFrfnhhx8wY8YM5jmXfaM9jhw5Ah8fH8TGxjp1f9c66641VVVVuHbtGst6k4vWwWFGo9Hh59xZJ49b4ZDEdb9CIBAIhI5Hh/MnsVxkxMXF2f3BtBR/tu4jlHPnzjFp4GlpaWhsbMTzzz+P+Ph4ZGRkoEuXLoiOjsakSZNuW4QkgXCrKa8r5t0XGXjzIprrBrp1NpVGo4GYlgPuvddmoGB/cdtSX8BZwcvdiwOA+b2xtxjv6KKdK7LYGdoimlnIzc3l3O6uWjOWelZcmUQW3J2VBbgmegUEBCAqKsql4zU2NjI2JdZY/545A9dCR2JiImubPUuSBx98kHkcHx9vs8/f3x9ZWVmYMmUK73vFNYfWNDc3IzQ0FHPmzMHixYsxc+ZMDBo0yGE/V5gwYYLDNgqFgrO2AoFAIHQ0ZDIZ5+8nX/YuF2PHjuUUVG4XMpkMs2fPtgm8aV1r51ZgXddPKpUiKSkJ0dHRkEqlWLJkid0Mdn9/f4eBQ1FRUVi4cKHdNvPmzbO7310CqgWVSmVjC9mewoo9VqxYgY0bN+L06dP48ccfsWzZMsFZIhbsZSj17t0bYWFhbskGnzBhAnJycgDAoQ2zdf3WKVOmsOq9AsDgwYMZK0O+jLekpCSkpqa6PmmB/PLLL222t1y+fDm+/PJLGxcRV/Hz82tz9o+968OGhgZ88cUXOHv2LL766ivONajAwEC74//2229obm7mfb1cNXyFsGPHDt6AMoPBgMuXL7tk0Tp16lRBYpo1fMFp7mTEiBHtfgwCgUAg3H46VKaXRqNhIqAcRWH7+fnB09MTKpXK6foh1hYOJpMJQ4YMYdlN6XQ67NmzB3v37sXLL7+Mp556SvBr6MhYbhBctTIg3OHQAECZH1CARCxFgHcoxvdayHy2uaLwtFots//KlSs4fPgwIukeaKGqUS2+AAcaFQBApWqGWCzslEY50Pt1Op1LdYX0en27fIc1Gg1SU1Nx/vx51j6j0Wj3mFzWd85gyfZqy3eWT/QyGo2sz0NMTAyKiooEjy2VSkHTNDQajV0xKTg42O3/G1eK0iclJSExMRE0TTPFuJ2ByytfIpG49Nq4FjIpimKN5e3tjZycHJw6ZZtRKZfLbT5fcXFx0Gq1qKioQEREBBITE5lj8M1PiFCs0WhY/V0VMQMCAuy+V76+vpg3bx7rfxMZGYmYmBioVCokJCRwfnbvJMhvLYFwd3Enf2d9fX1ZGVajRo2Ct7c3EhISsHv3brvZtz4+Pm4Lcmkrs2bNYoItrH8LkpKSbnnkv6Pfo3HjxuG7777j3NejRw/Bv/sTJkzAjz/+yNreq1cvzt98a0QiEYYNG4adO3cy2xITE5GYmMi4nnDRq1cvXLhwwaXAq759+0KtVttcc6SkpCAjIwPr16/n7COTydr83Tl58iSCg4MFWx9u27aNc/vAgQNtro3i4+Nx9epVl+aUlJQEX19fm/+RtYWpNRkZGaz/ZWxsLGJiYlBTU4OGhgYEBQXB19dX0HvVvXt35OTkQCQSQafT4erVq5DJZLh8+bLgGmZ3KsHBwZyv4b777mvzfVNwcDD8/PzsZqVyWb4D5uvtsWPHYu3atXbnsXr1ak6bw4EDByImJgYXL150et4AcOrUKfTq1ctmW0NDA+f5QwiDBw+Gh4eH0/coSqUSPj4+bXJ1sJCQkACZTGZzD92lSxcAHXvdjThOEQgEgpkOJXpZF6309PR02N7DwwMqlYrTbs0e1tkf77//PjQaDYYPH44XX3wR6enpaGpqwo8//ohXXnkFjY2NeOWVV5CYmCioyH1paekdvZDmLixFnQkdBzEtQ7AhDTJ4QU3VolZyGbN7PQeKotDSoENLg7n4t1qtZvWtrq5mMjNPnDjBLIR70EGQ0V7QUfwFaS0UFRdCKmHXKOLG/oJ5XV2dS4JGY2OjTZFzd9Qm8vb2xvXr13ktDEtLS6FUKnn7+/n5talYb1VVFYKDg9v0neU7p1m/Vxb8/PycEr0oiuIcpzWBgYGC2jmDs//fwMBASKVSZh5BQUFOW5u0xsPDw+XXxbUY1dDQwDmer68vS+TKyspitfXy8oKXlxcAYcXphdxwhoWFsY7j6ncrNDRU0PvVqVMnm/mHh4dDJpNBJpPdkrpj7oL81hIIdxd34nc2KSkJR48eZZ6LxWLU19czi7pdu3Zl9jU1NdlkzAQGBqK8vPy2iXndu3eHwWCAwWCAv7+/Xdvmzp074+rVq/D19UVmZibUajXOnDnj9CK4QqEQ9Nsm5Ppl0KBBUKlUkEqlzPvu5eUFnU7n1G9/a/vntLQ0KJVKwWMMHjwYAJj6YfayaiiKgkKhQE5ODkwmk0NrtdZIJBJ4e3sjNDQU1dXVTPZNVVUVE7BqwcvLC506dWKuUZw9Vmv27t2L3r17O2xXXV3NeQ3l7+8PkUhk8746ys6yR1BQEOt/xJcJ5Ovra/f/KZPJ0NjY6LKQYLm2S0lJQVhYGEQiEXx9fdv8nrcmMjLSpcBDIQQGBiItLQ1isRhHjx61+Rz36dPHbcfNzMxETU2N4LpqFvz9/XH9+nUkJiZyCpvWnDlzxua5UqlkPnvOBhBauHTpEkJCQmzckpytWdcaV+9R0tLSUFxcDIPBwBnwJ4RBgwYxQXJKpRJqtRr+/v6QyWR35G+tuxCLxSz3DQKBQLhX6VCil/UNhhDLJLncvEDOtQhvD+sLJI1GgyFDhmDNmjWMzYRcLseiRYuQmpqK++67DyaTCa+99hrGjh3rMDo9IiLCqbncbeh0OlRUVCA0NPSWpK4Tbh3epgjIYL4hUtIBUNKBTCFsa7iylfz8/BAVFQWaplkLIwraDzo0IyYkGSO7zsQPh75EVQO7vlBYRBg85F6C5uoo08vPzw9eXl5Oi0Xe3t422UatM2NcIS0tDVFRUTAajTaWMBZu3LjBLEZwIfRGoXPnzlCr1awbPkt0tru/s+Hh4ZyZWVFRUQgLC0N5eTkuXrzocOFIKpUKsgvs1q2b2y0OFQoF8vLyBLUdNWoUK3q4uLi4zaJXS0uLy3aJZWVlrM9Hamoq7+9nZGQkCgsL0dLSguTkZEG/s47Q6XS8Ea8WevTowQpkkcvlrBt+RwwfPlywhVVISAiOHz+OhoYGdO7c2WULydsF+a0lEO4u7vTvbEREBM6dOwc/Pz8kJibatZBPSUlBfX09lEolE5QTERGBkpISRngJDQ3FiBEjUF9fj59//rnd5u2MRVt0dDTLzs9iy/jtt98KHic5ORk0Tdv9jWqL1bErWIQEsViM8PBwt1wP9e3bF7///jtru0Kh4Lz+F4KnpydiYmIAmDP/LSKbBaVSicOHD6O+vh4JCQmsOqeTJk3Cb7/9xghjw4cPR15enuAsPkeuARasRWBrhg8fzplh0dzczFtOgS/raM6cObwWltbZexEREejXr99ty+y4//77UVBQgN9//x2enp4YPHgwtmzZYtMmNDRUsMgwZMgQVrZ9cnIyunfvjubmZmzevNnluY4dO5Z5LJPJcODAAWi1WuTk5KBz584uj8tFbGwsEhISnKrr1qNHD3h4eCAyMhIqlQrXrl0T3NfDw4P57EZERLgkegHmmoWW62VXMxQB83V0W89xFst1nU6HwsJCeHh4YPfu3YL6jhs3Dv7+7Bred/pvLYFAIBDcS4cSvawv9oTUobFE7tnLknB0HAB45ZVXOC9K+/Tpg/Hjx2Pz5s24ePEi8vLyHPrf3yupyDKZ7J55rR2ZppZ6/PD7V2hU1cHHZHuDG2DozPk/5rrRFovFUCgUvBlBIkqMMT1nIzIoDlnxvbHz1EZWG6lU4vAzVd1gjvClaPs3+2KxWJDtWnJyso2FhOV1WGhrPa0uXbogIyPDbu0of39/u69baN2pbt264dKlSyzRq7y8HLGxsS5/Z/mEwx49evCOFx0djejoaAQGBmLXrl12x5dKpQ7nJRaLnT7PC6FTp06C2mVnZ3MuALnrZsvVc2lkZKTN5zclJcWhBVVaWppLx+LDEnxiD66oZiHZ3BaSkpIwYMAAp2qwKRQKDBs2THD7OxXyW0sg3F3cqd9ZhUKBIUOGCG7v4eHB2jZx4kSUlpZCJpMhJCQEFEVBqVRi4cKFuHTpEi5fvuxyRD8AzJgxA3v27EFlZSW8vb0xbtw4t72XS5Yswd69ewXVgU5PT3cYmNGzZ89b/n/mqtnZFtLT01FSUoLiYtuavkql0ua1+fv7C66R6+XlZfd9iYqKYq69uO4nFAoFZs+eDbVazXwGY2NjUV5eLlhc/f7779G7d2/4+fkhLCyMtZ+mac5MN39/f96srkGDBmHQoEGora3Fhg0bbPZNmjQJFy9eRHl5OSIjI5GQkOBQlFQoFG6pF+Yu0tPTkZ6ezjyfOnUq8zoTExMxYMAA0DSN6upquyLQlClToFQqMX/+fOTm5qKsrAxJSUmM+Ozh4YHFixdj2bJlduczbdo0TitM689WTEwMI7C2F2FhYZg5cybWrFkjqL21q8fw4cNRW1uLX3/91cbNiI+cnByb1zdo0CDemnkpKSno2rUrr33qjh07MGrUKM5gS6F06dLFbec4hULB2DnGxsZi7dq1UKlUCAsLQ2NjI+v7GBcX5zDI7U79rSUQCASCe+lQopcl7R6AIMtCyw+kM4tnrY8TFBTE+AJzMWzYMCYi6eTJk4KLPhMIdzoanRpvr32SeR4NYVGdXGKSZZvJZGLtS4zMRI/uDyIyyFwEVyJmZ5d0SegLucy+qJFfdAKrd38AwHGmF03TnHNpTeubUiFCGR8JCQk2tQEHDBjAKvweEhLCWhByNE97c+rcuTMaGxuRnp4OHx8fZGRksLLT2ioWcVkJjR8/HqGhoQ77JiQkOBS9unfvbvM8Li6OFRkp5H/pCkIipRMSEtCjRw/OfbfbSz42NhZJSUm4du0aQkJC0LNnz1s+B0fvYevvgAV7WQatGTRokFNzIhAIBIL7EYvFnJH/EokEaWlpSElJwZYtW5jrhokTJ+LixYs2tZRbM3ToUCiVSiZ7afz48VCr1YzVlzsZNGgQUlJS7Na3CQ4OZu4rlyxZgurqaly5cgVnz55l2gwYMOCWZnm1J6NGjcIXX3xhs6118IyQ4BYLrlx7c+23Fl0pikJ4eDjGjh1rtw6ZBb1ej/379wMwB/r069eP2WcwGHDo0CHOfqNGjXI4dkBAAKZOnYrjx48jOjoaycnJAMxBdJbHHYGAgABOUS4sLAwDBw5kWSImJydjwIABzP9WJpPxXjuLRCI8+OCD+PLLLzn3Z2Zmcmb4CK3V5m58fHwEf/ZaExAQgFmzZkGv12PdunV2bUVjY2NtniclJaFz58746quvbO4F+/fvj5SUFFAUhdGjR/PWpvv1118dzm/hwoUoKyvDxYsXodVqodVqUVtbiwEDBrDm4y4kEgnmzJnDZIEePnzY5vwKwKkAjbsVk8mEIUOGIDc3FxkZGdi3b5/bf/O4qK6uRk5ODpqamvDAAw/ggw8+aPdjEggEQlvoUKKXQqFAQEAAamtrHXoy19fXM8JYZGSkU8exbu/IjtC6rbWXOoFwt3PiMnf0mCPsiV5cmV5x4amM4AUAMaHsm8KkyC6QOajnZRG8zNi/YTaZTHZvLJhR3Ch6ZWdno6KiAs3NzQgLC0NCQgKrTWpqqtOiF99+sVjMuiloj4g3rv8pV+QsH2PGjMEvv/xis81SLyMyMpIVpdm9e3eW6NWW/4sjoqKi7PrV2wt0sFcnRCqV4oEHHsDFixdx4MCBNs2RD7FYjEGDBmHgwIFut350F62tiyx4e3sz/vyA+SZ4+PDhvDfvBAKBQLizEYlEGD9+vM22kJAQxMbGIi8vD97e3sjOzkZubi6uX7+Ofv36sTKuRSKR08GMzhAaGoqhQ4fizJkzCAoKQv/+/VFdXY2rV68iMDCQde0WFBSEoKAgQXWi7lZaux5YMjIsjB49GitWrBA0Fl+gizuIjIzEokWL8MsvvzB2h7169cKRI0d4++Tn56N3796Mo8uuXbs4beMWL14seME5ICAAI0eOdOEVdAwSExNx/vx5xtIxKSkJAwcOdGoMiqIwf/58bNmyBdXV1QgICEDfvn0RFBTEWG+3zvZqbV16KxFS142v9jtFUZDJZBgxYgSvtWNwcDDndbxFIGxqaoJMJmMJ0EIdK7jIysqCRCJBVFTUbRHxLa83NTUVly5dYu6p+vXrx2sL2pFYsWIFcnNzAQCvvvqqS4KX0WjE8OHDbQJeZ8+ejU8//ZS3T1BQEP785z/j3//+N1auXImFCxciJyfH+RdAIBAIt4gOJXoB5gvvQ4cO4dq1azAYDLzR4Nb2FM7W6rC+IOezY+Pa70xkOoFwp3OpJNelfvZELyGFzsMD2BllRpPBbp8Gla3gLCTTSwh8ohdN07w+6OHh4RCJRCxh3t/fH9OnT4dWq+WNUE5KSkJ9fT1zkQs4Fr34aka1zpCykJKSYhNV3dYsqdbnSKE1lazbW9cC6NevHzp37gyNRgNvb2/W/6AtBcNdIS0tza7oZW8+0dHRvHUmpk6dCpFIhNTUVLuiV2ZmpuC58nG7Ba+hQ4eyMvo6deqEPn368N64ikQi9O/fH/v27YPRaESfPn0QFRWF3r1729QI4xKPCQQCgXD30HpRlS8Y4laRkJBg89sSHByM4ODg2zij20vXrl3R2NiIuro6pKSksDL5pVIpE5RqQSwWc95Du7uuUmvEYjHGjRvHPDcajXZFLwD46quv7O738vK6JRkWHQWLuF1WVgYPDw8bSz9nkMlkmDx5MrRaLWc2ob+/P2bOnIny8nKEhITc8vsDaxy5ZowaNcphIHVISAg6deqEkpIS1r74+Hi7ffmsyymKwgMPPIBvvvnGbv/WZGdn82bi3Wp8fX0xffp0VFdXw9fXFz4+Prd7Su1Oc3Mz3nzzTQDmcgGu2rF/8sknLtUff+SRR/DJJ5+gsbER//jHP9q1LieBQCC0lQ6nwvTp0weHDh2CSqXC6dOneRd2rT2KnY2+i46OZi46rl+/ziqya411xoGzi70Ewp0Ml82gEOyJXly2pK0zm7iOe774BHI69+c9ZmmNbVQm5SDTS4j4BrDrVZ0/fx79+/fHqVOncOLECc4+Xbp0wfnz51nbKYqCRCJxKI6HhYU5JXpxFccGwERCtqa1yHDx4sU2nbsaGxttnju7MGBZoKiqqoJSqWRuZuzVw0pKSrIJbGhP277o6GikpaUhPz+fc7+9aEN7VivWN/DWBctb4+4aW7eDhIQEqNVqHDp0CDKZDOPGjeOs49Wa2NhYREdHg6Io5jc4IyMDBoMBly9fhp+fX4eOricQCAQC4Xbj5eVlIyRxMWbMGPz4449oamqCXC7H+PHjcfXqVZw/fx5qtRppaWno06fPLRePxGIxYmNjUVhY6PIYzrgXEMyIxeI2ZRlZY88+08fH544QQfg+1w8++KBTgWcjR47kFGHbkiEpl8sxd+5crFq1ym67hQsX3rEB3EqlssNYxgrhs88+Y4Jan3rqKZfGKCwsxL/+9S+X+vr6+mLhwoV4//33ceDAAezZsweDBw92aSwCgUBobzpcWJJ1ajjfj7fJZML3338PwHzSHjBggNPHmTBhAgDzgi5fkVAANsVayeIboSPhIfdy3IgDe6IXF1w3on3TR9s8P198Ehevn+YdQyJqfZHu2N5QCHwZPnyCF2C+MHc1qhFg3ziZTCacO3cOJ0+ehE6nA03T0Gq1aGlp4RTXnB0fMNcwcJXWVoOu3DCJRCKEhoYKvnHNzs5mai8GBAQ4nc3rLP369eO9abW3gGPvRtdalOQT+CQSiU2NybuZjIwMLFmyBPPnzxckeFkQiUQ27yNFUcjJycGMGTMwcuRIm7oeBAKBQCAQbj0eHh6YOnUqJkyYgFmzZsHf3x/dunXDvHnzsGTJEvTr1++2ZUuNGDGCZcnoDO19jUnoGPTq1cvmeVxcnNNOC2KxmGWDmJSUZDcQUAgeHh5YtGgR7/6oqKg7VvC619BoNPjss88AmF0xxowZ49I4Tz31FFpaWuDn54cRI0Y43X/hwoXM5/e9995zaQ4EAoFwK+hwole3bt0Yz+Zvv/0WR48eZbX56KOPGO/xP/3pT6yMh/3798PPzw9+fn545JFHOI/zyCOPMPVvXnzxRVY2AwCsWbOGsaUaNWqU2yKaCIQ7AaPJvrUnH/ZELy6xicsSYnT3WfD1tBWO1u/7H8rrrkNvYGdp6Qy2tZPcZW/IJTg4EswCAwPRuXNnm5t7ZyzYWi8KWDJkTpw4ga+//hqrV6/GN998g1WrVrlUC4qrFsaBAwdsMqeEoNVqcezYMVb2niNLWHfg6+uLadOmYfr06Zg4caJDWxF3wFWAXCqV2r2h5avplZOTY9OP70Zz5MiRxFKHQCAQCATCHY9UKkVoaGibF+jbg169emHUqFEu9XUmUIdw75KVlYUuXboAMAteztYxsxAREYGJEyciOTkZ3bt3R79+/dwyP7FYzBsIHhsb65ZjENrO2rVrmSyvuXPnunQfuHLlSuzZswcA8NprryEoKMjpMWJjY5nP8J49e3gdTwgEAuF20yFXy/79739DqVTCYDBgypQp+O9//4tjx45h3759eOqpp/DSSy8BMPuGP/bYYy4dIyoqCi+++CIAc5HbYcOGYeXKlTh9+jT27duHZ599Fo8++igAc2q9xXeXQOgomGjXxAuNRsPaduzYMdTU1HAKRlzbKIqCp8I260ejb8HHm/+O/1u3FOW1xcz2A+e24reT62z7uynTKzU1lbWtvLzcbh+KouDn54dx48YhPT0dPXv2dOrGx1FUIJdFpDNwiTcAcOTIEbS0tAgag6Zp/Pzzzzh9+jRrX1xcXFumJxipVAo/P79bFpnY0NDA2qbX6+324aoBMn36dJYtL5cV5eDBgxEZGenkLAkEAoFAIBAIrbHYVTtDenp6O82G0BHp2bMnlixZguHDh7dJ/A0JCcHAgQORk5Pj1vscPptEErh957By5Urm8ZQpU5zuX1lZib///e8AzGVh7r//fpfnMnnyZOaxI3tMAoFAuF10SNGrS5cu+Oqrr+Dj44Pm5ma89tprGDFiBCZMmIAVK1YAMAtea9eu5S3sKYQnnngCS5cuBUVRuHz5Mh577DEMHjwYEyZMwBdffAGj0Yjg4GCsX7/eqUwOAuFuwORiphefELBx40bObCI+ASo1uivn9hZtM/acuVn/aPfpH1DTWGHThqLtn/osmaCO4LrRaG3nx0doaCj69u2LLl26OHXD4qwVBh98UV0ymYx3PlzFk7morq62KVhuzZ3grd8eREdHO91HqVQywilFUejTpw9noW2FQgF/f3/muUgkIoIXgUAgEAgEghvp168f5s6di9DQULvtunTpgkmTJnEGLxEIdzMPPPCAzfPMzMwOY6V+q+jbty/jGrV+/XrB/Z588kmm3zPPPMPaX1hYyLhYde7cmTdQ1R7PPfcc6uvrIZPJ8N5777VpXeG+++5j+q9fv16wUw6BQCDcSjqsOe+YMWNw4MABfPbZZ9i+fTtKS0shlUoRHx+PSZMmYcmSJW6p9fHyyy9jzJgxWLZsGQ4dOoSKigrI5XJ07twZY8aMwUMPPQRfX183vCIC4c7CVXtDe/Z2V69eZW3jE8migjvDQ+4FGjTUWtvsprzCY8xjbtHMPcIR19jFxcUcLd2HO0Sv8PBwuzfqYrGYs46Xo8wlC1zZfNZjd0S4fk8iIiIc9uvXrx/S0tIgkUjsCoKjRo3CqVOnoNPpkJaWRmpVEQgEAoFAILgZDw8PjBs3DsuWLWO2eXl5YcaMGTbXsBqNBvX19bdhhgRC+yGXy7FkyZLbPY27mpkzZ+Lll18GYLYjnDZtmsM+Wq0WmzdvZp7PmDGD1Wbbtm3MY1fsMbds2YIffvgBgDl43xXRzJrg4GCkpqYiPz8fFRUVOHXqFLp25Q5KJhAIhNtFhxW9AHPk/Ztvvum0teCAAQOcuojt2bMnevbs6eTsCIS7G6EWgNbQNO1yv9ZiT0JEOl6Y/TH0Bh1eW8m+ONfq1ZBLlTDSbPHGUU0vIURERHD6aDc3N/P2ccUzuzVtFb2GDx+OmJgYu234ak0J/d/Zm2NHLYTMZUEoxGedoigEBAQ4bOft7e2y/z+BQCAQCAQCQRgikQjz5s1DXl4exGIxMjMzO2zQFoFAcC/Tpk3Dq6++CpPJhF27dqG6utrhGsD27duZ9cf4+HjOtcXdu3czj/v06ePUnBobG5nssYSEBM5MMlfo06cPU89r9+7dRPQiEAh3HB3S3pBAuNcpKSnByZMncfXqVcFCBU3TqKwvxY3qa4KyuB4Y8Re8+sByyKVKwfNyNe29pqaGd59Wr+bcrta2gKZppETZXnyJaRk86bbbkWRkZDgtQGVlZbX5uG0VveLi4lwqegu4R/TqqIsGXGKeq+8zgUAgEAgEAuH2oVQq0b17d7fXTSIQCB2byMhI9OvXDwBgMBiwceNGh33Wrl3LPJ4+fTpnm5MnTzKPna0n+PLLL6OsrAwA8N///hcKhcKp/nxkZmYyj0+cOOGWMQkEAsGdkBU5AqGDkZ+fj19++QUnTpzAzp07ceTIEYd9aJrG6t0f4sMfXsBnP7+CT358CS1a/owlwCxsiEQiDO86VfDc7Fkb2oMv8wgA9AYdd58/xLA5Q59AqP/NArwBxs4uzcEasViMmJgYpwUod1gTuqumlz34Mo+Eipb22nXUhQNXM70IBAKBQCAQCAQCgdAxmDlzJvN43bp1dts2NDRg+/btnH0tVFRUoKqqCoB5LaBzZ+HrGQcPHsSKFSsAALNmzcKgQYME93VEUlIS8/jcuXNuG5dAIBDcBVmRIxA6GOfPn7d5npeX57BPeW0xzhffjM6prC9BXuExNLbUOcz6yuk8AKnR3QTNzRVrQ8C+iKIzcAtiWr0Ge8/8hH+u+hMq6kqY7UrasZWcI/z9/V3qd7tFLyE1pgBzFhsXRUVFzAV3axobG7Fx40YsW7YM+/fv5x37Xsr04nuvCAQCgUAgEAgEAoHQ8ZgwYQKUSrMbzrFjx3Dt2jXetps3b2YCfHv06IH4+HhWm6KiIuZxcHAwZDKZoHloNBo8+eSToGkaAQEBeOONN5x5GQ6xXlsoLS11OcCZQCAQ2gsiehEIHYza2lqb50Kycxpb6ljbfjy0Au+sfQpvff84CkpvCmf1zdX48pc38O/vH8Mvx1ZDKpZh+oBHBM3N1Qshe69Bb+TO9GpS12PnqQ029ocyk7dLx2+NRbxzVvxyR+ZPW0SvXr16CWrHV9i2srISP/zwAy5cuMDad/r0adTU1MBkMtmta3YvZXqpVKrbMBMCgUAgEAgEAoFAINwOfHx8MHr0aOa5tX1ha6z3zZgxg7NNZWUl81hILWgLb7/9Nq5cuQIAeP311xEYGCi4rxCs52IwGOyWpCAQCITbARG9CAQC9EY97z61ToVtx79nnv9ybDWKKi5BpWnC73nbcK7gODZs2CDoOK5metnrpzfooJR5srZ/v/tD1jZ31PICbopwYWFhTvVzVMRWCG0RvdxxfACcmVwXL14U1LejZnp5eHiwtrmjhhuBQCAQCAQCgUAgEO4erAUsPovDGzdu4ODBgwDMAZRTpkzhbNfS0sI8tmSQOeLs2bP44IMPAAD9+/fH3LlzBfVzhtb3v9bzJBAIhDsBInoRCB0EmqZRUFDgUl+VusHu/vLaYuZxftFxm33HTx5DU1OToONwZXpxZci0xl6m16WSXCwY9Zyg43uYnBe9oqOjeedDURQWLFggWNzgEkac5VbU9BKC0P+5NSKRqMPWuRKLxUhNTbXZZl3cl0AgEAgEAoFAIBAIHZ/hw4czmVVXrlzByZMnWW3Wr1/PrCsMGzZMUCYWTdMwmUwYNGgQ/Pz80L9/f1aAsNFoxOOPPw6DwQC5XI53333XDa8IqK6uRlRUFPz8/PDEE08IrvdNIBAIt4uOufpIINyDnDlzBrt27XKpb2HFJZePa2wU5ikNgFOUE1JM1d4FVYOqBtuP81sGWCOC89Z6UVFRducjlUoF2QZmZGS4RbC6U0Sj77//Hjodt7UkHx01y8uCJYpu4sSJWLBggVtETgKBQCAQCAQCgUAg3D20ztxas2YNq431tlmzZvGOZX1PqdFosGLFCuTm5gIAXn31Vdb6wOeff47Tp08DAJYuXYrExETU1NTgww8/xMiRI5GcnIzQ0FBkZGRgz549gl9TUFAQ/vznPwMAVq5ciSNHjvDOk0AgEO4E7ozVUwKB0CZqampw9OhRl/v7e7nH9s4RXCKJkBpP9uwNx/eej0BfoTaDzkcjcYlMrtg0OmuF6G569+7tVHuuDLfWOPuZ0+v5bTQ7Ch4eHggJCRGUwUggEAgEAoFAIBAIhI6HtcXhpk2bbFxv8vLykJ+fD4BdA6w1oaGhzOPq6mq8+eabAIAePXpg2LBhrPZnzpxhHm/duhXdu3dHcnIy/vGPf+Do0aOoqKiAVqtFSUkJysrKmLa//PILhg8fzvyVl5ezxn7kkUfg4+MDk8mEl19+mdkukUjcXjOMQCAQ2goRvQiEuxyapvHrr78Kaqs36LD59+X44IcX8Mux1TCazBdeRpPBYV9LW6G4M6vHXqaXUu6J8b0fwAPD/+JwHInYeSGCS/QSIggJGccVXBlHLpcjOTnZqT4ZGRkO25w/f97puRAIBAKBQCAQCAQCgdCR6dGjB+Lj4wEAlZWV2L17N7Nv7dqbTjUTJ06EQqHgHScmJoZ5XF1djerqagDAU0895XAOZ86cwZUrV2AwOF7vqa+vx/Hjx5k/rVbLauPr64uFCxcCAE6cOMFsj4iI6PCuLgQC4e6DiF4Ewl2OSqWCSqWy2+bbb7/FunXr8Ov+TTh+aQ+q6kvxe942nLi0B4Bj0at/xlhwZknR/HZ9RqMRRUVFNttaZ0ilpKQIsvwT4hft7eHnsI0r9oIURWHo0KHMc6lUii5durDacUVZWeMu0cvZ1xAVFYV58+ZBJhNuQwkAkZGRNhfYBAKBQCAQCAQCgUAgEIQxffp05rFF6KJpGhs2bGC2W2eEcRESEoLgYNva5J06dcKYMWPcOFPhLFy4kLUmISRglkAgEG41RPQiEO5yhFjtaTQa1NfXo/RKnY1Qdfj8DgDAkQs77fYP9g2HWMS2IaQcnEJ27tyJCxcu4NChQ8jPz2fZG4pEIreJXiF+nRy2cSXlXiQSISEhAffddx/69OmDKVOmwNPTk9XOkUDkjnpezowzYMAATJ8+HaNGjXJZcPP19RXUrqGhQVC7kJAQl+ZBIBAIBAKBQCAQCATC3cTMmTOZx1u3bkVLSwsOHDiAkpISAGbxqn///g7H6dq1q83zuXPn8t7jf/rpp6ivr8cTTzzBbIuLi0NpaSnq6+tt/mbPns3qv3HjRtTX1/Oub8TGxmLgwIE227p16+bwNRAIBMKthoheBMI9BAUxJFDgsYlvwM8zCH4Ca3kdubADq3d/iJ2nNjp1PKPRiP379+PcuXM4ePAgLl++bDsfihIk4ggR9kQiEXw8/Hn3/3niP3n32au/ZKlDFRERgYyMDPj4+HC2E4vFWLJkid35uQOhopefnx/8/PzaJLYJzQ6rqqoS1G7s2LEuz4VAIBAIBAKBQCAQCIS7hfj4ePTo0QMA0NzcjC1btmDdunXM/unTpwu6Xx8yZIjN8ylTpthtr9fr8fXXXzPPX3zxRXh4eAia8xdffOGwzeTJk+3Oj0AgEO4EiOhFINxjUKDw0ea/oV5VDanELGp4Kexn9JTWFCG/6Dj25G5mjdUW3JnpBQD3j/gLIgJjoZR7onfqCDw45m8Y1+t+LJ3yNsL8o1BRUcHqI5VKGa9tLtxVkNXPz88t4wgVsYKChAma9nAkeoWHhwMQJkr6+vraFRcJBAKBQCAQCAQCgUC4W+nbty8TfLp+/XoAtvaF3377LTZvvrmmYtn35JNPMv2eeeYZ1rjW9oFSqdRhve4DBw4wbize3t6YMGGC4Newe/duh+UzevfuzTwWiUSc5R8IBALhdkNELwLhLkeoIMRFftFxAIDeqHPQsn0QKuAIfY1h/lF4ZPyreHH2J7iv1zzEhCahV+pwBPiE8vYZPXo0JBK2daMFd2RoicViKJXKNo8DCH/P7L0moTgSvSz7HYlecrmcZYHQYTHoId36PWSrPwFVfv12z4ZAILgBqqbS5vtM1ddAfPIAqJpK8waTERBQIJxAIBAIBAKB0HGxtjO01PCaMmUKE/y5b98+RozKyspCamoqtFotpxBmzblz55jHer0eFy9etDuP/fv3M4979OgBuVzucO5isRiAuTTGsWPH7LY9fPgw89hkMiE3N9fh+AQCgXCrafuqKIFAuMu4KZooZOYUd73BVdGrbZleJpPJbfaGQqAoykZAGz16NMLCwnDp0iW7fdrKmDFjbmlNL3fVznIknBn+WOS19/+ZOXMm5HK5oAvtuxGqphIeLz0IGI1oefVzeD43l9kn27YWzR9vBryE1Ubr8Bj0gFgCuOm7QCC0O1oNvB4azTzVjZwG/ZiZ8Fw6nbeL+onXQRn0EJ/6HaZOcdAPmwQo2XUgCQQCgUAgEAgdi2nTpuHVV1+FyWTCrl27UF1djaCgIAwdOhS//vqrTVuLuLV9+3bU19cDMNsh9uzZkzXu7t27bZ5v3LgRL7zwAu88rEUxoVlYfn5+qKmpYfoPHjyYt+0PP/zAml/rumMEAoFwuyGZXgTCXU5bMr00uhZcryqAiTa61L+t9oYajcat9oaOxmg9jpeXFwD7GU1tFau8vLwYG0B3wDWfuLg4xs5QoVBwXii7gtFo/3Nh2W/v/+Pj49MxBS+TEWish+fTM0A1N4JSq2wELwvKt56+DZO785Ds+RmeT0yBx1PTIM494rgDTZv/CARH0DTQ3AioW7j3q1VQvPU0vOYPZv6km1bwj2cwAAaDua2V4AUAsu3rIbpxze50lB/8A4pPXoP00A5If10P+Yr/OvmCCAQCgUAgEAh3I5GRkejXrx8Ac4Doxo3mmuizZs2yaScWizFt2jQANzPCAHONLy5Onjxp83zVqlV2A0+vXLnCPI6KihI0d+uaX61rsVtTWFiIvXv32mw7ceKEoGMQCATCrYRkehEI9zifb3ntth07KirqloleXBeFFuvCqKgonD17lrNfW0Uvd8zdGq75KJVKDB8+HBqNBnK53G1ZZZGRkXb3OxK9FAqFW+ZxpyE+fwrKfy8V1ra4wLwof69mN6maIF/3BaS7fwRgzg2V7twEY3pXoEUF+PjZtjcYoHz1TxAX37xR0857AvoR9os1382I805A8fGrMGT2gG7On0H7BgAAqIobEFWXw5jcBXCDXanbUKsgW/cFRDUVMGb0gH745Nv2+Zb+thHylR8wz2lKBNXnvwAyOaDXQfn2XyC+xD63y39YAcmJ/VC/9gVgsbBtqofXY5McHlOy7xeY/INAe/vZfE65MHVOg27WIxAVXYZ81UcQ3bgG2tsX2vlPgyorhikhDaaYRP4BaBpUaRHk338KyRmzWGzo2g+axc+xM0hpGuJzxwGdBsYufe6szwyBQCAQCATCPcLMmTMZe8F169bhoYcewuTJkzF58mRW24aGBmzfvt2mb2sqKipQVVVls62kpARbt27FuHHjOOdQW1vLPA4ODuad66effopPP/0UAPDcc8/h888/BwDU1dXx9lm+fDnr/t/afpFAIBDuFMgdMYFwj0HRlENXwvkjn8WBs1tRUJbHbPM2RsDbFAkDpUGt+DIMlAbdk4agLN+2yGlrC0F7iESiW5rp1RrLsS3+1Vy0taaXu0Uvrvk0NjYCcL/IpFQq0bVrVyayLCoqCtev36xrYzmuRqPh7J+enu7W+dwpyL98y6n2XguGQN9rKLSPvtROM7pDMRrg+excUKpGm82S3MOQHN8H2Q8rICq7DtV/14IONFtySn7/jSUkyFd+APnKD2DoPhD6oRNhTM0GTCZALIH051UQFRdAN/cx0H6Bt+qVuQ3Jzs1QfPMuAEB6eCdEFSVQ/+NjeLwwH6KKG0w7k7cfTNGdoV3yPGj/IPZAzeb3mFKrQAfw39g6g+jyOXj887Gbh/jwB4hqKuDxysM353/6EGTrv4Dq4x8BidQtx4UlQMHOuVd86nco33uRtZ2iTfB4cSHUf/8Qkv3bOAUvZozrBfBaOBTNy3cBBj0Uy94RND1jWldIj+4G6qodtpWcPAhTWDQkR3dDVF1unmNzI0s0N3QfCENOPxh6DgZkcojzjkP+5VsQ1VZxjul1cqK5X9f+0Dz5T8BggOfDY0AZ9Ey75i9+NYt/AGSblkP2w9cAANVb34IOcxDxazKZhcx7VawnEAgEAoFAcJEJEybg2WefhVqtxrFjx3Dt2jXExcVxtt28eTO0Wi0Ac+2t+Ph4VpuioiLmscXdpbq6Gu+//z6v6KVS3VyjEVpb3Lpdc3MzZ5uGhgYsX74cANCtWzcmw6u0tBRGo9HuugqBQCDcaojoRSDc5bhbVAGA6JBEzBryON747k8AAAmtgL8p/o/HcgSLkjB5/HR4SvywJn+NTV+RSOTQFs+67a2q6WUv08tSWJaLOy3Ti0v0ao/PgIX09HR4e3ujU6dOqKiosBG9tFotmpubcerUKc6+CQkJ7Tav2wZNM4vXziA9sgvGjB4wDBzTDpO6MxEV5LMELwvSH7+FqMz8WfJ8egbUS9+E4su3QDU18I4nOb4PoqsXAJMJonpbwUF6dDdU729ghC9RcQE8/rGY2a96dy3oAPfUumsTJhNEJVchObYXsh+/Ze0WX7sIj2dms8QOUVM9RHnHIXlqGppX7AZ0WoivnAMoEaeFpuG5/wIyb/OT5kaIaipgikoAmhsh+2UNZFtXw5jcBZrFz4EOjQR0WkgObIMk7wS09z8J2tPbRvACAM/n5kL97P+h5R8fw+P1PzPbKY0aXotH2LRV/etr0BExoMpLILp+BcbUHFCqJkgO74L46nkY+o6AoecQlqgiupJnMzYAqJ96E8bMHoyopvi/ZyE5y19cW1RVCtovEPr7ZgEiCvK1n/O2BQDZ2v9BN+sRaJ56A/IV/4F090+8bdVPvgFj135Q+wdC+S5bdOOC9g+C9oGloD08If/mXXP2Zyskx/dBVHwFhuw+kJw6CMUnwjKwJScPQHQlDxCLYUzNBqVRQ3zZHGnrtWQUdBPuZ33OPJ5/AC3vrQftFwjJ/l8gX/URaKUnjMlZ0I+YAtnmbyDJPWzTR/Wf70EHhQmaE4FAIBAIBMK9jI+PD0aPHo1NmzYBMNsX/vWvf+Vsa21taKnx1ZrKykrmcVBQEB566CE8/fTTOHbsGHbu3Ilhw4ax+lgHpdpb67DGuuQDX1DrZ599hsbGRohEIrzyyisYP348ALOVY01NjdtqixMIBII7IKIXgXDP4VjEkYilEElECPIJR3VDGSIM3W32S3U+CA+IthFALIjFYsGil1gsFnQRxifqVFRUoK6uDiEhIQgICLA7hk6nY22zCEiW2l5c3GmiFwDI5XImIgwAMjMz3X4MayiKgkgk4vxf8dlCAvYz6O4ExOdPQXS9AIbugwRnx1AVJS4fT3Lq4D0leim++DfvPvGNQpvnQgUEUW0l7z7PJ6fy71s6A81f77m5wWQCjAZAevPmTnzmCJT/+StoqQzqZ96GKSWbezB1C+TffwpTUJjZ2k9p9r+naitBVZZBVFsJY0Z30J7eUP7zcYivnodu1HQY+o+Cxz8eFPAa2dk9FnSjpkPx0cuQHN9ndwyfz14H/vwmfN7/G2T53B774ou58HxuLjQL/gLFiv8w27nG1g2fDN20JYBCCfGJAw5fg+cL86F+5h0o/+9Zzv2S04dg/HUd1C+Z7VREJVch3b4B0r1bWG0tGV3NH2+GqLbaruBlgWqoBVVdAcmJ/aCVnqDUKs52ugn3Qzd2ttmG89v3IT20g7Od+vl3YUzNYZ4bs/tC9eYKSPf/Aui00I+dBaq+BrKfVkJy+hCAP2wI//R3iM8dh3zl+xBVltqds6iyFPJ1X0A3ejo0D/4VCgEZpc1f/ApRxQ1Q5dc53xdrwcsUGglDzyGgaqsgPn0Ihr4jQKmaQalVoNQqiA7t4H39ivf/DvXrXzqcj9vQagB5x7THJRAIBAKB0PGZMWMGI3qtW7eOU/S6ceMGDh48CMAsTE2Zwm3n3tJys26tUqnEggUL8PXXXyM3Nxcvv/wyhgwZwgqMVSgUTD+9Xg8hWK+XcDnIVFdX46OPPgIAzJs3D3369OGdJ4FAINwJENGLQLjLcbeoIhXLIKLMF02zhz6Orza+z9v2999/Z21zxg5QJBLBx8cHoaGhqKioYLZ7eHjYXDRxvcYzZ87gyBFzjROKojBixAjExMTwHqu1D7b1XO0JW0Ijo/hoD9Fr1KhR2L59OzQaDSIjIx3W3nIZTQtkp49AYaKAqCjOyC2LxWFrfHx84Onp2T7zcgOSA9sYUUa+6iOo3l3HL3zRNKi6KtAyBcQXzzgcu+WfX8Hj74vYOygKoqLL9mv4dBBEV/J4F/m1sx+FfPUnt3hGMItcYgnkn74O6eGd5k3JXaB+7j8QnzoI5UcvAwAovQ4e/3oKJt8AaB9+Ecb0P0R/vQ6yn1cxNnEAIF//BVTvfAfJoR2Qb/yK99CyX9dB9uu6Nr8EIWMYsvvApNMheutKXsHLGmvBi/e4OzbB0H80lO88y5u9Z8HkHwT1q59Dsu8Xu+3EBefhuWAIdNMehHzdFw7n4PnEVLT833fQ9xnOK85YkOz+CfpJ86EbOweKj83/V/XTbwFSqU1mnOzHb6EfMQW0jz+nbaT6mbdhzOzJeQw6Mha6WY/cfB4UBs3Sf7HaUfW1DgUvC9I9P8GQ0R2mmESon/0/KN95xm57zyenQPXftVBY1TXjQ1RxA7KfVsIYnQDtQy+AKr8O8cVch/0085fC0H+0oPkLhWqsg+hGIUwBwaBDO93cYTJBumszZBu+BNViFiq1856AMT4FdGAoxCcOgNLroO83AqK6GpiCwxnRmUAgEAgEAuFOYfjw4QgMDERNTQ2uXLmCkydPomvXrjZt1q9fz6wVDBs2DIGBjq3aaZqGSCTC3r177bbz9PRk1lPUarWgOVu34woKDgoKsgl6FiqmEQgEwu2CiF4Ewj0G5SDTSyq5mfkQ4heJQCP3Ar1Op+O0DHQmu0csFoOiKIwZMwZFRUXQaDTo1KkTTpw4gatXrzLtuIQj62KpNE0jLy/PruhVUsLO0LFEMNkT6uRyuaDXwodE4v7TbGhoKGbOnAmNRgNvb+82Z6NxolXD4+8PQlRVCm+RGM33Pwlq4Fj4+/vbFLatqalhdU1OTkZ2dnb7zMtNSI7Z3ih4Lp2O5hW7IT5/CvKv3oGoqsxsq5aYAa8/T2Da0TJ21Jtu4gMwJmbCmJAKeJhvEJo/+Qlej463PeaJ/ZCc2A/t1MXQT7i/HV7VbYKmIT57FNJf1oD23SZZzwABAABJREFUDwYdGMJp3QcAzZ9vA+QKh6KX6t118Fw63a3T9Fo0nLVNfDEXXovZ2wFA1FAL5dvPQP30W5Ac3Abpkd2c7TyfneOW+ekHjYPoxjWIr+Q5bmwHyelDUA+8D1QNf8aYNdoZD0NybC/E1y7wtjEFR8AUmwT94PsgObTTbsadqK4aoktnYerEXbvAGoqmBQlehm4DYMjuC9kP37AEL0OPQTCFRUH200oAgPq5/8CY3g0AYOw+AKrlu2zaN3+9x1wzrdRcH0Hxf3+F+qVPoJv5J+imLwFEYqClmfkutxXDsIlo6RQHceFFmKI7Q7LrR4iv5HG+h7rRM2DM7gOPfzwIUVkxs90UGgn98MkwRcRCuvV7SPKOAwA0D/8dUHpC89z/Qbb6U8h+2+BwPqKSa6BuFMLjHw+CMhoctpcc3w9jlz6AyQjZhmWQnNgPSqdltdPOewL6gWNtM7SaG+Hx6p8EiX4t//wKtJcP9APHQnzmCGOxKOcQ9OSrP2Yeqx97BcYegx2OTyAQCAQCgXCrsGRuffGF+Tp3zZo1LNFrzZqbZSJmzZrFO5aHx80AHz7bwdYEBAQwQb9cwb9cWNso+vv7O2zfWkyznieBQCDcCRDRi0Ag2NCi5S5a2hqj0cgSo+Lj420ulhxhEcikUik6d+7MbG8tlnCJXtbFWQGzPYA9LlzgX9B1JjvNEdnZ2Th9+jTzvH///m4b2xqZTGbju+1uJKcPQVRlXqikTEZ4f/1f0Os+h0fvyaizatf6/wAAAwcObLd5uQsRh02h14IhNs+V770IulWmH6WzvdEw9BgE3RSOrC5PbzR/9APkaz8H7eUL2dbVzC75hmXQj5gCKO/cTDihiC6chse/nhLUtvmrHYDYfNmheehFKD5/k7Od7r7ZoAOCoX7u/6B8236my61A+V9uD/7W6O6bA+nOTaA0wqIprVE//hqMXfsDFAXZms8gPnOEZQEJAC1vLIfy9T+D0ti3D6EVSpQPGIeAvKP228nkMHQbAPna//G2MYV2Qss/lwEUBd2Mh6Gb8fAfnWkoX34I4qLL7D6d4iDb+r3dYwOA6q2VkBzdDfmGZXbbUU0NMAwcA2NSBsQXTkFUYT7fN3+8GfDyBQDopjm2jrTQ8q+vISq6DFF5iVmstgQniP4I2nCT4GXBlJwFU3IWANy0STToofjPXyHJPwkA0E5ZBP3EB8zze3MFxBdOw+QXCDosCrD6jTJm/JF5SNM3a6KJJdDNexy6eY9D9s17kO38gTUH3YT7YfIPgikqAXRkLDR/+beg7xft4wfp7h8ZUZEP+coPIF/5AfT9R0M79zFQeh08n+C26eFCsvtH6B54yvwaU7JZdcW4MEYngDIazdm45dchObEfhv6jmdp+0OtAqZoAowG0wgPw9BY8HwKBQCAQCIS2MGPGDEb02rRpE958801m/SMvLw/5+fkAbtYA4yM0NJR5zBVwykXnzp1x8eJFAOAsScGFdZBwYqJjZxLruUgkEkGZagQCgXArIaLXHcbZs2cF10O6G9HpdEwdpvZcsL+XcN47mUKARzhqW8p4W1iLNnycO3eOVSdLIpE4leZ++fJlTrGqvr7e5nl5ebmgOR07dgxarRZ6vR6enp4OP2OWMe1ZEAo5bmt8fX2hUqkQEBCA6upq1NbWOj3G7Sbm+CFEtdpGtTTjho6d3dcaV96zW02OTg8hkhOl18MkEkPn5QdFI/sm44ZEiev2Xm+3kfApuYKQ9F7Qe3gh4tR+iA06VHz/JcpyBrk8fwCQtDQj6PJpaHwDUR+b2qaxXMJkRP/3/yKo6bkpj6D+7M3sTHiGwGf648ha96HtkCIRTkRnwnj6NAAJsPQ9Zp9f0QVkbPzMpv35+xagLj4NlMGAPp9y1wUr7DsWsb9vFTRPLmhQoMB/jmgKi4Z3eTFkW75zOJbW0wfyP+wBL4+YhYr0XjeFizN/WGem9DH/AfAqL0L26ncBACceeB7q6gaIFr+MzPUfw7viZiZQ7swn0RQRB5FeB1CAxgQ0XbuMOJ8AKBu5zz+XRs1BTUIm6OIbSI+Ig2/pNVabG10HoaT7MOjzz3O/oCl/BgBQRgMU9dVQ+4eYBZqKWqDrCCRVViDkAr/F4rUjB5CxkS145U94ECaxGBmbzGJcDSVBwZFDMMqVwByrOmFX2HN2Crk/UFJu/rsdjHrA/GfB5lwiAirrzH/OkDUYsfUN6HTCnJnYFBaN3FlLb37OVIY/jiOBfPFLiDyxG56VJdB7+ECibYFn1Q0U9R2L8sy+jNjmXVYIj+EzEXV0B+d50BrpgW0oliih8/SF0LNSbVw68rMGA6dPQ1lTjm5rPnPYxyQSoTwoCtdpBQJXfobEHeZoaXuZg0W9R+N6H/daNboLcn1MINxdkO8sgXD3cau/t1KpFJGRkbhx4wYqKyvx5ZdfolevXgCA//3vZsBZ//797QboNjU1MY+rq6tx7Ngx3hIMYrEYmZmZSE5OxpYt5lq5Z844tuc3GAyMCAeYnVscUVp6M5M/IiLijq/nTSAQ7j2o+vp69xecIbhMQkKC4OgNAgEAwsPD8fTTTztu+AcV4rP47LV1WPjKSM79186V4+cvjzDP33nnHc52H3/8MebPn2/j9/zZZ59h6tSpCA7mqY3Uin/+859oaGhgbZ8xYwZ69OjBPN+7dy9+/vlnmzZ887Kg1+vxxRdf4Nq1a7ztn3325uIp1/76+nq88cYb9l9EB+Xc0BSkeLOt/N7tP9dhX+v39U6lf4An9gxoe22tGUevYWMZ+zNsTYBUjMqxmZz7jtWpsLqkHnlNauyrVkHvoAacUkwxFqXnh6UgUmm+YavQ6BH1ax4cS5L8iGBeFzfSN+f9YlIoOill+PhaFfbXqBAgFePx+GAoxBQO1qrwQ694u2P+XtOMmccLUabht1EzTMxmHj937gb+W8BvwbGiazTmRQUAAKJ+Pcca13qsWp0BkdvyECKXoGhUut15Dt5/uU2fh9MNamT7Knn3n6pvwX2Hr6JS69hOzp2IKSBMLkW2rxLPJ4VCazRhytFraDTwf1JEAMQU5fCz6CoeYhEODUyE2kRj8pGr+GtiKB6LN/9mjPr9CnZWCcs2Jtw6pBSF73vEYmK4r6D2xS06nG/SYFSoj+Bj/C2/FJ8X1qBOb8RbaRH4SyK7hiQXDXojlhXVgAKwtLPjPi/ml+Ltyzcz0kUAjgxKQo6fB840qDHt6DXc0OihNZHbIwKBQCAQCHcXgYGBKCgowO7duzF58mQA5kyyK1eu2BX6jh49ipEjzetDCoUCBQUFDutzL1++HEuXLgUAjB07Ft995zgAkEAgEG4lRPS6w7hXMr1CQ0NJVJybaGlpQV6e8BowKo/rGJw+BU2aWtxouAKJSIqKpiKUN16DQuKJPnETEOAZxrQ/duwY5zgymQxGo9Hm85qcnMzU5nKEr68vkpKSOPddu3YN1dXVzPPQ0FBER0fbtOGblzUBAQFISEjgbW8trJ0+fZqVpZaUlARfX2GLfB2N/u8+xbndkehl7/96S6BpyJrrYZLKEH56P5S1lahO7orahAwAgFirRs63b0PR5GT2BA+/P/42TBLH57L4XesRkXvAYTuDVI6miFhcuG8hjFa1cQIv5yL15+UO+18cPQ9Vqd3tthFrWtDl+3ch0WpxafQc+BVdZLJC9ApPXB45G7UJGUj65VsmS0ev8MTZ6X9G12/fdjgHa35/7G2YpA7eH5qGsq4SJpEYWr8gp8bnQmTQQaTXwaDwZLJbuD7PZZl90BQRh+rEbISeOwTfG1dRG5cGnxtXEZZnFv5bAkJxvecIJG+ztXY7O/VRyFSNSN62Ei3+wcib8gi0PgFWr8kEymgELeGOwmxv7rrfWmurPsIdR8KONQg/e8ipPmVZ/RCSfwxig45zv1Eshdh48zc3b9JDqItLY56LdFpEHd0O3+tXUJ7VD5TRAIqm0XnXOptx6qKTIW+ug4edOnMW6qOSUNalH0LOH0NgwTmH7S+MnY/qZLMdZfTvWxF9ZDsA4EbOIBT1HQuTzEHNT5qGvLEW8qZ6SLQtkKpVSPzNbPt5aeRsNIdGQ+0fAlosvi3fWXljLfyKL6E5pBNUIZ1uyTEJhI7CXfc7SyAQbsv3tqSkBPPmzQMAKJVKbNq0CefPn2fEopCQEKxZs8ZhLewXXngBhw6Zr8X+9re/YcSIEZztLJleer0eCQkJaGw0O0wsW7YMU6dO5R3/qaeewooVKwAAo0ePxvffO7Yp/8tf/oJly8yODf/4xz/wl78IcwAhEAiEWwWxN7zDyMzkzgboKGg0Gly/fh1RUVFQKNhZJATnqa6udkr0Su3UHdnZ2X88G4qrZefRrE5Bk7oBoGkkdspEiF8k055PXNLpdKyLs6SkJFRUVHCKXta1rTw9PREZGcmbAt/U1GQjegUGBlrN2f68rJHL5Uw/rvbWY4pEIhw5cjPDLTw8HIMGtc1+7q6CpiE+cxTQa0H7C8vU46JnTSFik+9rW70qdQugUApbBNdqIKoshck3ANK9WyBfz7a2Crl4EoYuvSHOOwHKINx+0xGah/+GrO49hTVOSQIeHuuwmUSvhX/RRfT55Hlopz0IQ5/hoGUKeH4srK5U8raViE5MgqiqDMbEDJg6t8pwommb2mWt7QKlGhXSfvySeW6MS4Yhuy9McSnoKrC2lQV9/9HI6iHw/WlnVO+uhfx/b0Jy4TT0g8ZBu/Av8KYoeAOIAIA/5hnxR3vrXKNIAM0zFwImmqn9FGdpN2sxYDQg9TaJW3yQ31qCW8nOhvrMEYgqbsDQfSBo/yCzUEnTZoG3qgweLy4EZbyZyei99DVobxRBsm8LIFdCN3o6KFUT6MCwmzXUrIj548+GnmYLoAirTc3z/2zTRKrXQfGXmYJehk9zLSTTHoBkXxAgQPSKjY5GVFQ4oNXA8w/BCwAiT+1F5Km9Nm1pqRTahc/C0O+PLHqDAV6Lh/OOnbT9Zp1H1Xvrob9RBK8t/4NqyfMQZ5vPR9Kt30NyaAf04+bC0HOw24RhqqoMns/MZm1Xvb/hZj00AoFgF/I7SyDcfdyO7212djZ69OiBY8eOQa1W4/r16zh16hSzf+7cucjJyXE4zsSJExnRq6ysjLU20hqpVIr58+fjww/NVvJvvvkmxo4dC6WS7UyRn59vk6W1ZMkSIS+NmQ8ADBkyxE5LAoFAuD0Q0YtAuMtpXY+KhgkURDytgeZarc3zHSfX4XpVAfNcLlPaiF7OHJuiKN4opdRU4TWHRCLb+VsLYNbHsleLCzB7UwslKysLUVFRqK+vh6enp2CLxo6CbNVHkP22wWE7kckIk4jfrzvszO/w+pO5fpL66bdg7NJL+CRMRig+fhWS4/tgCu0E9TNvgw6J4G1O1VZB+eYTEFXx16ezIMk9zLld3380pAe2CZ/jH2hn/gmGvtwRdpwoPGAKDhc0Vwvy9V9Cvv5L6EbPAKXTOu7wB8oPX2JtU/13LejAEIiKrwAAaEoEinZshii+dhHiaxcdtmv+eo+5fe4RyDYth6HfSOhHTBE85/aGDgiB5oX3XB9AJAbnaZWigDtM8CIQ2gNjVi/Y+BBQ1B8ijAh0WBRUX+0AVVkKSqOGKSoeoCiYouKhm/s404X2aofMaakM6teXQbJvK+Trv7TbVFRXDaqhFoaeg2E8uB3ii7m8bQ1pXUHVVwNaDeiwTtA8sBSKb97lbU/p9VB8/ibUCiUovQ6KT18XNH1jUiZE5dfh88krEKmb4fvB30F7eoNS3azfIf7kVWgb62zPqSaj+bxkobkR0r0/Q3JoJ/TDJ8Mw6D5bkcxkAkwmKF97FOKiS5xz8XxyKpq/+BWwzmDTaUGpVfB4/n5QLSqb9i2vfg5K1QRjfCqg9BD0egkEAoFAuNeYMWMGE4D77bffIjc312afEEaPHo3nn38eALBv3z5BfZYuXYpvvvkGDQ0NKCgowJw5c7Bs2TIEBNx0pzh37hzmzJnD1GofMGAAhg0b5nDsqqoqnD9vrvkbGhrqUIQjEAiE2wERvQiEu5z6ZrYgZI/a6nqb59aCFwAczNuG7kmDAbBFLUeIRCKYTG2pKsRNXR3bik7I3KqqqmA0GgUXVfX394e/v7/T87vrMegFCV4A0PN6Hg7HZPHu99SpmceKj16C6otfBY0rKrkGj78tvPm8ogSez86B+rn/wJjWFQAgW/kBZDs2CRpPKLoJ86Bd8jyosmKISosg2/gVxCXXeNtbxB1XaHn5U3g9NsnpfrJta10+pgXPp2fAkN4NkjyzXaEQwUsopsBQ5rGxSy+onRE6CQRCh4EOicDt8EynfQOgHz8P+uFTIDmyC5DJYeg+0Ea8EZ88AHHRZUCjhvy7j0B7eIGmKFA81xKS/JOQ5J+EbM3/oPnrfyCqKHE8D5EIVHMjFF/ZrzlqQXffbNA+/jAFhKB51qPwWfYWANgIXhbkKz8ATEaITx+CJP+k3XHFy/8PWP5/UD/1JozZfSBb+zlkW1fb7WNB9uO30I2ZCcX/3uANFrHg8fJDAADa2xct//zKnCVmMkFyYBvkqz8B1WLOmdXOfhT64ZNJgACBQCAQ7kmmTJmCF198EXq93kawysrKEhwYHBsbi549e+Lo0aO4cuUKLl68iOTkZLt9AgIC8NVXX2HmzJkwGAzYvXs3MjIyMGjQIAQFBeHatWs4ePAgs64SERGBzz//XNB8tmzZwvSbOnUqK2iZQCAQ7gSI6EUg3OUYjM7bten1ekil5sUHmUQOneFmFkls6M2Lp4aGBqfGpSgKTU3sxRpnqampsXkeEmJbnL6kxPHik4XKykqEh4dDLBbb1B/r6FaiQhDnnYDy7b+AVgiP0M6oKLAreimtPkuUTguqthJ0QAh3Y5qG5NAOSI7tgeTkQe7x3m5fb3BRWTGMoZ1Ah0fDGB4NQ1U5xKs/5myr7zVU0JhXGw04UK5FtJcY/cLkkIr+iLb39oPqvfWQ7N0C+SbH9bncjUXwcjf6oRPaZVwC4U6kWW/C1mINXjnegNIWs3g8OVaJn4rU8JeLsHdCCCI8hQVaENyM0gOGweM4dxm79oexq9lmWT/hAZsgCz5ohRK6aUtAe/tBcmyv3bbGpEzQSk/Q3r5QvfUtZL+uh3TXZrt9ZFv+EKIoCrLjjqO25d9x/zbxzd0UEgGqqgyUqgmGLr0diljG5C4w9BoKKD0hKi0WdByTrz+0j7wE2ssH8uX/gXTPT+x5r/4E8tWfwBiXAvWL79tmkhEIBAKB0MEJDAzE0KFD8euvtsGgQrO8LMybNw9Hjx4FAGzcuBEvvPCCwz7Dhg3Dt99+i8ceeww1NTVoaWnBL7/8wmqXlZWFZcuWITw8XNBcfvjhB+bx3Ln2a34TCATC7YKIXgTCXY5YZPs1pkHDUdUHrVbLiF5TBzyM1bs/AADIJAoMzLy5YKRWqzn780FRFGeml4Sjfoc94uLiUFFRwTxvPaa1f7QjWlpaAAAKhQIq1U1rHqEXdB0VqqaCEZQoTQtvO23X/rg4ZBoSj22Hct9WeOta8PjB1fiwH7seCBcezz8A1efc9oHSn1c5tKNqT4xxKTBm97XZpu83ArL1n4PSs8Vk3bQHHY65tqAFD+2zzUx8Iccbf832AQDQ/kHQT5oP/YT7Ibp0BlB4QHSjEIrP32zDK7m1GFJzYMzsAfnaz6GdtAD6sbNu95QIhHbBYKIhpgC9CfjT/jpsvMb9m7ip0Ly9SmNC2tpyZnuwQoREXwk+7u+POB9yyX2nYOoUh+av95gzfEuuwZjVE5ArzTXKeCyaW95dC2haICq+Ao83nmDtF186CwDQPvhXUI11EF27YLNfP+g+wGiAfuB9kK/8AOLiKzBFxKDllc8gOfk7pH/0552ztx9MCanQzvwTJMf3QfbDClBGI297Q4/BoCNjAXULTIEhkB3b7eBdAWiJFKaoeIgun4Mhuzdkv220294YnQD1S58CEinkn74G6RH7xxBfuwCvJaOgensV6FBhNtoEAoFAIHQEZs2aZSN6icViTJs2zakxZsyYgddeew3V1dVYtWoV/vrXvwrKsBozZgyOHDmCVatW4eeff0ZhYSEaGhoQEhKClJQUTJ06FdOmTWPWhxxRWFiIvXvNwUCDBg1Cenq6gx4EAoFweyB34ATCXY7JBZsya2vAtJhuWDT6BZTVFCE5qgv8vYM52wmBz0aQr84XH61FMpPJhJaWFqhUKgQGBqK+vl7wWDRNo7a21kbwAth1w+41pLt+dNiGVijR9NDfYCwpgWruEzBNXQyq/DoojRpJW7fgUnCMwzEorQZQNQGe3ubaIFVl5jpdUtltFbwAQPPkP9kbvf2g/tuHkO7dClHhzXpWLX/7gLe+2LbraizeU4cpcUp8e5ktIP7rVBMmxiqR4md1IyESwZSSDQAwxSTCuHMTxAXn7c7XFByBljeXQ7prM8T5J6Gb9iBEJdeg+N8bTJvmjzfD688THbxyW/T9R8MUmwS0NMMUmwTlf59ntTF07Q/JyQPQjZ0F3dTFgEQK/X1znDqOhSa9CSsvteCFo+ZM0j+leeKNHr4Qi2zPE99dVuHRA/X4R1cf/KWLt0vH6miYaHNQg7PnVHdT1mLE2oIWxHlLMD5GcdvnY6FJb8JLxxqw/CK/kN87RIbnsr3xe4UOSjGFCbEKVKhNaNSZsK9Mi+UXVdDyawlOUaUxoUqjQ86GCta+Rcme+E8fX5v3Tm+ikV9nFty7BMo4x1QbaFyo1yPMQ4xwD/Nvrommsb9MByNNo1uwDD5S/vqahJtYMnwZHL1nCg+YkrLQ/PGPkO7+CaLKG4BBD/HZYzAMnQjdpAcAkRi0XGG2V9RqoZu+BMau/WyGUb9u+9tn6DMMjSIRfD55lffQoqZ66LJ6gfbxh3zDMoevTT9yKsQn9gNGI+Qbv+Js0/zxj4BYAq8/jTUfo7YSMJkgX/0JxAX5Do8hLi6A14MjoXn0ZejmPAaqqcGh9SIAeLy0BKoPNgIUBen29RBVlkE3dibosKibjWga0GnMYiSBQCAQCHc5kydPxuTJk9s0hkKhwCOPPILXX38dJSUl2Lp1K8aN485wb01QUBCefPJJPPnkk22aAwAsX76cWSd66qmn2jwegUAgtBdUfX397bDfJ9yjaDQaXL9+HVFRUVAoFLd7Oh2C/CtncHD3Eea5CUaIYN9aadasWfD2dryIfOPGDWzdulXwXGbPno39+/ez7AdjY2MxYsQIweNcuHAB+/fv59zn4eHBZG+1hbFjxyIy8h6NNG6qh+fjk3lrmQAA7eGJlteXQe3lx/md3fnpe7gq8WT1W3pglaApaKcvgXzdF87P3QG60TMc1sAypHeH5tl3HC9wCuDZQ/X44oLKcUMAlQ9EQCbmPiZVWwnp1u9BadTQjZ0Fj38+DkrVaNNGN3oGdLMfZfUVXbsIUXkJDJndAS9fQKeF8vU/Q1x8xeGc1H95C8Ys2xpcyhcWQFxayDw3xqVA/cpnAl6hfVZeVuGxA/Wc+7ICpNg3MQQnq3QY+nMVZ5uz00MR6Sm+I0Sf9qTFYEJujR7fX2nB15dacH+iB/aUaXG9+aYS8/3wAIyOYi8GW25AtVqt239rG3QmbC5U4z+5TSiymsudIEpWqo3429EGrLvqXHby3UDvEBn+3csXjx2sx7laPaQic+aZUJ7K9MIr3X3bb4IEt6DRaHC9qBApR36F7MZVGBMzoZuyCNKdP0C25jPoJj4A/X1zILp8Dh5vsjPNAPO5WrvwL5CcPACqrBiGweNhTOsK8dljULz3IiiDWVBVvfOdbRAHTUNUdBkwGmCKSwHUKng9Ot52fgv+AkPvYYDSA6KrF6D8z3OgmhuhXvomkzGt+PAlSATYNAKAbsQUh5lkAKCbNB+6yY6tKGEyQnT1Amj/INB/1JmUHNwOce4hGLv0Mds2gna+rphBD7SoAG9f22sGgx5UdTkgU4AOCObvL2DeoEQuXY/I1v6Pscg0hUdDN2o64OEJY0o2aN8A1+dEEAS5pyUQ7j46wve2ubkZ2dnZqK6uRo8ePfDbb7/d0uM3NDQgMzMTjY2N6NevH7Zs2XJLj08gEAjOQEQvwi2lI1xo3GnkXc7F73uOMs+FiF4zZ86Ej4+Pw7GvX7+Obdu4rem4mDdvHqqrq1l9xowZg06dOgke59KlS0zKfHsxd+5ceHgIr2V1W9BpIVv7OWgfP+jvmw2IXUzOVTVB/s17EBfkw5DVC5IT+yGqr+Ftrp3xEJPFw/edPXPiOI6cPMXqK1T0ag9U//oadHg0xKd+h/jcMYhKiyA5f3OOmgf/CsOAMW473t5SDSb+yv8+tibcQ4TzMwXaarY0Q77yQ0gPmm0wTEGhUP/tQ/76aFyYjIBeD8gVEJ8/BeW/l7KaNK/YzV5sMxogOb4PoqIr0A+dADooTPgxedhcqMb83bVtHsea8TEK7CvTokFHo5OnGN8ODUCqnxQKyd0jiFWqjXj1RCOuNBgwIVaJMKUIi/fWOe74B4uSPXGxQY+8Wj1kYgqV6ptqyD+TtZjXJRx+nvYzJYwmGier9fj36UaUqYx4OM0L85PNgva5Wj1UehN+Ltbgw3PNTr++oRFyrBkRCKmIQqnKiLO1evjLKXQJlEGlN4EG4CUVQc4jBluj0puw7boGEhGF+6IV0Bpp/FikwWf5zcitcb625b3OW718sSjF82bNwT/QGWlIRMCVBgMOVehgooHeoTKk+jspFhCcwqXr46Z6iGqrILp+FbS3H4zpXZ0Xdezxh0gmdEyqtAieL8wHAGhnPwr98MmQblnNmWlGi0SgOOywuVC9tx60fxCoumpQFSUwJaQBYjHkn70B6ZFdrPbqv/4XtFwJxfsvQtRgez7VD5kA/dAJEBUXgA4MgTElG9BpITn4KxRfv8u0042cCtn2DcxzY2QsNM/9B7RUxhIEaakUqv/94tQ1mqi4AB7/WGweOyEN6ufftVvrTHx8H2Q/fguquREtr30OePpAfOE0FG//xe772PK3D2BK4q/DyglNQ77iv5z12XSjpputnq3mKrp0BoqPXwVlNECz8BkYuw2waxXaUSD3tAJprIeosRamiFiAz2XjHvi8EO4MOsr39quvvsLTTz8NANiwYQOGDRt2y4791ltv4V//+hdEIhF27NiBrl273rJjEwgEgrMQ0YtwS+koFxp3EmcvnsThfSeY5yYYIHLgXCpU9CoqKsL27dsFz2Xx4sUQiURobGzEwYMHQdM0MjMzERUV5bizFVeuXMHu3Y7rT7SFJUuWtOv4bcZkhNdC2wtYzUMvQnzhNAxZPWHsMVjwUNLN3/DaG1lDi8VQfbTZfOOpNC96831nW1pasGoVW+BaemAVDNl9IDktvO6azRxkcugHjYNuwv3wenwSe79EykSrW6Od9wT0I6bYbjQYIF/1IcR5J2Do1h+6GQ+77ab68QN1nFaGjng03RNLM70RrLQvTDNo1RBVlsEUGml3QUwIVG0VPJdOBwC0vPA+TCld2jSeUPJq9ei3ufKWHMuaDSMDEe4hRpKvBJcbDPCUUojyFN+yLLF6rQkNOhPCPcSsDL/3zjThlRONPD3bj1hvMQqb3OTd1478OjYI15qMKGwy4GC5FvvLdbd7SjZsGROEvqE37QcpioKJpvFJXjP+fuzW/1/bwl+zvaE10ihoNOCnIg1vuz+ne+GNniRjrL3o6NfHkn1bIV/zGWi5EtoHnoIxuw+ULy2BuOgybx/NA08BcgVMsckwRcRAfGI/lB+9bPc4tKcPVB9vBtVYB8WHL0F8+Zzd9rphkyC+cQ3iC7kOX4Nu5FTQweGQr/qI+9iUCBRtgjEpE9rZf4YpPgWiK3lQfPQyRHXVMMalQDd+Loxp3RhLSQvaWY9Acup3iC+a52FMSIN2wdMwRSVAfGwvlB+/AsBsR6xd8ocFsVYNj78thqiq1O68W/75FUyhkZD8/hsgkcDQezggkUD+6euQHt55s93Ln8EUFQ+vB0c6fC8AQP3466CDw+DxEv/1tDExA5o//d0twTOCMegBvY65jm0vOvp31h3IP3oF0mN7AAAmv0Bonv43TDGJzH7xmSNQ/uev5v0hEWbBWulptkQnENqBjvK9NZlMGDJkCHJzc5GRkYF9+/bdktIN1dXVyMnJQVNTEx544AF88MEH7X5MAoFAaAtE9CLcUjrKhcadxJkLx3Fk/81sFneKXoWFhU6lzLtLSCooKMCuXezoXXfh7+/vdOHYW4ZaBVFNJcSnf7dr/6d5YCkMw4TVbvKaP1jw4Zu/3mN7HJ7vLE3T+PJL27okUpMRCxYuBGRyp47JHPuTn2xvdA0GyH78BqLSIhhy+sHQY9BN4YemIT6+D+LrBTD0HAJTpzinj+cqF+r16L3JvojzSjcfu6JG8dxw+Mg6dl05mqYRvaoMTfo76zJj/8QQJPtKcLpGh+ePNKBrkAx/zfaGVEQhfW05VAbzfH1lFGYleODJTG9EeIqxtqAFD+1jZ2El+IgxMVaJuZ098ecDdThcyS3Q9A2VQWukcaKaZCXdbYyLVmBmZw+MjlKwMqP4qNOasLagBWIKKGo24milDnHeYnxfcHdbMAbKRajRmiAXA+/09oOJBsZGKxAiUMg30TSuNxtxoFyLRh2NsdEKxHibr1kOlmvxwdkmzEn0xIQ7qFbcreCeuj42GSHb8BVkPwvLDFcv/RdE5SWQr/7Ybjt9n+HQTVlkFqY+/xekvzsO2tJOWQQoPXiFLJtpB4ej5f9WQ3QlD8q3ngal0/4/e/cdHkW5tgH8nu272SSbRiohQOi9CtJEqVJUFAQVO4odPR49Hjsq9sZnAfXYUQREKSKiCAhI70ivAUJLL9t35vtjySab7dkNJHD/rsvL2Zl33nk3ZDY788zzvAHHrX33qYD9hqL8jRmQktMhO7wH2lcnOedNDcDeqRcUW1a7rbPcMAHqOe7fMe0desD8wPNQzfnMLcvNH/M9/4VqwbeQnczx287jwSSrBfLt6wCNDo42XSL2QJLmjceh+Gej2zrRkAjzw5OhnjkNssN7YLnjcdh7BRfY8+eSOmf9sVog/2cTtO/91221I7sN5Af+cVtnb9MV5ifeclay+PkrqH75zmuXlhsnwnb12FobcsSJokcWm+z4YeiedpZmNd86Cfarrr0AAwtRWTEUOzZAioqGmJoJKSnI6hS1SHZkHxQb/4KjSUs4OveGfMd6aN96AgBgvv0xyArzYW/fHWJ2m6D643lLRHRpYdCLzit+0aiZvOJTWLPrN0AQ0KPVQCTFVn4JXbb+FxzYVvmUZzDlDceMGYPY2MBPbK9evRq7dgWezLxCSEEv0QHZkf2QEhp4zD1w6NAhLF261MeO4auNoJds73aoZ34MMT0LtgHXQcxqHnofB3dD+9a/IRiDKyPmtTSdFyEFvT79zS2jqOKcTU3PgEqtcctY+e2335CTU3mjo3PnzujSpQsAOEsazZoe9HGNT70HsWXHoNtfSJ3nnMIhP9kyW29IRla0AgeKbeg613twrJVBgTXXJdfWEC+I346ZceMfznKPT3WKxqtbSi/wiOhSE6cW8GnfePRPU0MmuM/9VmB24NM95diSZ8OQhhqMaqxFnlnEGZMDKTo5YlUyFFtFNNLXbjbg0hNmXL+ksixqkkaGzkkqJKhlaGFQ4PJkNX4/YcYbW93PH5kAXNNIi2GNNOiSqMIfJ8wos0nonKhCTpkd3RuocMYk4rsDRpwyOrAs1/8N+doyqZ0eMSoZFh41YXOeDXqFgASNzG0euJrYfH0ymsS4P9AjSRIEQYBDlJBT5kBDvRyKIIOSdc2l9v1YdmgP1DM/dmU2+eLIbArLbY9B99IDQfddNu0XqH6dBdW8r3y2MT49FWJaIwhWKyRDPGAyepQtrE6Kikb5u7OhfeNxyA/4zyADADGlIUyPvQrdCxOD+l7naN4O8n07fB9fo4Pp329CKC+Fo3k7aKa9AsXWv/32aes3DPLt6yArzPPdr1wB6w13wzZkDCCTQTh1DFFPjvff7+WDYB19N6T4BhBO5kD31G1+54kFAOuIW5ylEe02RD0wEoK58gGAss//CL48ZHkpIJMDWvcS5crFswMGRiuYnngLjjZdgzueD5faOVudkH8G2hcnQlbsv3S1Iy0Ljs69YG/XHWKzNoDNCv29V/vdBwBMj78BR7vukRouYDZCM/U5KP7ZCCkqBsZXvwxr7ruq1RMqmB55BY7OvXzObyjGxME0+VNIcYlV+jmDqEfHuF47S8OOglBwBlCpIRkS/I5DdmgPZGdOwN6hhyu7UXZ0P9TfvO8109X0n3fhaNXJs5+cA9A9e7fH+urXhbVGFAFJdGZqqrWAJEF/e3+3Jtarx0G16Huvu1ctze/GYQckQPXzl1At+BbGYTdjb6crLtnzlojoUsOgF51Xl/oFQk2Um0vw2syHXK/1mlj8a/Q7UJy7ODx16hQWLKhSd18Q0aVzN2zatKl6Vy6jR4+GwWAIeOy5c+ciPz/4OYuCDnrZbdC+/CDkh/dC0mhhnjTF7Qv44cOH8ccffwR93FAZDAaMHj06cMMgKZbOg+brd93WlX04D9CHVgpK/eGLUK4Pvqxj2f9+d5trQ3bgHyjW/gkxMxv2PkMAmxXa1/8V1M2ZCtUvhtacKMPQJcWu13e00OHdy+MAAFarFStXrsTp06eRmpqK3r17Q6l0jkcozIP2+Qke82n4fC+h3PCIoO35Vqw6ZcXVmRq8srkEsw+5Z2FUBLBOlDuw/owFQxtqkfKN91JCRXeke6x7al0RPt5V7rV9ilaG2YMS0S6+fs+VM2N/OR5YVRR0+7+vbYBmsQooZc6b1Qlfef48p/eNw5gmWgiCgEU5Jjy1rjjsm+b1zTs9DRjeSIMv9pZj4VEznuoUjSvTNGgz6xTyLcHNhRNptzbXYXLXWBRaRHy+t7xG83zVlofa6vF8l5h6G/SorsDswI+HTTDaJfRKUaNTghLyEN+bXZSwNd+GfUU25JlFzD5kwo6CizfTsEWsAguGJgaddVaXXLLfj+12KDb9BZiMcHTs6bzBK4oQyooh6WNd2RPqjyZ7nb+ruvL3f3TdJPY1l2UFMTYO5ifeAew26J6/x2+/ZR8tALRREMqc34fUX74DxaaVvvtOTIF1+E1QbFwJxc4NAcdtb90Zil2bA7YDPG9CK/7+HZrpr3hta7n5QdgGXg/F6t+g/updv9lp9pYdYX7qvZCCR2X/+wMwl0P/gP/KA46MJrDc+1+ImdkQCs5C9eP/oFzlPv+vJFfA+N5sSDFxVQZlc85vumy+134lXRTMD06Go00XCLlHoX37CcjyTvsfS/N2sIyfBNmBndB89S4czdvDNOmVkEvqXXLnrCgCNoszIAFA8/4zUGxeFfTutitGwHLHvyCcOALFtrVQ/zAt4D5l036peZlKSYJy0Uwo1v4Bec5Bj82WUXfCNuJmKFYuhhSXCCk2HspffwA0OsBhh6NNF9i79/c6D5lQlI+oR673eljjMx9AsWEFVL/N9jk04wvTITZuAQBQf/Y6lCt/Dfh2jM9Pg9ik5bnBmyA7dRyyw3uh+eIt59uVy2F6+gNo3/gXBLP/8uvWwaNhHTke0DurvlSdj7E6W+/BsEyIbMZqdZp3n3Iriy9pdIBcDqHc/eEf0ZAI0/MfQ/fYjRAk39+Dy75aDsVfv0Lzv9e9brfpY1H89g+XxnlLRHSJY9CrjtmxYwccjov3xp7VasXp06eRnJwMlUoVeAfChqO/Iqdwj9u6K5vfhDidM0uktLQUe/ZUbpfJBLRv3wH79+9HeXk5tFotTCb3G/lt27aFVqsNeOy9e/eipCT4+Um6desWVLvknWvR7PeZrtf5Tdpg9zWVAbPCwkIcOHAg6OOGSqPRoF27dhHrr/e7kzzWWXV67B90Ewobtw6rH3/W3vsyYo8fgDk2ATKHHR1+eN+1rTijKWKPe17k+SMJMqyd+DIcGufTswvzNHjrmOdNgJcaF6OPIfAcOwpjGVJ2rkHW6l98ttk3aBzys9vDoQ78+xhJogRcuTUpqLbPZ5XgxSO+y4FenWDCE5neb/5LEtA/wHG6RVvRNdqK0Q1MqG/367eXKfHwfkPQ7e9KLcf4FM+L8aUFavySr4FaJuGlJiVQ+Pk5FNkFzDmjhUoGtNbZkKgU8f0ZHX4rqJ8Xr8lKB97ILsbD+w2IkYsYEGfBrSnGgEmcdgkosMlw1ibDMbMcORYFrk8yIU4h4miZA2tPmTG9LMtvHzJISFc7cIXBglXFahw2+w48f9OqAA01wX8/2VOuwMR9cW7rRiSY4ACwKF+L5lob9pmCD/h20FvRSOPA/LzKz4o+sRaMTDShocaBFNWFCQTWN6V2ASN2JHqsF879LqSoRFyTaIJCAHLMcnycq78Ao6y5CalluDnFBKNDwOICNeQArk4wQ1nHq8ny+3FgCfu2otUvX3qsX3PfFCjNRphjE7xmv6uL89Ht85fc1plj4rF9zMOwRhtcbZL2bkHUmeNI2r8VAFCWlA792RMAgPymbbF7xJ2AUPmLpDubi87fvuF1rHaVGjtGP4T0TcvQYI/vh9CsWj3WT3wZAHD5+/+CTPT/Gbtz1EQUNWrptw0A55ePcz+L9A1/oPGqhQF32XzLEzAmpQGSBE3RWWiK8yEqlBDlCth00R4/w5LUxth5/X0QlSrEHD+A9rP9l4gsT0zF1nGPQWk2ovunvudm2z76IZRkNAUANFr9Cxqu919m3WRIwpZb/g1JEJD8z3pk/+k72FBhw53PovniGYjNPeS2PueyQchcV1kWM6fHYOT0GOL19+piPmflZiPkNgsEhwMCgNbzPoWuoDKYuHfoeORld0DGxqVouP53yBz2gH2ufvgtSHIFIImIP/QPWs//X8B9DvW7Frmdr4CqrAi6vJNwqDRosegrCKKIvVff5vo98Ri/xYyeH/3HZ7/7B47FmZZd0ev/Hg84BgD455oJKGzSBjK7Fa1//hSGY77nIgSA1Q+/DcPRPWgzz3eZegBY/dCbkBRKxB7bj3ZzAgeat9z8OBr9vQjxh4OvwuJLWVI6DvW/Hu1nBZ6TadWj70Gw25GxcSkarakM0O0fcCOM8ckwxSfD7iU4Kbea0XHGW9AWOTNN7Wotdo28G7qCU1CYypHbuR/kViva//A+tMW+s1EBoDi9KQ73vQYdv38n4Hi33PQvCJLkte2+3iNQaDLD2O1KKIO4F1IfyeXyiN7nICKqzxj0qmOaNm0aUmYNXfyG3t4N2R3T3Nb9OHUVFI4otOrUGGqVBn26DXBtMxqNeP5558WkWq2GzWbD66+7P+n0xhtv4OzZswGP/fDDD6Nhw4ZBj/Xf//53wDZtojXYdqXnBbti3lbXcqtWrXDnnXcGfVwASCorwFl9cGUqPvvsM+zduzek/v2xX9PR6/qVeWXovzq44J1KJsA4okPQx5x3shjXpIaWSeaLXZSgkAl4ee8pvLDnlHPlC8uA2Abed9jxJ/D5Q963eZGhUaJLnA7rCsoxOt2ACVmJ2F1qxkPbj+OMJfCFckhkCqBJZ8BcChzfDah0gNXLE4/P/QHERahW/WPtnCU5/Mm+DHjgc/9tNi8Cvgl8DrlEGYCnFgFR534PLEZg9Uxg8YeALfA8H2HJbAc0agf0uQVIahTcPu+NA45ur91xAcCIfwFXhvb5cUG8cS1w0v+Nk1qhi3X+rjiqZfyodEDvsUBCBvDrh0BZPtCwrfNzYPdKz/bBUmkBpRooL/LfThsD3P8/IOPcgwIf3QkcWA8oNYC1fs+DVSdltALi0p2fj0e3A2YfWXut+wITPj6/Y6tte/8Gvn4cMBa7r5fJgdb9gN7jnL/vghxYMwvYUXvllil0cUo5pndsiDK7iHu3HoMtQFm9in1eb5OGHKMVbx88A5PD/z4xChlK7CL6JEThj17ZkAsCXt93Gk/vPunWLl2jxNHBzrlkHtp+HPFKOa5KisaWYiOe3nUSZlFCx1gtVDIBP3ZvjFRNZaD/i6P5mLD1mMexMzRKrOzbDA217oGUR3ccx/8d8n9j2JtUjQLTOzTE1SnevzNO3nMKk/eeCrlfb2IUMhgdIuwS0EKvxj9XtXLb/sGhs9hZYsa0jv6vLY6ZrGj35x4MSorGrO7+52xtu3Q39pQ5M9jGZcTh/9pnwKD0ne25pqAcfVbuR7JagfX9miNdGzhg1ei3f3DCXLeyZPUKGVrpNfin1AyjQ0QjrQq5ZpvP80EuAN0MOhTbHdhd6j3jTysXUDo88LXIh4fO4sU9p9AxVoslvbL9tp13shij1x9Gxbfk/ol6/F5tn2+PFeCWhu7XcF2X78XWYhOmtE7FE828lwO3iiL0C7aj6jdwAYDNx3VZVc/vPolvjxXisewkPNAk8ENwM48XYmxGnN82z+0+id/PlGJESgz+2yIlYJ+Nl/yDDf1aIFEduNLFcZMVOrkM8SrvbUtsDjy+8wSy9WqfP6+qZhwrwM0Ng7tuLrI5/J5TAFBqd6DZ77uQZ3UG7lPUChwf0tZne4ck4bvjhbhjcw4MSjlGpMTgi87+rycU87bimtRY/OjnM0Exbyt6x0dhYINoPO3j32DchiOYnVvk91j1WUJCAg4eDO3BVyKiixWDXnUMM72our8PzcfJkipfXCSgsdAXDpv3m+xyuRydO3eubC5J2LjRfVLnYDO9NmwIXJKlKn+ZXlFnjiNh/zZk+nhic9Wj77mWi4qKsH9/8DeDO5/YjV5Ht2FL10H4W5MIUfQdgFCpVGjXrh1kXspVeCO3mqEpPAtjYqrzCcVqFKZy9Jj2tM/9dw+/A/nNAl9Axh/cidbzPwtqTJF0tnknHO53LSCJsEY7L+ZmndHioxP+n+5f1vFspOYd93DGKsNTh2KRqnLgsYaliFcG92dKkoB79hqw30v2yNy2ea5+LCIweFtwWV6BdNZb8U6z4sANAbx8JBp/FPrPRnohqxhXxAXOoguUQfZh80K0iQo+oGgRgUf2G7DH6PzZ/athKUYkeg+c3bvXgL3G0EoyLu14FvILmMUmScAnuVH4/oz7HCD/aliKBKWIFw7HQCmTMCzBjPvSyiEIzmzAHeVK/PdQDModzs+LZxqVYEB85c2iIpuAYxY5jpoV+L1QjTiFiL4GK/obLK7zo8AmoNQhw+ZSJXaXK3FnWnmtZyXxby1FWpXEEbd1Z20yvHNMj31GBQrsnjfFmmltyNI4YFCIKLLLoJNLyNLYccYq9zgfG6rtEAGcsDj/1mpkEsxi7X1wNFTbccwSXFndrtFWjEw0oU+stVb+9vGcrbu0+acQk3sYRZnNYYn1P79OIILDDpndDodKHdScrACgMJdDguDKwq8pTdFZdP3CvQyiXa3B2vumuGWwRZQkInHfVijMJjjUGuRnt4OoUCFt8wo0WfGT310PXHkDFBaT32oBFdZOfMVrpkn17MDjXa7EkT4jkL5pGRqv9F4y0RtzTBw23uWenVZb52zM8YNoP/v/YNXFYPuND8FsSELm34tcGWjbRz8IXf5pvxltR3sOxbEegwFJQpNlPyJtm3sZQpMhCZtu/6/H72DWX/OQsSlwmfU9V9+GvBbOUuitf/4E8Yd34VDfa5DbuR+UxjI0XfYj7GodCpq0QUFTz8CHNv8UYk8chFUXjdKURrCdKwff/vt3EXPqKLbc9C+UJzcEJAkN1/+ORn8v8jkWh1KFNQ+ey7iUJPR+z3dJ06r2Db4JzX/7Lqi2RRnZKM5sjrMtOiNx72Zk+RkP4MyAKmrUAtl/zELc0T0+2x3pNQyW6Di0WPxtwDHsHzjWrUpKVaJMhtK0xtg36Cak7FiD6FM5MBzb57MvCQIEBL62Otn+csjsdiTvWh+wbYW/H3gdKTvXoMmKn/22O9pzKIoaNkN5Ujoar5yP1O2r/bZf9cg7rlKT3T55Hupy39deJzr1RfoWzznVqlp+7ytQ6GpYOrOOY6YXEVElBr3ovLrk6p9HwDd/vIN9xysn+taIcWjgaOOzvSAIuPvuyoloJUnCZ5+5B1NuuOEGxMX5f1rNarXiq698TwLujc85vbxMRltd2VfLXcs5OTn47bffgjrmmO1LkFZyFsK5PhYuXIiTJ0/6bH/dddchMdGztJM3wqlj0L46CbKifIjxSTA99T6kBu5Zd4rlC1311L0Rk9JgfMvHRZWxDKqfvoBQmA/lhuVBjSnSLGPvg23ojW7rDF+cCLhf/zQ1fhqcCEmSIEqAXCYgp8yOG5bk42CJHT8NTkTf1NAnPt5bZMNlP51xW3doXAriNf6fMJQkCbcvL8C8I74znFQyQCkTUG6P3J+9b66Mx4hGwZXH+OWoCTf/6X/C7+o+6RuHMU2dN7rKbCJm7DfiyXXBBdm8zTHmi7d/8wZaGXaPScG7O8qwo8AKAQK0CgHfH/A/V0B1B8elICHAv9/5IkkShNqK1tYh/FtLF4rJLiHP7EC8WoaoCNQU/OukBS9tKsaGs3Uny+KBNno01MuRW+7AmKY6tIlT+P1ckSQJxVYJNlGCQwJSdHIsOWbGMxuKoZYLmD0wAQaZDUdzjqFR5vk9ZyVJwvYCGxwi0ClR6fY+ymwiohSCa12B2YENZ21wSBIua6CqM5/rFBr5PxuhXLYAlnH3Q0oInBFSW2THDkEz9RnIznifJ9XetS+sw26C7sWJfvsRY+Nhev7jkN6LcCYXUf++Kai25lsnwd57CKB2Py8j+ndWFKFYu9Tn3GzV2dtfBjEzG6qFM3y2Md/1JOyXD4Dmo8k+558zPfgiHJ0ud84PLElAeSlUi76H6pfvA47B9K/X4Wh/WVDjDYXs0B5I0bHOf0+ZDPINy+Ho3BvyfTv8ztFnevIdqD9+CbIS/3MJu+bTstugv2tg0OOy9R8B2GyQH/gHslOVGZq2HldBik+CapEzICU2SIPx+Wmu+bLkm1dBtXAG5Ad3e/RpueVh2AaOcr5w2KG/c4BHm2AZX5gGsXFLyP/ZBNXMj2HvNwyOxi0gO3YI9t5DoL/LvW9JFwXB6DnnsGXcA1D++gNk50oSWsbcCzG1IVS/fA/5gX8CjsOR3Saods4x6GG+/3k4WnWEZuqzUGxb67Vd2ccLAV21hzGtFghmI6Ieus59/GPuhW3ojVCs+QOaT6Z4bLPExOGwIRXpzVrw+zER0SUguMcbieiCqZ61pJb8T7TctKl7fXNvN2KkIErB+MuWCpVwMidwI4cdkCsg37YOus/fA9peGVTf6SXOMo3mW50XQv5uPOn1eiQkBP+UrnLZAsiKnOVGZQVnof52KsyPvebWxl/ACwAc2b7n9FJ//R6Ua/4Iejy1wd61r9vroYsCl70EgGW5FrdAiUEloMha+Xs1cnEe/hqZhPYJwT/9urvQhp4/n/FYP3RRHtaN8n0zI6fMjvaz/U9cDgBWEbCKkQt4jWmqDTrgBQBXZ2rwds9YvLSpxO1n5c89fxXim33lWHkqcPZXdQ5RgtzHJGHHyuz4Zr8RDlHC29u9lzU7YxKR8JX3m1HevNg1Bo+0i8a2fCue21CCy1NUeKitHjpF3ZlM51IIeBFdSFqFgIb6yF1e9E1V4/fhDSBJEtadscIqAn1SVK5z+WCxHV3mBv78j6QP/6n8zJy607n8UrcYfLK7HMfKQq/W0PKHitJyOjxSaMSLl9X8Rly5TcRX+4w4UGzHtY216JWs8vl3YFehDY/9XYS1Z9z/viRrZThtCu47YKpOhncvN2BIw4tzbpSLkaNNVzjadL3Qw4DYsAmMb34H2fFD0D3tWZLY3r0/xMxsWK67A+qfvoCjcQuYJzwFKT0LEB2AyQio1IAy9CwrqUEayr5cBlnOAWhfuh+CzXdQXbFhBRwde0JSh3+DXDh9HLKjB6DYthbW4TdBSs0EAEQ9MBKC0UeJ2SrEtEYwPf4mIAjQvPdfn+3sHXrA3nswIJPB/NBkKH+bDfX3H3m0037gzF4zPvU+xJYdALUG8v2BAxbWgdfD0aZLwHY1ITZxL4Evyz8DbRDBIPmODXC07QrZ354VRYwvTIeY1dw9s02hRNmXy6D+ZAqUXvapTrlsgcc6e9e+sNz3LADAOnI8ZGdyIWY0BqpUBnF07g1T594QCs5A+8K9kBU7g3LmWyfBftW1Vd6AAmVfLYdw6jjkh/fC3rEnoFA4+zIbEXX/SAg+Sqnb218GsbHz5+Zo0wWmlyofdhWbOq9Dy75cBsXyhVCsXwbbyPFwNG4B/b1XV/bRqhPMT7wFyOSwDRkNiCJgMTvPz5cfDPjzEROSYes3DNDp4WjdGcolcyCY/ZemFoxlEFMbAgolzI+9Btm+HdC9Ulk+35GZDdOL052lh6tTqSGp1Ch/9SuoZ38KWEwwP/KKKzht7zUIZb0GeexmNZshHvMsK0tERBcnBr2I6jhRcr+BIsD/DeQm2UHOrxNAMIGxYMkKAwdShJIiSLFx0L7zJARD4DroFUyPvwlHk5ZAlDMY6Oumdnp6Orp37x7STW9Z7lE40rMgP3EEADyfQAviZyTpYyAU5UPzzlOQnT0By/hJsF/ufLLwQge8AEBKqpzXamueFWtOhx5cAeA1iNN3/tmgs42WHDNjzB/e5zPcW2x3BdhmDohH/zQN1p2xwmSXsKvQhhc3ldRozBU6JyoxvlkUtAoBwxtpoFfK0GhGLoq9vKcnO0ZjZCMtmsYooFGEFkARBAF3tdTjrpZ6mO0SPt1dhmc3Bh57TQJeANBoxkksujoR7eKVkACcKHcgI0qObfk2XLEguOBmsLolKfFQW+dTmB0SVJg3JLhsSiKiYAiCgB7JntnDTWMVeLSdHu/tKAuiWFPteXZDeH+HKry/y4Sfc07h72sb4Fi5AyVWEf8U2DF1ZymGNNTglnN/q2bsL8ehEgfaJSjxYBs9vtxbjieqZQF/vtf5FP+oxlrMP2LCwAwN/im0ocgiosTm+6cVbMALAE4aRYz9w5nB3D5eiSvT1bi+iQ6rT1nwzb5yDMzQ4OnOMVD6CLwRiRlNUPbFn1AungX1D9Nc6x2NsgGFArZrb4Pt2tvcd5LJXd/7a0wQIDZqhvLPfodi9RLIt66BvddACBYLZIf3QGzYFLBa4GjVEVJ8A6g/fQ3KVYsBAJJKA8d9zwH6RGh/m42ouf+DJFeg/JNfAYUSQsFZqH76Asq/nGXwpKgYOJq3g2JLZQk3KTYe1utuBwQBltEToPnq3YBDtrfqBNhtUH/zPuRHfZeBV2xbC/nm1RCbtYHs0B4oV/gvEan5/A0Y35gBKJSwDhwF7T7v86+aHn8TjhbtncHG88Q26AZIMXF+s+BM/3odstwcWMfcA6g1bgGqsi+X+S4lKgiw3Ps0LPf81zk377ngilBcAMXapRATkp3ZbA471F+8BeW6ZR6ZXC7aKIiNmvkcoxTfAMap/kt6AoCUkgF7Sob7Sp0e9h5Xul03mic8BaGkEPZu/dyu5XwSBNj7j4C9/wjXqqpVVjzIZIBWB7FZWxhf+Rzqr96FFG2AddhNEBs3h+bd/0KxfV1l8/zTcLTrDuWKX6Bc7h4gNP37LWcgbOEMKHashyz3KCw3TjwXmK0MaInN2znHZDYCVisQYwj4tqS0RjA/8nLg909ERJckljek84oll0L3v19fxZHTlfXADY7GiBF9BxKatE/BVZeNcFv36aefur0eNWpUwIwno9GIGTN8l83wxld5Q9ne7dBNeTjofo7GpmBuu6uCPqZs/04oV/0GMaMx5ts0OH7CvVRbgwYNcM011wR9fAA+SzK6XSCYjW5PyQXLfPeT0Hz2esj7RZrxhemwNmoOueC8ofjK5hK8ua3Uo936XkbEpKSj5Y/+S4Z4c2eLKLxzucFvmxKriMwZvktS1raT49OgrRbA2nzWiisXegaGjt6cilhV5DKXJElC3JfBZ1PVRR0TlFg6PMlnNgGdf/xbS5eaUpsIi0NCYrWSe5IkwS45S9taHBJuXVaA3455L4M7uokW/dLUGNVYC7VMwJPrivH1vnJYa3cKvoterErA0ZvTAjckEkUIZcWQdNHOLJc6QrHuT2g+mhxU27KPFkB2Jhe6F+4N2NZ2+SBYR09wlsf7+j2olv4cuP///Q4IQsBSeLa+V8Ny578BIKhsJtNDL8HRuZcz2CGKzv9LEuS7twAOhzOzK8j5kGubfMvf0FbLdHM0awvTv99ylrU7V4Wj7H9/1Knfo7CIDsg3rYRgt8PeubdHuc0LRSjKB8pLnVmLggD1xy9Bue5P13bLzQ/BNuj6CzhCd/x+TER0ablIvgUQXbw8M73831g22zzrcwuCEHLmViQzvQR7aHNxBDO5bgXl4lluJTvk3UcCKvenP0MtaSacyYXmXe9lQ/S3XQHrkDGwDb4Bmo9r9mRZqAEvy6g7ofrpSwASrNfdAfXcz0M+pnXIGMj373DVlC9/9St8VJiAp86Vr1PLAYuXqkz/662HACMMKhlaGRTYXWQP6bif7y3HgAw1BqRroJK7/zuIkoRfcswYH+I8V5G0+8YUj4AXAHROUuHFrjF4vkom1tRehogGvADn7+aO0cloF0R5Rl8GZajxQtdYXO6lNGRtuilbh4/6+J8bkIjofIhWyhCt9FwvCAKU5z7i1XIBPwxIQG65Ayo5PAJk1b3V04A3e8Si0OLMZlp/tmZZt5e6YqsEwxcnMKFVFK7N0qJdvBIxEf5bShcJmQxSTN37XuFo1haW0ROgXDwbstIiv22VK36Brf9ImB59Fdp3n/Lf9u8lcDRvCzEzG/Ij+3wfPzMb1mtvg6NLH9c6811PQPO/N9zamSZNcWYbOeyQElNcGU6We5+G5d6n/c5lpp4xFcY2nQFtVGVwSxDgaN3Z73u4EBydLkfZV8uhmvsFVPO+gtggDeb7ngXUGjg69EDZtF+c7+NiIpPD0e2KCz0KD5IhATBUPkhrmfgMbMNvhqRWQ0rO8LMnERFR7WPQi6iOqzq3lkY0IFr0/7RsZlJ2RI4batArNdVPaQV7aIGSUIJe1WvUy8pKgPjwgl6ad/8Lee4Rn9tVi2dBtXhWSH2GwzbiFtj7DQNEEVJ8EqDRQv3dh67tpv+8C8Wf8wGZDLarroHuFfesOnv7y2AdcQug1UEoyocUbYBZpsJTv1VmGHkLeAHA1RkqHD/uXF46Iglp34SekXXTUmdQ684WUSi1iUjTyXGgxI5fcrw/bR+u6X3j8O2+cqw6ZcUvQxPRNl7pkUn2z5gUpEf5v+H5SLto3NNKjz9PmNEsVoHmBi93VCOgoV6BvNvScO9fhdhdZMM1WVr8cdyMDWd9B4vTdDJcma5B81gFHmijh1wmoEWsAnuLQzvXqjswLgUyAN3mnkG+pfKzp3rAM5gMPiKiuigtwGd/VYIgIF4jx5LhScgtd2DpCTNEyTlH48ubS/DVPqPPfTOi5OidokKjaAV6JqsgEwQsyjGhpUGJRno59hfbcaDEjs/2lCOC002GLFopwGiX4JAqx5yklaPUKqKhXoEMvRybz1qRrJNjRCMNiiwSpu8uw5xD/udrqe7T3eX4dHflg1nDMjWIUcnQNUmJRI0cK3ItaJ+gRLckFVoaFMwepjpD+/q/IDsVeB4g61XXwnb1WGjeexqyw3sDtjdO/hRio2YQ8k/D3uNKWIffDEeHywC5AkJJIWAx+yxdZ+97Ncqz20A96xPAYoL12tshtmjv93hSgzSUfbUcsj1boXt1kts2yz3/rXeBIuuoO2AddYfbOimO5bUvKJkMYmbTwO2IiIjOAwa9iOo4qWLSWgmId/iuFV4hOT7TY131TK9gAlpVg23B6NrV96TYivV/+tzmjRDkzZ+kpCRIag0ES2XwxNskvyG9F4vZb8DLn/L35iBq0g012tcXSa5wPvla5Sk628DrIRkSIOTmwN7jSkipmXC06uTa7q9Gu5SQDAB4aEXg7KpNo5IhCJWBDp0ivCezK+YXCSRTL8cvQxPRYc7pkG8ELh2ehC5JKtzYVOe2PufmVLy2tQSNoxW4rXmUR9aZL1qFgGGNtKENogYUMgH/uyLe9fqJDtHI/v6UW+AJAK5vrHVrV9V/O8fgtmU1y5prG6/EqmsauF4fvMn7TRaHKPFGJBFdktKi5BjfvPKm8Pu94vBM5xgcLXMgQS1DVrQ84EM2fVMr58Lpf65S9Rs9DPhyVxEmrQvub2QgT3SMxpFSO2Yd9AxKCQAeaaeHTiHAoJJhRJYWqbrAQcDqf1O7NYjHM53tmPR3EZbnWmo0zooHX74/4H17I70c7eKVGN88Ch0TlPjpiAn7iuwY3FCDwQ2dZalESYIA3w837Siw4WipHf3S1IhWMruMasb03/cR9fCogO2Ecw/5Wa+9DdqXHvDZztZvmKv0IOD8bm4b5H79EEzGm5TWCOZJvue68kVs2RHWYeOg+uV7AID5tkfdriOIiIiILgYMehHVcY5z5Q0FyKFA4ImD5bLgn2D2J9RMr6SkJJ/blKt+8+xfkHkNUAHBZ3q1a9cOVoyD+qcvquzr6cyZ4Mu+KdYvC7ptdVJcIsz3Pw/NRy/WuI/yKV9CsWMD1N9/CEmjhfkRLxezMhnsl11Z42OU2kTMDuIJ7SYxclgs7plD31wZ71GO8MdBCXhrWyka6eW4t7Ue/Rd4zoUVioVDE9FQr0D+bWkoskqYecCIp9YXB9xv9TUN0CbeezZWjEqGKd0NYY3rfBIEAQdvSsU1i/Ow4qTzhuLgDLXPgBcAXJOlxcFxKdh01oamMQp0meu7ZKJOIeDnwQno3iC0ycgZ8CIiqpSklSNJG/73rrFNNMiw5+GGTe4PWXRPUmFMU2dg6vmNJThQYkeqTobmsUrX34YKB8aluJVs/KCXBKWsMiAkSVLIme/+ZEUr8PPgyqwKUZKw/owVC46asaPAhr9O1iwYVuFomQNHyxxYWC0r3NcDNLMGJKBRtBx7i+yIVQl4YFURjpe7p7FHKwXc21qPh9vqA5ZYNNslzDtqwptbSxGnFpBnFjGleywGZmjwwc4yvLipBBKAa7I0eKRtNDonqcJ6v8Eqt4nYUWBDA60cTWIqL+UPldjRZ94ZlNsrv0P/enUieiY7/86LkgSbCKhkoVdAAJy/P/kWEdFKGdRBPjh0sZBi41H21XIIp08g6ombPbaL8Q1g/tfrENMaOV9nNYfxlc+hXPUbVAu+rexHF4XyD+cDEbpWC4d1zL2wjhgPaLSuMohEREREFxMGvYjqOFEUESU2QJwjuFIB3i5kq68LJqBVWlrqsW7MmDGYNct7WT+P4zrsUPy1CKrf5nhtb7njX9B8/qb3voIMuJVEpyNPn4T0APu2bNkyqP5gMkL91TvBtfXBfll/IMSgl/m2RyE/st+ZtZWeBVt6FmyDb/C4CF12woy3t5fi4bbRGNSw5pPvfrCzLGCbl7rGeP1dGtFIi4mtozBtl/Om0/6xKUjSynFVeuV4Cm9PQ9yXuR77BqNNnAKZeuefJkEQEKcWcF8bPWLO3cCqataABMhlwNFSB0ZmaQLOz1IfzRuSiDyzAw4RSA7iafwEjRyDGjrbbbk+GZ1+rAx8dU9SYclw38FpIiK6cBppJZwalwCNxvvf96pZx5IkYekJC/YW23FVuhotvZTfrZ7RHMmAlzcyQUCPZDV6JKthtkvoN/9M2CV3QzHmj/yAbUptEt7aVoq3tpUiQS1zZVM3jpYjTi3Dw22jUWARseqUBXMPez4cNG6pZzb1vCNmzDviDMx1T1KhhUGB4Y20rmw0SZJgFeERKDpjcuD/dpZh+q4yWEVgQssoXJ2pwRVpate/ldEuYnGOGWaHhG35Nvx23IwjpZWBPLUcuLV5lFvZyKqGLsrz+bPIiJK7BQWjlQJSdXIcKrHDHuBr+O3NdXj3cgOsIrC70Ia9xXZkRDl/hp/sKsPcwyaU2JydVGTgXwyk5HRnNQWLGfb9O3Hc7EBq02yo4xI826Y0hPWGu2G94e7zP9BgaXWB20TA5rNWPLmuCACwJc8GuwRcm6XFB70NiFIIOFHuwKY8GzolKl3XAERERETh4rcKojpOdEiIdzSD4DWHqXZIkoRff/3VY71KFfxFq+adp6DYucHrNkeTVs45qnwFvYLM9Oq/MA9dS/VYW3VfL0EvhSK4jzrF2j8g2HzPoxSQ6IAkyFD+5nc+J4quTtJoYb/yGnjcFjp3w2P+ERN+yTEhTSfHuzucwapVp/LxxRVxuK5xzS5W882Byz1ObKP3ue21ywx47TKDz+2CILgFxoLVLl6JX6/2Xov/5mZRKDCLeHZjCWJUAnaMTkFsgKe0LxY1DeY1jnHOFbbprBVNYxUXZVCQiOhSJAgCBmRoMCDjQo/EO41CwJLhSfj4nzKcNjmgkgnYeNaKTXk2DG6oQZlNxOpT1gs6xqrlgw+XOnC41IHbl9esRHCF9WetWH/Wim/2e5/r7c/hSeicpMKyE2Zct8Q9SPfpnnJ8uie0700WB3wGvAKpngVXapNQGmSQ8st9RnzpZz67qq5a6Mz+75msQgOtDP/tFINGegXmHjbit+Nm2ETg837x0CjqUbaRWgN7dlvYjh2DVM/mwaoNkiThr5MW7C6yY0C6GtmxziD8ilwzrvnNezD65yMm/HzEM7D8Sd84jGl6foJx50uRRYRWIVxyGZK14WipHatOWdA5UYVWcb7nWjbbJShkgExwPpBBRESXJga9iOo6uzykgFcwT/IGyvQyGj0vZOVyuc+nj70d11fACwDslw90Hmfyp9A9N6FyXHIFoFJDHuwcXIKAjdFN3Fd5CZjJZMEFRzRfes/ysoy9D7YhY6D84yeov53qc//4L3MhCs5jbXpvCTpMGhTwmNahY91e55TZsfKkBV2SVHh+Ywl+O2b2ut8dywuhlgu4OjO4+aYq/s0FQcCR0sA3NZRhlrF7rksMCswilp+04IzJ97/nztHJyNArgpor6qF20XioXXRY47rUKGQCLksOrYQhERFRuGJVMvynU4zP7ZIkIafMgRSdHGU2EbEqGSQAK09aMGpJ4Kyt+ujKheGVf67P1px2BjkrsuKqSvnGWR1g9sAEDMyoeSUDSZKwLNeCr/aVw+oAxjfXoW+qGsfLHXhmfTH+OOFecnN0Ey3+1SHaa6YkBbbypAWvby3BqmoB7NFNtNhXbMe2/NAfJLznr0Lc81chlo9IgkNCvc0S3F1oQ8+fPcvr39FCh+e6xOLXHBPur1bBAgAua6BCmk6OF7rGoFF06LfqzHYJX+8rx8Y8K/48YUGenwcdj9yUCoO6bj9A6BAl5BodmHfEhLe3l6LQ4vsexj2torAs14L9XoL3z3aOwYKjJgxOU2CY7+c6iYjoIsOgF1Edp1KG9mU/mPKGgTgcDo91TZs2hSAIuOqqq7B06VL/xxA9969KUjsDNWKjZiif8iWU65ZBTG3oLA0ok0MjisD//hfcYAUBZkEJjeS8sBK8fBeWy2ue4WKc/CnERs0AALY+Q3wGvW7p8oQr4AUAI5bkY9dHC6Ba7CwHaet7NaIeH+exn733YNfykVI7us89DWuQMb+blhag6I70gO1uWZrvMSeGPy919X2TKlg6hQyf9HPOP3XK6MDYP/KxtcrFb0uDAn8MT4L+3MTynCuKiIjo0iEIguumrrrK97Qr0zU4fFMqfjpsQolVRJt4JcpsIrokqZARJceBYjt+O25GuU3Ca1s9S3FT/TX693yf87OW2UR8s8+Ik0YHhmVq0DVJhc15Nqw5bcFzG0u89verjwfHKsw+ZMLsQyacvS0t7Ie9LiU5ZXa0n+173thg5g0O5Ipz8wO3iFVg6YjK64Vw7Suy4Ybf85FT5v1a9camWjzVKQZZfgJOkiRhxUkLfjxkwqazVmTo5eiRrMbtzXU4WubAw6uLsKPAe8Dvi71GfLHXd5bkujPOAOJPR0z4sLcBgxtqEKeS+b1OOml04I/jZry/owwHSoIvKZv13UksGpqIy1PcH44z2yV8ta8cpTYJIxtp0Pw8B4VLrCIOldgx44AxpEzWT/y0fWmz8zNia74NywxqzM8Kd5RERFQfMOhFVMfd0Gcifv7557D6CHVOL9FLplWvXr0AAMnJyYEPaPf9hbv81a8gnZvoGQCk9CxYR93h1kYmk6Fz587YvHlz4GMB2BKdhZ4l+wEABTrPgI3FEngyde3Td3pdXxHwAgBodDA+Pw26Fyd6tJsZ3cHtda5RRJkqCvrr73KtK/v0N0RNugFCufMmjWhIgBRXWc5v5gFj0AGvCvevLMRHfeK8j12SEB/E3Fr3torC9HMXCk2i5RHPpkrRyfHniCRYHIBWIQSV1UVERESXpji1DHe29F42rrlB6boJ++8O0Zh3xIQfDhpRbpdQZJWQpJGhdZwSd7TQITtWiZwyO46VOdCjgQqf7inHf9YVBz2Om7J1ePWyWMSqZHCIEtaftWJXoQ2ZegVOGR1oFaeEXZQwxM/cWZGikgHZsQo0jVFgwVHvwZzlI5LQMVGFtacteHxtMXZWu/E+tqkWvx03+82WuNB6zTuD0U20eLCtHia7hJ0FNry2tdQtY2VqEHPThqLdrFN49bJYjGyk5fdTP97dXooXN3kPMNaWvcV2PLuhGC92jcX+Yjt+yTHBLgKPtNMjIUDZ7nKbiO/OXVutPGnB4gBBUAD44aAJOwps+P6qBKw/Y0W3BipkRStwuMSOe/8qxPqznmVZdxXZseS4BZMj/LOpOpfxuz0NGJetw7ozFvxnXTF2F0VmvsSrf6387IpXy1Bgcb8QfXlz5XtqaVAg1+hAidX5+fFp3ziMPleK0uKQIBPcK4XYRAkf7izDC+d+LhNaReHV7rFQyASIkoTt+TaU2CR0TFDiSKkd7+0o8zqXYiTNGxCDNzcV4qxJRBjTYxMRUT3BoBdRHRcoQHW+jlmRLaXT6RAXF4fCwkLXtszMTPfGXjLFXH1XCfIUWUTEqgSvmWhxcd4DOd78X/pgV9DrrD7eY3vVsfoiP37I63qhuABSbGWfYpOWsA67CapfvnOt2968j9d9Fx41Y2x2lbr0KjXMdzwO9TfvAzIZLLc/BsgrP4Y/3hX6Rfx3B4z47oARsSoB316ZgD6pzqf1SqwiMmecDKqPf3eMxuRusSixikjS1s68TzJBgPbcW+UNBSIiIgqXXCZgVBMdRjXxPQdQpl6BTL3zC8jE1npckabGzgIbrs3SQiETUGB24I8TFugUAnqnqFFqE5GgkUGncM8skcsE9ExWo6eXksEVWfeSJGHBUTNuXeacG+zqTA0W+cm075OiwrdXJUAjFyAXgFWnLFiUY4bJLqF1nBKCAPRJUXtkPtlECWN+z8f6M1ZMaBWFB9vq3ebt7JGsxqprGgT46Tn7OVRiR4JG5nXeT7soYe0ZKxpHK5AeJcecQ0bcvcL5nVohAJclOwMCM6rMYbZjdDIa6hXYW2TDZT95lncLRkUG1vlyyiTijuWFAAoxd1ACeiaroa1Pc4x58fNhE57dWAydXMDHfeLQKVEZcuUPwBk4enxtMb4/ENwcbt7IBWDGVfEY0lDrGlso8+d5y46aurMMQxpq8FaPWABAkVVCC4MCCgFwSMCsg0av5QODsavQjg5zfGeyXQiPrinCo2uKavUY1QNe1e2pFmib8FchJvzlfo3dOVGJL/vH4/sDRry6xT0T99Pd5TWegzBSvj9owdutLYhR1e/zm4iIgsOgF9EFIEkSduzYgdOnT6Nhw4Zo2bKl37ahqMkFTSjHFAQBQ4cOxc6dO1FWVgaDwYB27dq5N3L4efpMo0OhRcTNS/Px92krWhkUmD0wARl6BZbnmvH9ASPaxCkxTB98GYsTas9AVyiEs76DQ94mqLYOGwfF30sgK8yDpFJjYfPBgJd41U9HTO5BLwCObv1g7NbP67GKrTUPcBZbJYxYnId3exrw2Z4y/FMY/BOAFTc6aivgRURERFQXtDQo3eZwitfIMaZp5Xe1cOa4EQQBI7O0HqWnO805hcOllQ+ECQC+uyoeQ6vNy3pFmgZXpAVOP1DKBPw0ODFgu2D6aeGndJlC5gwEVrihiQ43eAkwftjb80G1FgYlCm5Pw8azVpgdgE4h4NkNxdhfbMf4Zjrc1iIKKVo57lxR4DcweL5VzCeXqZdj5oAEtI6rG/N9SZKEfwrt0CsFNIyS456/CvFjkFkxVy48iyvT1PhxUILbdaJdlCAXPK8d7aKEmQeNeDDIoJFCAOzVLmFUMmB88yg81yUGsSr3c+raxlocTU/FilwLMvVydEhQYuUpK0YuDi1jcvExc1DZWxeaVi7A5Dj/D7EOSFcjSikgp8yBWJUMy3MDVz4J1+Y8m9/Sl+FqZVCgXbwSS09YUGR1PqBQfe7oZrEKdEpUYtZBz/Nj5mELHkoF1HIGvYiILgUMehFdAP/88w/WrVsHADhy5AjUajUaN24ckb6DmdMrUCCt+nZBcM/GioqKwmWXXeZzf1mB9yc7bRlNMOOAEdN3lWP7uZIru4vs+GxPOcZm63DDkvxzF00miI3N8F7YxlOOJsG1fPmRrfg7q6Pf91Od6qcvva4v6twfAxYXY2u+Dfe3icIr3WKdP4eoaBhf/RryfTsgpmXiz81KoMzzQuK3Y2ZYHRJUQXyx3lMU+mTP3oT6FOCZW9MiclwiIiIi8vRGDwPu/asQBRYRfVPV+KC3wZV9djGTCQK6N6gMmv16dZJHm++uSsA3+8rx0OqiiBzzg94G9GygxvDFZ3HS6LwZHq0U8NuwJJRaReQancFHZ2aXbzllDlz+c+X1TJ8UFV7uHosOCaHNtRyqLXlWfLK7HLsKbWgXr8RV6Wr8dsyMmV5u4Ifiz1wL2s85jdubR7nmN6rqijQ11DJgw1lbwIyfqv4amYT2CSrsKLDh7W2lKLGKeK+XAUkaud9suViVDCOzKoO+fVPVOHtbGt7YWoqlJ8zYnBeZ66ILJV0nxzNdYjDu3MOPDlHCC5tK8N1+I5K1MkBw/u5Xnzus77wzrmvkmohVCbi9eRSe6hQDjZefv9Uh4dE1RW7ZmXVdglqG+UMS0TpO4fPhXlGSUGKVoJYLrt+76X0kFFslLMs1w6CS4VCpHSdLrXBI9ee9ExFReC7+b9tEddDOnTs9XlcPellsZmzY+ycK8ooifvyaBL1C6l+n91hn694fWu1dgJenBuccMuFAsd3tKcGZB024y6OluzFNtNAqBHy1LxF/xbZE3+I9aHP6YNBBL+HsSSiXL4Ry9W9et0+IGYyt+c4Lj4/+KcfxMge+vvJcgE2rg6ODM/C3r8h3ptiqUxZcmR74qd0LUe5h+YikoAJyRERERFQzAzM0+GdMCuQC+L3Li/HNo3BNlhbPbijGV/u835BWy4HhmVr8ccKMYquElgYFPu0Xj7Y+boTvvjEVNtH5/V9Zray20S4iUy9HTpnvcuzVrTxlRb/5Z3F3yyi81dMQ/JsLQrlNxIS/Cj0y3rbl2/BtBIMTx8ocXgNeAELOAvp5cAL6papdP/t28c6yduFQygQ83TkGT3eOgeGLE2H15Uv3JBW+7B+PtChndQtRkiATBCw5ZsaYP/KD6iNGKeC+NnpYHBJSdHIsPGrCqlNWZOrleP9yA7okqRCj8iyP+lK3WLzULdZv34uuTsR7O8qwo8CG3YU2v7+jPZNVaBqjQKJGhmGZWmTHKhAXIFNVJRfwYe84jGykxdPri3GgxHtlEL3CGSh+c1spUnQyiJJzjuZIz1vmy+gmWrx7uQF6ZXCZtzJBgEHtfp4L59Zd19gZeOwPwGw249ix4P6diYio/mPQi+gCKC11r3F96tQpjzar//kVy7b+DLUYg2S0D+t4IQetwgx6yf/Z5LFuwcgnAR8XE8fLHThe7v6lPk8InOf1Sb94TNni/PI9us0kHF77MPQ2M2LMpSjRRLvatUpP9dzZYobuiZshiL6fZtxk1gBV4lXzj5qxq9DmVuqkwOxArtF3H6OW5GPXmBQ8sroQe4rteKiNHve0rgwKrj5lwbBfgy/nMWtAAjacteLNbaWBG1fx8+AEXJGmwcFiO7blW3FFmhrxASaAJiIiIqLw1fc5ompbjEqG93vF4T+dYvDAykIcL3egdZwSL3aNQaPomt2yqB7sqqBTyLBsRBIW5ZhxpNSOt7cHP6fuZ3vK8dmecjzYSoOmggzjGgY/nlNGB2YeMGJ3kQ1/nbS4MtHqi6c7RePuVvqAgZVI+PXqRAxdVHl9dEcLHa5I02BHvg1vbQ/+GkivENArxRmEeudyA6KrBVFk565xBzXU4O6WUfhsj/eHEAUAswcmYECG54OME1t7PuxZU3qlDM90jnG9LrGKGP17PtadseL1y2LRJl6JtnHKsMqwAsDghhoMbuh8L4UWEXlmBw6VOGAVJfRLVbuCdtUDmY+1j8a9fxXgh3OZh81jnUG3v09bPY4xopEGE1vr0cqgwBPrijEnwDx90/rEeUwLQEREFA4GvYjqqIKSmk3+XBtzeoXap+xMrttrW/f+QT89VyFPiMJfQhZ6S0cgQoAC3rO1WsQ6P8byVdGY0GICZuz+EFcd2IAFrfrCLlcgqawAjdu0dTYWRQinjkHSx0L16w9+A14AUKTwDLxVlDoZ1ViL6X3j8P6OwBfKrWdVBjWfWFeMEpuExztEw+KQAga8rkpX48dBiRAlCZLkfFKwX5oaW/Ks+ONEcE9lXt9Y65ojommsAk1j+dFPRERERHVLqk6OuRGYryyQBI0c45s7v+c/2yUWJ8odeGd7Kf7nI+hR3Qe7zQA0eHRX5fXN1F4G3NJMB5kg4JTRgW35Nvx4yIjFx8xoE6/EGi+BgdoSr5bh6c7R+Nea4rD6uayBCmOaanFni6iIXGMGq2eyGoW3p3kc85osLf7dMRr/t7MM+4psSNTKMPOAyVWSUS0Hnu4UA4NahpGNtCEFh97qacDtLZy/E23j68ZcbjEqGX4b5lkWNJLi1DLEqWVoFhvce57eNx5v9BARpRCgOBdYXnnSgmt/y4NDAqIUAhYOTUSnxMpSoJ/1i8dn/ZzlO7fn23BVuhoZl0CJVyIiurD4l4aojrLYKp6GCu0Co7bm9AqJrdpFnUbrvV0AC+St8bvUDA4ImOJY4rVNqypZV3OSLsOM3R8iq+gkbtu8AKXqKCSX5sOseRIQRWje+y8U29ZC0mghmP0/bWZMzUKJ3Pe45x42weqQsLAGk2+/vLkEa09b/AatfhiQ4HoCDzj3JOK5fwa1XMCcQc4bAsfK7GjnZ8LglgYF/ndFeOVGiIiIiIguVulRcrzd04C3exqwt8iGFzaW4NdjoX3Hf3h1ER72MTdZJAJeT3aMhl2UcKTUgRYGBR5uG+02b5PJLkEA3NY10itww+/eHzwckK72ey2yaGgiLk9R+9xe23xdf6rlAh7vUFnRY0p3AwDn9Wu4gbm6Euyq62KrlW/sk6pG3m1pMDkk6BS+A42dElVuwTAiIqLaxKAXUR11siDngh170yb38oShXkAI1YJeVlnNLyDMgv99m1XJWnLIKsv1xViMiLE46+Drb7sCllsehmLbWuf4AgS8JH0Mto9+HNju/33XJOBVIVCW1uUpwV0QNNQrsHR4Eq5aeBYAML6ZDm/3NEACUGQRkaxjCUMiIiIiomC0MCjx/QDnHL6iJGHmASPu9zIncW1oF6/E1F4GzD5kxEf/lKNrkhJ3t9QHVfbNWwnNARka7Bid7PaAXPckFRYMTYRaLsBoF/HshhKsPmVB0xgFmscqcKLcgUfbR7s9WFgfnM9MNPIkCAJ0LONKRER1CINeRHVE1afTFq2fgeLymk2yGm6ml81mw4kT7pMHW60hPp1odQ/olNXCR03Fe1LKBMSqBBRbne+pV6cXsHrLCx7t1d9ODapfyw0TYBt6I3JybQAKQh7XpHZ6vBdEyUN/uiUpPWrO+9MlSYWiO9I91jPgRURERERUMzJBwE3NotAhQYUb/8j3mIM4UuYPSUTf1Mqsqk6JKlcGU7ga6hXIuTkVfxw3QykXMCBdA7XceR2lU8jwds/IHIeIiIioLqmVoFdZWRmOHTuG0tJS2Gy2oPfr1atXbQyHqF4oKSlBbGwsAGDNLu+l/M6H4mLP2u9yeYjBk2qZXl8fcQBZNRvPtVlaWBwScNh9vUxWGRRqaVBi3RnnMdfFNkPbbm9g54YnanQ824ibAQBFluDmy6ruobZ6JGhkeHZDSY32bxOnwMKhtVu7nYiIiIiIgtMmXomdY1IAAH8cN/ssGehLdowCXZOUuKyBGmvOWPBkhxhkRsthskuIUQX/oFtNxahkGNUkcLYYERER0cUiYkGv0tJSTJs2DT/++CP2798fcM6g6gRBQH5+zTJbiOoblUrlkT1V8dohuj9BKJznOb28bbv22muDO7gkQbF2KZTr/nRbXerjo+aOFjp8sdfodZtcAN693IBbz00yPWdOHAoLC13bmzZt6lreXegeXN+jSwtuvNWUv/GtaznPLNaojwSNHOObRWHaP+U4YQz+adB3ejonv1bJWRaCiIiIiKguGpChwalxCcjJOYa0jAwsOwuM/9OzOsSEllF4unMMDGr3oNYdLaNcy0oVv/cTERER1YaIBL22bt2Km266CadOnQLg/4Y6EQFxcXE4ffq02zpRdAZZHA57jfuVyWRQqcKbHNbb+RsfHx/UvsqF30E951OP9eVyjce6ojvSYXFI+PmICYUWz2Nuuj4ZWdGVH1GtW7fG6tWrATjfZ6tWrVzbWsVVZnoBAEKs6S5Fx6L8re8BTeUTkFvy3ANpqToZThqDC4QZ1DJsHZ2M8X8WYHEQk2Df3EyHO6tcABMRERERUd0lCIBCJmBEIw1O35qGk0YH0qPkUMoYyCIiIiK60MIOehUUFOD6669HQUHl000KhQKNGzdGfHw8FApOG0ZUnbfAUkXQyy4GXxI0MTEReXl5rtdt2rTxes6Fk+mlVAY/ibG3gBcAnFVGu72e3jfO2V4u4LN+8bh+iXuWZ79UtVvAC3AGvWJjY5Gfn4/09HQkJCS4tv0wIAFZ3510a9+i+9vYu/5fQY1bUqrcAl57imz46YjJrc1j7aMxoZUe9/5VgB8Omqp3AQDolVIZcFTKBHx3VTweWFWEHw4a0Ugvx8TWejy5zr185HVZWnzYOy6ocRIRERERUd2ilgse1y5EREREdOGE/c3sgw8+QEFBAQRBgF6vx3PPPYexY8dCr9dHYnxhycnJwfTp07FkyRKcOHECKpUKjRs3xnXXXYe7774bOl3N61rPmDEDDzzwQFBtP/zwQ9x88801PhZdGoxGZ5m/gtIz1bZ4f1owKysLV155Jc6ePQuLxYLo6GjExdXN4EmeKsbt9Y1NK8+9jgmeQbXJ3WI81gFAeno60tPTPdZXLxsCAAd1Keh/3df4Y8vLEIoKICvK82hTwdZvOCRJwpvbSjFlS6nXNsla57xmT3WKwYKjZhjtnoHDL69wz4iTCQI+7hOHd3saoFE4/x0PFNvx6Z5yAMDE1lF47TKDz3ERERERERERERERUfDCDnotWbIEgDOT5IcffkDPnj3DHlQk/Prrr7j33ntRUlLiWmc0GrFlyxZs2bIFX3/9NWbNmoUmTZpcwFHSpcpbptWff/6Jpk2bwmZ3n+tLL6Z4tO3WrRvatGkDuVyOlBTP7ZEcm7c5wkJVqPBdui9BI8fNzXSYsd8Z9OuepEKHhNBLNE5sHYVpu8rd1q0slOPYUx+jwZkj0D17l8997f1H4NdjZp8BLwBooHUG1rKiFdgwKhl/nbTAJkp4eHURMvVyrBjZAHFegm8AXAEvAHizpwFv9jSE8M6IiIiIiIiIiIiIKBhhB71ycnIgCAIuu+yyOhPw2rZtG+68806YTCbo9Xo8+uij6NOnD0wmE+bOnYuvvvoKBw4cwJgxY7Bs2TJER0cH7tSPuXPn+g08pKWlhdU/XXx8lRcURRF2uxUxjgxEi+mQQQHBS6ZXx44dQzpeOOUNIxH0ylUZXMtv9oj12P5/vQwY2UgLUZIwuKHn/F/BGN/MM+gFAL2/P4JjK+/xuZ+t/0hIsfF4fUX1DDt3iZrKgFZ6lBzjsp3Zarc251xcRERERERERERERHVB2EGvinmImjdvHvZgIuU///kPTCYTFAoF5s6di+7du7u29evXD02bNsVzzz2HAwcO4IMPPsBTTz0V1vGaNm2KRo0ahTtsukRIkuSWgViVw+FAcXEpDGJWxI9ZVV5eHjIzM4NqG4mg1wmNc/6tIQ01rmBRVTJBqHGwq0KbeCUWDEnEiMXuZQxtVhsEh8PnfpZbH4HJLmFbvv+51JrGsE4/ERERERERERERUV3mvRZXCCrm1zGZTGEPJhI2bdqENWvWAADGjx/vFvCq8OCDD6JFixYAgGnTpsFm83+zmyhSioqKMHPmTFitVp/by0rKIn7c8nL3DKhNmzYBkgTF6iVQ/jYbsFWOJ5yglyM9y2Nd4x7vAwD+1y8OMwckQK8M+2PHpz6pajTSy93WFSij4BA8j2me8B+UTV8EyOS44Xff830BwMvdYiIS/CMiIiIiIiIiIiKi2hP23ef+/ftDkiRs3bo1AsMJ3y+//OJavvnmm722kclkGDt2LACguLgYK1euPC9jI9qxYwfKynwHtZYuXQqH6DsrCQAyMjIiMpaouwZA88kUqL/7EPq7BwGmcqi/fBvqaS/XuE/zAy+4vf6+QU8c0yQCANrFK8MZbtCWjUhyey0JMnyd3MdtXdmnv8HeewigcWadrT7lPQgJAFelq/Fg2/BKoBIRERERERERERFR7Qs76HX33XdDrVZj//79WLZsWSTGFJaKLK+oqCi/8x716tXLtbx27draHhYRAKC0tNTvdqPRGDDo1a1bt4iMpXrJP+17/4Vy2QIIJYXu7ULIcJLSs1D+5nco6zEQt7eciPGtHnBti1HVXoZXVfEauce6ic3vwj3N78YzLW7B6anzAZXatW1vkfdMz25JSjzZMRozrkyotbESERERERERERERUeSEfRc6OzsbU6ZMgSRJuPfee7F79+5IjKvG9u3bBwBo3LgxFArfc/BUnYOsYp+aeuCBB9CyZUskJSWhSZMmGDBgAF5++WXk5uaG1S9deiRJguiw+20jk0UmeGSWq9xey/dsc44B7kGuoINeogOwmCAlpmDfuCfwbUofoMq+hvMU9AKAqb0Mbq8dMjk+T+uP11KH4s+iyoyzvUU2XPbTGY/903Qy/D68AZ7qFAONgmUNiYiIiIiIiIiIiOoD31GhENx5553QaDR47LHHcOWVV+L222/HNddcg9atWyMmJiYShwiK2WxGfn4+gMq5xnwxGAyIiopCeXk5Tpw4EdZxV61a5VouKChAQUEBNm7ciA8++ACvvvoq7rjjjqD7MpvNYY2lrquYy8rXnFYXO0e17KomTZrg0KFDrteSJOHo6f2QIc5nH3a7PSK/J190HYEbt/+OeFOJ23qpWpBLMJuCOp7iyD4YXn0YANBBqcIRIQpZl38AAIhSALBbYPYfz4uYFJXvbLl/8kwYmCxgzRkbrlta4rXNyqsNF/25GKxL/Zwlqo943hLVLzxnieoXnrNE9c+lct5qNJoLPQQiojoh7KBXfHy822tJkjB9+nRMnz49pH4EQXAFrGqq6lxJUVFRAdvrdDqUl5ejvLy8RsfLysrCiBEj0K1bN9c8S0eOHMH8+fMxb948mM1mPProoxAEAbfffntQfebm5noERi5Gp0+fvtBDuCCqB1JMJpPba0mSoJRr4es3QKlUoqioCMXFxeGPRanBzuSm6Htki9t6sVrQS1ZeAumT12DX6nHm8iEQq5QGrEp/PAeGc8tymxVaRWUmWaxcxLFjx8Iec7AS7QCg87pteU4ZWgmFuG2b9y+DWpmEglPHUVB7w6uXLtVzlqg+43lLVL/wnCWqX3jOEtU/F/N5K5fL0aRJkws9DCKiOiHsoJckSRAEwfX/qqXQJEkKt/uQVA0oKJVKPy2d1GrnzfvqgYdgDB8+HDfddJNH6bfOnTtj1KhRWLx4McaPHw+bzYb//ve/GDp0KJKTkwP2m5aWFvJY6hOr1YrTp08jOTkZKpUq8A4XmerlP6Ojo3Hy5Em3dWqVBsZq+8XFxSEqKgrt27dHQkLk5pjakdLMI+i1L7GR22tBkpC0ablzHNZylN31pNe+tFtXuL02VimfmKxXoWHDpAiMOARrvQfR1xbJoVJrAHify2vbdfHnbf6x+uBSP2eJ6iOet0T1C89ZovqF5yxR/cPzlojo0hKR8oYVwa3zHeSqrmoar83m/YZ2VRaLBQCg1WpDPlZsbKzf7UOGDMETTzyBV155BUajEd988w0ef/zxgP1eKqnIKpXqknmvVVWfj8tbcLb6DFIqnQw33HBDrYzHqlDidFQckssLXesc1cZYrI12LWvWL4P9gec9O5IkRC381m1VQ0tlrlSSVn7e/707JyqxOc/758Bfp31/PjSI8Z4hdqm7VM9ZovqM5y1R/cJzlqh+4TlLVP/wvCUiujSEnc5QWFgYkf8KCsIvJqbX613LwZQsNBqd+TTBlEKsidtvv92VCbZ69epaOQbVb9UzBQEvwWPPJhH1c5v+EKscZH+1TC8PDi8Tc3l5H1UlaOQ1GVpY5g5KDHmfeYND34eIiIiIiIiIiIiI6oaLqoaXRqNxzTF24sQJv22LiopcgbH09PRaGU9SUpJrPNVL2NGlqXpAq3rmFwCI1doItRz1Mqq0KNH4Dvw2Lqg8l8TEFEAQoHn/aehvuwKad/4DOOyQr1/usV+hojJjqoHm/H/UGNQyPNhGH7jhOc92jkG/NO/zlRERERERERERERFR3XdRBb0AoEWLFgCAw4cPw273kpFyzr59+1zLzZs3r7XxeMvkIargLeilshrcXsdExQffYXkpZDkHAD+/+944BN8fBUlllaUPJV0U1J+/BcVmZ+aiYttaqGZ/Cvmh3R77KSTRtZysO/+ZXgDwQtcYvNvTgOuy/Jcw/fXqRDzWPvgAGRERERERERERERHVPRdd0Ktnz54AnOUNt27d6rNd1XKDPXr0qJWx5OXlIT8/HwCQkpJSK8eg+qV6ppe3oGhJcYl7myAzvWRH9yPq3zdB9+zd0D19B2AyuralaP1nMNlTM13LKrvVbVtm8anKF1o9lCt/dduu+vUHyA/v8ehTITlcy4kXINMLABQyAXe0jMIX/f0HDnsmqxmgJiIiIiIiIiIiIqrnav1OdFlZGU6dOoWysrLaPhQAYNiwYa7lGTNmeG0jiiJmzpwJAIiNjUWfPn1qZSxffvmlK8jRq1evWjkG1W9arf8MJABBz3enXDADQnkpAEB26hjUMz92Lh8/jH7Fx/zua7r/eZR9tRy2ywdBViVDy6kyUCeUeB+LfM82j3VVM72axyqCeQu1anLXGK/r949lQJqIiIiIiIiIiIjoYhDxoFdOTg5eeuklDBo0CCkpKcjMzETr1q2RmZmJlJQUDBo0CC+//DKOHfN/E76munTp4sr2+uabb7B+/XqPNh988AH27t0LAJg4cSKUSqXb9pUrV8JgMMBgMOC+++7z2P/o0aPYts3zJn9VixcvxhtvvAHAGdi4+eaba/R+6OK2/fAa2NTFfts4HA6/2ysoNyx3f718AbQvPQDd03cgbf3veGDNDz73rQhrWcbdD1TLLBOqJKfJTgZ/3r7ZcLhruUOC0k/L8+PhdtEe67bekIwk7YUpvUhEREREREREREREkRWx9Aur1YrnnnsOn332GUTRmeFRvZSbxWLBxo0bsXHjRrz33nuYMGECXnzxRahUqkgNAwDw2muvYciQITCZTBg1ahQee+wx9OnTByaTCXPnzsWXX34JAMjOzsaDDz4Ycv85OTkYMWIEunfvjiFDhqBt27ZISkoCABw5cgTz5s3DvHnzXO//pZdeQlpaWsTeH9Vf1c+Jo2f2wQYjUtAh6H1CIT/wj2tZ5bCj15GtWJ3V0aNdxTmLGAMkfQxgsdT4mBVeazQSAHBjU22dKR24Y3QyHl9ThGNlDkxso0dW9IXPQCMiIiIiIiIiIiKiyIjIHV+TyYTrrrsO69evD3iDvmK7w+HA9OnTsWXLFvz888/QaDSRGAoAoEOHDvj8889x7733oqSkBJMnT/Zok52djVmzZiE62jP7I1jr16/3mklWQafTYcqUKbj99ttrfAy6uBmiEmAwNEVpTpgdWYMLUjU/exTrM9rApnDPvPpwZymeTmwAtVzwcg6HHnSb2PwuGOXOc/rOFlEh719bGuoV+GFg4oUeBhERERERERERERHVgogEvR555BGsW7fOlc3RqlUr3HzzzejRowcyMzOh0+lgNBqRk5ODdevWYcaMGdi1axckScL69evx8MMP45NPPonEUFyGDh2KVatWYdq0aViyZAlyc3OhVCrRpEkTXHvttZgwYQJ0Ol2N+u7YsSM++eQTbNiwAVu2bMGpU6dQUFAAu90Og8GAli1bol+/frj11ltdGWBE3hgt5ejZ6Eqsz9kaXkcqdVDNDJYyjN3+G77pPNxt/V9HCjH161wsG5EEi0NyK3Ao1CDRrFBRGei6LDm4sRERERERERERERERhSPsoNemTZswe/ZsCIIAmUyGyZMn47777vMoZxYVFYWkpCR06dIF9913H6ZPn45nnnkGDocDc+bMwcSJE9G5c+dwh+MmMzMTU6ZMwZQpU0Lar0+fPigqKvK5PTo6GmPGjMGYMWPCHCFdaqpnUVntZsxb8wVS0Snsvi1j7oF6VuDgcaKxGILgntEVAzMAoP+Cs5jskKCtuoNWB5SGNhazzJlJ1iKW5QOJiIiIiIiIiIiI6PyQhdvBzJkzXcuTJ0/G/fffH3D+HkEQMHHiRLz00kuudd9//324QyGqd1pndkFNygd6Y7t6XFDtvkjp5xF8M1eJf1c/e4c3ewBl2e09+pHkvgNaydZiAMCghpErW0pERERERERERERE5E/YQa/Vq1cDAFJTU3H//feHtO/EiRORlpYGAFi1alW4QyGq86oHm3SaaEgBgl4JDeKC61wQIMYEbvtS1nU4CoPbOlmVMQjVxlOs0OGK2Bs9+rGMfwTGZz7weozFCR0AAI308oDjISIiIiIiIiIiIiKKhLCDXrm5uRAEAT179gx534r9JEnCyZMnwx0KUb1TWHoWEkS/bdq0bht8h0qV38056gTkaJJgr3bquwe93EkQkKNJ8OhL/dW7EJt5H1uuOh4AkKlneUMiIiIiIiIiIiIiOj/CviNtNjvnAoqKiqrR/hX7VfRDdClp27g79ub/DZvdBKX7TFoAAItQihbNWgbfocwzs6rsg5+BogJ0WFCCo9okAIAkCG5VFd0DXZ6ZZ8Vyncc6KaEBAMB8x+PQfPGWa/1mfZZruVE0M72IiIiIiIiIiIiI6PwIO+iVkJCAkydP4tChQzXa//Dhw65+iC521csbrtv9Oyx2M84odiJaTINCUru2WYUylMhOBNWv8o+fIN+0ErKzuc7jRMXANuBaOLLbAPpY7LRF4aj2jKt99dwy/5legMNLMK1Tk0fxzxcn8GTrnnghuw2UB/5BrsqAu1re62rTkOUNiYiIiIiIiIiIiOg8CTvo1bJlS+Tm5mLt2rU4cuQIsrKygt73yJEjWLNmDQRBQMuWIWSzENVDkiShuLjYbd3JwhxABjgEC4rkh2vct+zEESh2bXa9tne/AocH34Y2s04Bm3LRyuB+qovVyhumagXA4mPc58JgQ9s/iV+3vw4AeLvhMPyjywAAvL7LDMfVU/DjukM4pYqFSV4ZuNMpwq6gSkREREREREREREQUlLDvSA8cOBAA4HA4cM8996C0tDSo/crLy3HvvffCbrcDAAYPHhzuUIjqtDVr1rh+34PVLL19cA1N5W4vbWqdM+B1zu4i9+NWz/S6r1UUZg90ZltWz/Sq8Ht8eyj6fYtpTy/Ek01vctv21vYyHNY2cAt4XZGmrt4FEREREREREREREVGtCTvoNX78eCQnJwMANm7ciP79+2PRokUQxeq31Z0kScLixYvRv39/bNiwAYIgoEGDBrjlllvCHQpRnWWxWPDPP/+EvF/3llcG1U6oFvTaa/UfcJKqhbby8/MwMEODE7ekQimr3rbqgQQ8vzG4wPanfeOCakdEREREREREREREFAlhlzeMiorCe++9h1tuuQWiKOLgwYO45ZZbkJCQgM6dOyMzMxM6nQ5GoxHHjh3D5s2bkZeXB8AZAFMoFJg6dSp0Ol3Yb4aorjKZTAHbXNlpFBwOO/af2AadOhqXtx6MZhlBZHqJIhRb17itOmxX+w1pi9WCXocPH4bdbkeUUgFUm3eseu5XvsV7QLuqVgYFkrScz4uIiIiIiIiIiIiIzp+wg14AMGTIEHzyySd45JFHUFZWBkmSkJeXh99//92jrVTlhrper8fUqVMxaNCgSAyDqB6qPB9S4zPRsmEnDOh8fQi7S1B9O9VjdZ5M63e3jBg14D69GAoLC5GUlORnhMGLVXEuLyIiIiIiIiIiIiI6vyJ2Z3rUqFFYuXIlbrzxRqjVztJqkiR5/AcAarUaY8eOxcqVK3HddddFaghEdZbkkT3lSSlXhdyvcv43UC392WP9r3n+T20hIcNjXUVJ0upjrVnQy9fMYEREREREREREREREtSMimV4VsrKyMG3aNLz++utYv349tm/fjry8PJSXlyMqKgqJiYlo3749unfvjtjY2EgemqhOOnXqFFasWIGSkpKAbdMSskLuXz33c6/rCxTRfvfr0Lwpjh76222dr8Bc9fm/giETGPQiIiIiIiIiIiIiovMrokGvCrGxsRg4cCAGDhxYG90T1RsrV64MKuAFAFp1VEh9y/Zt97ltjy7N7759UtU4pVbDYrG41vkKeukVAk47Qhoa/jppCdyIiIiIiIiIiIiIiCiCOPEOUS0qKiryu90OMwCgaWqbkPpVLpoJ3SsPe922R5uKfJX/TC+tQoBQLRuragnSqm5oqgtpbEREREREREREREREFwKDXkS1JJh5vKxCGQDALtqC7lc4cQTqH6b53P5c49F+93//coOzHy9BL28mttb77KvojnScvc0zq2zGVfF+x0BEREREREREREREFGkMehFdSOfiTjq178BSdcp1y/xuXx7X2u31oAw1hjbUIFYl4Msr4nFbC99lFL0FvgRBwHNdYjzWt49XOscjE/BJ3zjX+p7JKvRLVfsdIxERERERERERERFRpAU1p9f333/v9nrcuHE+t4Wjar9E9V0wmV4VstPaBd1WNe8rn9vWxDRDgdK9tGGPZDUea+9Z7jDYTC8AeKStHlN3lKLIWtnmq/6V2VxjmuowhmUQiYiIiIiIiIiIiOgCCirodf/997tukAuC4BacqrotHNX7JbqUKOTKoNoJhXl+t2sdFo91CWrvCZ3egl4Wi+f+giBALhNwcFwqNufZIBOAdvFKqOThn/dERERERERERERERJESVNAL8J8FEkpGC9GlIpTzQqv2XXLQjcXsd3PH8hyPdfGa4INeZrNn/1FRzrHJZQK6NVAFN04iIiIiIiIiIiIiovMsqKCXvwwsZmcReRdK0KtxSsvgGooOv5unpg/2WBdKppcoih7tFIqgY+NERERERERERERERBdMUHezP/rooxptI6LgaFTBzYcl2Kx+t7/XcKjHurgwgl5yuTyocRERERERERERERERXWje74YTUdgCZXrZYAQAxOmTgu/Ubve56eVG1yFH495XglqGpjHBZWqZTCbYbDa3dTIZPyKIiIiIiIiIiIiIqH5g3TKiWhIo6FUiPwEAUCrUwXdqt3ldbRPk+DB9oNu6DglKTO4aA5Vc8LpP9UyvnJwcWCwWt3UMehERERERERERERFRfRF20Ov1118HAHTp0gUDBgwIef/ly5dj3bp1AIAnn3wy3OEQ1RvlstMAAFUIQS95zgGPdfbOvXC1ox/OqmJd68Zl6/Bxnzi/fRUXF7u91uv1sFrdyydWD4IREREREREREREREdVVYQe9XnvtNQiCgLvvvrtGQa+lS5figw8+gCAIDHrRRcVfppeIyjKF1TOu/FHN+cxjXXLiAyi2uh9rXHbgOcIaNmyIY8eOVY5JFD3GEh8fH/TYiIiIiIiIiIiIiIguJNYuI6olgcobVujVdmjQfQpmo8e66gEvAIhVBQ6kGQwGt9eHDh3CyZMn3da1atUq6LEREREREREREREREV1IFzzoVREYCCXbhag+8Bf0klC5LT0hK+LH1isCn9rVz7nqpQ2JiIiIiIiIiIiIiOqTCx70qphXSKcLXI6N6GIkE4I8De12j1WL49t7bRqlDBxElslCD4wREREREREREREREdVVFzToZbPZsGrVKgBAamrqhRwKUcQFW95QCDLoJTvwj8c6g92z3CHAoBcRERERERERERERXXoUoTT+/vvvfW7bv3+/3+1V2Ww2nDx5EosWLcKRI0cgCAK6dOkSylCI6ryysjKf21QKNfp3vBaiKEKt1AbsS5ZzEJov3vJYbxfkXttHKwMHtILJrmTQi4iIiIiIiIiIiIjqi5CCXvfff7/Xm+CSJGHFihVYsWJFjQYhCALuuOOOGu1LVFfl5ub63CaJwJUdrwu6L1nOAchOHfNY/0dcW491S4cnBdVnVlYWtm/fjpKSEp9tGPQiIiIiIiIiIiK6uIiiCLPZDLPZDIfDcaGHQ+STSqWCTqeDUqkMep+Qgl6A75JtwZZyq06r1eKVV15B9+7da7Q/UX0kimJI7YUy74Gpz1L7u73eOToZGfrgTmutVovrr78eZ86cweHDh7Fr1y7P4zLoRUREREREREREdNGwWq0oKipCVFQUYmJioFCEHCIgOi8kSYLVakVxcTG0Wi2ioqKC2i+k3+hx48Z5rPv+++8hCAKaNWsWVIlCQRCg0WgQFxeH1q1bY8CAAYiJiQllGET1Xvv27UNqr/7+Q49101OvxCl1nNu6YANeFRQKBdLS0mAwGBj0IiIiIiIiIiIiuog5HA4UFRUhISEBcrn3aVOI6gpBEKBWq6FSqZCfnw+VShVUxldId8g/+ugjj3UV83j169cPb7zxRijdEV3U/GU/RuIJincaDnN73TNZVeO+dDodWrZsiT179oQ7LCIiIiIiIiIiIqqDysvLER0dzYAX1SuCICA6OhpGoxGxsbEB28vCPWBGRgYyMjIQHx8fbldEFxV/Qa9IZFBlWvLdXv88ODGs/ho3buyxjpleREREREREREREFweLxQKNRnOhh0EUMpVKBavVGlTbsNNNduzYEW4XRJecs8W52HVUQmp8JuKik2rUh02ofCKj8Pa0sANUMplnDJxBLyIiIiIiIiIioosH7/dRfRTK723YmV5EFLpth/7G98umYv+JIILGDrvX1VaZM2b9UW9DRP5YMehFRERERERERERERPVZ+BMLAdi3bx+sViuUSiVatGgR9H579+6FzWaDRqNBdnZ2JIZCVGf4K28IOLd5CzR5MJu8rnaci1knaiJTg9dbLd+gxkdEREREREREREREVAeEfUc7JycHPXv2RN++ffH++++HtO/777+Pvn374vLLL8epU6fCHQpRveEQnPVHBSHwKSj4CHpV0Ckjk40VHx/vVtNXoVCgQYMGEembiIiIiIiIiIiIiKi2hR30+vnnnyGKIgBgwoQJIe171113QZIk2O12zJ07N9yhENUpvjK9RIUZulgV4qOToVFqA3dk8R70OqR1BqR08sgEveRyOYYPH46WLVuiWbNmuPrqq6HVBjE+IiIiIiIiIiIiIqI6IOzyhitXrgQApKSkoFOnTiHt26VLF6SkpOD06dNYsWIF7r///nCHQ1RnabRqyJPKIFfLIZM1QrTWgDZZ3QLuJ5iMHuteyxyJQqUeABCtity8W3FxcejTp0/E+iMiIiIiIiIiIiIiOl/CzvTavXs3BEFAhw4darR/hw4dIEkS9uzZE+5QiOqU6ple+hgtdp9ch51H1mH7oTXYe3xrUP3ITh3zWPdMkxtdy5Ga04uIiIiIiIiIiIiIqD4LO+iVn58PAEhOTq7R/hX75eXlhTsUojpNqpaQJQjBZWgJBWf9bo+NYKYXEREREREREREREdU9VqsVnTt3hsFgwLx58y70cPyaOnUqDAYDhg0bdt6PHXbQq4LNZqvRfna73e3/RJcKIcjTz3blSEgqtev1/6UPctsuCzJ4RkRERERERERERES1Z9KkSTAYDDAYDFixYkVI+/7555+ufZ988kmP7dOmTcOhQ4fQunVrjBw50msfhw4dwpw5c/DUU09h8ODBSE1NdfU5Y8aMkMZjt9vx+eefY+jQoWjatClSUlLQsWNHTJo0Cbt37/a775133on4+HisXr0a8+fPD+m44Qo76JWQkAAAyMnJqdH+R48edeuH6GJRvbwh4P462EwvREXD9PT/wdZnKF5pPAr/aTLOtalfqtrPjkRERERERERERER0vowdO9a1PGvWrJD2nTlzpmt53LhxbttKS0vx3nvvAQAef/xxr/eWV61ahc6dO+Puu+/Gxx9/jHXr1sFkMoU0hgr5+fkYNGgQHnvsMaxZswb5+fkwm804cuQIvvzyS1xxxRX4+uuvfe6v1+vxwAMPAABeffVViKJYo3HURNhBr2bNmkGSJGzYsAFFRUUh7VtUVIQNGzZAEAQ0btw43KEQ1SkeQa9qL4MOegEQs5rDfNcTmJx1PSxylWv95G4x4QyRiIiIiIiIiIiIiCKkR48erljHggULgg46lZeX45dffgEAtGrVCh07dnTb/vnnn6OgoAAZGRm49tprvfZR9X60TCZDq1at0KVLl5Dfg8PhwC233ILNmzcDAEaMGIE5c+Zg6dKleP3115GUlASLxYJJkybh999/99nP3XffDY1Gg927d2PhwoUhj6Omwg569e/fH4CznuRrr70W0r5TpkyB1Wp164foolUtxhVsWUL5+uVQzvsa4sLvcd+xxehWctC1zaCKWIVSIiIiIiIiIiIiIgrTjTfeCAAoKSnBokWLgtpnwYIFKC8vd9u/gsPhwKeffgoAuOGGGyCTeb8nnJaWhpdeegkLFy5ETk4O1qxZgzvvvDPk8X/33XdYs2YNAGfg6ptvvsGAAQPQpUsX3Hvvvfjtt98QExMDURTx5JNP+py6KjY2FgMHDgQATJ8+PeRx1FTYd8zHjRsHnU4HAPjkk08wderUoPZ7//33Xf9QarUaN910U7hDIaoVJSUlOH78uCtAW92BAwewdOlSbNiwwWcbb4Kd00u57k+o536O2Dmf4L0D32BIwVbXNoOaQS8iIiIiIiIiIiKiumLs2LGuKl/Bljj84YcfADgztMaMGeO2bdmyZTh+/DgAYPTo0T77aNq0KR566CH07t0ber2+JkMHAHzwwQcAgLi4OEyePNlje5MmTfDoo48CcM4h5i+Lq2K8q1evxuHDh2s8plCEfcc8KSkJDz/8sCt17oUXXsDgwYMxZ84cnD592q3tmTNnMGfOHAwZMgQvvvgiAGeJtwceeABpaWnhDoUo4vbt24cffvgBv/76K+bMmeOKtlc4evQoli1bhkOHDmHr1q1YuXKla1v18oZSTef0srkH0iyCEgAgE4BoZfAlEomIiIiIiIiIiIiodmVlZaFHjx4AgKVLl+Ls2bN+2588eRIrVqwAAPTt29cjVvLTTz8BcAa12rRpUwsjrnTgwAHs3bsXAHDddde5Ep6qq5rE5C/oNXjwYGg0GgDAnDlzIjhS3yKSJvLEE09g2LBhrpv8GzZswD333INWrVohNTUV2dnZSE1NRcuWLXHPPfdg/fr1rrZDhgzBM888E4lhEEXctm3bXMvl5eXYv3+/2/Z9+/a5vT506JBruXrQy+6wub0OOuhld9/PLHMGvWJVQtAlEomIiIiIiIiIiIjo/Bg7diwAwG6348cff/Tbds6cORBF0W2/qioSLbp27RrhUXqqKGsIAL169fLZLjk5GdnZ2QCAtWvX+mynVqvRrl07AMAff/wRoVH6F5GglyAI+Prrr/HII49AEARIkuT6z2w2Iz8/H2az2W29TCbDww8/jG+++SYSQyCqFUVFRW6vqwa1AGfpQ28coh1ni3Pd1uXmuadvipIY1BgEm3vQy3Iu6MX5vIiIiIiIiIiIiKg2mEymi/q/2nbttde6MpwqShf6MnPmTACAXq/HiBEj3LadOHECOTk5AIDOnTvXwkjdVWR5AUCzZs38tq3YfuLECY8KaVVVjHvTpk0wm80RGKV/ikh1JJPJ8MILL2D8+PH48MMPsXTpUtc/RlWZmZkYOHAg7rvvPjRt2jRShyc6L3wFuaqb//eXOHTiOGKQ7rPNibwga5hWL28oc562nM+LiIiIiIiIiIiIasO33357oYdQqyZMmFCr/cfGxmLo0KH46aefsGXLFuzfv99rEGnnzp34559/AADDhw9HVFSU2/b169e7ltu3b1+rYwaA3NzKRI70dN/3tgEgIyMDgLPiWW5urs8gWceOHQE4s9527txZ6xlrEQt6VWjatCneeecdAMDZs2dx5swZlJWVQa/Xo0GDBkhKSor0IYkiymq1Yt26dcjLy/PYZrPZsGXLFnTq1AmAZwlDwJnBtfnASsShSWQG5KO8IQsbEhEREREREREREdVNY8eOdc3H9cMPP3id5qlqFti4ceM8tp84ccK1fD5iK2VlZa7l6gG46qrO9+Uv06vquI8cOVLrQa9aTRVJSkpCmzZtcNlll6FNmzYMeFG98Pfff2PPnj1eg14AsHXrVleNVW+qz91VQRI8A2TBEDwyvZxBr9PG4MojEhEREREREREREdH5ddVVV6FBgwYAgFmzZnkkUIiiiDlz5gBwZlX16dPHo4/8/HzXssFgqL3BnlO1/KBKpfLbtup2fyUj4+LiXMunT58OY3TBYX00oiokScL+/fv9trHb7bDZvAe2AGfQSylFIVpM89uPWqkJblB296CXVXAmaPZM8f+hQ0REREREREREREQXhkKhwA033AAAyMnJwZo1a9y2r1ixAidPngQAjB49GjKZZ7imsLDQtXw+gl4V85ABzopo/lTdrtVqfbarOm6j0VjzwQUp4uUNieozX9ld1VVkenkrb7h5719ItrcL2MdlLQcENyhb9fKGzmDXv9pHB7c/ERERERERERERUQhuueWWCz2Ei8LYsWPx0UcfAXCWMrz88std22bOnOnWzhu1Wu1aNplMiI6u3XvCer3etVxeXu4WBKuuagDLXynEqllgSqUyzBEGxqAXURVnzpwJqp23YFeF5Rt/RTI8JxUUYXd7fUWHawIeRzX3C8iKC9zWWWTO07ZVXO1/QBAREREREREREdGlx1/mDgWvffv2aN26NXbt2oWff/4Zb7zxBtRqNcrLy7Fw4UIAQMeOHdGyZUuv+ycmJrqWCwsLaz3olZZWWb3sxIkTSEhI8Nn2+PHjAABBENz2q65qtlpsbGwERulfRMsbrlmzBo8//jj69++Ppk2bokGDBoiPjw/qP38/PKLzRRCEoNqJogij0YiioiLPPrycViIcMMoqs8iS4xpCqfBfnlC+fR1U877yWG+WKaFTBDdOIiIiIiIiIiIiIrpwxo0bBwAoLi7G4sWLAQALFy5EeXk5AN9ZXoB70MvbvehIa9GihWs50DRAFdvT09P9ZnpVHXdGRkZ4AwxCRIJehYWFuPHGGzFs2DB8/vnn2LZtGwoKCmCz2SBJUtD/EdUXkiRhw4YNPrZ6BqROKbbAJjg/xGSCHFd2vDbgMRTr/vS63iJTwmjn+UJERERERERERERU140ePRpyuRyAs8Rh1f8rlUrXvF/etG7d2rV88ODBWhylU8+ePV3Lq1ev9tnu9OnTOHDgAACgR48efvusOm5fGW2RFHbQy26347rrrsPvv//OABbVe8FmekmS5DOyLlQLetlhgV0wu15ffdnNaN2oa8BjiA2zva43y1jWkIiIiIiIiIiIiKg+SElJwRVXXAEA+P3337Fr1y6sWLECAHDVVVe5ZXNV16lTJ9e8Wps3b671sWZnZ7uyvX766Se3ebuq+u6771zLw4cP99tnxbhTUlLQsGHDCI3Ut7CDXl988QW2bdvmen3NNddg9uzZ2Lt3L86ePYvCwsKg/isoKPBzFKLzI9igV0XqqTc6sfqHlHsQeOHaryGKYuCDKDyn3MtVGXBQmxzMEImIiIiIiIiIiIioDqgoYWiz2XDXXXfB4XAAqCx96ItKpUKXLl0AAJs2bardQZ7z4IMPAnBW+Hv++ec9th8+fBjvvvsuAKBJkyZBB70qAn+1zfOueoh++ukn1/Krr76KiRMnhtsl0QVTXFwcVLuFCxf6nIcuSmoQcP+ggmsWs8eqYe2fhChEdCo+IiIiIiIiIiIiIqpFw4cPR3R0NEpLS7F7924AgMFgwJAhQwLue/XVV2P16tXYvHkzSktLER0d7bPtvHnzUFZW5nq9du1ar8sAkJycjAEDBnj0cdNNN2HGjBlYu3YtPv30U5w+fRq33XYbDAYDNm3ahDfffBMlJSWQyWR4/fXXofCSvFHh4MGDOH78uOtncD6EHfTas2cPBEFAs2bNGPCiem/79u1Bt83Pzw+qnVQt06tRcvOggl7KP+e5vT6oaYAd+kwAQEaUPMhREhEREREREREREdGFpNVqMXLkSMyYMcO17rrrroNarQ6477hx4zB58mSYzWYsXLjQb3bYM888g2PHjnnd9s033+Cbb75xve7Vq5fXoJdcLseMGTMwevRobN68GfPnz8f8+fPd2qjVarz55psYOHCg37HPnj0bABAXF4dBgwb5bRspYaeMVNR07No18BxFRJeixNgUXNHhGjQwpKNFw464vvc9gXcqL4Us75TbqqbmM67lNvGc14uIiIiIiIiIiIiovqgerKooeRhIfHw8RowYAQCYM2dOxMflTUJCApYsWYK3334bPXv2RHx8PDQaDbKysnDbbbdh+fLluPXWWwP2UzHe8ePHQ6VS1fawAUQg0yslJQU5OTmQyVhyjcgbQRBwVadRuKrTqIj1eVeLqIj1RURERERERERERES1q3fv3igqKqrRvhMnTsScOXOwfPly5OTkIDMz02u7HTt2hDFCdwqFAnfddRfuuuuuGu2/Zs0aHDhwACqVChMmTIjYuAIJO1LVpUsXSJKE/fv3R2I8RBedmnyQCWUlHuvWxDRzLbeOCzteTURERERERERERET1QNeuXTFixAg4HA68++67F3o4QXnzzTcBALfccgsaNmx43o4bdtDrtttuAwBs3LgRBw8eDHtARASoZ033WDeu9UOu5Tg1MyuJiIiIiIiIiIiILhXPPfccFAoFZsyYgRMnTlzo4fi1ceNG/Pnnn4iOjsaTTz55Xo8d9p3zvn374tZbb4XD4cDEiRNdc3zVBTk5OXj66afRrVs3pKWlISsrC/3798fUqVNrbZxGoxEdOnSAwWCAwWBAu3btauU4dGE0aNAg5H0yMjJC3kcoLnB7fUoZi+OaBNfrKCWDXkRERERERERERESXimbNmuGDDz7Ao48+iuPHj1/o4fhVUFCAJ598EtOnT0dycvJ5PXZEaqS99dZbsNls+P7773HFFVfg+eefx5AhQyCXyyPRfY38+uuvuPfee1FSUlkmzmg0YsuWLdiyZQu+/vprzJo1C02aNInocadMmYKjR49GtE+qO1q2bIkzZ86EtE/r1q1DPo58/0631083uTHkPoiIiIiIiIiIiIjo4jF27NgLPYSgDBo0CIMGDbogxw476DVixAjXslqtxv79+zF+/HhoNBpkZ2cjJiYGgiAE7EcQBMyfPz/c4QAAtm3bhjvvvBMmkwl6vR6PPvoo+vTpA5PJhLlz5+Krr77CgQMHMGbMGCxbtgzR0dERO+7HH38MjUYDpVKJ0tLSiPRLdUeogdzhw4cjNTU1tIOYyj1WqSS7a/nOFlGh9UdEREREREREREREdAkIO+i1atUqt6CWIAiQJAkmkwk7d+70s2clSZKCCowF6z//+Q9MJhMUCgXmzp2L7t27u7b169cPTZs2xXPPPYcDBw7ggw8+wFNPPRX2MR0OBx555BE4HA48+eST+Oabbxj0ughpddqQ2sfExIR8DFn+aY91meZ813KG/sJlUBIRERERERERERER1VURmRhIkiS3/3yt9/VfJG3atAlr1qwBAIwfP94t4FXhwQcfRIsWLQAA06ZNg81mC/u4H3/8MbZu3YpmzZph0qRJYfdHdZNcLoMDwf++1CSYK8k8g1p2ofJUjVJELkBMRERERERERERERHSxCDvTa8GCBZEYR8T88ssvruWbb77ZaxuZTIaxY8fixRdfRHFxMVauXIkrr7yyxsfMycnBq6++CgB45513oFKpatwX1W2SJKFMdhKxYmatHUN2/LDHum9S+riWlTIGvYiIiIiIiIiIiIiIqgs76NW7d+9IjCNiKrK8oqKi0LFjR5/tevXq5Vpeu3ZtWEGvxx9/HOXl5bjxxhvRp0+fwDtQnSWTySCKos/tEgAJwWcnBp3pJTqgWLYAmq/f87r5kDbZtdw5URn08YmIiIiIiIiIiIiILhVhB73qmn379gEAGjduDIXC99tr3ry5xz418eOPP2LJkiUwGAx45ZVXatwP1Q2By22KQC0EvZS/zIR6zqdBtW0dx6AXEREREREREREREVF1F1XQy2w2Iz8/HwCQnp7ut63BYEBUVBTKy8tx4sSJGh2vqKgITz31FADghRdeQGJiYo36qcpsNofdR11mtVrd/l/fWCyWkDK9LBZLUO30fgJeXyW7Zw+KNgvM4U9DRxSU+n7OEl2KeN4S1S88Z4nqF56zRPXPpXLeajSaCz0EIqI64aIKepWVlbmWo6KiArbX6XQoLy9HeXl5jY737LPP4syZM+jevTtuu+22GvVRXW5uLhwOR0T6qstOnz59oYfgVaBMrzNnTiOUTK/c3Fy/GYcAkLr8Z7/bn2lyo2t5YKIdx44dC/r4RJFSV89ZIvKN5y1R/cJzlqh+4TlLVP9czOetXC5HkyZNLvQwiIjqhIsq6FU1S0qpDFwCTq1WAwBMJlPIx1q9ejW+/fZbKBQKvPPOO8HP3RRAWlpaRPqpq6xWK06fPo3k5GSoVKoLPZyQJSUlQRSCD0qmp6cHfJ+Jq37xue3BZrfjpDrO9fq2NnFomFb/fm5Uf9X3c5boUsTzlqh+4TlLVL/wnCWqf3jeEhFdWsIOeo0YMSIS44AgCJg/f35YfVRN47XZAtd/qyg9p9VqQzqOxWLBpEmTIEkSJk6ciLZt24Y2UD8ulVRklUpV595r4Pm8AKVaBbNQBBF2yII4fbRarf8ArNV/+cM1Mc3cXndKjoJGIw94XKJIq4vnLBH5x/OWqH7hOUtUv/CcJap/eN4SEV0awg56rVq1KuwsJ0mSIpIppdfrXcvBlCw0Go0AgiuFWNVbb72F/fv3IyMjwzWnF10a1CoVHIIFpxRboRMTIUAOh2CBStRDL6V4tA/0ey0Yy/xuN8ndn0BKUMtCHzQREREREREREdVroiiif//+2LZtG9q2bYu//voLMlnt3yfKy8tDp06dUFpailtvvRVTp06t9WMSEYUjIuUNg8mQqU4QhBrt549Go0F8fDwKCgpw4sQJv22LiopcgbH09PSQjvP+++8DAPr164fFixd7bVMRUDMajfjxxx8BAImJiejXr19Ix6Lzx9vvo1ardZW/bN26NVRqZ9aWXTCjRH4cAPDU2A+x7O8lyD2YH/oxVWq/288oY91eaxSRKaNJRERERERERET1x5dffolt27YBAF588cWgA16iKOKPP/7A/PnzsWnTJpw6dQomkwlJSUlITU1F165d0adPH/Tt29drYkBiYiIeeOABvPbaa/j2229xxx13oFOnThF9b0REkRR20GvBggVBtRNFESUlJdi1axd+/vln7N69GxqNBi+99BJatmwZ7jBcWrRogTVr1uDw4cOw2+1QKLy/xX379rmWmzdvHtIxrFYrAGDGjBmYMWOG37b5+fm46667AAC9evVi0KueGTZsGERRhEKhQExMDIrK8jzaKBUqDO47El8c/MJtvUKhCPwFRKPzuemsMhpFytCyEImIiIiIiIiI6OJSVlaGKVOmAAC6deuGq666Kqj9tm/fjkmTJmHz5s0e244dO4Zjx45h/fr1+Oijj/DVV1/hmmuu8drPfffdh48++gglJSV49tlnsXDhwpq/GSKiWhZ20Kt3794htR8+fDieeOIJfPbZZ/jPf/6DyZMnY/bs2bjsssvCHQoAoGfPnlizZg3Ky8uxdetWdO3a1Wu71atXu5Z79OgRkWPTxUcmkyEuLs71Okobg/tHTIZcroAkSZAkEXK5AjJBhlGjRmHBggWu+eTatGkTMOgl3/q31/W/xbXHxBZ3ua07c2tamO+GiIiIiIiIiIjqm2nTpiEvz/kg9qRJk4LaZ9myZRg3bhzMZjMAQC6Xo1OnTmjcuDH0ej2Kioqwf/9+7N69Gw6Hw29fsbGxuOOOO/D+++9j1apVWL58Oa644opw3hIRUa2JSHnDmrj77rthMpnw3HPP4c4778SqVavcggs1NWzYMLzzzjsAnJlY3oJeoihi5syZAJwf2n369AnpGEVFRQHbtGvXDseOHUPDhg2xY8eOkPqnCyNQuc2Duf/ghxUfwmwxom/74RjQ+Qa37QkJCRgzZgxOnToFvV6PpKSkgMfUfP6mx7oXhr+Cl8uy3NZ93T8eKjlLGxIRERERERERXUrMZjOmTZsGAMjIyMDQoUMD7rN582a3gNddd92F//znP17vVRUVFWHRokXIzMz02+cdd9yBqVOnQpIkvPfeewx6EVGdVfuzHfpx//33IykpCSdPnsSXX34ZkT67dOmCnj17AgC++eYbrF+/3qPNBx98gL179wIAJk6cCKVS6bZ95cqVMBgMMBgMuO+++yIyLqr7vAW9BKEy0PT7ptkwWcohQcKK7Qu8ljrU6XRo0qQJGjRo4LavjwNCKC12W2XtM9Qj4NVQL8fILG3wb4SIiIiIiIiIiC4Ks2bNcmV53XzzzQGrClmtVjzwwAOugNcbb7yBt99+2+fD2QaDATfddFPAebqysrLQt29fAMDy5cuxa9euUN8KEYXJarWic+fOMBgMmDdvXq0c48SJE2jQoAGSkpJw4MCBWjlGbbugQS+5XI7LL78ckiRF9B/ptddeg1arhd1ux6hRo/DOO+9gw4YN+OuvvzBp0iQ899xzAIDs7Gw8+OCDETsuXdxO5B92e735wMrwOiwv9Vi1/eApj3X3t9aHdxwiIiIiIiIiIqqXvv32W9fyqFGjArb/3//+h927dwMArr76atxzzz0RG8t1113nWp4xY0bE+iW6mEyaNMmVULNixYqQ9v3zzz9d+z755JMe26dNm4ZDhw6hdevWGDlypM9+zpw5g5dffhn9+vVDZmYmUlJS0L59e0ycONFrklBV6enpuPnmm2Gz2fDMM8+ENP664oIGvQC4ShoePXo0Yn126NABn3/+OWJiYlBWVobJkydj4MCBGDlypCujLDs7G7NmzUJ0dHTEjkv1W8UTMFX5y9YSRTGs4wmiZ73kA3aNxzqVPKzDEBERERERERFRLbr88stdN6rnzJkT9H6PPPKIa7/HH3/cY/uRI0dcN6izs7PRokWLgH1+8cUXruXHHnss6LEEY9iwYa57ZXPmzAk4VQjRpWjs2LGu5VmzZoW0b8WUTAAwbtw4t22lpaV47733AACPP/64z/vWixYtQteuXfHWW29h27ZtKCkpgdlsRk5ODmbOnInBgwfjxRdf9DuORx99FEqlEosXL8amTZtCeg91wQUPeuXm5gIALBZLRPsdOnQoVq1ahfvvvx/Z2dnQ6XSIjY1Fp06d8OKLL+Kvv/5CkyZNInpMqt+sVqvHuqioKJ/tJSm8oBdsNo9V09IGeKxrE6f0WEdERERERERERHXDjTfe6FoO9ia3xWJxq3w1ZswYjzaLFy92LVeUFvRny5Yt2LdvHwBntkbXrl2DGkuwkpKS0KpVKwDA6dOnsWXLloj2T3Qx6NGjBxo3bgwAWLBgAUwmU1D7lZeX45dffgEAtGrVCh07dnTb/vnnn6OgoAAZGRm49tprvfbx999/47bbbkNJSQnUajUeeughLFiwAMuXL8cnn3yCjh07QpIkvPvuu5g6darPsWRmZroyyd58882gxl+XXNCgV25uLlauXAlBEJCcnBzx/jMzMzFlyhRs3LgRubm5OHr0KJYtW4ZHHnkEOp3O5359+vRBUVERioqK8PHHH9fo2Dt27EBRURF27NhR0+FTHeCvTvLpouPIK/YsRxg0u2eQbUO0ZyC2ewNVzY9BRERERERERES16oYbbnDdQ/rzzz9dc3D5s2TJEhQVFQEAmjRpgu7du3u0WbZsmWu5Z8+eAftcu3ata7l9+/YAgIKCArzzzjvo168fGjVqhLS0NHTo0AETJkzAr7/+GrDP6qqOo+r4iKhSRSC8pKQEixYtCmqfBQsWoLy83G3/Cg6HA59++ikA98+bqiRJwuOPPw6bzQa5XI5Zs2bhpZdeQp8+fdCxY0eMGTMGS5YsQf/+/QEAU6ZMwfHjx32O54YbbgDg/Kw6cuRIUO+hrrhgQa/9+/dj7NixrkhnME8rENUle49txUfzn63x/oKXTC+rTOH2+vdhSZD5KbFIREREREREREQXVnp6Onr16gUAsNvtmDt3bsB9qmaEjR492mubzZs3u5bbtGkTsM+qmVcZGRlYuXIlLr/8ckyePBnbtm1DcXExjEYjjh49itmzZ2PcuHEYNmxYUEG6Cu3atXMt18eyZ0Tnw9ixY13lB4PN/vzhhx8AOJMwqmd+Llu2zBWg8vV5sXXrVuzatQsAcP3116Nfv34ebVQqFd566y0Azql+pk2b5nM8AwYMQHx8PERRdJtbsD5QBG7i3+uvvx50W7vdjsLCQuzYsQMbN2501X2Vy+V44IEHwh0KUVhqUofY35xfgSg2LHd7bREUkAT3OHS7eJY2JCIiIiIiIiKq62688UasXLkSADB79mzcc889PtsWFxdjyZIlbvtWd/r0aZw9exaA8/5TdnZ2wDFUzdrIycnBuHHjUFZWBplMhu7duyM7OxsWiwVr1qxxtV29ejWGDBmCpUuXIjY2NuAxmjdv7lreuXNnwPZEl6KsrCz06NEDa9aswdKlS3H27FkkJSX5bH/y5EmsWLECgDM5KC0tzW37Tz/9BABo2rSpzwB41aD3gAGeU+hUaNq0KRo3bozDhw9j/vz5ePnll722UyqVGDJkCL777jvMnTsXzzzzjM8+65qwg16vvfZajW78VwQYZDIZ3n33XbcPTKK6IJjfa0GoebKk6uev3F6rJbt73wA0CmZ5ERERERERERHVdSNHjsS///1vmEwmbNiwAYcPH3bN61PdvHnzYLFYAADdunVDkyae010cPXrUtZyUlASVKvD0F8XFxa7l3377DYDzBveXX37plqEliiI++eQT/Pe//4Uoijhw4ACeeOIJTJ8+PeAxqt6Mz83NhcPhgFwuD7gf0aVm7NixWLNmDex2O3788UdMnDjRZ9s5c+ZAFEXXftVVBNT9zdNXUFDgWm7QoIHfsTVo0ACHDx9GTk4Ojh07hoYNG3pt161bN3z33Xc4dOgQDh48iKZNm/rtt66ISHlDSZJC/k8QBPTr1w9LlizBLbfcEolhEJ13Nc70ctj9bm4fr8TpW9P8tiEiIiIiIiIiorohJibm/9k77zCpqvOPf84t07b3haX3LiBNFMUSY8EaVKwxsSYxiaZYk5iYX4xojBp71Gg0JhbsNcaGgIggoNJ7X9hd2D71lt8fd/fuzs7M7rIs/Xyeh4e55542s1PuPd/zfl9OOeUU97g1S7Pm51ramDVSVlbmPs7NzW3XHILBYNxxRkYGr732WpzgBU4QwrXXXsvtt9/ulr388susW7euzTGaz8UwDHbu3NmuuUkOPurDNfvkXzgaTDmHcDQYVzcai6SsG4zU7da4e5uzzz4bn88HNFkXpuKFF14AID09nTPOOCPu3NatW9m0aRMAo0ePTtlHWlqa+7i5AJ6Mmpqm579y5cqU9ZqPN2fOnFb7PJDY40ivm266qd11dV0nIyODHj16MHr06DYVR4lkX9LS3rC5oJXM+vC6s/5EflZxh8ZSV32b8txRRR7eOy11uKtEIpFIJBKJRCKRSCQSieTA4/zzz3dtyF5++eWk66Zbt251F491Xefcc89N2ldzAcvv97dr/MYF9kauuuoqevTokbL+T37yEx599FG2b9+OZVm88cYb3HDDDa2OEQgEUs5Tcmhx1ws/3SfjDO05lmnHX5f03Otz/sHSjfPd4+OPOJsTRp2TtO6T7/2J8qpt7R73j5f/s+1Ke0BWVhannnoqr732GosWLWL16tX0798/od6SJUtYunQpAFOmTIkTrwC+/PJL9/GIESNSjjdw4ED38Zw5czjrrLOS1isvL2fVqlXucXNb1JYMHToUXdeJxWIsXryYyy67LGXdA4k9Fr1uvvnmzpiHRLLfaS2nl2VbCWWKUFCVjn2EtNn/TSiLCicU/P/Gtu2fLJFIJBKJRCKRSCQSiUQiObA46aSTyMvLY+fOnaxZs4aFCxcmRGbMmDHDXYM68cQTycvLa7Pf9uahb7lYPmXKlFbra5rGd7/7Xf75T2fxf968eZ02F4lE4lgVNgrhL774YtK8WM2jwC688MKE81u3bnUft5YXbMKECWRnZ1NVVcW///1vrrnmmqR2hH/6058wTdM9rq2tTdmnpmnk5ORQVlbGhg0bUtY70GiXveGcOXOYM2cO69ev39vzkUgOGNqK9FKUjruD2lmJYen5x/wdgGG5eof7lUgkEolEIpFIJBKJRCKR7B9aRm4lszRrXpYsd08jzSOqwuFwu8ZvaYPYPPIjFQMGDHAfl5aWtlk/FArFHbeM/JJIJE2ceOKJrtvdSy+9lLDGbFkWM2bMAKCkpIRJkyYl9NHcQjQ7OzvlWIFAgF/+8pcA1NXVcfrpp/PCCy+wa9cuotEoS5Ys4eqrr+aZZ56JyxHY1vdLTk4OADt27Gi13oFEu1btp0yZwhlnnMGjjz6acG769OlMnz6dDz/8sNMnJ5EcKNhJIr0EHcznBVgFXRLKgqqPNE3gVTver0QikUgkEolEIpFIJBKJZP/RPEfXa6+9FhdRsXTpUpYtWwYk5gBrSVFRkfu4vXmzmlunCSESIr+SkZGR4T6uq6trs37zuWia1q5INYnkcEXTNKZOnQrApk2bmDt3btz5mTNnumLzeeedlzTIorKy0n3cmugFcN1117kWhNu3b+faa6+lT58+FBYWcswxx/DSSy/Rs2dPfvazn7lt0tPTW+2zccyDycp0j+0N77rrLoQQXHnllZx00kmdMSeJZL/QWnh2VV1FQpmueTs8ljCNuOPZWc7Omxxvx6PHJBKJRCKRSCQSiUQikUgk+5exY8fSp08f1q1bR1lZGZ988om7ZvrSSy+59c4666yEHFzN6dmzp/u4oqKCaDQaF52RjMGDB7uPbdumvr6+TeGrubVZZmZmq3UBtm1rypnUtWtXVFVts43k4OTmaQ/uk3FaSx9z9tE/5IyjmvJI6Wrq9dgrT70taeDC/mbatGk88sgjgBPpOXHiRPfcCy+8EFcvGV5v03MOhUJxQnVLhBD87W9/48QTT+SRRx5hwYIFrvCemZnJBRdcwG233cYzzzzjtmlLSGuM7tT1g8edrF2iV6PNm/RslRxONLc3jJmxhPMZgewO990yp9eIuo0AbKk3k1WXSCQSiUQikUgkEolEIpEcJJx33nlMnz4dcISuk046Cdu2eeWVV9w6zSPCklFYWEhBQQHl5eXYts2aNWsYMmRIq22OPfbYuOOVK1cm5BRryapVq9zHJSUlrdZtWX/YsGFt1pccvKT52hZB9zY+T/vtMwPe1iOW9hcjRoxgyJAhLFu2jNdff527774br9dLfX09b7/9NgAjR45k0KBBSdvn5+e7jysrK1sVvRo566yzOOusswgGg5SVlaGqapxIvXbtWrduc7E8GY2RZllZWW2Oe6DQrrCSxhC3srKyvToZiWR/0lLUbS56bdvZufns1PUr4o4zTcc7tUe63B0jkUgkEolEIpFIJBKJRHIwc8EFF7iP3333XYLBILNnz2bLli0AdOvWjWOOOabNfpoLVkuWLGmzfo8ePRg5cqR7/M4777Ra3zAMPvjgA/f46KOPbnOM5vM48sgj26wvkUjgwgsvBKC6upr3338fgLfffpv6+nqg9fx+zUWvqqqq3Ro3EAjQq1cvunfvHheVuXjxYgB8Ph9Dhw5ttY/q6mrA+d46WGiX6NWzZ09s2+azzz7b7RdWIjnY2VK+ljc+fzqubG/tHDipJHVYu0QikUgkEolEIpFIJBKJ5MCnT58+jB07FnDyZL3zzju8/PLL7vnzzjsvbrN1Ko4//nj38RdffNGusa+99lr38RNPPOEKbcl49NFH3XxCPp+Pc889t83+m+ckaj4/iUSSmvPOO88VnV588cW4/3Vdd/N+JaN5hGfzCK2Osm7dOr799lsApkyZ0qptYVlZGTU1NQApI9EORNplbzh58mSWLFlCdXU148aN47TTTqOoqCgusdrChQvdsN2OctNNN+1Re4lkT0hl37l044KEsj3J55WMfxc6Xq4ZetsXPBLJ4YJt2+26CZBIJBKJRCKRSCQSieRA4/zzz2f+/PkAPPfcc3z99ddx59rDKaecws033wzAZ5991u5xH3nkEb755htqamo4++yz+ec//xkXzWHbNk899RS///3v3bJrr72WoqKiVvsuLy9n+fLlABQVFcVFlUkkktQUFxczefJkPvroI/73v/+xbNkyZs6cCcCJJ54YF83VklGjRuHz+QiHwyxcuJBzzjlnj+Zy5513uo+vvPLKVusuXLjQfTxmzJg9Gndf0i7R69prr+W5556jpqaGiooKnn322bjztm2zcOHCuBehI0jRS3Ig0bjYPnHIdxnZ92hs2+LbDV/y2Tdv0a/rHngW11YlFP2+t6PmZ3nbFXwpkRzS2GaU6KpH0IqPR805Yn9PRyKRSCQSiUQikUgkkt3m3HPP5dZbbyUWi8UJViNGjGgzh04jvXr1Yty4cXz55ZesWbOGlStXMnDgwFbbKIrCs88+y8knn0xZWRlr1qxh0qRJjB8/nn79+hGJRJg7dy6bN2922xxzzDH85je/aXM+77zzjrtp/Hvf+15cQIREImmdadOm8dFHHxGLxbjiiiswTRNosj5Mhcfj4cgjj2TOnDl89dVXrdatra1FCOGmq2rJ/fffz4wZM9z5TJgwodX+Gsfz+XxMnDix1boHEu36ZiopKWHGjBn06dMH27bj/jXSsnx3/0kk+5tU78OMQDZFOd3w6n521mznhJHncPr4Szo2SCRE+nVnxxVdMfBq1vmdnTS9M2ROL4kkuvYpjNL3iW2aQXjJn4is/vv+npJEIpFIJBKJRCKRSCS7RV5eHieccEJCeXujvBq55JKmNahXX321XW169erF22+/7UZiWZbF3Llzee6553jppZfiBK+LLrqIV155BU1rOzbi9ddfdx9ffPHF7XsCEokEcKwEMzIyANyIyezsbE455ZQ225522mmAE3lVW1ubst6aNWsYOnQoP/vZz3j11VdZuHAh8+fP5/nnn+e0005zoztHjhzZLte+RsH+hBNOwO/3t1n/QKFdkV7ghK8tWLCABQsW8PXXX1NVVUUsFmP69OkIIRg9ejQnnXTS3pyrRLJPaWmrlpNRwLTJ1+1Rn+o38xLK/tnlOPdx14AUvSQScD575s75bom3/9X7azKSTsC2TYztH2NVL0PNG4NW0HZyZIlEIpFIJBKJRCI52Jk2bRr//e9/3WNVVVvN3ZOM888/nzvuuIOKigqef/55brrppnZFWA0YMIAPP/yQ119/nVdeeYWlS5dSVlaGx+OhS5cuTJo0iUsuuaTdFoUbNmxw7diOO+64OLtEiUTSNn6/nzPPPJPnn3/eLTvnnHPwettOo3PhhRdyxx13EA6Hefvtt1uNDquurubZZ59NcOtr5JRTTuGxxx4jKyur1TE3btzIl19+CcAFF1zQ5hwPJNotejUyZsyYOP/GRkVw9OjRrsesRCJJjv+h38cdV6t+sG1oENiKpeglkYAVAS0djLqmouAWlEC3/TgpyZ4QWfInzPLPATC2vQfDb0crOGo/z0oikUgkEolEIpFI9i7nnHPOHuff8fl8/OhHP+KPf/wjW7Zs4d1332XKlCntaqtpGlOnTt1toS0ZTz/9tOuSdP311+9xfxLJ4ciFF14YJ3pNmzatXe1yc3M544wzmDFjBjNmzEgpevXr14977rmHmTNnsmzZMsrLyzFNk8LCQsaPH88FF1yQNAI1Ga+88gq2bdOlSxc30uxgYbdFr2RIe0LJoUDL93HLSK89RV38eUJZlhlyBS+ALlL0OuixLRNjy2tYoVK0rqegZvRPrGNb2MHNYJugZSAUHfQMhJB/fwDh74qaOwqzbJZbFtv0Ct5BP9+Ps5J0FNsyXMGrEbN8jhS9dhPbioIVQ2hp+3sqEolEIpFIJBKJZB9zzTXX8Oijj1JRUcEDDzzQbtGrs6iurubpp58G4Oijj+b444/fp+NLJIcKxxxzDFVVVR1qe+211zJjxgw+/fRTNm3aRI8ePRLqZGRkcNVVV3HVVVft0Twty+Lf//43AFdffTW6ru9Rf/uaPc42+PDDD/Pwww8fdCFuEklL9qZ4q33xEf77bm2znkftXKFNsu+JbfgX0TVPYmx9h/CCX2BHqxIrmRFC864h9OWPCX1+KcHZ0zC2f4JtRvb5fA9E9B5TEd7C+EIrtn8mI9lzrBgi0A2R1gNP/2sBMLZ/uJ8ndfBg2zaR1U8Q/PRMjB2fNpVHq7BjqX28JRKJRCKRSCQSyaFDeno6t97qrCvNnz+fjz76aJ+O/9hjj1FTU4OiKPzxj3/cp2NLJBKHMWPGcMYZZ2CaJvfdd99eHevVV19lzZo15OXl7bGAtj/YY9Hroosu4qKLLuLII4/sjPlIJAcMjZFe1fU7KavaSnnVNnbWbCcYqWujZSK+R5NfELyfO2KP5ig58IhteqXpwI5hVHyZUMesXJxQFl3+F0JfXIEV2rEXZ3dwIIRwot+aYUvR66BFaH70rqdh128iusHZJaT32HNrjcMFq3oZ5o5P4soiKx8kOHsawVnnEfziChlxL5FIJBKJRCKRHAZcfvnlHHHEEQDcfvvtWJa1T8atqKjgoYceAuCSSy5h9OjR+2RciUSSyO9+9zs0TeP5559n69ate2UM27a59957AbjllltIT0/fK+PsTTrF3lAiOZR578v/sHTjfPd48hFnceKoczul77mZA9zHJ5W0nbRQcuAjfEWOdWHjseZPqGOHSpO2tSMVGNs/xNP74r02v4OGRtFLaKB6EYpn/85HskcoWYOdB7EaAIyyWWglZ6D4i/bjrA5cYpvfILr6UQCU7OGo+RMwtr2LHa3GrF2DsfUdt64d3IpZ8cVBZRdpBbeBoqH4CtuuLJFIJBKJRCKRSABQFIWZM2fu83Hz8/PZvHlz2xUlEslep3///jz00EOsX7+eLVu2UFJS0uljbN++nTPPPJOpU6fygx/8oNP73xdI0UsiaSDVTnmbvZfr6+GSk93HYVPu1D8ksIz4Y5H4NSs8OSmb29HKzp7RQYne60L0Xhd1em49yf5BzRqM1u1MjC1vgtDQe0wluuoRlLTuePpdub+nd0BhBbe5gheAVfUtVtW3AMQ2vkhs4wsJbSLf/oFooAee3hehFU3eq/OzbbvDn0vbMgh+2pR7QO99GZ7eF3XW1CQSiUQikUgkEolEIjnkmTZt2l7tv0uXLtxyyy17dYy9zR7bG0okhwqrVq2KO25c1GsZLq6IzvvYVOlp7uNrhhx8oaJ7C9sMY1YtoX7WNOo/PoXgvGsJf3MHtlG/v6fWNnZL0UtNqKIVH4/wFadob+6FSR18CKFIwesQwzvgx3j6XQW2QXTVw5g75xHbNGN/T+uAI7y44cJSS/KbYEXwDv9tQrHW9TTs4CYiS+/GjlbvlXnZRpDQ/J8S/ORU6j8+BbN6xW73EV50Y9xxbP2z2PI7TyKRSCQSiUQikUgkEkknIkUviaSBtWvXpjjTMtJr9z82xtjjEspW+eNFj+G5ekKdwxWrdg3hhb+CWBUAdv0GzIrPMUo/2L8TaweeQT9HLZqMkjMaNXc0dmgbVrgssWKL95HeYyq+I+9H73nBPpqpRLLvse0WnvN61v6ZyAGMktbDeWA05Y9UMvrjGfBjAse+gpY3FjV/Qlwbo/zzhkcWVl2q37I9wyj9H1btavc4/NX12LbVbtHKtkys6mVJTuyZ6GXVbSC2+XXMXYuxbZtY6QeEFt1MdMMLMteZRCKRSCQSiUQikUgkhyHS3vAA49tvv8U0D91dz9FolB07dlBZWYnHc2Dn6InFYixevJiheZMZknucY3No22AKFi9evFt9pfUfw6j5Tb7Lu7Q0XiyMz79StXYJu9froYs/tpZuScrLNi2mfGfvfT6f3UOjR/VKvKaTt8vctZDt2yqp9Y6Kq1Vs5qNpHmwEoLKzMo9wXRjY3vDvwGBff2a9xma61D5HrXc0EbUYQ8kmrPfa6+NKOg/FCpMVmYcgRkzJpbj+JfdcnT6U5vFLdqyOxYsWgYzqa8b3KPIYZEYXuSVr1AswK9KholF0Ohs1+wR6Vf0FhSghOwtdxAjpfVizMUYk9k2nfG6FHaGg/i08VgV+Y0PC+eAnpwGwJeMKQnr/phO2RSC2GkvoRLTuZIc/J6J2wc64im61T8T18fU3SYSwduI1NtOt5nEUnAjbmMhEt528cVblYsq2raUicHqH+5dI9hUH0/WxRCKRn1mJ5GDkcPjcqqrK8OHD9/c0JBKJ5IBAVFVVyW2wBxB9+/Zl586d+3sahyX33HNP3PEzzzzD0qVL97jf7xZm8PLY3gQ0J7Jntb+Idb4ivj/4R1R4Mp1Kr98NM/+5x2MdKhwzPJMX/zAkofypd0r53VMb98OMdo+lz45h+64og3oEAPj822rOu305ANnpKn26+tFUga4KIjGLLeUR7vtpX/p3C/DCR2X85YUt+3P6+5X3/zKc4X2abD8/+qqSy/60cj/O6PChb1cfPo/C0g3BDveR5lNY9e9xrdYJRUyq601q6g1q6k2m/m4ZMePwuhTxaII+XX2s2xYmmuS5qwp8/5Rizjwmjyumr2RntZGkF/jecfnc/9O+KIpgW0WEKTct4ejhWdSFTD6Y37H8gD2LvIwdnMGCFbWoiuD+n/Vl9ICMNtud8qtv+XadY0H7xI0DOG1Cbtz5a+5ZxYKVtXz/lGJ+NtVJtHvcTxezZmu4Q/MUAv50VS++f0oKq1ggGDbpf9H8DvWfk64RipqEo4fXe1MikUgkEolEcnCSl5fXioORRNJEeXk5BQUF+3saEkmHaO/7V4peBxiHS6RXUVHRAbW7xrZtFixYEFc2bNgw/H7/Hvd9zH3XJ5Rpk5+PO/59r2om50T3eKxDhUBsFSW1/0gor/JOoDzt7H0/od0gPfI1xfUvIFrYYm7K/Ak9ah5OqB9V8gnq/ciOfNGs7o+JaD32+lzbw77+zBbVvURmdKF7HFEK2ZT9i70+7uFOXvA9csNONGq1dwxlaVNbra9atWSFvwBsqn0TMBVHwE+LLic/+BYea5dbt9YzgrDaDb+xgfTYMlbn3rXXnsfBgG5W0K3m72gNEUkAIa0n29MuwFBzW2mZHM3chW7tIqx1xxZedLOMntX3sTB0Nr6CUbv1uc0Kz6Uw+IZ7vMt3LGGtB6odJi/4HlG1mHp9IBGtKxnRbwmrJfiNdWRGF7vPw2+0vjEhquSxMetXHY7uE3aULrXPUe07Ct3aRVZ4HlG1gPRYU8RYTMlCs2opC5xNjXesO1ZW+HMyIwuJaF2o8J8O2ASMNdTrA7FFw+tkm/SvvM3ta0fa95w+JJK9yIF6fSyRSJIjP7MSycHH4fC5lZFekvYiRS/JwUx737/S3vAA41D/gQqHw2zevJnu3bvj8/n22biWZbFz504ikQgAHo+H/Px8FEVxz7cUvQYPHkx2dvY+md/lEweR7ZUp9poYSWR1NcbmV+JKiwadTkneyP0zpXYS3bCC2LrEvQT9u2cSSRI46NXB00zwAuitfYFv5Jl7a4q7xb7+zIaX/hdzR9OxTzMY3teJMlEz+u718Q9HrHAZoc+b7FezIgsoHnMDijcvaX3btgnP/wlWeB0A+cpK7OBWALRuZ2LU7Yqrn5WmUdDvNCJf/w6RM5qRI0funSdykBBZ/ThGdU1cmd/YSO/qu0HLQEnriZLeE6H60HtfilDb/tzZVozgnEsgVu2WHZExC++I77f6ubWNEMaOT8A20YqOJ/jFne45vfel5K5/ruEgGxQbzVhLVskY9J6nEvzsSVpmZGtL8AIIFB3JyMGj2qxnG/UILQ07Vkd09aOYVUvQunwHo/RDbGM7GZoPoaVhBsvx5/TCbBYkr1vO69Cj3wiEYiPSumNVfktk2ZsA+Mwt5Bf1xtPvh8S2VhLb8g/84x5FCEFo0S00zzxXVP8Kvcd+H6EcmosjhzpOXje7Q/lY9yX76/pYIpF0DPmZlUgOPuTnViKRSA4vpOglOeQxDIN3332XHTt2xJXn5+czZcoUdF1P2ba8upQXPnkI0zKYNOw08jKL6FU8qFPn98rJeQe94GVWLcE26sG2wDZRMgei+PZs14gQatyxWnQ8Wt6Bt9s+tu2/mLsWAjbYFmruKJSsIVjVzfLUaOlgJ4/gtCMVCWUi7UDPW7b3ULMcW0tzxycA2NFdhOf/BOHJIXDMf/bn1A5ZzLLZCWVW7ZrUold4B1bduqbjBsELwNjyZmJflQsJz18Iejbevt/vhBkffNi2iVnxBdg2drQSz6AbEKqfyFJHZFIyB2LVrASjFqt6CVb1EhAaep/L29W/UPQ4wQtAMxK/W1oS/vaPWJVOZGV01cMgVDwDf0p05YPOd5PiBSsCsaqmRooXoaWhdTsbY8vrzvj+Ltih0nbN1TPwuqTlthHEjlYhND/B2RcmrRNb/y/3sVX1bVNbM4x/3GPEtr2LVb8Fu349drSSyDe/R/i6YJv1EIsXGmObXiK25Q3n+QFW5SKUrKFYlYtoSWjetdihbWglp+Md+FOnfrgMq2oJatHxCJmT7oDDtm0iX/8Gc9dXACjZw1F8RaB40HtMRQl03c8zlEgkEolEIpFIJBLJ3kKKXpJDntLS0gTBC6CiooLNmzfTp0+fhp3A8Qgh+NtrN7vHr3/+D/Iyi7j+3LvbP3h9bZtVTiw5+HcZRVY+hF2/wT32Dr0ZxTd5zzpVPaD6QSiA0q5oh/2BVbsas6wpSkZ4svEO/BmR1X9vcNQSoPqxbStlHwAi0B07XAZWBDXniL076QMYvdsZ6N3OwCw5nfDCX7nlthXbj7M6xNESbVyVjH4pq9uG870mAj3ADCYVblsiAt3wj388Qcy2bRuzfA5WqBStYCJKoGQ3J39gY9s2dniHE6lUMc/5TjNDmDs+RSuZ4tazahLz1ikZ/Rwxq52oeeMwd36ZMH7KuUUrXcGrqdAkuvJBAIxt74GeBUIFsyHPm1DQu58FgHfAtRjb/4en35XoXU8ltPDXcUJUc0SgO57+10CsGqF4MKuXYZbPIbbJieZVC47BLE8UX1Mh0nq5vzlKel/8oxtycprhuOcUOP5diNVghbYR/iqJTWqD4AUQXnyrM5e8sZg75yO8BdiRcudlCW1zXpOt7+AZcB1CCIQnj8iqR2HZ3QSOf69V4cusXkH469vAqMc3avph/R2/t7BC28G2EP4uAIQX34JVubjpfNW3WDjvT2Pbu/jGPICaOXB/TLVNbCMEqifh+1IikUgkEolEIpFIJO1Dil6SQ55QKJTyXDAYTHnOShKZs7MmUTxLSTRC4LdXtr/+QYwQSnwGqzYEnvbg6X0Jnt6X7HE/e50WlknG1rcxtn+MEuiGrXrxDbsN4cnGrFmF1v1c7PpNmLuarDSVrCGAcCLlABQPatbgffgEDlBaLvZL0Wu3sM0otlGLHa3EDm1HCXRDSe+VtK7e9VT0rqdix2qIbngBvfvZbpSXHasDbITuWExG1z1HbIOTk9AObkJ4kkeDeQb8mOiqR5rmE9ySdAE3tuHfxBos9GIbX8A/7rE9jhI9ULBtk8i3dzhiVwNqzijMis8B57uiNZTM3Ysq9vS/hlCj6CV0ajK/S05rEUhaOsJfgpI5EKwoZvlsRKAEJWOAG2kZmPAEthHCrPoaofpQ8yYg1CabP//oezEqvsC2YngHXU/oiyuSD1V8ElreGPc4uvJhrLqmJNvJBC8lewRWzfLEz76eBc1+cbzDbml6DQbdgNb1FKJrnsKqXkrwk9NQsoZiRytR88Zj7pxHW5g756NkD08p4Bnb3sOqW4ux7X2EvxjbqMXY/iF6l+8krW9Hqwl/db1zoPowymajZA4GRYuz3LOC28A2UNIOjHyOBxOR5fdjlL7vHou0nmhFk/H0vQKzfDZW3Tqsuo3YsSqwnPypsc2vow69aT/NODnCimB+fjZBQO91EWr+eMxdi1DzxqFm9MG2DMyyz1DzxiL0DMzaNYTnO5GTeo/z0Pv+MEF8tSI7sSM7UdJ6HLCbhyQSiUQikUgkEomks9kroldVVRVffPEFW7dupaqqCsMwuOmmA+vGUiIBWLt2LX6/n4yMjIRzMWPPFtm1eR+j7EwUyb5qtvD8/QGBPRrjQMC2jDirMwCrftN+ms2+xbZt7FASIdQMYtWuaqhjIQA1cwBq5gC3ihPhYIOeCUYIo2IuSnof9JLTXIHhsEY0E72E4kSbSNpNbMsbxNY+FVeWdsL7KWo7CD0Tb/+r3ePohheIrXsWsNF7X4Le7UxiG+MtJoU3D9uoRSuZgprRn8iy6QSOe91ZwG+BbYbdRVezZjV2pAJj+4dNFYx6zJ1fopScvpvP9sDEqloSJ3gBruClFZ/kWB7u+ARPv6tAqKgFR4MQGKUfEVv3NJ4+u2cFqQRK8I64A2PL61ieIoxYIea3txD25eLpfw2KrzCuvlB07NA2zFCTPaUd3Io++NdoRcc7C+tCIPRMFP/JycdM74Wn4TdNBEoITH4Tq3olSuaABjHoExR/MWrBMfGvTbjpe9Mz8OcYpR/gG/l/2JGdRJbdjVW7BjV7KGC74pNn0C8wtryBb9RdhBb+EgC95zSUQLem5yQEatYQ1JwRWNVOEsXG/20tHe+IPxD55nbU/InYRm1KYcvT94co6b1B0Ql+0vR+FJ4comv/AUYdqH7UnFGI4pOwqpZgF5/obACxbYwtb2CUfYaSORCzoln0nRnGjuwk9MWV2JEytC4n4xl0PdFVj8SJoIHJ7yCUQ+c7z26wPsaKEfzsXLc8MGkGQk/HtqJYdetR0pxcdrYZJTjnIud1hlYj6cyalXGCF4Bdv5HYun8SW/dPtOKTMHfOT2y34xM4gEQv27bpsrVZdHN4B+EFPwcgtu4ZPAN/jlm52I0sVwuPi4syj216GeHvilZ4DHasFlQfoTkXxY3hG/uwzI0pkUgkEolEIpFIDgs6VfRasGABd999Nx999FGCpU5L0ausrIyLLroIy7IYO3Ys06dP78ypSCTtoqysjI8//jjpOXUPF5y0+TOTlt/R63vu41+MOATEDdtIKIptfAFP38s71p0ZdnZiCw0UDYR2wCSgt0KlWLWrEd58hJ6N0NLajBwQSvKvWdsIuhEzAFq3s/EOuLZT53swo6T3JHDc607El81uLQDbtu2IC2YYtXASQvG03egQQ2iJgrptGSnfjwl1jXpi655xj2MbnnfyrbWI4rRqV+EbeRcIBaNiHv6JzyFUn5Mvp8HKr9mk4vozK75wj5WcUagZ/ZKLyEmIbXsfY8enKN589N4XozRYmh1IGM2eXxyKjmfwDcQ2vow+6h7UnOFxpz29LsDT64IOjanlj0PLH0eotozsBVeCHcWshVDFPNKOT4ws8x/1DKG5TeKad+gtqFkdz1spFI/7fITqxdPzvKT11NwjmxbshQqKTnjRzSjZw7Bq1wAQ2/AftOKT8B71S4SeRWzTDLzDbkPoGXgHXY8S6IHQ05P2r3c/F6tmZUO+Rccq0nfEH7Btm8CklxB6Jmb1CiLf3oEd3ZXQ3o5WuQKt1v17GJtfaSivxDv0ZiJL7wIzFB+tp3oxd36F3UxEjMvt2ECj8AlglH6AUfqB8zJ48rCjOwGIrnnikPk9iG2aQXTds873QYu8c+FFN6KVnEF05QNumaf/j4iufjS+3lfXo3U9HQRoRcfH2X4K1Yfwd3HEMiuK4u+KFS537S/jhPVmBCbNACC67p+oBZNQM/p0xtPFqt+MWb0cxZePkt4X4clqVzu7LP5a1KpbB4pOYOKzGNs/inuNgDjBq5HoygcS6jXH2P6hFL0kEolEIpFIJBLJYUGniV733Xcfd955J6ZpJgheyXZnFhYWUlhYyHvvvcfSpUu56aabyM3N7azpSCQureU0aQ2P7u1QO2XLOjwvP4n2deKC57UDruC9vJH4VcGWS7qgKq1YTx0sJLGB3BOMre8QXfOEe6zmjsY38s5OHaOjhOb+YPcbpYhQ0ntNcyzFqpeiZAzosEh4qCKEiq0IsKJO9Meqh9F7X9ou68fo6kcxtrwJgLLtA/yjD85NFbYVw9y5ABQdNXvYbllTKf6uCWVWzcqG6JnWMcrnEFnm5EhSCydhls0C2yK8uMlGTskc7FjPKV6s8HaiK+4HoaF3PQVwFqI9/a4iuvJvAHiH3BQvuLUQIq3KRViVi9C6nd3q3GwrRujzy7CjlU47wKxdjX/cY63mVNofeHpdiLH5tQSrPOEvQQgVT69pe21su+xjFDvarMDArFmJWT4XvecFiIY8bkL1ETjmBYQne6/NJRnewTcQbFi0j674K56BPweznljph2hdTsHT7wqsuvUIbz6KvxgAT59L3fZq1pBW+xd6Br6Rd2LbZpytZvN3iJo1CP/Rz4NRR3T9c03fGel9UfPGuvU8/a5AzRrk5J0rPgnFm4uacwTB2RfGjdnYHkArOR0lczBa3hiCs9v3d24UvHwj7wQtrV1tDhRs23Y/f1ZkpxOx6e8Kqo/omiedSg22glrxdzC2f4Sn3xWA7Yo0SvYIhOpLELzA+e4yhI5VvYTo8vtIO+E995yS1hOtcBK2ZWBHdiK0AP7hvyW26TWs+vWo2SPQS07DjlZj1qxAeHNR0vu5841teJHY1ncIjP876BmEF/8Gq3IRSuZAfKOmg+J1bEorv8Y3+h7UjL6YuxYS2/Qq6Bl4+l3p2sGaNSvd6CwA75BfoxWfiLFjJrEtb4EZQu91AVrhsc7Y2z4guuKv6L0uxq5aEf+c69YDJLzPhK8LWuFElIwBRJb+ud1/I+EtQM0eBjjf8Xa0Cr2VqFqrbh1m9XKEr8iJaGzYeGLbNlb1UqzQdrSCoxAH2XtVIpFIJBKJRCKRHB50iuj1xBNPcMcdd7jHAwYMYNKkSSxcuJBFixalbHfxxRfz3nvvEYvF+OCDD5g2be8tAEkku0uHFlBtG/8fr0OEk+cKO6p6FU92PYFL+gcODcELkubvEmk996C7eFtJc9dC6j85rSGFi4V/4nMHTc4fJWsIKMnFU6HoDYt+kkascDl2rMaJ7BMK0Q0vYu5o2v1u7lqYYNFn2zZYsbg8Q2bZbMcS0bawqr7GCm5zIo8OImKbXiW65u9xZW3ZEzZHyRnpPm4UrqJrn8bT9wdxwpdthoks+RMoXnzDf+MIXt/+0T1vls1K2r/wFUDNcrAijuAFYBtx4olechpal5MBKyHaLqXI0mBn1hKrfiNG+RdYtatcwct9DvUbMTa/it7je0nb7gusUClWcCtq5iDsSIWTw6/gKCcnTzOLQyVrCN6hN+/9CXkTc62FF/wcrfgkYlveRAl0wayYh7H9I0BB7/uDlFFZewOh+ggc9wZW9TJH2ErrDoDeY6pbR80ZsefjtGGLKoQAPQPvgB/j6fMD7Fg1wlcU9/svhIJWOCm+nSeHwDEvYFYuJrr2aexmdo1o6Rhb34Gt7xAFlOwjGnKTRRHeQkSgK0ILYJZ/TjKiG19GSe9FeMHP0Xuej97n+20+j32NbUacKFwrRnDOxWDUEZj8Nna0ktDnlyZvpAbQCo9xI9saN7d4+l9LdPVjWFXfgJ6N3utCYhv+k9g8fzxW9RLAJvTljxxR1FeE3u1M1JxR2LFarOAmhOrHDpeh9zw//u/oyULLHx/Xp1H2GWBBrAaj/HPsaBVWpXPfYtWsJPTFlQhfoRuxF57/E3wj7yT87f+BGUTvczmxjS/h6XUh0TVPNHyeHJSsIUSW3YPw5MSJU5Eld6Ic1R9si+iKvzrPLWcEZvE5bF//FUXia+zt76Z87fXuZyP8XTC2vtUUddgM77DbUNL7YpshYuuedaPR7Ug5wleIWbuWyPK/OnayVUvwJbF4DC+9C3PHp+6xZ8CPMcrmgBBYlYvd8uhyR6RVc0ennK/k8MOOVoGeecC4NEgkEolEIpFIDk/2WPTavn07t99+OwA+n497772Xiy5yPOR//etftyp6nXTSSXi9XqLRKLNmzZKil2Sv0NFIrw5RW51S8AIwGhauPOohIniBs/DVAjX3yI73l8QuMV5Y24d/zz1E735Ou+zkzF0LCX/zB7AibplvzAMovqJ9HoGxP4ltfAlj61ut19n2AXpXJ7+QWfktkaV/xo7VoHU9Fc+AHzk5dWK1ce8Z26jfq/PubKxIRYLgBTiCoJ7Zrj6EEPgnPIlRPhc7uNnpt3oJ4cU3OzmUtr6FbQTdcyKtFwDG1qYIChRv3HuyOWrOEU70ULOFe73HeQn56FK9//WSMzC2vImSPRwlvTd2rBbhyXX/tnHPO1qNsf0jYhtfiiv3Dvm1G5EWXfME0TVP4Bn4M/SS01p5ZTofY/snRJbdTcvvJjXrcbxDb8Uom4UdrUTLG4vSLKfj3kQo3qTflMKbj7Hl9RbCoUVs/b/QS05Paou5txCqFzV31D4bry2E5ncj4NpV35ONVjQZhOoIx420EG6tqq/xjb4X4S9GeHKww2WE5l4eV8c38k7Ci28FHPu+RjEktvElhCcHreupuxXpubewo1UE51wKdsyJ1rSaogkj3/4BO1qNCHTHjuwEs8W1kBl0Ba9GvMNvdwT0RmJVxDb8B73P94mt+ycAwt8FO1Qal6OwMQrKDu8guuYJ1MLj8A27hd0htmlGUxQaYIe3x21SEb5i9N4XEV3+17h2jX8n5zmFUHNHJ43mc4Wyxbci/CXYRp1r7xhacANa0bFNY8dqsWtnYXj6IfJ74MkbgZLem8iye7FqVyHSeuHpcynmzq8wd32FCHTDO/hXCE8WSkY/rJrVRJY5Ec3mroUYpR9g1a7BP+FJwl//Fqt6Gd5htxJd/YST464hQt/c8Qn2kF/HiRNmzco4wQsguuqRlK9jeMmdpB07I+V5yYGJbdsYm19xPwNK1hA8fb5P+OvfgRVByRmN74jfuxtWjLLZTgRn9nC04pMQQmDHaohtex+rZhVa4bHuezq6/l+YFfPwjbwTJa07thl1ovZjNRjlc1DSe6PmjjrgxHyJRCKRSCQSyaHFHote//jHPwiFQgghuPPOO13Bqz14vV4GDx7M4sWLWbYsMe+BRLI/SRbplZtR1HqbaLjV8y8UTQTAewjd5wnVlzz6pp3ENr1CbMvbCF8B3kHXg5VE9IrrPDGybJ8h1AQ7R++I3xNZfj/EqhKqG9s/wo5WO5EV6b2c/GSKjpo/Hq1golvPtq0EcSG84OcoOSPxj7qLw4cWf9skr3d0xV+dxeb8cURXP+bm4zG2voVWfLxje6Z6wGgWMZhCuIkbObgF24wihEAESvZrHrBkeYAAwl/fjqf/VW1au9mxOsfGS89CzRlJeO1TKDmjAQurZhV2pByrZmV8m/qN1M+6IC7njlY4KWU+HGPru3iH3UoktAMruAWt+AT0Pt9PWjcZSlp3Ase9jlW/Eat6BdEtjqWZufNL/GMeiBNfjIq5CYIX4OQJavncU0SK7U1im18hpRiv6OhdTtqn8wEgZyxVOReSXfkf0NJRMvpjVS9rsDWrTKxvRRxRdR+KXocKav6EuPx1Iq0Hnt6XEFn5CIo3F63rqXHRlcJfjH/cY0TXP4sdq8c75FcovgLSTngf2zaJLIm3rIuuftyJyBn+2336vBqxYzXY0UqEtyBe3GkmeAEo6X0wyuegdz3VEWxWPeqK6o1o3c9BzTnCycfm7+JeZymZA93vJCWjP3q3M/H0arL1q//4lFbnKLy7b49uRXaBlu6IlHo2SlpPYqVNkVp2eHuT4NUQ1daS2MYXQfGgFX8HK7jFiehrgVo4CSwTrct3AMuJpI1VYVbMcz6XtauJLPk/yBwOWf0Q/i5oOb0B8I/9W1xfWsHRCf0rgW4gNDz9r8WsXo6x/WOwIvjHPYLQ0vAf2STaRVc9mvCbamz/EDV7OJHl9yO0NKe/3cGow7YtGdVzEGGFyzF2fBovJFcvI7yoKerPqlyIsWMmepfvYOyc77xHAUo/ILr8Xnyj7yW67lmsqq8BMMtnY+5agKffVW6uw9DCX6F3PycuP2gjet8r9ml0sUQi2ffYZhgUXQrcEolEItlv7LHo9fHHjvVUly5duPzyy3e7fe/evVm8eDGbN29uu7JEsg8xrcRcVf1LhrfeKJp6cX2HnsknOc7Cl36oWBumoL3WkGbNatfiyA6XEln5IL4Rt6N1O9OJ+DLqCH354xat9m6kV2zTK5jVy0HREEJDLTjKXWgKTHoJK7jVEa+Es+geXflQnFDQHLPiC8wKJ7ebGdzklgtvHjQTvVItFtn1h8b3omNBGG248WllYayFoCk8udiR8rgyJWe0Iwrlj8OqWxt3zqyYh5o1BKF4sGkW3dVicdYKl2OHd6Bk9Eeozs7+yNK7sWpXORW0NHxH/LFNcamjuFZ4WUOSigxm1RLUgqMxy+fEt6tZnnThNaH/+g1Evv5NXJlWfAJq7ihCcy5GqEmiWRRPwvs4leAFoPf9AUqgBP+4h+Py+ewOQvWhZg4k/NUNbpkd3Exsy1uoWUNQsoc675dkQpaW7lrKBY5/j+AnpwJg1a7FjlZiR6v3WVSVVbsGALXoeMwdn7jlRvlclPQdaPnj9sk8miOEIJg+kbzBF+Dz+YiseACrclGcCOEdcQeRb37n1PcVubmzJLuHUHR8o6YTW/csKCqePj9ASe/l5m1KhpLeC9/w3yX2JVSs+o0J5VrRcUSW3YtaMCGp8LG3MMpmNy12N0N4C7EjZXFlsY0vAk7Updb1VOzgZrQuJ8dFd+ndz01qT+wf8wC2UY9tBJOe9w67lciSZrk9tXQ8vS/GrPwGs2KuE3G3m6g5IzA2v+o8H6FiVi/D0/dywgsWNlVqjHZt5XtXKz4RY9t7CeUirRee3pegFR5DbNMrRL79Q1Ob7ufi6X0x0VWPYtWudurvrtjUDMVfjNL9bPTuZxNZdg9W3XqU9D4J9fxHPU1w5tlN7XJGghWLz1eaNw4R6IYd3NKusb1Db034XbeNEKi+Ay7PogSC867Frt/gHmtdT0XNP8r9LWiOVbsWunwHNXOwK9A2El74y/jKQsEo/cDZBNBIrDqp4AUQW/sUeo/v7bZYatsW5o5PsOo3oeaNa1ee0o5iG/Ug9Dj77I5ghcuJLJ2OUL1oJaftte9w27Ywtr6N2hBBv3fG6Nj1nuTwwQqXEV37TJw9vXf47+I2e0okEolkz4lGo0yYMIF169bxz3/+k7POOqvTx1i4cCEnnHAC2dnZLFq0iJycnE4fY2+zx6LXhg0bEEIwfvz4Dl0EZWVlAVBbW7unU5FIOpVZ3ybarLX1HhfB5FEG1aqfX/a7xD3eVp8oqB2OWLWrULKGOjuLbROjbBZC9bk2Tradj2/sQ4CzoGaWzSK68kG8Q36N8OydL1yzejlm+Wz3WPiKoOEGVWhpqJkDADB2fOYKWo14h91GbMO/XeullCRYQiZ/X9nRnXF2fgcjthklsvRPmBXzEGm98I34fSuL66IhussCbNSCo1CzR8QtulqVC1HSujk5I1q29uYDDQt5Rh0IDRQNmlkCmrsWE/7mdse+J703viPva3i/NRNTjXpi6/+NOjJxsXdPccb/nZPfx1eMf+xDCD09ro4d3IK5a2HyDlRfQySlnVosTfLaRFfchwg4eZNEoCSxUTui4RpRckbH2dLtyQKIbZsJYmds3dPEgMAxL4AnGzuW+L2qZPRDLzmdyJI/EVv/XNNcVC+hr36Jd/AvE9rsDezmkaktxLnYumfwH/XMPplHW+jdz8Gs+MKJ8hIK3sG/jrOe9I28s5XWkrZQMwd02veFp//VRL5uiupSC49z8jbZFsb2/yHGPICaObBTxmqLxnxR/vFPEFn1cEM+JyVB8GqJse09lMxBeAb9HCVrCFb9RrTiE1vNxym0NISWlvScVngsjPBils1C+LugZg3FCm5xBK/ikzr0eqh5Y9F7XtBw3eFF73YWSloPJ+IuVotZswolvRfCk4tZ8QVW9TK07mcT+eYPTRskAJLYTvrGPoSa0a9p/t3PJbbtXZSMAWh5Y1CLTnC+N5tdC4iSqVCW2h67PdixOtSi4/Gk+P4Tqg+9x/mYu77Cd+S9CNWXEEUnfIX4B/+S8NK7sKO7sEPbE34flMyBWPWb0bqegpo/juCcSxD+Lk40opZB8LNzAPAM/Cl6yemJ84xWg+o9ICw7D3Ws+s1E1z6FmnskSkb/OMELQOt6Cna4DOHrgh0uBcWLd/hvMcvn4GmI3rZjVSiZgxzLbm8esc2vY1bMbeqj21lYtavxDLiO8MJfomQOThr12IiSMxKrcjHG9o/Rik90rBJtm9jaJ4lteQvUAIHxjya9zo9t+Dex9f9yHm98EbVoMt6BP98ta9pGouufd68f9J7TiG18wXnc+1KwLWIbnneOe13ovhbtxbZMwCS69mmMza85hWoAve8P299HtBLbjKL4E11GbMvE2PoWZvVS1OwRqAVHEfn2TwhPFtFVjxCY9HKC3XSb49k2Vs1yrLqNqPnjULx5mLWrsUOlaIXHEl3zFLFNLwOg9/l+XDSuRNKI4ivEO/gXhMPbXeeK6MqHUDIHIhS93TbtEolEcihw/fXX88wzzwDwxhtvcNxxx7W77ccff8y5554LwDXXXMP06dPjzj/22GOsW7eOIUOGcOaZZ7bZ31dffcW///1vZs2aRWlpKZZlUVBQwIABAzj22GOZNm0a+fn5cW1Gjx7NiSeeyEcffcSf//xn7r777nbP/0Bhj0WvmpoagA4rfpGIcyOl64l5gSSSzqCjOb1WbF6cUCZSiBPu+cryhLJ7uk/htj4XYDVboC4LSdELHFseK7gF78DriJV+mLB4JISCmtEPs3oFZtkswMlXEd34Et7+1+ydSbXMKZYkZxmAVbcOz4Afo6T1xCifg1k+FxQvauFxbYtexIsVSoOQlhTj4N4QYFbMxayYB4Bdv4HYljfx9r86aV3voJ/hHfQzp26DsGNVfp1Y0TJADaB1PRWj/HPUnCOwwztQ88ZiG/V4B/8CbDPpglpk9aPuAp5Vt57gzLPRupwSt4MZwGqIIupsomufciPP7PB2jNL/ovf4XlwdrfiklKKXUP1EVz2Cp/9VIJLvPraTRR7aprvY1XgTquaORngLUdJ7Y1Z9kxBZJrz5eIf9BswgVqgUs+IL1JxRaN3P7jQrq9YsT6z6jaiebGwriiMMN32X+4beBFoGatEJxDb82y1vjCoxymeDUFGzBnXKPFNi1KGVTMGOVrmvn0jrgV3vRHYeKNFTSloP/BOfxarfjOIrQOgZ7nvM0/9HKMmEUMl+Qcsbi3L0vzF3zkfJ6EN4/k/jzkdXP47/yL9iW0a7ckZ2FNsIub+HoXlXNZ1QdPc71DfyTqJr/wFCwzvk12AbGBVfogS6oeaNQQgVvWvr1oTtRcsfj5Y/3j0WvkL8Rz+P4s3rUH9CqHj6/gBP3x8kntMz0PKacpNqBUdBwVEA+Eb9GWPHpyB0tOLjnfpahpPvKHMgnr4/SPjtEULgH30v5q5FqEXHNW0UaLAa9I9/nKiaB+yZ6CX0dLS8Ma3W8fT7IbZ1CdgWtm3hP+qZuBxzxta38fS5DP8ox2bTrF1DeNHNrqgfOOY/oGcDNhj1buSYHakgOOt8vEOaLPKiKx9EKzreiXqvWYFWcDTC34XomiewqpfjHXYbatbgPXrOktTEtv2X6Ir7AOI2aYlAw8Yho47wgp+75Vq3s7BD27AqF6F3P4fwohuxglvxjZ6OsfWtuJyrwpODb8wDhD6/DGPLG0BDNLoZalXwArCqnfPR5X8huvwvSSpEiSz/K74j/phwSs0fjx3agbH9f87z2vEpERR8Q28EHDu10BdXIfzF+Eb83tksUDEPLW9MXI5cK7glbsNMo+AFxJUDxDb8ByVraJufLaffbYS+SCJsCR3fiNsReiaxza+BmoZWfDwiyT2GHa2Ks5LVe0zF0+9KbDNMdM1TqFmDiG74jxuNaZbNglUPx/UR3fACetfvYpR9hpo9HDXnCKz6zURWPohV9Q1o6QSOeSHuNyS64n6M0v86B/EO2Fi9NrqCF0Bs3T8Rqh+9+9nYtoVdvxHhK5IWyYcptmWCUJzczNs/wo7uRPEVo/e9AiXQFatmNaE5FwOgFkxMGukukUgkhyLTpk1zRa+XXnppt0SvF15ouja58ML4jSa1tbXcf//9APzqV79qdRNyJBLh17/+Nc8991zC2nh9fT0bNmzggw8+oFevXkyZMiWh/Y033shHH33EM888w89+9jO6deu4O8X+YI/vlrOzs6moqKCqqqpD7bdscS7YcnN3349fItmbqGrix6Nrfq9W24hIfE6vmqwibumbuBNuUhdvQtnBjlW3DjtW6yyu2zZKoKQdC74KxKoJzf8Z2DHQku9KjDXukmzA2PLmXhO9WkZvxdY9g6dXYpJ6O1JBbOMLeIfdirHlTYCk9jDJUHOOiDtOtbsdWkSSHIRElt8bd2xsfjWl6NUc54dbOLlyWmIbxDa/6lpKmWWfARCaeznCW4iaNwbPgJa2mA1Nk0RBGaXvJ9YLbiY451KEnol/3MMJ5ztKS3EttvmNONHLrF7uWn424hv5Z8KLbwEgNM957ZS07mglU1KKT8KTgx2rccQ/X5FrBQjOAg44ArKSPRy990VY4e34Jz5HdM2TmLu+Qs0ZiXfwDe57U9RvxNy1CK1b6jE7infoLUSW/jmh3Kpdg5pzBN7+V+PpdyUYQWyjFhSPuwPcN/RGjMJJxLa8hR0pcxeB1NzRhL+6Hv/R/0Lx5if0HTdOpAJz51covgKUnFFxF42OvZHm2mC2RHiy8Q68zqlrRYltehW95wUHpP2PUHTUjCbLMyVzoLPo1WwhUHJgoHhzUbp+N+HGROtyMkrmQIKzL8SOVqJ1OxNvw3edbdQT2/ouepeTEZ6sDo9t1q7G3LkAvSTxpgcgcPRzTo6vQA9HzMkdHXfek9azw2PvDkqg6z4ZpyVCS0uIXvL0vgh6t57TWHiyXZHMbTfwp84mDYBw6zlhO5PGnJW2bRL+6heJ55vtxFcz+hE46h9YoVKU9N5NbaM1BGdfENdOKzkdo+LzuLLgZ+e6j41t7+E74v/AMrAjFYS/uiEhJ6ykc7Bt2xW80NIce8LKxc65ZtaVeu/LQNHR8sejpPVwy0MLb3SvV8LzfwpCiYvK9o9/AqGn4zvyfiLf/gHP4F+h5R2JUANElk1H73M5erezQNGJbXwBc+dXWDXLEZ685BtzWqD3vsS10jNrVhNd+be46yety8kY2z8BO4bizXdy49pmMxG2nOBnTddWUeIjtozyuewOdrTKnY9tRYmueQozuB2vcgTgRNFbwa2Evrgioa2S3ge9x1TMmlXEmuVNi674a9L3f6Tx79ZAbMtb6D3PJ7zkTudvqGhghglMmoGx/SOiqx+nZU5cY/MrGJtfcdqDG3WuZPTHqlsHRh3BT6cQmDQDoadjm+EmwSsJsc2vONbzQsUo/R/eAT/GjlYSK/0f0WbX+UrOSHxH/AmhHHo5nGzbBttIKlQezsTlA26W/9KqW4ve+xKElo7e/RxsM4ix5U3M8s8JzruWwPjH9uOsJRKJZN8wYcIEevfuzfr163nrrbf4y1/+gt/fdnR6fX0977zzDgCDBw9m5MiRcef/8Y9/sGvXLrp168bZZ5+dsp9oNMoll1zC//7nbBY69thjOe+88xgwYABer5ft27fz5Zdf8sYbb6TsY/z48YwdO5b58+fzt7/97aCL9tpj0at79+6Ul5ezePHi3W5bX1/PV199hRCCQYP28m5syWFLRyO97BaWWwDDe49PUrMZLUSvJSI7abXLB6YWOQ5WnMXypugUT7+rUFpEsLRE6Gko2cMBBYRIuUPQLJsZX2DvvUg5EeiB3Sz/FppjPRfb9CrGzi+dyBShYu78EiA+z0hr/XrzsSMVaCVTkkefaOnJcxe1jDw7yFDSesYLPeru7QJNFq2l9/m+u2OwJXakDHPnAkLzf+JYOXU7C634hKbhMwe6f7v4gRTSjn/XsR9cfLNTpgWw6tZi7Pi0QzljkqIGwHR282vFJyYKvWbIsaBrnJYnBzu6K6Gb6KpHsM1I0kTwesnp6CWnO999Rh3Rdc/G7dBujtCzHCuSBhHZN+yWpPVsK4Z3yI3ugmdnohUdh9AzCC++Na7cyQ10imN7JhTQ0xOsIMGJwtAKjsKq3+xGpDTaw5lls1C6n5NybCtcTmj+de4Nu97rYjx9LsWOVhFZdrf7ndZY3ogdrcSsWY1Vuxo1ZyRK1uCG98nxB6TglYzWxHbJgYEQAk//a4mudhaHjNIP8BZOatgMUImx5U20wuNAqI4wboaIrX2KwLGvdcjuC3Ajy4Sehf/o55u+a4WKf/zfEXqmtCfqJPb34qkQKp7+1xBZ/lfH8jd7eFKrU6Fnorb4mycTVs1dC7FDpakHtGKEmy36gyMmSOG98xFCOBtmvvm9s+Bs1LuiVyP+CU8ljfK1jXonGiiu0MI/4UnHjrwZatYgJ/qvAa34eNdGt/E7yNP7Euh9CbZlYu5agFC8GOVzUl6XAERXPIDw5mHVrceOVCScN0o/wDf2EZS07s7mHqEQWf14q69JbMN/UPPGYVZ+jeJLtAxsjejyv6Bm9MOyInHRcXnMw9K3E1EsrAYxUQRK0LtPBaGgFRxN8PNLiSxLvkBk1qxybdMbEd4WNrBWhOjap92/n1B9aEXHE5w1Fa34O7QUvKDx2rHpWjI072qEno1thsBoynkb2/YedmRnXA7XRvvJ+ImG3Q1+AMb2j/H0u5LQl9fGT7VyMebOL53o2HZgm2EwQ3vNsr4j2LYNsWrnuynQHaE4uTZD85zrZCW9D97hv0PxF2OUf05s0wzAyVmp5o5Kem1lmxEww3u0IWVfYtVvJLbxJbSup7l582zbdlIN7PzSsRjvfg52uBxitU32qFbMcd2wYlg1KzC2f4inz/eJbnzRsVj1FRFd80SD88db6N3O6PS527Faouufw6rfhKf3JajZwzp9DIlEItkdLrjgAu666y5qamp49913+d73Wl8jBXjrrbeor6932zfHNE2eeMLZJD116lQUJfWG5HvuuYf//e9/CCG49957+eEPE6PRTznlFH73u98Ri6XOYTx16lTmz5/Pf/7zH37zm9+QmXnw3Avuseg1efJkFi5cyPr16/n888+ZOLH9SSr//ve/EwwGEULsVpifRLIvyErLA8VmV60TIXHesT9CbctKKD0Ts+9giIQRkTCbRGIE4z+PzyVd79xIif2JFdlFbONLCXZsyUTDhLb1m1CzhoBtYFsmahLrEKudydQ7C634RGLrnnaP1awhAJg1KxNvAncDtWCik2A6P7lw6ul3NWb5LMyd85sKFa+Tt6R6xd63adtL6L0vxape2nCjHWwQOduPSOtBYPJbiYuDqg/M5Dvj7UgZRBwzPLN2DVrxCcRKP8Tc8XHqXFm2RWTlQ2hdvttUVL8RcKIY6STRS+9xLrH1/0LJHAh6dpyQAg03xs1RvEmj01C8zs1kEtGrESEE6BmucKhkH4FVFW8X2d6cKs3z0+wN1NzR+Cc+R+jz+NfD2PEZWpcT2yW2iUBiqH109eOouWOchbEkmOVzmnaoArHNr6Kk9yKy5E9x9WIbnncEONVLcNb58efWP4dWfBKegT9NGREmkXQUvfvZYJtE1zyBWnQ8dv0m9J7nYe5aiFk2qyGHziAwQ26b4OwLSJv8ZtL+bCMYt8HECm3H3LkArfgEd4OCCHQnuvJvsFrHM/iX6F2+s1efo2T/oRUd51yXWEbSTQWt4Rn8qzh7Or3nBURX3N9UQc+K+35NRnjJnU5+tW5nIdTO31RxKGJHqzHKZzt5ZgsmpYyqUXKOACvi5sAC0Huej20ZaEXHpba1tS3U3NEJ10stBa9U6D3OTVouFBUtfzy2GcZcfi963yswy+dg1axIqGvVrYO6dU1tA92xg5vj6kS++R22ESRwzH8wq5a6NovJUAuOwSyfTfirG5pNNBtiVe16TmrhJCLL7sGqW5twzi59EwNnc5uSOQirZkWTlbUVRc0airlrgRNlVbsateAY9B7nYu5aiFWz0vk7KD7376h1ORlj69sJ43iH/QazeilG+VzXrrrR5lEEeiD0DKzqpQ1CmI2SM9Kpp2Vg7PgkIZ+bmjeW2NqnEp9sQ6SO1vVUZ4wGV4XmaN3OcO7ztHRH6Mif4OQQs03UvHHtek0BjLLZ7ndIYPLbe9WytyW2bWKWzcYKbkZJ6+G8R3YtIvL1bW4dJb0PvlF3u4IXgBXZ6eRIzR5B5Ns7AMexQCs8Jq5/q955v1rBTUSW3QNWFL3H+Xj6Xr73n9weYBtB9/lqXb6LbZsIoRJZ+mfXWcOqXoZVtQTPoOvRup6Cse1dt73e43zUnPh7PWPzqxibX3UOFA9YUaKrHnYcHfLGoBVO2rM5N9wnCU82oYW/dt/r4crFTh7LmhUoGf3w9Llsj8aRSCSSjjBt2jSmT5+Obdu89NJL7RK9XnzxRQAUReH88+PXHj755BPXMe+881KvBW3YsMG1QLzyyiuTCl7NaS3l1Lnnnsutt95KbW0tr7/+OpdddvB8n+7xlcUFF1zAAw88gGVZ3HDDDbz//vvtyu81c+ZM7rrLSZAdCAQSPColkv3NxSf+HK939xYwjfEnYIw/Adu2mVka4ZL/7kyoc2bPQyxxd6waY8vrieXtEL2M8jluri4AoXqIhcscOzFFA0XDqt/USg+dT8INV0NUWfMdkx3B3SGZ4nXRu56M3vVkAMJf/86JRrIimDs+wdwxE9/IO1FzR+7RHNpDY84Aq24tWuGx2PnfbbtRK2j54yC//TfALRFCcWx1WqD3ujjhZl3rcrKb08ktaxBS7eCW1IJXA1bdOpT0Pgl2gODkaegMOy295HSM0g+walZi1ax07GcUD95BNzjWVy2FPNWHWjQZ1j/fFCHW/XsYm19xRbm2UAuPJbbp5QTBC0V3bj4PEBRfQUJZdOUDmBVzEZ5sPAN/1uqCiBAi6d8uNP/H+Ebdk1Q4tmMtcuaZoTjBS+9xPqg+YuufTRDkmmNs/xDPgB8BUvSSdD56j++5Nqj1n57l5tRqpPmisdb9HMxdi7DNcIKobVYtIbzwVwD4JzyJVbfOjVaOrnoIT/9rHdsyXwGhL67GjpSh5o7am09NcgAgVB90wI1M73KSk9d061toRcej5o5CKzqe2IbnsWrXohYdh5Lel/D8n6TsQ/F3wSh9H6tuLb6hN+/Bs9g72JaJHatG6FkHhGVbbMtbROPyN91F4Pj33Ahjo2Ie0RX3I3xFaF2/i2/U3YQX3ehYGJZMQe/zg7ajkbV0xx65Gb7RSXJvdRCh+vD0u4LI0rvcMv9RzzgL11YUJXsowU/iLUTt4GbUvPGYO50csZ4BP0Fo6Y7d68yz2hzTLJ/tPI8j78MOlxNZeie+kX90csQquhPFVbcOs2YlWv5RCE82Zu0arKolaCWnEV78G4SvAJKIXqLou4hoGVb1EtScUc73sVEHWjpayelYNStQC4/DO/gGgjPPxiyf7c4HcP+e3iG/Ris+ETVzAJ4BP3HL9V4XY1Ytwdj2Ps1zmzbH0//quJxjkWX3JORL0/v+kNjafziv98Tn4vKYAQhPHp7Bv8DY/Bpa8YnYZgizwnFG8I2ajpLRDzuyy4mU83dxcoWO/guRZdPx9LuC0OeX4el3FXZ4B0bFXIyKeXiH3uhaTNuxmrgoYTtaFTfH2Lpn8PS7EqN8Lsb2j/D0/UGn5hu1jZAjFuuZqHnjiK7+e6JQqmfHHVp16wjOmuoeK+m98Y15ADtWS2z983gG/pToygeJLP2zExnV/Sxobi0KCG+he20f2/gCas4RB/TvanNL2vCiG0Go6N3PcWyPe1+KUTYLO1LuRMF5cjDK4y1tlSTX2oFJL7kbxtSCiahZQ4iuegSj9L8Ypf8lmtYL/6i7iCy/z/ktGH0vir8pGtO2bcyKz1HSeifci0XXPk1s44spn09s00sAWFXfYIfLoP+vdv9FkUgkkj2gV69eTJgwgblz5/LRRx9RXl5OQUHiukcjpaWlzJzpOF0de+yxdO0a/7332mtO6pe+ffsydOjQlP0888wzxGIxFEXhhhtuSFmvPRQUFHDUUUcxe/ZsXnnllcNL9BowYACXXnopzzzzDKtXr+akk07iT3/6E9/9bvKF0g0bNvDkk0/y97//nVgshhCCn/zkJzKnl+SQ4vT3Kvh8RzShfOn5xQeN9VV7SRbRJbz5bUaQ2JYZJ3iBY/NhbXwpvmISGyXv0Fux6tYj0np1+uup5h+F198FhOqIb41WFCmiitqL8BaglZyGEkgecdKIbdQnsd+zMMpn7XXRy47Vxd3cRauXoai5QJe9Om5H0Lt8xxHUFI+THyS6CzXnCDfHg0uDfaDdYpE4KVYUoaj4Rv8lTuCIbXwJq2590qTqu4vw5ODpeyWRpc0spKyoE7kGqLmj8I2a7lq+oHhRvHn4xz1CaO7lAG6eBq1727uEgLg8HfHlvdB7J7eJPKBQ/RilH6AWHI2WIlKyEU+fy5wdtXEozm5cPQMhVGeXda8LEEJF730xsQ3PgxpAzRqMuesrd0zMEGbVN87fouG4NaRdoGRf4B10PZFl01OeN8tm4x/3CHa4jOCCn+Ef8yBKWnfM2nWu4AUQ+uLKhLbG9o8wq5dj1a3BjpShpPduMyee5PBGzeyPmtmUF0yoXjx9m3aSmrXr4up7j/hTXCRFYx4hq2WUcwtsy9znopNZu9YV7JT03vhG/rlVK0ajYh5Kep+kGzj2lEardvc3SvGgFkzE3PEpsbVP4+n3Q6zgNiLf3O6czuhHdMUDeAb8hMDx74Eda7c9sRAC36h7nCgi22qIcu7cDXta0WTUwmMbxmvY2NQsD7CaPx6zYl5cm0bBS+/zA9cWLbb1XVoiAj1Q0nrgHXYrVvUyjO0fgerHDu9woksaIshi6/+Fb8Qf3HZKeh+U9Ka8l2pGP9SMfkTXPpNo97kPopkAAOfpSURBVNgMe8d/XSnK2P4/Ase90WDZlw04EZGN9yreEXekzP8bWXYPatEJCCHQu53hPkerfjOxza/QXPDyDvsNWuExWJGdCNWXcP3hGfBjrLoNTmSa0PGPfRAlvReeno7wYNsmxtZ34p9HdCdKoCtq0WS0oskIRcMKbUd4c933jtDS4iPntQBKzkhCn1+Gmj8erfs52MGtGDu/wqr6htCcS9y8ZY2iR+CYF7HNkHtN645vm9jRaiLfOn+TUPlsAse+0q5rKyeHreW+5uauxRhlM1HS+6KVnAoIwgt/gVW3HgAlY0ByJ5FYlRuJBMS7Sqh+EDrBT88kMGkGeu+LEGqA6MoHASeHVXT5/bS0m7QjZXHH4cW3INJ6ofi7omT0Re91YafnynXHtk2wYu3+/FqRnXgG/wJQmgRJ20R4svGN/D+s4DZ8Q28ksvIRtPwJKL4CfEf8wbX89I9/Iqltr9Az8Y35G+EFP8OqXobQ0tC6fw+rdg1a4TFEVz1M6KtfYoe2AhCa+30Cx7/rvi5W9VKs2jVEVz+Of/wTWPUbMEqdKMdkUZGpMMtno/Tbs4VfiUQi6QjTpk1j7ty5GIbBK6+8wrXXXpuy7owZM7Asy23XklmznDXUMWMSXbKa8/rrrwNwxBFHuMKZbdvs2LGDcDhMQUEBaWntX78YO3Yss2fPZu7cudTX1+9W2/1Jp8SQT58+neXLlzNv3jzWr1/PRRddREZGRlx43KRJkygrK6O8vBxoung/4YQTuPnmA29nn+TQoaM5vTStYx+PuxfXJBW8AErS9v8u0U7HttCKT0LJGuLYIQmdwNH/arsdiXm5rOplidVa7DYFXMHAP+4xRHqv3ZxwPMbO+VjVy1FzR6NmD0MJdE0a0aP3mubaWLSKGkDvfg5G6QfYkXK32I6UoxVOajNayI415fXSe0zFqJjrLLToe9cH3opUEJoX/+Or5IxuuAHZu6KXHa3ErF5GbNMrWNXLULKGonc7CzV3ZMrcMcKTHb/4lNYd27bxT3gCo+wzrLp12NEax77ONptuYFvBql1D/cenJD1n7pxPZPlf8fS7yrFw2QOMBnuQ5qg5IwDnealJFtUUfzG+MQ/E5ZKwKhcTWXYP3iG/bnU8oXrd3ajN0bp8B8Wb14FnsPdQckZhVS6KK9OKjgWj3on6bEP00opPRC08jsjSu7BqV6N3P5vo6sexoxGI7sLG2blr7lrYYHVyKWrhJMyyWah5Y0HxoPf4HlZwK9EV9yW1XUqG3iO1tYBE0pmoRcdBM9FLyRyE78j7CH7iWFHpPc/DrFrStHA47yoCx72JsfnVuPxgybBqV0NjDkbVh3f47XvviUgOC9SMPgQmvYxt1KM0iBraCe8TWfaXuDxCdqwG27YTNjJZ4fKGTSgKauEk9K7fxaz6FiVraFxkS2djlM2Ki/q16tYT2/Jmq/ZY0VWPYoe34z/qn3FRCnuCbUbiIpn84x4lXLsOJa07SlpPTJxIBqtuLUp6X7deo1W2UfaZI56I3YvqFpofvduZnfIcUo7RykK/3vsSrJpV2NFK1LxxeIfd1hCZbse1s0PbE9r6ht+GktYTADV7GGr2MGKb3yDaaK/WOEY7f7e14hMToqJS4el3tWNz3MzquPl7Wssfhxj7EGbFl8TWP5vQPvzVDXj6X+1aqwMoad3xH3k/RsUXDTmTjnTPp7qGE1oa/nEPJz3nzElF73tFgmOC4u+C4u/S7Li4ZdP4+g05YRvzwlqh7Y7YlNYDq3qpY6+57QOE3rQwFpx9QULuQBHohh2tcvNjNRJd8xTeQT9rdQ6RlQ9hbH0b7/DfohUc7WyqrFzk2jJGVz2Eb8yDCG8h3h5TMcrnYpbPRiuZ4uRi7fIdjM2vNZ9N08PmGx7NEFbtKpTsIxB6OoJ0bCPonlbzj0Lvfg6R5fc5+a1awa7fgO3Jxdz5JebOBfiOvLfdwpdtW01iUP1GzJrVTm7cFmKTsf0TIqseAqMeJXMgvtH3tCl8K948lC4nEytt+m7Wun8P4clz8u42ez3U0U6eOjVzIIHJ77S5KUHNHEBg8lvY0UonoqvhWj/a4EJhh7a6+a/BEaX13pdibP+Q2PrnUQIl2OEyQvN/gt2YP283c/OJtF57NS+4RHIok5BuQctI+blPrJue0q3FjlYTF8WspaXMedu4waGpbiDl95odq43/vLdRd0/Xd9ri7LPP5qabbiIcDvPiiy+2Knq98IJzzZGens4ZZ8TnPty6dSubNjlOWKNHj07ZR0VFBRs2bABgyJAhRKNR/vrXv/L000+zY4fjiqMoCmPGjOG6667jzDPbvuZrHC8ajTJ//nwmT57cZpsDgU4RvTweD6+++iq/+MUvXO/Jmpoax2qo4UJv6dKlCeLDhRdeyP3333/IRb5IDn4GDx6Mqu6+QCV2bKHfvx/n12kl3N/tVGL70Jt8f6EESvAMvsHdcUV7ox2SiZFqoF3iRCOhr653d7F3hFjph+5OttiGf+Mddhtq/lFJf5S1golYvS8ltv65lP15Bv4cvcRZeETxNOUG0zLAqE15oW3VrSe06GbAdkU+tfA4YptmIHzFCE/eXt/hHNv0imPH0nxelQtRik6B+hSNOgmzdg2Rb5uiqKzqpUSql+Ib8zdUPRPbNgkvuB7bijlRXFYM38i7EgREIQTCX4xVtcSNlrMqF4JtYNW3IzdcG/kdjNIP8PRLjI5oD3asFrN6OVhhhJ6J8OQgPNnurtPYhhfx9GvdZ1nNHIhn0PVuzhSrbq2z0JXRH63bmVh1GyBWjfAVILwFcfml9JLTiW15EyEURFovvP2vaXXH+v7CN/JOjC1vIPxd3B3rje8Nc9cC9O7ntJnzQSgaWsHRRCrmYez4NGkdq3oJtlFHePFKvENvJmrbrhhgVsyNq6v3OB8le6g7n5Yo2SPQeyXuwpJI9gZCKAQmv4NZ9im2GUYrPhEhhGNXtf45Yptfww7FL7gZ297Dqt8YJzKkQut+LsRq0Lqe2uaCp0TSHoSekbCYoPe+JP79aEXBqMeoXoZR+l+EloGn/1WE5l3dWAGzbCZm2cymNkNucmyBOxnbtomuaZHrSPEmPAc7VtMUTR7chB12BJjQ3O8TOPY1hObf47m0tO4LffkjAMxIWVPUF04EWPPjRvSeB+dvk5rRH/9RTzs5CD05zdYK4tcMRBJxMdkmMa3kVMxdC1wx0DPoF6jZw9o1FyWtO76Rfya8+JamssyB2NnjqawJkm2vQrFjeIf/pl0bidSMfihpPZKKXlbNCsJf/QLvEX9CzRzo5tlT0nvh2cNNfi3Ru56CWTYTq3YNaOn4x6feENFerPpNcTnkAKIr/kpg0stxednCi2+NywloB7dAem9im16Oi6y3Qtswdi5w7ocUHa3bmdhBJxpI63YWdqTCjfQxK75EKzgaY9t7CXZ3ZuVizKpv3WhB4SvE0+f7GDtmYmx+DSVnJJ6e56NkDiSy4m/u94yn/7UIX5Gz2dKKoaT3xTf8N3F9C18heu9L0Ls4FvW+I/9CaE4SFwXFi95jKrENz6PmT8Cs+MI91RiF7R12W8r3kG3bxNb/CzV3FGr2MMxdi9z3ZHT5X/AO+TVmzUrsWK2TP3jrW2A4N3BWzUqCn56J/+h/IYSKWbMKJaMv5o6ZGNs/RAS6owS6o2YPj3MVEZ4cvP2vwjbqEeuyHOcDBN4hN8aJdO29RxWKjvAV4hv+2zgbRfc5NgheCAWrbi1CCKLL7wXADG8HLcMVvMD5bWlpad4c74g/xF27C9XX7ohXiUQST3B2/PVEa5vPg59/P86K3TfmAdTMgcnrzrs6Lv+rb9R01JwjktYNzb/OsSltwDviDyldYEILf4ndLE2Kd9itaA0R5i0JL74V/9gHk57rLLKysjj11FN57bXXWLRoEatXr6Z///4J9ZYsWcLSpUsBmDJlSkI01ZdfNjlCjRgxIuV4K1Y0bdwNBAKcfvrpzJ8/P66OZVl8+eWXXHbZZVxxxRXce++9rT6HkSNHuo8XL158eIle4LyQjz32GJdddhkPP/wwM2fOpL4+caXU6/Vy7LHH8vOf/5yjjz66s4aXSFLSkUivtkJFkyGqdpJ24yU07gEdGNzGlYOaEt9eNejgCP/cXYQWAJpy46gZfTFrVoNQHUsKRQUUhFCbrAIhaW4rT78fYu5cALaJuWuRm8MoJWYYo/R/bYoFybCNYILffeOuXk//HyF8+QhfMWpG085ZvddFqUUvoTcJXjjJwmPrngbF6wheQGjeNSiZg/GPuS+uqW1b8cnehYpv2C3ALewr7HB58hPpA6C+Nvm59vQbqyG2cQZK9lDnRkP1oqT1ct83AEINJG3bJG4ozk15811AVit2ky1EEScvw9cJ1YSv0L1wEv4S9JLT0bp+l9CCn7k31QmoHVvEiq77Z4IFR/M8cbFNL6H3uTTlzqamNlWJfa9+DHPXIqz6je6iWyOefle5uYB8w35DbNv7eHpf0imLcXsDIQR697MBsPv/iOjqR5tOKnq7k5yrBUehbO2fPHq0Abt+AzbOAiU05Inb+nbcZzFw3JsI1YNt226C+ka8w29HzR6213eGSSQtEYqKVnxiXJniK8A7+BeYNSvjIkIBoqsfRe85zYnkakZg8ltE1zyBseNTPH0ud2zM9pLNkkTSHOHNRe99qWOd5slFeHOJbXqJWIPFtZLeh+BnTRa+WsmUhN/Q2OZX91j0so2gc51mG0S+/SPmrgVOxFTLz4EVQTRbjDZ2LiDydbPFb0XHM/Cnjri8YybBz85xT+m9L8HT+5J2zcesXkb4K8cuUgR6ONZnnhyMsjnudYze5wdNm6pcBC3zPWklZ6DlHdmucQ9EhOpr05ZNK/4OsS1vujlOfSPvTLqhRyiePbKoVnNHuTZ9jYTDYYKbN5PX/RJ8vt2zfxSKB+8R/xf/HmpG5OvbWl3M6wyEnoHvyAewY1XOZqw2rj/bg5Y/jmRGpcFZ5yE88WKOVnw8WsFEzJ3zEb4ClMzBhOquwQ42LVJqeWOJfPN7sA2gKYIRnGtfNbdpl7tR+l+UzIEJOS89A65DyRoUF9VmRyoRegaBSS8SWXYPVuVi53cwo3/S+y914rNOTrJAN4RoEniEFiAwMV68VLx5BI59DbPqG4Qnx/ku+3SKE/W24Xk8/a4kuubJuDaN16qhORfjP/p5FG+eY00YqwU9C6wIwTmXgFHXYNfoWBGq+Ue5G7WaW3ubOz7BO+xWzIx+6F1PI7blTYxt7xL55vcN91OgZPRvuiaoW48J2N3ORM0diZrRF9/ov7jCsNDS8E94Cqt6KSLQbY9dIoQWiHOvEJ5c7OiuptcwewRKxkDqP5sa39CIvx9tfC5uu8zB+EbcjlmzAiWtl7Nxp+FzpnU7G0/fHxCJdcwBSCKRSPaUadOmufm4XnzxRX7zm8RrgMYgInCChFqydWvTGlVrecEqK5vWmZ577jnC4TBHHnkkt99+O2PHjiUSifDhhx/y29/+ltLSUp566in69+/fagRa8/Eao8gOBjo9DGXixIlMnDgR0zRZsmQJ27dvp6amhkAgQGFhIcOHD9/tC0OJ5GDA8/ozcceXb/+MKwdeDULgUeDuCXvXnm5/07g7y91tqngTbjy0LifjGfgzsGJEVz3klqtFJzg3tmYE37BbsW0Tq2opStZQgp/GJ7NuiVE+p0Oil1mZKII00rjQrnU9FXVQ0+KhEAKt+/fcnErxxIt4TtRRScKOeztJXqDmF/oNlbBtM+7Gam/j6fN9QhWfx4uRig5aAOiY6GXWrCa84KfOQdM9bNyNFBCXQ6E5tuVExgkhnLlYUZTs4VjVS52or1SI+J82q3Jx0mpK1lC0/j8CxYOWdyTR9f92orFawzKwEe0WXxqfR3s85636zagZyV8Lt07NqqTljbtXWxLd8B9X9FLSuuPtf1Wb8zhQ0EpOxwrvcBY5bBP/mL+1u61QffhG34sd3EJoXvuec2zTywSO+Q9W7RpEoCQul5EQwokIW/cs2DE8vS5G6eRd1xJJZ6BmDnRyUjaLLNZ7fA+9z/fRe56HFdyK4ityN6F4B/wY74Af76/pSg5ThOLB0yynpBXZ6QpeDTWcnK4N0e/JfkOt2tWuJXHjBoVU2JZJbMO/sYJb8PSahpLem/A3v8es+ILA5Lexglsxdy1w+q1b68zAW+jm41ELj3MWYVNYIGPFEiyEG4mt/xda4XFtuhLYtuUKXuBEj8U2bIqr4+l/DXr3c9C6nIix7b/E1j9PYPKbju3XF861sN7rYtSCCagZiTuIDzWE6sE/7hGs2jUogR4H7IaeZGh5Y1CPfw87uovo8nvx9LsaK7iFyPK/ghlMmY+1MxGKGifmdgaNuZsaUQsngRl2ruUUD0p6H3yj7nLucbQAWtFxbl1Pr2kN4o3t5G32FbqCVzLMXQvjLPGiK/9G2gnvE13zRFOdii9QCyYACo33ap6BTq4+IRR8Q29q8zk57gw57X4NhOaPEyzTTngf2zKa7h30bHfjpX/CP7DqN7gW+qE5F+M/6mnCi2/DP+YBhBBE1j0LRh0i0J3QnEviouZSEVlyJ8JXhBLohtlwH9QoEnmP+CNKoHtCXjXF7zhoKOm9E5+ToqWMvugIauZAAse9iR3ahgh0xY5Wu/mUrcrFKe/dEuaV1ovA+Mec/HaeXOdePX+Ce17LG4PWXLCO7VmObolEIukoJ554IoWFhZSVlfHSSy9x2223xbneWZbFjBmOzW9JSQmTJk1K6GPnzp3u4+zs7JRjBYNNwQPhcJghQ4bw1ltvEQg4m839fj9Tp05l1KhRHHvssdTX1zN9+nQuu+wyt05LfD4ffr+fUCjkWiQeDOw17zVVVTniiCM44ojO+3GUSPYVQghmL3kXwzRQhIIQghF9JpCV1sqNQThRzEAIfjosnTvGZB7yNp4JF8h2oihhlH6AWngcdnCzk1i6AXPHx429oHc7AyFUN8dRc/uLZKh5Y+L8zduLa6HQKol/M0+/K9DyxmLuWkhsU7MFmiSRa2rWIIxQfMRQsp2Uir8kydj7dre9ktadtOMTE4KHwx2/OXAFr5a0+FsJzY+aNzZuBycQnwy+QfTSiiZD8XeIfHMHSs4IRyxVvFhV3zi2G7aFHd6OCPRAK5wEigc7Vo3RIpcDODshzR2fgJ6NevTzaF2/S+SbP7hRXv5xjwI2oS+bFoSDn50Dik7a5Lfa/TrYrVgmxk+ojchGcBLXV3ze7rFbCoAHE0LR8Pa/Gvpf3XblZO2FQKR1bzVxfBxWFKGlpbypV/zF+Ibe2KG5SCT7ksDktzErPsfctQi9+9kogW7OCS0NNXPA/p2cRJIEoWe6+RWhSXhqL8GZTbkIfGMfRM3oj1mzEqt2HXrJqZgVc4lteB6AUNlM1Lxxrg1ydNUj6L0vdjbVVH3b1M+oOx0rbi2A0NIIzjw7bkxPv6sBG6NsVpv5H82aFdiRcoyKL1DSeqN1/S7YNpFvfotZswpPrwtRiyY7EccN80y2eUzvfk7DqXw8vS92LM4W/sodP3DMCwekdfHeRAg1pW3SgY4QAuHNQ+95AaEvm3ZXC19RXG6tgwk1cwC+UdOJrn0GJbO/4y6gZybN2dcSrfgElKyh2OEylMwB2JGdrdaH+Ps5teAYwBGSGkVgreQ0FG8+/glPYgU3oWT03y/5bJtvllOzhwPOhpTQvGvwH/UP1KLjnXsSHKstO1RKaN7V+Cc+hx2pwD/hHwhPDuGvb0vqYiDSemLXb3SEQsWLUH1YtauJbXgBvecFcc4Jka9/67Tx5KBkDnStFpV9LJQL1ePaowlfAb6xDxPb8B9nc2MzNwxw/qbCm49QPVih7Zi7FmHumo93mPNcDrQcxRKJRNISTdOYOnUqjzzyCJs2bWLu3LlMnDjRPT9z5kxKS50N8+eddx6Kkrge2DyCqzXRq2Wg0S233JJUzOrbty8//OEPefDBB6msrOTTTz/ltNNOS9lvdnY2oVAoTlQ70Dl4V8MkknbSEXtDgJnfvEU42vRh7lHYv1XRS5+bmCvDp3JYCF4OLb6Uk4hA4CQUxkyVtyuxjVZ8Iuauhc2EsXiMLW+gZg1FK0ru0ZuS9iSyTSKkCaGg5o5EyeyPkjXYqSMUkgpkA3+OFdwKVgzhzXeicZJ4iSuBrnGLPXrvSw/694xtpd6Z2fK1suo2oGSPAEXHLHcEHa3raXELN4qvCKtuHQBqzhFEozvdm0On0BeXYNkObkbvNgXhycGq3+hYeBh1bg4tZwd5LcKbj2fgde5uV//Yv2HH6tw8CklRdjNa2Uw0e9H7XI5VuwarZgVqzkhnUc2TjW2GsaqXoWSPSJ5brmgydnBL+5KqC6XVHGWHC1r+OJSJz2FWfIEV2oZWcAyxTS+7N/mBSS8T2/QKShtRdhLJwYIQAq3gaLQCaSMuOTgQio5I8tvq6XeVG7XhHfEH1MwBhOb/tNWNS9EVf0PvNc3NBxld94y7yNxIo+AFYGx7Fyu4OU7wAscRQC9x3AaMhuuzuPO1a9BLTsNqmJ+SPQKrZiVq/njMXYvwj38cq/JrIsumgxkmvPg2Gi0IjdL/xgll0TVPoJTNiot6wYrgG/0X7Fh1w+L04IQ5eIfdSmz9cwhfAXq3sw47wetQQc05Av+Ef2CUzULJ6IOWN3Z/T2mPUHOOSLByb+99jeIvgsZcbVqgzXy7zcVhTz8nsl8JdE2wo1QCXRNyAe8vhJ6Jb+xDKOl9sSI73QgnAPRM1yXEjlYSXfkgQvEQXfskVvVyVwwKHP8OkWV/wdzxCUrmILSS04gu/6tr224D3iG/xgpuw45W4p/4HFb9JiJf3+YOZUcr0UqmYFZ8gVZ8EkrWkH32GiRDzeiLOvw3mJVfE14UH4HX/G8nfIUIX2FDbrGD+35ZIjlYCBzTYu1BS23vH5j4zxZ1U6+rBMb/nTh7Zi11Shj/2Ifi1xi15BFJAP7R98av97VS1zfyzpTnOptp06bxyCOPAI6VYXPR64UXXoirlwyvtylneygUIiMj+d8hPb3pNRdCtJp/68QTT+TBBx23goULF7YqeoVCTqCHru+5JfK+QopeEkkShBBxgldj2e7SN1M7fC7GhAIoIITzOIX9nJo1FNuKxScjb4YVLo+P8LHNlIJX8zq7TTvaGFvfxqrfiJY/HrN2rWPFIVTUgqPR8sehFRzVanuhevAd+VeEUIhtfQ9z5zxEM8u05niH3oJVMgVUn7tjNbbpFSffhG2AbaJ1Pe2AuWFrE6MuabHw5hP+6gY3oaltmYS+vBbPoBvQupyCmjUEJb0PSs6ouHZ6n++7OdeMHZ8m9qv6GxIsN9TvcS5WuBzVk4OS1hP/6HsS2ti2BYiEz2hLwUstOBqzfI57rBVOcuwVhUps7dPESv+Hkt4L75BfxVniNRsJESgBM+Iu1Ok9L0j63eBaJ2npCNWHZ9D1aHlNOQaFouHpeznCmx9nEerONffIpmT2thWX7+BwRvEVoHQ7wz1Ws4c6ef1WPUJ40c0oOSNRpUAgkUgk+w3PwJ+i5ByBHd6Bmj0cJXsYIJz8dVoGQnEsnwNH/yupzaBv7MOEF9+K8BUR+faPjlCUPQyzbBZW/aaE+qh+aLCcbil4qQUTEb6ipgKhOrlam1kwWnVriay4HzVvPN7hv3U3qliRnYTnX0fo88vANvCPfxyj4kvUgqOwI7uwalYkjQyzalagDrsNVj/ulinpvZ38uClQvLl4B/085XnJwYMS6Iqn1wX7exoHFMKTjW/YbYQX/RoQeI+4A7NsFkbpB4Bj96l1OxM7tMONAjoYEJofNaMfAL6hN1PfcF/jHXqrs9Gzehl2rAZiVRil/03IeRU47nWEUPEOuREjawh2tAotfyJ2j03ENjnWWFr3c1GLTkBrdq+h+AqwGzYSKNkj0IqPx9y1yL0nO1CIs7DX0pyc0M0QQjmo8xVKJAcju7OpZvfqtj8FjNAzd6Nu+3Nu78v83CNGjGDIkCEsW7aM119/nbvvvhuv10t9fT1vv+1YeY8cOZJBgwYlbZ+f37TWVFlZmVL0KilpcpLKyspKWa9l3eb2iS2xLIuamhq3z4MFKXpJJO1EJInkcQknhnd+k9adYbkHjwK+p+hdTkLvcpJ7bNsmwU+mELdzQ89ELTwWY/v/UvZjbH0LT99mObpay93UNNpuz1d4slEyBmDVJs+R5A5f9S2xcBl2uMm3Vvi7Qv649o3TPFpMDaD3ODdlvZa2atGNL0Gsuql57hjYy6KXbduE51+HbYXBjGGbEbT8nwCt56JIQKjoPb6HHat1b06hyYbEKP3QEb0aPOmjK5p2hPrHPZIgCGn541EnvQxWlOCs8xLHa2EbGdv0CsKT26qVV3stMT39riQS2YlVu9ax7VS9IDSsqiXENr0MOP7zoTmXETj+rYRcbEqghMCEp5J1jW2Giaz4m5OXoPkFl1GHnUI4BMeuBStKdOOLqJkD0LqcjFm9DLOZIKhkDMDT/0fteo6HI0IL4B3yq/09DYlEIpHgbBRqfh3pkmTxJDBpBsFZU+PKwvOdPD1WQ25OO1qJWTbbeRxMIno12y3sG/sgSnofrKolKFlDEqyolcyBbs4dp0DHP+7RpNcRijcP/1FPY9VvQgmUILQ0rHXPYZZ/jmi0GgVnl7QVAauZ+4FRj5I9AjVvLHr3c12hTyI5XFFzhsdFbWl5Y/EMuiHuPkEcLBsCU5B2wvvOxj3FS2zbuwnfV/7xjxPb+g5YMbQu33Gs3XE25OrNNnR5+l2J3vcKwEqZF1rv8T031++Bipp7ZJMFrRFCH3xt240kEonkIOHCCy/kt7/9LdXV1bz//vucddZZvP3229TX1wOpo7wgXvSqqqqiR4/k+T/79u2LruvEYjEsK7kDVyOm2RQMoGmpJaKamhq3r27duqWsd6Cxx6LXGWec0XaldiCE4M033+yUviSS5nTE3rBllBe0HumlVCQm8vtf7gi6BA79m9XomicxyuY4EV4ItK7fxdPz/IYExelg1Lp1fcN+i5ozHHPXAoS/C9ima8PQRIvXuZUExm6VFFaKraEVn4jwFWNWzAWhglAQ/i4o3nzCi2+N7z8c//e16jdglM9xosVsC+EvQc1s3QddKzgKrfh490alPQihxcl5dkci2nYTIQRWcHPcIoywUtlRttKPnuHajHj6XZUgVDW+prHNryW2TeuVvE/VC6oXJWdkQoJjz8Cfuh71LrvxWreG4u+Cf8z92NEqgrOnQayGyLd/TJJbyyK2/nk8fS5zS2zbJrZpBsa2dxFaGp6+V6LmjnTPG9s/diMZk+X+SrXzUggFvce5roga2/w6RrPXUgRK8I/9W8eesEQikUgkBzBCTyfthPexIrsIzbko7pze43tE1/y94ci5itJ7TkP4uxBb90+0bmdh1SzDrJgHgJo3FrUhl03KnI7ePALHvODko9Wz0Iomt7pxRqi+uE03SqArJmAHtyDSeuEf+zCx9f+MixxDz3J+u0ffvZuvhkRyeHEouqg03h96+19DaMH1rmWjf8JTzj1Vr9SLoHH9CAEc3OsPQgi8I/6AVbsKoWcetPntJBKJJBnnnXcev//97zFNkxdffJGzzjqLF198EXBsA6dOnZqy7ZAhTTa0a9euZcSIEUnr6brO2LFj+fzzz6mpqWHnzp3k5SVP1bN+/Xr3cZcuqb9v16xZ4z5OFYl2ILLHotfs2bP3+MKjPYlNJZJ9ScxMjC7KzShKUrORRGHt+aKjuTz90A+mtKNV2OHSpoJYTdPjlrvMGkQb74AfE1rwc0AkiF6xjS86octCRXhzG/IwKCTL99VIWzaDqbBqV7s2EABKzkg8vS5ss5254xMnn1SzPFItveNb0qE8Cy1fPyvq7AS0Yo4YqPp3S0RrN4onXvSy2xNtlxqhZ8QlaAYnn0Z0w4sYpf+Nr6wGUi4kxbb9F3PnlwmCl95zGlreWGLpfdy8Xw1PhPDS6Xh6XYSStpuRai0wdnxKtMFyyNj+Uep6296LE72smuXE1jpRXjYQXvInJ9F8w+7t6MpEYUr4S7BDW53H7Qy3j65+LO7YDm5tVzuJRCKRSA5WFG8ugUkvY1YvRfGXIAJdEUJFBEqIfHO7Uyd7OHr3cxCeLPSu3wWczVJW5WJQ/ahZibmykiE82R2OkPD0/SGofmLr/omS3htsE73P5QhPHtHVj6JkDcPT/+qECDOJRHJ4oaT3Jm3yG9i21W5HikMRIcQBZbkokUgknUVxcTGTJ0/mo48+4n//+x/Lli1j5kwn9cuJJ54YF83VklGjRuHz+QiHwyxcuJBzzjknZd0zzzyTzz93Nmm/8847XHbZZUnrvfXWW+7jo45Kva66cOFC9/GYMWNS1jvQ6JQV+Y5E0gghOtROItkXJIuoUdVWdk2FQwlF36T35IQSb5LKhxaJUVZNF+ievpc7Ak1DLizRIDzYto1VszJln41Jy5WMAWiFx5J2wrvOOFaU0NwfYkd3oXU7E6P0Q4TqazXfQcp5G/WYOxckzD3OeqYB4e+Cp/+1YEWJLLunSRBqlkNqb6Dmj8WOVoOiIYRGZOmf48Qoz6Cfo3c9dY/GsG0Lq3oZkaV3Y0fKnJxjLWz1dlf0MmvXYUd3IRQnMkt48/D0vhSr4GhQdITiIfztH4mtezp+HG++sxiUAqtuXVxuLZeGRSLhK0CYYTBD2GYEofowd3xCaMcn6L0vRe91YYdvIM3qFW7y6NZoWafRZsnFqHVeZ38XbDOS+FTS++I78l6MHZ84eUzaiZo3HnPnvHbXl0gkEonkUEDoGWj5E+LKtPzxqMe/B1Yk6eYgIZR9nvPS0+vChI1Vevez0LuftU/nIZFIDnwOZ8FLIpFIDnWmTZvGRx99RCwW44orrnAtBi+8sPUN+B6PhyOPPJI5c+bw1VdftVr3kksu4d5776W8vJw///nPfOc730mI5Jo9e7YbZTZkyBAmTJiQrCsAd7xu3brRv3/rLlcHEnssejVXBVujMelZY8K25cuX4/P5+OMf/3hQhcZJDj46Iq6aVqLopaTwxgYQkXjxo6whyWKvjIM/0ss2glh1653IogYxMH6hoMXr2yxqU++amGjcaWKBnolv5J2Y5XOJbXge//gnMKuWEF35QFM9pen1E0LBRriJfI0tjh2qbSZaUbYHs/IbzF3xopdVuZDY+n8l1NV7XYSWPx6jfA7e4bdj129whTkArduZHZpDW3gH/jR+fuEd8cnW25XvrHWCn5wWd9yYc0stOgGtaDIxE6KVu5cYOrL0LuzgJpT0vlh1a1ELjsY3/Lcoga4YZbNR8sahpPfGql6KVvwdtK7fJbZpBmbFF3hGTU/ap21G3Nwcjf0C+I9+3hU9fSP+4NS1YtihbXFJ6BV/1z26gYyPIGujbmgHZuVirKpvMKuXJVZoFEsVHeHJw442JQzVe01DqL7dFjM9/a8iXLcWO1KB8HfFO/gXu9VeIpFIJJJDCSFEp9kcSyQSiUQikUgkncGUKVPIyMigtraW5cudTdLZ2dmcckqK9dNmnHbaacyZM4eFCxdSW1tLRkZyZ6D09HSmT5/OFVdcQWlpKSeccAI33HADY8aMIRKJ8NFHH/Hwww9jmiaapvHXv/41pQOfbdvMnj3bnfvBxB6vyB9zzDG7VX/KlCnceOONPPnkk9x8883ccccdvPzyy4wfP35PpyKRdBpmkmR/qtLKx6W+Nu6wMFbD1D7+zp7WfsGq30R44S/jytSCiZhVS1Az+qF1Oxut8FjABttCCXQjtuVNJ0JJKKDoaPlHxdnLmbsWoKT1xNj2HlgmKF7HUq9l/q4Ee7/EyBj07A4+sSR94djTAfjHPYZZ9W2D8GZjbP8YtSGHg501CGPnAqzKRSjpfdF7nJe0r05HtLC9sdrOd9ac2ObXHeFS8YDiRc0dlbKuVnQcWv44jHAYu2Zzu/q3bStORGsUpszyOVh1G1DSexHb/BpWzQoaxVJj+//w9L8ahIaaOxolUJKic9MVhxr7BbBqViXaWwqF0MIb8Y243S2KLJtOZNVDYNTjP/p5FG9yT+NUqDlHYFV90666sS1vghlMsEFUiyYjFB+oAWeaQsEz+AaiK/+GHa1GKzoeNb9jVp1KoBuBoxMFW4lEIpFIJBKJRCKRSCQSyf7H7/dz5pln8vzzz7tl55xzDl5v205hF154IXfccQfhcJi333671eiwc889l507d3LbbbdRWlrKjTfemFAnPT2dxx9/vNUorzlz5rB1q5M+44ILLmhzjgcS+y0M5corryQUCvG73/2OH/7wh8yePZucnJz9NR2JJI7y6vh8OAKBoqSIEgnV43viz3FF8zL6MiDr4I/yAsBMtG40yx1vWHPXQoQnB++QXwMQ2/QKoWX3JAhKsfX/Qi04GmwLreBohJ6OVfWtG7UkfIXuPzVvnCNw2GaC1Z3dzNqvqfMqwt/+Ee/gXyG09guNau6RrZ6Plf4XY/NrcWWBosnOfLU0/KP+3GCht28sLK269ViVC+PK7JYiYRtE1/8rzrrQ2xAZlZRmgqOw2hdNF5eQveW5rW/jHXgdKHpcHjWA4OeXgRlCyR6eejpaADX3SMxd8WHctlGfWFeoEKsm/FWLaKeGursreAFoxSc6YlasusVgKmrOEZi7mv42ijcXK5wYLeobenNiv3lj0CY+69h3mqFEoVcikUgkEolEIpFIJBKJRHJIcOGFF8aJXtOmTWtXu9zcXM444wxmzJjBjBkz2rREvOqqqzjmmGN48skn+eSTTygtLUVVVXr27MlJJ53Ej370I4qLi1vtY8YMZ/1u9OjRjBqVeuP8gch+XZX/8Y9/zIMPPkhpaSnPPPMMN9xww/6cjuQQpSP2hpW15fF9tLTwa4ayeR0iGi/y3NXzTM7OPDREL7NqSUKZmjsG4S/GjtViRXY1O2Mnj6Cyopg7PnHr+IbdimfwrzDLZoKWgafXhQgh0PLHo+W3EvVpRtH7/hA1dwzh+T8GQMkZjVk+h1jmQDw9z2/Xc7JjtQRntR6d1VLwAgjOPIfApBfd/BD7SvCCpjxnnsG/RM0djRAaqLsZTdgiVxcp7P6ErzhOcCzeehuWdQoMvq7V7mPrnkl9smGspEnaG4XVNiLXvCPuIPjp6XFlir/1H2h3eE9Ou3JypULxFxMY/zhG2WcYZbNQs4c5topqGubOL+Pq2mY4Id+b8LQutMU2zUDx5u1WHi+JRCKRSCQSiUQikUgkEsnBwzHHHENVVVWH2l577bXMmDGDTz/9lE2bNtGjR49W6w8ePJh77723Q2PV1tby2mvO2uhPfvKTDvWxP9mvq/KqqjJx4kTeeOMN3njjDSl6SQ4YVKX90RaBP/00oeyzrME80ePQsDdMFnli1W/E2+dSIsv/ipo9HCu4DeHv0q4oFat2LWb1ChRvLkqPqYACDTmZ2pyKvxhPz/OxGvJOIVRXRLHrN7X7KSUT8tqFFXHyaO3jHBG2bbuRRIqvCDuyE9s2ULOGtL+PaFVCmfDk4Bv7MFhR7FgNsQ3/xqpZiafPZSjevGaCsY1d+jZWz3NRAl13a+7eEX9wcnEZjrCllZyOuXO+c27YrWCZCH8RCN3NzZUKoaiknfB+u8bVupyMUfqBc6BnoxZMxNj6DlrxSbs1/7jxPdno3c5Eb5HDzWxpe2hG0HtOxSh9H73P5ag5IxF6cq9lcP42sbX/QHgLMWvXILR09G5nttpGIpFIJBKJRCKRSCQSiURy+DBmzBjOOOMM3nrrLe677z7uu+++vTbWE088QXV1NYMGDeKcc87Za+PsLfZ7KEqjpeHGjRv380wkkiYsOz6nV7+uKWzXUkSRpXk1fFryJIAHG8lEDjtSTnjBzwEw6jdibH0bteBo1OwR7eozuvqxhrxODp5B10PeWKzaNahZQ1Iu9ouWkUm2id0QvWTbiXZyqUhmiQcCWovoyxiAkjUI24og2DdihG3bYEXjcp0Z5XMwtn+Id+gtu9WXuWtR3LHw5KJ4CxCerIaxrKbopQZi65/D7jK1aT7hHdCa6KVnJdj/Rb5x8mp5+l3ljNssB5taMInYhufxFB+/W8+lPXgGXocIdIdYNVq3MzG2vguAktG/08awbQtj23uouaOcaC+hIoSKUT4Hvc8lpJ3wPrZR36aYZzTYhWolpxFb/yzYFnqP73XaPCUSiUQikUgkEolEIpFIJAc/v/vd73jvvfd4/vnn+dWvfkVJSUmnj1FfX8/DDz8MwB133JE65c8BzH4XvbZt2wZAJJLEEk0i6QQ6Ym9otbBZ07UklmyAqNietLx39r6NBNq7CFB0R+CzLcBC730pZuViNycXgFk+B+HJxTfmAXfxP1b6QYJNoJo7CqtmZVyZWfEl0RX3u8d678vw9L4o9Yz0TLQu38Uo/S9W9VKnMFaDHasB2wQ908nrlIokubA8g64nuiJ+h4R3yE1EVtyP8OZiW2HMym+wqlfgO/KvCGXvf33a0V2E5lwcV2ZseQOg9eeXhFjpf+P7tk1X8HL6S4y4M0o/hPrtgNXQpnX7QU+fy7BjdWCGiG18oemEnoXWGB3VrI/o6scwtn+Mp/clu/Vc2oNQPHh6NllYCo8zB63k9FZa7R6xjS8jPFmoOSPdfGHOt00l0VWPIjy5CC0AagCty4kIxZPQh23bRFc/jkjriVk+u+EzhmuhKZFIJBKJRCKRSCQSiUQikQD079+fhx56iPXr17Nly5a9Inpt3ryZK6+8kpycHE4++eRO739fsF9Fr23btjFr1iyEEBQVFe3PqUgOUWpra1mwYMFut2sZ6aWkEBj0T95KWp4X2O96cqehFR2HVnRcQrmZP47w/HhrR2PrW3gHNvm8Kr7Ez7VWfALR6uXxfVV8HnccW/8seo9zUy78C8WD8BXG97HrK4KznJxe/qOeQbSS60krmoyae6STd8k2QPVjJbFHVPPGonc/J07AUbudvU8ELwDF20oeqN0UvazKxaB4QGhgBlEz+rVjAip2+ce4MYtt5NzSmwlKep/vY9WswI5WouaMasrlZUXdOsaWNxCenN16Hh1F7955odhWuByrbi2xdU+nrGNsey/uWEsRzSaEQHhyses3unGGItC6J7NEIpFIJBKJRCKRSCQSieTwZNq0aXu1/0GDBnHLLbvnMHWgsd9W5levXs0VV1xBKBRCCMGxxx67v6YiOYSZM2dOh9qZLazyUoZxRsMJRfMy+pKflhjRcaihtscmroUdoZI93MlDpWcgPDnYtpVgh9eIHdqOSO+Vsmu953mOBZxtEfzs3BaNreSNGqel+hIFtZbWiQCqD73P91ELJ2GHtiL8XVDS2yEWdSJKel+surXusVZ8Ilq3s1AC3XarHzX/KMyKudAQtWju+gqzZjVqZit/R6GD0LBQUNTde08LIVCzBieU27blRA5asaYxDjLMXYuIrvjr7jVSvClPefpfTWTZ3WCGEP4u+Eb+3x7OUCKRSCQSiUQikUgkEolEIjk82WPRa/r06e2uaxgGlZWVfPvttyxYsMC1nVNVlZ/85CdttJZIdp+KiooOtfti2Qdxx4qSJKomEkb//H8JxT8YfC3n+A8+r9PdIbLyQYwdM9uu2DIaqeEz7x91l1sUXvInzLJZCU3NysXYRj1q9tDkXSseIisfwtj6duLJ3cjv1YjiK0Qtmoy541MA9B7nuRFdakZfyOi72312BkrOSFB9oOgIoaHmT0BJ7wO2gW2G22+D1xhp1SyfmR3eAa2IXv7xjxOJRNi2eTPdu3dH8+255Z6WNwZt8lvO979tJbWaPNBxo9ZaoOaOQS08muiKB1o00BEidY4/reAo1EkvY8eqHUvEVupKJBKJRCKRSCQSiUQikUgkktTsseh11113dWiBrlHwUhSF++67jwEDBuzpVCSSBCwrMeInPT2durq6VtuleTOpCjYJZuFoMKGO59V/IOpr3eNKLUDB0X8HIfCqh+6itRXcgrH1nYRy4esCanw0i1Z0Amr+BIRQMGtWgmVg7FwAtomaORDhyUbNG5tU9IqufgytyykpRa+GUZMXd0D0AvAOuRGry8mgeFCzh3Woj87G2/8q93F03XNElvzJPVYLj8M3rH3hxt4hNxGqW48d3NystI2IuL0ovgghGkTR3bNpPCBI8brofS5DzRyAHdlFbONLeAddj23UYu78qu0uFQ3Rmp2lRCKRSCQSiUQikUgkEolEImmTTrE3bBSwdodGS8Pf/va3HHnkkZ0xjTg2bdrE448/zgcffMDWrVvxeDz07t2bc845hyuvvJJAINDhvleuXMnMmTNZuHAhy5Yto6Kigp07d6KqKgUFBYwePZqpU6dy2mmnyR37+5mW780pU6bw5Zdfti16+TLiRC81SQ4n/b8z4o5zjCCabWIIjR7pB+FCfisYFV+CFQHbxtyVmCNN634O3v7XJJQLzY/Q/ABEVz6CHSlzz3lH3IGWPw69y8noXU7G3LWQ8OJbW3Tsb31iLSLJ1LzxeAf/ArT0dj6zFt0JBTV3dIfa7hNaWjDasVarW5EKIkvvdqLCopXYodK482bFfCIrHnAikRQd4S/GP/qeDk0ttuVNjNIPEN5ClLRuaCVTUFrkXTtUEN78xLJAifP+tSKudWNk2XTU/PF4Bl63r6cokUgkEolEIpFIJBKJRCKRHJbsseh10003tbuurutkZGTQo0cPRo8eTWHh3lkQfe+997jmmmuoqalxy4LBIIsWLWLRokU8++yzvPTSS/Tp06dD/d9777289NJLSc9t3LiRjRs38tprr3H00Ufz3HPPkZub26FxJHtOS9FLUZTU+bmatxPxETCDuo9KqCOS5I0aVbeR+Zl9Ob1HG2LNQUZ0xX3Y0crUFdrIoQUksTo0WxxGEppo+Ue10WfyPFwimR3loUBLWz2rDWtAM4xV9U1ckVZyekOuLuFYIzbYHdoASsdz0UVXPQKAnjOS2MaXUPPGwSEqeqnZw/CNvAvbiiA8OWDFUNJ7E5x9QVOusgY8fa9E8RXsp5lKJBKJRCKRSCQSiUQikUgkhxd7LHrdfPPNnTGPTuPrr7/mhz/84f+zd99RUtX3/8df907dviy996rSVaSIXbE3EGI0URNL1BhNURNjovnGWBITY4mJ/qwhIiL2XhEQBSkKAtIFdqkL22d3yr2/P4YddsruzvZdeD7O4TD3cz/lPevc9Zx58/585PP5lJ6erptvvlmTJk2Sz+fT3Llz9eyzz2rDhg2aNm2aPvnkE2VkZNR5DYfDobFjx+rYY4/VsGHD1LlzZ3Xo0EEFBQVat26dnnnmGa1evVoLFy7U9OnT9e677yaVaEHji016GYahLl26aOfOnTWOsxKMS0b2gQRCivPQqfCzyrbXnPCS5Op5Ye0TVUlEuYfcLMMV/ew5Ohyj1MmvSZZfga0vycwaJke74TWv2+sihfZ+IduXJ0kK5X+pwLa5cveZUe0YO1gq//onwgmzA3/c/a9M/mysFmQY0b+y7dqSXgm2eXQPul7GgWRhcOcnkkw5Oo5XaM+C+KRanZkKHtiqsuLbe5U64b8NnK/1cuSMjGtz979K/vWPR7XZVnwyFwAAAAAAAEDTaJTtDVuT2267TT6fT06nU3PnztUxxxwTuTd58mT1799fd955pzZs2KBHHnlEt9+e3Hk4VT388MNyOhP/6E444QRdddVV+vGPf6w33nhDixcv1rvvvqszzzyz3u8J9Zco6TVixAjt379fubm5Sk9Pl9Pp1N69e2seV93ZUTEOnVTXQcG892rt41v0I6VMmCkzwZlEgbx3JNuSXbY90mam9ZQja1hUP8NwSA6H5PDI3f/KpGIzPe1lpnZX6EDSKzxRzb/W7JBPwR3vRrW5+17eJo6WcnY5Kbz9oumUDKcMRy0VhQmSXr4vfirPkb+TmdpNki3PEbdKhqnQngUyGpD0MtP7yyrZKLt8lyTJcGXVe662ytXzfJmZg2UHS2Sm9wsnUmv7bwQAAAAAAACg0RxS5UdLly7VokWLJEmXXXZZVMKr0g033KDBgwdLkh5//HEFAjWfiZNIdQmvSg6HQz//+c8j15UxoflZVvS2e4ZhyO1267TTTtMVV1yhqVOnauLEiVF9OnbsqAObvUWNixJKXGHzfs5w9UhrA9mTOknuzD7DnXgbT//6/8j/3SONGVAU2wrI2f0sGd4u4ThqS9wk2oox0TaJrZDhzpaZ3keGK0uh/V8rVLBSthWf2DrYPz4JaftyVb7kZ7LKtsvR6Xg5O0+Omr8qy7dTduFKpZR+KWvnewrtWyHb8h+cywoqtG+ZSuddKKtkY9RYz/A/1u9NtnGOrKFytj9apqe9DGdapKoOAAAAAAAAQNM7pCq93nrrrcjrSy+9NGEf0zQ1ffp03XXXXSosLNT8+fN10kknNXos6enpkdfl5eWNPj+Sk6jSK1bHjh01ceJErV27VqmpqRo3bpye+2RxzLjoL64dK5fEzfOHPhdLkh6d2K6hYbcqsT/DhJxpCX+2tm1JMuQZfpfsir3yf/dPecc+JEfm4IN9/AWqWP9vhXZ9UmW+dHlH3B1XDZaIq9sZcnSaLN8XB6rDYs8Oi2EVfBvf2IYSE7YVkm/Zr2SXfi9JcnY9TZ6htyTsa7iz5Ox6moI73o+/Z7plmFX+F2A45exxXlSfYN67sr6fpXaS7H1S1d9kqRNfUNmCxNtIph7/sgxnWp3eFwAAAAAAAAA01CGV9KqsqEpLS9PIkSOr7TdhwoTI6y+++KJJkl4vv/xy5PWgQYMafX7ULlGyprqzuYYOHaqhQ4dWOzZ2nPPzD+Lm+HPv8yVJXVPbTgIlGYYz9UAVlx3+uQQKZKT2iNmusHfCsaG9i6RQmSq+ubPKhNFJKcuXF53wkqRgiRTyKxnOzifI9hfI9u06ML8pO1Akw5WZsH9g60vxjbUkyloTq2BlJOElScEd78sqXi+5suTufYkcOaOi+rt6XaRQ/pL4c9mqVMSZWcOUctzTMr0dq+0TK7D15WrvkfACAAAAAAAA0BKSSnrdd999TR2HJOnWW29t0Ph169ZJkvr27VvjFoRVk1CVYxpDfn6+Nm7cqOeee04zZ86UJLVv315Tp05ttDWQvERbV5pmcgmp+IRZdNLL7tQtftCBxFi669BJeoWK1ssOlsjR+UQZhiHD00GunucnPd7MGBQ+Y8s+sB2kM11mWq/oNfYujh/oypKUYBvCapSvuifS3//dw5IVlKvneYk7m+64poacZdXcrNIt8W0lmyVJ5YWrlTrxhaikk5nWWynHPK6yhT8Iv3erIrzFoxWQHSiW4cpIeBZbeHD8z6pSYOucBr0PAAAAAAAAAGhsSSW97r333morZBpTQ5Je5eXlys/PlyR17969xr7Z2dlKS0tTaWmpcnNz672mJJ111llauHBhwnvt27fXf//7X2VnZzdoDdTP3r1749pcruSSG0f1PVYlvkLZsmTbUrv0DjX2n5d1sEos3dX0z0pzscu2Krjtlci1md6/bkkvb0d5ht+l4PbXJdMlV+9pMmITKXb8mVQpo++POjuqVoZThqeDPMN+rYrvHo3MaVXky67YG07y2Fa4+ivBem2Jo/0x0vrHZaR0l+2r8vvLMCXLL6t0qxxVPo9SeJvDtBPfUjB/qSq+/p0kyffl1TI8HZQ64b/VrmU4UyVnlhQsTCo2M2uYHFlH1v1NAQAAAAAAAEAjSHp7w6TO9WmAhibVSkpKIq/T0mrfWis1NVWlpaUqLS1t0LrVueaaa/Sb3/xG7dtXU0FRjUP9/C+/3x/1d1NK9LN0OBxJ/YzHD51S43ym36+qqZtt3pzIa2eoQuXlh0biy/JXRF/bdt0/o2lHSIOPkCQFJAVixltmetwQv6Oz5IjvW22cpVsk/z6Vr/mHFCqXf/PzCnU6U9bW12Rvnx3pZ7QfL7k7S1p/cLC3W5t67qy9X8vofJpk21Jl0qtKYqpiyxwZfX8qw50dN9YORlfP2RV75dv5hWQFwtV4mcNkuLIOdmh/skIZk7R7x1Z1zf1VzYFljZBxxF2ydOj/HgNau+b8fy2AhuOZBdoWnlmg7Tlcnluv19vSIQBAq5BU0quh2w42h6pfsiZTzePxeCRJPp+vQes++uijKisrk23bKiws1PLly/XUU0/piSee0JYtW/Twww+rU6dOSc+Xl5enUKhtV6IkY9euXU2+xr59+6KuHQ6Htm3b1ihzdyssUGqV62CVM6Fyt2+PH9BGpZTkq12Va38gqL2N9DOs5C1zKNvwyrQPPsN1/e+U6RmldP9HUvkOSZIvZaT2b9um9KJiVT3Zq6ysTEVZ58jRcaQMOyQppJCjnYKN/J6aUoedc+UOxMRbpRLLzl+osrIi7e9wddxYV8U+dZRkGV75UscorXShrNV/jNzf2/FG+b0JziA0Pcrr+bAy989Resm8hHHtdU+Svw39HIHDQXP8vxZA4+GZBdoWnlmg7TmUn1uHw6F+/fq1dBgA0CoklfS67bbbmjqOBqv6rxkSneUUq6IiXMGSkpLSoHX79OkTdT1+/HhdddVV+tGPfqT33ntPJ510kt57771at1ys1K1bgrOiDiF+v1+7du1S586d5XZXf15QY4g9v8vj8ahnz56NMneayxF1HTiQ9Dq1m6vR1mgN7KJi2a5TZBd8Lfn3yO3fqm57/iIjrY+M/tdHnR1Vfz0lnR3XUqc4u1wua/lXkeRPao8TlNa+i2y1k110sF9Kikfp/cY0LNwWFtqfEi6Zq5QxWDLc4Uot0yUVfqOU4Hal9+wpa/NTsnd/KBmO8PaHaX0lSabpUMbAGbJWRG/N2tFcL7PnyVFtkWe2Q7acKUfLXpco6WWqU99xMpzxVXsAml9z/r8WQMPxzAJtC88s0Pbw3ALA4SXp7Q1bu/T0g1+2JrNlYVlZmaTktkKsK6/Xq8cee0xHHXWUtm/frj/84Q968sknkx57OHC73U3+XmMr/kzTrHXNYCigkBWUw3TJYTqq3XYzZf470eMOJL3+Nbm9vF5HoiFtk3e07Oy+Klt42cG28jzZ5XnyDr5OZiv5vNpOS2VVq53W/0OO0nUK5r0d1c9hWG3+GfM5XKq6SaG722ky03qr4tt7JWeqbEmyA/J6vaowAgqGyiJ9He4shSTJMGSvuTtuble7IXJV8/Nx7n5Vdu7LkWuz3WjZ/r2yS7fK2fM8eWo59w5A82uO/9cCaDw8s0DbwjMLtD08twDaOr/fr3HjxmnTpk169tlndd555zX6GsuWLdNJJ52k7OxsLV++XO3atat9UCtj1t6lbfB6vcrJCZ+rlJubW2PfgoKCSGIs2Qqsumrfvr2OPfZYSdLbb7+dVPUZGld9zqFbvmGB/m/mtbrr+at057M/1v975574TqXFcU2WDPXJcKjDoZTwOqBswYxwFVGM8q/vUPk3d8m2W8F2nEb8r7LYhJckeYb9pjmiaVJm5iA5ckbL0f5oOTqMk+HtJMOdI8OdI7t0qwxPRxkOrwLbXpUdij5by/DkyNVrWvgiwX83Z5eT49oiYj4DpidHnqG/Usq4p+QeEL+VIgAAAAAAAHC4+cUvfqHs7GxlZ2dr3rzEx4RU5+OPP46MTXTk1OOPP65NmzZp2LBhOvfcc5Oe17IsnXrqqZG5s7Ozq+07evRonXzyySooKNBf/vKXOsXfWhwySS9JGjx4sCRp8+bNCgbjv6SvtG7dusjrQYMSnF/TSDp0CFc+lJWVKT8/v8nWQXKqq9qq6v2ls2NHxc+TIOn1cbsj5HXUPv+hxC79XqG9i9Qqfo0kSHoZ3piz9JzpkjM1rl9b4xl4jbwj75F3xJ/kHf5HOdsfLTO1m7wjwpVbdsUe2RV75V//uBSI/qwahin3gCuVetzTUlS9mOQ54rcyzOrPQ7RLNkZdB3d+KEfmIJmp3ZJ6tgAAAAAAAIBD3fTp0yOvZ8+O/a65ZrNmzYq8njFjRtS94uJi/eMf/5Ak/epXv6rT93FPPvmklixZknT/3/wmXDjwzDPPaPv27UmPay1awbfVjee4446TFN7ecMWKFdX2W7jw4Dk248aNa7J48vLyIq+bYhtF1Cy20iuZXwTl/rKo6y271uqZ9+5X7t7NkTZzT17sML3WYaw8h1nSK8xsJQkPR/g8K9MjOVIkZ5pcfX4oOQ4kuQxT7v5XyDAOrUo8O1Ai27bDn3VH/PmEzp7nyzv6b/KOul/ekffK2e1MSZLhypBtRye9DHdWzYtZVKsCAAAAAAAANRk3bpz69u0rSXrjjTfk8/mSGldaWqq33npLkjR06FCNHDky6v5TTz2lffv2qUePHjr//POTjicvL09/+tOfZBiG2rdvn9SYY489VkcffbT8fr/++c9/Jr1Wa9EkZ3qVlJRo1apVys/PV0lJiSzLqn2Q4rOXdXXWWWfpwQcflCTNnDlTY8eOjetjWVYkY5qVlaVJkyY1aM3q5ObmRrKnPXv2VEZGRpOsg+rVZ3tDrytV5YHoxNfGHd9qkv+syLVzSYKyVMNQebDu67V2of1fV3vP0WmyQvnJ/wuBpmSYDqWd8EZcu7PLCbLL8mR4O8pwhhPPVkW+7NJtMjMHy3DGJ4paOztUobLPLpbsg0koV6+pcvW/UjIcUdsWGu5sOTIGJJwnbdKL4cRX5R+z5oSg2fcKWStvC8+b1kt26VbZtiUjQZUdAAAAAAAAcLi65JJLdO+996qoqEhvv/22LrroolrHvPHGG5EjmS655JKoe6FQSE888YQk6eKLL5ZpJv993K9//WsVFxfrhz/8oTZv3hxVEFSTiy++WEuWLNELL7ygO+64Q5mZmUmv2dIaNen10ksv6T//+Y+WLVtW54SDYRgNTnqNGTNGxx13nBYtWqTnn39eM2bM0DHHHBPV55FHHtF3330nSbr22mvlckVv5zV//nydc845ksJJuH/9619R9zds2KDc3FxNnjy52jgKCwv1k5/8RH6/X1J0SSOaT30qvWwl/tymeg8mLe3UxAnMbaWt4GyrRmSVblP5it8lvulIkVW4Ws7O1T8HLcmq2Cdr/9fhJJBhShV75Ww/VoHct+X/LvyvE4zU7pLhkrvPD+TsfHwLR1wHhhGV8JKkwNaXFNq/Qoa3s2Q6ZRguyXTJMGr+FW8YZsKtIRNyHawEcw+4RnbFHskKSg53nd8CAAAAAAAAcKiaPn267rvvPtm2rdmzZyeV9HrxxRclSaZpatq0aVH3Pvnkk8g2g1OnTk06jtdff11vvfWW2rdvr7vvvluXXXZZ0mMvvPBC/fa3v1VxcbFeffVVXX755UmPbWmNkvTy+Xz68Y9/rA8++EBSzRU2hmHUqwInWffee6/OOOMM+Xw+XXjhhbrllls0adIk+Xw+zZ07V88884wkacCAAbrhhhvqPP+OHTt03nnn6cgjj9RZZ52lkSNHqnPnznI4HNq9e7e+/PJLPf/889q1a5ckadiwYbr55psb8y2inpJKeiX4bA7sfpQ6t+sRuXasX5VwbJ+MQ2vrPKt4nWSHz8ZztD86UtXl6vtDBXcvkKvXxXJ2PqEFI0zMti1ZJRtVsfq+SJvhzpFz4v8U2PLCwX5lueG/g6XNHmODGInP3bKK1ytl/PMyvR2bZl13B8nhlULlkiRXtzOaZh0AAAAAAACgDevTp4/GjRunRYsW6aOPPtKePXvUsWP139nt2LFD8+aFdxc7/vjj1a1bt6j7r7zyiiSpf//+OuKII5KKoaioSLfeeqsk6e6771ZOTk6d3kPHjh113HHHacGCBXr55ZcPv6TXjTfeqPfff1+S5PV6NWnSJH3//fdat26dDMPQ9OnTVVJSom3btunbb79VIBCQYRhKS0vT2Wef3ahnAo0YMUJPPfWUrrnmGhUVFenuu++O6zNgwADNnj27QVsOrlq1SqtWJU5+VDr99NP16KOPKjU1td7roO6CwaA+++wzbdy4Mao9uaRX9FacZx37Qx0z+GSZVathSoqi+tzfM1wZ+McxtZyJ1Eys0u8V3DVPhjtbzq6ny3B46jWPs8vJ8m96Tq5eF8twpoaTXs4Mufv+UO6+P2zkqBtHcM8iVay8K7rRlSXbv0+h4k3h6qQYZjXb/7VWhmHI0XG8Qns+T3Cz6bYaNEyX3INukH/9v5tsDQAAAAAAAOBQMH36dC1atEjBYFAvv/yyrr322mr7zpkzJ3JEVKJd4+bPny9JCY9zqs5dd92lHTt2aPz48br00kvrGH3Y0UcfrQULFmjRokUqLS1VWlpaveZpbg1Oen311Vd6+eWXZRiG+vXrp7lz56pXr1769a9/rXXr1kmSHnvssUj/oqIiPfvss3rggQdUUlKivXv36qmnnmrUM6+mTJmiBQsW6PHHH9f777+vvLw8uVwu9evXT+eff75++tOf1jsRNW7cOM2dO1effvqpli9frry8PO3Zs0dlZWXKyMhQ7969dfTRR+uiiy7SuHHjGu09IXmrVq2KS3glK7bSq2fHAXF7pDrytkRdr0vtIkk6tUf9kkuNySrfI99XN0uh8LlkoYJv5T3y9nrP5+o1Vf51jxy87jalwTE2qUSJzUChJKl8yc9keDrIO/qvCua9rcD3s+Xqf5UcmQObOciG8xx5h3yfXy67Ym9Ue1Ofr+XqeoqcXU6SmrBaFwAAAAAAAK1AUUH9x3pTJHc135UWF6iaE2Zq5/FInpTE90qKJMtKfC+RzOx6BpGc888/X7feeqvKy8v14osv1pj0mjVrliQpPT09cvRSpdzcXG3dulWSNHr06KTWXrx4sZ566im5XC49+OCD9XwHB9fz+/1asmSJTjjhhHrP1ZwanPR64YWD24U98sgj6tWrV439MzMzdeONN+rMM8/UOeeco48++kjXX3+9nnvuuYaGEqVXr1665557dM8999Rp3KRJk1RQUFDtfZfLpZNOOkknnXRSAyNEU9m/f3/C9uTO9Ir+xRiXRCgriRuzy52t20ZmNGrFYn1Zhd/K8LSTYXaVZCmUv0S2bdU7GeLsdpqs0s0K7V0iM2uoXH1a+/l0Nb9Pw91OZkoXuftfKXf/K5sppsZnGKZSjvmXyr/+vWSHJNmSbUlVzvAKFW9QaPd8yfTIcHhkeDo0yhls4XPAGjwNAAAAAAAAWrH0G8+v99iKy25S4JQLEt5Lu/1HMooL6zWv//wfyX/BFQnvpfz553HFCjUpefbTesWQrKysLE2ZMkWvvPKKli9frvXr12vgwPh/fL9q1Sp9++23kqSzzz47rppq8eLFkdfDhw+vdd1AIKCbbrpJtm3rxhtv1JAhQ+r9HkaOHBl5vWLFisMn6bVo0SJJUt++fetU2dS/f3/961//0vnnn68333xT7733nk4//fSGhgNUe2Zcfc70ih1jFMUn1BZkDdLJ3qatsEmWmd5fhjNT3pH/J6t4g8q/vjNclVPPJIVhuuUZfKNCXVarfPntKvtsXuSeq/d0ufv/uHECbyy1JffsOvxrj1bOcGUoZew/qr1fviT+zMLGSHoBAAAAAAAAqN306dMj53G9+OKLuuOOO+L6vPjii5HXM2bMiLufm5sbeV3TuWCV/vGPf2jNmjXq3bu3fv3rX9cn7ITrbdmypUFzNacGf1O/c+dOGYYRl2Wsmizw+/0Jx06ePFlDhw6VJM2ePbuhoQA1qi7ptXPfVq3PXamHX/2trJikiBmTRDGCgbjxxY4UdUpxNF6gDWQVrZFv6S3hhJdVofrXCx8U2v/NgbkOCnw/q8HzNjZHVg0HORpmk555BQAAAAAAAACVTj75ZHXq1ElSOP8RW3BhWZbmzJkjSerevbsmTZoUN0d+fn7kdXZ2do3rbdy4UX/7298kSQ888IBSUqrZCjJJXq83MseuXbsaNFdzavA3wMXFxZKknJycqPaqP9DKPokMHz5ctm1rxYoVDQ0FqJdHX/+9nvvgr9pdkBt3Ly5RFgpFXfoNh2QYOqFby5/nJSlyppVd+n1ckqph87aNZJHhTPyLPGXCTJmZQyRnmnzLb5Nv6S9lleU1c3RNz/YXqGzhZSpbEP+vQgAAAAAAAAA0H6fTqYsvvliStHXr1siueZXmzZunHTt2SJKmTp0q04z/DrbqUT61Jb1+8YtfqLy8XOeee65OO+20BkYfvWZZWVmjzNccGry9YUpKikpKShQIRFfAZGVlRV5v27ZN7du3Tzi+MrvZljKFaN2q297Q4YivxlqxcWGNc8WdhRVT6RU4cIZSprt1JIUMb2eljHtS4f0MDyTsjPpVodn+/bLK90gyFPj+xVr7txZmej9ZJZui2nwLL43rZwdLmyukZmVX7El8w5nRvIEAAAAAAACgzSp5+NX6D/ZWX2FU+pdn678xlaf6wgPf7/4pWa3vaJPp06frsccekxTeynD8+PGRe7NmzYrql4inynv2+XzKyEj8Hd/zzz+v+fPnKyMjQ/fee29jhB5ZU5JcLlejzdnUGpz06tGjh9auXat9+/ZFtffv3z/yevHixVGHnlX13XffNTQEIEp1Sa+ePXvGtb228Oka5zJjK72CwahLv+lQl5TWkfCSJMN0yUjt0ShzBXd+LP+GJxplruZkW8HaO0mySjbKkRl/eGSbZsT/SncPuFpGSleZ6X1bICAAAAAAAAC0SZnZTTNvRhPNm57ZNPM20PDhwzVs2DCtXr1ar776qu6//355PB6VlpbqzTfflCSNHDlSQ4YMSTi+Q4cOkdf79++vNun10EMPSZLGjx8fV1FWae/evZHXL7/8siQpNTVVU6ZMSdjfsiwVFRVJii5yau0anPQaNmyY1qxZow0bNkS1jxkzJrI13DPPPKMrr7xSTmf0ch9//LG+/vprGYah3r17NzQUoFoTJkyInB9XVdCKP6OrKkPRSS8jFJP0MpzyOBKfFXYoc3QYL7ORkmuNLeXYf0t2SLICkh1U2fypCfv51/5Drm5nNHN0TcyM/5Xu3/AfGe52SpkwswUCAgAAAAAAAA5vM2bM0O9//3sVFhbq3Xff1Xnnnac333xTpaXhnaiqq/KSopNeBQUF6tWrV8J+FRXho27ee+89vffee7XGdNVVV0kKF4pUl/QqKiqSdaB6rkeP1vldcCINLlGpLMdbv3591P6SPXr00Lhx42TbttauXasf/OAH+vrrrxUIBFRYWKhZs2bppz/9aaR/dT9YoK5iK73GjBmjYcOGxZ/PlYTatzd0yN2Kkl5W6TYFd89XcPcCBfd8rlBRQyopo3+OjpwxSj3xHaWe+I68w++Ue8CVDQu2iRiGIcN0ynCmyHDVtKVf6/nv1mhMlzzD745vzhwU/1kGAAAAAAAA0OSmTp0aOXrnxRdfjPrb5XJFzv1KZNiwYZHXGzdubMIo41UtdKquEq01avC3oKeeeqoMw5Bt23r33Xej7v3xj3+MJBo+/PBDnXjiiercubP69u2rn/3sZ5EkWfv27XXdddc1NBSgzvp2ia/+qiorLeYsurjtDZ1aX5jcdnrNIbhnoSpW/VkVq/5PFSvvVmDL/+o/meGQTJdkuMLb5hmOcEKpHsnDluTqe3nCdsPbqZkjaXqG4ZCzwzFx57i5+l7WQhEBAAAAAAAAh7cuXbrohBNOkCR98MEHWr16tebNmydJOvnkk6OquWKNGjVKXq9XkrRs2bJq+61cuVIFBQU1/pkwYUKkf2XbypUrq52z6npjx45N6r22Bg3e3rBnz566/vrrlZeXF7UnpCQdc8wxeuihh3TLLbcoGEycGOjQoYP+97//qX379gnvA3UVW+lVU5KmuvO/KplmdF64rCKgqscw+hOcoVRXlm+H/Osfl6vPD+TIHNywyezYwxodCbslw9XzArl6XtCweFqYHfLL8LRLfK98VzNH03xcfS+X7OCBz4Mlw53T0iEBAAAAAAAAh63p06fro48+UiAQ0FVXXaVQKCQpvPVhTdxut8aMGaOFCxdq6dKlzRFqROV6PXr00MCBA5t17YZo+Df2kv70pz9Ve++yyy7TMccco8cee0yfffaZdu7cKdM01bt3b02ZMkXXXXddjZlMoGlVn/RKVAVmf/xG1PUg387kV7JDkh2SYbqj2itWPyCrcLVcPS9Keq7qxSS9DvMt7Wx/vvxrH4pq8wy/S1bRd3L1ntZCUTU9d59LWjoEAAAAAAAAAAecffbZysjIUHFxsdasWSNJys7O1hlnnFHr2DPPPFMLFy7UsmXLVFxcrIyMmo50aRy2bWvBggWSwrG3JY2S9KrN4MGD9dBDD9XeEWgEDa30cjpcysnorDOPvTSq3fX+y0pfF51NL3F4dO2wtFpjCu78RBXrHpWsCrl6nCdX/6sicVlF6yP9rNLvJdMjM6VLrXMmFKqIvtyzQHawTIYztX7ztXUJKvEc2UfK2eHYFgimeVhleapYfb9kBWTbQckOKXXcky0dFgAAAAAAAHDYSklJ0bnnnquZM2dG2i644AJ5PJ5ax86YMUN33323ysvL9eabb9ZaHdYYFi5cqNzcXEnSJZe0rX9gf3iXgeCQVNuWhVF9Yyqjzj3ux7rzh0/oxvP/rC7tekbdc37+Qdz41zqM1c+PrDmzblshVXz3sBQskayAAlvnyC7dXKVHuJTVKv1evmW/kR0sSzr+WM4e5ySKoN7ztXlGgu0drdZzBluTsEOyitbKKtkou/R72WXbZVuhlo4KAAAAAAAAOKzFJqumT5+e1LicnBydc074e985c+Y0elyJVK4zevRojRo1qlnWbCwkvXDIq0ull2EY1fZ3bF4b1/affmerW1rN52bZgUIpFJ3IChV+VzUISZJ/3aNSoFA1hJuEBg0+5BimS3KkSs4MGe52MjwddcgnAU1XfJsdaP44AAAAAAAAAERMnDhRBQUFkT/HHpv8blTXXnutJOnTTz/V1q1b67X+W2+9FVm7JsXFxXrllVckSddff3291mpJDU56jR8/Xg899FCk1A1oaXWq9IrpatQxabTI07PWPoazcvtDU2bWkQdeVt12LzbeRs5F1+HncagxXBlKmzxXace/pNSJLyh1wvMy3NktHVbTMhPsWmuR9AIAAAAAAADaqrFjx+qcc85RKBTS3//+9yZd64knnlBhYaGGDBmiCy64oEnXagoNPtNrzZo1uuuuu3T33Xdr/Pjxmj59us4999xmOUwNSEaNlV4x2xvW1Le+rKLKCjFLVuEqObueLjP1YLLMO+p+SfaB5JQlw9u53msZ7myZ2UfJKlgpmW55R/9VcqbUay7bXxiuUqtMBDpTZXra1zs2NA/DmSH3kJskwxWudDOdkqP2vYEBAAAAAAAAtF533nmn3nnnHc2cOVO/+tWv1L1790Zfo7S0VI8++qgk6e6775Zptr3NAhuc9JLClTW2bWvhwoVauHChfv3rX+v000/XJZdcolNPPVUOR83bvwGNqW6VXrHbGyb/EK9M66GL+9WeUPJveDLq2tn1VDmyhkSuHe2GR923KvIV2vuFjNQecmQOTDoeSZJty0zvH056WX7JCshIdK5VEgJ5byuw6dmDcXY4Tt7hf6jXXGg+hsMjV7cpLR0GAAAAAAAAgEY0cOBAPfLII9q8ebO2b9/eJEmvbdu26Sc/+YnatWun0047rdHnbw4NTnr95z//0UsvvaRPPvlEwWBQkuTz+fTaa6/ptddeU05Oji688EJNmzZNY8eObXDAQF3VXL0Vf6ZXdaysHJmF+yLXv+03Q9cMTK11fat4fdR1cNencmQfefB++R5ZBatk2yHZvlwFtrwQuecefKNc3c+qdY1KFavvjzrTyQ4UJT02TlzykPPCAAAAAAAAAKClTJ8+vUnnHzJkiG6//fYmXaOpNbg2berUqZo9e7bWrl2re++9N5LYqqz+ys/P15NPPqnTTjtNY8eO1f33368tW7Y0dFmgWvHVWzUksmL71pTYCQWjLksdHrX3Jl9FZWaGq7vM9L7RMRRvUMXq++Rf89eohJckBbbOSXp+SQrtWaDQrk8Ozl36fZ3GR4s78AwAAAAAAAAAgFar0TZkbN++va655hp98MEHWrZsmW699Vb1799f0sEE2KZNm3Tvvfdq9OjROv300/XUU09p//79jRUCUGdxWyHWVBUWCkVdBgyHMl21Z4JcfX8oV69pcmQfIWfPi+TIGXNwfX9BwsRU6glvyDvqPqmeWxNGYtw2t0Hjo5H1AgAAAAAAAAC0Xo1yplesvn376rbbbtNtt92mZcuWadasWXr11Ve1Z8+eSJ8lS5ZoyZIluv3223XyySfrkksu0XnnndcU4eAwU7nNZjLiqsJqSuzEzBswHMpy1543dvf9YfVT7vxYgU3PxLVXrHkwfK6XM73W+atytD9GofzFkWtnh/F1Gl+Vq88P5OpzoFw2+WPSAAAAAAAAAABoEU2S9Kpq9OjRGj16tO699159/PHHmj17tt5++22VlpZKkvx+v9555x299957ys/Pb+pwcIizbVu7d++Oaqtpe8PdBduT7hu7vaHtcCjLXXv1k+XbpYqVd0uGKcmQDEPe0Q/KMB3VVpZFtih0ptU6f1WGp310g8NTp/FRcxmGpAOVZhR5AQAAAAAAAABauSZPelUyTVOnnHKKTjnlFJWVlemtt97Sf//7X3322WeSEmwzB9RDQUFBXJtpmgpZQe0pyJNl2+qQ1UVup0fBUKBOc38z5WrNXFsolxWSyw7Jn9m+5iTZAaGClbJKNka1WQUrZbYbITtYFtffPeQXB5JXhgzTXacYFfMcBbe/JnefGTLc2XWbBwAAAAAAAACANqbZkl5VrVixQp9//rlWrlwpwzBIeKHRVFRUxLU5vLYemH2zSsuLJEkuh1s/OOnn6tq+d1zfzNR21c79xaiz9ffSgsj18CxXrfFY5XvkX/PXuPZQ0RpJlgKbn4+Pt/1YmZ4Otc4dy7/xGdkhX1y7HSiWXFlJJegAAAAAAAAAAGirmi3ptXbtWs2ePVtz5szR9u3b4+47HI7mCgWHsEQJ1G9zP48kvCQpEPLrk69f1fQTbozr2yGra7Vzv7QxOqHUKaX287wCW/5XTaCWZFT3ma9fciq48yPZFXvi2n1f/lSGt6s8R90hR0b/es0NAAAAAAAAAEBr16RJrx07dmjOnDmaPXu2vv3220h71cTEUUcdpWnTpmnq1KlNGQoOUx6PR4VlO+PaC0v3y1Z8gixhNZRty7F0vh579V9altFHd/W5WBtSuyi/wqp1fatkUzV3bNmBwsR3KvbKki3JkOHwykj6XK/qKybt8h0KbHxKjpF/TnIuAAAAAAAAAADalkZPehUXF+u1117TSy+9pIULF8qywomBqomu7t27a9q0aZo2bZqGDBnS2CHgMJao0ivFHZ80sm0rYV/TiK/ecr0/R57/ParBkgb7dmjG7kXqOv4xfZ2fVWs8zu5ny1/0XVx7MPctuQdel2BAmsq/uqnK+LPkGRxfkZaQXXMSLrT/m+TmqZwuUCI7VKbKyjPD4ZXhyqjTHAAAAAAAAAAANJdGSXoFg0G9//77mj17tt57773IuUpVkwqZmZk677zzNG3aNE2cOLExlgVqZRiGLjnheo3NO0HPvH9/pN2yEie9ElV6OT97O67tRzs/k/PcH9S6vrPLyfKv+Vtcu6PTJJnpfeP7dzhOwZ0fVo2o1jUiY7ueIjtYJrtir0J7v4i7nzLuiaTnkqTA1jkKfD/rYMydT5D3iNvqNAcAAAAAAAAAAM2lwUmvW265Ra+++qoKCgokRSe6XC6XTjnlFF1yySWaMmWK3G53Q5cDahSbyKpMYsVWcFm2JTtBZZSh+Eovx/bNcW3tgqU6d2BqMgFVe8u35Ia4tuDu+XERJcvd/0pJklWRL19M0svZ80IZ7uyk5wqLjb1+Z40BAAAAAAAAANAcGpz0evrpp2UYRlSy4dhjj9W0adN0wQUXqF27dg1dAmgww4xNeoVkmqY6ZXc/kACzZdt24jO9EhhVvEXtPPEJsniJk17B7a8n7m5VRPfLfUOewdcnFdPBJeOTee6+l8pweOs2j2wZKd3lyBqm4M4P6jgWAAAAAAAAAIDm1SjbG9q2rQEDBmjq1KmaNm2a+vTp0xjTAnVWfaWXI6afpay09rrx/HuqnSu0/2sFd3wka5xTKetCcu07OPesTsdprJlMgsyQs8d5kmyF8pfK9uUm/V7Cw+vxiBqG5EyXZB+oNLNVnyotI6WHvKPvU3D7m5UtdY8FAAAAAAAAAIBm0uCk19VXX61LLrlEo0ePbox4gAZJdE7XwlXv6N2vZkW1WVZ8NVTU/dKtKl/xO8kOKjjYqfJ+DnWYWyGzPHz/ua6T9VAShV6G6ZBn0HUH5tym4I4PZFt+yfIrmBd/Vlgch6f2PjFMTwelHT+nzuNiubqdFj1vStcGzwkAAAAAAAAAQFNpcNLrvvvua4w4gCYRsoJxCS9JCoT8ClkhOUxHglHhKi/Zwci17TLk72jKu83SAz3PlqSkt0KsZKb1lHvAlVVabAXz3ql5UA1nglXHqsiXrMCBbQ5tGe5sGc60Os8TYRgys46Uq8e59Z8DAAAAAAAAAIAm1ijbG9bkww8/1NKlSyVJt956a1MvB0QJWcFq723bs0F9Og9OfDPBtoL/7HWG3m0/Wp9lDdGOy7oltX5g++vyb/6vwlsDGnLkjJT3iNskSZ4hN8nwdFBg8/NRY9xDf3Xw/C3TJTtULqtwtWzbCifi7JCcHSdUu2bFN3+UVbw+cu3qf6WcXU4OT+dpn1TcVbn6/FDufomTgwAAAAAAAACApuf3+zVu3Dht2rRJzz77rM4777xGXyM3N1ejRo2SbdtatGiRBgwY0OhrNLUmT3q99957evLJJ2UYBkkvNLm4M71qOIdq4ap3Neezx3XM4JN1/PCzo+65uk+R7IDs8r3668pS+W2n3k4do3Wu7pKkFGdyVV52qEIKFB28Lt+r4N4vD1RhWQru+jRujCP7KPnXPapQ0ToZrgw5OxyjwNaXo/uc+JaMKueUWaVbVbHmQUlGVMJLkgIbn1Jg41OSM71e2x4a1VTDAQAAAAAAAAAO+sUvfqFnnnlGkvTaa69p8uTJSY/9+OOPdeGFF0qSrrnmmrhd9h5//HFt2rRJw4YN07nn1rwr15dffqn/9//+nz7//HPt2bNHWVlZOvLII/WDH/xAF198cbXjunfvrksvvVRPP/207rjjDs2aFb+LWmuXxKlEQNsRm/QKhPzV9l27bZkKS/dVe9/V41y5B1ypjVsHqGBtpvJ8OZKkCV3cdYko+qpiryq++YMqVt6lipV/kl22LW6Ef+P/Uyh/sRQokF22LS7hFZ4oFHPpk1W0VlbRmqRjqbZXoFhWRb5s/37ZgaJw4g4AAAAAAAAAUKPp06dHXs+ePbtOY6smmGbMmBF1r7i4WP/4xz8kSb/61a9qPHrnL3/5i6ZMmaLZs2dr+/btqqio0O7du/Xxxx/rJz/5iS655BKVl5dXO/7mm2+Wy+XSu+++G9nFry0h6YVDWjAUqPG+15WqD5fP0TPv3x+XMJMk11v/04vL7tOT3z2hL5b+XqZt6YrBdTgfy7air43aq6asgpWS6Zazx3lydj1NZuaQBJ1C8W21xpJc0su//j/yLbxUZQtmqGz+NPk3PVf3tQAAAAAAAADgMDNu3Dj17dtXkvTGG2/I5/MlNa60tFRvvfWWJGno0KEaOXJk1P2nnnpK+/btU48ePXT++edXO8/TTz+t++67T5ZlqW/fvnr44Yf18ccfa+bMmZo0aZKk8O58N9xwQ7Vz9OrVK1JJ9sADDyQVf2tC0guHlNjElV1LdVN5oEw5GZ21Me/bhNlxz+z/RF4P8e3QRXu+VLorua0NJcnZ5SR5R90v76j75B35F7n7/yh+jWG3ynPEb+UZFt7+0/bvlyy/gttfU3DH+3J2nizD3U6Gp6MMbxcZqd0lxSTTYpNrktwDr41pie+TWHQ/w+DXBAAAAAAAAAAk45JLLpEkFRUV6e23305qzBtvvKHS0tKo8ZVCoZCeeOIJSdLFF18s00z8fe3+/fv1hz/8QZLUo0cPffjhh7rssss0evRonXXWWXr11Vd1xhlnSJLmzJmj+fPnVxtP5RaI77//vrZs2ZLUe2gt+DYbhwzbtlVQUFDncflFOzWw+1FJ9f3N1jeU5kz+sTG9neRoN1yOdiPkyBklM2OwDG8nGd7OMlK6yUjtIUfHCXJ2Pl6OThMTT2KH5Oh8ghydJsrRcbycHSfJcEZXm5kpXeUe8gu5B98kZ4/zJUn+9Y9H7qdOnKXU8f9NKmY7ZuvEZKrTAAAAAAAAAADhLQ4rCyyS3eLwxRdflCSZpqlp06ZF3fvkk0+0fft2SdLUqVOrneO5555TUVGRJOmuu+5S+/bto+47HA797W9/k8MR/r734YcfrnauU045RTk5ObIsS//9b3LfK7cWJL1wyFi0aJGWLFkS1eZSSrX9Uzxp6pDVVUN6jtJ546+stp9tSIEOhiq6mxqWsa1OlV6xzJTOSh3/nBwdJ8ou3yW7Yp98i36kivVPSIYz/KcKZ88LZWYMVHDbKwf+zFVg++tx8xrubLm6nSFX9ylydZ8Sv7ArS4YrPbkg47Zk5NcEAAAAAAAAACSjT58+GjdunCTpo48+0p49e2rsv2PHDs2bN0+SdPzxx6tbt25R91955RVJUv/+/XXEEUdUO0/l9oiZmZk655xzEvbp3r27TjjhBEnSvHnzVFxcnLCfy+WKVIXNnTu3xvhbG77NxiHB7/dr9erVdRrjqyhVia9Qa7ctV3pKZtQ9q3y3QgXfyt/J0J4ZHu07y6OCU9wqPN6lNGfdkl62FZIdewaXVSHZISlUdmA7w3IZhiFHx+OiugXz3pFMV53WS3R2V00HG8byDL1FqZNeUurEF5U68QW5el1ct/UBAAAAAAAA4DA2ffp0SVIwGNTLL79cY985c+bIsqyocVVVbkM4duzYaufw+/1aunSpJOnoo4+W2+2utu+ECRMkSRUVFVq+fHm1/Y4++mhJ0qZNm7Rx48Ya30Nr4qy9C9D6lZeXx53nldQ4f5kkyWFGPwrBHe8rsPm/Kp/iiR5gSBnu5HLFtm0rsPGpcGWW6ZSrx7ly9ztwppflj+4bKJZVvkfOrqcrtLvKXqohX4LKqyQSWIZTkp0wAVZtvEGfJOvAerbkTJNh8isCAAAAAAAAONzsLQ/V3qkN6+Bt2iNdzj//fN16660qLy/Xiy++qGuvvbbavrNmzZIkpaenx1Vo5ebmauvWrZKk0aNHVzvHhg0bFAqF/5sNHDiwxtiq3l+3bp2OP/74hP2qrrdw4UL179+/xnlbiyb/Rvu6667Teeed19TLAPV2+thL4hurSRbZHkOdU2pOelmlWxUq/FZW8SYFc9+QJLn7X6ngzg9ldZosM72P7FBF1JjQ7s/k2/1Z4glNl5xdT5d0ICYzOktvW0EFd34gq3S7HFmD5eg4SWknvlljjImULfqxFCiMXHtH3SdHuxF1ngcAAAAAAABA2zbghZ0tHUKTKriie5POn5WVpSlTpuiVV17R8uXLtX79+oTJqFWrVunbb7+VJJ199tlKS0uLur948eLI6+HDh1e7Xl5eXuR19+41v7cePXpEXufm5lbb74gjjpDL5VIgENCKFSt0+eWX1zhva9HkSa9+/fqpX79+Tb0MDnP1qfKqZCY8s6r6+cxaKq1CBSvl/y76EEDDnSVHxwnSgcop94CfyO49VcEdHyq4/VW5el0kq3SrrJLNsiv2Ro31f/eoXL2nydlpYsL1/OseDW+DKCm4TXL1uVSuHufIPlCxZThSZDhTa4xZkgzDjH7XsRVmAAAAAAAAAICkTJ8+PXIe14svvqg77rgjrs+LL74YeT1jxoy4+1WTUh07dqx2rZKSksjr2MRZrNTUg98VVx0Xy+l0ql27dtq9e7e2bNlS45ytCXuX4bBnJEp6VXOO1suB81RrPtuOL/2t+PZemen95e4T3pPV9HaUvB0V2vulJCm0f6Vkh2RX7JV70PXyr3s0MtYqXqfAlhdklW0Pz22H5Gg3So52R0lSJOFVKbBlpgJbZkauXX0ulZk1VBVfR/9S9Y75u6zi9Qruni8zY5BsKxD7Rmp7pwAAAAAAAACABE4++WR16tRJu3fv1uzZs/W73/1ORpWCCsuyNGfOHEnh6qxJkybFzZGfnx95nZ2dXe1a5eXlkdcuV+Lvtit5PAeP9Kk6LpHKpNeuXbtq7NeaNFnSa/Xq1crNzVVBQYGCwWDCLCXQWKqr9ErN8Kp/uyOUu3ezygNlCfskqvTyZJ8mz5qXZYUKVNDXK3daUJ+XD9YHrnOTSHolrpAyPDlxbY6c0Qpsfl5W8bpwn9TucnY+QcHdC2QVfB3pZ5VslFVS5bBA0x1JetWmagKsqvKlNx+cv2Bl/Nug0gsAAAAAAAAA6sXpdOriiy/WY489pq1bt2rRokUaP3585P68efO0Y8cOSdLUqVNlmvHfU+/fvz/yuqakl9frjbwOBGKLG6JVVBw8eqfquEQq1ywrS/zdemvUqEmvrVu36p///KfmzJmjoqKiqHuxSa/du3fr1ltvlW3bGjVqlG666abGDAWQ0+nUCZNOiuxh+sTbf9LW3Rvi+sVVepUWy/P0XxXcv0++UU6lBPwqLE7VTjNbV4xoX+u6hjs7PpYe58szKP6wQjNzkBydT1Jo18eS6ZG7/5XyfXm1bP/+uL5RqlSTufpfqcDGp2qNKxnuQTfIDpbKcKbJkTkofPaY6ZRhNO3BjgAAAAAAAABajw0zurR0CIeE6dOn67HHHpMU3sqwatJr1qxZUf0SqVqV5fP5lJGRkbBfenp65HVpaWmNMVVNYFUdl4jP55NUe/VYa9JoSa85c+bo5ptvVmlpaVzVjZHgDKROnTppz549WrhwoT744ANdddVVtf6AgbqYPn26UlJSItddc3rLNJzasmttVL+qn0/X27PknvOkjFBQ/oEOhbLCCbF0latX+V5luBOd/xXN2fkEhfZ/HbPtYDXVX4ZD3iN+I3vg1ZIjVYbDrYq1/4zqY2YdKatsmxQoPNhoBw/G3OuiRkt6+dc9EvfaPfhGubqf1SjzAwAAAAAAAGj9Onj5R/CNYfjw4Ro2bJhWr16tV199Vffff788Ho9KS0v15ptvSpJGjhypIUOGJBzfoUOHyOv9+/dXm/Tq1q1b5HXVc8AS2b59e+R1ZcFIdSorzbKysmrs15rU/g1+El577TVdffXVkYRXVlaWTj31VA0YMKDGcZdfHt4ozufz6aOPPmqMUHCYSrS9YWxp5tnjLteVZ9wW1y+yvWFpsTwvPi4jdCChFJOrHevdqD4bbpZv8fXyLf6ZAtteqzYeI6WbzKwjZGYdKTP7KJkp3artK4WrwwyHu/LdRN1z97tcrl4Xy9HhWDk6TpCj0/Ey03of7BAsk7PrGXJ2myJn19Mk0yPD00Heox+rcc2kJTrzDAAAAAAAAABQq8pd8AoLC/Xuu+9Kkt58881IRVZ1VV5SdNKroKCg2n4DBgyQwxFOVK5fv77GeKreHzRoUI19CwvDhRg9evSosV9r0uBvswsKCnTTTTfJtm0ZhqFbb71V3333nWbPnq0TTjihxrFTpkyR0xkuNps3b15DQwFqtWLjwri2yu0NnV9/EXMjfrzHt/HA+VqbZPv3VbuOu/dUpYz5m1LG/FUpox+Qq+f5yQcZc5aW5dspBUtlpvWVmdZLZsZAOTufcDBMV4Y8Q38hz5Cb5Oh0vGQYcg+8OpwYa4xtCY22U7oKAAAAAAAAAK3J1KlTIwmpF198Mepvl8uliy++uNqxw4YNi7zeuHFjtf3cbrfGjBkjSVqyZIn8fn+1fRcuDH9H7vF4NGrUqGr77d69O3KMVXWVaK1Rg5Nezz77rAoLCyMJr9tuuy1qn8maZGRkaNCgQbJtW6tWrWpoKDiMJcpyJ9pWc/PONXFtXneqJMk5/52odneupaxP/Mr61K+Hvj9bO4OxJZzx1WWNIXXck0qZMFMpE/6rlPHPy3BnKvD9rPCfLS8ouO2VhONs25ZhupQy7v/J2el4GaZDjo4Tq13HTO+fVDyGM7Ve7wMAAAAAAAAADnddunSJFAh98MEHWr16daQI6OSTT46q5oo1atSoyI5my5Ytq3Gds84KH1FTVFSkN954I2Gf3Nxcffrpp5KkyZMnV7tdYux6Y8eOrXHt1qTBSa/3339fkpSTk6Nf/OIXdR4/cOBASdKWLVsaGgoOY1999VVcW0FJvt744jl9ufbg1pkhKxTXr2+XIXK9/7Kcq8MPcSjNUP6ZbhVNcqnsCKfKhjo1u3y8lgaPiB6YYEvFxmC4s2V62sv0dJDp7SgZsUfvhZN5thWIbjUMOdqNkOlpH2lz97us2sSXo+N4uXpNk3fM3+UZflfcfc/wu5RyzGNyZA9v2BsCAAAAAAAAgMNY5RaGgUBAV111lUKh8PfUlVsfVqdqBdfSpUtr7Hv55ZcrMzNTkvTHP/5R+/ZF71QWCoX0y1/+MrL2jTfeWON8let5vV6NHz++xr6tSey36XW2YcMGGYah4447Tm63u/YBMbKzsyUpUiYH1EdFRUVc28Ov/lb+YLkMGXr/qxdlGg716RJdhnn0oBOVtnmDPDMfjrTZTinYMToffFPKm5rUr6/cWeMPVJAZMtJ61RiT5dsp25d3oALLKcOVKTO9b/3f5MGZVbH6AdmBEnlHxCerqjJTe8h71B3hM8/sgAwz/IwG934hw5UpR1a4PNa2LbkH/UyyQ7KtoGSH5MgcLMOd3QjxAgAAAAAAAMDh6+yzz1ZGRoaKi4u1Zk14N7Ls7GydccYZtY4988wztXDhQi1btkzFxcXVVme1a9dOd911l26++WZt27ZNJ598sn75y1/qiCOO0I4dO/Svf/1L8+fPlyRdfPHFmjRpUo3rfvbZZ5Kkk046SSkpKXV5uy2qwUmv/fv3S5I6duxYr/GVWUXTbHDRGRDFHyyXJNmy5Q+Gk2Kxn7O0lEy5P3g5emCCs7ymZX4ud9pwubqeUuu6gW2vyvLlKbj99ah2R84YeUf+uQ7v4EA47hw5Ok0+cGXLKlqv4M6PZGYPl20FVDbvQsmuUvXlTFfa8XMil6Gi9fJvfEqeIb+QnCmSHZKZMVCyLdmWX4bplmGYCuS+Lbt0S2Sc6e0sZ5cT6xwvAAAAAAAAAOCglJQUnXvuuZo5c2ak7YILLkjqqKgZM2bo7rvvVnl5ud58880aq8OuuOIK7dixQw888IA2b96sG264Ia7PaaedpkceeaTGNb///nstXrxYknTJJZfUGmNr0uBMU2W5XElJSb3G79ixQ1J4e0Sgqa3+PnobRMMwZOzKjWqrftPC5LYzDO75PC7hFV4s+cctVLhapZ+ep9JPz1X50psU2v+13AOukrvvZTLT+4SjKd8tWYHohJckBaOfxcDWOXIPuFKGM1Vl86epbMEM+RZeKt/nl8kqPnj4oRETX2DHB0nHCwAAAAAAAACoXmyyqnLLw9rk5OTonHPOkSTNmTOnlt7Sb3/7W7377ruaOnWqevToIbfbrY4dO+rEE0/Uk08+qdmzZ0fOCavOyy+/LNu21bVrV5155plJxdlaNLjSq2vXrsrPz9eqVavqPDYQCGjx4sUyDEP9+/dvaChAlCtOv02Sra83LZLb6VFe/hZt3b0+qo9j9w45tm2MbiuzlbkwoKIJrugJkz7DK7qfmd5fVsVe2YHi5IO3bcmqsmWjGVD5ijtkl2092KV8p8pX/l+tU1kF36h897yoNmeXUxTc+aFCexbJDpbKMJyyg2XR4/avSD5eAAAAAAAAAEC1Jk6cqIKCgnqNvfbaazVnzhx9+umn2rp1q3r1qvnonWOPPVbHHntsvdayLEv/+9//JElXX321XC5XLSNalwZXelXu+7h27do6J75mzpyp4uJwIuD4449vaCg4jIXP2YrWr+tQ9es6TBdMuEpnHftDuRzxZ865v/gors30S3u2Zcu72FJgvUtv7x0tZ/dzZKb3Sy6YmOSYVbJRChTK2fW05MZLUuz7se2ElWLW/mW1h2P5ZbjbRU/v6SBJCmydrYqv71D5ittkl++UJDnaHy1ntzPlHvCT5OMFAAAAAAAAADSJsWPH6pxzzlEoFNLf//73Jl1r7ty52rBhg9q3b6+f/vSnTbpWU2hw0mvq1KmR17fccosqKipq6H3Q6tWrdeedd0qSnE6npk2b1tBQgJolOKvLDERvDXhH32k6Zsz/qd9x/1T7zk+rj/txXTT1z/IMvl6OnJFJLePseJyc3aZEtbn6XRHXVrPYR9OO236wOq7e0c+S4cqUd/QD8h79cKQt8P2suHGe4XfJ2fMiuXpNlWfIz+XqdWEd4gUAAAAAAAAANJU777xTTqdTM2fOVG5ubu0D6sG2bf3tb3+TJN1+++1KT09vknWaUoO3Nxw1apTOOeccvfHGG/rqq6903nnn6cEHH9SwYcMS9vf5fHr++ef1f//3fyouLpZhGLr88svVs2fPhoYC1GhIz1HamPdtVJsRs2PhZm9HLcvoqzTDp+v7l+j2CUclrCKriavXRZIkz5Cb6h2rmdZb3rEPSZKski3yr/27rJJNcf0c7Y+W56g/SLal0N5FMlxZUck5O1QhR85oBXcvkGyrxjUNZ5o8A9te5h4AAAAAAAAADnUDBw7UI488os2bN2v79u3q3r17o6+xc+dOnXvuubr44ot1xRVXNPr8zaHBSS9J+uc//6nvvvtO69at0+LFizVx4kQNGTJEPp8v0ufSSy/V7t27tXLlSvn9ftkHtoAbPny4/vznPzdGGECNxg09Vd9tW6ENeQe34TRjzt/ymW4d712lF7o+IgUC8i3uLu+oB2R6chTY+rKCez6XZEu2LWeniZEEV/k3d8sOlUXOwTKzj5KZ1kuOnLFydjyuzrEazhQ5MgfLKt8t/9pw8sw99BbZvl0KbJlZtaMMM/wYOztPjp/IdCtU8K3s0i21L2p66hwnAAAAAAAAAKB5TJ8+vUnn79q1q26//fYmXaOpNXh7Q0nKzs7WG2+8oYkTJ8q2bdm2rbVr1+r777+PVMm88847Wrp0qSoqKiIJr+OPP16vvPKKPB6+bEfzsGPO24qt9Hqn/Uj9tv1bkhXe9tAuy1VwZ/jcL8u3Q1bht7IKV8sqWiPLtyPcJ1im0N7PIwkvSbIKViqY+5asou/qH2uwVL7PLz8Yq+GSHSyO6hPau0j+zTNllW1POIdhGPKO/D+5el0sZ8+LlDLuKcmVFdcv5dj/yJE5sN6xAgAAAAAAAADQ0hol6SVJnTp10uuvv65//etfOuqooyLJr9g/kjR48GA99thjeuWVV9SuXbvGCgGIUlpepNLyYpWVl6isokS2bWvTjtVRfaomvZam91HAdOoo57qoPsG8d6tZITzYDvmquX+wT334N/y/6Dj2LlJw++tx/QKbn5dVVv0erqang9wDfiLPwJ/KTO2mlNF/Dd9weOUe8BO5h/xChpvnEAAAAAAAAADQtjXK9oaVDMPQ9OnTNX36dO3atUuLFy/Wzp07VVRUpNTUVHXq1EljxoxRnz59GnNZIKF7Z90YdX3nD5+QHZOEqrq9YY+KfQnnsX0HEkpGTI64smqsxrOy6p/0sorWRl2Hdn8mw9NBdsXeBMvUfF5XVWZaT6WdVF0iDwAAAAAAAACAtqlRk15Vde7cWeecc05TTQ/UmWEYSk/J0gkjzlNFoFwfLJ2tcsfBRFbnQJEkaXfPm9Rp20NVR0qSnJ2Ol5nW+0CbKTOtZ/ilHYpby9Fxggx3jszMofWO1w5VHFjelGxLRlovuftfpYpv/pCod73XAQAAAAAAAADgUNBkSS+g9TF02phpGtDtSK3L/UaSNHB/eVyvnh16qGJblQZnuiTJkX2kHNlHxs/q8MrR+cQD1VaWQrvny/B2kmG6ZBWtVcjbQY6Mup+XZbgy5R1xlySpfMXv5R7wUzlyxspM7xuOKVgmq2SjJKli5d0KZAySnOlKGXVPndcCAAAAAAAAAKCta3DSa8SIEZKkGTNm6Lbbbqvz+AcffFDPPvusDMPQihUrGhoOUK2y8iK9suDJyBaHDstWp7JAVJ/LB6XKUH70wNhtDWMY7mx5j7g1cu1bcqOC2145eD+1R52TXlb5HllFa+Rb+stwMi1YLMN0y7f4OtmlWxKPKV4nuTKTmj+Q935420bDKZkuOdqNkCOr/lVpAAAAAAAAAAC0tAYnvbZu3SrDMLRvX+LzkGqzf//+yBxAU0pPydaZx16qT1a8KsMwdXrmUKWEtkbu3zTgcl0+KE1Gaje5B16n8JaBtmS4qp3TDvnl/y68FaLhzpYMl+xgSUyvun+2DU8Hmen9ZJVsOnDdSWbm4GoTXgfVnKCrFNr9mUL7vjq43oCfkPQCAAAAAAAADnG2bfNdPNoc207+eB+2N8QhIWQFa+9kSOOGnqpjh5wiSSr1Vejx+fmakr9Cn2UP1TNdJuunXlOmp4PMnuclt7BVoeDOj6KXcbeLvq7H/0QMw5B35D0K7PhAsgJydj01YfLNPehn8q97rM5r2XbMz8vgVwEAAAAAAABwKPN4PCovL1dKSkpLhwLUid/vl9vtTqpvi3/THQqFJElOZ4uHgjYsIydFFXn+GvsYByquKhNDJXLphkFXRs/jqmOCyg7FNTk6TpAdLFNlpZjh7Vy3OSs50+Xqeops25JsS3bFnvjly3fLM+zX4Uy3bckwq69Kq8ravyL62pdXvxgBAAAAAAAAtAlpaWnKz8+X2+2Ww+Fo6XCApNi2reLiYmVlZSXVv8UzTdu3b5ckpaenN/rcW7du1b///W+9//77ys3NldvtVt++fXXBBRfoJz/5iVJTU+s9d1lZmT788EN9+umnWr58uTZt2qTS0lJlZGRowIABOumkk3TllVeqc+d6JjxQJ56U2pM9sVVQJQErrk+6K7ntASNzurPl7HKqgjs/CDe4MuUedJ0Mo+H/07CK1qp82a8OnLvllgxDhqeT7IrdB/uU5co94CcNXstwZjR4DgAAAAAAAACtl8PhUHZ2tvLz85Wamiqv10sxClot27bl9/tVXFyslJQUuVzJFXy06Cd6xYoV+uijj2QYhgYMGNCoc7/zzju65pprVFRUFGkrKyvT8uXLtXz5cj333HOaPXu2+vXrV+e5V61apTPOOEMlJbFnN4XPKFuyZImWLFmif/3rX/rHP/6hCy+8sEHvBbWz7OgEVrlRGHVtJDhXqzgQvQ+o25Q8DkNlC2bIDvkkmZJhyjvyz3JkDlZw9wL5Nz8nHaiqMtP7ynvUHQcncKTIkX2UAhuflmTLtm05so+Qs+OE+r0pI5yAM1wZMlK6yypcJcPbJSrpZTjrmbh1pktVzh5z5Iyq3zwAAAAAAAAA2gy3260OHTqovLxcRUVFkZ3YgNbI7XYrKysr6YSXVMek1znnnFPtvbfeektr1qxJap5gMKi8vDxt27YtcnDeiSeeWJdQavT111/ryiuvlM/nU3p6um6++WZNmjRJPp9Pc+fO1bPPPqsNGzZo2rRp+uSTT5SRUbcql+Li4kjCa9y4cTr99NM1atQotWvXTvn5+XrjjTf07LPPqqioSD/96U+VkZGhU089tdHeH+KleTMk7au+Q0zOy/X2LPXZuFl/32GrzOHR2zmjtLbzUEmSHSqXQuUHOx9IqNnBUtmlWw82O9MkSe6BV8vV/8cyXFnyr3tUga1zqowN1jvpZTi84Sn8+2X790uSLN+OqD7BnR9JpkeOdsPl7HxCXWaPvqzDQYAAAAAAAAAA2i7TNJWamtqgndCA1qpOSa8FCxbEbREnhcvMduzYoR07diQYVT37wBftnTt31tVXX12nsTW57bbb5PP55HQ6NXfuXB1zzDGRe5MnT1b//v115513asOGDXrkkUd0++2312l+0zR1wQUX6NZbb9WQIUPi7p900kk65ZRT9MMf/lChUEi/+c1vtGzZsoQ/OzSOzu16aIO+r/a+oehtCx0rF6vn6mW68cD1Tne2cnsOC1/EVI1VVlxF/o4If34NV8bBFFJsnwYkk4y03jJSu8suyz0QdIpcPc+TVbxBofwlkX7BvLclw1GnpJe732WSFTgQryEjpUu94wQAAAAAAAAAoDWo2wFGCieqqv6prj2ZP6mpqZo6daref/99tW/fvlHe0NKlS7Vo0SJJ0mWXXRaV8Kp0ww03aPDgwZKkxx9/XIFAoE5rHHvssXr66acTJrwqnXXWWZHKuM2bN+vrr7+u0xqoG7uW5FJsvtGoKI+6LjPdGphZmQOOPeur8jGJrY6KPxMsro8akPQyHPKOekCu/lfK1WeGUsb8Te5+P5J3xJ/k7HlBdGfLX6e5XT3OlavXRXL1vECunufL9Hasd5wAAAAAAAAAALQGdar0euONN6KubdvWueeeK8MwdNZZZ+maa66pdQ7DMOT1epWTk6PevXvLNOucd6vRW2+9FXl96aWXJuxjmqamT5+uu+66S4WFhZo/f75OOumkRo1DkiZNmqTXX39dkrRlyxaNHDmy0ddAsmKSUTFJr1KHR0PahfcF9Y7+24GElhU+uyu1uyTJkX2UPEf8VlbpZgX3LJKcafJv/p8MT3u5up0uSTIzB8sZ8h1Yz5CZWX1iNBmmJ0fu3tPi340ZvYepXcekFwAAAAAAAAAAh5o6Jb0mTpxY7b2uXbvWeL+5VFZ5paWl1ZhkmjDh4DlLX3zxRZMkvSoqKiKvGzu5h9pEV1gZMUkvx/ZNUdclDq+O8Ib/GzkyByWc0UzpLDOlswI7/LJLt8iWZBV8IzO9fyTp5ep6qgKBQtlBn2Q4ZPv3yfLtkJnStZHe14FY0gfI0flEhXZ9IkkK7fpEZUXr5OhwjDwDa08+AwAAAAAAAABwqKlT0iuRW2+9VZI0ZsyYBgfTGNatWydJ6tu3r5zO6t/eoEEHExuVYxrbwoULI68rt1NE06h9e8ODSS8jf1fc/U0pnXVOqiPJxWLP/IoeF9j2quyKvZFrM71foyW9fMt+I1kVkm3JDlVE3bN9ubL9BY2yDgAAAAAAAAAAbU2Dk1633XZbY8TRKMrLy5Wfny9J6t69e419s7OzlZaWptLSUuXm5jZ6LCtXrtT7778vSRo2bFjSSa/y8vLaO7Vhfr8/6u/GsHbbMq3auErx52kdZJpm5GfrzNsWd399ShelKJjUz98KRCebLNuIGmdbwaj7gUBIwUb672oVfRdOelV3X55D/jOE5tUUzyyApsVzC7QtPLNA28IzC7Q9h8tz6/V6WzoEAGgVGpz0ak1KSkoir9PS0mrtn5qaqtLSUpWWljZqHBUVFfr5z3+uUCgkSfr973+f9Ni8vLzIuEPZrl3x1Vb1sTX/O3269iWlh7oqR/2r7dcpo5e2bQsnu9ptWKvsmPsB06negV3aFp8Pi+MuN5SWMkrhLRRDChqdVVxlYJeQX1U3s9y9J1/+4iQmTkIXW/J7j1RR1pnqtOt++d29FHD3lqvie7kDW7XHGiB/Mm8CqKPGemYBNB+eW6Bt4ZkF2haeWaDtOZSfW4fDoX79+rV0GADQKhxSSa+qFS4ul6vW/h6PR5Lk8/kaNY5f//rXWr58uSRpxowZmjJlStJju3Xr1qixtDZ+v1+7du1S586d5Xa7GzRXud+nmYvurbFPTkZnDew2XBOPOFNed2q47a83RfVZl9JFkjS4T88kV+4p6ZSoluwqr62K42QHyyQ7JNkhdeo+QEZqsnPXLLQrTSldjlaKUSB1OUuetD7ydjpJ9o63ZGQMUueMIY2yDlCpMZ9ZAM2D5xZoW3hmgbaFZxZoe3huAeDw0uhJr8LCQn3xxRdauXKl8vPzVVJSIsuyah1nGIYeeeSRBq1dtYw3EAjU2r+iIrxNXEpKSoPWrerBBx/Uc889J0kaPXq0/vrXv9Zp/OFSiux2uxv8Xhd9955CB7YSNKrZ2vDas/+gFM+Bqj/blnPRhzLLy6L6DPLtlBT+2VsV+bJLv1d4q0RDcqbKkXnw/LdQ8QZVrPqzZNvhs70cXqWO+0/0okf+ukHvqya+1B6ytjwduXYPvkmulDSp37QmWxOQGueZBdC8eG6BtoVnFmhbeGaBtofnFgAOD42W9CooKNAf/vAHvfTSS/U+U6ihSa/09PTI62S2LCwrCyc/ktkKMRlPP/207r77bknSoEGD9NJLLzXa3IiWX7RTHy+fW+19W7YkHUx4SXJ+9ra8Tz0Q1/eN9qPlPJAzC+1bJv+av0XumRkDlHJ0lc+lFZTt23Hw2tF4CdNkeIbeIv93j8jy5clM7SEztYdCBask25bh7SQzpXOzxgMAAAAAAAAAQGvRKEmv77//XmeddZby8vJk23at/Q3DiOtnGIkrderC6/UqJydH+/btU25ubo19CwoKIomx7t27N3jtOXPm6Je//KUkqWfPnnrllVfUvn37Bs+LxLbsWlfnMe7XnkvY/t/OE3VETuV2mLGf35jPZezn1K69irExmSld5B35f5Kk8m/uUvnyg1Vlrn4/lrvP9GaNBwAAAAAAAACA1qLBSS/btvXDH/4wkmQ64ogjNG3aNH388ceaN29eZNvCkpISbdu2TZ9//rmWLVsmKVyZ9Zvf/KZRk0ODBw/WokWLtHnzZgWDQTmdid/iunUHkyaDBg1K2CdZb7/9tq699lpZlqUuXbro9ddfb5REGqoXCtW+fWUsMz/xgaXfpPfS5X0PVGzFJW1jk7Fm9GUzJ72itHACDgAAAAAAAACA1qTBSa/XXntNq1atkmEYOvnkk/XCCy/I6XRq27ZtmjdvniTpBz/4QdSYFStW6KabbtI333yjf//735o7d26DE0+VjjvuOC1atEilpaVasWKFxo4dm7DfwoULI6/HjRtX7/XmzZunK664QsFgUDk5OXrllVfUt2/fes+H5FiNmOBZn9JFHVIckiTDdMtw50iyZdu2DFdGVF8zpas8R90pGaYkQzIcjRZH3cUk4ETSCwAAAAAAAABw+Ir91rzO3nzzTUnh7Qn/9re/VVtZVdXIkSP17rvv6thjj1Vubq5+/OMf1/scsFhnnXVW5PXMmTMT9rEsS7NmzZIkZWVladKkSfVa68svv9QPfvADVVRUKDMzU3PnztXQoUPrNRfqJnZ7zPaZXWoeYIUSNk8ZfqtkGDqpm0eS5OxyolIn/k+pE19Q2qRZ8o78c1R/w5Uuw5Upq3Sr7LJtsku3Krh3cf3fSAPYvugtPIO5b7VIHAAAAAAAAAAAtAYNTnotXbpUhmFoxIgR6tWrV9LjUlJS9Nhjj8nhcGjt2rV66aWXGhqKJGnMmDE67rjjJEnPP/+8Fi+OT0g88sgj+u677yRJ1157rVwuV9T9+fPnKzs7W9nZ2bruuusSrvPNN99o2rRpKi0tVVpammbPnq2RI0c2yntA7ezYSq9ajoRzfDU/YfsXmQMkSZ1Tk6/YCu1brsDGp+Tf8KT8G/6j4M4Pkh7bmFy9Y87vcmW2SBwAAAAAAAAAALQGDd7eMD8/X1L8uVimeTCfVl5eLq/XGze2X79+OuaYY7Ro0SLNnTtXl112WUPDkSTde++9OuOMM+Tz+XThhRfqlltu0aRJk+Tz+TR37lw988wzkqQBAwbohhtuqPP8mzdv1kUXXaTCwkJJ0u9+9ztlZmZq9erV1Y7p2LGjOnbsWK/3g3ix2xsaCbJew3of3Noy5dE/xt0/YeTvVexM1a+GZ8Tdq5EdWzXW4Nxx/cRt8VhL5g8AAAAAAAAAgENYg5NeldsSpqenR7VXvd6/f7+6du2acHz//v21aNEirV+/vqGhRIwYMUJPPfWUrrnmGhUVFenuu++O6zNgwADNnj1bGRl1THhI+vzzz7Vnz57I9W9/+9tax9x66626/fbb67wWEovd3tAwohM+6SlZOmdcTCVUjM+zwonaER1cNfaLXzy2yqyFkl6K/Rm05PliAAAAAAAAAAC0rAYnvTIyMrR//36VlZVFtbdr1y7yetOmTdUmvYqKiiRJe/fubWgoUaZMmaIFCxbo8ccf1/vvv6+8vDy5XC7169dP559/vn76058qNTW1UddE84mt9Iqtcuqa00vpKVmR67I/PK7Uu66NnuNAsqq9p25JKyOthxztj5FsS7ZtyUzvW6fxjcVI6SJn19MPJOFsGV4qCQEAAAAAAAAAh68GJ7369u2r/fv3a/fu3VHtQ4cOjbz+7LPPNGHChLixlmXp66+/lhQ+46ux9erVS/fcc4/uueeeOo2bNGmSCgoKqr1/6aWX6tJLL21gdGiI2DO9Yrc3jK38svoN0Wsn/UznffyYtnlydNLI30fuZdcx6eXqeppcXU+rY8SNz5E1TI6sYS0dBgAAAAAAAAAArUKD92U76qijZNu21q5dG9U+duxYeTweSdLTTz8dtR1gpccee0zff/+9DMOISpIBtalte8NELrImyHnCTPU97mFtTukUaR+QeTD3a1XkK1S4+sCfNbJKtzVe0AAAAAAAAAAAoMk0uNJr4sSJeuaZZ5SXl6ctW7aoT58+kqSsrCyde+65eumll7R3716deOKJuvbaa3XEEUeorKxM77zzjl544YXIPBdddFFDQ8FhZF/x7piWmpNe20uCCdt/ODBVbsfBsaHd8+Vf/3jk2mw3Uimj7q13nAAAAAAAAAAAoHk0OOl16qmnyu12KxAI6LXXXtNNN90UuffHP/5RH3zwgQoLC5WXl6c777wz4RwjRozQ5Zdf3tBQcBhZsXGhZEuGTNmGFbe9Yax1hYmTXg9PyG6C6AAAAAAAAAAAQHNrcNIrMzNTTz75pPbu3auuXbtG3evWrZteffVVXX755dq6dWvC8ePHj9czzzwjl8vV0FBwGOmVMlJWkVemnKowilVSViyXshN3tm11/GCWli75WGvSuuvnA3+kfa4MfTutS/y2iDFnhdVWQQYAAAAAAAAAAFqHBie9JOmcc86p9t6IESO0ZMkSvf7665o3b5527twp0zTVu3dvTZkyRSeeeGJjhIDDSFlZmVSUHjmQzmNnSL7oPlWTWY6v5um4T56RJI0o3arpuxfp3BkvqHuaI35y0yk5UiXZkmwZDndTvAUAAAAAAAAAANDIGiXpVRu3262LL75YF198cXMsh0NcUVFRnfo7vlsZ19bZZSfs6+pxrlw9zq1XXAAAAAAAAAAAoOWYtXcBWhfbTpywqpY7vlorNSOtkaIBAAAAAAAAAACtQYMrve677z5J0pgxY3TKKafUefynn36qL7/8UpJ06623NjQcQFL09oayos/pWpzRX+sKAs0cEQAAAAAAAAAAaEoNTnrde++9MgxDP/nJT+qV9Proo4/0yCOPyDAMkl5oEu53Xoy6/jq9l3plNMvOngAAAAAAAAAAoJnwzT/anLpsb2hu/i6uzW0Fdf0R6dFzBksV3P2ZFKqQo9NEmZ4ODY4TAAAAAAAAAAA0nxZPelUmMKK2owMaiefJ++LauvgL1S/z4Efftm2Vr/idrKK1kiRj6xylHPO4DFd63FgAAAAAAAAAANA6mS0dQGFhoSQpNTW1hSNBW5FMpZfX65UkObZvirs3q/Nx0fP5doQTXq6s8HXFXpWv+K38G5+RVba9ESIGAAAAAAAAAABNrUWTXoFAQAsWLJAkde3atSVDwSHE6XRqyJAh1d5/vvOkqGs7VCrD3U4po+6TTJckySpep8D3s2T5djZprAAAAAAAAAAAoHHUaXvDF154odp769evr/F+VYFAQDt27NDbb7+tLVu2yDAMjRkzpi6h4DCWqNLr5JNPliSZpqlOnTpFKgd9v/6ryv9+p9oFyyRJU4bfqpN7eGMmtGT798u3/FbJCsTMzLabAAAAAAAAAAC0BXVKev3sZz9LePaWbduaN2+e5s2bV68gDMPQFVdcUa+xQGpqqvr165fwXujIsep2/BMKWAfb3jgqI7qTHQr/HSiMG28YLb4DKAAAAAAAAAAASEKdv9G3bTvqT3Xtyf5JSUnRX//6Vx1zzDGN+sZw6ErmTK/o/tHXme7oxK2ZMVgp459LONZwt6vTWgAAAAAAAAAAoGXUqdJrxowZcW0vvPCCDMPQwIEDk9qi0DAMeb1etWvXTsOGDdMpp5yizMzMuoSBw1xh6b6o64qAr9q+ActWMCbpleqMTnoZpkNypMSNdfWaJjO9T73jBAAAAAAAAAAAzadOSa/HHnssrq3yHK/Jkyfr/vvvb5yogBqUVZREXfuDFdX3jc14SUpxJDinyw7GtyXYyhMAAAAAAAAAALROdUp6JdKjRw8ZhqGcnJzGiAeoVV22NyzyW3Ft6a4Eu3oaLhneLrLLd1Zpa/DjAQAAAAAAAAAAmkmDv9VfuXJlY8QBJC3ZpJfzk9fVccVS/WenVObw6JPsYXqj09FxZ3pJkuFKl3vwDfKveVC2P7x9orPTpEaNGwAAAAAAAAAANB1KWdDmpHnSo67dLk/Cfo4Nq9VhxTxdeeA6YDi0oMexMqvZttDZfqzsvpfJKlojV58fyEzp0phhAwAAAAAAAACAJtQsSa+KigotW7ZMu3btktvtVo8ePTR8+PDmWBqHoMy06K00U2OSYJVcC96NvLacUshjqKfXJztYKpkuGaZbkmT798v275cMhxztjpKjwzEyPe2b7g0AAAAAAAAAAIBG16RJr9LSUv3pT3/Sc889p/Ly8qh7nTp10i9+8QtdffXVMs0EZywB1Uhqe8NgIOqyaIJLl/X5WJfpY5V9Jrn6XCp3v8skSYG89xXY9HRUf1ffyyTDlKvbFBnu7MYKHQAAAAAAAAAANJE6ZZvGjx+vI488UkceeaS2bNlSY9+CggKdeuqp+s9//iOfzyfbtqP+7Nq1S7/97W91xRVXyLKshrwHHOaMBNsVGvv3xjREXwa2vyarfE/4wg7FjQ9sfl6BTc/KDhQ1VpgAAAAAAAAAAKAJJZ30WrFihdasWaO8vDz16dNHffr0qbH/z372M61Zs0a2bSdOShiGbNvWG2+8ob///e91DhyHr2QqvYyK8po7BEtkl+UemDA+6XVwIqoQAQAAAAAAAABoC5L+Rv/zzz+PvL7kkktq7Dt//ny98847MgxDhmEoLS1Nd955p+bNm6cvv/xSTz75pIYOHSopnMB48MEHVVhYWM+3gMNdoqSqKnwxneK72MHiKlfVPQokvQAAAAAAAAAAaAuS/kZ/+fLlksIJhrPOOqvGvs8884ykcELL6XRq7ty5uvnmmzV8+HANGjRIF110kT788EONHDlSkuTz+fTaa6/V7x0ACTiXLYy6zlwYiOtTserPssp3y9V7qlInvypnzwvjJ3J4mypEAAAAAAAAAADQiJJOem3YsEGS1K9fP+Xk5FTbLxQK6b333otUeU2fPl1HH310XL+UlBQ98MADkev58+fXJW4cpizL0vota6Pain0Fcf1cb70QdW36E8/n+/xylc07X2XzzlVw29zoOfr+UKan+s86AAAAAAAAAABoPZJOem3fvl2GYUS2JazO119/rdLS0si5S5deemm1fceOHavevXvLtm19++23yYaCw1QwGNSbb76p7zdsj2oPBeLP5LK694lru2//BXVbMImzwwAAAAAAAAAAQOuQdNKrpKREkmqs8pKkJUuWRF6np6cnrPKq6qijjpIk7dq1K9lQcJjasWNHws+JYTvj2uwOXaKu/9t5gl4uHadA1hgZqT1kpHaX4elQy4okvQAAAAAAAAAAaCviswXVCIXC1TR2LdUvVc/+Ouqoo2SaNefVOnQIJx4qk2pAdXw+X9J9jbLiqOsvMgcqN9RBgWF3KzvFIUmyynfL9/nlUf1c/X4kw5kmyZCZOajBMQMAAAAAAAAAgOaRdNIrMzNT+/btq7Uia9myZZHXI0eOrHXeYDAoKZwkA2piWVbC9pASHNhlmCo1PUqx/DJlq9CZKklyOw5+zgx3e6Uc96zCFV22ZNsyUrrIMJIugAQAAAAAAAAAAK1E0kmvnj17Kj8/XytWrKi2z44dO7Rhw4ZIAuuYY46pdd78/HxJ4aQaUJPqkl6l5u64Nt9vH1L207mSbctlh+RQSG4F5FZQtmVKhinDdMhI6dzUYQMAAAAAAAAAgGaQdNJrzJgxWrFihXbv3q133nlHU6ZMieszZ86cyPaHDodDkyZNqnXetWvXyjAM9ezZsw5h43CUaGvNAnOLcrqlx7WXBg4kyAxDAcOp5zo9pONTVstaIJVJcg+8Rq6eF0TPHyxVYPub4YSYEU6MObufLcN0NcXbAQAAAAAAAAAAjSjpfdzOP//8yOtf/epX2rx5c9T9devW6R//+IcMw5BhGJo8ebJycnJqnHPPnj2ReQYOHFiHsHE4iq308hn7VeTYrjOOnh7Xd39FdF9D0QmzQN67snw7otrsQJECm55WYOP/k3/DE/Kv/7dkhxopegAAAAAAAAAA0JSSrvSaOHGixo4dq6VLlyovL08TJ07UmWeeqZ49e+r777/Xu+++K5/PJ9u2ZRiGrrvuulrnfP311yOvjz766Pq9Axw2KioqYlrCiaxEZ3CVBaOTXLFJL7v0e/kWXSEzvZ/MrGFyD/iJZIcTZY6OE2SVbpNdtlXifC8AAAAAAAAAANqEpJNekvTII4/o9NNPV1FRkcrKyvTyyy9H7lUmuyTp7LPP1imnnFLrfDNnzoy8njBhQl1CwWFo+fLlUdd2ZdIrQd/YpJfDiN8aUZKskk2ySjZJhkOu7mfL0flEeYb+SgoWy7f8NkmOxggdAAAAAAAAAAA0sTqVsQwePFivvfaaBgwYICmc6Kr8U3l9xhln6PHHH691rnnz5kWSGL1799aQIUPqGjsOc+aBhFRlsrWq2KTXbYVXS6Yn4TyGt6uswjWyg8Wy9q9Q2YJLVLbwMtll26n0AgAAAAAAAACgjahTpZckjRgxQp9//rneeustffzxx9qxY4cMw1Dfvn111llnadKkSUnNs2rVKl144YWSpMmTJ9c1DByGHA6HQqGDZ2yVG4WSEmxvGPCr5J1XdPO2Iu1xZarQmaIP2g2Xe9D18q99MG5eu3yH7PIdKl96i8z0/rJLNkqSnD0vTJhQAwAAAAAAAAAArU+dk16S5HQ6dd555+m8886r98LXX399vccCklRu7E/YbpQW68JPH9eFVdq6jX9Mrm6nySrZoOD21xOOkwx5Rz+g0L6lMpwZMtsNb/SYAQAAAAAAAABA06hX0gtoCZXbaEauD5zTFVvp5X7hsbix5aZLkuTqfo7M1B6yg2UK7f1SVtGag50MQ4YzVc5OyVUrAgAAAAAAAACA1oOkF9q8qlsQGvv2yPXFR3F9THf4PC8zrafMtJ6SpFD7sSpfckPVmZo0TgAAAAAAAAAA0HRIeqHNiK30qmRWSXo5Vi+LvLZcku0xZLmkB0YVyyrZIhmmDG8XGQ63zNReSjn235JtS6r8AwAAAAAAAAAA2iKSXjgEVKn0Ki2SJJUMd6h0hFMyw/fO3PtL+faG+3iPfkSOjAEyHG4Zab2bPVoAAAAAAAAAAND4SHqhzYva3rC0RJZLUQmvWIGNz8jv3y8ZpmSYcnY9Xa7uZzZXuAAAAAAAAAAAoAmQ9EKbZ1RWegWDcr/2rILZRrUJL0myynfJLtsWubZzxjZ1iAAAAAAAAAAAoImZLR0AkKz4M73C14YR/hg7vv1KkmSW2TL8NZzPZRjyDLtV3rH/lJzp4YovAAAAAAAAAADQplHphTYvsrthwC9JMv1SxxcrJFNaktZP39z4kC4ZkC5Jsku3qHzVnxXc+YFs25ZhuiTT3UKRAwAAAAAAAACAxkLSC21eiiec0DKCgUibYUmypFv7/kAze6cdPPfL20V2oEShsu0HOjrlyBnTzBEDAAAAAAAAAIDGRtILbUL81oZSRkq2hg8+VW6nJ9wQDMb1WdphmDLdB7cvNJwpShnzNwV3vCc7VCFnp+PlyOjXZHEDAAAAAAAAAIDmQdILbdbUydepR9deBxuqVHpJ0qLMgWrnjj+vy0ztLnf/K5s6PAAAAAAAAAAA0IziMwJAK5So0ivNmxF1bcQkvfyGU6VBq0njAgAAAAAAAAAArQNJL7RZkXO6KsUkvSpMpwr88ckyAAAAAAAAAABw6GF7Qxw6DiS9Au0MFU1waUT79crVVSr9WHL1vVzOLidJhinD3V6G6WjhYAEAAAAAAAAAQGMi6YVDRrCsTB5JtsdQsH10EWNg83MKbH5OkpQy/nkZ3o4tECEAAAAAAAAAAGgqbG+INiHRmV4b81apqGx/5Noz/+1wXyOua7TYbREBAAAAAAAAAECbR9ILbdabXz6v7Xs2Rq7LBgyXJJkBW2nLA9UNk0TSCwAAAAAAAACAQw3bG6JNSFTpJUmGcTBva1uWJKl4rEuBztXncw3T3bjBAQAAAAAAAACAFkelF9o0s0rSqzwQkiRlfeaXd2NIOwrbydHtbKUe/7JcfS4N988aJsOV0SKxAgAAAAAAAACApkPSC21WVlp7uZ2eyHVJeXhLQ0eZlLUgoLkrj5d3yA0ynGkyMwbI1fdyeYf/sYWiBQAAAAAAAAAATYntDdEmJNre8MozblNmZmb4IhRU/41Lou4HDEfktbPjcVLH45o0RgAAAAAAAAAA0HKo9EKbZRhG5LXn2X9E3VuYOUjpnTs3c0QAAAAAAAAAAKClkPRCm5Co0qsq17w3JUmhNGn/KS75TpKO6b9I5V//odaxAAAAAAAAAACg7WN7Q7RZVSu9KtkuQ/7uDh2lrZK2KpQvhfK/lGF6JGeaHJmDmj9QAAAAAAAAAADQ5Eh6oe2rUsmVqKbL/90jsiv2SpLSTnq3mYICAAAAAAAAAADNiaQXWrU9e/Zow4YNKikpqb5TwH/wdXzxVyThBQAAAAAAAAAADl2c6YVWq7i4WG+++aZWrVqlLVu2xN1/8dNHJUmOVUsibQ6frfQlAS1dPyCuv6PT8U0WKwAAAAAAAAAAaFmHdNJr69at+t3vfqejjz5a3bp1U58+fXTiiSfqn//8p8rKyho0t2VZWrt2rWbOnKlf/vKXOvHEE9WpUydlZ2crOztb8+fPb6R3cfjasWOHgsFgtfdDVviea+H7kTazXEpbHdJtgcu0oOfjMtL6SJKMlO5y972sSeMFAAAAAAAAAAAt55Dd3vCdd97RNddco6KiokhbWVmZli9fruXLl+u5557T7Nmz1a9fv3rNP2vWLP3sZz9rrHCRQE0JL0kyDmxlaHtT4+5t8XbQ8O49lTrwcdnBUsmRKsNIsPchAAAAAAAAAAA4JBySlV5ff/21rrzyShUVFSk9PV2///3v9f777+u1117Tj370I0nShg0bNG3aNBUXF9drDdu2I69dLpdGjBihYcOGNUr8SFY4ieX47pu4O2UOrzwHPt2GM42EFwAAAAAAAAAAh7hDstLrtttuk8/nk9Pp1Ny5c3XMMcdE7k2ePFn9+/fXnXfeqQ0bNuiRRx7R7bffXuc1hgwZovvuu0+jR4/WUUcdJa/Xq7/85S9avXp1Y76Vw1rVxGJCB/JYRll04vLZzpMkSR4HiS4AAAAAAAAAAA4Xh1yl19KlS7Vo0SJJ0mWXXRaV8Kp0ww03aPDgwZKkxx9/XIFAoM7rjBkzRtdcc42OPvpoeb3ehgWNhGpKepUbBTIc4ftldzyi35xwh64Yco1WpfZQnidHaU5Daa5D7uMNAAAAAAAAAACqcchlBd56663I60svvTRhH9M0NX36dElSYWGh5s+f3yyxoeGKzTztNzdpj2ONjAOlXsEuvfSghurbtJ56vPsp+n3fqToqx9XCkQIAAAAAAAAAgOZ0yG1vWFnllZaWppEjR1bbb8KECZHXX3zxhU466aSmDg11FFvplZ7t1dbSTVVawkmvRbv9kqRlGX1VmuPSE9mPaUSOW+WrXDIcafIM/UUzRQwAAAAAAAAAAFrKIZf0WrdunSSpb9++cjqrf3uDBg2KG4PWpbYzvQzDkIIBdX7tSc1ftULv5IzQ/EGDdGbqMsknhXySXNnyNE+4AAAAAAAAAACgBR1SSa/y8nLl5+dLkrp3715j3+zsbKWlpam0tFS5ubnNEV5SysvLWzqEJuX3+6P+rknsWWuxSTDbsmR/+qZGff6SJOm4ovX6bZeLpa5VexmH/M8UaEp1eWYBtA48t0DbwjMLtC08s0Dbc7g8t16vt6VDAIBW4ZBKepWUlERep6Wl1do/NTVVpaWlKi0tbcqw6iQvL0+hUKilw2hyu3btqrVPQUFB1HUgGJ0EK6+oUMaLD0W13bbtdfkGHzyqLmRZytu2rf6BApCU3DMLoHXhuQXaFp5ZoG3hmQXankP5uXU4HOrXr19LhwEArcIhlfSqWtHjcrlq7e/xhDe+8/l8TRZTXXXr1q2lQ2hSfr9fu3btUufOneV2u2vsW1hYGHXtcrmkKv8oJ8WbEjcmtSigB0um62dDvZJtyenwqmf3no0SO3A4qsszC6B14LkF2haeWaBt4ZkF2h6eWwA4vBxSSa+qZbyxW+MlUlFRIUlKSYlPnrSUw6UU2e121/peHQ5H1LVpGNHXDlOxnMW23H1/oNSBGQ0PEkBEMs8sgNaF5xZoW3hmgbaFZxZoe3huAeDwEJ81aMPS09Mjr5PZsrCsrExSclshovUxZCRsH9uRf7UDAAAAAAAAAMDh5pBKenm9XuXk5EiScnNza+xbUFAQSYx17969yWND3dm2Hd0Ql+NKnPTKdB9SH2sAAAAAAAAAAJCEQy47MHjwYEnS5s2bFQwGq+23bt26yOtBgwY1eVyou7ikVwwjcc5LvTMciW8AAAAAAAAAAIBD1iGX9DruuOMkhbc3XLFiRbX9Fi5cGHk9bty4pg4L9VDbuWyGYWrBebdEtb2dM1IZrkPuYw0AAAAAAAAAAGpxyGUHzjrrrMjrmTNnJuxjWZZmzZolScrKytKkSZOaJTYkb/PmzVq5cmWt/VYeebIe6nGGJOmpLpN1z+RfNXVoAAAAAAAAAACgFTrkkl5jxoyJVHs9//zzWrx4cVyfRx55RN99950k6dprr5XL5Yq6P3/+fGVnZys7O1vXXXdd0weNOF999VWtfQwZKgva+uWAy+Q8YaauHnK1hnq3qfzb+1Sx+gFVrP6b/JuebYZoAQAAAAAAAABAS3O2dABN4d5779UZZ5whn8+nCy+8ULfccosmTZokn8+nuXPn6plnnpEkDRgwQDfccEO914mtJKtamfTRRx9p69atket+/fpFknGoXWlpaVybO9UpFVdpMKSyYPS5Xz2cexXa9cnBLml95O73o6YKEwAAAAAAAAAAtBKHZNJrxIgReuqpp3TNNdeoqKhId999d1yfAQMGaPbs2crIyKj3Otdff3219/7xj39EXc+YMYOkVwOkpaUpq7NX2nWwzZCh0piklzemdtEwDrliRgAAAAAAAAAAkMAhmxGYMmWKFixYoJ/97GcaMGCAUlNTlZWVpVGjRumuu+7SZ599pn79+rV0mEjSySefrFXffxnTauj/rS2JaukRWhvXBwAAAAAAAAAAHPoOyUqvSr169dI999yje+65p07jJk2apIKCglr7JdMH9WPb0RVchmGoZ4f+2lu4I9K2c/9Wnfn9ZwoaDgUMh7qm79Mpjo8OjkntJWeXk5otZgAAAAAAAAAA0HIO6aQXDi2GEV21lZ2ao2fXPh653nemW4EqxYt22VY5u53RbPEBAAAAAAAAAICWc8hub4hDj2VbUdfd2/eJvLYlBTrGf5yDuz9r4qgAAAAAAAAAAEBrQNILrVKi7Q1j22QdvA5lJj67K7Dt1cYODQAAAAAAAAAAtEJsb4g2Y0D3I+V1p8qWLduyZNsdIveslMRJr3ANGAAAAAAAAAAAONSR9EKbMbL/BI3sPyFy/e0LLxy8Sc4LAAAAAAAAAIDDGtsbos2wQ35ZFfskSUb+Lh377r9rHePsOK6pwwIAAAAAAAAAAK0AlV5olWLP7wrlf6Wybx+XrAqZ2SOU+V236AGWLbvclOG1Ik3OLqfIcGU1R7gAAAAAAAAAAKCFUemFNiG4fa5kVUiSrIKvFQisibrv3m3LeC9b7oHXHhyz80MF85c0a5wAAAAAAAAAAKBlkPRCqxRb6WUHiiSHVwVmJ5VbhgLd0uLG5PYZqFDRdzGtfMQBAAAAAAAAADgckBFAm2BIWu7rpOWBPvIYttztTonr0ylzo0K7PokeZxjNFCEAAAAAAAAAAGhJJL3QJphpPfXezgrl7tuq/+3trP/sWKJlnVKj+uzvNjBunKP9Mc0VIgAAAAAAAAAAaEEkvdAmeI64XU6HS9t9trb5pK17N+ovfadE7r/efrTS+vSPGmOk9Zaz2+nNHSoAAAAAAAAAAGgBzpYOAEgk9kyvRG0LUo5V1sQzlRUqU567nfakfSF/1f6l3ytU8K2c7cc0cbQAAAAAAAAAAKClkfRCm2AYRlzSy5apUqdXpU6vTuwYkJk1LOE4AAAAAAAAAABw6CPphTbj+vP+JNu2ZduWtj/xT9239tcKyqV8V7q+mnicypd+1NIhAgAAAAAAAACAFkLSC22CXb5L7VOCkizJkPpsWyqnZcstv1Ir9ulbO1jNSCq9AAAAAAAAAAA4HJD0QquT6DyvijUPqdzYErk2BzuU8dXBRJdhRie3DHc7pRz3jGTyEQcAAAAAAAAA4HBARgBtQyBfch+89Ds9kg4mvRy2JEfqgStbcmXIcHiaM0IAAAAAAAAAANCCSHqhTXJY0dsZLs8+WeMm39ZC0QAAAAAAAAAAgJZG0gutTqLtDaOYHjkDpVFNltsrO1As279fdqhckiHDlS4zpWvTBQoAAAAAAAAAAFoNkl5oE2xHuvbYpgzbUupR98mcdbXcaVL5cKdCaYaGOr9QcOcm+df/K2pc2knvtlDEAAAAAAAAAACgOZH0QpvgHPkXPf7WreGL7XdJ47rrRu8upXUKNx2rlxXcfYQkyZEzRnawTFbRmhaKFgAAAAAAAAAANDeSXmgTtu/ZENdm5ZiSrIPXhd9KktwDfiq50hXY+EwzRQcAAAAAAAAAAFoaSS+0OonO9Hrzy+clI7rNtc+Sw2UpdV1Ixce6ZKT1kV26Rb7F1x7oYco98BoZroymDxoAAAAAAAAAALQos6UDAOor1R9SqJ2p4mNd4QarQoa7XeS+o9MkEl4AAAAAAAAAABwmSHqh1UlU6RXrhOxiWT0cchRZ6vBiuZal/1S2b4ds//5IH8+wXzdlmAAAAAAAAAAAoBUh6YU2Z0RamcZllkmSQpmmjJBkOdOi+hipPWSY7N4JAAAAAAAAAMDhgqwA2gRb4eqvH3Tap56eQNS94nEuORyx+duYA8AAAAAAAAAAAMAhjaQX2owsR0i9vIG49vLephwOh2Q4JNmSLcmgiBEAAAAAAAAAgMMJSS+0OtWd6WUYidvvW3qRxv1gvNKOPLkpwwIAAAAAAAAAAK0Y5TBo817udqzSQ/tkle+RVZHf0uEAAAAAAAAAAIAWQKUX2gzDmSYpPqm1uMet0mbJt1ky0nop9dj/NH9wAAAAAAAAAACgRZH0QqtT7faGll/uob+S4c7WBe/vk2RoSupS/Sjj06qDmyVGAAAAAAAAAADQupD0QpthejvJ1fUU5ZeHNL98pyQpzSiPTnrJapHYAAAAAAAAAABAy+JML7QRtmSEP66vbymPtFoyYrpR6QUAAAAAAAAAwOGISi+0OkVFRYlvhMpV+tlFmhYs1bTe4aaHC8/U5Nw/6fUzu6uzq0QyHLLK8iTTJdPbsfmCBgAAAAAAAAAALYqkF1qd3bt3x7XZsmTYIRmOVNnB0kj7jVlv68LFX6nTqT9S+dcPRNrN9P5KOebRZokXAAAAAAAAAAC0PLY3RKtjJ9ii0DKCkn+/jJSucfc6WD5Zvp3NERoAAAAAAAAAAGilSHqh1YlNelUYxQdeWbIKvonr361sr0L7v46dpWmCAwAAAAAAAAAArRLbG6LViU16WQpKkoxq+n/cbpjGth8rWQHJDsoq2SSrZEvTBgkAAAAAAAAAAFoVkl5odRJtb1jJTO8rq2RzVFuhlSZ372lS72myfLsU2PKC3P1/3MRRAgAAAAAAAACA1oSkF9oMQ5Lh6SjFJL1Ozl6tQO5bkhWU7IBcvafKcGe3SIwAAAAAAAAAAKBlkPRCqxNf6RW+NgzJzBioUP7iqLuBkUHpu4cj1x5vF5mp3Zs6TAAAAAAAAAAA0IqQ9EKrU9P2ho6cMUp9+ukDHcN/FZ7kliSZGQMkmeGzvQAAAAAAAAAAwGGFpBdavY6pqRrdo59SnQ6VL1ulrK1W1P19Rjs57P2SM13eI+9QaN/SFooUAAAAAAAAAAC0FLOlAwBixVZ6te8wWBOP/4NGj79DGz5dHtfflX5k+IXlV8W6RyWHpznCBAAAAAAAAAAArQiVXmh1qtve0LJtaX9+XLt3xM/l35Quq2idzPR+crQ/tqlDBAAAAAAAAAAArQxJL7R6hmFIkhbv9quvvyDq3v8bf40ucWfIM+SmFogMAAAAAAAAAAC0FmxviFYnttKrMuk1Z5NPIcNUsMrHdvzYIc0aGwAAAAAAAAAAaJ2o9EKbsbEoqGHH/k2Gbal9oERd/QX6dNjglg4LAAAAAAAAAAC0AiS90OrEVnpt2blWMz/6Vp/kXRy+b5ja687UXnemHCmpLREiAAAAAAAAAABoZdjeEK1ObNKrpLxQW3KX6j8dHo1qz3YbzRkWAAAAAAAAAABoxUh6odXJy8uLazNkK82siGr72RHpzRUSAAAAAAAAAABo5djeEK2KZVnavXt3wntjCzfp9W8eUKnDo3xXurqc+utmjg4AAAAAAAAA/n979x0eVbXvf/yTThJKIHSIQAgBEWkRLkgRVIQAIqgoGMpBRYogqAg26pHuBaVbQJqHpqDSjnBQIr0G8F6agVBCkJIwRNLb74/8su9MMkkmSMok79fz+Jy9Z6291trz8J0zme9eawEoqkh6oUiJiYnJ8lqNUrGqXvaeKty5p65RJyRJt1zK6LQbExUBAAAAAAAAAEA6sgYoUjLv5yVJHdr1VFm351XmeLLxWoyjm5p4uxTk0AAAAAAAAAAAQBFG0gtFirWkV4WazRUbX1HOpv8ri3d2k7OjQ0EODQAAAAAAAAAAFGEkvVDkOTg4qN6uby1eaxBzrZBGAwAAAAAAAAAAiiKSXihSrM30kqSH7oYX8EgAAAAAAAAAAIA9IekFAAAAAAAAAAAAu0fSC0WKtZleqTdPKdWlEAYDAAAAAAAAAADsBkkvFCnWkl6zd3yqOY9VK4TRAAAAAAAAAAAAe+Fc2AMAcpKmNMWmOsnVyfpeXwAAAAAAAAAAABIzvVDEWJvpZU384PfzeSQAAAAAAAAAAMCekPSCXXDIlAtLbtmxcAYCAAAAAAAAAACKJJJeKFKyzvRKP3dIyfS6q1vBDAgAAAAAAAAAANgFkl6wCw6FPQAAAAAAAAAAAFCkFduk15UrV/TRRx+pRYsWql69umrXrq2OHTtq3rx5io2NfWD97Ny5U0FBQWrYsKEqV66shg0bKigoSDt37nxgfZQk2e3pZb684b0nni2g0QAAAAAAAAAAAHvhXNgDyA/bt2/XkCFDFB0dbbwWGxurkJAQhYSEaOXKlVq/fr18fX3vu4/U1FSNGjVKq1atsng9IiJCERER2rp1qwYMGKDPPvtMjo7FNreY79L+//KG0c7uCi73sCLcvPRc+y5KLeRxAQAAAAAAAACAoqXYZWNOnjypV199VdHR0SpdurTGjx+vHTt26Mcff9TAgQMlSaGhoXrppZf0119/3Xc///znP42EV+PGjbV06VL98ssvWrp0qRo3bixJWrlypT755JO/f1MlSHYzvW64eOmpZh/rl15jler3SAGPCgAAAAAAAAAAFHXFbqbX+++/r7i4ODk7O2vjxo1q2bKlUfbEE0+obt26mjBhgkJDQ7VgwQJ98MEHee4jNDRU8+fPlyQ1a9ZM27Ztk7u7uySpefPmCgwMVLdu3RQSEqJ58+apX79+f2tWWUmSXdIrg2+ZYvdPFgAAAAAAAAAAPADFaqbXsWPHdODAAUlS//79LRJeGUaMGKH69etLkpYsWaKkpKQ897N48WIlJydLkmbNmmUkvDJ4eHho1qxZkqTk5GQtWrQoz30gg2USrFkl10IaBwAAAAAAAAAAKMqKVdJr69atxnFQUJDVOo6OjurTp48k6e7du9qzZ0+e+khLS9O2bdskSf7+/mrRooXVei1atFC9evUkSdu2bct1BhPSZfc+OTukSJLaVnUryOEAAAAAAAAAAAA7UaySXhmzvDw9PdW0adNs67Vp08Y4PnjwYJ76uHz5sq5fv56lnZz6iYiI0OXLl/PUDyxVSbyrWnG3CnsYAAAAAAAAAACgiCpWGySdP39eklSnTh05O2d/a/7+/lmusdXZs2eN44yZXNkxLz9//rxq166dp76Kq1+Ct0lp1mdsOUhykJNxnvb/lzd0TU3R+cPvKG7QFsndoyCGCQAAAAAAAAAA7EixSXrFx8crMjJSklSjRo0c63p5ecnT01MxMTG6du1anvqJiIgwjnPrp2bNmsaxrf3Ex8fnaTz2JjExUUpzkqNZYssWpVKT5JSWqvjUVKmYv0dAUZKYmGjxvwCKPuIWsC/ELGBfiFnA/pSUuC1VqlRhDwEAioRik/S6d++ecezp6ZlrfQ8PD8XExCgmJibf+vHw+L8ZSebX5SQiIkIpKSl5GlNxlqL0LyTl4tPfk6sR1wtzOECJdePGjcIeAoA8Im4B+0LMAvaFmAXsT3GOWycnJ/n6+hb2MACgSCg2SS/zGVIuLi651ndzS19eLy4uLt/6cXV1tXpdTqpXr56n8dibvDxVk6ZU3XW6ItfkVD19+a6iZn4rHy/vfBwdgMwSExN148YNValSxeIzDUDRRdwC9oWYBewLMQvYH+IWAEqWYpP0Mp/Cm5SUlGv9hIQESZK7u3u+9WOe4LF1inFJmIrsU9FFrq6OcnZKX+IwxaGM0hyyJhDdXF3k7FRHtSrWVNVX60uOeVsSEcCD4+rqWiI+n4DihLgF7AsxC9gXYhawP8QtAJQMxSbpVbp0aePYliULY2NjJdm2FOL99pPRR+brSrp6jZ6Uj48PXzQAAAAAAAAAAMAD41jYA3hQSpUqpQoVKkiSrl27lmNdk8lkJKxq1KiRp37Mlx/MrZ/w8HDjOK/9AAAAAAAAAAAAwHbFJuklSfXr15ckhYWFKTk5Odt658+fN479/f3z1EeDBg2M4z/++CPHuublee0HAAAAAAAAAAAAtitWSa/WrVtLSl928MSJE9nW27dvn3HcqlWrPPVRq1YtVatWLUs71uzfv19S+uywWrVq5akfAAAAAAAAAAAA2K5YJb26detmHH/77bdW66Smpmrt2rWSpHLlyqldu3Z56sPBwUFdu3aVlD5j7MiRI1brHTlyxJhR1rVrVzk4OOSpHwAAAAAAAAAAANiuWCW9AgICjNleq1at0uHDh7PUWbBggc6dOydJGjp0qFxcXCzK9+zZIy8vL3l5eWnYsGFW+xk2bJicnJwkSWPHjlVcXJxFeVxcnMaOHStJcnZ2zrYdAAAAAAAAAAAAPBjFKuklSTNmzJC7u7uSk5P1/PPPa86cOTpy5Ih+++03jR49WhMmTJAk+fn5acSIEffVh5+fn9566y1JUkhIiDp37qyNGzcqJCREGzduVOfOnRUSEiJJeuutt1S3bt0Hc3MAAAAAAAAAAACwyrmwB/CgNWnSRMuWLdOQIUMUHR2tKVOmZKnj5+en9evXq0yZMvfdz/jx43Xr1i2tXr1ap06d0quvvpqlTv/+/fXxxx/fdx8AAAAAAAAAAACwTbFLeklSYGCg9u7dqyVLlmjHjh2KiIiQi4uLfH191bNnTw0ePFgeHh5/qw9HR0ctWLBAPXr00PLlyxUSEqLIyEh5e3urWbNmGjRokDp16vSA7ggAAAAAAAAAAAA5cTCZTGmFPQiUHPHx8bp69ap8fHxUqlSpwh4OgFwQs4D9IW4B+0LMAvaFmAXsD3ELACVLsdvTCwAAAAAAAAAAACUPSS8AAAAAAAAAAADYPZJeAAAAAAAAAAAAsHskvQAAAAAAAAAAAGD3SHoBAAAAAAAAAADA7pH0AgAAAAAAAAAAgN0j6QUAAAAAAAAAAAC7R9ILAAAAAAAAAAAAdo+kFwAAAAAAAAAAAOweSS8AAAAAAAAAAADYPZJeAAAAAAAAAAAAsHskvQAAAAAAAAAAAGD3SHoBAAAAAAAAAADA7pH0AgAAAAAAAAAAgN0j6YUC5+TkVNhDAJAHxCxgf4hbwL4Qs4B9IWYB+0PcAkDJ4WAymdIKexAAAAAAAAAAAADA38FMLwAAAAAAAAAAANg9kl4AAAAAAAAAAACweyS9AAAAAAAAAAAAYPdIegEAAAAAAAAAAMDukfQCAAAAAAAAAACA3SPpBQAAAAAAAAAAALtH0gsAAAAAAAAAAAB2j6QXCsSVK1f00UcfqUWLFqpevbpq166tjh07at68eYqNjS3s4QFFWkhIiGbOnKlevXqpYcOGqly5smrUqKGAgAANHz5cBw4cyFN7O3fuVFBQkNFWw4YNFRQUpJ07d9rcRnJyspYtW6bAwEDVrVtXVatWVdOmTTV69GidOXPG5nYiIyM1depUPf744/Lx8ZGPj48ef/xxTZ06VVFRUXm6L8AeTJw4UV5eXsZ/e/bsyfUaYhYoWFevXtW0adPUoUMH1a1bV1WqVNEjjzyiwMBATZ06VadPn87xemIWKDiJiYlauXKlnn/+edWvX9/4nvzYY49p+PDhOnTokE3tELfA/bt165b+/e9/a+rUqXrxxRfl6+trfNcdNmxYntsrjvF4+vRpjR49Wk2bNlXVqlVVt25dBQYGatmyZUpOTra5HQCAbRxMJlNaYQ8Cxdv27ds1ZMgQRUdHWy338/PT+vXr5evrW8AjA4q+wMBAm5Jaffr00bx58+Tq6pptndTUVI0aNUqrVq3Kts6AAQP02WefydEx+2ciIiMj1bt3bx0/ftxquZubm2bPnq0BAwbkOOajR48qKChIN27csFpetWpVffvttwoICMixHcBenDp1Sk8++aTFH7abN29Wu3btrNYnZoGC98UXX2jKlCmKiYnJts7QoUM1Y8aMLK8Ts0DBunLlil5++eVcf8B+4403NHPmTDk4OGQpI26Bv8/Lyyvbsr59+2rx4sU2tVNc43HFihV67733lJiYaLU8ICBA69evl7e3d47tAABsR9IL+erkyZPq0qWL4uLiVLp0ab399ttq166d4uLitHHjRq1YsUJSeuLr119/VZkyZQp5xEDR0qxZM4WFhalatWp67rnn1Lp1a/n4+CglJUWHDx/WwoULFRERIUl68cUX9fXXX2fb1uTJkzV37lxJUuPGjTVq1CjVqVNHYWFh+vzzz3Xq1ClJ0jvvvKMJEyZYbSMlJUXdu3c3EnHPPvusBg4cqPLly+vo0aP69NNPdevWLTk6OmrdunXq1KmT1XbCw8PVoUMH3b59W87OznrzzTfVuXNnSdLPP/+shQsXKjk5WZUqVdLu3btVo0aN+3sDgSIiNTVVTz/9tI4fP65KlSrp1q1bknJOehGzQMGaPXu2pk6dKin9u+nAgQPVrFkzlS1bVnfu3NGpU6e0ZcsWBQQEaNq0aVmuJ2aBgpOUlKT27dsbCa9HHnlEb775purVq6d79+7pwIEDWrhwoZHAnjhxot5+++0s7RC3wN9nnvSqWbOm/P399csvv0jKW9KrOMbjjh071KdPH6Wmpqpy5cp699139dhjj+nOnTtasWKFNm/eLElq3bq1tmzZIicnJ5veKwBAzkh6IV9lzFJxdnbWtm3b1LJlS4vyefPmGV9Wxo0bpw8++KAwhgkUWS+//LL69OmjHj16WP0CHBkZqc6dOys0NFSStHXrVrVp0yZLvdDQULVq1UrJyclq1qyZtm3bJnd3d6M8NjZW3bp1U0hIiJydnXX48GGrsy9XrVqlkSNHSpJef/11ffrppxblFy9eVIcOHRQdHS1fX18dPnxYzs7OWdoZMmSI1q1bJ0lavny5evbsaVG+adMmDRo0SFLe/lACiqpFixbpww8/lL+/v7p37645c+ZIyj7pRcwCBSs4OFjPPfecpPTZ0/Pnz5eLi4vVuomJiVlmVhOzQMH68ccfNXDgQElSy5YttX379izflU+cOKFOnTopKSlJ5cqV04ULFyzihbgFHoxp06apefPmat68uSpXrqzLly+rSZMmkmz/t1oc4zEpKUktWrTQpUuXVLZsWQUHB6tOnToWdcaMGWM8uLpw4UIFBQXl9lYBAGzAnl7IN8eOHTOerunfv3+WhJckjRgxQvXr15ckLVmyRElJSQU6RqCoW7dunXr16pXtE1/e3t765JNPjPMff/zRar3FixcbS6rNmjXL4g8ISfLw8NCsWbMkpa9/vmjRIqvtLFiwQJJUvnx5TZkyJUu5r6+v8RTtxYsXtWXLlix1bty4oQ0bNkiSnnrqqSx/QEhSr1699NRTT0lKfw+yW1ICsAcZ+wNJ0pw5c7L9Id0cMQsUnNTUVL3zzjuSpEaNGmnBggU5xqm1pYSJWaBgme/V9fbbb1v9rty0aVNjZsbdu3d17tw5i3LiFngwPvzwQ3Xp0kWVK1e+7zaKYzxu2bJFly5dkpT+OZU54SVJU6ZMMWbKzZ8/3+o9AQDyjqQX8s3WrVuN4+yeVnF0dFSfPn0kpf8hsmfPngIZG1CcmM8SyfhSbS4tLU3btm2TJPn7+6tFixZW22nRooXq1asnSdq2bZvS0iwnAoeGhho/FvTq1UseHh5W23nllVeMY2t/RGzfvl2pqamSsv9sMG8nNTVV27dvz7YeUNSNGTNG9+7dU9++fdW2bdtc6xOzQMH65ZdfdOHCBUnS6NGjrT7xnRNiFih45g9L1q5dO9t65j8ym19D3AJFR3GNR/PfxMz7NOfh4aFevXpJks6ePWus4AIA+HtIeiHfZMzy8vT0VNOmTbOtZ74U28GDB/N7WECxY74hrrUNfS9fvqzr169LktWlD81llEdEROjy5csWZRkxnVs7VapUkZ+fnyTrMW1rO3w2oDjYtGmTfv75Z5UvX95iVmZOiFmgYP3www+SJAcHB2NWiCTduXNHFy5c0J07d3K8npgFCl5GDEjWH/rKEBYWJik9vs2XQiNugaKjuMZjxmv16tVTlSpV7rsdAEDekfRCvjl//ryk9Kfrcnpi1t/fP8s1AGy3d+9e4zhjuVBzZ8+eNY4znozLjnl55ng0XxLG1nauXbtmbCCeuZ2yZcvm+OW/atWqKlu2rNWxAPbAZDLp/fffl5S+Mbe3t7dN1xGzQME6evSoJOmhhx5SmTJltGHDBj3++OOqU6eOAgICVKdOHT322GOaP3++EhISslxPzAIF78UXXzT+/X7++edKSUnJUufkyZPasWOHJKl3795GfYm4BYqS4hiP9+7dU3h4eJ7GYq0dAMD9IemFfBEfH6/IyEhJUo0aNXKs6+XlJU9PT0npXzgA2C41NVWfffaZcZ6xNIK5iIgI4zi3eKxZs6ZxnDke76edtLQ0i+vM28mtDfM6fDbAHk2cOFE3btxQq1at1L9/f5uvI2aBgpOammr8wOTt7a1x48Zp8ODBOn36tEW90NBQjR8/Xj169JDJZLIoI2aBguft7a0lS5bIw8NDBw8eVMeOHbVmzRodOXJEu3fv1owZM9S9e3clJiaqSZMmWWZbE7dA0VEc4/FB3RMA4P6Q9EK+uHfvnnGckdDKScZay5mfsAGQs4ULF+rYsWOSpGeffdbqUqJ5iUfzdc/Nr/s77WSO64x2+GxAcbZ//36tXLlSzs7OmjNnjhwcHGy+lpgFCk50dLSxb8fp06f1xRdfqGrVqvryyy916dIlXb9+XVu3bjX2Fzl06JBGjBhh0QYxCxSOrl27avfu3RowYIB+//13DRs2TJ06dVLPnj01Y8YMubu7a/r06dq+fbsqV65scS1xCxQdxTEeH9Q9AQDuD0kv5Iv4+Hjj2MXFJdf6bm5ukqS4uLh8GxNQ3Ozdu1eTJ0+WJFWqVElz5syxWi8v8ejq6mr1uszn5vVyaydzXGe0Y8tnQ0Y7fDbAniQmJmr06NFKS0vT8OHD1bBhwzxdT8wCBcf8R6r4+Hh5eHho8+bNeumll+Tl5SV3d3e1adNGP/30kxo1aiQpfdP7jCURM67LQMwCBScxMVFr167Vtm3blJaWlqX85s2bWr9+vXbv3p2ljLgFio7iGI95uaeM38MyXwcAuH8kvZAvSpUqZRwnJSXlWj9jfwR3d/d8GxNQnJw5c0b9+vVTcnKySpUqpeXLl6tSpUpW6+YlHhMTE61el/ncvF5u7WSO64x2bPlsyGiHzwbYk//+7//W+fPnVbNmTY0bNy7P1xOzQMHJHDf9+/e3uveGu7u7xo8fb5xv3LjRahvELFAwYmJi9Nxzz2nOnDm6c+eORo0apcOHD+vmzZu6cuWKNm3apNatWyskJERBQUFasGCBxfXELVB0FMd4zMs9me8XmvmeAAD3h6QX8kXp0qWNY1uWXYiNjZVk2/RxoKS7dOmSnn/+eZlMJjk5OWnp0qVq06ZNtvXzEo8ZsZj5ur/TTua4zmiHzwYUR+fPn9fcuXMlSbNmzbqvf7vELFBwMsfNk08+mW3dJ554Qs7OzpKkkJAQq20Qs0DBmDFjhg4cOCBJmj9/viZPnix/f3+5urqqbNmy6tixozZv3qx27dopLS1NEyZM0O+//25cT9wCRUdxjMcHdU8AgPtD0gv5olSpUqpQoYKk3DfiNJlMxpcAWzYKBUqy69evq2fPnrp+/bocHBy0YMECdevWLcdrqlevbhznFo/h4eHGceZ4vJ92HBwcLK4zb8eWTXoz6vDZAHuxaNEiJSYmqnbt2oqLi9P333+f5b8zZ84Y9X/77Tfj9Yz/LyRmgYLj5uamihUrGuc5/dstVaqUvL29JUm3b982XidmgYKVlpam1atXS5L8/Pz0yiuvWK3n7Oysjz76SJKUmpqqf/3rX0YZcQsUHcUxHqtVq5bnsVhrBwBwf0h6Id/Ur19fkhQWFqbk5ORs650/f9449vf3z/dxAfYqMjJSvXr10qVLlySlzyLp27dvrtc1aNDAOP7jjz9yrGtenjkeM2I6L+3UqFEjy1NvGe1ER0frxo0b2bbx559/Kjo62upYgKIqY3mSS5cu6bXXXrP6308//WTUnz17tvF6xo/oxCxQsMxjLiUlJce6GeUZM74yX0/MAvnv5s2bunPnjiSpcePGOdZt2rSpcWweV8QtUHQUx3gsU6aMatasmaexWGsHAHB/SHoh37Ru3VpS+lTuEydOZFtv3759xnGrVq3ye1iAXbp7966ef/55nT17VpI0adIkDR482KZra9WqZTxpZh5v1uzfv19S+tNttWrVsijLiOnc2rlx44ZCQ0MlWY9pW9vhswElFTELFKzHH3/cOM54sMSa6OhoRUZGSrJ8gpuYBQqWedI5p4crJcu9dJycnIxj4hYoOoprPGa89scff+SYPCOuAeDBI+mFfGO+5Nq3335rtU5qaqrWrl0rSSpXrpzatWtXIGMD7ElsbKxefvllnTx5UpI0ZswYjR492ubrHRwc1LVrV0npMyuPHDlitd6RI0eMmZddu3aVg4ODRbmfn5/x1NumTZss1h43Z750TPfu3bOUBwYGytEx/f9+svtsMG/H0dFRgYGB2dYDipLFixfLZDLl+N+4ceOM+ps3bzZez/jDnZgFClaPHj2M461bt2Zbb8uWLUpLS5Nk+YMYMQsUrPLly6ts2bKS0uMqp8SX+Y/J5j+QE7dA0VFc49H8NzHzPs3FxsZq06ZNktJnvPn5+WXbHwDAdiS9kG8CAgKMHwRWrVqlw4cPZ6mzYMECnTt3TpI0dOhQubi4FOgYgaIuMTFR/fr108GDByWlx8nHH3+c53aGDRtmPN06duxYxcXFWZTHxcVp7NixktKfnh02bJjVdkaMGCFJunPnjiZOnJilPCwsTHPnzpUk+fr6Wv0jokqVKurdu7ckadeuXfrxxx+z1Pnhhx+0a9cuSdLLL7+sKlWq2HSfQHFBzAIFp1GjRurUqZMk6bvvvlNwcHCWOjdu3NDUqVMlSa6urgoKCrIoJ2aBguPo6KhnnnlGUvp+t59++qnVeiaTSZMmTTLOu3TpYlFO3AJFR3GMx+7du6t27dqSpLlz5yosLCxLnQkTJshkMkmSRo4cafWeAAB552AymdIKexAovk6ePKkuXbooLi5OpUuX1jvvvKN27dopLi5OGzdu1PLlyyWlP5Hz66+/qkyZMoU7YKCI6d+/vzZv3ixJat++vaZPn57liTZzrq6u2T4dNnnyZOMLfuPGjTV69GjVqVNHYWFh+uyzz3Tq1ClJ0jvvvKMJEyZYbSMlJUXdunUzknA9evTQwIED5eXlpWPHjmn27Nm6deuWHB0dtW7dOuNHxMzCw8PVoUMH3b59W87OzhoxYoQ6d+4sSfr555+1YMECJScnq2LFigoODmZDXxQr06dP18yZMyWlz/TKbpYzMQsUnNDQUD311FO6e/euSpUqpWHDhqlTp05yd3fXsWPHNHfuXGMj+smTJ2vUqFFZ2iBmgYJz/vx5dejQwZjJ0aVLF/Xt21e1a9dWQkKCjhw5osWLFys8PFyS9MQTT1j94Zq4Bf6+AwcO6OLFi8Z5VFSUxo8fLyl9ub7+/ftb1M/84EiG4hiPO3bsUJ8+fZSamqrKlStrzJgxCggIkMlk0ooVK4y9flu3bq0tW7ZYLMMKALh/JL2Q77Zv364hQ4YYG3xm5ufnp/Xr18vX17eARwYUfV5eXnmq7+Pjo99//91qWWpqqt566y2tXr062+v79++vzz//3FjOwZrIyEj17t1bx48ft1ru5uam2bNna8CAATmO9ejRowoKCsp2ffMqVaro22+/1WOPPZZjO4C9sTXpRcwCBevAgQMaOHCgbt68abXcwcFB7777brYzrolZoGDt3r1br732mrHXXnbat2+vlStXWv1eTdwCf9+wYcO0Zs0am+tnzGzKrLjG44oVK/Tee+8pMTHRanlAQIDWr18vb2/vHNsBANiOpBcKxJUrV7RkyRLt2LFDERERcnFxka+vr3r27KnBgwfLw8OjsIcIFEkPMumVYceOHVq+fLlCQkIUGRkpb29vNWvWTIMGDcr2SbfMkpOTtWLFCn333Xc6d+6cYmNjVbVqVT3xxBMaOnSoHn74YZvaiYyM1OLFi7Vt2zZduXJFkvTQQw+pa9euGj58uCpUqGBTO4A9sTXplYGYBQpOVFSUvvjiC23dulVXrlxRYmKiqlSporZt2+qNN95QkyZNcm2DmAUKTlRUlFatWqWdO3fq7Nmzunv3rpydnVW5cmU1b95cL774otW9fzIjboH796CSXhmKYzyePn1aX3zxhYKDg/Xnn3/Kw8ND9evXV+/evTVgwAA5Ozvb1A4AwDYkvQAAAAAAAAAAAGD3sp8PDAAAAAAAAAAAANgJkl4AAAAAAAAAAACweyS9AAAAAAAAAAAAYPdIegEAAAAAAAAAAMDukfQCAAAAAAAAAACA3SPpBQAAAAAAAAAAALtH0gsAAAAAAAAAAAB2j6QXAAAAAAAAAAAA7B5JLwAAAAAAAAAAANg9kl4AAAAAAAAAAACweyS9AAAAAAAAAAAAYPdIegEAAAB5MH36dHl5ecnLy0vTp08v7OHkqz179hj32q1bt8IeDgAAAAAAOXIu7AEAAAAAGbp166Z9+/bd17V9+/bV4sWLH/CIAAAAAACAvWCmFwAAAAAAAAAAAOweM70AAABQJDVv3lwBAQE213/sscfycTQAAAAAAKCoI+kFAACAIqlTp0764IMPCnsYWXzwwQdFclwAAAAAAJR0LG8IAAAAAAAAAAAAu0fSCwAAAAAAAAAAAHaP5Q0BAABQbD366KO6evWqJOnkyZOqVauWzp8/r2XLlunXX39VRESEJMnHx0ddu3bV4MGDVaVKlRzbnD59umbOnClJGjduXI5LHQYHB2vDhg06fvy4wsPDFRMTI1dXV5UvX161atVSkyZN1KFDBz355JNydXXNsd8jR45o/fr12rNnj65fv674+Hh5e3vr4YcfVufOnRUUFCRPT0+b35sLFy7oq6++0q5du3Tt2jW5urqqZs2aCgwM1D/+8Q/VqFHD5rbMnTt3TuvWrdPu3bt19epVmUwmlS1bVrVr19aTTz6pV199VdWqVcu1nXv37mn9+vX697//rdOnTysyMlJJSUny8PBQlSpV5Ovrq5YtWyowMFANGza8r7ECAAAAAIoXB5PJlFbYgwAAAAAkqVu3btq3b5+k3BNKtsic9Nq9e7fGjh2rhIQEq/W9vLy0aNEide3aNds2bUl6xcTE6PXXX9f27dttGue8efM0YMAAq2UxMTEaOXKkNm7cmGMbVatW1fz589WpU6dc+/v666/18ccfKz4+3mp5uXLltGTJEpUuXVrPPvusJKlNmzbaunVrtm0mJCTo/fff18qVK5WSkpJtPXd3d02ePFlvvPFGtnUOHz6sf/zjH0ZSMje3b9+WszPP8wEAAABAScdfhgAAACgRtm3bZiSoqlevrlatWsnT01OhoaE6dOiQUlNTZTKZNHDgQK1du1ZPPfXUfff1xhtvWCS8fH191bhxY5UvX15JSUm6ffu2Tp8+rStXruTYTmxsrHr06KFjx44Zr1WrVk2tW7eWp6enLl68qIMHDyolJUV//vmn+vbtq6VLl+q5557Lts1vvvlGY8aMMc5dXFzUtm1b+fj46M6dO9q7d6/u3LmjgQMHavz48Tbdb0xMjF544QUdPHjQeK1OnTpq2rSpvLy8dOfOHR06dEjXr19XXFycxo4dq7/++kvvvvtulrbCw8P1wgsv6K+//jLG17x5c9WpU0ceHh6KiYnRlStX9L//+7+Kjo62aXwAAAAAgJKBpBcAAABKhIkTJ8rR0VFTpkzR8OHD5ej4f9vbnj17VoMGDdKZM2eUlJSk4cOH69ChQ/Ly8spzP7///rsxI6p06dL65ptvsp19denSJX333XeqVKmS1fLx48cbCS8nJyd98sknGjJkiMXYL1y4oNdee00nTpxQcnKyRo4cqaZNm6pWrVpZ2rtw4YLFzLQ2bdroyy+/tFjKMCEhQZMmTdLixYv1z3/+06Z7fvfdd42El5+fn+bOnat27dpZ1ElJSdHy5cv14YcfKiEhQdOmTVO7du3UsmVLi3oLFy40El6tW7fWsmXLrC6HmJycrIMHD2rlypVycHCwaZwAAAAAgOKNpBcAAACKpJ07dyoqKsrm+h9++KHKly+fbXliYqImTZqkESNGZClr0KCBfvjhBz3++OOKjIzUjRs3tHDhQn300Ud5HveBAweM46FDh+a43GDt2rUtZl2ZCwsL0zfffGOcz5gxQ4MHD85Sr27duvrhhx/Uvn17XblyRdHR0Zo1a5YWLlyYpe6MGTOMJQ0ffvhhbdiwQR4eHhZ13NzcNH36dMXExGjlypU536yk/fv3a+3atZLSZ3f9/PPP8vb2zlLPyclJr732mkqVKqU333xTKSkpmjVrlr777juLeubv38KFC7Pd/8vZ2Vlt27ZV27Ztcx0jAAAAAKBkIOkFAACAIun48eM6fvy4zfVHjBiRY9KrVq1aVhNeGapUqaKxY8dq3LhxkqTVq1frww8/zPMsooxZSpKsJn9stWLFCqWmpkpK35vs9ddfz7aul5eXJk+erEGDBkmSvvvuO02bNk3lypUz6phMJv3000/G+eTJk7MkvMxNmTJF33//vWJiYnIcp3ly7ZNPPsn1noOCgvT555/r/Pnz2rVrl6KiolShQgWj/EG9fwAAAACAkscx9yoAAACA/evdu7ecnXN+5uvll1+Wk5OTJOn69ev6448/8tyP+VKBa9euVWxsbJ7bkKTffvvNOH7llVdyTb51797dSPolJCToyJEjFuWHDx9WQkKCJKlSpUp6+umnc2zPy8tLgYGBOdZJTk7W7t27JUlly5ZVly5dcqyfIWPpw7S0NIt9wCTL9898phsAAAAAALlhphcAAACKpHHjxlnsP/V3tWjRItc6Xl5eqlevns6ePStJOnXqlPz9/fPUzzPPPCNPT0/FxMTo5MmTatmypfr166fOnTurcePGRlItJ2lpafr999+N8//6r//K9RoXFxcFBAToP//5jyTp5MmTFomtU6dOGcfNmze32BcsOy1atMiy/KC5//mf/zFmgjk7O+v999/PtU1JFjP4rl27ZlHWq1cvI+E3adIk/frrr+rdu7c6duxokRADAAAAACAzkl4AAAAoEWrWrGlzvYyk1+3bt/PcT4UKFTRv3jwNHTpUSUlJCg8P14wZMzRjxgyVLl1aAQEBatOmjbp06aLGjRtbbePu3btKSkoyzn18fGzq+6GHHjKOIyMjLcrM78XW9nJ7z/7880/jOCoqSl999ZVN7ZozmUwW5wMGDNB//vMfbd26VZIUHBys4OBgYzyPP/642rZtq27durH8IQAAAADAAssbAgAAoETIaf+q7Ordu3fvvvp64YUXtGvXLnXv3l0uLi4W7QUHB2vatGlq3769OnTooP3792e5PvM+Wg9i7OZturu729Sep6dnjuXR0dE2tZOT5ORki3MnJyetXr1a8+bNU4MGDSzKwsPDtX79er311ltq0KCBRo4cqTt37vztMQAAAAAAigdmegEAAKBEsHVvLfN6pUuXvu/+GjdurNWrV8tkMmn//v06ePCgDh48qJCQEGMW14kTJ/Tss89q6dKl6tmzp3Ft5mRTbGxsrgmo3MZufn1cXJxN95A5+ZaZeZLtkUce0b59+2xqNzcODg4aMGCABgwYoNDQUO3bt08HDx7UgQMHdOnSJUlSUlKSVq1apb1792rnzp2qWLHiA+kbAAAAAGC/mOkFAACAEiE8PNymeuZ7TD2I5fO8vLzUtWtXTZkyRTt27NCFCxe0cOFCY+nAlJQUvfvuuxaJqHLlylnMELN17FeuXMl27OZJoatXr9rUXub9tjKrXLmycXzz5k2b2swrPz8/DRw4UIsXL9aJEyd09OhRvfnmm8beaGFhYZo5c2a+9A0AAAAAsC8kvQAAAFAiHDlyJNc6JpNJ58+fN86bNGnywMdRtmxZBQUFafPmzXJzc5OUvv/W4cOHjToODg569NFHjfNDhw7l2m5ycrKOHz9unGceu/n+YSEhIUpNTc21zdzes0cffdS4h1u3bunixYu5tvl3+fn5aerUqfrggw+M17Zv357v/QIAAAAAij6SXgAAACgRvv/+e6WkpORYZ8OGDUadqlWrql69evk2njp16ljsWXXr1i2L8vbt2xvHa9asUVpaWo7tbd26VVFRUZKkUqVKqUWLFhblLVu2NBJUN2/e1C+//JJje3fv3s01meTu7m4xzq+//jrH+g9SYGCgcZxfs8wAAAAAAPaFpBcAAABKhLCwMC1atCjb8ps3b2rWrFnGeb9+/eTg4JDnfiIjI22ql5KSohs3bhjnlSpVsigfOHCgHB3Tv66fPHlSy5cvz7Ytk8mkCRMmGOcvvPCCypUrZ1HHy8tLPXr0MM4nTJiQ495ekyZN0r1793K9j1GjRhnHX375pXbv3p3rNRnM7z+Dre+f+dKLmd87AAAAAEDJRNILAAAAJYKrq6smTpyoxYsXZ1na79y5c+rZs6cx26py5cp6880376uf8ePHKzAwUGvWrJHJZLJaJyoqSm+99Zb+/PNPSelLHrZs2dKiTp06dTRo0CDj/L333tNXX32VZewXL17U888/r8uXLxttjR071mq/Y8eONWZ7nT59Wi+99JIiIiIs6iQkJOjjjz/WN998I1dX11zvt23bturbt6+k9CUWX3rpJc2ZMyfbhFl8fLy2bNmivn37GteZa9SokUaPHq29e/dmuwRjSEiIxT0+/fTTuY4TAAAAAFD8OZhMppzXSQEAAAAKSLdu3bRv3z5JUvPmzRUQEGDzte7u7poyZYrFa48++qiuXr0qSZo+fbqxD1SNGjXUqlUreXp6KjQ0VAcPHjQSLM7OzvrXv/6lZ555xmo/06dP18yZMyVJ48aNs9hbSpKGDRumNWvWSJKcnJzk7+8vf39/eXl5KS4uTtevX9ehQ4eUmJhoXPP5559r4MCBWfqKjY1V9+7dLfbqMh97WFiY9u/fbyzJ6OzsrKVLl+q5557L9n36+uuvNWbMGOPc1dVVbdu2lY+Pj0wmk/bs2aOoqCi5urpq/PjxGj9+vCSpTZs22rp1q9U2ExIS1LdvX4slEz08PBQQEKCaNWvKzc1Nd+/eVVhYmM6cOaOEhARJUtOmTbPMDPPy8jKOy5Qpo0aNGsnHx0eenp6KjIzUH3/8oTNnzhh1KlasqD179qhatWrZ3jMAAAAAoGRwLuwBAAAAANYcP37cItmTm7Jly2ZJepnr2rWr3Nzc9P777+vatWv6/vvvs9QpV66cFixYkG3CyxalS5c2jlNSUnTmzBmLJI25MmXK6JNPPrGa8JLSE0c//fSTRo4cqU2bNklStmOvWrWq5s+fr06dOuU4vtdff10pKSmaMGGCEhISlJiYmGV/r7Jly2rJkiUqU6ZMjm1lcHNz04YNGzRjxgwtXLhQsbGxio2N1Z49e7K9xsXFJcu+Y1L6+5cxS+yvv/7SgQMHdODAAattNGrUSMuWLSPhBQAAAACQRNILAAAAJcirr76q1q1ba9myZQoODjaW9nvooYfUpUsXvfHGG6paterf6mP27Nl6/fXXtXv3bh09elRnzpxReHi47t27J2dnZ1WoUEENGjRQx44d1adPn1z3oypdurS++eYbDRs2TOvWrdPevXt1/fp1xcfHy9vbWw8//LA6d+6sfv36ydPT06YxDhkyRE899ZS+/PJL7dq1SxEREXJ1dVWNGjXUpUsXDRo0SD4+PjkmrTJzcnLSRx99pCFDhmjNmjUKDg7W2bNnFRUVpaSkJJUpU0Y+Pj5q2LCh2rVrp2eeeUYVK1bM0s7Fixe1f/9+7d27VyEhIbpw4YJu3bql+Ph4eXh4qHr16mrSpIl69Oihrl27GvueAQAAAADA8oYAAAAotsyXNzx58qRq1apVyCMCAAAAAAD5hcciAQAAAAAAAAAAYPdIegEAAAAAAAAAAMDukfQCAAAAAAAAAACA3SPpBQAAAAAAAAAAALtH0gsAAAAAAAAAAAB2j6QXAAAAAAAAAAAA7J6DyWRKK+xBAAAAAAAAAAAAAH8HM70AAAAAAAAAAABg90h6AQAAAAAAAAAAwO6R9AIAAAAAAAAAAIDdI+kFAAAAAAAAAAAAu0fSCwAAAAAAAAAAAHaPpBcAAAAAAAAAAADsHkkvAAAAAAAAAAAA2D2SXgAAAAAAAAAAALB7/w92QUae4mF/NQAAAABJRU5ErkJggg==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02193" y="2034448"/>
            <a:ext cx="6882447" cy="4772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44314226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양쪽 모서리가 둥근 사각형 20"/>
          <p:cNvSpPr/>
          <p:nvPr/>
        </p:nvSpPr>
        <p:spPr>
          <a:xfrm>
            <a:off x="9447399" y="1082299"/>
            <a:ext cx="2609677" cy="5775701"/>
          </a:xfrm>
          <a:prstGeom prst="round2SameRect">
            <a:avLst>
              <a:gd name="adj1" fmla="val 19257"/>
              <a:gd name="adj2" fmla="val 0"/>
            </a:avLst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양쪽 모서리가 둥근 사각형 4"/>
          <p:cNvSpPr/>
          <p:nvPr/>
        </p:nvSpPr>
        <p:spPr>
          <a:xfrm>
            <a:off x="525417" y="319314"/>
            <a:ext cx="11161486" cy="6538686"/>
          </a:xfrm>
          <a:prstGeom prst="round2SameRect">
            <a:avLst>
              <a:gd name="adj1" fmla="val 9802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24000" tIns="108000" rtlCol="0" anchor="t"/>
          <a:lstStyle/>
          <a:p>
            <a:pPr lvl="0" latinLnBrk="0">
              <a:defRPr/>
            </a:pPr>
            <a:endParaRPr lang="en-US" altLang="ko-KR" sz="2800" i="1" kern="0" dirty="0">
              <a:solidFill>
                <a:prstClr val="white"/>
              </a:solidFill>
              <a:latin typeface="a로케트" pitchFamily="18" charset="-127"/>
              <a:ea typeface="a로케트" pitchFamily="18" charset="-127"/>
            </a:endParaRPr>
          </a:p>
          <a:p>
            <a:endParaRPr lang="ko-KR" altLang="en-US" sz="1600" dirty="0"/>
          </a:p>
        </p:txBody>
      </p:sp>
      <p:sp>
        <p:nvSpPr>
          <p:cNvPr id="6" name="직사각형 5"/>
          <p:cNvSpPr/>
          <p:nvPr/>
        </p:nvSpPr>
        <p:spPr>
          <a:xfrm>
            <a:off x="950685" y="1248229"/>
            <a:ext cx="10290629" cy="5609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5"/>
          <p:cNvGrpSpPr/>
          <p:nvPr/>
        </p:nvGrpSpPr>
        <p:grpSpPr>
          <a:xfrm>
            <a:off x="9243004" y="677848"/>
            <a:ext cx="1503554" cy="408789"/>
            <a:chOff x="9128703" y="537029"/>
            <a:chExt cx="1815068" cy="493485"/>
          </a:xfrm>
        </p:grpSpPr>
        <p:sp>
          <p:nvSpPr>
            <p:cNvPr id="7" name="모서리가 둥근 직사각형 6"/>
            <p:cNvSpPr/>
            <p:nvPr/>
          </p:nvSpPr>
          <p:spPr>
            <a:xfrm>
              <a:off x="10450286" y="537029"/>
              <a:ext cx="493485" cy="493485"/>
            </a:xfrm>
            <a:prstGeom prst="roundRect">
              <a:avLst/>
            </a:prstGeom>
            <a:solidFill>
              <a:srgbClr val="E27D45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모서리가 둥근 직사각형 7"/>
            <p:cNvSpPr/>
            <p:nvPr/>
          </p:nvSpPr>
          <p:spPr>
            <a:xfrm rot="2700000">
              <a:off x="10648042" y="585560"/>
              <a:ext cx="97972" cy="396421"/>
            </a:xfrm>
            <a:prstGeom prst="roundRect">
              <a:avLst>
                <a:gd name="adj" fmla="val 50000"/>
              </a:avLst>
            </a:prstGeom>
            <a:solidFill>
              <a:srgbClr val="FFE1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모서리가 둥근 직사각형 8"/>
            <p:cNvSpPr/>
            <p:nvPr/>
          </p:nvSpPr>
          <p:spPr>
            <a:xfrm rot="18900000">
              <a:off x="10642315" y="585559"/>
              <a:ext cx="97972" cy="396421"/>
            </a:xfrm>
            <a:prstGeom prst="roundRect">
              <a:avLst>
                <a:gd name="adj" fmla="val 50000"/>
              </a:avLst>
            </a:prstGeom>
            <a:solidFill>
              <a:srgbClr val="FFE1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9787929" y="537029"/>
              <a:ext cx="493485" cy="493485"/>
            </a:xfrm>
            <a:prstGeom prst="roundRect">
              <a:avLst/>
            </a:prstGeom>
            <a:solidFill>
              <a:srgbClr val="00B0F0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9871793" y="711835"/>
              <a:ext cx="325756" cy="211804"/>
            </a:xfrm>
            <a:prstGeom prst="roundRect">
              <a:avLst>
                <a:gd name="adj" fmla="val 0"/>
              </a:avLst>
            </a:prstGeom>
            <a:solidFill>
              <a:srgbClr val="00B0F0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9871793" y="639885"/>
              <a:ext cx="325756" cy="72987"/>
            </a:xfrm>
            <a:prstGeom prst="roundRect">
              <a:avLst>
                <a:gd name="adj" fmla="val 0"/>
              </a:avLst>
            </a:prstGeom>
            <a:solidFill>
              <a:srgbClr val="FFE1BB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9128703" y="537029"/>
              <a:ext cx="493485" cy="493485"/>
            </a:xfrm>
            <a:prstGeom prst="roundRect">
              <a:avLst/>
            </a:prstGeom>
            <a:solidFill>
              <a:srgbClr val="00B0F0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모서리가 둥근 직사각형 14"/>
            <p:cNvSpPr/>
            <p:nvPr/>
          </p:nvSpPr>
          <p:spPr>
            <a:xfrm>
              <a:off x="9212567" y="849435"/>
              <a:ext cx="325756" cy="72987"/>
            </a:xfrm>
            <a:prstGeom prst="roundRect">
              <a:avLst>
                <a:gd name="adj" fmla="val 0"/>
              </a:avLst>
            </a:prstGeom>
            <a:solidFill>
              <a:srgbClr val="FFE1BB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오른쪽 대괄호 19"/>
          <p:cNvSpPr/>
          <p:nvPr/>
        </p:nvSpPr>
        <p:spPr>
          <a:xfrm rot="16200000">
            <a:off x="5815238" y="-4570912"/>
            <a:ext cx="561521" cy="10648951"/>
          </a:xfrm>
          <a:prstGeom prst="rightBracket">
            <a:avLst>
              <a:gd name="adj" fmla="val 93981"/>
            </a:avLst>
          </a:prstGeom>
          <a:ln w="60325">
            <a:gradFill flip="none" rotWithShape="1">
              <a:gsLst>
                <a:gs pos="32000">
                  <a:schemeClr val="accent1"/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1132461" y="1403482"/>
            <a:ext cx="9927425" cy="551543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a시월구일2" pitchFamily="18" charset="-127"/>
                <a:ea typeface="a시월구일2" pitchFamily="18" charset="-127"/>
              </a:rPr>
              <a:t>SUB TITLE :// 6-4: </a:t>
            </a:r>
            <a:r>
              <a:rPr lang="en-US" altLang="ko-KR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a시월구일2" pitchFamily="18" charset="-127"/>
                <a:ea typeface="a시월구일2" pitchFamily="18" charset="-127"/>
              </a:rPr>
              <a:t>Cliff-Walking </a:t>
            </a:r>
            <a:r>
              <a:rPr lang="ko-KR" altLang="en-US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a시월구일2" pitchFamily="18" charset="-127"/>
                <a:ea typeface="a시월구일2" pitchFamily="18" charset="-127"/>
              </a:rPr>
              <a:t>환경 </a:t>
            </a:r>
            <a:r>
              <a:rPr lang="en-US" altLang="ko-KR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a시월구일2" pitchFamily="18" charset="-127"/>
                <a:ea typeface="a시월구일2" pitchFamily="18" charset="-127"/>
              </a:rPr>
              <a:t>– Sarsa </a:t>
            </a:r>
            <a:r>
              <a:rPr lang="ko-KR" altLang="en-US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a시월구일2" pitchFamily="18" charset="-127"/>
                <a:ea typeface="a시월구일2" pitchFamily="18" charset="-127"/>
              </a:rPr>
              <a:t>환경 실행결과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a시월구일2" pitchFamily="18" charset="-127"/>
              <a:ea typeface="a시월구일2" pitchFamily="18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686560" y="528321"/>
            <a:ext cx="502920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latinLnBrk="0">
              <a:defRPr/>
            </a:pPr>
            <a:r>
              <a:rPr lang="en-US" altLang="ko-KR" sz="2000" i="1" kern="0" dirty="0" smtClean="0">
                <a:solidFill>
                  <a:prstClr val="white"/>
                </a:solidFill>
                <a:latin typeface="a로케트" pitchFamily="18" charset="-127"/>
                <a:ea typeface="a로케트" pitchFamily="18" charset="-127"/>
              </a:rPr>
              <a:t>20194111</a:t>
            </a:r>
            <a:r>
              <a:rPr lang="ko-KR" altLang="en-US" sz="2000" i="1" kern="0" smtClean="0">
                <a:solidFill>
                  <a:prstClr val="white"/>
                </a:solidFill>
                <a:latin typeface="a로케트" pitchFamily="18" charset="-127"/>
                <a:ea typeface="a로케트" pitchFamily="18" charset="-127"/>
              </a:rPr>
              <a:t>최민규</a:t>
            </a:r>
            <a:r>
              <a:rPr lang="en-US" altLang="ko-KR" sz="2000" i="1" kern="0" smtClean="0">
                <a:solidFill>
                  <a:prstClr val="white"/>
                </a:solidFill>
                <a:latin typeface="a로케트" pitchFamily="18" charset="-127"/>
                <a:ea typeface="a로케트" pitchFamily="18" charset="-127"/>
              </a:rPr>
              <a:t> </a:t>
            </a:r>
            <a:r>
              <a:rPr lang="ko-KR" altLang="en-US" sz="2800" i="1" kern="0" smtClean="0">
                <a:solidFill>
                  <a:prstClr val="white"/>
                </a:solidFill>
                <a:latin typeface="a로케트" pitchFamily="18" charset="-127"/>
                <a:ea typeface="a로케트" pitchFamily="18" charset="-127"/>
              </a:rPr>
              <a:t> 강화학습</a:t>
            </a:r>
            <a:endParaRPr lang="en-US" altLang="ko-KR" sz="2800" i="1" kern="0" smtClean="0">
              <a:solidFill>
                <a:prstClr val="white"/>
              </a:solidFill>
              <a:latin typeface="a로케트" pitchFamily="18" charset="-127"/>
              <a:ea typeface="a로케트" pitchFamily="18" charset="-127"/>
            </a:endParaRPr>
          </a:p>
          <a:p>
            <a:endParaRPr lang="ko-KR" altLang="en-US" dirty="0"/>
          </a:p>
        </p:txBody>
      </p:sp>
      <p:sp>
        <p:nvSpPr>
          <p:cNvPr id="4100" name="AutoShape 4" descr="data:image/png;base64,iVBORw0KGgoAAAANSUhEUgAABr0AAAMJCAYAAAC+0f2NAAAAOXRFWHRTb2Z0d2FyZQBNYXRwbG90bGliIHZlcnNpb24zLjcuMSwgaHR0cHM6Ly9tYXRwbG90bGliLm9yZy/bCgiHAAAACXBIWXMAAA9hAAAPYQGoP6dpAAEAAElEQVR4nOzdd1QU19sH8O8uvXeQJogIKiCIolgQFXuvqNFYYywxJsb8YkxijNGoiaaYxBJ7N/Zu7AVRsFNEBUGQovReFtjy/rEv4w7b6erzOYdzdmbuzNxdZmZ35rn3uZz8/HwRCCGEEEIIIYQQQgghhBBCCHmLcRu7AoQQQgghhBBCCCGEEEIIIYTUFgW9CCGEEEIIIYQQQgghhBBCyFuPgl6EEEIIIYQQQgghhBBCCCHkrUdBL0IIIYQQQgghhBBCCCGEEPLWo6AXIYQQQgghhBBCCCGEEEIIeetR0IsQQgghhBBCCCGEEEIIIYS89SjoRQghhBBCCCGEEEIIIYQQQt56FPQihBBCCCGEEEIIIYQQQgghbz0KehFCCCGEEEIIIYQQQgghhJC3HgW9CCE1UlZWhlu3bmH37t1Yt24d1qxZgw0bNuDkyZN48eJFY1ePvEW8vLxgamoKU1NTzJkzp7GrQxrRzZs3mWPB1NQUN2/ebOwqkffEy5cvWcfevn37GrtKRE1z5sxh/n9eXl6NXZ1aW7VqFeuYJISQxjJ48GDmWjR48ODGrg4hhBBCiFKajV0BQsjb5dKlS9i6dSuuXbuGiooKueUcHR0xbtw4zJo1C1ZWVg1Wv1WrVuHnn39mptevX4+JEyc22P4JIYQQQgghhBBCCCGENA4KehFCVJKYmIh58+bh1q1bKpVPSUnB2rVrsXHjRnz33XeYPXs2OBxOPdeSENLYoqKicPbsWWa6qvcFqRsbNmxAQUEBAHEvySFDhjRyjZqO/Px8bNy4kZkePHgw2rVr14g1Iu+7M2fOIDo6GgBgYmKCuXPnNnKNCHmDjk9CCCGEEPKuoqAXIUSpGzduYPLkycyD1ipmZmYICAiAnZ0dDA0NkZ6ejtjYWNy/fx8ikQgAUFJSgsWLFyM8PBxbtmyBtrZ2Y7wFQkgDiY6OZvW2/OCDDyjoVYc2btyIlJQUAMCECRMo6CWhoKCAdew1b96cgl6kUZ09exYHDhwAIO4BT0EF0pTQ8UkIIYQQQt5VFPQihCgUHh6O8ePHo6ysjJnn4OCAn376CYMGDYKWlpbUOikpKfj111+xa9cuJvh18uRJVFZWYt++fdTji7BUtTImJCAgAPn5+Y1dDUIIaXSLFy/G4sWLG7sahBBCCCGEEPLW4TZ2BQghTVd+fj4++ugjVsCrd+/eCAsLw/Dhw2UGvABxa9E//vgDhw4dgo6ODjP/3LlzWL9+fb3XmxBCCCGEEEIIIYQQQsj7h4JehBC5vvzyS6SmpjLTnTp1wt69e2FkZKTS+n379sWOHTtYPbuWL1+OmJiYOq8rIYQQQgghhBBCCCGEkPcbBb0IITI9efIER44cYaZ1dHSwadMm6Ovrq7WdQYMG4cMPP2Smy8vLWWOuEEIIIYQQQgghhBBCCCF1gcb0IoTItHHjRtb03Llz4eLiUqNtLVu2DEePHkVJSQkA8cDZycnJaN68ea3r2ZieP3+OqKgoZGdno6SkBObm5nB0dIS/vz8MDAxqvN2kpCTExsYiOTkZRUVF0NTUhKmpKZydndGxY0e1A4+K8Pl83LlzB8nJycjIyICGhgYCAgLg4+Oj0vpxcXGIjo5GWloaNDQ00KxZM3Tr1g3NmjWrszqqKisrC+Hh4UhLS0N5eTksLCzQsWNHtG7dusbbFAqFuHv3LuLi4pCdnQ1zc3M4ODigW7du0NPTq8Paq68+jr/i4mJERkbi+fPnKCgoQEVFBfT09GBhYQEnJyd4eHjAxMSkjt9J3ROJRLh//z7i4+ORnp4ObW1ttGnTBt27d4e2trbc9UpLSxEWFoa4uDiUlpbC3Nwc7du3V/l8kFWP+Ph4xMbGIi0tDcXFxdDW1oapqSnc3NzQvn17hfVpCCKRCNHR0Xj27Bmys7OZc8fZ2Rn+/v41rl9+fj4iIiKQkJCAwsJCCAQC6OnpwdraGs7OzvDw8KjTa1l9KywsxK1bt5CWloaioiJYWFigXbt28Pb2rrNxKqOjoxEXF4f09HRUVFSgdevWGDhwoNzylZWVuHPnDhITE5GTkwNNTU1YWVnB09MTHh4edVKn+pSZmYlbt27h1atXEAqFsLOzg6enJ9zd3etlf5GRkXj27Blev34NHR0d2NvbIyAgAGZmZvWyv6aivLwct27dQkpKCrKzs2FiYoIOHTqgffv2CtfLzMxEWFgYkpOTwefzYWNjg+7du9f6t1tFRQXu3r2Lly9fIicnBxwOB5aWlvDw8ICXl9c7Me7ru/JdWhvqXs8ayvtw/AENey/RVKSkpODhw4fIzMxEYWEhTE1NYWtri65du8LU1LRG2+TxeMxvpPz8fPB4POjq6sLMzAzNmzdH27ZtYWlpWbdvhBBCCCF1goJehBApZWVlOHz4MDPN4XAwZcqUGm/PzMwMw4YNw4EDBwAAAoEA+/bteysHaC8rK8PmzZuxbds2JCcnyyyjra2NwYMH45tvvkGrVq2UbrOyshLXrl3DiRMncP36dbx69UpuWU1NTQwZMgQLFy6El5eXSnX28vJCSkoKAGDChAnYuHEjeDweVq9ejb179yI7O5tVfvbs2cxD/lWrVrF65uXn5wMAQkNDsWzZMty7d0/mPgcOHIiVK1eiRYsWNaqfLDdv3sTQoUOZ6dOnTyMgIAApKSn45ptvcP78eVRWVkqt5+HhgZUrVyIwMFBpXaoIhUJs2bIFv/32GzIyMqSWGxsbY/z48Vi6dCkMDAwwZ84c5vh2dHREdHS0yvtSR30cfwDw4sUL/PTTTzh79ix4PJ7cchwOB23atMHIkSPxv//9j7VM3gMFb29vudur+h9Wkfc/lkXWZy4UCrF9+3asX78eiYmJUutYWVlh6dKlmDRpEmt+aWkpfvnlF2zduhXFxcVS67Vp0wa//fYbunTpIve9SG7r4sWLOHnyJEJCQpCTkyO3rJ6eHsaOHYsvvvgCzs7OcstVPw+rHDhwgPkMquvWrRvOnj0rd5v5+flYt24d9u/fL/MYBwB9fX0EBwfjq6++gp2dndxtSYqIiMCqVatw5coV8Pl8ueU0NDTg4+ODiRMnYvr06SptW57Bgwfj1q1bUvM/+eQTfPLJJzLXWbRokUrfQXl5eViyZAmOHTuG0tJSqeVOTk5YtmwZRowYoXRb8q4Tu3fvxt9//424uDhWeU9PT5kPiV+/fo3Vq1fj2LFjKCoqkrkve3t7zJ49Gx9//DFrbE15JM9fVT8bgP3ZKzvmqiQkJGDx4sW4fPkyhEKh1HJfX198//336NmzJ16+fMm6hqxfvx4TJ05UqW5VTp48iZ9//hlPnjyRWsblcjFu3DgsW7YM1tbWam1XnurXsSopKSkKH7xWfb9Wkff9K4us79GioiKsXr0a+/btk7muh4cHfv/9d3Tq1Ik1Pzk5Gd9//z1Onz4NgUAgtV7//v3x66+/wsHBQW59ZElISMDq1atx7tw5phFUddbW1pg7dy4+/vjjOnsoLxAI4OXlxfy28vHxwfXr19Xaxvnz5zF+/Hhm+vfff8e0adOkytXFd2l9q6vjs7bXM1V/+1VX099b7/rxV9/3Eqrat28f63s3MjISTk5OSter6bWez+dj37592LhxI549eyazjIaGBnr27Ilvv/0Wvr6+KrwLICMjA6tXr8bRo0dRWFiosGzLli2Z3926uroqbZ8QQggh9Y/SGxJCpDx48IB1s96pUyeFD2RVERwczJq+fft2rbbXGCIiIuDn54elS5fKDTgA4lakx48fR7du3bB//36l271w4QKCg4Oxf/9+hTepgPjm7sSJE+jduze2b9+u9nsAxA+0evXqhT/++EMq4KWKP/74A8OHD5cb8AKA//77D3369Km34E+Va9euISAgAKdPn5YZ8AKAmJgYjBo1Sm5woLrS0lKMGjUKixYtkhsMKCwsxObNmxEUFMQa964+1dfxd+bMGXTp0gVHjx5V+JAOEPcKevLkCdauXat2/etbZWUlpkyZgi+//FJmwAsQ9wacN28eVq9ezcxLT09Hnz598Mcff8gMeAHA06dPMXz4cFy6dElpPXbu3ImpU6fi+PHjCgNegDiIuXv3bnTv3h1nzpxRuu26cuXKFfj4+OD333+Xe4wD4nNh586d8Pf3x5UrV5Rud+vWrejduzcuXLigMOAFiB8EPnjwQOUHnY0hMjISAQEB2Lt3r8yAFyB+UDd16tQanRMVFRX48MMPMX/+fKkHxPKcPXsWHTt2xK5du+QGvAAgLS0NS5YsQffu3ZGUlKR23erLuXPn0K1bN1y8eFFmwAsAHj58iFGjRuHPP/+s1b5EIhG++uorTJkyRWbACxA3cDhw4AD69+/PPIB/F7x69QpBQUFYv3693GBZTEwMhg4dyjq3b9++jYCAAJw4cUJmwAsQ/2YZMGAAXr58qXJ9fvvtN3Tu3BmHDx+WG3AAxL3LfvjhB/Ts2bPOjlsNDQ1WwCAiIkLu8SDPvn37mNd6enoYNWqUVJl35bu0pmpyPWso78Px19D3Ek1BUlISevTogc8++0xuwAsQ/964cuUKgoKC8Ouvvyrd7t27d9G5c2fs2LFDacALEAdU//zzTxQUFKhVf0IIIYTUL+rpRQiRcufOHda0n59frbfZoUMHcDgciEQiAOKHWnw+H5qab8dl6MaNG/jggw9YN8sWFhbo0qULWrRoAT09PeTk5CA8PBwxMTEAxA8A5s6dC6FQKNWzRB5dXV14enqiVatWsLKygr6+Png8HlJSUnDnzh0mwFJZWYkvvvgCVlZWMlvsylNeXo4PP/wQT58+BQC4uLige/fusLa2RmFhIWJiYsDlym8PsXfvXvzwww8AABMTEwQGBqJFixbQ1NREbGwsrly5grKyMgBATk4OZsyYgZCQkHpp+fjkyRMsX74cxcXF0NLSQteuXeHh4QEDAwOkpaXh0qVLyMrKAiC+4V2wYAE6dOgANzc3udsUiUSYNGmSVCvctm3bolu3bjA1NUVOTg5CQkIQHx+PZ8+eYfr06bUOCitTX8dfXFwcZsyYgfLycmZes2bN0KVLFzRv3hx6enooKytDVlYWnj59isePH8sNLmpoaAAQf4aSD7Or5stSl2mEFi1ahNOnTwMAHBwc0KtXL9jY2KCkpAQ3b97E48ePmbKrV69G165d0bFjR4wePZp5ANWuXTt07twZZmZmyMzMxKVLl5CWlgZA/HnOmjUL9+7dg4WFhUp1MjIygqenJ1xdXWFubg49PT2UlpYiMTERYWFhTNC5uLgY06ZNw/nz59GhQwep7XC5XOZzlHwQzeFw5J6v8j73Q4cOYe7cuayglJ2dHbp06QIHBwdoa2sjIyMDoaGhePHiBQBxkDc4OBhHjx5Fz549ZW43JCQEX375JWuek5MTOnfuDHt7e+jo6KCkpAQZGRmIiYnB06dP5QY91KWhoSHz8+FyuXKPMUXXOUAcDF2xYgVev34NLpcLPz8/tG/fHsbGxsjMzMSVK1dYQZKffvoJnTp1Qo8ePVSu9+LFi5lj1tzcHL169ULz5s0hEAjw4sULZGZmssqfPHkS06dPZ71HY2NjBAUFoUWLFqioqEBMTAxCQkKYMs+fP0e/fv1w6dIllVrb16eQkBBMnToVFRUVzDxDQ0P07t0bLVu2hEAgQFxcHK5fvw4ej4fvv/++Vt8dq1atwubNmwGIe3D07NkTjo6O4PP5ePLkCa5du8acB4mJiZg7dy5OnTpV6+sSh8NhjkehUMj87gEUXw/rSkVFBYKDg5nAg7e3Nzp37gwTExPmulb1ULy8vBwfffQRHjx4gKysLIwbNw5FRUXQ0tJCt27d4OHhAT09PSQmJuLChQtMw4DU1FR88sknKgXrv/jiC6kH623btkWHDh1gbW0NkUiEly9f4vr160xDgbi4OPTv3x83btyok3TJH3zwAX777Tdmev/+/VixYoVK6+bm5uLChQvM9NChQ6VSE9bld2l9q6/jU93rWUN5H46/6ur7XqIpiImJwfDhw1mN94yMjNClSxe0atUKBgYGyM/Px8OHD3H//n0A4t+ny5cvR3l5Ob755huZ283JycH48eNZjQVMTU3RrVs3tGjRAoaGhuDxeMjNzUVsbCyioqKY+x5CCCGENC1vx9NmQkiDknw4DChOT6YqY2NjtGjRgnmIWlJSgoSEhHobu6MuvXr1CtOnT2cCDsbGxli+fDkmTJggc7ybGzdu4JNPPmFuKv/3v/+hc+fOclPN6enpYdy4cRg/fjy6dOki9yGfSCTC+fPnsXDhQuaB1WeffYagoCCV07CcPHkSAoEApqamWLduHYYPHy5VRvKBZHVffPEFAGDevHn4+uuvYWhoyFqekpKC8ePHM4GXuLg4HDp0CJMnT1apfupYsmQJKioqEBQUhN9//11qnJGSkhIsWLAAhw4dAiDOy7927VrmIagsmzdvxtWrV5lpc3NzbNiwAQMGDJAqe+TIEXz++ee4e/cuIiMj6+hdSavP42/dunXMQzoul4uff/4Z06dPl/vgq7CwEBcvXsSePXukllU9LKqe2ubhw4f1/rA9PT0d27dvh7a2Nn7++WdMmTJFKqixefNmfPXVV8z0ypUr0a5dO8TExMDe3h6bNm2SSqXI4/Ewf/585hjKzc3Fxo0b8d1338mti7GxMWbMmIGxY8eiY8eOcgP7AoEAhw4dwqJFi1BYWIjKykp88sknCAsLk3rovmjRIixatAgAOyXU+PHj1eopFR0djfnz5zMP+m1tbbF69WoMHTpU6vMSiUQ4efIkPv/8c+Tn50MgEGDmzJkIDw+XGfRbs2YN81pfXx8bNmxQmPIvOzsbZ8+exbVr11SuvzynTp0CIJ0e6a+//lI7FV6Vn3/+GRUVFWjfvj3Wr1+Ptm3bspZXVlZi+fLlTG8kkUiElStXqhz0evXqFbZt2wYOh4Ovv/4an3/+uVQaQslrcUpKCj799FNWwGvKlClYsWIFjIyMWOslJCRg1qxZzIO+zMxMzJo1C2fPnm2QoIssxcXF+OSTT1jvafTo0Vi7dq3UmFoZGRmYP38+Lly4gCVLltRof+np6VizZg00NDSwdOlSzJ49W+p6GRMTg3HjxjHXyps3b+LGjRtyA7uq6t69O3M9bKjUt5JOnTqFyspK2Nvb459//kH37t1Zy6tf1/Ly8vDXX3/hypUrKCoqQteuXbFhwwapxhyvX7/GmDFjmO/30NBQXL9+XeHntWPHDlbAoWPHjlizZo3M8cTKysqwbt06/PLLLxAKhcjIyMDMmTOZQEptuLq6wt/fH+Hh4QDEwf8ffvhBpYZXhw4dYh23sq4pdfldWt/q4/hU93rWUN6X4w9o2HuJxlZUVIQpU6YwAS9dXV0sWrQIM2fOlLovAcS9tufMmcM0cFq7di0CAgJkps/eunUrcnNzmekvv/wSX375pdzPs6ysDNevX8f27duVNqYhhBBCSMOib2ZCiJTqKbns7e3rZLvVx4SRvKloyv73v/8xn4mpqSn+++8/TJkyRWbAAQACAwNx7tw5ZmDjsrIyhSlsgoKC8M8//6BXr14KW7VzOBwMHDgQ586dYx5y5ubm4uDBgyq/F4FAAG1tbZw4cUJmwAuA3PcFiB9aLFmyBCtWrJB5Y+no6Ih9+/axHnb8+++/KtdPHRUVFejbty8OHjwoFfACAAMDA6xfvx6tW7dm5p06dUpumrKysjKsWrWKmdbW1saxY8dkBrwAYMyYMdi3bx+4XC6rdXddq8/j78aNG8zriRMnYubMmQofihsbG2PMmDE4efJkTd9OvahqMb99+3ZMmzZN5oOHjz/+GGPGjGGmw8PDsXXrVpiYmODs2bMyH37o6urir7/+Yh1fys63SZMm4ddff4W/v7/CB1oaGhqYMGECjhw5wnzmz549YwVd69onn3zCpN1ydHTE5cuXMXz4cJmfF4fDwYgRI3DixAno6ekBEKeH3LRpk1TZyspKVsraBQsWKB3jytLSElOmTMHOnTtr/obqUUVFBby8vHDmzBmpgBcAaGlp4ccff0SvXr2YeeHh4SqnxKoKXv38889YtGiRzHG3JM/xn376iZVmaebMmVi3bp1UwAsQjy9y/PhxeHp6suomOVZnQ9u6dSurZ9zw4cOxdetWqYAXANjY2GDv3r0IDAys8bW1srISIpEIGzduxPz582VeLz08PLBt2zbWvPr6vmpIlZWVzHWtesALkH1dW7duHaKiotCxY0ccP35cZu9lW1tbqQe7iq6HGRkZrN4Uffv2xblz52QGHADxQ/uvv/6aFUCvCkTWhQ8++IB5XdXjTRWSaYIdHR1lBrbfle/SmlL3etYQ3qfjD2jYe4nGtnLlSsTHxwMQH1cHDx7EggULZN6XAOLGm+fOnYOrqysAcQ/HlStXyiwrmekhMDAQ3333ncLPU09PDwMHDsThw4dhZWVVw3dECCGEkPpAQS9CiJTq4z8YGxvXyXarp+PIy8urk+3Wp7i4OJw7d46Z/vHHH+Hh4aF0vebNm2Px4sXM9NGjRxUOQq8OZ2dn1vgA58+fV2v9efPmwcfHp0b7bteuHdPbSx5nZ2fWYOWPHj2SOzZIbejq6uLvv/9WGFjQ0tLCRx99xEzzeDy5LZmPHz/O+h/NmTNH6ecUGBhY454kqqjv408y3ZC8B0FvixEjRmDIkCEKy0ydOpU1LRQK8f333ytMT6mjo4MJEyYw0ykpKUhPT69NVVk6deqEPn36MNPqns+qunLlCqKiopjpv//+W6UGDT4+Pvj444+Z6R07drDSYQHihhKS5/jbfixVWb9+PQwMDBSWmTNnDmta0ViH1XXu3Jn12cqTlZWF48ePM9PNmzfHjz/+qHAdIyMj/P3336xeg7IClg1BJBJhx44dzLSRkRHWrl2rMI2glpYW1q1bBy0trRrvd/DgwVLjiVbXuXNn+Pr6MtPq/P+asiVLlii9rkk+hBcKheBwOPj7779lBiyquLu7o0uXLsy0os9r06ZNTNovExMTbNq0SaXAx4wZM1hpXutqzKGRI0eyerJIjpMkz+PHj1nXzQkTJsg8bt+l79KaUvV61lDep+OvJmp7L9FY8vLysHv3bmZ6/vz5CAwMVLqeqakpq2FbWFgYk+pdUlVadOD9PZcJIYSQdwUFvQghUqrGbKii7KGfqqpvp6ioqE62W58OHjzIPOA1NTVl3SAqM3LkSObmlM/nM2lN6oJkz4MHDx6ote60adNqvN+PPvpIpRvurl27Mq/LysqQnJxc433KM2zYMNjY2KhVFwCIjY2VWe7ixYvMaw6Hg+nTp6tUD8mgWl2r7+NP8pyUfLDyNlLluPb19WX1UtDV1WUFtOSpPq6hvGOopmpzPqtKsgdL69atVXpIVGXUqFHM6+zsbKkHRdVTIr3txxIA+Pv7o127dkrLdenShXVNVOfYUPVafPnyZVaPpxkzZjC97xTx8fFh9QqIiIhg0lk1pNjYWLx8+ZKZHjp0qEot4p2dnVkBYXXNnDlTpXKS3xEvXrxotLGW6oquri4roCVPx44dWdNdunRh9YyWR/J6mJCQIPfzkrzmjB07VuWxEAH2NefWrVsqr6eIkZERhg0bxkxfuHBBKrNBdZKBCQ6HI/dzfZe+S2uqNr8t68P7dPzVVEP89qhrp06dYtJ9c7lcla/zgLg3nKmpKTN98+ZNqTJ0LhNCCCHvDgp6EUKkVA9OVd1c1Fb17ajy0K6xSd7sduzYUa30LObm5qzUTaqMlfDixQv8+uuvmDhxIjp27IiWLVvCxsYGFhYWrL+FCxcy62RnZ6s8VoKzszMcHR1Vfg/VVQ8gyVM93WBBQUGN99lQdaka/wYQpwdTdRwqb29vtR6mqKO+jz/J1sy7d+/G5s2b38oHvhoaGujUqZPScvr6+qwHHt7e3iqNYVE9NauqvTajo6OxYsUKBAcHo3379nBxcYG1tbXU+fzHH38w69RXUELyWFL13KnSsmVL1nT1Y8nY2Bhubm7M9C+//ILjx49DKBTWoKZNg6qfkZGREes8U+daJyv1nCzVe9MMGjRI5X0MHTqUNX337l2V160rktdWAOjdu7fK66pTVpKGhgY6d+6sUlnJ7wiRSPRWNMhRpKbXNckeXKquJ+/zevHiBV6/fs1M1+aak52djbS0NLXWl2fSpEnM68rKSmZcM1kqKytZKUG7desmt/fcu/JdWhuqXs8awvt2/FVX3/cSjUnyt4yrq6tKjd+qcLlc1meo7Hfx1atXsXz5crlp0QkhhBDStCkfPZUQ8t6pPsaG5DgitVF9O7LGImlqIiMjmddXrlxRO7ghmfJL0Rhmqamp+Prrr3HmzBn1KwnxQ3hra2ul5SQfTNeEra2tSuWqP3Cr3nuwLqhaF1WCuHw+H6mpqcy0rDF8FGnbtq3MFqO1Vd/H35w5c3D58mUA4vRWX331FX755RcMGDAA3bt3h7+/v8oPWRqTmZmZykF0fX195rOo6fGsrCHAs2fPsHDhwhq1EK+rNKiSsrKyWMG0HTt2YNeuXTXenqxjae7cufj8888BiNOITps2DQ4ODhg4cCC6deuGTp06ST1kb8pUPTYA9jGlaiMRfX19ODg4qFT2+fPnzGsDAwOpIKQi3t7erOm4uDiV160r1cc5U+f6qu61uIqpqala1wRJxcXFMDc3r9F+m4KaXtdq8/1e/fOS/O4CxD2i1emRUT2Fam5ubp2ML1sVOKg6Jvfv3y+VorTKhQsXkJ2dzUxLBiyqe1e+S2tKnetZQ3jfjr8qDXUv0Zgk/7dxcXF1/rt45syZ2LNnDxO0/vXXX7Flyxb069cPPXr0QOfOneHm5lZnaSYJIYQQUn+opxchREr1hxd11fOg+nZk3SD//PPPUi0RZf1JpgipL6Wlpcx4AID4JlggEKj1J0le8PD58+cICgqq8U0qIH7IrIrq46qpS9VUl9VvBqs/QKgLqrRkV7Uu1XtnVA/8KlMfD0gb4vgLCgrCsmXLWCn/srOzsXfvXsyePRs+Pj5wd3fHjBkzcPjw4Trr9VnX1Ok1Knk8qLqeOsdzeHg4+vTpU+OUSKqey+qonkKpPo6lqVOnSj1UTE1NxZYtWzB16lS0bdsW7dq1w9y5c3H27Nkm36Jc1esLwD4+VL3WqXMtlgyEWlpass5XZao/wKyPoKoytbm+1vTaWtP/H1A/31cNqabXtbq8Hla/5giFQrWuN9V7idZV46vqKeKio6PlpjCTTC1XPTVdde/Kd2lN1fa3ZV17344/oGHvJRpT9f9tXf+WadOmDdavX88a27CwsBBHjhzB/Pnz0blzZ7i4uGDixInYtWtXo3ynEkIIIUQ1FPQihEjx9PRkTVdvMVkTRUVFePHiBTOtra0NFxcXqXLq3JjWt7pOyScr1ZdAIMCUKVOQkZHBzHN0dMRXX32FY8eO4eHDh0hOTkZmZiby8/OZv/Xr17O2o+pDOk1N6uAri+R4OQDUSiMIgHVzXFca4vgDgM8++wwXL15E//79oaGhIbU8IyMDR48excyZM+Hh4YHffvsNfD6/Tuv2rigqKsKUKVNYPRvbtGmDpUuX4vTp04iMjERqaiqysrJY5/OiRYvqtV4NdSytWbMGR48eRdeuXWW2gk5OTsb+/fsxceJEeHt716q32dtOnWux5PGk7hibhoaGcrfVUGpzfa2Payupfw11zamJCRMmsIJT+/fvlyqTnZ3N9NwCxGNkKgukvs/fpU3tt+X7dvw19L1EY6rL/628/2twcDBCQkIwZswYmd9BeXl5OHv2LD777DO0adMGS5YsoRSIhBBCSBPUtH6hEkKahOrjYFQfT6QmHjx4wLqZ8vb2lvlQoCmp3up51KhR2L59e53u49SpU3jy5AkzPXLkSPzzzz9KHwq+a62EG5uxsTFrWt0xXeqqFbCkhjj+qnTs2BEHDx5EdnY2bty4gfDwcNy5cwcxMTGsAHN+fj5+/PFHhIaG4uDBg9DS0qqX+ryttm/fznroNHfuXPz0009K0+DU9/lc/Vj6/PPP8cMPP9TLvoKCghAUFITU1FTmWLp37x5iY2NZ3wGvX7/GZ599hrt370o9eCNskoErdY+V6kGu6kGwhiDr+qpqSqr6uLaS+lf9mnPkyBH06dOnkWrD5ujoiB49euD69esAxHVbvnw56/vs4MGDrDG5Jk6cqNK26bu0aXjfjr/36V5CT0+P+Ww6duzICg7WJXd3d2zduhUFBQW4efMmwsLCcO/ePTx69Ij1vykrK8Nff/2Fa9eu4ezZs02u1yMhhBDyPqOeXoQQKR07doSuri4zfefOHbx8+bJW26w+WPOAAQNkllu8eDGrFaK8v7Nnz9aqPqowNTVltV6tnlKjLvz333/MayMjI/z1118qtYLPzMys87q8zwwNDVnHfEpKilrrq1teFQ1x/FVnaWmJ0aNHY82aNQgJCUFiYiJ27dqFoUOHslomX716FX/88Ue91+dtc/78eea1i4sLli9frtK4D/V9PlcPMDTEseTg4ICJEyfir7/+Qnh4OOLj47Fp0yb06tWLVW7fvn04ePBgvdfnbWZqasq8zs7OVqs1fvVjS3Jb8qizfVUemlY//tS5XtbHtZXUv8a45qhDMoiQnZ3NunYD7N43rq6uUo3BlKHvUuVqkhYWqNk1510//prSvURN08WqGoCT/N82xP/VxMQEQ4YMwU8//YSLFy8iOTkZhw8fxoQJE1i9wB4/fozvvvuu3utDCCGEENVR0IsQIkVPTw9jxoxhpkUiUa3SUOXn5+PUqVPMNJfLxciRI2tVx4bi5ubGvI6Kiqrz1B/x8fHMa39/f5Vb4UdERNRpPQjg5eXFvI6OjlY57VBxcTFiY2PrpU71ffwpY2xsjOHDh2PPnj04duwYKwi3e/fuBq3L2+D58+fM6169eqncm7W+z+dmzZqxWh83xvXDwsIC48ePx/Hjx6V6dr3PaQ5V0apVK+Z1SUkJ63tDmerpiSWvKZIk0yZKjiWoTHp6utIy7dq1Y00/evRI5e0/fPhQ5bKk6XB3d2dNN7XfLEOGDGH1QJQMMkRERCAmJoaZVrWXlyL0XSqtPq8579vx15TuJaqn4FX1f6vK/xVg/29fvnzZ4GNq6enpoW/fvti4cSOuXLkCIyMjZtnhw4fVOpYJIYQQUr8o6EUIkWnOnDms6Q0bNiAxMbFG21q2bBkrxdLgwYNljufVFAUGBjKv8/LycOvWrTrdvmRuelVa4APilo03b96s03oQdlrPwsJCXLp0SaX1Tp48WW/jctT38aeOnj17YvDgwcx0SkqKzIcN1dM01eVYGE1dTc7nmJgYxMXFqbwPyc9X1bENNTQ00L17d9Y+k5KSVN5nXZs4cSLat2/PTD9+/LhOtlv92GuIsR8bQqdOnVjT586dU3ndM2fOKNxWFcnjVdXeVS9evFDpQWWHDh1YD/mPHj2q0vZFIhGOHTumUtmmSvKYfJ+uhe3atYO5uTkzff78+Sb1/qs37rp06RKysrIAiHufVtHQ0MD48ePrdN+qfpc2hMY8PmtyzSkpKVFpnOH37fhrSvcS1fev6v/29u3bKpWT/F0sFArV+j6sa56enpg6dSozzePxWI2fCCGEENK4KOhFCJHJw8MDo0ePZqZ5PB7mzp2rdgu2CxcusFrx6+jo4Ntvv62zeta3sWPHsqZXr15dpzfOkq0xk5OTVVrnzz//RHl5eZ3VgYhVf7Cgyv+ax+Nh7dq19Van+j7+1OXs7MyalhzXoEr1FsaN9TCvMdTkfFb3+JHchzoDukseS0KhEKtXr1Zrv3VN8liSdRzVRPVjry4HvG9Mffr0YaVR2rZtm0rfxZGRkQgJCWGmfX19YWdnJ7OsZOv58PBwla4zW7duVVoGED8ElUxpHBkZKRWMk2XPnj21Tq3c2CSPyffpWsjlcjFq1ChmOjExkdWbpSmQ7EHD5/Nx8OBBVFRUsIKyQUFBsLW1rfN9q/Jd2hAa8/iUvOY8fvxYpf3v2bNHpd+/79vx15TuJar3slOlsRaPx8PevXtV2v6wYcNYqRt///138Hg89SpZh5rKuUwIIYQQaRT0IoTI9euvv8LBwYGZDgsLw+TJk1m9thS5cuUKpkyZwnp4tmjRIrRu3brO61pffH190bdvX2Y6NDQUS5YsUSvNHJ/Pl9uaUvKzuHfvHiuliSxXrlzB33//rfK+ieo8PT1ZLUgjIyPxxRdfyH34y+fzMWvWrBr3gFRFfR5/RUVFaqVlFIlECAsLY6b19fVhaWkpVa558+as6fcpPZnk+Xz+/Hml42Xs3r0bx48fV2sfkp9vZGSkykHQ4cOHo02bNsz0v//+i02bNqm1bx6Ph/DwcKn5GRkZSE1NVXk7FRUVuHfvHjNd/ZipKWNjY1Yr83fl2LO0tGQ9wE1OTsb333+vcJ3i4mJ8+umnrONj9uzZcstL9gBLT09X2sMqLCwMmzdvVlZ1xty5c1nT8+fPV9jDLzw8HIsXL1Z5+02V5LFdUlJSb6lwm6IFCxawHk5/9dVXuHv3rlrbyMzMxJMnT+q6agDEPRAlr9n79+/Hf//9h9zcXGaeKqnl6uu7FBCnXTY1NWX+6joI3JjHp+Q1p6KiAtu3b1dYPj4+HitXrlR5++/L8Qc0rXuJZs2asY6r/fv3K22AsnjxYpXTG9rb2+PDDz9kpp8/f465c+eqFWwSiUS4ceOGzGUPHjxQeTuAdA81R0dHtdYnhBBCSP2hoBchRC5TU1Ns2bIFenp6zLxLly7B398fp06dkpvSLS0tDV988QXGjBnDan03YcIELFiwoN7rXdfWrFnDSpOyfv16jBs3TulNZUJCAn799Vf4+vrKfXg3ZMgQ5rVQKMSkSZNk3mALBAJs3rwZH3zwAQQCgVTOfFI3fvvtN9bxvnPnTvTr1w+nT59Gbm4uhEIhsrKycPToUQQGBuLkyZPQ0dGBt7d3vdWpvo6/3Nxc+Pv7Izg4GEePHkVRUZHcbRUVFWHhwoWsB0ZDhgyRGrAcED98kRyrYu3atbh06dJ7Mc6B5PlcVFSEcePGyQwG8Xg8rFy5Ep999hkA6TEwFKkenPjyyy9VSlXI4XCwfv166OrqMvO+/vprzJ49W+n60dHRWL58Oby8vPDnn39KLY+Li4OPjw+mT5+Oc+fOKWx1nZ2djenTp7M+l6FDhyqtv6okP59Tp05h27ZtrIeIb6tvvvmGdV5t2bIFCxYskNkIJTExEaNGjUJUVBQzz9/fn9V7u7px48axzueFCxfKbKEvFApx4MABjBkzBnw+n/VQWZGuXbti8uTJzHRubi769u2LFStW4OnTpygvL0dZWRmioqLw7bffYujQoSgpKZGbjvFtUb3+n3/+OSIiIt6Z1JuK2NvbY/ny5cx0aWkphg4dil9//RWFhYVy1+Pz+bh27RrmzZsHLy8vXL9+vd7qKBlUePLkCX788Udm2tzcHAMHDlS6jfr6Lm0IjXl8Dh06lPXdt3r1apw8eVJm2QsXLmDgwIEoLCxU+Zrzvhx/QNO7l5DMnJCVlYUpU6YgLy9PqlxOTg5mz56NHTt2qPx/BYAlS5aw0uQfO3YMgwYNktkoR1JaWho2btyIbt26sQJnkoKCgjBw4EDs3r0bOTk5crdVUVGBX375hdUzz9/fH9bW1iq/D0IIIYTUL03lRQgh77MuXbrg33//xeTJk5mWeqmpqZg8eTLMzc0REBAAOzs7GBgYIDMzE7Gxsbh7965UT5SPPvoIq1evbvAb+08//RTz589Xe71Hjx4xLRWdnZ2xe/dujB8/nnnAePHiRVy8eBFt27ZFhw4dYGVlBQ0NDRQUFCA1NRVRUVGsh7qenp4y9zNkyBD4+Pgwg0knJiaie/fu6NmzJ9q1awdNTU2kpaXh6tWryMjIAABYW1tj1qxZrJt5UjdatmyJzZs3Y/r06Uyr0fv378u9OQaA5cuX49GjR8w4E5Jj19SF+jz+RCIRsy0tLS20adMGHh4esLKygr6+PkpLS/H8+XOEhoayHuQZGxvju+++k7lNTU1NTJw4ERs3bgQAvH79mkmtp6enBy73TXubw4cPo2vXrrX7gJqQqVOnYsOGDUhLSwMgvo506NABQUFBTEvs5ORkXL58mUnl5Obmhv79++Ovv/5SaR/BwcFYtWoVE0Tcvn07tm/fDk1NTVYKvC5duuDIkSOsdX19fbFhwwbMmjWLOb7//fdfHDp0CN7e3mjfvj0TYC0oKEBSUhIiIyOV9lgDxA8Kjx07hmPHjkFPTw8eHh5o06YNLCwsoKuri8LCQsTGxuLWrVusoJiDgwM+/fRTld67KqZMmYKLFy8CED/gW7hwIRYuXAgdHR3WufnFF19g4cKFdbbf+ubo6Ii//voL06dPZx5I79ixA0ePHkWfPn3QokULVFRUICYmBiEhIaxGKdbW1vjnn3+goaEhd/stWrTAhx9+iN27dwMQ//+HDBmCbt26oUOHDtDS0kJ6ejpu3LjBjNEyYcIEJCcnqzzW4KpVq5CQkMCULysrw9q1a+Wm+HR2dsavv/6KgIAAZl5dX1/rm6+vL7y8vBAdHQ1A3EOuZ8+e4HK50NXVZf0mqrpuvEtmzZqFhIQEpldgeXk5li9fjl9//RWdOnWCu7s7TE1NUV5ejvz8fMTGxiI6OlrljAK1NW7cOCxbtow5XxISEphlY8aMUflBfH18lzaExjw+jYyMsGDBAqxYsQKAOIgwZcoU+Pr6okuXLjAwMEBWVhZu3brFjHsZGBgIGxsbHDp0SKV9vC/HX1O7l5g9ezZ27tzJ/Ha4fv06vL29MWDAADg5OaG8vBxxcXEICQlBaWkpNDQ0sGbNGqYhkDKmpqY4cOAAhg4dyuzj3r17GDBgAFxcXNCpUyc0a9YM2traKCwsxOvXrxEVFYWkpCTm/lSyEUl1YWFhCAsLw4IFC+Dm5gYvLy9YW1vD0NAQPB4PSUlJuHnzJisopqmpqVZPREIIIYTUv7frzpEQ0igCAwNx/fp1zJs3j/VwKzc3V26rzCoODg5Yvnw5Ro4cWd/VlKmm4x9VD9p1796dSdf47NkzZv6TJ09USn0i+TBaEofDwa5duzB48GAmSCEUCnH16lVcvXpVqryNjQ0OHz7MPKAgdW/o0KH4999/8dlnnylM2aanp4e1a9di4sSJrIGsjYyM6rxO9XX8SaqsrERUVBSrd4gs1tbW+PfffxWmpPvuu+8QERHBSuEEQKq317vW28HAwAD79u3DiBEjmKBWeXk5zp07J3Ow9VatWuHIkSOsgeuVadasGdavX4+5c+eygkd8Pp8V6JDXs27UqFGwt7fH9OnTmYeYQqEQjx49wqNHj5TuX5VjqaysDPfv38f9+/cVlmvZsiWOHDkCExMTpdtU1eDBgzF79myp1I3l5eWs8UsqKirqbJ8NZfjw4di1axc+/vhjlJaWAgAKCwsVpiJ0dXXFkSNH4OTkpHT7P/30E549e8b0QhGJRAgNDUVoaKhU2SFDhuCPP/5gpV1UxsDAAIcOHcKXX36JAwcOKCzbvXt3bN++XaqXXn1cX+vb5s2bMXr0aLx69YqZJxQKmf/hu+6XX35B69at8c033zDXrNLSUly/fl2lXjSqXHNqytraGn369MH58+ellqmaWq66uvwubQiNeXx+/vnnePjwIev78eHDhzJT0/r7+2PXrl1qpz19H46/pnYvYW5ujm3btmH8+PEoKSkBIP6ukhWs1NXVxe+//652Ayh3d3fcuHED06ZNY/XwevHiBV68eKF0fVX+rwKBAE+fPsXTp08VljMyMsK2bdvg6+urvOKEEEIIaTCU3pAQopIWLVrg7NmzOHz4MPr37w8tLS2l61hZWSE0NLTRAl51zd3dHaGhodi0aRPat2+vtNeaqakphg4dii1btuDMmTNyyzk5OeH69esYP3683FbsJiYmmDFjBkJDQ9GuXbtavQ+iXFBQEMLDw7FmzRr06NEDtra20NbWho2NDTp06IBvv/0W9+/fZx5KSLb2VNR6tDbq+vizs7PDrl27MH78eNjb2yvdv52dHRYuXIh79+4pvbE3MDDAmTNnsH37dowcORKurq4wMjJi9fJ6V/n4+OD69esYMGCA3P+RjY0NFixYgKtXr9bogeeoUaMQHh6OhQsXokuXLrCyslLrwVznzp3x4MED5mGgMtbW1hg7diz279+PLVu2SC339fXFxo0bMWLECFhZWSndnouLC5YtW4Zbt26hRYsWKtdbVatXr8b58+cxdepUZkwcVb6z3gZDhgzB/fv3MXnyZBgaGsotZ2dnh2XLliE0NBTOzs4qbdvIyAjHjx/Hp59+ykqDKcnBwQFr1qzB3r17a/Qw2MDAABs3bsTly5cxY8YMuLm5wcjICAYGBnB1dcWIESNw8OBBnDp1CtbW1lLpperr+lqf2rRpg9u3b2PVqlXo06cPHBwcoK+v32gp7RrD9OnTERkZifnz58PGxkZpeVdXV8yaNQtXrlzBjBkz6rVusoILnp6eKqctrs/v0obQmMenpqYmdu/ejaVLl8o9ty0tLfH111/jzJkzrDEb1fEuH39Vmtq9REBAAC5cuMDqqSuJw+EgICAAFy9exIQJE2q0D1tbW/z333/Yv38/unXrprQnsIGBAfr06YN169bJbZRz8OBBTJs2TaXfJubm5pg5cybu37+Pfv361eg9EEIIIaT+cPLz80XKixFCCFtpaSkePXqEhIQE5ObmgsfjQSAQ4J9//mHlyh82bBh27tz5Tj7szsvLw927d5Geno7c3FyIRCIYGhrC1tYWbm5uaNWqldrvOycnB7du3UJKSgoqKipgZWUFR0dH+Pv712trU1JzIpEILVq0YHr2TJ06FX/88Ue977euj7+0tDTExsYiOTkZBQUFqKiogIGBAaytreHh4QF3d/d38jyuT69evUJYWBhevXoFoVAIa2trODk5oXPnzgpTzTW0jIwM3Lt3D1lZWcjLywOXy4WhoSEcHBzg7u6udmAqKSkJcXFxSElJQWFhIQQCAXNsenp6omXLlvX0Tt4vFRUVuHPnDhITE5GTkwNNTU1YWVnB09NTbkpTVZWUlODWrVtITExESUkJrKys4Orqis6dOzfodWDjxo2snh3Pnj1Ds2bNGmz/pH7Exsbi8ePHyMnJQUFBAXR1dWFiYgInJye0bt1apcBEU0XfpTVTXl6O8PBwPH/+HAUFBbC0tISzszO6du1a540W3uXjD2h69xLJyckICwtDRkYGOBwO7O3t4evrq3KDDFUVFxfj7t27SEtLQ15eHiorK2FgYIBmzZrB1dUV7u7uah1L2dnZePLkCZKSkpCfn4/y8nLo6enB0tKSSWH6tqXcJYQQQt4nFPQihNSp8PBwjBo1ipUWZebMmVizZk0j1oqQ+hMSEoJhw4Yx03/++ScmT57ciDUihJB3w6BBg3D79m0A4h4yqqRzJYQQQgghhBDyfqNmZoSQOuXv74+9e/eyBl/esmWL3IHqCXmbCQQCrFq1ipnW0NBAUFBQI9aIEELeDVeuXGECXgDQv3//RqwNIYQQQgghhJC3BQW9CCF1rnfv3tiyZQsrfdeKFSuwZ8+eRqwVIaq5c+cO0tLSlJarqKjAvHnzEBYWxswbMGCASmN6EELI+0YoFOLUqVMQCoVKy4aHh2PmzJmsedOnT6+vqhFCCCGEEEIIeYdQekNCSL3Zu3cvPv30U4hE4suMpqYm9u7diwEDBjRyzQiRb8WKFVi3bh369u2LwYMHo3379mjevDkMDQ1RXFyMly9f4saNG9i8eTOSkpKY9QwMDBASEkLjFRFCiAx8Pp8Zp2fUqFHo0aMH2rRpAwsLCwBAbm4uHj16hKNHj+LYsWPg8/nMug01ViIhhBBCCCGEkLcfBb0IIYQQCStWrFA7HaeOjg42b96M4cOH11OtCCHk7VYV9FJXly5dcPToUejr69dDrQghhBBCCCGEvGsovSEhhBAiQU9PT63ybdu2xalTpyjgRQghCnA4HOjq6qpcXkdHB3PmzMHJkycp4EUIIYQQQgghRGXU04sQQgip5vHjx7hy5Qru3buHhIQEvH79GiUlJeBwODA1NUWzZs3QuXNn9O3bF3379gWHw2nsKhNCSJNXXFyMS5cu4fbt23j8+DGSk5ORl5cHHo8HQ0NDmJmZoXXr1ujevTvGjh2LZs2aNXaVCSGEEEIIIYS8ZSjoRQghhBBCCCGEEEIIIYQQQt56lN6QEEIIIYQQQgghhBBCCCGEvPUo6EUaFI/Hw4sXL8Dj8Rq7KoQQFdA5S8jbh85bQt4udM4S8nahc5aQtw+dt4QQ8n6hoBdpcAKBoLGrQAhRA52zhLx96Lwl5O1C5ywhbxc6Zwl5+9B5Swgh7w8KehFCCCGEEEIIIYQQQgghhJC3HgW9CCGEEEIIIYQQQgghhBBCyFuPgl6EEEIIIYQQQgghhBBCCCHkrUdBL0IIIYQQQgghhBBCCCGEEPLWo6AXIYQQQgghhBBCCCGEEEIIeetR0IsQQgghhBBCCCGEEEIIIYS89SjoRQghhBBCCCGEEEIIIU2YUChEYGAgTE1N0b17dwiFwgbZb3Z2NhwdHWFqaor58+c3yD4JIaQ2KOhFCCGEEEIIIYQQQgghTdjOnTsRGRkJAFi2bBm4XMWPdfl8Pg4ePIjJkyfD09MTtra2aN68OTp16oT58+cjNDRUpf1aWlrik08+AQDs3bsXjx49qt0bIYSQekZBL0IIIYQQQgghhBBCCGmiiouLsXLlSgCAn58fgoKCFJaPiopC586dMWvWLJw6dQqpqakoKytDYWEh4uLisHv3bgwZMgQzZ85EQUGB0v3PmTMHxsbGEAqFWLJkSZ28J0IIqS8U9CKEEEIIIYQQQgghhJAmatOmTcjOzgYAfP755wrLPnz4EAMGDEBCQgIAgMPhwNfXFxMnTsT48ePh6enJlD18+DAmTJiA8vJyhds0MTHBtGnTAAChoaG4fv16zd8MIYTUMwp6EUIIIYQQQgghhBBCSBPE4/GwadMmAICDgwMGDhwot2xpaSk+/PBDlJaWAgAcHR1x5coVXL16FevXr8emTZsQGhqKkydPwtLSEgBw+/Zt/PDDD0rrMW3aNHA4HADAH3/8Ubs3RQgh9YiCXoQQQgghhBBCCCGEENIEHTp0iOnlNXHiRIVjeW3btg1paWkAAAMDA5w4cQK+vr5S5QIDA3Ho0CFoamoy6yUlJSmsh7OzM3r06AEAuH79Op48eVKTt0MIIfWOgl6EEEIIIYQQQgghhBDSBO3du5d5PWrUKIVlT548ybyeNGkSWrZsKbesr68vhg8fDgCoqKjA9u3bldZl5MiRzOt9+/YpLU8IIY2Bgl6EEEIIIYQQQgghhBBSQ127doWpqSlMTU1x5MgRldf77LPPmPW+/PJLqeVJSUm4e/cuAMDV1RXu7u5ytyUQCPDo0SNmul+/fkr3L1nm1KlTSssPHjyYSXF45MgRiEQipesQQkhDo6AXIYQQQgghhBBCCCGE1NC4ceOY14cOHVJpnfLyclbPrODgYKky58+fZ15XpRaUJzc3FwKBgJl2dHRUWgfJMklJSXj58qXC8lZWVmjTpg0AICMjgxVkI4SQpoKCXoQQQgghhBBCCCGEEFJDY8aMYcbaunr1KjMGlyIXL15Efn4+AMDFxQWdOnWSKnPt2jXmdZcuXRRury56XT179kxpGcl6SNaPEEKaCgp6EUIIIYQQQgghhBBCSA3Z29ujW7duAAA+n49jx44pXUeyR9jYsWNllnn48CHz2sPDQ+H2zM3NmcAbAKSmpiqtQ/UycXFxStfx8vJiXj948EBpeUIIaWgU9CKEEEIIIYQQQgghhJBakExxePjwYYVlCwoKcPHiRZnrVsnIyEBWVhYAgMPhwNXVVeE2NTU1WYGxy5cvK63zpUuXWNN5eXlK13Fzc2NeP378WGl5QghpaBT0IoQQQgghhBBCCCGEkFoYNmwY9PT0AAD37t1DYmKi3LInT55EeXk5AMDPzw8uLi5SZSTH17KysoK2trbSOgwaNIh5vWfPHiQlJcktGxkZiRMnTrDmFRUVKd2HnZ0d8/rVq1esccQIIaQpoKAXIYQQQgghhBBCCCGE1IKxsTEGDBjATEumL6xOcllwcLDMMpmZmcxrc3Nzleowa9YsGBsbAxAHsEaOHImIiAipcrdu3UJwcDAqKytZ83k8ntJ9SNaFz+cjJydHpboRQkhDoaAXIYQQQgghhBBCCCGE1JJkAEteisO0tDTcunULAKClpYVRo0bJLFdaWsq8rupBpoy5uTk2bdrEjO2VmJiIXr16oU+fPpg3bx7mzp2LHj16YPDgwcjIyECrVq3QunVrZn1DQ0Ol+9DX15dbT0IIaQoo6EUIIYQQQgghhBBCCCG11KdPH1hYWAAA4uPj8fDhQ6kyR44cgUgkAgAEBQUx5RWpKq+KQYMG4d9//2V6ZIlEIty/fx979+7F/v37ERUVBQDw8fHBkSNHmAAZAJiYmNRpXQghpDFQ0IsQQgghhBBCCCGEEEJqqXrPrYMHD0qVkZw3fvx4uduS7FGlStpBSf369UNkZCRWrFiBwMBAWFlZQUtLC1ZWVggICMCff/6Jy5cvw8nJCbm5ucx69vb2SrddVlYmt56EENIUaDZ2BQghhBBCCCGEEEIIIeRdEBwcjC1btgAAjh8/jpUrV0JDQwMAEBMTgydPngCQHgOsOhsbG+Z1TcbNMjIywrx58zBv3jy5ZfLz85Gens5M+/r6Kt2uZF00NTVV6qlGCCENiXp6EUIIISoSioRIeBWDF6+fUEoH0uAEQj4ddw0kq+A1DodsQvjTSxCKhI1dHUIIIYQQ8hbx8/ODi4sLACAzMxPXrl1jlh06dIh5PXz4cOjq6srdjpOTE/M6OzsbFRUVdV7XO3fuMK+NjY1Z43vJ8+rVK+a1nZ0dE9AjhJCmgnp6EUIIISpaumsaa3ru0B9ha+EkpzQhdaOsvAS/H/0fyipKAACfjlgFa1O7Rq5VwxOJROBwOPW+n/zibPx5/GsAQNSLMIQ9uYg+vmNw99kVdG7TB57Oneq9DoQQQggh5O02duxY/PzzzwDEga4+ffpAJBLh6NGjTJng4GCF27C2toaVlRWysrIgEokQHx+Ptm3b1mk9jx07xqqzKgGsuLg45rWnp2ed1ocQQuoC9fQihBBCVHDn2RWpecW8wkaoCXnbvMp5iVNhOxESdQZ8AV/t9e/FXmMCXgDw14nFOHh9w3vT66uoNB9Ldk7B97umYtWBeXXyvkUiEY6HbsWSnVOwZOcUZBW8ZpadDt/NvPZq0Rm5RZk4dGMDkjJicfD6etyIOl3r/RNCCCGEkHfbuHHjmNfnzp1DaWkpQkNDkZqaCgBwcHBA9+7dlW5HMt3g48eP67SOsbGxTBCOw+Fg2rRpStaQrkeHDh3qtE6EEFIXKOhFCCGEKJH4+inOSDwIr9LMzLERakPeJkWl+dh4+nvci72GSw8P4+J96YGsAXEQ5mnyQxwP3Yq07ETWsqsRx6TKP066g+93TcWSnVMQEn0W6bnJ9VL/hiQQClDBL5eav/7UEuZ1aXkRToftqtH2q4Jl+cXZ+H7XVDyMv8ks+/P41yguKwCvohRxqZHM/OjEO6xtdGgVCC6Hfj4TQgghhBDFXFxc4OfnBwAoLi7G2bNncfjwYWb52LFjVcpi0KtXL+Z1eHh4ndUvPz8fH330Efh8caO8KVOmqNxrKywsTGb9CCGkqaD0hoQQQogSYU8vyZz/KicJzTVaQU/HoIFrRJqStOxEZOanoZW9Fwz1TFjLfjn0GWs67OlF9PIZwTpmBEIBftg9nZl+GH8Tw7tOg71FC9x5dhkGuiYoLM2Vu/9LDw7h0oND6OYxEP07jpNbrilKSn+G+FcxKCzNxaP4UGb+tx9sgq62HgBAT8cAJf/fq9LBsiWr15tQKMTztChwOVy0tPcEl8OFUChE5IvbsDKxhYGuMX47+iVT3tXOE/GvZLeQ/fngfLjaeclc1tN7OK5HnsSD5zfQo91QvMyIw4v0p4BIBGtTe7Rx6kDBMEIIIYQQwhIcHIx79+4BAPbs2YPIyEjWMlUMGDAAX38tTr0dEhKi0jrr16+HgYEBRowYAVNTU6nlISEh+N///ofY2FgAgLOzM3788UeVtp2VlYWnT58CAGxsbODj46PSeoQQ0pAo6EUIIYQoIa8F3t4rv2NCr/lo60QpHd5XT14+wIFrfwIA9HWM8NnI1dDW0sGJ29sRmXBb5jorD8zFj1N2MsfVs5RHUmVO3t6hdl1uxfwHC2MbGOqYQhOGKq0jEAogEPChraWj9v5qoqg0H3+d/AZcDhf6OkbIKngls9xP+2fD3MgaLW09UMl/M2B3anYCUrMT8PrYS+QUZqi9f3kBrzfLo6XmmRtZ43rkSWb6dU4SQmSkOBzWZSo6uvVskHHHCCGEEEJI0zdq1Ch88803qKysZAWs2rVrhzZt2qi0DWdnZ3Tq1Al3795FfHw8YmNj4e7urnCd+Ph47NixA19++SU8PT3h5uYGAwMD5OTkICIiAsnJb7JEODk54fTp0zA2NlapPmfPnmUyKIwePRpcLjX8IoQ0PRT0IoQQQpQQiYRylx249ie8W3bFiK7Toamh1YC1ahqEIiHTw0UkEr13D/zP3tkLAOCAg9LyIjxOuouisny5Aa8qGfmpMNE3x6WHh3Ev9lqd1edU2E7W9Nxhy2Fj5oC0rBfQ1tKFjZkDAKC8kocV+2axyv44ZScy89Nw8cEhuNm3Q/tWAdDWrH0w7OHzEJSWF6O1oy/WHV/EzC/hFSlcL7coE7lFmTKX1STgpamhBb6gUq11XO28kJGXwkx/MnwFeOUleJ4mHRw7FbYTp8J2wsnGDeN7fgpDPdUeHBBCCCGEkHeThYUFevfujQsXLrDmq9rLq8qkSZNw9+5dAMCxY8ewePFildbj8/mIiIhARESEzOWjR4/GqlWrYG1trXJdTpw4wbyeOHGiyusRQkhD4uTn578fo6CTJoHH4yElJQWOjo7Q1dVt7OoQQpR4n89ZPp+PsrIyGBoa4vtdU5WWHxMwC94tu9Z/xZqI6MQ7OHRjA7Q1dRHoPQwpmc/x4vVTtG7eHqO6z4QGVwMAkFuYgbzibDjZuENT491qayMSiaSOjQEdxyP08X8o5hUoXFdHSw/llWVq7W/hmN9w4vY2JLyKUbeqjKD2o9HTexhCos7g0sPDrGU6Wroor+Qx03o6BnC0coWViS16tx8lMwAmFAoR9vQizt87oHIdTAwsMMBvAg5e/1utuutq60NP2wB5xVlqrVcbSz/cCg6Hi/zibJgbWYPD4WD53o9ljj1Wna62PhaMWgN9XdV63ZH31/v8XUvI24jOWULePo153h4/fhzTpk1jpjU0NBATE4NmzZqpvA0ejwdPT09kZ2dDS0sLlZWV8PT0REhIiMyeVq9fv8aVK1cQEhKCx48fIysrC/n5+TA1NYWtrS0CAwMxevRotVMTJiUloX379hCJRAgMDMTJkyeVr6RA3759ce/ePbi7uyM0NBRaWu9fI1JCSP14t54+EUIIIXUgJSUFly9fBp/Ph4WlBTgiDYg4AoXrXHhw8L0JepXwinDoxgYAQAWfh0sPDjHLol6EwcnaDZ1a90bUi3AcDtnILBvbYw7aufg3eH3ry4nb26Xmnb//r0rrqhvwAgBtLR1M7fcV0rITsfPCL+BVlqq9jSuPjgIQoUUz6XQqkgEvACgrL0FcaiTiUiNxK+Y8lkzazAp8iUQi/LB7OkRQr/1UQUmO2gEvQBxQtLNwxobT36u8jramLgRCPgRCvtQyEwNzBAd+gi3nlstc18+tF9N708LYhpnfqXUQQh+fU7pvXkUpVv37CQDg0xErYW1qr3K9CSGEEELIu2HkyJEYOXJkrbahq6uLOXPmYPny5aisFGcuWLZsmdzUgra2thg1ahRcXV3x8OFDPHr0CI8ePUJCQgKysrIQFRUFfX19tYNeO3bsYFIb+vj4YOzYsXj69CmysrJgamoKJycnDB06FB988AEsLCyUbm/p0qUYMmQIYmNj8c8//2DevHlq1YcQQuShnl6kQVGrOELeLu/rOXvs2DHk5OQw0zkaz1HCVZ5ObfnUXfVZrSbjyM1/lKbvWzJpM5bv/Vhq/ncT/4GO1tt/LJ28vQP346432P56tBuKvr5jWPNevH6KkOjTyMxPg7dLV5UCMbXV2rE92jp1xN1nV2Bj5ogHz2/U+z6rfDJsOcDhYP3J71ReZ1LQArg7+rDmCYR8cMBlHhLwKsrw0/7ZrDJtmvtiQq/5ctN1bj77I1KyEtSq//+C/4Cxvpla68iSmpWAM3f2QEtDBwFeg+Dm4F2j7ZTwivAqOxFONu4NNqYbke19/a4l5G1F5ywhb5934bzNyMhA69atIRKJYGBggLS0NLllly5dir///hsCgfyGm4sWLVI5TSIAFBQUwMvLC4WFhTAwMEBJSYncslZWVli/fj369eundLuDBg3C7du3YWJigsjISJiamqpcJ0IIkYd6ehFCCHmvFJTk4snL+7A2tUdLOw+ZZSQDXgBgILRSKej1NskqeI2EV4/hYttWrR4o6bnJSgNegLjHlyxHb/6DD3p/pvL+JBWW5GLb+dXIK8rE9AFfw7lZ6xptp7ZeZsQ1WMBLT8cAX4/7W2YrThfbNnCxfdNjy9nGHXuv/F6v9XmW8gjPUh7B1typxgEva1MHtHXqgMB2w/DTvtngC9+MszWy2wwcv7VNap32LbujmXlzAMC4nvNw99llJKY/kyqnr2OEmYO+g6WJ/HQxGlz2z19dbT0sn7oLQpEQWfmvYKhnAgNdI4XvYeagJXiVk4SkjFiEPbmIgpIcuWX93Hqhp89wZBeko7yiDBceHEQlvwITe38ObS0d8AWV+O3IlygqywcgHkdsbI/ZqBSU4/CNTXiZGYee3sPRvmU3mBhaYt+VdSjmFaBr2/7Q0dJDJb8Ch0M24WnyAwz1nww/995SwTqRSIT03GRYmthCS1MbEQm3cPTmZmb5J8OWM59vUyQSiZCRlwITAwvo6Rg0dnUIIYQQQhrcnj17mF5WJSUluHLlCoKCgmSWzczMVBjwqolNmzahsLCQ2T8AcDgcdO3aFS1atEB2djZu3LiBsrIyZGVlYeLEiThy5AgCAwMVbnfBggW4ffs2CgoK8Pfff+O771Rv4EYIIfJQTy/SoN6F1jWEvE/etXO2lFeM34/9D7wKcVq4Ud1nor1rd1YZkUiErVu3Sq2brBWqdPv/G/s7jA3M66ay1fAqylBRWQYjfTO5vU9UFfr4HC7cP8iaVz11naJ6VO8VI4smV4sVzJD0VfA6GOmbqlTXKrLGz/p40BI0M28OLU1tVrnafj6KqPr+q+vdfhRSsxIQlxqpsFw7ly6sgKGHkx/G91I9zYdQJERJSTF+OfKpSuXNjayxYPQaXIs8iauPjqm8n5pwtmmNaf0XSQXwcgszUFRWACcbN9Z8oUiIguIcaGlqw1DPROY2BUK+VBCrsRSXFWDnxV+QkZcqtczcyBqfDF+B46Fb8TjpLjN/2eQduB51EtciTtRonwP9PoCZkRX2X13HzBvqPwU2Zg4oLS+Gjak9/rv3L56lPFS4nVHdZ0IoEkIoFMDOwhnNzB3B5WhAIOQzKR4bWnllGQ7f2ITY1AipZa0dfTGi23Sp4GQlv4L5fNu5dGHGFmzq3rXvWkLedXTOEvL2edvPW3XH9JozZw4OHDgAFxcX+Pr6on379vD19cXSpUtx9674t5I6Pb2ys7PRvn17FBUVMfMcHR2xf/9+eHl5MfNycnIwffp03LghbhxnZmaGR48eKey9JRKJ4OPjg5cvX8LExARPnjyBgQE1ciKE1E7TeEpACCGENIB7cdeYgBcAHAvdgpa2bVFaUQINriasTGyRnv5a4Ta6eQxE1IswpleGpN2Xf8W84T/VdbVx9s5ehD+9xEz39R2Lrh4DoKmh/td4RWW5VMALAJbv/VhuekaRSIT7cdcR9SIMthZOSvcRHDiXGfNLludp0fBtFQChSIjoF+G4F3cNnVv3gVeLzlJl+YJKXIs4gZDoM1LLNv//WEzBgXNhbmSNTWd+YJb5ufdCX9+xavcK4Qv4EImErECapL9PfqPythZPWI+nyQ9hZmjF6pGVnpeC9Se/g662Pib0+hSvc16Cw+HCt1UP8AWVSM1KQG5RJjS5WvBv00et+nM5XGhpamNyt+9QKEzHiTDpAK6k7p6DAAA92w2Dk3UrRL4Iw8PnIWrt85PhK7D+5HfQ1NCCnrYBisryYWvuhNe5L5kyH/b5Aq72XuBypG/KzY1tYC4xZpbkezEzslK476YS8AIAQz0TzBv+EzLyUvH3yW9Zy3KLMnHn6WXYmDkgLScReUVZAMRjAd6OOV/jff53bz9mDGQfk6fD1U+zeix0i8Ll30/awpwTJbxC6Grrsz57oUgIkUhUZ0GmCn45VuyTH1x+lvIQq/99iLnDlsP2/3uoiUQi/Lh3JlPmWOgW/DhlZ70GwQkhhBBCGsKhQ4eQnZ0NAPjiiy+UBqu+/PJLrFq1SirYpKVVs8ZMlpaW2LZtG4KDgwEA2tra+Pfff+Hhwc6cYmFhgf3796Nbt25ISkpCXl4e/vzzT3z/vfwxeTkcDiZNmoSffvoJBQUF2L9/P2bOnCm3PCGEqIJ6epEG9ba3riHkffOunbPL985CBZ/HmsfqkSQCnIU9IBQKpdat6um1fOouhD+9hLN39srcR016MSkiEPLxw+4ZUvObW7fCzEHqpX4oLivAzwfny13eoVUgRnSbzkwXlOSgoCQPgAhbzq1Qa1+KDO48CfYWLZiglaQe7YbC1MACHVoFgsvl4sL9gzUeq8rZpjWmDViEO08v49zdfejqMQD9O46TGXgBgOjEOzhxaxsq+OXo5jEQ/TuOk3pgvmTnFKX7tTa1x6cjVtaozgBQWl6M1KwE2Jg5wMRA+QDQ1ck6b3MK0/HHsUWscrLGCQOAlKwEbD77o0r7auvUEeN7zqPAggx8QSVe5ybjdswFaGpowkjfFDejz9bpPpqZN4ezjTsrKF5fqvdCBIAFo37B78e+Yqb92/TF4M6TlG5LKBIiKT0WhaW5aO3YHrra+qzl5+7sQ9jTiyrXbe6w5bA0boZLDw7jUUIo07jhwz5fKBzzrIRXhC3nliOnMAMD/Sagq8cAlfdZlxR914pEImTkp6KishwOVi5yr1+EkIbzrv0+JuR98Laft/369WN6aN25cwfu7u412s7gwYNx69YtAOqP6RUcHIyLF8W/z6ZMmYJ169bJLXvo0CF8/LF4fGczMzM8f/4cmpryG6vFx8ejY8eOAABvb2+mpxghhNRU02keSwghhNST3MIMnArbJRXwAsBKwWcotJUZ8Kpiay7u5dSpdRA0uJo4FbZTqszLzDh4OneqfaX/X3zaY5nzkzOfQygUstJZ8CrKAIjHKOJVlOHqo2PILnyNjm490dapI24/uaBwXw+e30BadiJc7NqilFeEiIRbCss7WrkiJStezXcEuQFDAAiJOg0AyCvKQr+OwTUOeAFAUsYzrNg3C5X8CgDA7ZjzuBd7FV+M/hWGesasskKREGfv7EUFvxwAcCvmP9yK+Q892g1FgOdg6GrrobisQOZ+DPVMsGD0GnDAgaaGVq0DQPo6hgof1NeEhXEzLJ+6CyW8QujrGCmso6NVS8we8gOep0XDxbYN+AI+rjw6itLyYgz0m4AbUafxKjsJLnZtMar7TAp4yaGpoQVHq5YY13MuAPExJhn0qt4bTl0aXE2M6Dodr3KS1F63tWN7eLfsiuOh21DB50FHSw/llWUK15E1Tp9kwAsAwp9ego2ZA07e3gEAWDTuT1ZqSpFIhCuPjuLG/5/nVRZPWA99HUNmul3LLniZGafye9twaonM+TeiTkmdSyKRCJn5aXicdBfXI08y8/+7dwCl5SXo4ztapX3WRHZBOi7cPwh9HQN09xwELU0dmBpaQCgU/H9vOSEy89NgYdyM6TV3I+oUrkikHh3bYw7aufjXWx0JIYQQUjNdu3bFkydPAABbt27FmDHSjctk+eyzz7Brl7in/kcffYS1a9eyliclJTEBL1dX1xoHvGqjuLiYFYiaOHGiwvLDhg3DF198geLiYuTl5eHWrVsKx/ZydXVF69at8ezZM0RGRiI2NrZR3ich5N1BQS9CCCHvvLN39yHhdYzScoZC6RRrksb0EKfb4nK48HPvBUerllhf7WGrqaFlzSsqw/O0KLnLHsaHoJl5c9x6/B/yirOQnpsCkUiEgZ0mIL84m+kp8TwtGgtG/aJSL5P0vGSk5yWrVLeUrHj8OGUnKvkVKCrLg5mhNZbunqbaG1Pi5uOz6NFuSK23UxXwkpz++eCn6NAqEMO7TmMCNi9exaCEVyi1fkjUaWTkpmBSnwU4Hb5bavmMgd/AydrtrQn86OsY4d69e4iMFI8t5ufnBx8fH6ly9pYtYG/Zgpl2sX3Tq7CuA3LvCy6Hi28mbMDPB+ejm+dAeLXojNzCDBy49pfK2/B26YoubfshMf0pXGzbws7CGfaWLZiAtaqM9E3h6dyJCdDL6gmojLmRNVrZe+Hus6sQQQQrEzvoaOkxAS8A+PngfMwb/hP2X12HEl6R3MDajchT0NLUwY2oUwAArxad0b/jeOy4sFqtOklqbu2KGQO/hVAkRFl5CZIzn8PNoR02nl4qc9w1QBxg6ugWWOfXcQAoKy/BuuNvPuOH8TcVlu/jOwYBnoNx59kV1vzDIRvh5uANXW29Oq8jIYQQQmpu3LhxWLp0KQBxTydVgl7l5eU4efJNI5yq9IGSzp9/kwq7R48edVBT9d29exfl5eLGgQYGBvD19VVYXldXF35+frh27RoA4ObNmwqDXgAQEBCAZ8+eAQAuXLhAQS9CSK1Q0KuJiY6OhkAgaOxq1JuKigpkZGQgLy8P2tqyx0shhDQdb+M5WykoR2zGPQhEfLhZd4Supj7iUiNVWlcbhgqXpyVm4BUnk5kWiUSwNXbB68IXAID2DkHITi1EdmpEjesvqZCXI/XAU5Lkw2VJ5+8dhECiBxsg3SOjrlQFTwAgBeno5DQId1/WvHeWpMOXFY9HVRsPnt9AQupTVPDLoKdtiJwS+WO5xaZG4Mc9H6NSUC61LP91GfJfq3Z8NRR5561IJML9+/dZZe/du4f4+Hi4uro2dDXfW0M95yCvNAOpL14jszgF+trGKK0QB1yHec2FloYO+IJKaHA1ZQZTs1ILYAg7ZKbkIzMlAgDg7zACD0WXkZgTLXOfDqZu6OQ0ELml6eByuDDVtUFERASzvKS8AMa6Fijk5aj8PnKLMlnXp6yCVzLLVR/frDpfxz5optUG917+x8yLTryDZjru6N9mGl4VJEBHUw8Opm7ggIPjUX+qVL/kzHj8cfhrtHcIQmp+HOIy7ytfCcDhK1vRppk/LjwVX1+NdMzRs9U4aGvKToWUnPsU95LZ47L1bT0FxrrmAIAiXi4Scx4jvVD1oCQAXH54BA+e3pTqYepm3RHR0dHQ0mCf2xwOByKREHmlmdDTMoSetuLvM0JIzb2Nv48Jed81xHnbpk0bcLlcCIVCXLlyBdevX5caU6u6mzdvIj8/HwBgb28PbW1t1m80AKygmJ2dndTyKhoaGvDy8qrFO5AvNjaWed22bVuFqQqreHt7M0EvyfXl6dq1K7ZsEY8ze+3aNcyfLz8tPyGEKENjejUxLVu2RE6O6g8cCCGkprT1NCGoFELAF4LDASztTVBSyENpofSD/beFppYG5qypWe8gE0FzmAiby1wmghDn7+/H1YMyghscwKa5GcrLKmHT3BT8SgESItkBFC1tDVRWvGnQoKWjie7DPWDtaIrYB6mIuJ4gc78f/TQQegZN92FK6InHeCSj7iaWBmjpbQteSQXSk/JQUsjDxysH1dl+o26+QGp8NvIyijHx6951tl11vXj8Gme33m20/avLz89PZutRAPjqq68gEtFPwoZkYmmAyd/1YaafP0rD+V2qBWbkMTbXh19/d/ArBUhPykVhTinSX+ZBJFT9f8vhcsDhcMDlcpReT68ceISgCe1rVefXSbmwdRYHiLJfFeDZvRSIREDcw1S530fWjqYYt1C6tXBBdgliwl+i65C2AICstAJU8Cph37J2Pbfunn+GO+djMWh6J7RsZwsAuHE0CoJKIXqP95G5zj+LxT1rJ34dBEOTmo0d8uxeClr7ObLmRd9KxPXDUbC0N4F3jxZo29lJ5rqnN4cj6UkGM83lcqBvrIvSQh6EahwPhBBCCHk7WFhYICFB9n1llZqO6bVw4UJs27YNADBq1Chs375d6Tpbt27Fl19+CQBo3bo1wsPDFZaXHNfLxMQESUlJb002DUJI00NBrybmfenpZWNjQ63iCGlEzzLu4snrMHA4HHRw7IuE7EjklooDNX7NB8DayAlZxcnQ1zRFaX7lW3POvipIQFjiKZXL+zsPhVDEx6OkENjy5T+4FUEE7/Ze0NGUTiclEPKRnPcUfGElBEI+Yl7fQv8202CoY4oiXi5uJ55EcXk+rI2c4O88BFoa2njyOgxPM9786A9oORrWRuKAW3F5PjS52tDW0FG5R0NjcDb3gI9Db2hwVes0fifpLFLz46TmG+taopCXrfJ+e7YaDwsDW2Y6JP4IsopTVF6/LvV2+wBm+opTYjYGed+1z58/Z1qSVuft7c0qW1BQgPLycpiZmUFLS6u+q/zeyitNR3JeLEx0LeFk3rbJ3dgXlefh4tOdrHmtbTqjtU0nmed+SUUhzj/ZptY+TPWsoaWhI3Ue62kZYmDbj+R+JhV8Hk4/3shM2xg5w8+pP3Q09cGrLEFxeT4KyrIQkXZNrfpI0tcygrmBLQy0TRCbeU+tdS0M7JBbkg4RxONEanK1wRdWKFlLmo2RMzKKkgAAjmat4dd8AJLznuJ+suIxGgHxNcpE1xIllYUITzyNQl4OjHTM0cN1DHS1DFBSXgBNDW2Z322EEPnonpaQt09Dnbf//fcffv75ZwDiHlEbNmyQW7a4uBgjR45EZaU4Q8fevXvh4ODAKpOTk4PRo8XjjXI4HFy8eFHub3NVenrVNOg1bdo0HD9+HAAwa9Ys5j0qcurUKUyePBkAYGNjo7S3l1AohLW1Nfh8PgAgKioKzZvLbpRKCCHKUHrDJqa+uiI3FTweDykpKXB0dISubs1avRLyLhMKhSivLIOejkG97SOvKAvHIm9DBBFEIkilZao+7deiP9q161un56xQKERcXBwEAgHc3NzUfqieX5wDY30zcLlc1vxn10JV3saCUb/A3FgcsCg8VYjSDPllOeCgUwd/mQ9fBUI+Tuxmj8ljZWcKd0cfHA7ZhOLyfABAZtFL5IoS0afdGByN+J1V/kX+Q/QLGIZjoVvwKD4Umhpa4AvY6Qnr2ifDloPL1cChGxuQkZcKLU1t+Lfui5uPlY/7tXzqLrX35+Pjg5zCdCS8eoLnaVEoLM1DcOBcWBjbYMnOKTLXsTC2QU7hm3+MT8tuCOo2kFXG0t4IW879BKGoYRuM9PQejl7t+zfoPlUl77u2amBtWVq0aAErKysAQExMDOLixAHKrKwsBAcHU+CrXg1o7AooFNC5F4RCodT1Vp7OHbpg2Z6PlJZbNO4vGOoZAwD4Aj5W7JsFgZDPLB/fex5cbNso3Eanjv4KlwtFQkTsqnnQq7SyCKX5RfBz7wVkKi8vKaeEne6xJgEvAAgOmgVrUzvWPMNUDZWCXlfj9kvNKyrPxdPcUFib2iP86SUAwLAuU9HBLRCbTv+A17kvAQDfTNjA+i1SWJKLIzf/gUgkQn+/8XCwdJHadgmvEHrahiofK4S8reielpC3T0Odty4uLvjzzz9RVlaGJ0+ewMTEBC1atJBZdvfu3UzAy8/PD0OGSPewv3v3TVYJKysr+Pn51U/FlSgpKWFe6+mp1lhGspzk+vJwuVw0a9YMqanisVeTk5Mp6EUIqTEKehFCSBPxMiMO+67+AV55Kfzce2GI/+R6afV/N/aqWmnM7iVeQB+/EXVahxs3biA+Ph4A8OjRI0yaNEml9YRCIVYfnIeycvGPZgfLlhjgNx5ONm4AgJiXylvi9/QejqD2o1jzWtq0Q3SG7LFwqsTExMDNzU2qZaCs3g6XHx2Fu6MPol6EAQDaOnVETmEGHj6/CQtj6Z5BaTmJiEuNxKN4cdBOUcBLX8cIpeVFCuuqChszR3A4HMwdthwccJBfnI1t51cpXW/+yNU13qeFcTNYGDdDp9bslITfTNiAlQfmSpWXDHgBwBD/yVJlHKxaYuGYtUjPS0EFvwIHr/9d4/pJ7icrP03meGqt7Nthct+Ftd5HY1B0s8nj8ZjXt2/fZl6XlpbixYsXNJD0e06dIIamhhaWTdmBm9FncfnhEanl1qYOmNz3CybgJV5HEz9MVq+HmCq4HC4+7PMF9lz+TUY97PHpiJUAgN+P/g+5RfKjWqr2aK1iZ+GEof5TkFecjftx1/HitTjg3KVtPwzqNBEAkJQRi+gX4eByNdDWsRMqikVo7tgc6flJCIk+C5FIiKFdpkh9Z6RmJeDMnT1q1ae6F6+fMHUCgFNhO3EqbCerjOQ12atFZ0Qn3mGm/zmzDJ+P+hkWxs0AiMcUO3hjPWKSxN/Bns6d8DIzDkWl+RjiPxmdWwextp1fnIPYlEewtXBGc2saT5AQ8vYpryzD7ScXUVHJQ+fWQTA1tARfwIcGV6PG928CIR8xSfchEPLh7dL1vW9AUFiaB00NLejrvF1jVBobG2PAgAFMr6hDhw5h0aJFMsseOnSIeS0vBXlm5pvfJ+bm5nVYU/VI3iuo2hhO8r65rKxMpXXMzc2ZoJfkeyeEEHVR0IsQQpqIyw+PMsGcu7FX4eHcCXYWTuBwuNDRUq81WlbBa8SmPIK3S1cY6ZuylhWXFahdt8LSXOjr66u9niwCgYAJeAHiH8Dx8fFwdXVFWnYiTtzeDl5FKfr4joG3SxcA4gdqpeVF2Hx2OfMZAUBqdgK2/vcTZg/5AfaWslvQSZo/YhWsqrWYB4DoKMUBLwAICwvDy5cvMXjwYKllbg7eiEt9M96XhxO7Bd6Tl2/G6Tl5e4fM7ct6KCvJzNAK0wcshq62Pp6lPMTRm5uV1lmeQZ0mMjfkXI74htrMyArzR6xCZkEabEwdoKWpjUsPjyAk6jSzXo92Q2FlYitzm7Whp2OApR9uRVp2IkwMLPDrkS9Yyx2tXDFj4GK5D56NDcxhbCC+CXSbtBm5RZkw1DWBlqY2SniFiEy4DXMja3g4d4JIJMSPe2cqrE9LWw8427hLBb0sTWwxstuMWrzT+pOVlYXS0lI4Ocke36eiQnEvE0XL09LSKOhF1MLlcBHYbigC2w1lzS+v5EFbU6dB0zi6OXjjf8F/4J8zy1BYmgdAfI0e3nUaU2bB6DV4nZuMikoerE3tcejGRsS/En8vLB6/HpcfSQfvZLEysUNWwSu8ynmJhNdPYKhrjFc5SQCA7p6D0L/jOKass407nG3E5xWPx0NKSQo4HA5a2LZBCwU93LhcDeZ91ISFsQ2sTOzxLOWhyutIBryq7Lq4Fl+MWQuBUIA9l39FwqsYZtnjpDet0s+E78aZ8N1obt0KAzt9gFJeEev7blzPT+Dp3KmG76bpq+CX42V6LJrbuKn9W04VVx4dw/XIkwCAEd1moLA0D1cfHQMAjOw2A76tetT5Puvbq5yX2Hj6e2Z6yaTN0NbUYZWJS43Ensu/QU/HAP5t+qKX94gmlx72fVfKK0ZEQig8nP1gYmDR2NWpc6fCdjGN20Ifn2Mtm9DrU7R16qjSdnIKM7Dl3HKU8NgN2o6FbgEA/DB5m9oNL94GIpEIIoiY+5AqQqEQZRUlCH18DqGPz0GTq4Xh3abBp2W3RqppzQQHBzNBr8OHD8sMeqWlpTFpBrW0tDBq1CipMoC4AVoVVXtY1QfJ3nFVvdOUkby/ULXuks8cVOkdRggh8rx7356EENKAnqdFI+pFGGzNm8O/Tb9atchLynjGmt5xYTU44EBLUxsju8+Ep7NqqQyevLyPA9fE6fYu3D+ID3p/hjbNfZnlEQm31K7buXt7MbrHTOho6UNXu3Y/tmX9SL527RpcXV1xOnwX0nOTAQAnb21HK3sv6Gjp4Yfd0xVuc/PZ5VLBveo+HrREZsCrqEj1XlOvXr1CWVmZ1I/27p6DWEGvO08vw8bMAV8Fr8Mvhz5TefuKfDFmLfPap2U3uNp54ueD82WWHdtjNto07wAtTW2ZqQM7VWt1X0VbS4eVsqqv7xj4tOyGV9mJaOvUEVqa9Zf/XlNDC042blK9uwCgq8cAlW/4tTV10MzMkZnW0dJFL58RrDLfTdyE6MQ70NcxgrujNxJexbAewlqaiHsvdHTriftx1wEA3TwGoHf7UVIP3hpTQUEBtLS0cP36daSlpTHzJ06cKFX22bNnUvMklZeXAwBCQkKklr1vqQ15PB6ysrJgYWFRZ8F+IlYfD/1VYaxvhv8F/6GwjK35m/Q5U/p9yVo21H8Kikrz8Szlkcx1e7Qbit4+I8GrKMWey78iLTsR0YnhCA6ci76+Y+Fg5QI7C+favg0AgJ2FM2YP+QG3Y87jYfxNAED/juNgb9EClYIKpQ0ocgozmB5atVHMK8Dz1CjsvvyrSuWTM5/jnzPLpOZzwGGCoSKRCOBA6iGoIhWV5UjOeg4bUwe5vwOEIiGuRZzA89QoCEVCjOkxWyplpKqKywpQya+AqaGl0iDLq5wkbDy9lJn+dMSqGu8XAIpK85Ga/QJWJnZITH8KDofDBLwA4MQtdm/J47e2wcXWA8YGZqzPVCAUgMvhqh0k4gsq8TwtGga6Rmhu3arG70OR4rICVsALAJbv/Vhu+bLyElyLOAGhUIC2Th1hYdys0a4zTU1GXipKy4vhbONepwHBUl4x4l89hkgkhImhBRO8r77vv09+CwD4794BeLXwR3DgHADiaxCXw4WZkVWd1akuVF23zYys0aFVIDQ1ZP/uFIlE4HA4GNx5EhP0qu7Atb/w0cBvmUwU8iS+fortFxRnULgVcwE9vKQb3L3NJO9NAtsNQx9f8XhVlx4cRkj0GVZZvrASR29uhrdL17cqsN2nTx9YWFggJycH8fHxePjwIXx9fVlljhw5wmRfCQoKgoWF8uCwOtla6pqBwZuUx6r22pIsJ7m+Io35Hgkh7xYKehFCGkQJrxBHb27G87RoGOubYfqAxTLTvDUkPp+PyMhI8Hg8eHl5wdjYWPlKEjLz07D7kjgQURVI6upRt2OziCBCBb8clx4cUjnoVRXwqrL/6jpmDKakDMWDx8qTmPEUaw+/6X0zOuBjVos7voAPkUioUlCkamDa6uJTniAtO5GZrhRUIPpFOCJf3JZZXpJQJEBBSY7c5VwOF47VUii9fv0aoaGhyM/PV7p9STweTyro1aJZaxjpmaKoTLytYl4B8ouz0aa5LxZPWI9VBz5Rax/V/TB5u9Q8Qz0TfPvBJkQnhuPm47PIK8oCIE6l2O7/e8gBQOfWQaweS83MmkODq6Hyvq1MbOuld5c8sloDt7Kv2/EudbT00NGtJzPt5uDNnCOSYwoN7zoNPbyGQFtLBwa66l0f6tuBAwdQXFwsc9mVK1fQunVr1rzHjx8r3F55eTlKSkpkDjBdVFSk1phOTYVQKIRQKISGhuqphrKzs3H27FlUVFRAR0cHw4YNg6mpaf1WlDR5HA4HE4M+Z6aFIiEeJ95BWXkJvFt2ha62ODhqoGuEmYOWoKy8GLra+tDU0IK1qX2d18fGzAEju3+Ekd2lx077ccpOfL9rqtT8Hu2GMj13JRtp1ISnc2cEeA1iBXRq6l8lKWm9Wvijm8cAmb25UzLjsfnccmY6OHAuvFp0ZqaFIiFiUyKw/+o61np/nVgMAFj64TbkFmVCIOSzgp7yRCbcxpGb/zDTo7rPRHvX7nLLX7h/UGq/30zYAC1NbXC5GioH987d3YewJxdlLnN39EFsSoTcdat6Tuto6eHzUT8jM/8Vwp9eQkpWPAZ1msj6vBQpKMlh/Q4c0vlDCIR8cLka8HXtAW2tumkQsv7UkhqtdyPqNG5EnYYGVwOzhy5jNX55n7zOTcaBa38yvwmrfD9pi9Lf6AKhAPFp0eByuLj5+Bwy81MBcCAQ8DGpzwI42bgh4VUMdl78hVnHQNcIpgaWSMsR/37/39jfoaOtxwS8qkQnhsOnZVdwuRq49OAQXuW8RL8OwQhoIsGcVzlJ2HTmB2b68oMjWDj2V+baDgBJ6c+YNOB9OwTj0oND1TfDsvW/n/DjlJ1yf3/kFmYoDXgBQErmc9b00+SHOHtnD9q7BqC3z0iZ2y8uK8DT5Iews3CGnYVzkwkWJWfGY4vENRsAbkSdQke3QPx14ltU8Hly1gTre23e8J9gY+ZQX9WsE1U9t7ZsEffYO3jwoFTQ6+DBN98R48ePl7styQZYkikGG5pkasWsrCwFJd+QTE9oZmam0jo1CZQRQogsFPQihDSI1f9+yrwuLM3DH8e+wsIxv8HUsPHSXdy8eZNJs/fixQtMnDhRrYe61yJOsqb/u3dA5aCXUCTEnaeXkZj+FG4O3mjvGqCwvPihjEBusKK8sgz3Y68jMV1+bw5eRSm2/bdSpfopc/TmZhy9uRmdWwfB3tIFJ25tg1AkxLAuU+Hn3kvhuvJ+rF+9fB2odk9W23FLqpgasluTikQihISEoLCwUO1tyUvn0Ny6FWtMsdiUCHRp2w/6OobgcjQgFAnU3pdkfWXR1daDn3svdHTriaSMWFTyy+FaLUDUt0Mw7j67ChFE0NbURb+OsvPFNxWaGpr4bOTPWH/yO2hqamFK3y8btNV29R5lTa0lMgDExcXJDXgBQHp6OivolZmZqTQ9SHx8vNyAdFpaGrZt2wY/Pz/4+PhILU9KSsLt27dRUlICZ2fxwxWBQIAePXqonYYlPj4e9+/fh46ODgICAmBpaanW+lWys7OZtDJVxo4dKzeAJRKJEBoayuoRV15ejri4OHTq9O6mXiM1w+VwWY0LJGlwNWCoZ9LANXqDw+Fg0bi/8PPBN7+7BnWaiC5t+yGw3VDEp0XDycYNfAEfaw8vUGvb/TuOg0/L7jDUM0Z8mvK0wHUhOjEc0YnhrHkzBn4DOwtnVsALAG49/g9eLTqjkl+BXZfW4GVGnMJtL9vDTlf76YiVMoOUQpEQJ0K34VFCKGv+sdAtSM58zvQI7us7Ft09B0EEIV7lvGSNm1ZFcqw0TQ0tLP1wq9z6lVeW4XVustyAFwCFAa/q26reO5zD4TC9VgCghFeEuNRImBlawkjfDH8c+0rmtgZ3noTLD4+CVylOuXX2zl58N/Efqe/q4rICXLh/UGaGgcl9FqK5jRs44CAqMQymhpao5FfUKAU3ADjbtEZSxjMIhAKsP/mdwmDDu6CgJAe62vrQ1tRl3uflh0dwQyIltaQL9w9iiP+HcrdXPYBc3db/foKncycM9JuAUd1nMqn3SnhFrLR8axRcU/Zc/g1fjv0NWfmvAQAXHxyCrYUTXO085b/RBlL1fqrwKkux5tACLBj9CwAO+IIK1ri3lx4cQjOz5kjPS1a43fhXj6UabolEIhy5+Y/cXmLVje0xh7kHPB22C3djrwIArkeeRPjTS+BVvEl9p62pKxU4crJxwxD/yXieGgUnG7d666WpTEZeqlTAq8qvR9QbK/fvk98iwGswCkvzEOg1VGYmj6YgODiYCXodP34cK1euhIaG+F4+JiYGT56IvyOqxgCTx8bmTUPhnBz5jTzrm6vrmwakKSkpKq1TNTYXALRqpdqxJ/kera2tVawdIYRIo6AXIaTeFZTkypx/NeIYRnVXPLZOfZIcV4rH4yExMREtW7ZUef2XNew1BYjHxzh3dx8AcYs9LRVSph0J+Qfjes6Vml9RWY4V+2YrXFckEkmNT1QXxNt8s91TYTvR0s4D5kbyf6C+fPlS5nwOXwuopyxqfTuMZU3z+fwaBbwA8ZhkshjoGrGmE17HYO+V3/FB78+gqaGFCn7Ng17KemZxOBy0aNZa5jIdLV0sm7ID+cXZ0NXWh55O028xZ2nSDEsny38Q+DYTCoVISUmBSCSCg4MDNDVl/xTj8XjgcrnMANAVFRXIzMxEbm4u7tyRHl+nuuvXr8PBwQG9evXCmTNnlJbPz89HRESEwjL37t1D69atWTn9eTweLl26xEwnJSUxr/fu3YshQ4bA1la1noJlZWUICQmBQCBAUVERbt26heHDh6u0rmR9QkJCZF5nDh8+jBkzZshs3PDy5UuZKSAjIyPh5+f3Tj88Je8eQz1jLJ+6C0KRuLdjVZoubU0d1jgzs4YslUo5+GGfL2BiYMHqqdHcuhWG+E9m9YZysfWoUd2m9V+EHRd+BgDoaRtgbI/ZeJQQKnPcMHm2/beSNT4aIA7IJbyKkZnSV1UbTy3F9x9uwcnb2/HgeQhMDCwwxP9D7Lvyh8zy3i5dwRe8aQhz6eFhJGc9VzkQ1dy6FQpL82Csz279Xr03TX05eH09evmMgL6OIdwdfPDb0S+VrwRxkKu6IyGb5Kb/lEXVtJiqqp4iXLJXyFfB65SmwG4IkgFGZQRCASu198huH8GrRWcUleXj96P/Y5Xt6T0cXi06yw14AcCdZ5fhYOUic1wkkUikMOBV5XHSXdZ4fYA404GiBnfVSfYWBIBdF9c0eoBSIBQgIy9Van4Fnyc3jTgAjO7xMTad/oGVIaC63ZfWon/HcfBv04+5Dl95dEzlgJeRnilWHfgEfGElfFv1wMPn7BTUkgGvqjpX9zIjDutPfsdMT+n3P7jaeUIoFOLAtT9Z5629ZQtM6DUfJgbmUtupreq9/6ob6PcBHjy/gcz8NIXlqtyMPgtA3AP340FLkFOUAQ2uJjyc/dRKkVuf/Pz84OLighcvXiAzMxPXrl1Dnz59AACHDr3pKTh8+HDWb+vqJMfrzc7ORkVFBXN/0JAkx/d98uQJ+Hy+3PuYKpGRb3qWqzI+sFAoREbGm1T3zZsr74VNCCHyUNCLEFLvqlK+VfcoPhQjus1oMj9MFfWckEUgrHkQ49ydfazpIyGb4GLbVmar4CqPk+5gUOkHUjfu0UnKHxTlF2ezxn2oT2fv7MWHfb6Qu7ygoGateNVlZ+GEVvbecLFtAxfbtqxl8gJXqnj69Cm4XC6r1R0AFPOkg2ixKRFYumtajfcFAC1tPWr9MIDD4ajVY6miogIxMTGwtLSEo+P7mSKotkQiERISElBQUIBWrVox6VO3bXsz5oqVlRUGDBgALS0tpuUnANy5cwdRUVHMtJ2dHV69eqV2HVJTU7Fnj+zektra2qzBpVWVmZnJugGVHEtMljNnzijsYSUpPj6edW5WBfmKiopgZ2endGwxoVAo9/1WefDgAfz8pFPFSgbuqtu6dSumTZum9MaekKaGy+GCqyH/N5aDpQuWT92FCn45tDS0Wd81VSlf5an+sBUAvhi9lvVdU8mvwKUHhxGVGI4WzVpjTI9Z0OBq4scpO1HB5+FZSkSNgx8X7h+ElakdsvJfMdO1xRdWsoIlBSU5cgNeABD54jb6+rIb1aga8AIAvqACGlxN/H70K+QWZcCrRWf09B6hVsCrk3tv2Fo4ITIhDDZmDghsN1StsUSvRZwAIDuQpQ51Al51YXTAx7A0sUVOQTqiEsMVpuys+jy8XbpiVMDMRrnvqEpRaaRvig6tApnf5DMGLIZztUZLIpFIaizb47e24vgt2Y2BrkeeVOk3/tGbm2Ftas8aXzCnMENujz5VqBPwkoXL4bLOuc9G/syMq9pQNtQwpWZVj8K8okzsvfIHsgpk/067cP8gLtw/iCWTNoNXXoIAr8Gws3DG3WdXkPA6RuY643rOg6ezH+JSI5lxGqsHvFRhpG8KkUgEDa4G0wh118U1+GL0Wtx+ckHqvE3LTsT286uwYPQatfelSEpmvMLl0/p/jdTsF6yAV2C7YbgRdUql7bOCtjeAMQGz4N2ya43qWtfGjh2Ln38WN/Q4dOgQ+vTpA5FIhKNHjzJlgoMVZ+GwtraGlZUVsrKyIBKJEB8fj7Zt2ypcpz506tQJOjo6TEr0R48eyfxNXaW8vBz3799npgMCFGe2AYCEhAQm84SJiQkFvQghtUJ374SQeqenrQ87Cye8ypFueX8t4gSC2o9qhFrVXml5kdQ8VVtxylpXUcCryrm7+zCup3h8qMz8V4iID8XNx2eVrlfCK2S1Rq5PysYKadasGRISEuq1Dm2ad8AHvWW3ziwsLGTlUFdXQkICEhIS0KNHD1aLtYrKcoXrBbYbKrMV7uwhP7DGEQAALU1t6OsYwtLEFkP9J9e4rjVRXl6O3bt3M9M6OjqYPLlh6/AuiIqKwt274hbRDx8+xMSJExEXx061lZWVhT179kBfXx/9+/eHpaUlMjIyWAEvADUKeCnj4+PD1E8dkte31NRUXL16Vek6hw8fxsyZinv1CoVChIeHS82veihgZGSEMWPGyAw8ZWRkICUlBa9fv1Zal4iICKkb9NJS6Yf31SUlJbHSuhDyLtFWobd5dfq6hpg79EfcfHwOzcwc4d+mr9S4Tlqa2hjUeSIGdZ7Ims/hcKCjpYd2LfxRUcnDqbCdau9fg6uBwHbDcCRkEwDAwrgZ9HUMkJKl/PdFlzb90MtnBP69/rdKv73ksTK1w6WHh2u8fnJmPO7GXkVukbhVe3TiHbV6vJkaWqJHuyEwMbBgjVM5OuBjHL25Wen62pq66NK2n8oPlhtah1Y9oK9jhJiX95Bb9GZcGMlAkYOlC7xbdlWph1/ki9uIfHEbP0zehg2nliIzPxV2Fk74aOB3Ko1JWxOJ6c+wXSItXlFpPitAte38Knw6YiXMDK1w9s4ePKhBYEMdG08vhaWxLQz0jDCh16d48vK+8pWqGR3wMY6HboWxgTn83HqpfA6YGlpCIOCzGkMKRUJWmXXHF2GI/2R0bh2kdr1UxReIH6hramiirLxEac8iEwNzaGnoILuQ/Rtjweg14HA4MDe2wfyRq8CrKMPtJ+eZQHJ1y/d+LHcfkg0fgwPnwtPZD3wBv9bB5KLSfJnzFfXqzC3KRHklj5WuNCMvFTmF6cw4laaGslNPZ+a/wrPkh2hm7ohW9u1QKajAoesbEJsaIbO8t0tXuNi2BZfLRYDnIDS3dkVlZTla2LaBpoYW+IJK3Ir5T+X3W+XIzX9gpG8GF9s2aq9b18aNG8cEvc6dO4fS0lI8ePCASfvn4OCA7t3ljw1ZxdfXFxcuXAAgHqe3MYJehoaGCAwMxMWL4pS7+/fvVxj0On36NIqKxM88zMzM0K2bdE/T6iTHIK4+BhohhKiLgl6EkHpnYdwMc4b+iD+OfYWcwgzWsuuRJxGXGoGubQc0aIssoVCovJAS9hYtmIGbq1TwedDRUj6GzaBOExESfQb6OkbgCypYN/OKPE66i3H4BCW8Qmw5u5wZT0GZkOgzMutbpX/HcXXSSrrK5rM/4uPB30vNl/dgGxAPVPvtmE34ab/iVI1V2rl0kZseZHyveXLXq03AS1JISAgr6BXoPRTxr+SPceLdspvMoJeVqR26tOmHsKdvxuz4YvSvMNQzrpN6qkuyRR4gDoKpkr6CsFUPKO3bt09OSXHQJSIiAn369MGpUw3z8NHLy6tGQa9nz57B0dERpaWl+O8/1R9EXLt2DT179pTbKCAxUfa1qUpRURGePn0KLy/22BjXr1/H8+fP5awl26lTp5CdnQ2BQABzc3Pk5spOwSvp2rVrFPQipBpbCycEB86p8focDgd+7r3g594LcamRKCorgEuzNjA1tEREwi2pcXYkCYQCJGfEMT3ShCIhftyjOLhe1YukqoHS1H5fYdOZpTIbZSnSprkvxvX8BBpcTRy7uUVqrC9VeTj74bqcB+TyDOn8IZybtUZBSQ5cbD2YlGmSfFp2g5u9N56nReHIzX/kbqt3+5HIKUhXt9oAgC/H/iaVqq62DHSN0bVtfzyMv4n84iwM7zodHA6HGYu0anxTWd8jkmkzldl8djky88UPnF/lvMSPe2fWWYq9Sn4FDodswtPkByqv8yg+FKGPz9V639XJSz2YXfga2YWvsfrfT7Fk0mbkFmUy49Ip06Z5B/i07MZKk9jSzkOq8ZYs+cXZaN+yO0QQISLhFmzMHNDcuhXuxV5jlTsTvltu0Ovi/UNMYz//Nn0xqNNExKZG4HXOS3Rp2x+62tL3YFXne05hOv44toiZH9R+FG7FnFdab8k0/Z+OWImKSh7sLV2kjhddbT308h4hN+glj42ZA6b1XyQ1X1NDE7EpihsSKlM1bvTB63+rtd6Fe/9iWNepEAj52HruJ6Rmv2At54CD7z/cAk2NNz3wc4sy8deJxcx0l7b9AEBuwGvph1tRWl4MTQ0t6OsYAgCcbdjp7wb4jUcPryFY9e8natW/U+sg2Fk4o4RXiKT0WDQzd4SZgtT79cnFxQV+fn64d+8eiouLcfbsWdy8eZNZPnbsWJWuPb169WKCXuHh4Up7h9WXGTNmsIJeH3/8Mdq0kQ4ulpaWYuXKN2OJT506VaV7ydu3bzOve/VSPE44IYQoQ0+wCCENZuag77D630+l5r/KeYmjNzfDuVnreskhLktdBL2mDfgaK/bNYs377cj/sHiC8huLLm37MTcD28+vUjno5WglHnMsNiVS5YAXIE5DVH0cmy5t+sGpmTssjZvB2tQed2OvIq8oi1k+td9XNR5TIiUrAVn5r6QGFo6OjpabWrCkpAQ6WrqwNLFFdoHyHhv+rfvIDHoN6zK1UVLXKBsY2ljfDF+O/R1rqw3yra2pg0GdJ6Jdyy4oLMmFu2N7pWN41aeqQZUlRUVF1WlrO6FQCA6HQ+MkSUhMTGQGu65vgwcPljmulSqSkpJQUlKCkyfVS5caHx/PGkfR0tISQ4cOZW6AVekxFh4ejhYtWsDQUPxwhM/nqx3wAsAaK0CVgFeVnJwcWFhYqL0/Qohybg7erOn2rt3R3lXc+l0oFCKzIA0nQrexGu/4///vKED8EFbe2DqfjlgJa1P7N2X//7uHw+FgztAfUVCSo3IAp3oKx1EBM+Hfth/iUiPh3MwdAgFf5m+n6f2/hr6uER4n3YWWpg66tOkLDQ1NtVIgd3Lvjc5txOPB2Jg5KCyrr2sI75ZdYWpoieO3tiGvKBNCkfi7t3/H8ejmMQA3o8/iXtw1hdupbliXqejoJm7AIJkC83TYLtyNlX0dH99zHto6dUQFvxx/nVjMBBEmBn2O1o7tUcIrxJOXD2BiYI7z9/+FjpYOpg/4Ruo3gqLfDA6Wqo/J+yonSWpe5IvbMse7Ute641+joCRHrXVqEvBqZt4c6bnJ0NbUQQVfOtPAx4O/h52FE37YPYOZJyvjgKzeR45WrnC0aok2zX3R3NpNHDjIiIWNmSOsq/2uB8TjQC2fugsPn4fg+C1xCmevFv4Y22M27jy7zEqdWVCai8l9v8TogI8hFApxJny31PYAYMnOKVj64VZsOP09k8K0b4dgVnaL8KeX8DwtimlQeTXiOABxT6mi0nzo6xoq7PF45dExuctkqX4dkUV8fsluSNilbT9k5qch4ZU4paF/m77o5N5b6l5JkruDt9rnaIdWgRjWlX0vdEJLD+WVZSpv417cNRSU5sLM0Eoq4AUAIohw4vZ2jO7+MUQiEQRCvtRYc2FPLkqtV2XmoO+gqaElNZ6hLPq6hlg2ZQdyCtLxp0RQTZG0rBcoKy+W6tEW4DkETkZectaqP8HBwbh37x4AYM+ePaxxrlQNXg0YMABff/01AHHDy8bSv39/dOnSBWFhYSgvL8e4ceOwf/9+eHp6MmVyc3MxY8YMvHghPnbMzMzw2Weqpd2VDAj279+/bitPCHnvUNCLEFKvyspLwOVyoamhBW1N+QO0iiDCnWeX0a+D+IdfUWk+sgpew9GqZb2kHFE36FVWXoKM7DSkJKbDQN8Q7dq1k5kOqLS8CEKhUOUHyiKRSGE+fI6IC22REQSccvA5PKaVmrG+KXS0dFFeKT1gsSwVleUQiNjBJjtLZ3hIDGg/NmA2zt3dDxGE6N9xPJpb165XQ2xqhNSN3JOnitMIpaalQE/bQKXt25g5Ysmkzawbdg2uBtwdfdSua3VOTk54+VK9lt9cDhct7TyYm1lJ+jqG0NHShY6WLj7o/RluRp+Bga4JBkukfHKwdAEsXWpc54qKCmRlZcHExIQJCgDiFHrp6emwt7eHuXnNgsqZmaoFZZXh8/nYsWMHMz1gwIB3csywugiq15dx48Yx44u1bdtWZpBTmf3799e6HtnZ2dixYwc++ugjtYKfBw4cwOjRo6Gnp4e9e5WPQePu7o7Y2NjaVJVx7NgxpWkaCQHEjQdu3boFExMT9OnTp8bXXiLG5XLRzMwRHw36FtGJd5CSFY+e3sNZD0yrgjCV/Aq8ykmClqY2mpk3V6kRjImBhdzgQZUP+3wBV3svmduzs3CCnYUTM7186i4cvL4ej5PEvWmtTe3hZOMuHg+0WrBqUtAC7L3yu9I6AkAvnxEqlZPkZOOGz0auBiAdNHJ3bI+LDw4BAAx1TcAXVkqN1ebrGoCBnSYiIy8FNmaOMnvSAMDQLlPg37YfcgrTmXHQ9HWM8MWYtUyaNB0tXXw5Vvq96usYwbdVADS4mlLBT1Vpa+mgQ6tAPHh+o0brp2a9qHXQ6+TtHWoHvABxL7VTYTulsmHIM3fYctiavxnnRigUYunuN8FTD2c/ppHcrCFL8c+ZZQAgM9tAdRN6fYq2EvcGgHhcKK8WnZWu69uqB3xb9WDN82/TF+ZG1oh6EQ49HQMM7PQBcw5xuVyFqQWX7fmINX3pwSHo6RigrLyEmSfrMzt0Y4PSusrjYtsWbZr7MoE6X9cAjOz+kZK12Lq07S8V9DLWN2cFgdo6dcTgzpOUbmuw/yQUluUhNiUCjlYtMWPgt0jOfM5KmQkAHk5+CrNcfDdxk8IUoN09B0kFX5Wlq49MuI3IBHGvnA96fwZ7yxZIy1bcax8Q3y8paygoax0rUzv09hnJBDerGOubw8+9F4QiAa5FnEAz8+YY4DdeZgrHm4/P4CbOYJzWp/B06Si1vL6MGjUK33zzDSorK1kBq3bt2snsJSWLs7MzOnXqhLt37yI+Ph6xsbGsjCOyvH79GmPHjpWaL5ldYceOHTh7lj1Ugq2tLQ4flp+2dOvWrQgKCkJ6ejqSk5MREBCAbt26oUWLFsjOzsaNGzeY1OGamprYuXOnSmP7JiQk4Nkz8XORdu3aKX1/hBCiDAW9CCH1auWBuSqXrbrRTs1+gZ0XfkF5ZRlMDMzxybAV0NNRLRCiKlkPpZ8mP4CrewsY6L5JKycSiXAsdAsi4m/Bjt8RmhDfuMfEP0I6ZKeyK68sU7m+sakRgIgDA5EVuCItlHKzIOBUAACMBQ4wFTq/qTP4iE64C1/XADhYuSoMeEkO7g4ARWX50Pn/BxXaQkMYCx0QH5MM12beMDQQB0gcrV0xa4h0SkJFuByuVD7+KkkZsejuOQgAwKsow/6rf0BQJDsHfJX9FzagWENxLy8OOAjyHc2MHfLD5O0IiTqNrILX8HPrqbDVoCrBiKqH8GFhYay84rJUH8NtSOfJ2HVpDfKLs5l5AZ6D0cd3DDPdprkv2jSvu15TOTk5OHaM3Vq1a9eu8PDwQHp6Os6cOcPUc8SIEbC0VPw/kMXIyKhO6lo9teX58+ffySCCZAvO+qKjowMnJyfExcVBQ0MDPXv2hI6ODs6dk99i3NLSkgl4AUD79u1lBr3s7OzQr18/aGlpYd++fSqNeVVl2rRpuHfvntJzp8r9+/fh7a3eQ07Jwb8VCQoKgouLC3JycpCdna18hf8XEBCA7OxsPH36VK161TeRSASBQECpRpuwtLQ01jlYUFDAOl4//PBD6OrKbwAEiP/P2dnZ0NLSUukh0ftEU0OL1QNMFi1NbTjZuKm97e8m/sPqldKhVQ8M6jRJapwyVQUHzoVPy24o5hXC09lPbmMod0cfzBj4Dc6E70ZrR184WrXEjajTEImEaOvUkQlKTen3PxjqmdSoLvIaFlib2sHD2Q85hRnwcPJDd89BSEx/imsRx5FXnI3RAR/D1U7cel+Vz9TKxBZWJrasHmCq1k+DU/vr2ohu02FhbIOLDw6hQ6seGNZlGuLSIpkgnDxONm4Y4v9hrfb9KuelSikCB3eeBA8nPzxOugtdbX242nniasQxuQGvz0b+jBO3tuFlpnhMUJ+W3VgBL0AcPFo+dRcTDJK8B3GwdMHYHrNx+P/Hvmvt2J41TtRQ/ylo3bw98oqy4GDlAg1u3X+/uDl4yw1mfjToW6mgnSKSAa/6MKDjeNhaOMHTuTMq+eVyx65SRIOrgeVTdyEuNRJJ6bHo6BYIUyMrnLy9Aw+fh6C9a3cM66La+9XgamJSEDtDRItmrTG86zScv3cA5ZU8jO0xG+1cuijdVit7LzxPk33v2r/jOPTrEIzM/DT8ffJbleomaf/VdVg07i8kvI5BdsFr1rh11X03UX7KVWUC2w2DlqY27sddh59bL3TzHMha3ttnJAAoPRer0ik2FAsLC/Tu3ZtJT1hF3RSFkyZNYlKTHzt2DIsXK+75VlFRofT3eGZmplTjxoKCAoXr2Nvb49SpU5gxYwaio6MhEokQGhqK0FB2ql9LS0usX78egYGBCrdX5fjxNwHNSZOUB4UJIUQZTn5+vqixK0HeHzweDykpKXB0dFR600/efjmFGfjj2Fcql+/mMRAD/MbjxK3tTEtNLoeLoV2msAborgulpaVSY+zkcRNh5WCCaf0Xoay8BLGpEcgtysS1iBPQEZrARsBOh5CsJXsMhy5t+2FQp4kyl0kSiUTi3PJ5xjAU2QAA+ODhteZDcKEFe770wLBlnFxkaT6Bu6MPYlMipJZ3cu+N5tatoKWpgwPX/pRazhFxYc/vBO7/t3mwtrXA8CGjkJaWhsjISOjq6sLf3x/6+voAgKiEOzh8802LyWn9v4aLbRvwBZXgcjTA5XKx9b+f8DIjTmpfc4f+CNv/b/l87s4+hD29iOaVigfqzecmoVAjVeayTu69EeA1GADUvgkVCoWI+D/2zju6jSpt48+oy73XuMe9xE7vvZPeG6QRWFhaWGCB3aUu7ALfLr0sEBIgIaQTICGE9EJ6cRI71YntOO7dltU13x9CE8kzI41kOcW5v3N8jjRz750rWRrN3Od9n/f0aVy7ds2unZlUKsWCBQsAmG8Uvv7a/sKNv78//Pz80KdPH3h63lxkoGkaNE27bCEnFJqmsWbNGqZIsDWLFi3C7t27baL5IiMjMXbsWN7xjEYjvvrqK9b25ORkDBw4kKOHc3DZ93Uk0au5uRlXr17FkSNH2v1Y8+fPh0wmQ2NjI6RSKZTKm9H3x44dw+nTp1l9pk+fzlpELygosLEWHDVqFKKiophF0rKyMvz888+C52X5f/LN4VbRrVs3xpKztRDhiAULFkAqlXJ+Xi372ouioiKmVgJgXhBRKBT47bffUFZmDgjw8PBAt27dEB8fD5nM/ZnQBoPZIo6Ia8LR6/VYv349mpub7bbz8vLC7NmzWds1Gg2KiopQV1eHs2dvLkr26NED2dnZ7p4ugWCDRqfmzeDqCGh0LXjjO9vacy/M/hjnrh2BVCJHl4S+MJmMuHj9NPRGHcICohHmbz8L3XJP6xvohRMFe/C7g9pQUcGdManfIpY9XrO6Af/7+TXUq24GZkzu9yBSonOYhXmtXoP8ouOQSuRIicrhrOMmFK1eg00Hv0Re4TFM6LMAPZLvjJo5Z68daVOGlivMGvI4VOoG/PSHxeIDI55BYuStt767VRRWXMSyX95kbbcWqSvrb+DDH150+Ri9UobhzNXDUOvY4mTniAw8MOKZW2Jtvu3Yarv12v4263+3fC1q06ZNWLjwptgpFouRl5eHsLAwwWNoNBpkZGSguroanTp1wpkzZ+zeaxYVFTkdWAYAUVFRNtcifOh0OmzYsAEbNmzAhQsXUFlZCV9fX8TGxmL8+PGYO3euYFtwmqaRk5ODwsJC+Pj4ID8/38a5hEAgEFyB3M0SCIR248C5LY4bWXEw7xcMzBpnY6dgok1oaYeoPr66UlfL8qHVq/HF1n+iquFmppQE7EjfTvre0FKNqBFfgom6WUcit+CQXdGLpml8te3fKKy4ANBANH3T4kECBaIMfaED98KZkg4AaODi9dOgKApzhz6F7SfWwWDUY8agRxAZFAcAuMITyedBBzGCFwBUltVAp9Ph119/Zd4To9GIESNGAAASI7IwKHkqmk01SInORny42YLBunDx6O6z8L8tr9kc5/7hTzOCFwAcv7yH9/2wRk778O4b3WO2y1aXRUVFOHHCcVHxmJibc5bJZFi0aBGnCGShrq4OdXV1MBgMGD16NLP9VtWrUqvVnIIXYK6RZi14AebFf3tYFrtbo9PpXJugAJyxA72T0Wg0WL16dbseQywWo3PnzkhPT2fEDuvMLQvx8fGcghNX1kh8fDwkEgmqqqoQExOD4OBgm/3O3IwnJd3MBEhPT78toldwcDC6dOmCuLg4ZltEBH+9jNb4+Pgwotbs2bNZ/9OmpqZ2s6orLi62EbwAYO3atax2LS0t2L9/P/bv34/FixdDr9dDJpO55Zxz4cIF7N+/H1KpFP3790fnzm2zuXWG6upqFBcXw8/PD7Gxscx5oaWlBWfPnoVCoUBaWlq7io6uUF5ejp9+cmwbBpiF8cbGRs7vbVFREctW99ixY4iKiiK15AjtSkcWvABAIfPAxL4Lsfl3s73ynKFPwkPuhZ4pwwCYhaDWNXoB2+AtLrR6NbYd/xGXS8/YPf5zM96Ht4cf5z4vpS+WTnsHdU1V8PcK5rwekksVdrMbnUEuVWDWYH4bvNtFZlwv0LSJyUjjY+bgP0MiliK34HfGPlQofxr3CnOfZOF6VQGy4vugT+oIdAoWXhfubiQ2NBmLR7+Ab3e8C51BgwUjn0NCRLpNm2Bf/uulfumjUVF3A1dK+cWQxMgsZMT1QkxIEl76eoHNvvkjn+Xu1A70ShnOK3qNSHccmNoeTJ48GZMnT27TGAqFAo888ghef/11lJSUYOvWrRg3bhxv+5iYGNTX17fpmPaQyWSYPXs2ZzCPs+zYsQOFhYUAzAF0RPAiEAjugIheBAKh3aio487Yscd/1j2NqJDOaFLXM9skIrEbZ2XG3iL+V9v+bSN4AeaaY60RQQIlHQAfUyfUiwuZ7S3amyKEyWTCgXNbcb74JOIj0jCkyyS8v+mvVvZ33IuUMti70KPMM6JpXCrJxYKRz7JupiU84pCIZi8WXrx40UYEtFxwAmbxJiYo1W52ZmRQPHqlDMORCzsR4B2C2UOfYEXIyiQK6PWOhRMlHQBPUwhUInYNKb1RZ1f0ommamXNrDh486PDYAFhZE2KxGP3792fZNbTm+vXrgsZ3N3ziLWCu5cXXRyzm/k7xiV6txTN30tzczLkAfLfx7bfftsu4iYmJaGpqQnp6OuLjhdV8s846tBAeHs7ZlqIoxMTE2Ai+rfdziT+t8fLyQk5ODvPcw8OjTfW0LBlj9fX1dusKWJOeno6+ffuytlMUhZSUFKZOgD169uzJPPby8oJUKoVer2e2tafo1dr2RgjLli1jHs+bN88m489ZVCoVU0Bcr9dj9+7d8PHxQUhIiMtj2oOmaZSWlqKgoEDw5+To0aMYMmSIQzGutLTUpkZFamoq+vd3z6KxNTqdTrDgZWHNmjXw8vLCrFmzmN8rmqZ560hu3Lixzf9bAuFep3vSYF7XiLqmSgzpMgm7c3+w2f7JTy/htfkrOK8rW7TNWHP0P7zHG9FtBgb+4U7gCBElQqBPqKC2HZms+D7w9wrG51tfZ+2LC0vF0OxJiA1LAWC2aRyjmo1l2/6F2qbKP7Z1xYXrJznHHpYzhSV4AUBUcAJT/+xeIDYsBf+Yx28vSFEUnp76fzh2aTekYhn6pI207IFCpnRoRWldV/m1+StQWlOIAO8Qt5cpcIS/dzCemvI2thxZCbFIwnwu5g9/DrTa/Rnyt5KHH34Yn376Kaqrq/H+++/bFb3uJt577z0AgK+vLx5//PHbOxkCgdBhIKIXgUBoNxQy5y9wdQYtrpba1phpD3/50tJS1jZPUzCaxDdQWlPI0YPfCdbLFGYjenkr/ZjHF66fxG8nzQu2JdUFuFqaZ1PvieIRvexBQQQaZrHj6MVduHTjDJZOeccmOlQq5rugZ78OIfYFdudDURjX+wGM7TUPFNgZTkaTESpNIyQQtmCX4NMDZ5rZWYL2/NcvXLiA48ePAwC6d++OlJQUm/1qtVrQsS22jtbEx8c7FL0A8+Inn9UYTdMoKSmBTqdDbGwsr+jkLCUl/MIyX/2yGzduIDo6mnMfn+jljkwsPn/4NWvWoH///oILOd+JWIQCd5OWloZ+/fq51LdTp042nw9X7E0seHl5scazZuLEiQgICGDZ4Q0YMACpqakQiUQIDAwETdOoqKhwKBJYi2d+fn6YOXMm1qxZY6eHmYyMDLtjtha9KIoCTdPo1asXdDodQkJCWN8Na8ELALZv346FCxfi1KlTTCZb7969kZqa6pId4OnTp3Hs2DGn+3GxcuVKl+1Cm5ubOYXNvXv3chZBbysmkwmbN292qtaahd27dyMmJoY342vr1q2srNbz588jIyODyXZUqVQ4cOAAiouLkZ2djR492HbCjhBigctHc3MzvvzyS2RmZqJnz54OI7E3b96MWbNmuXQsAoFgH5lUgT1nuGsQrdz5Lu4f/rTNNhNtwrub/mJ3zF5/ZJERnCMqpDMTSGchzD8ai0Y/z2rr4xmAxye9iaqGMgT7htu4UABAY0sdTlzai/jwNJfq/N2r+HsHY2Q37lpTIpEIj054HZ/8+A/Wvta1xyiKshEaDQYD6urq4O/vf0vskwN9QvHACNvvqcWW9G7Gy8sLL774Ip5++mkcO3YMO3fuxLBhd/f55uDBg0yA6jPPPEPqmRIIBLdBRC8CgdBuRIV0xuUb9i0/uKBBo2/6aNAmE4wmA0L9O7l9blxRmzqK30aRK9PLgqjVqbRJXY8V29/GgpHPYd9Zq1o4NFBXqUKAKRFqUS3UohrwZXrZnbuV6AUA9c3VKCg9h8ROWcw2T4U3z+tgCyEqlXvsI2nahOtVV9GibcblkjM4V3QUw3OmoaAs7495C3ut9XUNEEtkMFLCLPU0Go2N6HDgwAHExsZCoVDgwoULOHTokODXwJXtIpcLK2JfVVWFyMhIzn1Hjx7FmTM3vwvuqAtkKRrMx549ezi3FxQUsBb2aZrG5cuXeW8E+QQ0Z7CXZXPgwAEkJibelTWEtFqtoAyi8PBwDBw4EEqlEmKxGNeuXbOppWWNp6cnwsLC0L17d5fnFRMTA4VCgcbGRsTHx6NTp7adR3v16sUregUHB3OeUymKsrFLpChKkF1icnKyzXMfHx9MmjQJP/zwA2+f/v37280Y9PLyQpcuXZCbmwuxWIxBgwYhIcFxdLdMJmNlBi9fvtzm+eHDh3H48GH069cPaWlpDse0cOPGDbcJXha++OILjBs3jjezDzBne2o0Gnh4eICiKFy9ehU7d+7kbFtfXw+apt1u13r58mWXBC8LjY2N8PPzQ319PVOkPSkpyW79uc2bN+P+++8HAHz33XfM9tOnT9tYcfbs2dOuSKzX61FbW4sff/zR5flbOHv2LNRqNa5cuWK3XVNTE2pra1lZhiaTCRcuXEB9fT2SkpIQFORcvUsCgQDsyd3MuAW05lJJLv6xYj7zPCE8HfOGL8WgzAnYe5Z9DlDKPbF0yjuQS0ntalcZ1/sBdEnoh/PFJ9C180AE+fJfN0jEUoQHcAdy+Xj4Y0j2pHaa5b1LeEA0Uwessr4U16uuICq4M0L8+K0RrWurisVizJo1izPQkCCMBQsW4Ouvv0Zubi5efvllDBky5K62in/11VcBmK////SnP93m2RAIhI7E3be6RCAQ7miulZ3H9hNrYaKNKK2xtepJ7pQNP69AJnrP3zsYdU1sCzal3BMVddchkygQHdKZsbJwJ+5YxLdm5uDHsGbPR8zzgtI87Dq9CTeqb9rCeZnCEGAyWzJ5GUNRhfPQUtzZL/aQ0kpoqVbZByfX2Yhefl5B6ByRgSul52za0RS/eNdWjCYjvvzlDZttPx22joJnL5pqqHooaD/W9mj0RjF9BEZKCwDomzaK97gbN260eU7TNBoaGiAWi3Ho0CHe7CULoaGhqK+vR3Z2Nq9tWZ8+fRyKZ/asBq0FLwBYsWIFFi5c2CaRp6amxqV+VVVVMBgMqKysRFNTE2JiYnD27FmH9ZfaY+HbmpaWlrvG5tBkMsFgMEAmk6G4uNhhey4xJCEhgVP0mjZtGvz9/ds8R6lUij59+ritULc9Sz9nPxe+vr68mX/dunWDtzdbtA8ODsaUKVNw6NAhyOVy5OTkwNPT0ynLt549eyIjIwNisViwmJ2YmIi8vDxBbS2RqkIz9ISO6yw///wz5s6dy1pQMhgMNoKdWCxGQEAArxWqhYaGBpejbpuamlBeXo6QkBD4+voy28+fP+/SeBZan/cB4NKlS3b76HQ6bN682aEAfPToUWi1Whury+rqatTX1+PixYucmeJcDBs2DEFBQfDw8GAJpdY4Erws/PTTT5g/f77NtjNnzjDC6fnz5zFr1ixOe1MCgcDPyG4zIKJEOHF5n8O2BWV5ePXbB9E9cYjN9sTILMwbvhQi6u5deL6TuJNtB7VaLa5cuQKFQoH4+PhbUsP3TiXEL8Ku2AWYA0Usghdgvl9avXo1Fi9e3N7T67CIRCLs3bv3dk/DbbSuZ0sgEAjugoheBALBbRhNRqze8yHUWu7MIZlUjrE95yHUPwot2mZ0TxqMf3/PLqas1qpQUGpeDDxffAK/HjfbWs0a/BjSY523IOKcK4dA4UWHohaXeXrwi0WUiIIPR4Hq3ad/sB3fZBt5H2xMRbn4tIOZch6RtaVLfB/WtjlDn8S/v38MOoOW2caV6eUuZBJhi8gMFNAjsz/OnjnH2mU0mBCJHjCJ9PDyU2BIF+7Cvw0NDZyZagaDAeXl5Q4Fr5CQEEyYMMHhVIXUtOETUvnEsIKCAlZGizOUlZW51K+hocFmAbZ1zSJ7/VovfDc3N6OyshLBwcGcQoU1jkQ6e3X23EldXR327dsHtVqNrl27IinJOcubsrIy/PLLLzAajUhISHAYWenv78/7f1YqlSzrTXcIXu1FTEwMq+7QtGnTnB7Hy8uLJXpJpVLMnDnTrogVGBjY5toFzkYW9+zZ02lxKj8/H2VlZairq2O2zZgxw0b0AcBbw4kPhUIBjUYjqO3WrVtZ/5vWwovRaHQoeAHAunXrsHjxYohEIjQ2NqK0tBQhISEOa5s1NDTghx9+YL7bEydOREhICGiaRmNjo6DX4W6qq6sFZZjl5uaiqakJQ4cOxZdffunUMUJCQhAbG4vY2Fjm/DB9+nTBten4sD5H0jSNPXv22AhmJpMJ+fn5Tlk1mkwmiEQimEwmFBQUgKIoxMfH39UR4wSCs3gpfTGp32JM6rcYaq0Kb65+1GGf45d3M48jA+NYNmqEjolGo7Gp4VpeXu6yDfW9QEVFBWdWtMlkgkqlIkEaBAKBQGhXiOhFIBDcRqOqllfwMu+vg0gkQo/kIbxt7PH9no/w7PR34eNpf6HNEUaTEWptC+c+hckfGlEda7s9e0NPT0/O4sitkYF9YR9mzHbYrzUisOtBdYnvy9omlchwX6/7semg9YJd+2V6OYKibcU6sUiM5KQUTtHLgsgkRUutEUWFxSzhoLCwEL/99htnv9LSUrv2XhZaWrg/B67AJ3rxCUqXL19uk+h18iR3sW5nESJ4cbWrra3F5s2bGWExODgYEyZMYC2WVlRUYOfOnQ5tNDdt2uRyPSJnOHz4MCorzUXP9+7di9zcXPj4+MDLywtdu3a1K7rQNG1jn1ZQUODweFOmTOFdQA4NDUVhYaFzL+A20rt3bxuhZsqUKS6JdAEBAayaS9nZ2U5lbd0qXM3GtBa8AGDt2rUYO3YsY4Ha1NRkt/+4ceNsPmvz589nagbq9XqsWLHCqeO3VWRatmwZ0tLScPnyZeZckJWVhS5dukChUKCpqQk0TcPHxwcNDQ2or69HXl6ejVCzefNmjBw5EjU1NdBqtXyHumO4evWqIFHQgkKhYOwTW+Pn54cHH3xQsIA2efJkbNq0ibXdIlLt3LkT165dY+0/ffo0p+jV1NSE3bt3o6KiAsOHD4e/vz+vCLd7983F/NGjRyMqKkrQnAmEjoBS7ompAx7Chv2f223nrfRDdtQQZCZ1Q3gQ+Y50REwmEyjqZq1iLivg/Px89OnThwQKcKDVau3aAO/atQvjx4+/hTMiEAgEwr0GVV9ff/tWQAkszp49a9ci625Hp9OhoqICoaGhzOINoePQpK3D9vMrePdnhPdHcqjtYkxVcwn2XREe/ZwZMRBJId1cnSIAoL6lEsfPH4CviX2T2igqQb24kLVdYfJDiDGDczy5XI6srCwUVOfidAl3jR4xLUekwT1ZalXi83/UA7vJlC5Pcdpr0LQJB69uRkVTIQBAaQpEsDHV4TG6d+8OiqKc/s5uOP0u7z6ZyRthxpt1UkQiEbp16ya4po31Ql59fT0uX+bLyjNny/j5+XEuCloTFRUlqMZQQ0ODQ+us+Ph4BAYGsrZrtVqWvaEFZyLyW3P+/Hk0Nze73N9ZkpOTbewHL126xMrWUSqVyMi4+T1pbm52ysbM3vtRW1vLCEQxMTGc77UQ7H3e/P390blzZ979Qj4HrbH3mlpaWmyyiCIjIxERYd8mRgjt/VvbVqtLrVaL8+fPM+KJt7c3kpOT71iLIFf+7/ZITEwERVG8Y6alpcHT0xN6vR46nQ5KpZK1oGYwGHDq1Cm7x4mNjUVzczPq6uo69LXlnYDQ3xKTyYQTJ07YbWM5D+h0OuTm5rL2c2VcWsN1zjl+/DhvzSJHdOnShVyz3wUYjUbU1dVBKpWyskoJzrP9/Ndo0tZy7vOS+0Ep8UGIJBHxkSnk+9HBoGkax48fZ56LxWIEBQWhoqKCs31YWBgiIiIgFrODEu9lKisrHWa0+/v7Iz4+HpcuXUJTUxPCw8PbXIPWHvfCWpRYLEZmZubtngaBQCDcERDR6w4jISHB5TotBMLtJiDMG3OfH8q7//v/24OqEnYdl+RunTB4ehZkCqnDYxzach7Hf2vb4mNEfAAW//l++JjYF9VNolLUia+ytstNvgg18l9AfvLJJ6hprMD8f4zg3K80BSDYmMa5z1lqxJegElXabPvwqc38HSjg8XcnAgA8TEEIMjqukfbOO+8w2TDO8Ph7E3n3yU0+CDXerDumVqvx0ksvYcmSJYIs5p599lkAQEpKiiAf+IKCAiQk2K8HsHr1akEZUwqFAi+//LLdrI/8/HzOui2hoaF45plnWNvr6+vxxhtvsLYL5fXXX3dbvSYhLF++HPn5+czzd955h7ft5s2boVarMWvWLKeOYfkft0YkEuHvf/+7jYXiCy+84NC+0hqZTIY5c+YgPT3dbrvi4mJs3ryZs1aXvdfMxbvvvuuw/k96ejq6deuG0tJS7N69+54RJ6RSKYKDg1FXV8eyeLzTEIlEeOutt27Jsf7+9787lQVFURRomsaECRMwYMCANh//3XffhYeHBx5++OE2jyWUkpIS7N69GyEhITh16hRqamqQmpqKsLAwGI1GKJVKaDQawdaW1dXVzP+rX79+mDRpUjvO3gzfuYuPkSNHYsQI9vXCqVOn8N133wEw/2/ffvttp+fS+tw4btw4DBo0yOlxrHH29REcExgYCIqiBNltOoKiKDz99NOM8Lp161abjD2C88SkhmDCw2zrcAtXckvxy3JhQVt3E87Y6HZUFi5cyKrDKoQ33ngD9fX17p/QXcrEiRPRv39/l/oKvT8jsAkMDBTkREEgEAj3AkT0usMgmV6Euxl7WT4AfzbSqZJduFrNjmbmIsY/DQGe4TDSBsQGZEAqdv5z1KCuxon8g/A2sTMqmkRlqBOzLxQdiV4ikQgp6UnYdoHbusjbGAl/k2MLRCHUi4rQKL5us21q9lLe9jRN44czH8JEG+FhCkaQ0bGlXmxsLIKDg53+zuaV/Y4LFUc497XOlpNIJMjJyYFGo8HZs2cdjm2JXj9z5ozbrLGysrIglwurRVZWVoaSkhLe/X5+fkhMTGRtt5ft5GoEfWNjIy5evMja7uXl1W7ZX9aZbEajsV1uRi0ZhhYaGhpQV2e2RW0dYSs0s8JCRUUFp5DFhVwuR2ZmJut8JSQrMSIigrGwu12Q31r30/p7bDlHAuZzbE1NjcPMUnsEBAQ4FOntoVKpbERpZ5HL5UhLS2OE/ZMnT96y61Eh32UhGVIWEhISmHpjNE2joKCAZfdojZ+fX5sWKrOzsyGVOg7asaZ1JoGF1r8JQjOhrcnIyIBSqRSUDSiUnJwcl60+CWwuXLjAWJxKJBJkZ2e3KdO1rq7Opr6bJZPeFUwmExobGxnh1M/P757931+tPoNTJTvhowjCoM7TIZMoQNMmGGkjTAb6jvudrampwdWrVxEREYGIiAjBnymj0QiVSmVzXZmZmXlLA6vuFNp63myLg0NHo62OFJbfMndyL1wfk0wvAoFAuMm9eQV7B9PRf6A0Gg2uX7+OqKioe/JCuqOz4bT9/Tk5OZzby/XnBYteRXX5KKozL+zFxcQjO6mnM1MEYF5sOn/lDMARyEjRrnmym0wm+Hpx1LahgShDX1Bwn9e7nynGRvTyVPggOzvbbp+MzM+w/Nd/o7bCfh0ZCxEREUhPT3f6O5uZlYFXvmGLXplxvaAqlsNgvFn3SiqVMvMWInplZmbi2rVrbq0FY6lHI4Ts7GyoVCps3bqVc4E0MDCQeT0VFRW4ePEifH19mcVXLnJzczF9+nT4+fk5Ne/t27eztsnlckyePNmmwLY7qa2txbBhwwAIq2XliM6dO9ss0lm2WbK5ysvL7S74Xr9+HaNHjxZ8vLVr1wpuq9VqkZCQYGPn2NzcLGgBOjExUVDmYntCfmvbhz59+uDGjRvw8PBAUFAQa7+QWlt8xMbGOjyP24OmaZdFr6ysLPTq1ctmW1JSElatWuXyfJxh6NChghafmpqaOC0hIyIimIzKjIwM9OrVy8YOMicnB0ajEV999RWr77x58yCXy3Ht2jVcvHiRVWvOEVlZWS4vcsbExGDDhg3M8549eyI5OdnmO+uM2GdBLpcjOjraZuy24uHh4VLmw52KVqtFeXk5/P39bc7zt4Kmpiab3xKDwQAvLy/OoBl7aDQatLS0wMfHBz/88IPNPpPJhKysLLt1hgoKCrBr1y4olUoMGzYM4eHhMBqN2LhxI+saZ86cOfD0ZNel7ehkIxtT8ADnPr7fWbVaDYlE4rQQ7oiWlhacPXsWBoMB6enprOvGgwcP4upVs1NFaWkpSktLMXz4cMTF2Q+427t3L+d5NT8/H4sWLXLb/O8GaJoWXHeRj6KiIkycyO96cS/R2p536NCh2LWLuwwAF5WVlW5/L8n1MYFAINxbENGLQCC4BVdrRQCAWOzajWF5rbCsjdZUN5Yj0DsM9RoVax8F7qhIvu3WcNmBKGh/twpeFqQiBfQm8/G6dnZsaSWVyPDQfS/h/PnzOHDggMP2rkb4i0USSMRSGIx6m+1je87DpuLNMFgpjdbilVwudyhmbdmyhddP31WcXZTw9PTEtGnT0NTUhAsXLtjc0JlMZkFPpVLhp59+EvydWLduHR588EGbiFyj0YjKykp4enpyLshxeeTfd9997XoDV19fj/r6evj5+Tl108pHZmYmS/Q6cuQIhg8fDgD46aef2nwMCzdu3GDVH3OEpd6UBaGRv/dqRPy9gFgsRnR0NO9+qVQKpVLpkl2jtXWnK1AUhWnTpmH9+vWC2k+dOhWXL19GYGAg4uPjWfs9PDwwZ84cxmqvvVi4cKHg70y/fv1QXl6OxsZGAOaIeqFCoVgsxoMPPoi6ujqUl5cDAOLi4pgo8oSEBMTHx+PChQsOfyPHjh2L4OBgSCQSu6KCIwICArBkyRIANxfiWpOTk+O06HXixAmn+zjiypUrHUb0KikpwS+//MI89/b2xtixY2+Z+PX999+ztu3ZswedO3cGRVHMtQTfZ4umaaxdu5b5HvBx+vRp5OTkcGb7FBcXM7/jarUaP//8MwYNGoQDBw5wXv999913rOuUuwGj0Qiapm/Z73Jubi6OHj3KPM/JyUG3bt1cft9MJhMKCgqwZ88em+35+fmscydX0MOOHTuwaNEi3lpTfIEEgPm902g095Qw0FbBCzALNdXV1ZyBMfcSlpqk1gQGBmLJkiX44osvBI1RWVkJk8nUpt9ZAoFAINzbkJUZAoHgFqoaylzuG+wb7lI/inLtIvj73R/CWO0JT4Sw9smlSsBF/Y6maUQFd8b1qpsL+QFG1+2q7DFv2NO4VHoKgT6h6JYovFaHZTHFEUeOHEFWVpbjhhw8N+N9vLn6UeZ5clQ2vJQ+rJtui1UeAKSmpuL06dN2x3W34JWRkeFS0WmKouDj48NaRLGIXJcuXXJaBK6urmas0vR6PVauXMlYC40cORIxMTEOx7BkSnTt2rXN1oN8dl979uzB0KH8dfucwfr/b8FiDyf0cyrkZrj1AqdQrl69ij179qC2thbe3t6MFZUjIiLYtqmEe4dp06Zh06ZNaG5uRmBgIJRKpV1bVAu+vr5tPra/v78goWrcuHEICAhgZXe1xtPTEzNnzsSaNWvaPDcuBg8e7NRitEQiwcyZM5nzq7MLyRRFISAggDf7lqIopKamori4mNcK1SJS3SooisKkSZNYmTzuxpHFoyu/vxqNBps3b4ZSqUSPHj0QHu7atZ67OXjwoM3zpqYm5jM+ZMgQdO7cud2ObS+4p/WC++jRoxEVFcVqd/HiRYeCF2AWPz08PJCSwq7jyhW4snfvXrvjnTp1Cl27dnV43LZiEXoAsxgtEolQVFRkk+E+c+ZMhyLllStXmLpmycnJGDhwYPtNGmY7ZmvBCzC/ZxUVFbjvvvtcGvPcuXM4coTbMnzFihVYvHgxKIriFMwt5OXl8V7Pc9lkW3PkyBF07twZMpmMuUbtqDhrcSuRSHjrym7atMlpkZim6TaLygaDAdeuXYNEIkFsbOxtE6lNJhNncJ6HhwcAYNGiRZyZ11zk5+cjIyPDcUMCgUAgEDjo0KJXcXEx/ve//2H79u24ceMGZDIZ4uLiMHnyZDz44IPMD6872LNnD9asWYPDhw+joqICEokEwcHBSE9Px6BBgzBz5kx4eXm57XgEwp1GbsFBx414yIjtiQ37P3eqT3x4GgJ9Ql06XmX9DQSBvQgAAMG+nVDReA5GU+tIV8c3DnV1dTaCl7lX26PTkpOTWTemYf5RiI90XJurNVw3IXy0tLS4FF2nlHvi5fu/xOk/PhPZCf0AsLMBretNJCYmOhS93Enfvn3bHLXe+r2xCDWuFKUvKSlBcHAw1Go1Vq5cabNv+/btNgutfIKQpTZZt27d2iR6jRs3DiEhIThx4gTLmqSqqsotC+CdOnWyezNeViZMRF+2bBmGDh1qtxYSV90cIVh/HoUKXllZWfdUVDSBjUKhwKxZs2A0GiEWi0FRFL755huHmawhIewgDFewZKPyZXwlJSU5JT74+Pg4LXx17doVUqkU165dg4+PD/r164eKigro9Xp4e3ujsLAQISEhgsR8Ltp7Ia9bt26cope/P4eF8S3AXsZA//79ce3aNadtGa0ZPnw4YmJioNfrIZPJoNfr8fXXX7PaWQcZFBcX4/Tp01AoFOjduzdLgDh06BDOnTsHwFyD8ueff8a8efPcXp+Fj7y8PPz+++/M8wULFoCmaZSWltoVjHbv3g2FQoFOnTq5fGy9Xo/a2lr4+/uzbDudEQ+3bduGSZMmISgoCCqVCp6enqirq8P+/fsFj7F//36EhobC19eX+d+ZTCZWJrMQTpw40a6iV2FhIX777TebbXv27MH999/PsnRes2YNS4C2Fg1MJhMjeAFmcSc1NbVdhZuNGzdybi8tLcXGjRsxceJEpwOt7IlSNE3jxo0bCAsLw7Zt23jbFRcXIysrC4WFhTh8+DCampogk8ng5+eHyspKu8e/dOkSkwlm+S3oiFRWVmLz5s1O9ZkyZQquXr3Ke4156NAhpl6lPVcJjUaD7777jsmwjIyMxI0bNxAYGIgJEyYIDgzR6XQ25+2UlBQMGODYCcTdmEwmLF++nHWvYm356cz34NChQ8jIyIBGo0FNTQ2CgoIE12ImEAgEAqHDil6//PILHn74YZsbm5aWFpw6dQqnTp3CN998g7Vr13JaujhDfX09Hn30UWzdupW1r7GxEQUFBfjxxx/Ro0cPl7MmCIS7gX1nf7a7PzqEP3LWaDIiwDsEtU2VkIikMJgc34x7yL3RO3WE0/NsVlsszrgXzeqqGvDEzH+hoaUOV8vysSd3MzxMQQgycotk1nAtIrhD9EpISGDd+DqbSdTS0gKJROJUQeHKykqEhYU5dRwLErEU3ZMG22xrPWdr0cgdQQhCbcVycnKQnp7e5uPxiV6uWH1evXoVOTk5zCJha1paWpj3iM+mz5FVY2ZmJvR6PbRaLUpKSngXvcLCwpiMh9aiV1uJjo6GTCZjauD4+PjY/E5HRkbCZDJx/qbycfDgQcTFxTH/D5qmUVBQgKqqKkRHR6Oqqsqtr8EePXs6X2OQ0PGgKMpmoWrevHnYsWMHNBoN56J3enq6W4Ucf39/zJo1C1u3bmW+XxKJBCNGjHBpMd/Hx4dVgy8uLg7du3dn6srU19fj+vXrCAwMZLIdra97rTNW7vSMgaCgIOTk5LAsTZ2pIehOKIrC8OHDsWPHDta+1NRU6PV6QaKXxQ7N2lrKy8sLMTExEIlEzEKiTCbjrL2ybNkyzJ8/nyWIlZaWYv78+cxnuLm5mfO3zBLQsWDBAkilUrdkNnBx7NgxVhCNM7X2Tpw44bLoVVVVha1bt0Kn00GhUGD8+PE2tZeE1IW0xh0ZfuvXr4efnx/Gjx8PhULhUmCOhSNHjuDMmTMAgDFjxti8TxqNxqamaE5ODrp37w6dTgepVGr3f20ymViClwW+OqXNzc1Mts3q1asBmM8zw4cP57y+yc3NZeyT2wO+rB8AqKmpwffff4+5c+cKHo+maYfZR3v37nVo8VpWVsayk9PpdA4Fr9Y0NjZi/fr10Ov1SE9PR1paGvbv34/q6mp069atzWsqlnlZ3BKSkpIglUrx22+/obi4GGKxGLNmzWrT/YLl+txy7rF8JvkEr/vvvx+FhYWoqKiwsYGUy+Xw8vJCTk4OunTpgmXLlrH65uXlIS8vD56enpg6dSqvUPPTTz/ZWIpazuU1NTVYvny54Ozi1uflCxcuoFu3brzvl8lksnkP3EVxcTFncJ5SqbQ5VkZGBut3IjU1FefPn2f1PXbsGC5cuGBTRkBoPWSdTgeKotxeY49AIBAIdwcdUvTKzc3FokWLoFar4eXlhaVLl2LAgAFQq9XYuHEjvv76a1y5cgUzZszA7t27Xa6j0NDQgEmTJjE3VuPGjcPEiRMRFxcHsViMkpISHDx40K11SQiEOxVHYtXo7rN598mlCiyd+g5OFxxEXuExhPp3wt4z9r83OgO7fpYQLBlcYsh429B6CeLCUhAVnACtyoAb54XVAuKKYHaH6MUVXS7U/g0wR/peuHABUqnUqejeqqoql0UvLlrP2Vo0csVmsDWOBK/x48cjICCAFXntKq1vFEtKSnDlyhWnsuksWArE82W7nThxgonY5ItSt3fjGhMTg969e9tsW758OWuRRi6XM+MI/W2USCRYsGCBoFoIo0aNsnmekZFhE41vMplQV1cn6LgWtFotmpubYTAYcPLkScYiEQCviGihc+fOuHHjhks1mLi42+qdEG4NIpEII0eOZJ5rtVpcunQJdXV18Pf3R2pqqtuP6e3tjalTp0KtVsPT07PNNTF69+6Nuro61NTUIDAwEP369bP5zfPz8xO0AHW30L17d2RlZeHs2bOIiIi47dZ8cXFxWLRoESoqKnD16lWEhIQgKSkJgDkwhs8CzcLcuXMZIXbBggU4e/YsdDodMjIyOD8bCQkJnBZ4XBlger0eX375JcaNG4fw8HCH2UytBSi+um4ajQaFhYWQy+WIjo62e51gNBpRWFgImqbbnDVeWVkJrVaL0tJSBAcHO+XUcezYMaaOjUajQX5+Pvr27cvsr62tbdPcXKW+vh7ffvstFi5c6HRGizUWwQswB5haC1+HDh2yaWsJNLVgz6rZelyhWIQua65fv47ly5dj3LhxrH3W1wbupnXtIi5aWloEC701NTW8mWOtx7S+hmpvLNdnR44csTnn7Ny5E35+fjbWsTRN4/z587hx4wYiIyORmppq97XTNG1zfrly5Qp8fHyYrFuj0YhVq1a5lDFK0zR27dqFq1ev2mwfPXo0r7Wwp6cnFAoFUlJSkJKSgoiICBw8eBA0TaNv377M+UgkEiEtLY2zphpgrvP7+++/Y8iQIax9Go3GobDZ0NDAO0eaplFYWIi8vDzO/atWrcKcOXOYewyj0Yjc3Fym5qO/vz+GDBnCaTfuKnzf5db/sz59+iA1NRUqlQoRERHMZ0MsFrOu3bnO6ZY1vNLSUkRGRmLgwIEsYWv37t02wTpjx45162slEAgEwp1PhxS9nn/+eajVakgkEmzcuNEm8nrQoEFISEjASy+9hCtXruCjjz7CCy+84NJxnnvuOZw+fRpyuRzLly/H2LFjbfbn5ORg/Pjx+Ne//sVZFJhA6Eh4Kn3QoKrh3Dc0ZwqirDK9TCYT6uvrIZPJbBYTshP6MVZ4jkQvuVSJBlUNvJX+Ti3mURQF0ICc5l/QtyzqScRS+CACNyBM9OI8nhtEL67FIKHZRLW1tbhw4QIA7kw0e5w/fx6ZmZlO9bGHvUwvsViM+Ph41g2pUFpnIXDhTgEP4C4yb22n4wz26jEA5ohNi+jFlbnU2sIkKSnJJio1OZlthSmXyzlFL2t69+6Nw4cP252bwWAARVEQiUROibEAW+w0GAxQqVROjQGYI2PPnDkjqM6JhX79+iEtLQ3V1dXYtGmT08dsDV+dIAKhNXK53K3nVj4kEonLgV2tUSqVmDRpErRaLeRy+T1RWF4mk9nY8N5uxGIxIiIiWHUDPT09MXfuXKxatYqz3/33329juyqVSgXZ1CkUCpvIekf8/LP9jH8+li9fjunTp+PcuXOQyWRIS0uDh4cHfv31VyYbJTIyEmPGjGEWRnU6HaqqqhAQEACFQiG4PoxQvvnmG5vnWVlZjG2nhdZ2YjNmzGBl3OXl5TGil71MoFvF8uXLBbd1VOcNMAtfM2bMgI+Pj8NrsO3bt2Px4sWscwdN005nwDmC77NYX1/fLuK80Oz0wsJCxMXF2WxTq9Wora1FU1MT8vPzUVPDfS91p7NhwwbMmzcPv/32G+RyOWJjY5n6eRbxms+KuvV3CTBbhXNlJVoyRluf1yzU1dXh2LFjUCgU6N69O8RiMev7bMGeLWTrOmyJiYlISEjgzI7KycnhFb0As4CXkpLCCp4oLy/n7WNh7dq1GDFiBGJjY1n7zpw5w6oj1xpLxhcA/P7778w9IWB+rw4fPuxyzTku+O5PuYIHuIJlsrOzHQasAbafj6tXr8LLyws9e/bE1atXcfToUU5nk61btyI6OtquZTCBQCAQOhYd7o71xIkTTKTZ/fffz2k19NhjjzELgJ999plLvuaHDh1i6hv8/e9/Zwle1rS2uSEQOiIpUdm8+6rqby4C1NfXY/Xq1diwYQNWr16NXbt2uWQHd/baYfzfuqfx9tonUVpTKLif0WiAFJ5221jPx5moXKVSiakDHhLcXihci4tCxQVr4cNZ3Fl7g6ZpViRs65tGrihIodyOhUl3L/oKteFrLezI5XJWofq+ffsiIyMDkZGR6N+/P2d0NddiQessOGdsIB19JltnmgFsQddoNLpUm+bAgQNOCV4jR45karoFBQVh4MCBTi2EhYeHY+LEiTbb3LloQCDciYhEIiiVyntC8Lrb8PDwsMkmtDB06FCX6wxabGhvBevWrcP58+eRm5uL1atXY8WKFTb2azdu3EB9fT1omkZzczO+//57bN26FevWrXO5biPAHVTExZkzZ7BixQqbABXLgr6FtWvXcva1ZL45EoXayoABAxxa3QklJSUF06ZNExTMsXbtWhw4cEDQuFyZ3CUlJU7Pz1XaQ1CiaVrw9duOHTuYdYeWlhZ88cUXWLlyJbZu3Yr9+/e7ZX6ufG/T0tKwePFiLFiwAEOHDnX52CtXrkRFRQWKi4uxb98+m327du3iFVG5MkgdwfV9q6iowPr161FUVISLFy9i1apVvIKXPeLi4jizq0QiEWe2moeHB2bP5nc0AbiFWCEZggDw22+/cX53HAleAJgavyaTyUbwslBaWupUcIMFrVaL69ev29S8NRqNvLaZQu2/lUqlS+exM2fO4NSpU9i1a5ddK//i4mKcOnVKcK1eAoFAINzddDglZsuWLcxjPt9skUiEWbNm4dVXX0VDQwP279/v9AWexRvbx8dHsNcygdCRsSdcnb12BDMGPWp+fPYsWlpamH0FBQXIzMx0ucaHStOI3ad/wNxhTwlqf/TiLoho+6c+69fiTOaKRCJBRmwOKutv4ELxKUSHdEZVvnOZL62xZNC0Zt26dejWrRtycnLs2oW4IupbcHWhjAuubKHW827LQqqPj4/LfV3F3VZ2Qmp3WOpVWaPValntpFIp+vTpY3csrvoCrSPRhfxPJk+e7LCNUqlERkYGa3vrTK/a2tp2t3+aP38+S9xLTk5GUlKSIItGwByxGhISQn7/CQTCHUN0dLRNnRSLu4WrJCUlYf/+/e6anlNwOWRYalOZTCbmd0+r1bbJznDBggW4ePGi4Ne5bds29O/fH5GRkYJFrB9//BFLlizhrMe5cOFCiMVibNq0yWnBw9fXFzNmzGBZ5nXr1o2zxhAfEydORG1tLfMejBo1CtHR0QDM9mdCfpO5FtO52L59O0sccHeWlz127doFb29vhISEuGW8+vp67Nmzx6k+ztSXs6ZXr17w8fHhrX1mwWIZZy/zyBpLjT3AfM3HZ23qDtatWwfAfA2Vnp6OrKwswcJPa7RaLUwmk811qvU6kKuIRCKXar95eXlh/Pjxdsta6HQ6m+tPZ+7R1q9fj169erlUI/7ixYt2s5u2bduGSZMmCRqLpmls2bIFZWVlAMzX8WPHjkVYWBgTEN4asVjsVNZ5eHi4S+d1i22jI2iaxuXLl+/4+qIEAoFAaDsdTvSyZHl5enrajRLp168f8/jw4cNOiV46nY6xMRgyZAizMGw0GlFWVgaj0YjQ0FC3LhgTCHc6xZXCbv65rMtUKlWbLjwvXD/luNEfHDi3FQqwa2RZY7Ff3LFjh9P1hSRiCUZ2m4GR3WYAAL7I/8JBD/vYKzJ84sQJxMbG2o3EbYvoJcR2QwgGg4HTqsIddbwAMFYxgYGBt9QW5lZnO6xZs8amNogFV7PcuIo6c/1uRUREoLS0lHccy410eHg4cxNsjVwux5w5czg/x0Ki7MPDw9GjRw/s3LkTLS0t8Pb2diqrqzV8Nd2cETEjIyNdPj6BQCC0BxRFoU+fPg4DHoQiEokwf/58l7Iw2gtHdnvOsGjRIlAUhZSUFKfEPaFZTdZYgiVbY/kNHD9+PK5duwaFQoHw8HBBwsjUqVMBcAcQLVmyBNevX8eOHTsc2iqGhIQgJCSElTEOCLfSFgpN08jPz2ey5AYNGnTL7fw2b96MBQsWoLGxEVevXkV0dDSCg4NduqbjW5jPyMhAXFyc2+p6W2oMOnqvBg4cCLlcjn79+qG8vNyuYCmVSjF27FjOa8FBgwZh7969bZ43H83NzThy5AgCAgJw9uxZl8dZtmwZIxx/9913biknMX78eJf7hoWFsezFrfnhhx8wY8YM5jmXfaM9jhw5Ah8fH8TGxjp1f9c66641VVVVuHbtGst6k4vWwWFGo9Hh59xZJ49b4ZDEdb9CIBAIhI5Hh/MnsVxkxMXF2f3BtBR/tu4jlHPnzjFp4GlpaWhsbMTzzz+P+Ph4ZGRkoEuXLoiOjsakSZNuW4QkgXCrKa8r5t0XGXjzIprrBrp1NpVGo4GYlgPuvddmoGB/cdtSX8BZwcvdiwOA+b2xtxjv6KKdK7LYGdoimlnIzc3l3O6uWjOWelZcmUQW3J2VBbgmegUEBCAqKsql4zU2NjI2JdZY/545A9dCR2JiImubPUuSBx98kHkcHx9vs8/f3x9ZWVmYMmUK73vFNYfWNDc3IzQ0FHPmzMHixYsxc+ZMDBo0yGE/V5gwYYLDNgqFgrO2AoFAIHQ0ZDIZ5+8nX/YuF2PHjuUUVG4XMpkMs2fPtgm8aV1r51ZgXddPKpUiKSkJ0dHRkEqlWLJkid0Mdn9/f4eBQ1FRUVi4cKHdNvPmzbO7310CqgWVSmVjC9mewoo9VqxYgY0bN+L06dP48ccfsWzZMsFZIhbsZSj17t0bYWFhbskGnzBhAnJycgDAoQ2zdf3WKVOmsOq9AsDgwYMZK0O+jLekpCSkpqa6PmmB/PLLL222t1y+fDm+/PJLGxcRV/Hz82tz9o+968OGhgZ88cUXOHv2LL766ivONajAwEC74//2229obm7mfb1cNXyFsGPHDt6AMoPBgMuXL7tk0Tp16lRBYpo1fMFp7mTEiBHtfgwCgUAg3H46VKaXRqNhIqAcRWH7+fnB09MTKpXK6foh1hYOJpMJQ4YMYdlN6XQ67NmzB3v37sXLL7+Mp556SvBr6MhYbhBctTIg3OHQAECZH1CARCxFgHcoxvdayHy2uaLwtFots//KlSs4fPgwIukeaKGqUS2+AAcaFQBApWqGWCzslEY50Pt1Op1LdYX0en27fIc1Gg1SU1Nx/vx51j6j0Wj3mFzWd85gyfZqy3eWT/QyGo2sz0NMTAyKiooEjy2VSkHTNDQajV0xKTg42O3/G1eK0iclJSExMRE0TTPFuJ2ByytfIpG49Nq4FjIpimKN5e3tjZycHJw6ZZtRKZfLbT5fcXFx0Gq1qKioQEREBBITE5lj8M1PiFCs0WhY/V0VMQMCAuy+V76+vpg3bx7rfxMZGYmYmBioVCokJCRwfnbvJMhvLYFwd3Enf2d9fX1ZGVajRo2Ct7c3EhISsHv3brvZtz4+Pm4Lcmkrs2bNYoItrH8LkpKSbnnkv6Pfo3HjxuG7777j3NejRw/Bv/sTJkzAjz/+yNreq1cvzt98a0QiEYYNG4adO3cy2xITE5GYmMi4nnDRq1cvXLhwwaXAq759+0KtVttcc6SkpCAjIwPr16/n7COTydr83Tl58iSCg4MFWx9u27aNc/vAgQNtro3i4+Nx9epVl+aUlJQEX19fm/+RtYWpNRkZGaz/ZWxsLGJiYlBTU4OGhgYEBQXB19dX0HvVvXt35OTkQCQSQafT4erVq5DJZLh8+bLgGmZ3KsHBwZyv4b777mvzfVNwcDD8/PzsZqVyWb4D5uvtsWPHYu3atXbnsXr1ak6bw4EDByImJgYXL150et4AcOrUKfTq1ctmW0NDA+f5QwiDBw+Gh4eH0/coSqUSPj4+bXJ1sJCQkACZTGZzD92lSxcAHXvdjThOEQgEgpkOJXpZF6309PR02N7DwwMqlYrTbs0e1tkf77//PjQaDYYPH44XX3wR6enpaGpqwo8//ohXXnkFjY2NeOWVV5CYmCioyH1paekdvZDmLixFnQkdBzEtQ7AhDTJ4QU3VolZyGbN7PQeKotDSoENLg7n4t1qtZvWtrq5mMjNPnDjBLIR70EGQ0V7QUfwFaS0UFRdCKmHXKOLG/oJ5XV2dS4JGY2OjTZFzd9Qm8vb2xvXr13ktDEtLS6FUKnn7+/n5talYb1VVFYKDg9v0neU7p1m/Vxb8/PycEr0oiuIcpzWBgYGC2jmDs//fwMBASKVSZh5BQUFOW5u0xsPDw+XXxbUY1dDQwDmer68vS+TKyspitfXy8oKXlxcAYcXphdxwhoWFsY7j6ncrNDRU0PvVqVMnm/mHh4dDJpNBJpPdkrpj7oL81hIIdxd34nc2KSkJR48eZZ6LxWLU19czi7pdu3Zl9jU1NdlkzAQGBqK8vPy2iXndu3eHwWCAwWCAv7+/Xdvmzp074+rVq/D19UVmZibUajXOnDnj9CK4QqEQ9Nsm5Ppl0KBBUKlUkEqlzPvu5eUFnU7n1G9/a/vntLQ0KJVKwWMMHjwYAJj6YfayaiiKgkKhQE5ODkwmk0NrtdZIJBJ4e3sjNDQU1dXVTPZNVVUVE7BqwcvLC506dWKuUZw9Vmv27t2L3r17O2xXXV3NeQ3l7+8PkUhk8746ys6yR1BQEOt/xJcJ5Ovra/f/KZPJ0NjY6LKQYLm2S0lJQVhYGEQiEXx9fdv8nrcmMjLSpcBDIQQGBiItLQ1isRhHjx61+Rz36dPHbcfNzMxETU2N4LpqFvz9/XH9+nUkJiZyCpvWnDlzxua5UqlkPnvOBhBauHTpEkJCQmzckpytWdcaV+9R0tLSUFxcDIPBwBnwJ4RBgwYxQXJKpRJqtRr+/v6QyWR35G+tuxCLxSz3DQKBQLhX6VCil/UNhhDLJLncvEDOtQhvD+sLJI1GgyFDhmDNmjWMzYRcLseiRYuQmpqK++67DyaTCa+99hrGjh3rMDo9IiLCqbncbeh0OlRUVCA0NPSWpK4Tbh3epgjIYL4hUtIBUNKBTCFsa7iylfz8/BAVFQWaplkLIwraDzo0IyYkGSO7zsQPh75EVQO7vlBYRBg85F6C5uoo08vPzw9eXl5Oi0Xe3t422UatM2NcIS0tDVFRUTAajTaWMBZu3LjBLEZwIfRGoXPnzlCr1awbPkt0tru/s+Hh4ZyZWVFRUQgLC0N5eTkuXrzocOFIKpUKsgvs1q2b2y0OFQoF8vLyBLUdNWoUK3q4uLi4zaJXS0uLy3aJZWVlrM9Hamoq7+9nZGQkCgsL0dLSguTkZEG/s47Q6XS8Ea8WevTowQpkkcvlrBt+RwwfPlywhVVISAiOHz+OhoYGdO7c2WULydsF+a0lEO4u7vTvbEREBM6dOwc/Pz8kJibatZBPSUlBfX09lEolE5QTERGBkpISRngJDQ3FiBEjUF9fj59//rnd5u2MRVt0dDTLzs9iy/jtt98KHic5ORk0Tdv9jWqL1bErWIQEsViM8PBwt1wP9e3bF7///jtru0Kh4Lz+F4KnpydiYmIAmDP/LSKbBaVSicOHD6O+vh4JCQmsOqeTJk3Cb7/9xghjw4cPR15enuAsPkeuARasRWBrhg8fzplh0dzczFtOgS/raM6cObwWltbZexEREejXr99ty+y4//77UVBQgN9//x2enp4YPHgwtmzZYtMmNDRUsMgwZMgQVrZ9cnIyunfvjubmZmzevNnluY4dO5Z5LJPJcODAAWi1WuTk5KBz584uj8tFbGwsEhISnKrr1qNHD3h4eCAyMhIqlQrXrl0T3NfDw4P57EZERLgkegHmmoWW62VXMxQB83V0W89xFst1nU6HwsJCeHh4YPfu3YL6jhs3Dv7+7Bred/pvLYFAIBDcS4cSvawv9oTUobFE7tnLknB0HAB45ZVXOC9K+/Tpg/Hjx2Pz5s24ePEi8vLyHPrf3yupyDKZ7J55rR2ZppZ6/PD7V2hU1cHHZHuDG2DozPk/5rrRFovFUCgUvBlBIkqMMT1nIzIoDlnxvbHz1EZWG6lU4vAzVd1gjvClaPs3+2KxWJDtWnJyso2FhOV1WGhrPa0uXbogIyPDbu0of39/u69baN2pbt264dKlSyzRq7y8HLGxsS5/Z/mEwx49evCOFx0djejoaAQGBmLXrl12x5dKpQ7nJRaLnT7PC6FTp06C2mVnZ3MuALnrZsvVc2lkZKTN5zclJcWhBVVaWppLx+LDEnxiD66oZiHZ3BaSkpIwYMAAp2qwKRQKDBs2THD7OxXyW0sg3F3cqd9ZhUKBIUOGCG7v4eHB2jZx4kSUlpZCJpMhJCQEFEVBqVRi4cKFuHTpEi5fvuxyRD8AzJgxA3v27EFlZSW8vb0xbtw4t72XS5Yswd69ewXVgU5PT3cYmNGzZ89b/n/mqtnZFtLT01FSUoLiYtuavkql0ua1+fv7C66R6+XlZfd9iYqKYq69uO4nFAoFZs+eDbVazXwGY2NjUV5eLlhc/f7779G7d2/4+fkhLCyMtZ+mac5MN39/f96srkGDBmHQoEGora3Fhg0bbPZNmjQJFy9eRHl5OSIjI5GQkOBQlFQoFG6pF+Yu0tPTkZ6ezjyfOnUq8zoTExMxYMAA0DSN6upquyLQlClToFQqMX/+fOTm5qKsrAxJSUmM+Ozh4YHFixdj2bJlduczbdo0TitM689WTEwMI7C2F2FhYZg5cybWrFkjqL21q8fw4cNRW1uLX3/91cbNiI+cnByb1zdo0CDemnkpKSno2rUrr33qjh07MGrUKM5gS6F06dLFbec4hULB2DnGxsZi7dq1UKlUCAsLQ2NjI+v7GBcX5zDI7U79rSUQCASCe+lQopcl7R6AIMtCyw+kM4tnrY8TFBTE+AJzMWzYMCYi6eTJk4KLPhMIdzoanRpvr32SeR4NYVGdXGKSZZvJZGLtS4zMRI/uDyIyyFwEVyJmZ5d0SegLucy+qJFfdAKrd38AwHGmF03TnHNpTeubUiFCGR8JCQk2tQEHDBjAKvweEhLCWhByNE97c+rcuTMaGxuRnp4OHx8fZGRksLLT2ioWcVkJjR8/HqGhoQ77JiQkOBS9unfvbvM8Li6OFRkp5H/pCkIipRMSEtCjRw/OfbfbSz42NhZJSUm4du0aQkJC0LNnz1s+B0fvYevvgAV7WQatGTRokFNzIhAIBIL7EYvFnJH/EokEaWlpSElJwZYtW5jrhokTJ+LixYs2tZRbM3ToUCiVSiZ7afz48VCr1YzVlzsZNGgQUlJS7Na3CQ4OZu4rlyxZgurqaly5cgVnz55l2gwYMOCWZnm1J6NGjcIXX3xhs6118IyQ4BYLrlx7c+23Fl0pikJ4eDjGjh1rtw6ZBb1ej/379wMwB/r069eP2WcwGHDo0CHOfqNGjXI4dkBAAKZOnYrjx48jOjoaycnJAMxBdJbHHYGAgABOUS4sLAwDBw5kWSImJydjwIABzP9WJpPxXjuLRCI8+OCD+PLLLzn3Z2Zmcmb4CK3V5m58fHwEf/ZaExAQgFmzZkGv12PdunV2bUVjY2NtniclJaFz58746quvbO4F+/fvj5SUFFAUhdGjR/PWpvv1118dzm/hwoUoKyvDxYsXodVqodVqUVtbiwEDBrDm4y4kEgnmzJnDZIEePnzY5vwKwKkAjbsVk8mEIUOGIDc3FxkZGdi3b5/bf/O4qK6uRk5ODpqamvDAAw/ggw8+aPdjEggEQlvoUKKXQqFAQEAAamtrHXoy19fXM8JYZGSkU8exbu/IjtC6rbWXOoFwt3PiMnf0mCPsiV5cmV5x4amM4AUAMaHsm8KkyC6QOajnZRG8zNi/YTaZTHZvLJhR3Ch6ZWdno6KiAs3NzQgLC0NCQgKrTWpqqtOiF99+sVjMuiloj4g3rv8pV+QsH2PGjMEvv/xis81SLyMyMpIVpdm9e3eW6NWW/4sjoqKi7PrV2wt0sFcnRCqV4oEHHsDFixdx4MCBNs2RD7FYjEGDBmHgwIFut350F62tiyx4e3sz/vyA+SZ4+PDhvDfvBAKBQLizEYlEGD9+vM22kJAQxMbGIi8vD97e3sjOzkZubi6uX7+Ofv36sTKuRSKR08GMzhAaGoqhQ4fizJkzCAoKQv/+/VFdXY2rV68iMDCQde0WFBSEoKAgQXWi7lZaux5YMjIsjB49GitWrBA0Fl+gizuIjIzEokWL8MsvvzB2h7169cKRI0d4++Tn56N3796Mo8uuXbs4beMWL14seME5ICAAI0eOdOEVdAwSExNx/vx5xtIxKSkJAwcOdGoMiqIwf/58bNmyBdXV1QgICEDfvn0RFBTEWG+3zvZqbV16KxFS142v9jtFUZDJZBgxYgSvtWNwcDDndbxFIGxqaoJMJmMJ0EIdK7jIysqCRCJBVFTUbRHxLa83NTUVly5dYu6p+vXrx2sL2pFYsWIFcnNzAQCvvvqqS4KX0WjE8OHDbQJeZ8+ejU8//ZS3T1BQEP785z/j3//+N1auXImFCxciJyfH+RdAIBAIt4gOJXoB5gvvQ4cO4dq1azAYDLzR4Nb2FM7W6rC+IOezY+Pa70xkOoFwp3OpJNelfvZELyGFzsMD2BllRpPBbp8Gla3gLCTTSwh8ohdN07w+6OHh4RCJRCxh3t/fH9OnT4dWq+WNUE5KSkJ9fT1zkQs4Fr34aka1zpCykJKSYhNV3dYsqdbnSKE1lazbW9cC6NevHzp37gyNRgNvb2/W/6AtBcNdIS0tza7oZW8+0dHRvHUmpk6dCpFIhNTUVLuiV2ZmpuC58nG7Ba+hQ4eyMvo6deqEPn368N64ikQi9O/fH/v27YPRaESfPn0QFRWF3r1729QI4xKPCQQCgXD30HpRlS8Y4laRkJBg89sSHByM4ODg2zij20vXrl3R2NiIuro6pKSksDL5pVIpE5RqQSwWc95Du7uuUmvEYjHGjRvHPDcajXZFLwD46quv7O738vK6JRkWHQWLuF1WVgYPDw8bSz9nkMlkmDx5MrRaLWc2ob+/P2bOnIny8nKEhITc8vsDaxy5ZowaNcphIHVISAg6deqEkpIS1r74+Hi7ffmsyymKwgMPPIBvvvnGbv/WZGdn82bi3Wp8fX0xffp0VFdXw9fXFz4+Prd7Su1Oc3Mz3nzzTQDmcgGu2rF/8sknLtUff+SRR/DJJ5+gsbER//jHP9q1LieBQCC0lQ6nwvTp0weHDh2CSqXC6dOneRd2rT2KnY2+i46OZi46rl+/ziqya411xoGzi70Ewp0Ml82gEOyJXly2pK0zm7iOe774BHI69+c9ZmmNbVQm5SDTS4j4BrDrVZ0/fx79+/fHqVOncOLECc4+Xbp0wfnz51nbKYqCRCJxKI6HhYU5JXpxFccGwERCtqa1yHDx4sU2nbsaGxttnju7MGBZoKiqqoJSqWRuZuzVw0pKSrIJbGhP277o6GikpaUhPz+fc7+9aEN7VivWN/DWBctb4+4aW7eDhIQEqNVqHDp0CDKZDOPGjeOs49Wa2NhYREdHg6Io5jc4IyMDBoMBly9fhp+fX4eOricQCAQC4Xbj5eVlIyRxMWbMGPz4449oamqCXC7H+PHjcfXqVZw/fx5qtRppaWno06fPLRePxGIxYmNjUVhY6PIYzrgXEMyIxeI2ZRlZY88+08fH544QQfg+1w8++KBTgWcjR47kFGHbkiEpl8sxd+5crFq1ym67hQsX3rEB3EqlssNYxgrhs88+Y4Jan3rqKZfGKCwsxL/+9S+X+vr6+mLhwoV4//33ceDAAezZsweDBw92aSwCgUBobzpcWJJ1ajjfj7fJZML3338PwHzSHjBggNPHmTBhAgDzgi5fkVAANsVayeIboSPhIfdy3IgDe6IXF1w3on3TR9s8P198Ehevn+YdQyJqfZHu2N5QCHwZPnyCF2C+MHc1qhFg3ziZTCacO3cOJ0+ehE6nA03T0Gq1aGlp4RTXnB0fMNcwcJXWVoOu3DCJRCKEhoYKvnHNzs5mai8GBAQ4nc3rLP369eO9abW3gGPvRtdalOQT+CQSiU2NybuZjIwMLFmyBPPnzxckeFkQiUQ27yNFUcjJycGMGTMwcuRIm7oeBAKBQCAQbj0eHh6YOnUqJkyYgFmzZsHf3x/dunXDvHnzsGTJEvTr1++2ZUuNGDGCZcnoDO19jUnoGPTq1cvmeVxcnNNOC2KxmGWDmJSUZDcQUAgeHh5YtGgR7/6oqKg7VvC619BoNPjss88AmF0xxowZ49I4Tz31FFpaWuDn54cRI0Y43X/hwoXM5/e9995zaQ4EAoFwK+hwole3bt0Yz+Zvv/0WR48eZbX56KOPGO/xP/3pT6yMh/3798PPzw9+fn545JFHOI/zyCOPMPVvXnzxRVY2AwCsWbOGsaUaNWqU2yKaCIQ7AaPJvrUnH/ZELy6xicsSYnT3WfD1tBWO1u/7H8rrrkNvYGdp6Qy2tZPcZW/IJTg4EswCAwPRuXNnm5t7ZyzYWi8KWDJkTpw4ga+//hqrV6/GN998g1WrVrlUC4qrFsaBAwdsMqeEoNVqcezYMVb2niNLWHfg6+uLadOmYfr06Zg4caJDWxF3wFWAXCqV2r2h5avplZOTY9OP70Zz5MiRxFKHQCAQCATCHY9UKkVoaGibF+jbg169emHUqFEu9XUmUIdw75KVlYUuXboAMAteztYxsxAREYGJEyciOTkZ3bt3R79+/dwyP7FYzBsIHhsb65ZjENrO2rVrmSyvuXPnunQfuHLlSuzZswcA8NprryEoKMjpMWJjY5nP8J49e3gdTwgEAuF20yFXy/79739DqVTCYDBgypQp+O9//4tjx45h3759eOqpp/DSSy8BMPuGP/bYYy4dIyoqCi+++CIAc5HbYcOGYeXKlTh9+jT27duHZ599Fo8++igAc2q9xXeXQOgomGjXxAuNRsPaduzYMdTU1HAKRlzbKIqCp8I260ejb8HHm/+O/1u3FOW1xcz2A+e24reT62z7uynTKzU1lbWtvLzcbh+KouDn54dx48YhPT0dPXv2dOrGx1FUIJdFpDNwiTcAcOTIEbS0tAgag6Zp/Pzzzzh9+jRrX1xcXFumJxipVAo/P79bFpnY0NDA2qbX6+324aoBMn36dJYtL5cV5eDBgxEZGenkLAkEAoFAIBAIrbHYVTtDenp6O82G0BHp2bMnlixZguHDh7dJ/A0JCcHAgQORk5Pj1vscPptEErh957By5Urm8ZQpU5zuX1lZib///e8AzGVh7r//fpfnMnnyZOaxI3tMAoFAuF10SNGrS5cu+Oqrr+Dj44Pm5ma89tprGDFiBCZMmIAVK1YAMAtea9eu5S3sKYQnnngCS5cuBUVRuHz5Mh577DEMHjwYEyZMwBdffAGj0Yjg4GCsX7/eqUwOAuFuwORiphefELBx40bObCI+ASo1uivn9hZtM/acuVn/aPfpH1DTWGHThqLtn/osmaCO4LrRaG3nx0doaCj69u2LLl26OHXD4qwVBh98UV0ymYx3PlzFk7morq62KVhuzZ3grd8eREdHO91HqVQywilFUejTpw9noW2FQgF/f3/muUgkIoIXgUAgEAgEghvp168f5s6di9DQULvtunTpgkmTJnEGLxEIdzMPPPCAzfPMzMwOY6V+q+jbty/jGrV+/XrB/Z588kmm3zPPPMPaX1hYyLhYde7cmTdQ1R7PPfcc6uvrIZPJ8N5777VpXeG+++5j+q9fv16wUw6BQCDcSjqsOe+YMWNw4MABfPbZZ9i+fTtKS0shlUoRHx+PSZMmYcmSJW6p9fHyyy9jzJgxWLZsGQ4dOoSKigrI5XJ07twZY8aMwUMPPQRfX183vCIC4c7CVXtDe/Z2V69eZW3jE8migjvDQ+4FGjTUWtvsprzCY8xjbtHMPcIR19jFxcUcLd2HO0Sv8PBwuzfqYrGYs46Xo8wlC1zZfNZjd0S4fk8iIiIc9uvXrx/S0tIgkUjsCoKjRo3CqVOnoNPpkJaWRmpVEQgEAoFAILgZDw8PjBs3DsuWLWO2eXl5YcaMGTbXsBqNBvX19bdhhgRC+yGXy7FkyZLbPY27mpkzZ+Lll18GYLYjnDZtmsM+Wq0WmzdvZp7PmDGD1Wbbtm3MY1fsMbds2YIffvgBgDl43xXRzJrg4GCkpqYiPz8fFRUVOHXqFLp25Q5KJhAIhNtFhxW9AHPk/Ztvvum0teCAAQOcuojt2bMnevbs6eTsCIS7G6EWgNbQNO1yv9ZiT0JEOl6Y/TH0Bh1eW8m+ONfq1ZBLlTDSbPHGUU0vIURERHD6aDc3N/P2ccUzuzVtFb2GDx+OmJgYu234ak0J/d/Zm2NHLYTMZUEoxGedoigEBAQ4bOft7e2y/z+BQCAQCAQCQRgikQjz5s1DXl4exGIxMjMzO2zQFoFAcC/Tpk3Dq6++CpPJhF27dqG6utrhGsD27duZ9cf4+HjOtcXdu3czj/v06ePUnBobG5nssYSEBM5MMlfo06cPU89r9+7dRPQiEAh3HB3S3pBAuNcpKSnByZMncfXqVcFCBU3TqKwvxY3qa4KyuB4Y8Re8+sByyKVKwfNyNe29pqaGd59Wr+bcrta2gKZppETZXnyJaRk86bbbkWRkZDgtQGVlZbX5uG0VveLi4lwqegu4R/TqqIsGXGKeq+8zgUAgEAgEAuH2oVQq0b17d7fXTSIQCB2byMhI9OvXDwBgMBiwceNGh33Wrl3LPJ4+fTpnm5MnTzKPna0n+PLLL6OsrAwA8N///hcKhcKp/nxkZmYyj0+cOOGWMQkEAsGdkBU5AqGDkZ+fj19++QUnTpzAzp07ceTIEYd9aJrG6t0f4sMfXsBnP7+CT358CS1a/owlwCxsiEQiDO86VfDc7Fkb2oMv8wgA9AYdd58/xLA5Q59AqP/NArwBxs4uzcEasViMmJgYpwUod1gTuqumlz34Mo+Eipb22nXUhQNXM70IBAKBQCAQCAQCgdAxmDlzJvN43bp1dts2NDRg+/btnH0tVFRUoKqqCoB5LaBzZ+HrGQcPHsSKFSsAALNmzcKgQYME93VEUlIS8/jcuXNuG5dAIBDcBVmRIxA6GOfPn7d5npeX57BPeW0xzhffjM6prC9BXuExNLbUOcz6yuk8AKnR3QTNzRVrQ8C+iKIzcAtiWr0Ge8/8hH+u+hMq6kqY7UrasZWcI/z9/V3qd7tFLyE1pgBzFhsXRUVFzAV3axobG7Fx40YsW7YM+/fv5x37Xsr04nuvCAQCgUAgEAgEAoHQ8ZgwYQKUSrMbzrFjx3Dt2jXetps3b2YCfHv06IH4+HhWm6KiIuZxcHAwZDKZoHloNBo8+eSToGkaAQEBeOONN5x5GQ6xXlsoLS11OcCZQCAQ2gsiehEIHYza2lqb50Kycxpb6ljbfjy0Au+sfQpvff84CkpvCmf1zdX48pc38O/vH8Mvx1ZDKpZh+oBHBM3N1Qshe69Bb+TO9GpS12PnqQ029ocyk7dLx2+NRbxzVvxyR+ZPW0SvXr16CWrHV9i2srISP/zwAy5cuMDad/r0adTU1MBkMtmta3YvZXqpVKrbMBMCgUAgEAgEAoFAINwOfHx8MHr0aOa5tX1ha6z3zZgxg7NNZWUl81hILWgLb7/9Nq5cuQIAeP311xEYGCi4rxCs52IwGOyWpCAQCITbARG9CAQC9EY97z61ToVtx79nnv9ybDWKKi5BpWnC73nbcK7gODZs2CDoOK5metnrpzfooJR5srZ/v/tD1jZ31PICbopwYWFhTvVzVMRWCG0RvdxxfACcmVwXL14U1LejZnp5eHiwtrmjhhuBQCAQCAQCgUAgEO4erAUsPovDGzdu4ODBgwDMAZRTpkzhbNfS0sI8tmSQOeLs2bP44IMPAAD9+/fH3LlzBfVzhtb3v9bzJBAIhDsBInoRCB0EmqZRUFDgUl+VusHu/vLaYuZxftFxm33HTx5DU1OToONwZXpxZci0xl6m16WSXCwY9Zyg43uYnBe9oqOjeedDURQWLFggWNzgEkac5VbU9BKC0P+5NSKRqMPWuRKLxUhNTbXZZl3cl0AgEAgEAoFAIBAIHZ/hw4czmVVXrlzByZMnWW3Wr1/PrCsMGzZMUCYWTdMwmUwYNGgQ/Pz80L9/f1aAsNFoxOOPPw6DwQC5XI53333XDa8IqK6uRlRUFPz8/PDEE08IrvdNIBAIt4uOufpIINyDnDlzBrt27XKpb2HFJZePa2wU5ikNgFOUE1JM1d4FVYOqBtuP81sGWCOC89Z6UVFRducjlUoF2QZmZGS4RbC6U0Sj77//Hjodt7UkHx01y8uCJYpu4sSJWLBggVtETgKBQCAQCAQCgUAg3D20ztxas2YNq431tlmzZvGOZX1PqdFosGLFCuTm5gIAXn31Vdb6wOeff47Tp08DAJYuXYrExETU1NTgww8/xMiRI5GcnIzQ0FBkZGRgz549gl9TUFAQ/vznPwMAVq5ciSNHjvDOk0AgEO4E7ozVUwKB0CZqampw9OhRl/v7e7nH9s4RXCKJkBpP9uwNx/eej0BfoTaDzkcjcYlMrtg0OmuF6G569+7tVHuuDLfWOPuZ0+v5bTQ7Ch4eHggJCRGUwUggEAgEAoFAIBAIhI6HtcXhpk2bbFxv8vLykJ+fD4BdA6w1oaGhzOPq6mq8+eabAIAePXpg2LBhrPZnzpxhHm/duhXdu3dHcnIy/vGPf+Do0aOoqKiAVqtFSUkJysrKmLa//PILhg8fzvyVl5ezxn7kkUfg4+MDk8mEl19+mdkukUjcXjOMQCAQ2goRvQiEuxyapvHrr78Kaqs36LD59+X44IcX8Mux1TCazBdeRpPBYV9LW6G4M6vHXqaXUu6J8b0fwAPD/+JwHInYeSGCS/QSIggJGccVXBlHLpcjOTnZqT4ZGRkO25w/f97puRAIBAKBQCAQCAQCgdCR6dGjB+Lj4wEAlZWV2L17N7Nv7dqbTjUTJ06EQqHgHScmJoZ5XF1djerqagDAU0895XAOZ86cwZUrV2AwOF7vqa+vx/Hjx5k/rVbLauPr64uFCxcCAE6cOMFsj4iI6PCuLgQC4e6DiF4Ewl2OSqWCSqWy2+bbb7/FunXr8Ov+TTh+aQ+q6kvxe942nLi0B4Bj0at/xlhwZknR/HZ9RqMRRUVFNttaZ0ilpKQIsvwT4hft7eHnsI0r9oIURWHo0KHMc6lUii5durDacUVZWeMu0cvZ1xAVFYV58+ZBJhNuQwkAkZGRNhfYBAKBQCAQCAQCgUAgEIQxffp05rFF6KJpGhs2bGC2W2eEcRESEoLgYNva5J06dcKYMWPcOFPhLFy4kLUmISRglkAgEG41RPQiEO5yhFjtaTQa1NfXo/RKnY1Qdfj8DgDAkQs77fYP9g2HWMS2IaQcnEJ27tyJCxcu4NChQ8jPz2fZG4pEIreJXiF+nRy2cSXlXiQSISEhAffddx/69OmDKVOmwNPTk9XOkUDkjnpezowzYMAATJ8+HaNGjXJZcPP19RXUrqGhQVC7kJAQl+ZBIBAIBAKBQCAQCATC3cTMmTOZx1u3bkVLSwsOHDiAkpISAGbxqn///g7H6dq1q83zuXPn8t7jf/rpp6ivr8cTTzzBbIuLi0NpaSnq6+tt/mbPns3qv3HjRtTX1/Oub8TGxmLgwIE227p16+bwNRAIBMKthoheBMI9BAUxJFDgsYlvwM8zCH4Ca3kdubADq3d/iJ2nNjp1PKPRiP379+PcuXM4ePAgLl++bDsfihIk4ggR9kQiEXw8/Hn3/3niP3n32au/ZKlDFRERgYyMDPj4+HC2E4vFWLJkid35uQOhopefnx/8/PzaJLYJzQ6rqqoS1G7s2LEuz4VAIBAIBAKBQCAQCIS7hfj4ePTo0QMA0NzcjC1btmDdunXM/unTpwu6Xx8yZIjN8ylTpthtr9fr8fXXXzPPX3zxRXh4eAia8xdffOGwzeTJk+3Oj0AgEO4EiOhFINxjUKDw0ea/oV5VDanELGp4Kexn9JTWFCG/6Dj25G5mjdUW3JnpBQD3j/gLIgJjoZR7onfqCDw45m8Y1+t+LJ3yNsL8o1BRUcHqI5VKGa9tLtxVkNXPz88t4wgVsYKChAma9nAkeoWHhwMQJkr6+vraFRcJBAKBQCAQCAQCgUC4W+nbty8TfLp+/XoAtvaF3377LTZvvrmmYtn35JNPMv2eeeYZ1rjW9oFSqdRhve4DBw4wbize3t6YMGGC4Newe/duh+UzevfuzTwWiUSc5R8IBALhdkNELwLhLkeoIMRFftFxAIDeqHPQsn0QKuAIfY1h/lF4ZPyreHH2J7iv1zzEhCahV+pwBPiE8vYZPXo0JBK2daMFd2RoicViKJXKNo8DCH/P7L0moTgSvSz7HYlecrmcZYHQYTHoId36PWSrPwFVfv12z4ZAILgBqqbS5vtM1ddAfPIAqJpK8waTERBQIJxAIBAIBAKB0HGxtjO01PCaMmUKE/y5b98+RozKyspCamoqtFotpxBmzblz55jHer0eFy9etDuP/fv3M4979OgBuVzucO5isRiAuTTGsWPH7LY9fPgw89hkMiE3N9fh+AQCgXCrafuqKIFAuMu4KZooZOYUd73BVdGrbZleJpPJbfaGQqAoykZAGz16NMLCwnDp0iW7fdrKmDFjbmlNL3fVznIknBn+WOS19/+ZOXMm5HK5oAvtuxGqphIeLz0IGI1oefVzeD43l9kn27YWzR9vBryE1Ubr8Bj0gFgCuOm7QCC0O1oNvB4azTzVjZwG/ZiZ8Fw6nbeL+onXQRn0EJ/6HaZOcdAPmwQo2XUgCQQCgUAgEAgdi2nTpuHVV1+FyWTCrl27UF1djaCgIAwdOhS//vqrTVuLuLV9+3bU19cDMNsh9uzZkzXu7t27bZ5v3LgRL7zwAu88rEUxoVlYfn5+qKmpYfoPHjyYt+0PP/zAml/rumMEAoFwuyGZXgTCXU5bMr00uhZcryqAiTa61L+t9oYajcat9oaOxmg9jpeXFwD7GU1tFau8vLwYG0B3wDWfuLg4xs5QoVBwXii7gtFo/3Nh2W/v/+Pj49MxBS+TEWish+fTM0A1N4JSq2wELwvKt56+DZO785Ds+RmeT0yBx1PTIM494rgDTZv/CARH0DTQ3AioW7j3q1VQvPU0vOYPZv6km1bwj2cwAAaDua2V4AUAsu3rIbpxze50lB/8A4pPXoP00A5If10P+Yr/OvmCCAQCgUAgEAh3I5GRkejXrx8Ac4Doxo3mmuizZs2yaScWizFt2jQANzPCAHONLy5Onjxp83zVqlV2A0+vXLnCPI6KihI0d+uaX61rsVtTWFiIvXv32mw7ceKEoGMQCATCrYRkehEI9zifb3ntth07KirqloleXBeFFuvCqKgonD17lrNfW0Uvd8zdGq75KJVKDB8+HBqNBnK53G1ZZZGRkXb3OxK9FAqFW+ZxpyE+fwrKfy8V1ra4wLwof69mN6maIF/3BaS7fwRgzg2V7twEY3pXoEUF+PjZtjcYoHz1TxAX37xR0857AvoR9os1382I805A8fGrMGT2gG7On0H7BgAAqIobEFWXw5jcBXCDXanbUKsgW/cFRDUVMGb0gH745Nv2+Zb+thHylR8wz2lKBNXnvwAyOaDXQfn2XyC+xD63y39YAcmJ/VC/9gVgsbBtqofXY5McHlOy7xeY/INAe/vZfE65MHVOg27WIxAVXYZ81UcQ3bgG2tsX2vlPgyorhikhDaaYRP4BaBpUaRHk338KyRmzWGzo2g+axc+xM0hpGuJzxwGdBsYufe6szwyBQCAQCATCPcLMmTMZe8F169bhoYcewuTJkzF58mRW24aGBmzfvt2mb2sqKipQVVVls62kpARbt27FuHHjOOdQW1vLPA4ODuad66effopPP/0UAPDcc8/h888/BwDU1dXx9lm+fDnr/t/afpFAIBDuFMgdMYFwj0HRlENXwvkjn8WBs1tRUJbHbPM2RsDbFAkDpUGt+DIMlAbdk4agLN+2yGlrC0F7iESiW5rp1RrLsS3+1Vy0taaXu0Uvrvk0NjYCcL/IpFQq0bVrVyayLCoqCtev36xrYzmuRqPh7J+enu7W+dwpyL98y6n2XguGQN9rKLSPvtROM7pDMRrg+excUKpGm82S3MOQHN8H2Q8rICq7DtV/14IONFtySn7/jSUkyFd+APnKD2DoPhD6oRNhTM0GTCZALIH051UQFRdAN/cx0H6Bt+qVuQ3Jzs1QfPMuAEB6eCdEFSVQ/+NjeLwwH6KKG0w7k7cfTNGdoV3yPGj/IPZAzeb3mFKrQAfw39g6g+jyOXj887Gbh/jwB4hqKuDxysM353/6EGTrv4Dq4x8BidQtx4UlQMHOuVd86nco33uRtZ2iTfB4cSHUf/8Qkv3bOAUvZozrBfBaOBTNy3cBBj0Uy94RND1jWldIj+4G6qodtpWcPAhTWDQkR3dDVF1unmNzI0s0N3QfCENOPxh6DgZkcojzjkP+5VsQ1VZxjul1cqK5X9f+0Dz5T8BggOfDY0AZ9Ey75i9+NYt/AGSblkP2w9cAANVb34IOcxDxazKZhcx7VawnEAgEAoFAcJEJEybg2WefhVqtxrFjx3Dt2jXExcVxtt28eTO0Wi0Ac+2t+Ph4VpuioiLmscXdpbq6Gu+//z6v6KVS3VyjEVpb3Lpdc3MzZ5uGhgYsX74cANCtWzcmw6u0tBRGo9HuugqBQCDcaojoRSDc5bhbVAGA6JBEzBryON747k8AAAmtgL8p/o/HcgSLkjB5/HR4SvywJn+NTV+RSOTQFs+67a2q6WUv08tSWJaLOy3Ti0v0ao/PgIX09HR4e3ujU6dOqKiosBG9tFotmpubcerUKc6+CQkJ7Tav2wZNM4vXziA9sgvGjB4wDBzTDpO6MxEV5LMELwvSH7+FqMz8WfJ8egbUS9+E4su3QDU18I4nOb4PoqsXAJMJonpbwUF6dDdU729ghC9RcQE8/rGY2a96dy3oAPfUumsTJhNEJVchObYXsh+/Ze0WX7sIj2dms8QOUVM9RHnHIXlqGppX7AZ0WoivnAMoEaeFpuG5/wIyb/OT5kaIaipgikoAmhsh+2UNZFtXw5jcBZrFz4EOjQR0WkgObIMk7wS09z8J2tPbRvACAM/n5kL97P+h5R8fw+P1PzPbKY0aXotH2LRV/etr0BExoMpLILp+BcbUHFCqJkgO74L46nkY+o6AoecQlqgiupJnMzYAqJ96E8bMHoyopvi/ZyE5y19cW1RVCtovEPr7ZgEiCvK1n/O2BQDZ2v9BN+sRaJ56A/IV/4F090+8bdVPvgFj135Q+wdC+S5bdOOC9g+C9oGloD08If/mXXP2Zyskx/dBVHwFhuw+kJw6CMUnwjKwJScPQHQlDxCLYUzNBqVRQ3zZHGnrtWQUdBPuZ33OPJ5/AC3vrQftFwjJ/l8gX/URaKUnjMlZ0I+YAtnmbyDJPWzTR/Wf70EHhQmaE4FAIBAIBMK9jI+PD0aPHo1NmzYBMNsX/vWvf+Vsa21taKnx1ZrKykrmcVBQEB566CE8/fTTOHbsGHbu3Ilhw4ax+lgHpdpb67DGuuQDX1DrZ599hsbGRohEIrzyyisYP348ALOVY01NjdtqixMIBII7IKIXgXDP4VjEkYilEElECPIJR3VDGSIM3W32S3U+CA+IthFALIjFYsGil1gsFnQRxifqVFRUoK6uDiEhIQgICLA7hk6nY22zCEiW2l5c3GmiFwDI5XImIgwAMjMz3X4MayiKgkgk4vxf8dlCAvYz6O4ExOdPQXS9AIbugwRnx1AVJS4fT3Lq4D0leim++DfvPvGNQpvnQgUEUW0l7z7PJ6fy71s6A81f77m5wWQCjAZAevPmTnzmCJT/+StoqQzqZ96GKSWbezB1C+TffwpTUJjZ2k9p9r+naitBVZZBVFsJY0Z30J7eUP7zcYivnodu1HQY+o+Cxz8eFPAa2dk9FnSjpkPx0cuQHN9ndwyfz14H/vwmfN7/G2T53B774ou58HxuLjQL/gLFiv8w27nG1g2fDN20JYBCCfGJAw5fg+cL86F+5h0o/+9Zzv2S04dg/HUd1C+Z7VREJVch3b4B0r1bWG0tGV3NH2+GqLbaruBlgWqoBVVdAcmJ/aCVnqDUKs52ugn3Qzd2ttmG89v3IT20g7Od+vl3YUzNYZ4bs/tC9eYKSPf/Aui00I+dBaq+BrKfVkJy+hCAP2wI//R3iM8dh3zl+xBVltqds6iyFPJ1X0A3ejo0D/4VCgEZpc1f/ApRxQ1Q5dc53xdrwcsUGglDzyGgaqsgPn0Ihr4jQKmaQalVoNQqiA7t4H39ivf/DvXrXzqcj9vQagB5x7THJRAIBAKB0PGZMWMGI3qtW7eOU/S6ceMGDh48CMAsTE2Zwm3n3tJys26tUqnEggUL8PXXXyM3Nxcvv/wyhgwZwgqMVSgUTD+9Xg8hWK+XcDnIVFdX46OPPgIAzJs3D3369OGdJ4FAINwJENGLQLjLcbeoIhXLIKLMF02zhz6Orza+z9v2999/Z21zxg5QJBLBx8cHoaGhqKioYLZ7eHjYXDRxvcYzZ87gyBFzjROKojBixAjExMTwHqu1D7b1XO0JW0Ijo/hoD9Fr1KhR2L59OzQaDSIjIx3W3nIZTQtkp49AYaKAqCjOyC2LxWFrfHx84Onp2T7zcgOSA9sYUUa+6iOo3l3HL3zRNKi6KtAyBcQXzzgcu+WfX8Hj74vYOygKoqLL9mv4dBBEV/J4F/m1sx+FfPUnt3hGMItcYgnkn74O6eGd5k3JXaB+7j8QnzoI5UcvAwAovQ4e/3oKJt8AaB9+Ecb0P0R/vQ6yn1cxNnEAIF//BVTvfAfJoR2Qb/yK99CyX9dB9uu6Nr8EIWMYsvvApNMheutKXsHLGmvBi/e4OzbB0H80lO88y5u9Z8HkHwT1q59Dsu8Xu+3EBefhuWAIdNMehHzdFw7n4PnEVLT833fQ9xnOK85YkOz+CfpJ86EbOweKj83/V/XTbwFSqU1mnOzHb6EfMQW0jz+nbaT6mbdhzOzJeQw6Mha6WY/cfB4UBs3Sf7HaUfW1DgUvC9I9P8GQ0R2mmESon/0/KN95xm57zyenQPXftVBY1TXjQ1RxA7KfVsIYnQDtQy+AKr8O8cVch/0085fC0H+0oPkLhWqsg+hGIUwBwaBDO93cYTJBumszZBu+BNViFiq1856AMT4FdGAoxCcOgNLroO83AqK6GpiCwxnRmUAgEAgEAuFOYfjw4QgMDERNTQ2uXLmCkydPomvXrjZt1q9fz6wVDBs2DIGBjq3aaZqGSCTC3r177bbz9PRk1lPUarWgOVu34woKDgoKsgl6FiqmEQgEwu2CiF4Ewj0G5SDTSyq5mfkQ4heJQCP3Ar1Op+O0DHQmu0csFoOiKIwZMwZFRUXQaDTo1KkTTpw4gatXrzLtuIQj62KpNE0jLy/PruhVUsLO0LFEMNkT6uRyuaDXwodE4v7TbGhoKGbOnAmNRgNvb+82Z6NxolXD4+8PQlRVCm+RGM33Pwlq4Fj4+/vbFLatqalhdU1OTkZ2dnb7zMtNSI7Z3ih4Lp2O5hW7IT5/CvKv3oGoqsxsq5aYAa8/T2Da0TJ21Jtu4gMwJmbCmJAKeJhvEJo/+Qlej463PeaJ/ZCc2A/t1MXQT7i/HV7VbYKmIT57FNJf1oD23SZZzwABAABJREFUDwYdGMJp3QcAzZ9vA+QKh6KX6t118Fw63a3T9Fo0nLVNfDEXXovZ2wFA1FAL5dvPQP30W5Ac3Abpkd2c7TyfneOW+ekHjYPoxjWIr+Q5bmwHyelDUA+8D1QNf8aYNdoZD0NybC/E1y7wtjEFR8AUmwT94PsgObTTbsadqK4aoktnYerEXbvAGoqmBQlehm4DYMjuC9kP37AEL0OPQTCFRUH200oAgPq5/8CY3g0AYOw+AKrlu2zaN3+9x1wzrdRcH0Hxf3+F+qVPoJv5J+imLwFEYqClmfkutxXDsIlo6RQHceFFmKI7Q7LrR4iv5HG+h7rRM2DM7gOPfzwIUVkxs90UGgn98MkwRcRCuvV7SPKOAwA0D/8dUHpC89z/Qbb6U8h+2+BwPqKSa6BuFMLjHw+CMhoctpcc3w9jlz6AyQjZhmWQnNgPSqdltdPOewL6gWNtM7SaG+Hx6p8EiX4t//wKtJcP9APHQnzmCGOxKOcQ9OSrP2Yeqx97BcYegx2OTyAQCAQCgXCrsGRuffGF+Tp3zZo1LNFrzZqbZSJmzZrFO5aHx80AHz7bwdYEBAQwQb9cwb9cWNso+vv7O2zfWkyznieBQCDcCRDRi0Ag2NCi5S5a2hqj0cgSo+Lj420ulhxhEcikUik6d+7MbG8tlnCJXtbFWQGzPYA9LlzgX9B1JjvNEdnZ2Th9+jTzvH///m4b2xqZTGbju+1uJKcPQVRlXqikTEZ4f/1f0Os+h0fvyaizatf6/wAAAwcObLd5uQsRh02h14IhNs+V770IulWmH6WzvdEw9BgE3RSOrC5PbzR/9APkaz8H7eUL2dbVzC75hmXQj5gCKO/cTDihiC6chse/nhLUtvmrHYDYfNmheehFKD5/k7Od7r7ZoAOCoX7u/6B8236my61A+V9uD/7W6O6bA+nOTaA0wqIprVE//hqMXfsDFAXZms8gPnOEZQEJAC1vLIfy9T+D0ti3D6EVSpQPGIeAvKP228nkMHQbAPna//G2MYV2Qss/lwEUBd2Mh6Gb8fAfnWkoX34I4qLL7D6d4iDb+r3dYwOA6q2VkBzdDfmGZXbbUU0NMAwcA2NSBsQXTkFUYT7fN3+8GfDyBQDopjm2jrTQ8q+vISq6DFF5iVmstgQniP4I2nCT4GXBlJwFU3IWANy0STToofjPXyHJPwkA0E5ZBP3EB8zze3MFxBdOw+QXCDosCrD6jTJm/JF5SNM3a6KJJdDNexy6eY9D9s17kO38gTUH3YT7YfIPgikqAXRkLDR/+beg7xft4wfp7h8ZUZEP+coPIF/5AfT9R0M79zFQeh08n+C26eFCsvtH6B54yvwaU7JZdcW4MEYngDIazdm45dchObEfhv6jmdp+0OtAqZoAowG0wgPw9BY8HwKBQCAQCIS2MGPGDEb02rRpE958801m/SMvLw/5+fkAbtYA4yM0NJR5zBVwykXnzp1x8eJFAOAsScGFdZBwYqJjZxLruUgkEkGZagQCgXArIaLXHcbZs2cF10O6G9HpdEwdpvZcsL+XcN47mUKARzhqW8p4W1iLNnycO3eOVSdLIpE4leZ++fJlTrGqvr7e5nl5ebmgOR07dgxarRZ6vR6enp4OP2OWMe1ZEAo5bmt8fX2hUqkQEBCA6upq1NbWOj3G7Sbm+CFEtdpGtTTjho6d3dcaV96zW02OTg8hkhOl18MkEkPn5QdFI/sm44ZEiev2Xm+3kfApuYKQ9F7Qe3gh4tR+iA06VHz/JcpyBrk8fwCQtDQj6PJpaHwDUR+b2qaxXMJkRP/3/yKo6bkpj6D+7M3sTHiGwGf648ha96HtkCIRTkRnwnj6NAAJsPQ9Zp9f0QVkbPzMpv35+xagLj4NlMGAPp9y1wUr7DsWsb9vFTRPLmhQoMB/jmgKi4Z3eTFkW75zOJbW0wfyP+wBL4+YhYr0XjeFizN/WGem9DH/AfAqL0L26ncBACceeB7q6gaIFr+MzPUfw7viZiZQ7swn0RQRB5FeB1CAxgQ0XbuMOJ8AKBu5zz+XRs1BTUIm6OIbSI+Ig2/pNVabG10HoaT7MOjzz3O/oCl/BgBQRgMU9dVQ+4eYBZqKWqDrCCRVViDkAr/F4rUjB5CxkS145U94ECaxGBmbzGJcDSVBwZFDMMqVwByrOmFX2HN2Crk/UFJu/rsdjHrA/GfB5lwiAirrzH/OkDUYsfUN6HTCnJnYFBaN3FlLb37OVIY/jiOBfPFLiDyxG56VJdB7+ECibYFn1Q0U9R2L8sy+jNjmXVYIj+EzEXV0B+d50BrpgW0oliih8/SF0LNSbVw68rMGA6dPQ1lTjm5rPnPYxyQSoTwoCtdpBQJXfobEHeZoaXuZg0W9R+N6H/daNboLcn1MINxdkO8sgXD3cau/t1KpFJGRkbhx4wYqKyvx5ZdfolevXgCA//3vZsBZ//797QboNjU1MY+rq6tx7Ngx3hIMYrEYmZmZSE5OxpYt5lq5Z844tuc3GAyMCAeYnVscUVp6M5M/IiLijq/nTSAQ7j2o+vp69xecIbhMQkKC4OgNAgEAwsPD8fTTTztu+AcV4rP47LV1WPjKSM79186V4+cvjzDP33nnHc52H3/8MebPn2/j9/zZZ59h6tSpCA7mqY3Uin/+859oaGhgbZ8xYwZ69OjBPN+7dy9+/vlnmzZ887Kg1+vxxRdf4Nq1a7ztn3325uIp1/76+nq88cYb9l9EB+Xc0BSkeLOt/N7tP9dhX+v39U6lf4An9gxoe22tGUevYWMZ+zNsTYBUjMqxmZz7jtWpsLqkHnlNauyrVkHvoAacUkwxFqXnh6UgUmm+YavQ6BH1ax4cS5L8iGBeFzfSN+f9YlIoOill+PhaFfbXqBAgFePx+GAoxBQO1qrwQ694u2P+XtOMmccLUabht1EzTMxmHj937gb+W8BvwbGiazTmRQUAAKJ+Pcca13qsWp0BkdvyECKXoGhUut15Dt5/uU2fh9MNamT7Knn3n6pvwX2Hr6JS69hOzp2IKSBMLkW2rxLPJ4VCazRhytFraDTwf1JEAMQU5fCz6CoeYhEODUyE2kRj8pGr+GtiKB6LN/9mjPr9CnZWCcs2Jtw6pBSF73vEYmK4r6D2xS06nG/SYFSoj+Bj/C2/FJ8X1qBOb8RbaRH4SyK7hiQXDXojlhXVgAKwtLPjPi/ml+Ltyzcz0kUAjgxKQo6fB840qDHt6DXc0OihNZHbIwKBQCAQCHcXgYGBKCgowO7duzF58mQA5kyyK1eu2BX6jh49ipEjzetDCoUCBQUFDutzL1++HEuXLgUAjB07Ft995zgAkEAgEG4lRPS6w7hXMr1CQ0NJVJybaGlpQV6e8BowKo/rGJw+BU2aWtxouAKJSIqKpiKUN16DQuKJPnETEOAZxrQ/duwY5zgymQxGo9Hm85qcnMzU5nKEr68vkpKSOPddu3YN1dXVzPPQ0FBER0fbtOGblzUBAQFISEjgbW8trJ0+fZqVpZaUlARfX2GLfB2N/u8+xbndkehl7/96S6BpyJrrYZLKEH56P5S1lahO7orahAwAgFirRs63b0PR5GT2BA+/P/42TBLH57L4XesRkXvAYTuDVI6miFhcuG8hjFa1cQIv5yL15+UO+18cPQ9Vqd3tthFrWtDl+3ch0WpxafQc+BVdZLJC9ApPXB45G7UJGUj65VsmS0ev8MTZ6X9G12/fdjgHa35/7G2YpA7eH5qGsq4SJpEYWr8gp8bnQmTQQaTXwaDwZLJbuD7PZZl90BQRh+rEbISeOwTfG1dRG5cGnxtXEZZnFv5bAkJxvecIJG+ztXY7O/VRyFSNSN62Ei3+wcib8gi0PgFWr8kEymgELeGOwmxv7rrfWmurPsIdR8KONQg/e8ipPmVZ/RCSfwxig45zv1Eshdh48zc3b9JDqItLY56LdFpEHd0O3+tXUJ7VD5TRAIqm0XnXOptx6qKTIW+ug4edOnMW6qOSUNalH0LOH0NgwTmH7S+MnY/qZLMdZfTvWxF9ZDsA4EbOIBT1HQuTzEHNT5qGvLEW8qZ6SLQtkKpVSPzNbPt5aeRsNIdGQ+0fAlosvi3fWXljLfyKL6E5pBNUIZ1uyTEJhI7CXfc7SyAQbsv3tqSkBPPmzQMAKJVKbNq0CefPn2fEopCQEKxZs8ZhLewXXngBhw6Zr8X+9re/YcSIEZztLJleer0eCQkJaGw0O0wsW7YMU6dO5R3/qaeewooVKwAAo0ePxvffO7Yp/8tf/oJly8yODf/4xz/wl78IcwAhEAiEWwWxN7zDyMzkzgboKGg0Gly/fh1RUVFQKNhZJATnqa6udkr0Su3UHdnZ2X88G4qrZefRrE5Bk7oBoGkkdspEiF8k055PXNLpdKyLs6SkJFRUVHCKXta1rTw9PREZGcmbAt/U1GQjegUGBlrN2f68rJHL5Uw/rvbWY4pEIhw5cjPDLTw8HIMGtc1+7q6CpiE+cxTQa0H7C8vU46JnTSFik+9rW70qdQugUApbBNdqIKoshck3ANK9WyBfz7a2Crl4EoYuvSHOOwHKINx+0xGah/+GrO49hTVOSQIeHuuwmUSvhX/RRfT55Hlopz0IQ5/hoGUKeH4srK5U8raViE5MgqiqDMbEDJg6t8pwommb2mWt7QKlGhXSfvySeW6MS4Yhuy9McSnoKrC2lQV9/9HI6iHw/WlnVO+uhfx/b0Jy4TT0g8ZBu/Av8KYoeAOIAIA/5hnxR3vrXKNIAM0zFwImmqn9FGdpN2sxYDQg9TaJW3yQ31qCW8nOhvrMEYgqbsDQfSBo/yCzUEnTZoG3qgweLy4EZbyZyei99DVobxRBsm8LIFdCN3o6KFUT6MCwmzXUrIj548+GnmYLoAirTc3z/2zTRKrXQfGXmYJehk9zLSTTHoBkXxAgQPSKjY5GVFQ4oNXA8w/BCwAiT+1F5Km9Nm1pqRTahc/C0O+PLHqDAV6Lh/OOnbT9Zp1H1Xvrob9RBK8t/4NqyfMQZ5vPR9Kt30NyaAf04+bC0HOw24RhqqoMns/MZm1Xvb/hZj00AoFgF/I7SyDcfdyO7212djZ69OiBY8eOQa1W4/r16zh16hSzf+7cucjJyXE4zsSJExnRq6ysjLU20hqpVIr58+fjww/NVvJvvvkmxo4dC6WS7UyRn59vk6W1ZMkSIS+NmQ8ADBkyxE5LAoFAuD0Q0YtAuMtpXY+KhgkURDytgeZarc3zHSfX4XpVAfNcLlPaiF7OHJuiKN4opdRU4TWHRCLb+VsLYNbHsleLCzB7UwslKysLUVFRqK+vh6enp2CLxo6CbNVHkP22wWE7kckIk4jfrzvszO/w+pO5fpL66bdg7NJL+CRMRig+fhWS4/tgCu0E9TNvgw6J4G1O1VZB+eYTEFXx16ezIMk9zLld3380pAe2CZ/jH2hn/gmGvtwRdpwoPGAKDhc0Vwvy9V9Cvv5L6EbPAKXTOu7wB8oPX2JtU/13LejAEIiKrwAAaEoEinZshii+dhHiaxcdtmv+eo+5fe4RyDYth6HfSOhHTBE85/aGDgiB5oX3XB9AJAbnaZWigDtM8CIQ2gNjVi/Y+BBQ1B8ijAh0WBRUX+0AVVkKSqOGKSoeoCiYouKhm/s404X2aofMaakM6teXQbJvK+Trv7TbVFRXDaqhFoaeg2E8uB3ii7m8bQ1pXUHVVwNaDeiwTtA8sBSKb97lbU/p9VB8/ibUCiUovQ6KT18XNH1jUiZE5dfh88krEKmb4fvB30F7eoNS3azfIf7kVWgb62zPqSaj+bxkobkR0r0/Q3JoJ/TDJ8Mw6D5bkcxkAkwmKF97FOKiS5xz8XxyKpq/+BWwzmDTaUGpVfB4/n5QLSqb9i2vfg5K1QRjfCqg9BD0egkEAoFAuNeYMWMGE4D77bffIjc312afEEaPHo3nn38eALBv3z5BfZYuXYpvvvkGDQ0NKCgowJw5c7Bs2TIEBNx0pzh37hzmzJnD1GofMGAAhg0b5nDsqqoqnD9vrvkbGhrqUIQjEAiE2wERvQiEu5z6ZrYgZI/a6nqb59aCFwAczNuG7kmDAbBFLUeIRCKYTG2pKsRNXR3bik7I3KqqqmA0GgUXVfX394e/v7/T87vrMegFCV4A0PN6Hg7HZPHu99SpmceKj16C6otfBY0rKrkGj78tvPm8ogSez86B+rn/wJjWFQAgW/kBZDs2CRpPKLoJ86Bd8jyosmKISosg2/gVxCXXeNtbxB1XaHn5U3g9NsnpfrJta10+pgXPp2fAkN4NkjyzXaEQwUsopsBQ5rGxSy+onRE6CQRCh4EOicDt8EynfQOgHz8P+uFTIDmyC5DJYeg+0Ea8EZ88AHHRZUCjhvy7j0B7eIGmKFA81xKS/JOQ5J+EbM3/oPnrfyCqKHE8D5EIVHMjFF/ZrzlqQXffbNA+/jAFhKB51qPwWfYWANgIXhbkKz8ATEaITx+CJP+k3XHFy/8PWP5/UD/1JozZfSBb+zlkW1fb7WNB9uO30I2ZCcX/3uANFrHg8fJDAADa2xct//zKnCVmMkFyYBvkqz8B1WLOmdXOfhT64ZNJgACBQCAQ7kmmTJmCF198EXq93kawysrKEhwYHBsbi549e+Lo0aO4cuUKLl68iOTkZLt9AgIC8NVXX2HmzJkwGAzYvXs3MjIyMGjQIAQFBeHatWs4ePAgs64SERGBzz//XNB8tmzZwvSbOnUqK2iZQCAQ7gSI6EUg3OUYjM7bten1ekil5sUHmUQOneFmFkls6M2Lp4aGBqfGpSgKTU3sxRpnqampsXkeEmJbnL6kxPHik4XKykqEh4dDLBbb1B/r6FaiQhDnnYDy7b+AVgiP0M6oKLAreimtPkuUTguqthJ0QAh3Y5qG5NAOSI7tgeTkQe7x3m5fb3BRWTGMoZ1Ah0fDGB4NQ1U5xKs/5myr7zVU0JhXGw04UK5FtJcY/cLkkIr+iLb39oPqvfWQ7N0C+SbH9bncjUXwcjf6oRPaZVwC4U6kWW/C1mINXjnegNIWs3g8OVaJn4rU8JeLsHdCCCI8hQVaENyM0gOGweM4dxm79oexq9lmWT/hAZsgCz5ohRK6aUtAe/tBcmyv3bbGpEzQSk/Q3r5QvfUtZL+uh3TXZrt9ZFv+EKIoCrLjjqO25d9x/zbxzd0UEgGqqgyUqgmGLr0diljG5C4w9BoKKD0hKi0WdByTrz+0j7wE2ssH8uX/gXTPT+x5r/4E8tWfwBiXAvWL79tmkhEIBAKB0MEJDAzE0KFD8euvtsGgQrO8LMybNw9Hjx4FAGzcuBEvvPCCwz7Dhg3Dt99+i8ceeww1NTVoaWnBL7/8wmqXlZWFZcuWITw8XNBcfvjhB+bx3Ln2a34TCATC7YKIXgTCXY5YZPs1pkHDUdUHrVbLiF5TBzyM1bs/AADIJAoMzLy5YKRWqzn780FRFGeml4Sjfoc94uLiUFFRwTxvPaa1f7QjWlpaAAAKhQIq1U1rHqEXdB0VqqaCEZQoTQtvO23X/rg4ZBoSj22Hct9WeOta8PjB1fiwH7seCBcezz8A1efc9oHSn1c5tKNqT4xxKTBm97XZpu83ArL1n4PSs8Vk3bQHHY65tqAFD+2zzUx8Iccbf832AQDQ/kHQT5oP/YT7Ibp0BlB4QHSjEIrP32zDK7m1GFJzYMzsAfnaz6GdtAD6sbNu95QIhHbBYKIhpgC9CfjT/jpsvMb9m7ip0Ly9SmNC2tpyZnuwQoREXwk+7u+POB9yyX2nYOoUh+av95gzfEuuwZjVE5ArzTXKeCyaW95dC2haICq+Ao83nmDtF186CwDQPvhXUI11EF27YLNfP+g+wGiAfuB9kK/8AOLiKzBFxKDllc8gOfk7pH/0552ztx9MCanQzvwTJMf3QfbDClBGI297Q4/BoCNjAXULTIEhkB3b7eBdAWiJFKaoeIgun4Mhuzdkv220294YnQD1S58CEinkn74G6RH7xxBfuwCvJaOgensV6FBhNtoEAoFAIHQEZs2aZSN6icViTJs2zakxZsyYgddeew3V1dVYtWoV/vrXvwrKsBozZgyOHDmCVatW4eeff0ZhYSEaGhoQEhKClJQUTJ06FdOmTWPWhxxRWFiIvXvNwUCDBg1Cenq6gx4EAoFweyB34ATCXY7JBZsya2vAtJhuWDT6BZTVFCE5qgv8vYM52wmBz0aQr84XH61FMpPJhJaWFqhUKgQGBqK+vl7wWDRNo7a21kbwAth1w+41pLt+dNiGVijR9NDfYCwpgWruEzBNXQyq/DoojRpJW7fgUnCMwzEorQZQNQGe3ubaIFVl5jpdUtltFbwAQPPkP9kbvf2g/tuHkO7dClHhzXpWLX/7gLe+2LbraizeU4cpcUp8e5ktIP7rVBMmxiqR4md1IyESwZSSDQAwxSTCuHMTxAXn7c7XFByBljeXQ7prM8T5J6Gb9iBEJdeg+N8bTJvmjzfD688THbxyW/T9R8MUmwS0NMMUmwTlf59ntTF07Q/JyQPQjZ0F3dTFgEQK/X1znDqOhSa9CSsvteCFo+ZM0j+leeKNHr4Qi2zPE99dVuHRA/X4R1cf/KWLt0vH6miYaHNQg7PnVHdT1mLE2oIWxHlLMD5GcdvnY6FJb8JLxxqw/CK/kN87RIbnsr3xe4UOSjGFCbEKVKhNaNSZsK9Mi+UXVdDyawlOUaUxoUqjQ86GCta+Rcme+E8fX5v3Tm+ikV9nFty7BMo4x1QbaFyo1yPMQ4xwD/Nvrommsb9MByNNo1uwDD5S/vqahJtYMnwZHL1nCg+YkrLQ/PGPkO7+CaLKG4BBD/HZYzAMnQjdpAcAkRi0XGG2V9RqoZu+BMau/WyGUb9u+9tn6DMMjSIRfD55lffQoqZ66LJ6gfbxh3zDMoevTT9yKsQn9gNGI+Qbv+Js0/zxj4BYAq8/jTUfo7YSMJkgX/0JxAX5Do8hLi6A14MjoXn0ZejmPAaqqcGh9SIAeLy0BKoPNgIUBen29RBVlkE3dibosKibjWga0GnMYiSBQCAQCHc5kydPxuTJk9s0hkKhwCOPPILXX38dJSUl2Lp1K8aN485wb01QUBCefPJJPPnkk22aAwAsX76cWSd66qmn2jwegUAgtBdUfX397bDfJ9yjaDQaXL9+HVFRUVAoFLd7Oh2C/CtncHD3Eea5CUaIYN9aadasWfD2dryIfOPGDWzdulXwXGbPno39+/ez7AdjY2MxYsQIweNcuHAB+/fv59zn4eHBZG+1hbFjxyIy8h6NNG6qh+fjk3lrmQAA7eGJlteXQe3lx/md3fnpe7gq8WT1W3pglaApaKcvgXzdF87P3QG60TMc1sAypHeH5tl3HC9wCuDZQ/X44oLKcUMAlQ9EQCbmPiZVWwnp1u9BadTQjZ0Fj38+DkrVaNNGN3oGdLMfZfUVXbsIUXkJDJndAS9fQKeF8vU/Q1x8xeGc1H95C8Ys2xpcyhcWQFxayDw3xqVA/cpnAl6hfVZeVuGxA/Wc+7ICpNg3MQQnq3QY+nMVZ5uz00MR6Sm+I0Sf9qTFYEJujR7fX2nB15dacH+iB/aUaXG9+aYS8/3wAIyOYi8GW25AtVqt239rG3QmbC5U4z+5TSiymsudIEpWqo3429EGrLvqXHby3UDvEBn+3csXjx2sx7laPaQic+aZUJ7K9MIr3X3bb4IEt6DRaHC9qBApR36F7MZVGBMzoZuyCNKdP0C25jPoJj4A/X1zILp8Dh5vsjPNAPO5WrvwL5CcPACqrBiGweNhTOsK8dljULz3IiiDWVBVvfOdbRAHTUNUdBkwGmCKSwHUKng9Ot52fgv+AkPvYYDSA6KrF6D8z3OgmhuhXvomkzGt+PAlSATYNAKAbsQUh5lkAKCbNB+6yY6tKGEyQnT1Amj/INB/1JmUHNwOce4hGLv0Mds2gna+rphBD7SoAG9f22sGgx5UdTkgU4AOCObvL2DeoEQuXY/I1v6Pscg0hUdDN2o64OEJY0o2aN8A1+dEEAS5pyUQ7j46wve2ubkZ2dnZqK6uRo8ePfDbb7/d0uM3NDQgMzMTjY2N6NevH7Zs2XJLj08gEAjOQEQvwi2lI1xo3GnkXc7F73uOMs+FiF4zZ86Ej4+Pw7GvX7+Obdu4rem4mDdvHqqrq1l9xowZg06dOgke59KlS0zKfHsxd+5ceHgIr2V1W9BpIVv7OWgfP+jvmw2IXUzOVTVB/s17EBfkw5DVC5IT+yGqr+Ftrp3xEJPFw/edPXPiOI6cPMXqK1T0ag9U//oadHg0xKd+h/jcMYhKiyA5f3OOmgf/CsOAMW473t5SDSb+yv8+tibcQ4TzMwXaarY0Q77yQ0gPmm0wTEGhUP/tQ/76aFyYjIBeD8gVEJ8/BeW/l7KaNK/YzV5sMxogOb4PoqIr0A+dADooTPgxedhcqMb83bVtHsea8TEK7CvTokFHo5OnGN8ODUCqnxQKyd0jiFWqjXj1RCOuNBgwIVaJMKUIi/fWOe74B4uSPXGxQY+8Wj1kYgqV6ptqyD+TtZjXJRx+nvYzJYwmGier9fj36UaUqYx4OM0L85PNgva5Wj1UehN+Ltbgw3PNTr++oRFyrBkRCKmIQqnKiLO1evjLKXQJlEGlN4EG4CUVQc4jBluj0puw7boGEhGF+6IV0Bpp/FikwWf5zcitcb625b3OW718sSjF82bNwT/QGWlIRMCVBgMOVehgooHeoTKk+jspFhCcwqXr46Z6iGqrILp+FbS3H4zpXZ0Xdezxh0gmdEyqtAieL8wHAGhnPwr98MmQblnNmWlGi0SgOOywuVC9tx60fxCoumpQFSUwJaQBYjHkn70B6ZFdrPbqv/4XtFwJxfsvQtRgez7VD5kA/dAJEBUXgA4MgTElG9BpITn4KxRfv8u0042cCtn2DcxzY2QsNM/9B7RUxhIEaakUqv/94tQ1mqi4AB7/WGweOyEN6ufftVvrTHx8H2Q/fguquREtr30OePpAfOE0FG//xe772PK3D2BK4q/DyglNQ77iv5z12XSjpputnq3mKrp0BoqPXwVlNECz8BkYuw2waxXaUSD3tAJprIeosRamiFiAz2XjHvi8EO4MOsr39quvvsLTTz8NANiwYQOGDRt2y4791ltv4V//+hdEIhF27NiBrl273rJjEwgEgrMQ0YtwS+koFxp3EmcvnsThfSeY5yYYIHLgXCpU9CoqKsL27dsFz2Xx4sUQiURobGzEwYMHQdM0MjMzERUV5bizFVeuXMHu3Y7rT7SFJUuWtOv4bcZkhNdC2wtYzUMvQnzhNAxZPWHsMVjwUNLN3/DaG1lDi8VQfbTZfOOpNC96831nW1pasGoVW+BaemAVDNl9IDktvO6azRxkcugHjYNuwv3wenwSe79EykSrW6Od9wT0I6bYbjQYIF/1IcR5J2Do1h+6GQ+77ab68QN1nFaGjng03RNLM70RrLQvTDNo1RBVlsEUGml3QUwIVG0VPJdOBwC0vPA+TCld2jSeUPJq9ei3ufKWHMuaDSMDEe4hRpKvBJcbDPCUUojyFN+yLLF6rQkNOhPCPcSsDL/3zjThlRONPD3bj1hvMQqb3OTd1478OjYI15qMKGwy4GC5FvvLdbd7SjZsGROEvqE37QcpioKJpvFJXjP+fuzW/1/bwl+zvaE10ihoNOCnIg1vuz+ne+GNniRjrL3o6NfHkn1bIV/zGWi5EtoHnoIxuw+ULy2BuOgybx/NA08BcgVMsckwRcRAfGI/lB+9bPc4tKcPVB9vBtVYB8WHL0F8+Zzd9rphkyC+cQ3iC7kOX4Nu5FTQweGQr/qI+9iUCBRtgjEpE9rZf4YpPgWiK3lQfPQyRHXVMMalQDd+Loxp3RhLSQvaWY9Acup3iC+a52FMSIN2wdMwRSVAfGwvlB+/AsBsR6xd8ocFsVYNj78thqiq1O68W/75FUyhkZD8/hsgkcDQezggkUD+6euQHt55s93Ln8EUFQ+vB0c6fC8AQP3466CDw+DxEv/1tDExA5o//d0twTOCMegBvY65jm0vOvp31h3IP3oF0mN7AAAmv0Bonv43TDGJzH7xmSNQ/uev5v0hEWbBWulptkQnENqBjvK9NZlMGDJkCHJzc5GRkYF9+/bdktIN1dXVyMnJQVNTEx544AF88MEH7X5MAoFAaAtE9CLcUjrKhcadxJkLx3Fk/81sFneKXoWFhU6lzLtLSCooKMCuXezoXXfh7+/vdOHYW4ZaBVFNJcSnf7dr/6d5YCkMw4TVbvKaP1jw4Zu/3mN7HJ7vLE3T+PJL27okUpMRCxYuBGRyp47JHPuTn2xvdA0GyH78BqLSIhhy+sHQY9BN4YemIT6+D+LrBTD0HAJTpzinj+cqF+r16L3JvojzSjcfu6JG8dxw+Mg6dl05mqYRvaoMTfo76zJj/8QQJPtKcLpGh+ePNKBrkAx/zfaGVEQhfW05VAbzfH1lFGYleODJTG9EeIqxtqAFD+1jZ2El+IgxMVaJuZ098ecDdThcyS3Q9A2VQWukcaKaZCXdbYyLVmBmZw+MjlKwMqP4qNOasLagBWIKKGo24milDnHeYnxfcHdbMAbKRajRmiAXA+/09oOJBsZGKxAiUMg30TSuNxtxoFyLRh2NsdEKxHibr1kOlmvxwdkmzEn0xIQ7qFbcreCeuj42GSHb8BVkPwvLDFcv/RdE5SWQr/7Ybjt9n+HQTVlkFqY+/xekvzsO2tJOWQQoPXiFLJtpB4ej5f9WQ3QlD8q3ngal0/4/e/cdHkW5tgH8nu272SSbRiohQOi9CtJEqVJUFAQVO4odPR49Hjsq9sZnAfXYUQREKSKiCAhI70ivAUJLL9t35vtjySab7dkNJHD/rsvL2Zl33nk3ZDY788zzvAHHrX33qYD9hqL8jRmQktMhO7wH2lcnOedNDcDeqRcUW1a7rbPcMAHqOe7fMe0desD8wPNQzfnMLcvNH/M9/4VqwbeQnczx287jwSSrBfLt6wCNDo42XSL2QJLmjceh+Gej2zrRkAjzw5OhnjkNssN7YLnjcdh7BRfY8+eSOmf9sVog/2cTtO/91221I7sN5Af+cVtnb9MV5ifeclay+PkrqH75zmuXlhsnwnb12FobcsSJokcWm+z4YeiedpZmNd86Cfarrr0AAwtRWTEUOzZAioqGmJoJKSnI6hS1SHZkHxQb/4KjSUs4OveGfMd6aN96AgBgvv0xyArzYW/fHWJ2m6D643lLRHRpYdCLzit+0aiZvOJTWLPrN0AQ0KPVQCTFVn4JXbb+FxzYVvmUZzDlDceMGYPY2MBPbK9evRq7dgWezLxCSEEv0QHZkf2QEhp4zD1w6NAhLF261MeO4auNoJds73aoZ34MMT0LtgHXQcxqHnofB3dD+9a/IRiDKyPmtTSdFyEFvT79zS2jqOKcTU3PgEqtcctY+e2335CTU3mjo3PnzujSpQsAOEsazZoe9HGNT70HsWXHoNtfSJ3nnMIhP9kyW29IRla0AgeKbeg613twrJVBgTXXJdfWEC+I346ZceMfznKPT3WKxqtbSi/wiOhSE6cW8GnfePRPU0MmuM/9VmB24NM95diSZ8OQhhqMaqxFnlnEGZMDKTo5YlUyFFtFNNLXbjbg0hNmXL+ksixqkkaGzkkqJKhlaGFQ4PJkNX4/YcYbW93PH5kAXNNIi2GNNOiSqMIfJ8wos0nonKhCTpkd3RuocMYk4rsDRpwyOrAs1/8N+doyqZ0eMSoZFh41YXOeDXqFgASNzG0euJrYfH0ymsS4P9AjSRIEQYBDlJBT5kBDvRyKIIOSdc2l9v1YdmgP1DM/dmU2+eLIbArLbY9B99IDQfddNu0XqH6dBdW8r3y2MT49FWJaIwhWKyRDPGAyepQtrE6Kikb5u7OhfeNxyA/4zyADADGlIUyPvQrdCxOD+l7naN4O8n07fB9fo4Pp329CKC+Fo3k7aKa9AsXWv/32aes3DPLt6yArzPPdr1wB6w13wzZkDCCTQTh1DFFPjvff7+WDYB19N6T4BhBO5kD31G1+54kFAOuIW5ylEe02RD0wEoK58gGAss//CL48ZHkpIJMDWvcS5crFswMGRiuYnngLjjZdgzueD5faOVudkH8G2hcnQlbsv3S1Iy0Ljs69YG/XHWKzNoDNCv29V/vdBwBMj78BR7vukRouYDZCM/U5KP7ZCCkqBsZXvwxr7ruq1RMqmB55BY7OvXzObyjGxME0+VNIcYlV+jmDqEfHuF47S8OOglBwBlCpIRkS/I5DdmgPZGdOwN6hhyu7UXZ0P9TfvO8109X0n3fhaNXJs5+cA9A9e7fH+urXhbVGFAFJdGZqqrWAJEF/e3+3Jtarx0G16Huvu1ctze/GYQckQPXzl1At+BbGYTdjb6crLtnzlojoUsOgF51Xl/oFQk2Um0vw2syHXK/1mlj8a/Q7UJy7ODx16hQWLKhSd18Q0aVzN2zatKl6Vy6jR4+GwWAIeOy5c+ciPz/4OYuCDnrZbdC+/CDkh/dC0mhhnjTF7Qv44cOH8ccffwR93FAZDAaMHj06cMMgKZbOg+brd93WlX04D9CHVgpK/eGLUK4Pvqxj2f9+d5trQ3bgHyjW/gkxMxv2PkMAmxXa1/8V1M2ZCtUvhtacKMPQJcWu13e00OHdy+MAAFarFStXrsTp06eRmpqK3r17Q6l0jkcozIP2+Qke82n4fC+h3PCIoO35Vqw6ZcXVmRq8srkEsw+5Z2FUBLBOlDuw/owFQxtqkfKN91JCRXeke6x7al0RPt5V7rV9ilaG2YMS0S6+fs+VM2N/OR5YVRR0+7+vbYBmsQooZc6b1Qlfef48p/eNw5gmWgiCgEU5Jjy1rjjsm+b1zTs9DRjeSIMv9pZj4VEznuoUjSvTNGgz6xTyLcHNhRNptzbXYXLXWBRaRHy+t7xG83zVlofa6vF8l5h6G/SorsDswI+HTTDaJfRKUaNTghLyEN+bXZSwNd+GfUU25JlFzD5kwo6CizfTsEWsAguGJgaddVaXXLLfj+12KDb9BZiMcHTs6bzBK4oQyooh6WNd2RPqjyZ7nb+ruvL3f3TdJPY1l2UFMTYO5ifeAew26J6/x2+/ZR8tALRREMqc34fUX74DxaaVvvtOTIF1+E1QbFwJxc4NAcdtb90Zil2bA7YDPG9CK/7+HZrpr3hta7n5QdgGXg/F6t+g/updv9lp9pYdYX7qvZCCR2X/+wMwl0P/gP/KA46MJrDc+1+ImdkQCs5C9eP/oFzlPv+vJFfA+N5sSDFxVQZlc85vumy+134lXRTMD06Go00XCLlHoX37CcjyTvsfS/N2sIyfBNmBndB89S4czdvDNOmVkEvqXXLnrCgCNoszIAFA8/4zUGxeFfTutitGwHLHvyCcOALFtrVQ/zAt4D5l036peZlKSYJy0Uwo1v4Bec5Bj82WUXfCNuJmKFYuhhSXCCk2HspffwA0OsBhh6NNF9i79/c6D5lQlI+oR673eljjMx9AsWEFVL/N9jk04wvTITZuAQBQf/Y6lCt/Dfh2jM9Pg9ik5bnBmyA7dRyyw3uh+eIt59uVy2F6+gNo3/gXBLP/8uvWwaNhHTke0DurvlSdj7E6W+/BsEyIbMZqdZp3n3Iriy9pdIBcDqHc/eEf0ZAI0/MfQ/fYjRAk39+Dy75aDsVfv0Lzv9e9brfpY1H89g+XxnlLRHSJY9CrjtmxYwccjov3xp7VasXp06eRnJwMlUoVeAfChqO/Iqdwj9u6K5vfhDidM0uktLQUe/ZUbpfJBLRv3wH79+9HeXk5tFotTCb3G/lt27aFVqsNeOy9e/eipCT4+Um6desWVLvknWvR7PeZrtf5Tdpg9zWVAbPCwkIcOHAg6OOGSqPRoF27dhHrr/e7kzzWWXV67B90Ewobtw6rH3/W3vsyYo8fgDk2ATKHHR1+eN+1rTijKWKPe17k+SMJMqyd+DIcGufTswvzNHjrmOdNgJcaF6OPIfAcOwpjGVJ2rkHW6l98ttk3aBzys9vDoQ78+xhJogRcuTUpqLbPZ5XgxSO+y4FenWDCE5neb/5LEtA/wHG6RVvRNdqK0Q1MqG/367eXKfHwfkPQ7e9KLcf4FM+L8aUFavySr4FaJuGlJiVQ+Pk5FNkFzDmjhUoGtNbZkKgU8f0ZHX4rqJ8Xr8lKB97ILsbD+w2IkYsYEGfBrSnGgEmcdgkosMlw1ibDMbMcORYFrk8yIU4h4miZA2tPmTG9LMtvHzJISFc7cIXBglXFahw2+w48f9OqAA01wX8/2VOuwMR9cW7rRiSY4ACwKF+L5lob9pmCD/h20FvRSOPA/LzKz4o+sRaMTDShocaBFNWFCQTWN6V2ASN2JHqsF879LqSoRFyTaIJCAHLMcnycq78Ao6y5CalluDnFBKNDwOICNeQArk4wQ1nHq8ny+3FgCfu2otUvX3qsX3PfFCjNRphjE7xmv6uL89Ht85fc1plj4rF9zMOwRhtcbZL2bkHUmeNI2r8VAFCWlA792RMAgPymbbF7xJ2AUPmLpDubi87fvuF1rHaVGjtGP4T0TcvQYI/vh9CsWj3WT3wZAHD5+/+CTPT/Gbtz1EQUNWrptw0A55ePcz+L9A1/oPGqhQF32XzLEzAmpQGSBE3RWWiK8yEqlBDlCth00R4/w5LUxth5/X0QlSrEHD+A9rP9l4gsT0zF1nGPQWk2ovunvudm2z76IZRkNAUANFr9Cxqu919m3WRIwpZb/g1JEJD8z3pk/+k72FBhw53PovniGYjNPeS2PueyQchcV1kWM6fHYOT0GOL19+piPmflZiPkNgsEhwMCgNbzPoWuoDKYuHfoeORld0DGxqVouP53yBz2gH2ufvgtSHIFIImIP/QPWs//X8B9DvW7Frmdr4CqrAi6vJNwqDRosegrCKKIvVff5vo98Ri/xYyeH/3HZ7/7B47FmZZd0ev/Hg84BgD455oJKGzSBjK7Fa1//hSGY77nIgSA1Q+/DcPRPWgzz3eZegBY/dCbkBRKxB7bj3ZzAgeat9z8OBr9vQjxh4OvwuJLWVI6DvW/Hu1nBZ6TadWj70Gw25GxcSkarakM0O0fcCOM8ckwxSfD7iU4Kbea0XHGW9AWOTNN7Wotdo28G7qCU1CYypHbuR/kViva//A+tMW+s1EBoDi9KQ73vQYdv38n4Hi33PQvCJLkte2+3iNQaDLD2O1KKIO4F1IfyeXyiN7nICKqzxj0qmOaNm0aUmYNXfyG3t4N2R3T3Nb9OHUVFI4otOrUGGqVBn26DXBtMxqNeP5558WkWq2GzWbD66+7P+n0xhtv4OzZswGP/fDDD6Nhw4ZBj/Xf//53wDZtojXYdqXnBbti3lbXcqtWrXDnnXcGfVwASCorwFl9cGUqPvvsM+zduzek/v2xX9PR6/qVeWXovzq44J1KJsA4okPQx5x3shjXpIaWSeaLXZSgkAl4ee8pvLDnlHPlC8uA2Abed9jxJ/D5Q963eZGhUaJLnA7rCsoxOt2ACVmJ2F1qxkPbj+OMJfCFckhkCqBJZ8BcChzfDah0gNXLE4/P/QHERahW/WPtnCU5/Mm+DHjgc/9tNi8Cvgl8DrlEGYCnFgFR534PLEZg9Uxg8YeALfA8H2HJbAc0agf0uQVIahTcPu+NA45ur91xAcCIfwFXhvb5cUG8cS1w0v+Nk1qhi3X+rjiqZfyodEDvsUBCBvDrh0BZPtCwrfNzYPdKz/bBUmkBpRooL/LfThsD3P8/IOPcgwIf3QkcWA8oNYC1fs+DVSdltALi0p2fj0e3A2YfWXut+wITPj6/Y6tte/8Gvn4cMBa7r5fJgdb9gN7jnL/vghxYMwvYUXvllil0cUo5pndsiDK7iHu3HoMtQFm9in1eb5OGHKMVbx88A5PD/z4xChlK7CL6JEThj17ZkAsCXt93Gk/vPunWLl2jxNHBzrlkHtp+HPFKOa5KisaWYiOe3nUSZlFCx1gtVDIBP3ZvjFRNZaD/i6P5mLD1mMexMzRKrOzbDA217oGUR3ccx/8d8n9j2JtUjQLTOzTE1SnevzNO3nMKk/eeCrlfb2IUMhgdIuwS0EKvxj9XtXLb/sGhs9hZYsa0jv6vLY6ZrGj35x4MSorGrO7+52xtu3Q39pQ5M9jGZcTh/9pnwKD0ne25pqAcfVbuR7JagfX9miNdGzhg1ei3f3DCXLeyZPUKGVrpNfin1AyjQ0QjrQq5ZpvP80EuAN0MOhTbHdhd6j3jTysXUDo88LXIh4fO4sU9p9AxVoslvbL9tp13shij1x9Gxbfk/ol6/F5tn2+PFeCWhu7XcF2X78XWYhOmtE7FE828lwO3iiL0C7aj6jdwAYDNx3VZVc/vPolvjxXisewkPNAk8ENwM48XYmxGnN82z+0+id/PlGJESgz+2yIlYJ+Nl/yDDf1aIFEduNLFcZMVOrkM8SrvbUtsDjy+8wSy9WqfP6+qZhwrwM0Ng7tuLrI5/J5TAFBqd6DZ77uQZ3UG7lPUChwf0tZne4ck4bvjhbhjcw4MSjlGpMTgi87+rycU87bimtRY/OjnM0Exbyt6x0dhYINoPO3j32DchiOYnVvk91j1WUJCAg4eDO3BVyKiixWDXnUMM72our8PzcfJkipfXCSgsdAXDpv3m+xyuRydO3eubC5J2LjRfVLnYDO9NmwIXJKlKn+ZXlFnjiNh/zZk+nhic9Wj77mWi4qKsH9/8DeDO5/YjV5Ht2FL10H4W5MIUfQdgFCpVGjXrh1kXspVeCO3mqEpPAtjYqrzCcVqFKZy9Jj2tM/9dw+/A/nNAl9Axh/cidbzPwtqTJF0tnknHO53LSCJsEY7L+ZmndHioxP+n+5f1vFspOYd93DGKsNTh2KRqnLgsYaliFcG92dKkoB79hqw30v2yNy2ea5+LCIweFtwWV6BdNZb8U6z4sANAbx8JBp/FPrPRnohqxhXxAXOoguUQfZh80K0iQo+oGgRgUf2G7DH6PzZ/athKUYkeg+c3bvXgL3G0EoyLu14FvILmMUmScAnuVH4/oz7HCD/aliKBKWIFw7HQCmTMCzBjPvSyiEIzmzAHeVK/PdQDModzs+LZxqVYEB85c2iIpuAYxY5jpoV+L1QjTiFiL4GK/obLK7zo8AmoNQhw+ZSJXaXK3FnWnmtZyXxby1FWpXEEbd1Z20yvHNMj31GBQrsnjfFmmltyNI4YFCIKLLLoJNLyNLYccYq9zgfG6rtEAGcsDj/1mpkEsxi7X1wNFTbccwSXFndrtFWjEw0oU+stVb+9vGcrbu0+acQk3sYRZnNYYn1P79OIILDDpndDodKHdScrACgMJdDguDKwq8pTdFZdP3CvQyiXa3B2vumuGWwRZQkInHfVijMJjjUGuRnt4OoUCFt8wo0WfGT310PXHkDFBaT32oBFdZOfMVrpkn17MDjXa7EkT4jkL5pGRqv9F4y0RtzTBw23uWenVZb52zM8YNoP/v/YNXFYPuND8FsSELm34tcGWjbRz8IXf5pvxltR3sOxbEegwFJQpNlPyJtm3sZQpMhCZtu/6/H72DWX/OQsSlwmfU9V9+GvBbOUuitf/4E8Yd34VDfa5DbuR+UxjI0XfYj7GodCpq0QUFTz8CHNv8UYk8chFUXjdKURrCdKwff/vt3EXPqKLbc9C+UJzcEJAkN1/+ORn8v8jkWh1KFNQ+ey7iUJPR+z3dJ06r2Db4JzX/7Lqi2RRnZKM5sjrMtOiNx72Zk+RkP4MyAKmrUAtl/zELc0T0+2x3pNQyW6Di0WPxtwDHsHzjWrUpKVaJMhtK0xtg36Cak7FiD6FM5MBzb57MvCQIEBL62Otn+csjsdiTvWh+wbYW/H3gdKTvXoMmKn/22O9pzKIoaNkN5Ujoar5yP1O2r/bZf9cg7rlKT3T55Hupy39deJzr1RfoWzznVqlp+7ytQ6GpYOrOOY6YXEVElBr3ovLrk6p9HwDd/vIN9xysn+taIcWjgaOOzvSAIuPvuyoloJUnCZ5+5B1NuuOEGxMX5f1rNarXiq698TwLujc85vbxMRltd2VfLXcs5OTn47bffgjrmmO1LkFZyFsK5PhYuXIiTJ0/6bH/dddchMdGztJM3wqlj0L46CbKifIjxSTA99T6kBu5Zd4rlC1311L0Rk9JgfMvHRZWxDKqfvoBQmA/lhuVBjSnSLGPvg23ojW7rDF+cCLhf/zQ1fhqcCEmSIEqAXCYgp8yOG5bk42CJHT8NTkTf1NAnPt5bZMNlP51xW3doXAriNf6fMJQkCbcvL8C8I74znFQyQCkTUG6P3J+9b66Mx4hGwZXH+OWoCTf/6X/C7+o+6RuHMU2dN7rKbCJm7DfiyXXBBdm8zTHmi7d/8wZaGXaPScG7O8qwo8AKAQK0CgHfH/A/V0B1B8elICHAv9/5IkkShNqK1tYh/FtLF4rJLiHP7EC8WoaoCNQU/OukBS9tKsaGs3Uny+KBNno01MuRW+7AmKY6tIlT+P1ckSQJxVYJNlGCQwJSdHIsOWbGMxuKoZYLmD0wAQaZDUdzjqFR5vk9ZyVJwvYCGxwi0ClR6fY+ymwiohSCa12B2YENZ21wSBIua6CqM5/rFBr5PxuhXLYAlnH3Q0oInBFSW2THDkEz9RnIznifJ9XetS+sw26C7sWJfvsRY+Nhev7jkN6LcCYXUf++Kai25lsnwd57CKB2Py8j+ndWFKFYu9Tn3GzV2dtfBjEzG6qFM3y2Md/1JOyXD4Dmo8k+558zPfgiHJ0ud84PLElAeSlUi76H6pfvA47B9K/X4Wh/WVDjDYXs0B5I0bHOf0+ZDPINy+Ho3BvyfTv8ztFnevIdqD9+CbIS/3MJu+bTstugv2tg0OOy9R8B2GyQH/gHslOVGZq2HldBik+CapEzICU2SIPx+Wmu+bLkm1dBtXAG5Ad3e/RpueVh2AaOcr5w2KG/c4BHm2AZX5gGsXFLyP/ZBNXMj2HvNwyOxi0gO3YI9t5DoL/LvW9JFwXB6DnnsGXcA1D++gNk50oSWsbcCzG1IVS/fA/5gX8CjsOR3Saods4x6GG+/3k4WnWEZuqzUGxb67Vd2ccLAV21hzGtFghmI6Ieus59/GPuhW3ojVCs+QOaT6Z4bLPExOGwIRXpzVrw+zER0SUguMcbieiCqZ61pJb8T7TctKl7fXNvN2KkIErB+MuWCpVwMidwI4cdkCsg37YOus/fA9peGVTf6SXOMo3mW50XQv5uPOn1eiQkBP+UrnLZAsiKnOVGZQVnof52KsyPvebWxl/ACwAc2b7n9FJ//R6Ua/4Iejy1wd61r9vroYsCl70EgGW5FrdAiUEloMha+Xs1cnEe/hqZhPYJwT/9urvQhp4/n/FYP3RRHtaN8n0zI6fMjvaz/U9cDgBWEbCKkQt4jWmqDTrgBQBXZ2rwds9YvLSpxO1n5c89fxXim33lWHkqcPZXdQ5RgtzHJGHHyuz4Zr8RDlHC29u9lzU7YxKR8JX3m1HevNg1Bo+0i8a2fCue21CCy1NUeKitHjpF3ZlM51IIeBFdSFqFgIb6yF1e9E1V4/fhDSBJEtadscIqAn1SVK5z+WCxHV3mBv78j6QP/6n8zJy607n8UrcYfLK7HMfKQq/W0PKHitJyOjxSaMSLl9X8Rly5TcRX+4w4UGzHtY216JWs8vl3YFehDY/9XYS1Z9z/viRrZThtCu47YKpOhncvN2BIw4tzbpSLkaNNVzjadL3Qw4DYsAmMb34H2fFD0D3tWZLY3r0/xMxsWK67A+qfvoCjcQuYJzwFKT0LEB2AyQio1IAy9CwrqUEayr5cBlnOAWhfuh+CzXdQXbFhBRwde0JSh3+DXDh9HLKjB6DYthbW4TdBSs0EAEQ9MBKC0UeJ2SrEtEYwPf4mIAjQvPdfn+3sHXrA3nswIJPB/NBkKH+bDfX3H3m0037gzF4zPvU+xJYdALUG8v2BAxbWgdfD0aZLwHY1ITZxL4Evyz8DbRDBIPmODXC07QrZ354VRYwvTIeY1dw9s02hRNmXy6D+ZAqUXvapTrlsgcc6e9e+sNz3LADAOnI8ZGdyIWY0BqpUBnF07g1T594QCs5A+8K9kBU7g3LmWyfBftW1Vd6AAmVfLYdw6jjkh/fC3rEnoFA4+zIbEXX/SAg+Sqnb218GsbHz5+Zo0wWmlyofdhWbOq9Dy75cBsXyhVCsXwbbyPFwNG4B/b1XV/bRqhPMT7wFyOSwDRkNiCJgMTvPz5cfDPjzEROSYes3DNDp4WjdGcolcyCY/ZemFoxlEFMbAgolzI+9Btm+HdC9Ulk+35GZDdOL052lh6tTqSGp1Ch/9SuoZ38KWEwwP/KKKzht7zUIZb0GeexmNZshHvMsK0tERBcnBr2I6jhRcr+BIsD/DeQm2UHOrxNAMIGxYMkKAwdShJIiSLFx0L7zJARD4DroFUyPvwlHk5ZAlDMY6Oumdnp6Orp37x7STW9Z7lE40rMgP3EEADyfQAviZyTpYyAU5UPzzlOQnT0By/hJsF/ufLLwQge8AEBKqpzXamueFWtOhx5cAeA1iNN3/tmgs42WHDNjzB/e5zPcW2x3BdhmDohH/zQN1p2xwmSXsKvQhhc3ldRozBU6JyoxvlkUtAoBwxtpoFfK0GhGLoq9vKcnO0ZjZCMtmsYooFGEFkARBAF3tdTjrpZ6mO0SPt1dhmc3Bh57TQJeANBoxkksujoR7eKVkACcKHcgI0qObfk2XLEguOBmsLolKfFQW+dTmB0SVJg3JLhsSiKiYAiCgB7JntnDTWMVeLSdHu/tKAuiWFPteXZDeH+HKry/y4Sfc07h72sb4Fi5AyVWEf8U2DF1ZymGNNTglnN/q2bsL8ehEgfaJSjxYBs9vtxbjieqZQF/vtf5FP+oxlrMP2LCwAwN/im0ocgiosTm+6cVbMALAE4aRYz9w5nB3D5eiSvT1bi+iQ6rT1nwzb5yDMzQ4OnOMVD6CLwRiRlNUPbFn1AungX1D9Nc6x2NsgGFArZrb4Pt2tvcd5LJXd/7a0wQIDZqhvLPfodi9RLIt66BvddACBYLZIf3QGzYFLBa4GjVEVJ8A6g/fQ3KVYsBAJJKA8d9zwH6RGh/m42ouf+DJFeg/JNfAYUSQsFZqH76Asq/nGXwpKgYOJq3g2JLZQk3KTYe1utuBwQBltEToPnq3YBDtrfqBNhtUH/zPuRHfZeBV2xbC/nm1RCbtYHs0B4oV/gvEan5/A0Y35gBKJSwDhwF7T7v86+aHn8TjhbtncHG88Q26AZIMXF+s+BM/3odstwcWMfcA6g1bgGqsi+X+S4lKgiw3Ps0LPf81zk377ngilBcAMXapRATkp3ZbA471F+8BeW6ZR6ZXC7aKIiNmvkcoxTfAMap/kt6AoCUkgF7Sob7Sp0e9h5Xul03mic8BaGkEPZu/dyu5XwSBNj7j4C9/wjXqqpVVjzIZIBWB7FZWxhf+Rzqr96FFG2AddhNEBs3h+bd/0KxfV1l8/zTcLTrDuWKX6Bc7h4gNP37LWcgbOEMKHashyz3KCw3TjwXmK0MaInN2znHZDYCVisQYwj4tqS0RjA/8nLg909ERJckljek84oll0L3v19fxZHTlfXADY7GiBF9BxKatE/BVZeNcFv36aefur0eNWpUwIwno9GIGTN8l83wxld5Q9ne7dBNeTjofo7GpmBuu6uCPqZs/04oV/0GMaMx5ts0OH7CvVRbgwYNcM011wR9fAA+SzK6XSCYjW5PyQXLfPeT0Hz2esj7RZrxhemwNmoOueC8ofjK5hK8ua3Uo936XkbEpKSj5Y/+S4Z4c2eLKLxzucFvmxKriMwZvktS1raT49OgrRbA2nzWiisXegaGjt6cilhV5DKXJElC3JfBZ1PVRR0TlFg6PMlnNgGdf/xbS5eaUpsIi0NCYrWSe5IkwS45S9taHBJuXVaA3455L4M7uokW/dLUGNVYC7VMwJPrivH1vnJYa3cKvoterErA0ZvTAjckEkUIZcWQdNHOLJc6QrHuT2g+mhxU27KPFkB2Jhe6F+4N2NZ2+SBYR09wlsf7+j2olv4cuP///Q4IQsBSeLa+V8Ny578BIKhsJtNDL8HRuZcz2CGKzv9LEuS7twAOhzOzK8j5kGubfMvf0FbLdHM0awvTv99ylrU7V4Wj7H9/1Knfo7CIDsg3rYRgt8PeubdHuc0LRSjKB8pLnVmLggD1xy9Bue5P13bLzQ/BNuj6CzhCd/x+TER0ablIvgUQXbw8M73831g22zzrcwuCEHLmViQzvQR7aHNxBDO5bgXl4lluJTvk3UcCKvenP0MtaSacyYXmXe9lQ/S3XQHrkDGwDb4Bmo9r9mRZqAEvy6g7ofrpSwASrNfdAfXcz0M+pnXIGMj373DVlC9/9St8VJiAp86Vr1PLAYuXqkz/662HACMMKhlaGRTYXWQP6bif7y3HgAw1BqRroJK7/zuIkoRfcswYH+I8V5G0+8YUj4AXAHROUuHFrjF4vkom1tRehogGvADn7+aO0cloF0R5Rl8GZajxQtdYXO6lNGRtuilbh4/6+J8bkIjofIhWyhCt9FwvCAKU5z7i1XIBPwxIQG65Ayo5PAJk1b3V04A3e8Si0OLMZlp/tmZZt5e6YqsEwxcnMKFVFK7N0qJdvBIxEf5bShcJmQxSTN37XuFo1haW0ROgXDwbstIiv22VK36Brf9ImB59Fdp3n/Lf9u8lcDRvCzEzG/Ij+3wfPzMb1mtvg6NLH9c6811PQPO/N9zamSZNcWYbOeyQElNcGU6We5+G5d6n/c5lpp4xFcY2nQFtVGVwSxDgaN3Z73u4EBydLkfZV8uhmvsFVPO+gtggDeb7ngXUGjg69EDZtF+c7+NiIpPD0e2KCz0KD5IhATBUPkhrmfgMbMNvhqRWQ0rO8LMnERFR7WPQi6iOqzq3lkY0IFr0/7RsZlJ2RI4batArNdVPaQV7aIGSUIJe1WvUy8pKgPjwgl6ad/8Lee4Rn9tVi2dBtXhWSH2GwzbiFtj7DQNEEVJ8EqDRQv3dh67tpv+8C8Wf8wGZDLarroHuFfesOnv7y2AdcQug1UEoyocUbYBZpsJTv1VmGHkLeAHA1RkqHD/uXF46Iglp34SekXXTUmdQ684WUSi1iUjTyXGgxI5fcrw/bR+u6X3j8O2+cqw6ZcUvQxPRNl7pkUn2z5gUpEf5v+H5SLto3NNKjz9PmNEsVoHmBi93VCOgoV6BvNvScO9fhdhdZMM1WVr8cdyMDWd9B4vTdDJcma5B81gFHmijh1wmoEWsAnuLQzvXqjswLgUyAN3mnkG+pfKzp3rAM5gMPiKiuigtwGd/VYIgIF4jx5LhScgtd2DpCTNEyTlH48ubS/DVPqPPfTOi5OidokKjaAV6JqsgEwQsyjGhpUGJRno59hfbcaDEjs/2lCOC002GLFopwGiX4JAqx5yklaPUKqKhXoEMvRybz1qRrJNjRCMNiiwSpu8uw5xD/udrqe7T3eX4dHflg1nDMjWIUcnQNUmJRI0cK3ItaJ+gRLckFVoaFMwepjpD+/q/IDsVeB4g61XXwnb1WGjeexqyw3sDtjdO/hRio2YQ8k/D3uNKWIffDEeHywC5AkJJIWAx+yxdZ+97Ncqz20A96xPAYoL12tshtmjv93hSgzSUfbUcsj1boXt1kts2yz3/rXeBIuuoO2AddYfbOimO5bUvKJkMYmbTwO2IiIjOAwa9iOo4qWLSWgmId/iuFV4hOT7TY131TK9gAlpVg23B6NrV96TYivV/+tzmjRDkzZ+kpCRIag0ES2XwxNskvyG9F4vZb8DLn/L35iBq0g012tcXSa5wPvla5Sk628DrIRkSIOTmwN7jSkipmXC06uTa7q9Gu5SQDAB4aEXg7KpNo5IhCJWBDp0ivCezK+YXCSRTL8cvQxPRYc7pkG8ELh2ehC5JKtzYVOe2PufmVLy2tQSNoxW4rXmUR9aZL1qFgGGNtKENogYUMgH/uyLe9fqJDtHI/v6UW+AJAK5vrHVrV9V/O8fgtmU1y5prG6/EqmsauF4fvMn7TRaHKPFGJBFdktKi5BjfvPKm8Pu94vBM5xgcLXMgQS1DVrQ84EM2fVMr58Lpf65S9Rs9DPhyVxEmrQvub2QgT3SMxpFSO2Yd9AxKCQAeaaeHTiHAoJJhRJYWqbrAQcDqf1O7NYjHM53tmPR3EZbnWmo0zooHX74/4H17I70c7eKVGN88Ch0TlPjpiAn7iuwY3FCDwQ2dZalESYIA3w837Siw4WipHf3S1IhWMruMasb03/cR9fCogO2Ecw/5Wa+9DdqXHvDZztZvmKv0IOD8bm4b5H79EEzGm5TWCOZJvue68kVs2RHWYeOg+uV7AID5tkfdriOIiIiILgYMehHVcY5z5Q0FyKFA4ImD5bLgn2D2J9RMr6SkJJ/blKt+8+xfkHkNUAHBZ3q1a9cOVoyD+qcvquzr6cyZ4Mu+KdYvC7ptdVJcIsz3Pw/NRy/WuI/yKV9CsWMD1N9/CEmjhfkRLxezMhnsl11Z42OU2kTMDuIJ7SYxclgs7plD31wZ71GO8MdBCXhrWyka6eW4t7Ue/Rd4zoUVioVDE9FQr0D+bWkoskqYecCIp9YXB9xv9TUN0CbeezZWjEqGKd0NYY3rfBIEAQdvSsU1i/Ow4qTzhuLgDLXPgBcAXJOlxcFxKdh01oamMQp0meu7ZKJOIeDnwQno3iC0ycgZ8CIiqpSklSNJG/73rrFNNMiw5+GGTe4PWXRPUmFMU2dg6vmNJThQYkeqTobmsUrX34YKB8aluJVs/KCXBKWsMiAkSVLIme/+ZEUr8PPgyqwKUZKw/owVC46asaPAhr9O1iwYVuFomQNHyxxYWC0r3NcDNLMGJKBRtBx7i+yIVQl4YFURjpe7p7FHKwXc21qPh9vqA5ZYNNslzDtqwptbSxGnFpBnFjGleywGZmjwwc4yvLipBBKAa7I0eKRtNDonqcJ6v8Eqt4nYUWBDA60cTWIqL+UPldjRZ94ZlNsrv0P/enUieiY7/86LkgSbCKhkoVdAAJy/P/kWEdFKGdRBPjh0sZBi41H21XIIp08g6ombPbaL8Q1g/tfrENMaOV9nNYfxlc+hXPUbVAu+rexHF4XyD+cDEbpWC4d1zL2wjhgPaLSuMohEREREFxMGvYjqOFEUESU2QJwjuFIB3i5kq68LJqBVWlrqsW7MmDGYNct7WT+P4zrsUPy1CKrf5nhtb7njX9B8/qb3voIMuJVEpyNPn4T0APu2bNkyqP5gMkL91TvBtfXBfll/IMSgl/m2RyE/st+ZtZWeBVt6FmyDb/C4CF12woy3t5fi4bbRGNSw5pPvfrCzLGCbl7rGeP1dGtFIi4mtozBtl/Om0/6xKUjSynFVeuV4Cm9PQ9yXuR77BqNNnAKZeuefJkEQEKcWcF8bPWLO3cCqataABMhlwNFSB0ZmaQLOz1IfzRuSiDyzAw4RSA7iafwEjRyDGjrbbbk+GZ1+rAx8dU9SYclw38FpIiK6cBppJZwalwCNxvvf96pZx5IkYekJC/YW23FVuhotvZTfrZ7RHMmAlzcyQUCPZDV6JKthtkvoN/9M2CV3QzHmj/yAbUptEt7aVoq3tpUiQS1zZVM3jpYjTi3Dw22jUWARseqUBXMPez4cNG6pZzb1vCNmzDviDMx1T1KhhUGB4Y20rmw0SZJgFeERKDpjcuD/dpZh+q4yWEVgQssoXJ2pwRVpate/ldEuYnGOGWaHhG35Nvx23IwjpZWBPLUcuLV5lFvZyKqGLsrz+bPIiJK7BQWjlQJSdXIcKrHDHuBr+O3NdXj3cgOsIrC70Ia9xXZkRDl/hp/sKsPcwyaU2JydVGTgXwyk5HRnNQWLGfb9O3Hc7EBq02yo4xI826Y0hPWGu2G94e7zP9BgaXWB20TA5rNWPLmuCACwJc8GuwRcm6XFB70NiFIIOFHuwKY8GzolKl3XAERERETh4rcKojpOdEiIdzSD4DWHqXZIkoRff/3VY71KFfxFq+adp6DYucHrNkeTVs45qnwFvYLM9Oq/MA9dS/VYW3VfL0EvhSK4jzrF2j8g2HzPoxSQ6IAkyFD+5nc+J4quTtJoYb/yGnjcFjp3w2P+ERN+yTEhTSfHuzucwapVp/LxxRVxuK5xzS5W882Byz1ObKP3ue21ywx47TKDz+2CILgFxoLVLl6JX6/2Xov/5mZRKDCLeHZjCWJUAnaMTkFsgKe0LxY1DeY1jnHOFbbprBVNYxUXZVCQiOhSJAgCBmRoMCDjQo/EO41CwJLhSfj4nzKcNjmgkgnYeNaKTXk2DG6oQZlNxOpT1gs6xqrlgw+XOnC41IHbl9esRHCF9WetWH/Wim/2e5/r7c/hSeicpMKyE2Zct8Q9SPfpnnJ8uie0700WB3wGvAKpngVXapNQGmSQ8st9RnzpZz67qq5a6Mz+75msQgOtDP/tFINGegXmHjbit+Nm2ETg837x0CjqUbaRWgN7dlvYjh2DVM/mwaoNkiThr5MW7C6yY0C6GtmxziD8ilwzrvnNezD65yMm/HzEM7D8Sd84jGl6foJx50uRRYRWIVxyGZK14WipHatOWdA5UYVWcb7nWjbbJShkgExwPpBBRESXJga9iOo6uzykgFcwT/IGyvQyGj0vZOVyuc+nj70d11fACwDslw90Hmfyp9A9N6FyXHIFoFJDHuwcXIKAjdFN3Fd5CZjJZMEFRzRfes/ysoy9D7YhY6D84yeov53qc//4L3MhCs5jbXpvCTpMGhTwmNahY91e55TZsfKkBV2SVHh+Ywl+O2b2ut8dywuhlgu4OjO4+aYq/s0FQcCR0sA3NZRhlrF7rksMCswilp+04IzJ97/nztHJyNArgpor6qF20XioXXRY47rUKGQCLksOrYQhERFRuGJVMvynU4zP7ZIkIafMgRSdHGU2EbEqGSQAK09aMGpJ4Kyt+ujKheGVf67P1px2BjkrsuKqSvnGWR1g9sAEDMyoeSUDSZKwLNeCr/aVw+oAxjfXoW+qGsfLHXhmfTH+OOFecnN0Ey3+1SHaa6YkBbbypAWvby3BqmoB7NFNtNhXbMe2/NAfJLznr0Lc81chlo9IgkNCvc0S3F1oQ8+fPcvr39FCh+e6xOLXHBPur1bBAgAua6BCmk6OF7rGoFF06LfqzHYJX+8rx8Y8K/48YUGenwcdj9yUCoO6bj9A6BAl5BodmHfEhLe3l6LQ4vsexj2torAs14L9XoL3z3aOwYKjJgxOU2CY7+c6iYjoIsOgF1Edp1KG9mU/mPKGgTgcDo91TZs2hSAIuOqqq7B06VL/xxA9969KUjsDNWKjZiif8iWU65ZBTG3oLA0ok0MjisD//hfcYAUBZkEJjeS8sBK8fBeWy2ue4WKc/CnERs0AALY+Q3wGvW7p8oQr4AUAI5bkY9dHC6Ba7CwHaet7NaIeH+exn733YNfykVI7us89DWuQMb+blhag6I70gO1uWZrvMSeGPy919X2TKlg6hQyf9HPOP3XK6MDYP/KxtcrFb0uDAn8MT4L+3MTynCuKiIjo0iEIguumrrrK97Qr0zU4fFMqfjpsQolVRJt4JcpsIrokqZARJceBYjt+O25GuU3Ca1s9S3FT/TX693yf87OW2UR8s8+Ik0YHhmVq0DVJhc15Nqw5bcFzG0u89verjwfHKsw+ZMLsQyacvS0t7Ie9LiU5ZXa0n+173thg5g0O5Ipz8wO3iFVg6YjK64Vw7Suy4Ybf85FT5v1a9camWjzVKQZZfgJOkiRhxUkLfjxkwqazVmTo5eiRrMbtzXU4WubAw6uLsKPAe8Dvi71GfLHXd5bkujPOAOJPR0z4sLcBgxtqEKeS+b1OOml04I/jZry/owwHSoIvKZv13UksGpqIy1PcH44z2yV8ta8cpTYJIxtp0Pw8B4VLrCIOldgx44AxpEzWT/y0fWmz8zNia74NywxqzM8Kd5RERFQfMOhFVMfd0Gcifv7557D6CHVOL9FLplWvXr0AAMnJyYEPaPf9hbv81a8gnZvoGQCk9CxYR93h1kYmk6Fz587YvHlz4GMB2BKdhZ4l+wEABTrPgI3FEngyde3Td3pdXxHwAgBodDA+Pw26Fyd6tJsZ3cHtda5RRJkqCvrr73KtK/v0N0RNugFCufMmjWhIgBRXWc5v5gFj0AGvCvevLMRHfeK8j12SEB/E3Fr3torC9HMXCk2i5RHPpkrRyfHniCRYHIBWIQSV1UVERESXpji1DHe29F42rrlB6boJ++8O0Zh3xIQfDhpRbpdQZJWQpJGhdZwSd7TQITtWiZwyO46VOdCjgQqf7inHf9YVBz2Om7J1ePWyWMSqZHCIEtaftWJXoQ2ZegVOGR1oFaeEXZQwxM/cWZGikgHZsQo0jVFgwVHvwZzlI5LQMVGFtacteHxtMXZWu/E+tqkWvx03+82WuNB6zTuD0U20eLCtHia7hJ0FNry2tdQtY2VqEHPThqLdrFN49bJYjGyk5fdTP97dXooXN3kPMNaWvcV2PLuhGC92jcX+Yjt+yTHBLgKPtNMjIUDZ7nKbiO/OXVutPGnB4gBBUAD44aAJOwps+P6qBKw/Y0W3BipkRStwuMSOe/8qxPqznmVZdxXZseS4BZMj/LOpOpfxuz0NGJetw7ozFvxnXTF2F0VmvsSrf6387IpXy1Bgcb8QfXlz5XtqaVAg1+hAidX5+fFp3ziMPleK0uKQIBPcK4XYRAkf7izDC+d+LhNaReHV7rFQyASIkoTt+TaU2CR0TFDiSKkd7+0o8zqXYiTNGxCDNzcV4qxJRBjTYxMRUT3BoBdRHRcoQHW+jlmRLaXT6RAXF4fCwkLXtszMTPfGXjLFXH1XCfIUWUTEqgSvmWhxcd4DOd78X/pgV9DrrD7eY3vVsfoiP37I63qhuABSbGWfYpOWsA67CapfvnOt2968j9d9Fx41Y2x2lbr0KjXMdzwO9TfvAzIZLLc/BsgrP4Y/3hX6Rfx3B4z47oARsSoB316ZgD6pzqf1SqwiMmecDKqPf3eMxuRusSixikjS1s68TzJBgPbcW+UNBSIiIgqXXCZgVBMdRjXxPQdQpl6BTL3zC8jE1npckabGzgIbrs3SQiETUGB24I8TFugUAnqnqFFqE5GgkUGncM8skcsE9ExWo6eXksEVWfeSJGHBUTNuXeacG+zqTA0W+cm075OiwrdXJUAjFyAXgFWnLFiUY4bJLqF1nBKCAPRJUXtkPtlECWN+z8f6M1ZMaBWFB9vq3ebt7JGsxqprGgT46Tn7OVRiR4JG5nXeT7soYe0ZKxpHK5AeJcecQ0bcvcL5nVohAJclOwMCM6rMYbZjdDIa6hXYW2TDZT95lncLRkUG1vlyyiTijuWFAAoxd1ACeiaroa1Pc4x58fNhE57dWAydXMDHfeLQKVEZcuUPwBk4enxtMb4/ENwcbt7IBWDGVfEY0lDrGlso8+d5y46aurMMQxpq8FaPWABAkVVCC4MCCgFwSMCsg0av5QODsavQjg5zfGeyXQiPrinCo2uKavUY1QNe1e2pFmib8FchJvzlfo3dOVGJL/vH4/sDRry6xT0T99Pd5TWegzBSvj9owdutLYhR1e/zm4iIgsOgF9EFIEkSduzYgdOnT6Nhw4Zo2bKl37ahqMkFTSjHFAQBQ4cOxc6dO1FWVgaDwYB27dq5N3L4efpMo0OhRcTNS/Px92krWhkUmD0wARl6BZbnmvH9ASPaxCkxTB98GYsTas9AVyiEs76DQ94mqLYOGwfF30sgK8yDpFJjYfPBgJd41U9HTO5BLwCObv1g7NbP67GKrTUPcBZbJYxYnId3exrw2Z4y/FMY/BOAFTc6aivgRURERFQXtDQo3eZwitfIMaZp5Xe1cOa4EQQBI7O0HqWnO805hcOllQ+ECQC+uyoeQ6vNy3pFmgZXpAVOP1DKBPw0ODFgu2D6aeGndJlC5gwEVrihiQ43eAkwftjb80G1FgYlCm5Pw8azVpgdgE4h4NkNxdhfbMf4Zjrc1iIKKVo57lxR4DcweL5VzCeXqZdj5oAEtI6rG/N9SZKEfwrt0CsFNIyS456/CvFjkFkxVy48iyvT1PhxUILbdaJdlCAXPK8d7aKEmQeNeDDIoJFCAOzVLmFUMmB88yg81yUGsSr3c+raxlocTU/FilwLMvVydEhQYuUpK0YuDi1jcvExc1DZWxeaVi7A5Dj/D7EOSFcjSikgp8yBWJUMy3MDVz4J1+Y8m9/Sl+FqZVCgXbwSS09YUGR1PqBQfe7oZrEKdEpUYtZBz/Nj5mELHkoF1HIGvYiILgUMehFdAP/88w/WrVsHADhy5AjUajUaN24ckb6DmdMrUCCt+nZBcM/GioqKwmWXXeZzf1mB9yc7bRlNMOOAEdN3lWP7uZIru4vs+GxPOcZm63DDkvxzF00miI3N8F7YxlOOJsG1fPmRrfg7q6Pf91Od6qcvva4v6twfAxYXY2u+Dfe3icIr3WKdP4eoaBhf/RryfTsgpmXiz81KoMzzQuK3Y2ZYHRJUQXyx3lMU+mTP3oT6FOCZW9MiclwiIiIi8vRGDwPu/asQBRYRfVPV+KC3wZV9djGTCQK6N6gMmv16dZJHm++uSsA3+8rx0OqiiBzzg94G9GygxvDFZ3HS6LwZHq0U8NuwJJRaReQancFHZ2aXbzllDlz+c+X1TJ8UFV7uHosOCaHNtRyqLXlWfLK7HLsKbWgXr8RV6Wr8dsyMmV5u4Ifiz1wL2s85jdubR7nmN6rqijQ11DJgw1lbwIyfqv4amYT2CSrsKLDh7W2lKLGKeK+XAUkaud9suViVDCOzKoO+fVPVOHtbGt7YWoqlJ8zYnBeZ66ILJV0nxzNdYjDu3MOPDlHCC5tK8N1+I5K1MkBw/u5Xnzus77wzrmvkmohVCbi9eRSe6hQDjZefv9Uh4dE1RW7ZmXVdglqG+UMS0TpO4fPhXlGSUGKVoJYLrt+76X0kFFslLMs1w6CS4VCpHSdLrXBI9ee9ExFReC7+b9tEddDOnTs9XlcPellsZmzY+ycK8ooifvyaBL1C6l+n91hn694fWu1dgJenBuccMuFAsd3tKcGZB024y6OluzFNtNAqBHy1LxF/xbZE3+I9aHP6YNBBL+HsSSiXL4Ry9W9et0+IGYyt+c4Lj4/+KcfxMge+vvJcgE2rg6ODM/C3r8h3ptiqUxZcmR74qd0LUe5h+YikoAJyRERERFQzAzM0+GdMCuQC+L3Li/HNo3BNlhbPbijGV/u835BWy4HhmVr8ccKMYquElgYFPu0Xj7Y+boTvvjEVNtH5/V9Zray20S4iUy9HTpnvcuzVrTxlRb/5Z3F3yyi81dMQ/JsLQrlNxIS/Cj0y3rbl2/BtBIMTx8ocXgNeAELOAvp5cAL6papdP/t28c6yduFQygQ83TkGT3eOgeGLE2H15Uv3JBW+7B+PtChndQtRkiATBCw5ZsaYP/KD6iNGKeC+NnpYHBJSdHIsPGrCqlNWZOrleP9yA7okqRCj8iyP+lK3WLzULdZv34uuTsR7O8qwo8CG3YU2v7+jPZNVaBqjQKJGhmGZWmTHKhAXIFNVJRfwYe84jGykxdPri3GgxHtlEL3CGSh+c1spUnQyiJJzjuZIz1vmy+gmWrx7uQF6ZXCZtzJBgEHtfp4L59Zd19gZeOwPwGw249ix4P6diYio/mPQi+gCKC11r3F96tQpjzar//kVy7b+DLUYg2S0D+t4IQetwgx6yf/Z5LFuwcgnAR8XE8fLHThe7v6lPk8InOf1Sb94TNni/PI9us0kHF77MPQ2M2LMpSjRRLvatUpP9dzZYobuiZshiL6fZtxk1gBV4lXzj5qxq9DmVuqkwOxArtF3H6OW5GPXmBQ8sroQe4rteKiNHve0rgwKrj5lwbBfgy/nMWtAAjacteLNbaWBG1fx8+AEXJGmwcFiO7blW3FFmhrxASaAJiIiIqLw1fc5ompbjEqG93vF4T+dYvDAykIcL3egdZwSL3aNQaPomt2yqB7sqqBTyLBsRBIW5ZhxpNSOt7cHP6fuZ3vK8dmecjzYSoOmggzjGgY/nlNGB2YeMGJ3kQ1/nbS4MtHqi6c7RePuVvqAgZVI+PXqRAxdVHl9dEcLHa5I02BHvg1vbQ/+GkivENArxRmEeudyA6KrBVFk565xBzXU4O6WUfhsj/eHEAUAswcmYECG54OME1t7PuxZU3qlDM90jnG9LrGKGP17PtadseL1y2LRJl6JtnHKsMqwAsDghhoMbuh8L4UWEXlmBw6VOGAVJfRLVbuCdtUDmY+1j8a9fxXgh3OZh81jnUG3v09bPY4xopEGE1vr0cqgwBPrijEnwDx90/rEeUwLQEREFA4GvYjqqIKSmk3+XBtzeoXap+xMrttrW/f+QT89VyFPiMJfQhZ6S0cgQoAC3rO1WsQ6P8byVdGY0GICZuz+EFcd2IAFrfrCLlcgqawAjdu0dTYWRQinjkHSx0L16w9+A14AUKTwDLxVlDoZ1ViL6X3j8P6OwBfKrWdVBjWfWFeMEpuExztEw+KQAga8rkpX48dBiRAlCZLkfFKwX5oaW/Ks+ONEcE9lXt9Y65ojommsAk1j+dFPRERERHVLqk6OuRGYryyQBI0c45s7v+c/2yUWJ8odeGd7Kf7nI+hR3Qe7zQA0eHRX5fXN1F4G3NJMB5kg4JTRgW35Nvx4yIjFx8xoE6/EGi+BgdoSr5bh6c7R+Nea4rD6uayBCmOaanFni6iIXGMGq2eyGoW3p3kc85osLf7dMRr/t7MM+4psSNTKMPOAyVWSUS0Hnu4UA4NahpGNtCEFh97qacDtLZy/E23j68ZcbjEqGX4b5lkWNJLi1DLEqWVoFhvce57eNx5v9BARpRCgOBdYXnnSgmt/y4NDAqIUAhYOTUSnxMpSoJ/1i8dn/ZzlO7fn23BVuhoZl0CJVyIiurD4l4aojrLYKp6GCu0Co7bm9AqJrdpFnUbrvV0AC+St8bvUDA4ImOJY4rVNqypZV3OSLsOM3R8iq+gkbtu8AKXqKCSX5sOseRIQRWje+y8U29ZC0mghmP0/bWZMzUKJ3Pe45x42weqQsLAGk2+/vLkEa09b/AatfhiQ4HoCDzj3JOK5fwa1XMCcQc4bAsfK7GjnZ8LglgYF/ndFeOVGiIiIiIguVulRcrzd04C3exqwt8iGFzaW4NdjoX3Hf3h1ER72MTdZJAJeT3aMhl2UcKTUgRYGBR5uG+02b5PJLkEA3NY10itww+/eHzwckK72ey2yaGgiLk9R+9xe23xdf6rlAh7vUFnRY0p3AwDn9Wu4gbm6Euyq62KrlW/sk6pG3m1pMDkk6BS+A42dElVuwTAiIqLaxKAXUR11siDngh170yb38oShXkAI1YJeVlnNLyDMgv99m1XJWnLIKsv1xViMiLE46+Drb7sCllsehmLbWuf4AgS8JH0Mto9+HNju/33XJOBVIVCW1uUpwV0QNNQrsHR4Eq5aeBYAML6ZDm/3NEACUGQRkaxjCUMiIiIiomC0MCjx/QDnHL6iJGHmASPu9zIncW1oF6/E1F4GzD5kxEf/lKNrkhJ3t9QHVfbNWwnNARka7Bid7PaAXPckFRYMTYRaLsBoF/HshhKsPmVB0xgFmscqcKLcgUfbR7s9WFgfnM9MNPIkCAJ0LONKRER1CINeRHVE1afTFq2fgeLymk2yGm6ml81mw4kT7pMHW60hPp1odQ/olNXCR03Fe1LKBMSqBBRbne+pV6cXsHrLCx7t1d9ODapfyw0TYBt6I3JybQAKQh7XpHZ6vBdEyUN/uiUpPWrO+9MlSYWiO9I91jPgRURERERUMzJBwE3NotAhQYUb/8j3mIM4UuYPSUTf1Mqsqk6JKlcGU7ga6hXIuTkVfxw3QykXMCBdA7XceR2lU8jwds/IHIeIiIioLqmVoFdZWRmOHTuG0tJS2Gy2oPfr1atXbQyHqF4oKSlBbGwsAGDNLu+l/M6H4mLP2u9yeYjBk2qZXl8fcQBZNRvPtVlaWBwScNh9vUxWGRRqaVBi3RnnMdfFNkPbbm9g54YnanQ824ibAQBFluDmy6ruobZ6JGhkeHZDSY32bxOnwMKhtVu7nYiIiIiIgtMmXomdY1IAAH8cN/ssGehLdowCXZOUuKyBGmvOWPBkhxhkRsthskuIUQX/oFtNxahkGNUkcLYYERER0cUiYkGv0tJSTJs2DT/++CP2798fcM6g6gRBQH5+zTJbiOoblUrlkT1V8dohuj9BKJznOb28bbv22muDO7gkQbF2KZTr/nRbXerjo+aOFjp8sdfodZtcAN693IBbz00yPWdOHAoLC13bmzZt6lreXegeXN+jSwtuvNWUv/GtaznPLNaojwSNHOObRWHaP+U4YQz+adB3ejonv1bJWRaCiIiIiKguGpChwalxCcjJOYa0jAwsOwuM/9OzOsSEllF4unMMDGr3oNYdLaNcy0oVv/cTERER1YaIBL22bt2Km266CadOnQLg/4Y6EQFxcXE4ffq02zpRdAZZHA57jfuVyWRQqcKbHNbb+RsfHx/UvsqF30E951OP9eVyjce6ojvSYXFI+PmICYUWz2Nuuj4ZWdGVH1GtW7fG6tWrATjfZ6tWrVzbWsVVZnoBAEKs6S5Fx6L8re8BTeUTkFvy3ANpqToZThqDC4QZ1DJsHZ2M8X8WYHEQk2Df3EyHO6tcABMRERERUd0lCIBCJmBEIw1O35qGk0YH0qPkUMoYyCIiIiK60MIOehUUFOD6669HQUHl000KhQKNGzdGfHw8FApOG0ZUnbfAUkXQyy4GXxI0MTEReXl5rtdt2rTxes6Fk+mlVAY/ibG3gBcAnFVGu72e3jfO2V4u4LN+8bh+iXuWZ79UtVvAC3AGvWJjY5Gfn4/09HQkJCS4tv0wIAFZ3510a9+i+9vYu/5fQY1bUqrcAl57imz46YjJrc1j7aMxoZUe9/5VgB8Omqp3AQDolVIZcFTKBHx3VTweWFWEHw4a0Ugvx8TWejy5zr185HVZWnzYOy6ocRIRERERUd2ilgse1y5EREREdOGE/c3sgw8+QEFBAQRBgF6vx3PPPYexY8dCr9dHYnxhycnJwfTp07FkyRKcOHECKpUKjRs3xnXXXYe7774bOl3N61rPmDEDDzzwQFBtP/zwQ9x88801PhZdGoxGZ5m/gtIz1bZ4f1owKysLV155Jc6ePQuLxYLo6GjExdXN4EmeKsbt9Y1NK8+9jgmeQbXJ3WI81gFAeno60tPTPdZXLxsCAAd1Keh/3df4Y8vLEIoKICvK82hTwdZvOCRJwpvbSjFlS6nXNsla57xmT3WKwYKjZhjtnoHDL69wz4iTCQI+7hOHd3saoFE4/x0PFNvx6Z5yAMDE1lF47TKDz3ERERERERERERERUfDCDnotWbIEgDOT5IcffkDPnj3DHlQk/Prrr7j33ntRUlLiWmc0GrFlyxZs2bIFX3/9NWbNmoUmTZpcwFHSpcpbptWff/6Jpk2bwmZ3n+tLL6Z4tO3WrRvatGkDuVyOlBTP7ZEcm7c5wkJVqPBdui9BI8fNzXSYsd8Z9OuepEKHhNBLNE5sHYVpu8rd1q0slOPYUx+jwZkj0D17l8997f1H4NdjZp8BLwBooHUG1rKiFdgwKhl/nbTAJkp4eHURMvVyrBjZAHFegm8AXAEvAHizpwFv9jSE8M6IiIiIiIiIiIiIKBhhB71ycnIgCAIuu+yyOhPw2rZtG+68806YTCbo9Xo8+uij6NOnD0wmE+bOnYuvvvoKBw4cwJgxY7Bs2TJER0cH7tSPuXPn+g08pKWlhdU/XXx8lRcURRF2uxUxjgxEi+mQQQHBS6ZXx44dQzpeOOUNIxH0ylUZXMtv9oj12P5/vQwY2UgLUZIwuKHn/F/BGN/MM+gFAL2/P4JjK+/xuZ+t/0hIsfF4fUX1DDt3iZrKgFZ6lBzjsp3Zarc251xcRERERERERERERHVB2EGvinmImjdvHvZgIuU///kPTCYTFAoF5s6di+7du7u29evXD02bNsVzzz2HAwcO4IMPPsBTTz0V1vGaNm2KRo0ahTtsukRIkuSWgViVw+FAcXEpDGJWxI9ZVV5eHjIzM4NqG4mg1wmNc/6tIQ01rmBRVTJBqHGwq0KbeCUWDEnEiMXuZQxtVhsEh8PnfpZbH4HJLmFbvv+51JrGsE4/ERERERERERERUV3mvRZXCCrm1zGZTGEPJhI2bdqENWvWAADGjx/vFvCq8OCDD6JFixYAgGnTpsFm83+zmyhSioqKMHPmTFitVp/by0rKIn7c8nL3DKhNmzYBkgTF6iVQ/jYbsFWOJ5yglyM9y2Nd4x7vAwD+1y8OMwckQK8M+2PHpz6pajTSy93WFSij4BA8j2me8B+UTV8EyOS44Xff830BwMvdYiIS/CMiIiIiIiIiIiKi2hP23ef+/ftDkiRs3bo1AsMJ3y+//OJavvnmm722kclkGDt2LACguLgYK1euPC9jI9qxYwfKynwHtZYuXQqH6DsrCQAyMjIiMpaouwZA88kUqL/7EPq7BwGmcqi/fBvqaS/XuE/zAy+4vf6+QU8c0yQCANrFK8MZbtCWjUhyey0JMnyd3MdtXdmnv8HeewigcWadrT7lPQgJAFelq/Fg2/BKoBIRERERERERERFR7Qs76HX33XdDrVZj//79WLZsWSTGFJaKLK+oqCi/8x716tXLtbx27draHhYRAKC0tNTvdqPRGDDo1a1bt4iMpXrJP+17/4Vy2QIIJYXu7ULIcJLSs1D+5nco6zEQt7eciPGtHnBti1HVXoZXVfEauce6ic3vwj3N78YzLW7B6anzAZXatW1vkfdMz25JSjzZMRozrkyotbESERERERERERERUeSEfRc6OzsbU6ZMgSRJuPfee7F79+5IjKvG9u3bBwBo3LgxFArfc/BUnYOsYp+aeuCBB9CyZUskJSWhSZMmGDBgAF5++WXk5uaG1S9deiRJguiw+20jk0UmeGSWq9xey/dsc44B7kGuoINeogOwmCAlpmDfuCfwbUofoMq+hvMU9AKAqb0Mbq8dMjk+T+uP11KH4s+iyoyzvUU2XPbTGY/903Qy/D68AZ7qFAONgmUNiYiIiIiIiIiIiOoD31GhENx5553QaDR47LHHcOWVV+L222/HNddcg9atWyMmJiYShwiK2WxGfn4+gMq5xnwxGAyIiopCeXk5Tpw4EdZxV61a5VouKChAQUEBNm7ciA8++ACvvvoq7rjjjqD7MpvNYY2lrquYy8rXnFYXO0e17KomTZrg0KFDrteSJOHo6f2QIc5nH3a7PSK/J190HYEbt/+OeFOJ23qpWpBLMJuCOp7iyD4YXn0YANBBqcIRIQpZl38AAIhSALBbYPYfz4uYFJXvbLl/8kwYmCxgzRkbrlta4rXNyqsNF/25GKxL/Zwlqo943hLVLzxnieoXnrNE9c+lct5qNJoLPQQiojoh7KBXfHy822tJkjB9+nRMnz49pH4EQXAFrGqq6lxJUVFRAdvrdDqUl5ejvLy8RsfLysrCiBEj0K1bN9c8S0eOHMH8+fMxb948mM1mPProoxAEAbfffntQfebm5noERi5Gp0+fvtBDuCCqB1JMJpPba0mSoJRr4es3QKlUoqioCMXFxeGPRanBzuSm6Htki9t6sVrQS1ZeAumT12DX6nHm8iEQq5QGrEp/PAeGc8tymxVaRWUmWaxcxLFjx8Iec7AS7QCg87pteU4ZWgmFuG2b9y+DWpmEglPHUVB7w6uXLtVzlqg+43lLVL/wnCWqX3jOEtU/F/N5K5fL0aRJkws9DCKiOiHsoJckSRAEwfX/qqXQJEkKt/uQVA0oKJVKPy2d1GrnzfvqgYdgDB8+HDfddJNH6bfOnTtj1KhRWLx4McaPHw+bzYb//ve/GDp0KJKTkwP2m5aWFvJY6hOr1YrTp08jOTkZKpUq8A4XmerlP6Ojo3Hy5Em3dWqVBsZq+8XFxSEqKgrt27dHQkLk5pjakdLMI+i1L7GR22tBkpC0ablzHNZylN31pNe+tFtXuL02VimfmKxXoWHDpAiMOARrvQfR1xbJoVJrAHify2vbdfHnbf6x+uBSP2eJ6iOet0T1C89ZovqF5yxR/cPzlojo0hKR8oYVwa3zHeSqrmoar83m/YZ2VRaLBQCg1WpDPlZsbKzf7UOGDMETTzyBV155BUajEd988w0ef/zxgP1eKqnIKpXqknmvVVWfj8tbcLb6DFIqnQw33HBDrYzHqlDidFQckssLXesc1cZYrI12LWvWL4P9gec9O5IkRC381m1VQ0tlrlSSVn7e/707JyqxOc/758Bfp31/PjSI8Z4hdqm7VM9ZovqM5y1R/cJzlqh+4TlLVP/wvCUiujSEnc5QWFgYkf8KCsIvJqbX613LwZQsNBqd+TTBlEKsidtvv92VCbZ69epaOQbVb9UzBQEvwWPPJhH1c5v+EKscZH+1TC8PDi8Tc3l5H1UlaOQ1GVpY5g5KDHmfeYND34eIiIiIiIiIiIiI6oaLqoaXRqNxzTF24sQJv22LiopcgbH09PRaGU9SUpJrPNVL2NGlqXpAq3rmFwCI1doItRz1Mqq0KNH4Dvw2Lqg8l8TEFEAQoHn/aehvuwKad/4DOOyQr1/usV+hojJjqoHm/H/UGNQyPNhGH7jhOc92jkG/NO/zlRERERERERERERFR3XdRBb0AoEWLFgCAw4cPw273kpFyzr59+1zLzZs3r7XxeMvkIargLeilshrcXsdExQffYXkpZDkHAD+/+944BN8fBUlllaUPJV0U1J+/BcVmZ+aiYttaqGZ/Cvmh3R77KSTRtZysO/+ZXgDwQtcYvNvTgOuy/Jcw/fXqRDzWPvgAGRERERERERERERHVPRdd0Ktnz54AnOUNt27d6rNd1XKDPXr0qJWx5OXlIT8/HwCQkpJSK8eg+qV6ppe3oGhJcYl7myAzvWRH9yPq3zdB9+zd0D19B2AyuralaP1nMNlTM13LKrvVbVtm8anKF1o9lCt/dduu+vUHyA/v8ehTITlcy4kXINMLABQyAXe0jMIX/f0HDnsmqxmgJiIiIiIiIiIiIqrnav1OdFlZGU6dOoWysrLaPhQAYNiwYa7lGTNmeG0jiiJmzpwJAIiNjUWfPn1qZSxffvmlK8jRq1evWjkG1W9arf8MJABBz3enXDADQnkpAEB26hjUMz92Lh8/jH7Fx/zua7r/eZR9tRy2ywdBViVDy6kyUCeUeB+LfM82j3VVM72axyqCeQu1anLXGK/r949lQJqIiIiIiIiIiIjoYhDxoFdOTg5eeuklDBo0CCkpKcjMzETr1q2RmZmJlJQUDBo0CC+//DKOHfN/E76munTp4sr2+uabb7B+/XqPNh988AH27t0LAJg4cSKUSqXb9pUrV8JgMMBgMOC+++7z2P/o0aPYts3zJn9VixcvxhtvvAHAGdi4+eaba/R+6OK2/fAa2NTFfts4HA6/2ysoNyx3f718AbQvPQDd03cgbf3veGDNDz73rQhrWcbdD1TLLBOqJKfJTgZ/3r7ZcLhruUOC0k/L8+PhdtEe67bekIwk7YUpvUhEREREREREREREkRWx9Aur1YrnnnsOn332GUTRmeFRvZSbxWLBxo0bsXHjRrz33nuYMGECXnzxRahUqkgNAwDw2muvYciQITCZTBg1ahQee+wx9OnTByaTCXPnzsWXX34JAMjOzsaDDz4Ycv85OTkYMWIEunfvjiFDhqBt27ZISkoCABw5cgTz5s3DvHnzXO//pZdeQlpaWsTeH9Vf1c+Jo2f2wQYjUtAh6H1CIT/wj2tZ5bCj15GtWJ3V0aNdxTmLGAMkfQxgsdT4mBVeazQSAHBjU22dKR24Y3QyHl9ThGNlDkxso0dW9IXPQCMiIiIiIiIiIiKiyIjIHV+TyYTrrrsO69evD3iDvmK7w+HA9OnTsWXLFvz888/QaDSRGAoAoEOHDvj8889x7733oqSkBJMnT/Zok52djVmzZiE62jP7I1jr16/3mklWQafTYcqUKbj99ttrfAy6uBmiEmAwNEVpTpgdWYMLUjU/exTrM9rApnDPvPpwZymeTmwAtVzwcg6HHnSb2PwuGOXOc/rOFlEh719bGuoV+GFg4oUeBhERERERERERERHVgogEvR555BGsW7fOlc3RqlUr3HzzzejRowcyMzOh0+lgNBqRk5ODdevWYcaMGdi1axckScL69evx8MMP45NPPonEUFyGDh2KVatWYdq0aViyZAlyc3OhVCrRpEkTXHvttZgwYQJ0Ol2N+u7YsSM++eQTbNiwAVu2bMGpU6dQUFAAu90Og8GAli1bol+/frj11ltdGWBE3hgt5ejZ6Eqsz9kaXkcqdVDNDJYyjN3+G77pPNxt/V9HCjH161wsG5EEi0NyK3Ao1CDRrFBRGei6LDm4sRERERERERERERERhSPsoNemTZswe/ZsCIIAmUyGyZMn47777vMoZxYVFYWkpCR06dIF9913H6ZPn45nnnkGDocDc+bMwcSJE9G5c+dwh+MmMzMTU6ZMwZQpU0Lar0+fPigqKvK5PTo6GmPGjMGYMWPCHCFdaqpnUVntZsxb8wVS0Snsvi1j7oF6VuDgcaKxGILgntEVAzMAoP+Cs5jskKCtuoNWB5SGNhazzJlJ1iKW5QOJiIiIiIiIiIiI6PyQhdvBzJkzXcuTJ0/G/fffH3D+HkEQMHHiRLz00kuudd9//324QyGqd1pndkFNygd6Y7t6XFDtvkjp5xF8M1eJf1c/e4c3ewBl2e09+pHkvgNaydZiAMCghpErW0pERERERERERERE5E/YQa/Vq1cDAFJTU3H//feHtO/EiRORlpYGAFi1alW4QyGq86oHm3SaaEgBgl4JDeKC61wQIMYEbvtS1nU4CoPbOlmVMQjVxlOs0OGK2Bs9+rGMfwTGZz7weozFCR0AAI308oDjISIiIiIiIiIiIiKKhLCDXrm5uRAEAT179gx534r9JEnCyZMnwx0KUb1TWHoWEkS/bdq0bht8h0qV38056gTkaJJgr3bquwe93EkQkKNJ8OhL/dW7EJt5H1uuOh4AkKlneUMiIiIiIiIiIiIiOj/CviNtNjvnAoqKiqrR/hX7VfRDdClp27g79ub/DZvdBKX7TFoAAItQihbNWgbfocwzs6rsg5+BogJ0WFCCo9okAIAkCG5VFd0DXZ6ZZ8Vyncc6KaEBAMB8x+PQfPGWa/1mfZZruVE0M72IiIiIiIiIiIiI6PwIO+iVkJCAkydP4tChQzXa//Dhw65+iC521csbrtv9Oyx2M84odiJaTINCUru2WYUylMhOBNWv8o+fIN+0ErKzuc7jRMXANuBaOLLbAPpY7LRF4aj2jKt99dwy/5legMNLMK1Tk0fxzxcn8GTrnnghuw2UB/5BrsqAu1re62rTkOUNiYiIiIiIiIiIiOg8CTvo1bJlS+Tm5mLt2rU4cuQIsrKygt73yJEjWLNmDQRBQMuWIWSzENVDkiShuLjYbd3JwhxABjgEC4rkh2vct+zEESh2bXa9tne/AocH34Y2s04Bm3LRyuB+qovVyhumagXA4mPc58JgQ9s/iV+3vw4AeLvhMPyjywAAvL7LDMfVU/DjukM4pYqFSV4ZuNMpwq6gSkREREREREREREQUlLDvSA8cOBAA4HA4cM8996C0tDSo/crLy3HvvffCbrcDAAYPHhzuUIjqtDVr1rh+34PVLL19cA1N5W4vbWqdM+B1zu4i9+NWz/S6r1UUZg90ZltWz/Sq8Ht8eyj6fYtpTy/Ek01vctv21vYyHNY2cAt4XZGmrt4FEREREREREREREVGtCTvoNX78eCQnJwMANm7ciP79+2PRokUQxeq31Z0kScLixYvRv39/bNiwAYIgoEGDBrjlllvCHQpRnWWxWPDPP/+EvF/3llcG1U6oFvTaa/UfcJKqhbby8/MwMEODE7ekQimr3rbqgQQ8vzG4wPanfeOCakdEREREREREREREFAlhlzeMiorCe++9h1tuuQWiKOLgwYO45ZZbkJCQgM6dOyMzMxM6nQ5GoxHHjh3D5s2bkZeXB8AZAFMoFJg6dSp0Ol3Yb4aorjKZTAHbXNlpFBwOO/af2AadOhqXtx6MZhlBZHqJIhRb17itOmxX+w1pi9WCXocPH4bdbkeUUgFUm3eseu5XvsV7QLuqVgYFkrScz4uIiIiIiIiIiIiIzp+wg14AMGTIEHzyySd45JFHUFZWBkmSkJeXh99//92jrVTlhrper8fUqVMxaNCgSAyDqB6qPB9S4zPRsmEnDOh8fQi7S1B9O9VjdZ5M63e3jBg14D69GAoLC5GUlORnhMGLVXEuLyIiIiIiIiIiIiI6vyJ2Z3rUqFFYuXIlbrzxRqjVztJqkiR5/AcAarUaY8eOxcqVK3HddddFaghEdZbkkT3lSSlXhdyvcv43UC392WP9r3n+T20hIcNjXUVJ0upjrVnQy9fMYEREREREREREREREtSMimV4VsrKyMG3aNLz++utYv349tm/fjry8PJSXlyMqKgqJiYlo3749unfvjtjY2EgemqhOOnXqFFasWIGSkpKAbdMSskLuXz33c6/rCxTRfvfr0Lwpjh76222dr8Bc9fm/giETGPQiIiIiIiIiIiIiovMrokGvCrGxsRg4cCAGDhxYG90T1RsrV64MKuAFAFp1VEh9y/Zt97ltjy7N7759UtU4pVbDYrG41vkKeukVAk47Qhoa/jppCdyIiIiIiIiIiIiIiCiCOPEOUS0qKiryu90OMwCgaWqbkPpVLpoJ3SsPe922R5uKfJX/TC+tQoBQLRuragnSqm5oqgtpbEREREREREREREREFwKDXkS1JJh5vKxCGQDALtqC7lc4cQTqH6b53P5c49F+93//coOzHy9BL28mttb77KvojnScvc0zq2zGVfF+x0BEREREREREREREFGkMehFdSOfiTjq178BSdcp1y/xuXx7X2u31oAw1hjbUIFYl4Msr4nFbC99lFL0FvgRBwHNdYjzWt49XOscjE/BJ3zjX+p7JKvRLVfsdIxERERERERERERFRpAU1p9f333/v9nrcuHE+t4Wjar9E9V0wmV4VstPaBd1WNe8rn9vWxDRDgdK9tGGPZDUea+9Z7jDYTC8AeKStHlN3lKLIWtnmq/6V2VxjmuowhmUQiYiIiIiIiIiIiOgCCirodf/997tukAuC4BacqrotHNX7JbqUKOTKoNoJhXl+t2sdFo91CWrvCZ3egl4Wi+f+giBALhNwcFwqNufZIBOAdvFKqOThn/dERERERERERERERJESVNAL8J8FEkpGC9GlIpTzQqv2XXLQjcXsd3PH8hyPdfGa4INeZrNn/1FRzrHJZQK6NVAFN04iIiIiIiIiIiIiovMsqKCXvwwsZmcReRdK0KtxSsvgGooOv5unpg/2WBdKppcoih7tFIqgY+NERERERERERERERBdMUHezP/rooxptI6LgaFTBzYcl2Kx+t7/XcKjHurgwgl5yuTyocRERERERERERERERXWje74YTUdgCZXrZYAQAxOmTgu/Ubve56eVG1yFH495XglqGpjHBZWqZTCbYbDa3dTIZPyKIiIiIiIiIiIiIqH5g3TKiWhIo6FUiPwEAUCrUwXdqt3ldbRPk+DB9oNu6DglKTO4aA5Vc8LpP9UyvnJwcWCwWt3UMehERERERERERERFRfRF20Ov1118HAHTp0gUDBgwIef/ly5dj3bp1AIAnn3wy3OEQ1RvlstMAAFUIQS95zgGPdfbOvXC1ox/OqmJd68Zl6/Bxnzi/fRUXF7u91uv1sFrdyydWD4IREREREREREREREdVVYQe9XnvtNQiCgLvvvrtGQa+lS5figw8+gCAIDHrRRcVfppeIyjKF1TOu/FHN+cxjXXLiAyi2uh9rXHbgOcIaNmyIY8eOVY5JFD3GEh8fH/TYiIiIiIiIiIiIiIguJNYuI6olgcobVujVdmjQfQpmo8e66gEvAIhVBQ6kGQwGt9eHDh3CyZMn3da1atUq6LEREREREREREREREV1IFzzoVREYCCXbhag+8Bf0klC5LT0hK+LH1isCn9rVz7nqpQ2JiIiIiIiIiIiIiOqTCx70qphXSKcLXI6N6GIkE4I8De12j1WL49t7bRqlDBxElslCD4wREREREREREREREdVVFzToZbPZsGrVKgBAamrqhRwKUcQFW95QCDLoJTvwj8c6g92z3CHAoBcRERERERERERERXXoUoTT+/vvvfW7bv3+/3+1V2Ww2nDx5EosWLcKRI0cgCAK6dOkSylCI6ryysjKf21QKNfp3vBaiKEKt1AbsS5ZzEJov3vJYbxfkXttHKwMHtILJrmTQi4iIiIiIiIiIiIjqi5CCXvfff7/Xm+CSJGHFihVYsWJFjQYhCALuuOOOGu1LVFfl5ub63CaJwJUdrwu6L1nOAchOHfNY/0dcW491S4cnBdVnVlYWtm/fjpKSEp9tGPQiIiIiIiIiIiK6uIiiCLPZDLPZDIfDcaGHQ+STSqWCTqeDUqkMep+Qgl6A75JtwZZyq06r1eKVV15B9+7da7Q/UX0kimJI7YUy74Gpz1L7u73eOToZGfrgTmutVovrr78eZ86cweHDh7Fr1y7P4zLoRUREREREREREdNGwWq0oKipCVFQUYmJioFCEHCIgOi8kSYLVakVxcTG0Wi2ioqKC2i+k3+hx48Z5rPv+++8hCAKaNWsWVIlCQRCg0WgQFxeH1q1bY8CAAYiJiQllGET1Xvv27UNqr/7+Q49101OvxCl1nNu6YANeFRQKBdLS0mAwGBj0IiIiIiIiIiIiuog5HA4UFRUhISEBcrn3aVOI6gpBEKBWq6FSqZCfnw+VShVUxldId8g/+ugjj3UV83j169cPb7zxRijdEV3U/GU/RuIJincaDnN73TNZVeO+dDodWrZsiT179oQ7LCIiIiIiIiIiIqqDysvLER0dzYAX1SuCICA6OhpGoxGxsbEB28vCPWBGRgYyMjIQHx8fbldEFxV/Qa9IZFBlWvLdXv88ODGs/ho3buyxjpleREREREREREREFweLxQKNRnOhh0EUMpVKBavVGlTbsNNNduzYEW4XRJecs8W52HVUQmp8JuKik2rUh02ofCKj8Pa0sANUMplnDJxBLyIiIiIiIiIioosH7/dRfRTK723YmV5EFLpth/7G98umYv+JIILGDrvX1VaZM2b9UW9DRP5YMehFRERERERERERERPVZ+BMLAdi3bx+sViuUSiVatGgR9H579+6FzWaDRqNBdnZ2JIZCVGf4K28IOLd5CzR5MJu8rnaci1knaiJTg9dbLd+gxkdEREREREREREREVAeEfUc7JycHPXv2RN++ffH++++HtO/777+Pvn374vLLL8epU6fCHQpRveEQnPVHBSHwKSj4CHpV0Ckjk40VHx/vVtNXoVCgQYMGEembiIiIiIiIiIiIiKi2hR30+vnnnyGKIgBgwoQJIe171113QZIk2O12zJ07N9yhENUpvjK9RIUZulgV4qOToVFqA3dk8R70OqR1BqR08sgEveRyOYYPH46WLVuiWbNmuPrqq6HVBjE+IiIiIiIiIiIiIqI6IOzyhitXrgQApKSkoFOnTiHt26VLF6SkpOD06dNYsWIF7r///nCHQ1RnabRqyJPKIFfLIZM1QrTWgDZZ3QLuJ5iMHuteyxyJQqUeABCtity8W3FxcejTp0/E+iMiIiIiIiIiIiIiOl/CzvTavXs3BEFAhw4darR/hw4dIEkS9uzZE+5QiOqU6ple+hgtdp9ch51H1mH7oTXYe3xrUP3ITh3zWPdMkxtdy5Ga04uIiIiIiIiIiIiIqD4LO+iVn58PAEhOTq7R/hX75eXlhTsUojpNqpaQJQjBZWgJBWf9bo+NYKYXEREREREREREREdU9VqsVnTt3hsFgwLx58y70cPyaOnUqDAYDhg0bdt6PHXbQq4LNZqvRfna73e3/RJcKIcjTz3blSEgqtev1/6UPctsuCzJ4RkRERERERERERES1Z9KkSTAYDDAYDFixYkVI+/7555+ufZ988kmP7dOmTcOhQ4fQunVrjBw50msfhw4dwpw5c/DUU09h8ODBSE1NdfU5Y8aMkMZjt9vx+eefY+jQoWjatClSUlLQsWNHTJo0Cbt37/a775133on4+HisXr0a8+fPD+m44Qo76JWQkAAAyMnJqdH+R48edeuH6GJRvbwh4P462EwvREXD9PT/wdZnKF5pPAr/aTLOtalfqtrPjkRERERERERERER0vowdO9a1PGvWrJD2nTlzpmt53LhxbttKS0vx3nvvAQAef/xxr/eWV61ahc6dO+Puu+/Gxx9/jHXr1sFkMoU0hgr5+fkYNGgQHnvsMaxZswb5+fkwm804cuQIvvzyS1xxxRX4+uuvfe6v1+vxwAMPAABeffVViKJYo3HURNhBr2bNmkGSJGzYsAFFRUUh7VtUVIQNGzZAEAQ0btw43KEQ1SkeQa9qL4MOegEQs5rDfNcTmJx1PSxylWv95G4x4QyRiIiIiIiIiIiIiCKkR48erljHggULgg46lZeX45dffgEAtGrVCh07dnTb/vnnn6OgoAAZGRm49tprvfZR9X60TCZDq1at0KVLl5Dfg8PhwC233ILNmzcDAEaMGIE5c+Zg6dKleP3115GUlASLxYJJkybh999/99nP3XffDY1Gg927d2PhwoUhj6Omwg569e/fH4CznuRrr70W0r5TpkyB1Wp164foolUtxhVsWUL5+uVQzvsa4sLvcd+xxehWctC1zaCKWIVSIiIiIiIiIiIiIgrTjTfeCAAoKSnBokWLgtpnwYIFKC8vd9u/gsPhwKeffgoAuOGGGyCTeb8nnJaWhpdeegkLFy5ETk4O1qxZgzvvvDPk8X/33XdYs2YNAGfg6ptvvsGAAQPQpUsX3Hvvvfjtt98QExMDURTx5JNP+py6KjY2FgMHDgQATJ8+PeRx1FTYd8zHjRsHnU4HAPjkk08wderUoPZ7//33Xf9QarUaN910U7hDIaoVJSUlOH78uCtAW92BAwewdOlSbNiwwWcbb4Kd00u57k+o536O2Dmf4L0D32BIwVbXNoOaQS8iIiIiIiIiIiKiumLs2LGuKl/Bljj84YcfADgztMaMGeO2bdmyZTh+/DgAYPTo0T77aNq0KR566CH07t0ber2+JkMHAHzwwQcAgLi4OEyePNlje5MmTfDoo48CcM4h5i+Lq2K8q1evxuHDh2s8plCEfcc8KSkJDz/8sCt17oUXXsDgwYMxZ84cnD592q3tmTNnMGfOHAwZMgQvvvgiAGeJtwceeABpaWnhDoUo4vbt24cffvgBv/76K+bMmeOKtlc4evQoli1bhkOHDmHr1q1YuXKla1v18oZSTef0srkH0iyCEgAgE4BoZfAlEomIiIiIiIiIiIiodmVlZaFHjx4AgKVLl+Ls2bN+2588eRIrVqwAAPTt29cjVvLTTz8BcAa12rRpUwsjrnTgwAHs3bsXAHDddde5Ep6qq5rE5C/oNXjwYGg0GgDAnDlzIjhS3yKSJvLEE09g2LBhrpv8GzZswD333INWrVohNTUV2dnZSE1NRcuWLXHPPfdg/fr1rrZDhgzBM888E4lhEEXctm3bXMvl5eXYv3+/2/Z9+/a5vT506JBruXrQy+6wub0OOuhld9/PLHMGvWJVQtAlEomIiIiIiIiIiIjo/Bg7diwAwG6348cff/Tbds6cORBF0W2/qioSLbp27RrhUXqqKGsIAL169fLZLjk5GdnZ2QCAtWvX+mynVqvRrl07AMAff/wRoVH6F5GglyAI+Prrr/HII49AEARIkuT6z2w2Iz8/H2az2W29TCbDww8/jG+++SYSQyCqFUVFRW6vqwa1AGfpQ28coh1ni3Pd1uXmuadvipIY1BgEm3vQy3Iu6MX5vIiIiIiIiIiIiKg2mEymi/q/2nbttde6MpwqShf6MnPmTACAXq/HiBEj3LadOHECOTk5AIDOnTvXwkjdVWR5AUCzZs38tq3YfuLECY8KaVVVjHvTpk0wm80RGKV/ikh1JJPJ8MILL2D8+PH48MMPsXTpUtc/RlWZmZkYOHAg7rvvPjRt2jRShyc6L3wFuaqb//eXOHTiOGKQ7rPNibwga5hWL28oc562nM+LiIiIiIiIiIiIasO33357oYdQqyZMmFCr/cfGxmLo0KH46aefsGXLFuzfv99rEGnnzp34559/AADDhw9HVFSU2/b169e7ltu3b1+rYwaA3NzKRI70dN/3tgEgIyMDgLPiWW5urs8gWceOHQE4s9527txZ6xlrEQt6VWjatCneeecdAMDZs2dx5swZlJWVQa/Xo0GDBkhKSor0IYkiymq1Yt26dcjLy/PYZrPZsGXLFnTq1AmAZwlDwJnBtfnASsShSWQG5KO8IQsbEhEREREREREREdVNY8eOdc3H9cMPP3id5qlqFti4ceM8tp84ccK1fD5iK2VlZa7l6gG46qrO9+Uv06vquI8cOVLrQa9aTRVJSkpCmzZtcNlll6FNmzYMeFG98Pfff2PPnj1eg14AsHXrVleNVW+qz91VQRI8A2TBEDwyvZxBr9PG4MojEhEREREREREREdH5ddVVV6FBgwYAgFmzZnkkUIiiiDlz5gBwZlX16dPHo4/8/HzXssFgqL3BnlO1/KBKpfLbtup2fyUj4+LiXMunT58OY3TBYX00oiokScL+/fv9trHb7bDZvAe2AGfQSylFIVpM89uPWqkJblB296CXVXAmaPZM8f+hQ0REREREREREREQXhkKhwA033AAAyMnJwZo1a9y2r1ixAidPngQAjB49GjKZZ7imsLDQtXw+gl4V85ABzopo/lTdrtVqfbarOm6j0VjzwQUp4uUNieozX9ld1VVkenkrb7h5719ItrcL2MdlLQcENyhb9fKGzmDXv9pHB7c/ERERERERERERUQhuueWWCz2Ei8LYsWPx0UcfAXCWMrz88std22bOnOnWzhu1Wu1aNplMiI6u3XvCer3etVxeXu4WBKuuagDLXynEqllgSqUyzBEGxqAXURVnzpwJqp23YFeF5Rt/RTI8JxUUYXd7fUWHawIeRzX3C8iKC9zWWWTO07ZVXO1/QBAREREREREREdGlx1/mDgWvffv2aN26NXbt2oWff/4Zb7zxBtRqNcrLy7Fw4UIAQMeOHdGyZUuv+ycmJrqWCwsLaz3olZZWWb3sxIkTSEhI8Nn2+PHjAABBENz2q65qtlpsbGwERulfRMsbrlmzBo8//jj69++Ppk2bokGDBoiPjw/qP38/PKLzRRCEoNqJogij0YiioiLPPrycViIcMMoqs8iS4xpCqfBfnlC+fR1U877yWG+WKaFTBDdOIiIiIiIiIiIiIrpwxo0bBwAoLi7G4sWLAQALFy5EeXk5AN9ZXoB70MvbvehIa9GihWs50DRAFdvT09P9ZnpVHXdGRkZ4AwxCRIJehYWFuPHGGzFs2DB8/vnn2LZtGwoKCmCz2SBJUtD/EdUXkiRhw4YNPrZ6BqROKbbAJjg/xGSCHFd2vDbgMRTr/vS63iJTwmjn+UJERERERERERERU140ePRpyuRyAs8Rh1f8rlUrXvF/etG7d2rV88ODBWhylU8+ePV3Lq1ev9tnu9OnTOHDgAACgR48efvusOm5fGW2RFHbQy26347rrrsPvv//OABbVe8FmekmS5DOyLlQLetlhgV0wu15ffdnNaN2oa8BjiA2zva43y1jWkIiIiIiIiIiIiKg+SElJwRVXXAEA+P3337Fr1y6sWLECAHDVVVe5ZXNV16lTJ9e8Wps3b671sWZnZ7uyvX766Se3ebuq+u6771zLw4cP99tnxbhTUlLQsGHDCI3Ut7CDXl988QW2bdvmen3NNddg9uzZ2Lt3L86ePYvCwsKg/isoKPBzFKLzI9igV0XqqTc6sfqHlHsQeOHaryGKYuCDKDyn3MtVGXBQmxzMEImIiIiIiIiIiIioDqgoYWiz2XDXXXfB4XAAqCx96ItKpUKXLl0AAJs2bardQZ7z4IMPAnBW+Hv++ec9th8+fBjvvvsuAKBJkyZBB70qAn+1zfOueoh++ukn1/Krr76KiRMnhtsl0QVTXFwcVLuFCxf6nIcuSmoQcP+ggmsWs8eqYe2fhChEdCo+IiIiIiIiIiIiIqpFw4cPR3R0NEpLS7F7924AgMFgwJAhQwLue/XVV2P16tXYvHkzSktLER0d7bPtvHnzUFZW5nq9du1ar8sAkJycjAEDBnj0cdNNN2HGjBlYu3YtPv30U5w+fRq33XYbDAYDNm3ahDfffBMlJSWQyWR4/fXXofCSvFHh4MGDOH78uOtncD6EHfTas2cPBEFAs2bNGPCiem/79u1Bt83Pzw+qnVQt06tRcvOggl7KP+e5vT6oaYAd+kwAQEaUPMhREhEREREREREREdGFpNVqMXLkSMyYMcO17rrrroNarQ6477hx4zB58mSYzWYsXLjQb3bYM888g2PHjnnd9s033+Cbb75xve7Vq5fXoJdcLseMGTMwevRobN68GfPnz8f8+fPd2qjVarz55psYOHCg37HPnj0bABAXF4dBgwb5bRspYaeMVNR07No18BxFRJeixNgUXNHhGjQwpKNFw464vvc9gXcqL4Us75TbqqbmM67lNvGc14uIiIiIiIiIiIiovqgerKooeRhIfHw8RowYAQCYM2dOxMflTUJCApYsWYK3334bPXv2RHx8PDQaDbKysnDbbbdh+fLluPXWWwP2UzHe8ePHQ6VS1fawAUQg0yslJQU5OTmQyVhyjcgbQRBwVadRuKrTqIj1eVeLqIj1RURERERERERERES1q3fv3igqKqrRvhMnTsScOXOwfPly5OTkIDMz02u7HTt2hDFCdwqFAnfddRfuuuuuGu2/Zs0aHDhwACqVChMmTIjYuAIJO1LVpUsXSJKE/fv3R2I8RBedmnyQCWUlHuvWxDRzLbeOCzteTURERERERERERET1QNeuXTFixAg4HA68++67F3o4QXnzzTcBALfccgsaNmx43o4bdtDrtttuAwBs3LgRBw8eDHtARASoZ033WDeu9UOu5Tg1MyuJiIiIiIiIiIiILhXPPfccFAoFZsyYgRMnTlzo4fi1ceNG/Pnnn4iOjsaTTz55Xo8d9p3zvn374tZbb4XD4cDEiRNdc3zVBTk5OXj66afRrVs3pKWlISsrC/3798fUqVNrbZxGoxEdOnSAwWCAwWBAu3btauU4dGE0aNAg5H0yMjJC3kcoLnB7fUoZi+OaBNfrKCWDXkRERERERERERESXimbNmuGDDz7Ao48+iuPHj1/o4fhVUFCAJ598EtOnT0dycvJ5PXZEaqS99dZbsNls+P7773HFFVfg+eefx5AhQyCXyyPRfY38+uuvuPfee1FSUlkmzmg0YsuWLdiyZQu+/vprzJo1C02aNInocadMmYKjR49GtE+qO1q2bIkzZ86EtE/r1q1DPo58/0631083uTHkPoiIiIiIiIiIiIjo4jF27NgLPYSgDBo0CIMGDbogxw476DVixAjXslqtxv79+zF+/HhoNBpkZ2cjJiYGgiAE7EcQBMyfPz/c4QAAtm3bhjvvvBMmkwl6vR6PPvoo+vTpA5PJhLlz5+Krr77CgQMHMGbMGCxbtgzR0dERO+7HH38MjUYDpVKJ0tLSiPRLdUeogdzhw4cjNTU1tIOYyj1WqSS7a/nOFlGh9UdEREREREREREREdAkIO+i1atUqt6CWIAiQJAkmkwk7d+70s2clSZKCCowF6z//+Q9MJhMUCgXmzp2L7t27u7b169cPTZs2xXPPPYcDBw7ggw8+wFNPPRX2MR0OBx555BE4HA48+eST+Oabbxj0ughpddqQ2sfExIR8DFn+aY91meZ813KG/sJlUBIRERERERERERER1VURmRhIkiS3/3yt9/VfJG3atAlr1qwBAIwfP94t4FXhwQcfRIsWLQAA06ZNg81mC/u4H3/8MbZu3YpmzZph0qRJYfdHdZNcLoMDwf++1CSYK8k8g1p2ofJUjVJELkBMRERERERERERERHSxCDvTa8GCBZEYR8T88ssvruWbb77ZaxuZTIaxY8fixRdfRHFxMVauXIkrr7yyxsfMycnBq6++CgB45513oFKpatwX1W2SJKFMdhKxYmatHUN2/LDHum9S+riWlTIGvYiIiIiIiIiIiIiIqgs76NW7d+9IjCNiKrK8oqKi0LFjR5/tevXq5Vpeu3ZtWEGvxx9/HOXl5bjxxhvRp0+fwDtQnSWTySCKos/tEgAJwWcnBp3pJTqgWLYAmq/f87r5kDbZtdw5URn08YmIiIiIiIiIiIiILhVhB73qmn379gEAGjduDIXC99tr3ry5xz418eOPP2LJkiUwGAx45ZVXatwP1Q2By22KQC0EvZS/zIR6zqdBtW0dx6AXEREREREREREREVF1F1XQy2w2Iz8/HwCQnp7ut63BYEBUVBTKy8tx4sSJGh2vqKgITz31FADghRdeQGJiYo36qcpsNofdR11mtVrd/l/fWCyWkDK9LBZLUO30fgJeXyW7Zw+KNgvM4U9DRxSU+n7OEl2KeN4S1S88Z4nqF56zRPXPpXLeajSaCz0EIqI64aIKepWVlbmWo6KiArbX6XQoLy9HeXl5jY737LPP4syZM+jevTtuu+22GvVRXW5uLhwOR0T6qstOnz59oYfgVaBMrzNnTiOUTK/c3Fy/GYcAkLr8Z7/bn2lyo2t5YKIdx44dC/r4RJFSV89ZIvKN5y1R/cJzlqh+4TlLVP9czOetXC5HkyZNLvQwiIjqhIsq6FU1S0qpDFwCTq1WAwBMJlPIx1q9ejW+/fZbKBQKvPPOO8HP3RRAWlpaRPqpq6xWK06fPo3k5GSoVKoLPZyQJSUlQRSCD0qmp6cHfJ+Jq37xue3BZrfjpDrO9fq2NnFomFb/fm5Uf9X3c5boUsTzlqh+4TlLVL/wnCWqf3jeEhFdWsIOeo0YMSIS44AgCJg/f35YfVRN47XZAtd/qyg9p9VqQzqOxWLBpEmTIEkSJk6ciLZt24Y2UD8ulVRklUpV595r4Pm8AKVaBbNQBBF2yII4fbRarf8ArNV/+cM1Mc3cXndKjoJGIw94XKJIq4vnLBH5x/OWqH7hOUtUv/CcJap/eN4SEV0awg56rVq1KuwsJ0mSIpIppdfrXcvBlCw0Go0AgiuFWNVbb72F/fv3IyMjwzWnF10a1CoVHIIFpxRboRMTIUAOh2CBStRDL6V4tA/0ey0Yy/xuN8ndn0BKUMtCHzQREREREREREdVroiiif//+2LZtG9q2bYu//voLMlnt3yfKy8tDp06dUFpailtvvRVTp06t9WMSEYUjIuUNg8mQqU4QhBrt549Go0F8fDwKCgpw4sQJv22LiopcgbH09PSQjvP+++8DAPr164fFixd7bVMRUDMajfjxxx8BAImJiejXr19Ix6Lzx9vvo1ardZW/bN26NVRqZ9aWXTCjRH4cAPDU2A+x7O8lyD2YH/oxVWq/288oY91eaxSRKaNJRERERERERET1x5dffolt27YBAF588cWgA16iKOKPP/7A/PnzsWnTJpw6dQomkwlJSUlITU1F165d0adPH/Tt29drYkBiYiIeeOABvPbaa/j2229xxx13oFOnThF9b0REkRR20GvBggVBtRNFESUlJdi1axd+/vln7N69GxqNBi+99BJatmwZ7jBcWrRogTVr1uDw4cOw2+1QKLy/xX379rmWmzdvHtIxrFYrAGDGjBmYMWOG37b5+fm46667AAC9evVi0KueGTZsGERRhEKhQExMDIrK8jzaKBUqDO47El8c/MJtvUKhCPwFRKPzuemsMhpFytCyEImIiIiIiIiI6OJSVlaGKVOmAAC6deuGq666Kqj9tm/fjkmTJmHz5s0e244dO4Zjx45h/fr1+Oijj/DVV1/hmmuu8drPfffdh48++gglJSV49tlnsXDhwpq/GSKiWhZ20Kt3794htR8+fDieeOIJfPbZZ/jPf/6DyZMnY/bs2bjsssvCHQoAoGfPnlizZg3Ky8uxdetWdO3a1Wu71atXu5Z79OgRkWPTxUcmkyEuLs71Okobg/tHTIZcroAkSZAkEXK5AjJBhlGjRmHBggWu+eTatGkTMOgl3/q31/W/xbXHxBZ3ua07c2tamO+GiIiIiIiIiIjqm2nTpiEvz/kg9qRJk4LaZ9myZRg3bhzMZjMAQC6Xo1OnTmjcuDH0ej2Kioqwf/9+7N69Gw6Hw29fsbGxuOOOO/D+++9j1apVWL58Oa644opw3hIRUa2JSHnDmrj77rthMpnw3HPP4c4778SqVavcggs1NWzYMLzzzjsAnJlY3oJeoihi5syZAJwf2n369AnpGEVFRQHbtGvXDseOHUPDhg2xY8eOkPqnCyNQuc2Duf/ghxUfwmwxom/74RjQ+Qa37QkJCRgzZgxOnToFvV6PpKSkgMfUfP6mx7oXhr+Cl8uy3NZ93T8eKjlLGxIRERERERERXUrMZjOmTZsGAMjIyMDQoUMD7rN582a3gNddd92F//znP17vVRUVFWHRokXIzMz02+cdd9yBqVOnQpIkvPfeewx6EVGdVfuzHfpx//33IykpCSdPnsSXX34ZkT67dOmCnj17AgC++eYbrF+/3qPNBx98gL179wIAJk6cCKVS6bZ95cqVMBgMMBgMuO+++yIyLqr7vAW9BKEy0PT7ptkwWcohQcKK7Qu8ljrU6XRo0qQJGjRo4LavjwNCKC12W2XtM9Qj4NVQL8fILG3wb4SIiIiIiIiIiC4Ks2bNcmV53XzzzQGrClmtVjzwwAOugNcbb7yBt99+2+fD2QaDATfddFPAebqysrLQt29fAMDy5cuxa9euUN8KEYXJarWic+fOMBgMmDdvXq0c48SJE2jQoAGSkpJw4MCBWjlGbbugQS+5XI7LL78ckiRF9B/ptddeg1arhd1ux6hRo/DOO+9gw4YN+OuvvzBp0iQ899xzAIDs7Gw8+OCDETsuXdxO5B92e735wMrwOiwv9Vi1/eApj3X3t9aHdxwiIiIiIiIiIqqXvv32W9fyqFGjArb/3//+h927dwMArr76atxzzz0RG8t1113nWp4xY0bE+iW6mEyaNMmVULNixYqQ9v3zzz9d+z755JMe26dNm4ZDhw6hdevWGDlypM9+zpw5g5dffhn9+vVDZmYmUlJS0L59e0ycONFrklBV6enpuPnmm2Gz2fDMM8+ENP664oIGvQC4ShoePXo0Yn126NABn3/+OWJiYlBWVobJkydj4MCBGDlypCujLDs7G7NmzUJ0dHTEjkv1W8UTMFX5y9YSRTGs4wmiZ73kA3aNxzqVPKzDEBERERERERFRLbr88stdN6rnzJkT9H6PPPKIa7/HH3/cY/uRI0dcN6izs7PRokWLgH1+8cUXruXHHnss6LEEY9iwYa57ZXPmzAk4VQjRpWjs2LGu5VmzZoW0b8WUTAAwbtw4t22lpaV47733AACPP/64z/vWixYtQteuXfHWW29h27ZtKCkpgdlsRk5ODmbOnInBgwfjxRdf9DuORx99FEqlEosXL8amTZtCeg91wQUPeuXm5gIALBZLRPsdOnQoVq1ahfvvvx/Z2dnQ6XSIjY1Fp06d8OKLL+Kvv/5CkyZNInpMqt+sVqvHuqioKJ/tJSm8oBdsNo9V09IGeKxrE6f0WEdERERERERERHXDjTfe6FoO9ia3xWJxq3w1ZswYjzaLFy92LVeUFvRny5Yt2LdvHwBntkbXrl2DGkuwkpKS0KpVKwDA6dOnsWXLloj2T3Qx6NGjBxo3bgwAWLBgAUwmU1D7lZeX45dffgEAtGrVCh07dnTb/vnnn6OgoAAZGRm49tprvfbx999/47bbbkNJSQnUajUeeughLFiwAMuXL8cnn3yCjh07QpIkvPvuu5g6darPsWRmZroyyd58882gxl+XXNCgV25uLlauXAlBEJCcnBzx/jMzMzFlyhRs3LgRubm5OHr0KJYtW4ZHHnkEOp3O5359+vRBUVERioqK8PHHH9fo2Dt27EBRURF27NhR0+FTHeCvTvLpouPIK/YsRxg0u2eQbUO0ZyC2ewNVzY9BRERERERERES16oYbbnDdQ/rzzz9dc3D5s2TJEhQVFQEAmjRpgu7du3u0WbZsmWu5Z8+eAftcu3ata7l9+/YAgIKCArzzzjvo168fGjVqhLS0NHTo0AETJkzAr7/+GrDP6qqOo+r4iKhSRSC8pKQEixYtCmqfBQsWoLy83G3/Cg6HA59++ikA98+bqiRJwuOPPw6bzQa5XI5Zs2bhpZdeQp8+fdCxY0eMGTMGS5YsQf/+/QEAU6ZMwfHjx32O54YbbgDg/Kw6cuRIUO+hrrhgQa/9+/dj7NixrkhnME8rENUle49txUfzn63x/oKXTC+rTOH2+vdhSZD5KbFIREREREREREQXVnp6Onr16gUAsNvtmDt3bsB9qmaEjR492mubzZs3u5bbtGkTsM+qmVcZGRlYuXIlLr/8ckyePBnbtm1DcXExjEYjjh49itmzZ2PcuHEYNmxYUEG6Cu3atXMt18eyZ0Tnw9ixY13lB4PN/vzhhx8AOJMwqmd+Llu2zBWg8vV5sXXrVuzatQsAcP3116Nfv34ebVQqFd566y0Azql+pk2b5nM8AwYMQHx8PERRdJtbsD5QBG7i3+uvvx50W7vdjsLCQuzYsQMbN2501X2Vy+V44IEHwh0KUVhqUofY35xfgSg2LHd7bREUkAT3OHS7eJY2JCIiIiIiIiKq62688UasXLkSADB79mzcc889PtsWFxdjyZIlbvtWd/r0aZw9exaA8/5TdnZ2wDFUzdrIycnBuHHjUFZWBplMhu7duyM7OxsWiwVr1qxxtV29ejWGDBmCpUuXIjY2NuAxmjdv7lreuXNnwPZEl6KsrCz06NEDa9aswdKlS3H27FkkJSX5bH/y5EmsWLECgDM5KC0tzW37Tz/9BABo2rSpzwB41aD3gAGeU+hUaNq0KRo3bozDhw9j/vz5ePnll722UyqVGDJkCL777jvMnTsXzzzzjM8+65qwg16vvfZajW78VwQYZDIZ3n33XbcPTKK6IJjfa0GoebKk6uev3F6rJbt73wA0CmZ5ERERERERERHVdSNHjsS///1vmEwmbNiwAYcPH3bN61PdvHnzYLFYAADdunVDkyae010cPXrUtZyUlASVKvD0F8XFxa7l3377DYDzBveXX37plqEliiI++eQT/Pe//4Uoijhw4ACeeOIJTJ8+PeAxqt6Mz83NhcPhgFwuD7gf0aVm7NixWLNmDex2O3788UdMnDjRZ9s5c+ZAFEXXftVVBNT9zdNXUFDgWm7QoIHfsTVo0ACHDx9GTk4Ojh07hoYNG3pt161bN3z33Xc4dOgQDh48iKZNm/rtt66ISHlDSZJC/k8QBPTr1w9LlizBLbfcEolhEJ13Nc70ctj9bm4fr8TpW9P8tiEiIiIiIiIiorohJibm/9k77zCpqvOPf84t07b3haX3LiBNFMUSY8EaVKwxsSYxiaZYk5iYX4xojBp71Gg0JhbsNcaGgIggoNJ7X9hd2D71lt8fd/fuzs7M7rIs/Xyeh4e55542s1PuPd/zfl9OOeUU97g1S7Pm51ramDVSVlbmPs7NzW3XHILBYNxxRkYGr732WpzgBU4QwrXXXsvtt9/ulr388susW7euzTGaz8UwDHbu3NmuuUkOPurDNfvkXzgaTDmHcDQYVzcai6SsG4zU7da4e5uzzz4bn88HNFkXpuKFF14AID09nTPOOCPu3NatW9m0aRMAo0ePTtlHWlqa+7i5AJ6Mmpqm579y5cqU9ZqPN2fOnFb7PJDY40ivm266qd11dV0nIyODHj16MHr06DYVR4lkX9LS3rC5oJXM+vC6s/5EflZxh8ZSV32b8txRRR7eOy11uKtEIpFIJBKJRCKRSCQSieTA4/zzz3dtyF5++eWk66Zbt251F491Xefcc89N2ldzAcvv97dr/MYF9kauuuoqevTokbL+T37yEx599FG2b9+OZVm88cYb3HDDDa2OEQgEUs5Tcmhx1ws/3SfjDO05lmnHX5f03Otz/sHSjfPd4+OPOJsTRp2TtO6T7/2J8qpt7R73j5f/s+1Ke0BWVhannnoqr732GosWLWL16tX0798/od6SJUtYunQpAFOmTIkTrwC+/PJL9/GIESNSjjdw4ED38Zw5czjrrLOS1isvL2fVqlXucXNb1JYMHToUXdeJxWIsXryYyy67LGXdA4k9Fr1uvvnmzpiHRLLfaS2nl2VbCWWKUFCVjn2EtNn/TSiLCicU/P/Gtu2fLJFIJBKJRCKRSCQSiUQiObA46aSTyMvLY+fOnaxZs4aFCxcmRGbMmDHDXYM68cQTycvLa7Pf9uahb7lYPmXKlFbra5rGd7/7Xf75T2fxf968eZ02F4lE4lgVNgrhL774YtK8WM2jwC688MKE81u3bnUft5YXbMKECWRnZ1NVVcW///1vrrnmmqR2hH/6058wTdM9rq2tTdmnpmnk5ORQVlbGhg0bUtY70GiXveGcOXOYM2cO69ev39vzkUgOGNqK9FKUjruD2lmJYen5x/wdgGG5eof7lUgkEolEIpFIJBKJRCKR7B9aRm4lszRrXpYsd08jzSOqwuFwu8ZvaYPYPPIjFQMGDHAfl5aWtlk/FArFHbeM/JJIJE2ceOKJrtvdSy+9lLDGbFkWM2bMAKCkpIRJkyYl9NHcQjQ7OzvlWIFAgF/+8pcA1NXVcfrpp/PCCy+wa9cuotEoS5Ys4eqrr+aZZ56JyxHY1vdLTk4OADt27Gi13oFEu1btp0yZwhlnnMGjjz6acG769OlMnz6dDz/8sNMnJ5EcKNhJIr0EHcznBVgFXRLKgqqPNE3gVTver0QikUgkEolEIpFIJBKJZP/RPEfXa6+9FhdRsXTpUpYtWwYk5gBrSVFRkfu4vXmzmlunCSESIr+SkZGR4T6uq6trs37zuWia1q5INYnkcEXTNKZOnQrApk2bmDt3btz5mTNnumLzeeedlzTIorKy0n3cmugFcN1117kWhNu3b+faa6+lT58+FBYWcswxx/DSSy/Rs2dPfvazn7lt0tPTW+2zccyDycp0j+0N77rrLoQQXHnllZx00kmdMSeJZL/QWnh2VV1FQpmueTs8ljCNuOPZWc7Omxxvx6PHJBKJRCKRSCQSiUQikUgk+5exY8fSp08f1q1bR1lZGZ988om7ZvrSSy+59c4666yEHFzN6dmzp/u4oqKCaDQaF52RjMGDB7uPbdumvr6+TeGrubVZZmZmq3UBtm1rypnUtWtXVFVts43k4OTmaQ/uk3FaSx9z9tE/5IyjmvJI6Wrq9dgrT70taeDC/mbatGk88sgjgBPpOXHiRPfcCy+8EFcvGV5v03MOhUJxQnVLhBD87W9/48QTT+SRRx5hwYIFrvCemZnJBRdcwG233cYzzzzjtmlLSGuM7tT1g8edrF2iV6PNm/RslRxONLc3jJmxhPMZgewO990yp9eIuo0AbKk3k1WXSCQSiUQikUgkEolEIpEcJJx33nlMnz4dcISuk046Cdu2eeWVV9w6zSPCklFYWEhBQQHl5eXYts2aNWsYMmRIq22OPfbYuOOVK1cm5BRryapVq9zHJSUlrdZtWX/YsGFt1pccvKT52hZB9zY+T/vtMwPe1iOW9hcjRoxgyJAhLFu2jNdff527774br9dLfX09b7/9NgAjR45k0KBBSdvn5+e7jysrK1sVvRo566yzOOusswgGg5SVlaGqapxIvXbtWrduc7E8GY2RZllZWW2Oe6DQrrCSxhC3srKyvToZiWR/0lLUbS56bdvZufns1PUr4o4zTcc7tUe63B0jkUgkEolEIpFIJBKJRHIwc8EFF7iP3333XYLBILNnz2bLli0AdOvWjWOOOabNfpoLVkuWLGmzfo8ePRg5cqR7/M4777Ra3zAMPvjgA/f46KOPbnOM5vM48sgj26wvkUjgwgsvBKC6upr3338fgLfffpv6+nqg9fx+zUWvqqqq3Ro3EAjQq1cvunfvHheVuXjxYgB8Ph9Dhw5ttY/q6mrA+d46WGiX6NWzZ09s2+azzz7b7RdWIjnY2VK+ljc+fzqubG/tHDipJHVYu0QikUgkEolEIpFIJBKJ5MCnT58+jB07FnDyZL3zzju8/PLL7vnzzjsvbrN1Ko4//nj38RdffNGusa+99lr38RNPPOEKbcl49NFH3XxCPp+Pc889t83+m+ckaj4/iUSSmvPOO88VnV588cW4/3Vdd/N+JaN5hGfzCK2Osm7dOr799lsApkyZ0qptYVlZGTU1NQApI9EORNplbzh58mSWLFlCdXU148aN47TTTqOoqCgusdrChQvdsN2OctNNN+1Re4lkT0hl37l044KEsj3J55WMfxc6Xq4ZetsXPBLJ4YJt2+26CZBIJBKJRCKRSCQSieRA4/zzz2f+/PkAPPfcc3z99ddx59rDKaecws033wzAZ5991u5xH3nkEb755htqamo4++yz+ec//xkXzWHbNk899RS///3v3bJrr72WoqKiVvsuLy9n+fLlABQVFcVFlUkkktQUFxczefJkPvroI/73v/+xbNkyZs6cCcCJJ54YF83VklGjRuHz+QiHwyxcuJBzzjlnj+Zy5513uo+vvPLKVusuXLjQfTxmzJg9Gndf0i7R69prr+W5556jpqaGiooKnn322bjztm2zcOHCuBehI0jRS3Ig0bjYPnHIdxnZ92hs2+LbDV/y2Tdv0a/rHngW11YlFP2+t6PmZ3nbFXwpkRzS2GaU6KpH0IqPR805Yn9PRyKRSCQSiUQikUgkkt3m3HPP5dZbbyUWi8UJViNGjGgzh04jvXr1Yty4cXz55ZesWbOGlStXMnDgwFbbKIrCs88+y8knn0xZWRlr1qxh0qRJjB8/nn79+hGJRJg7dy6bN2922xxzzDH85je/aXM+77zzjrtp/Hvf+15cQIREImmdadOm8dFHHxGLxbjiiiswTRNosj5Mhcfj4cgjj2TOnDl89dVXrdatra1FCOGmq2rJ/fffz4wZM9z5TJgwodX+Gsfz+XxMnDix1boHEu36ZiopKWHGjBn06dMH27bj/jXSsnx3/0kk+5tU78OMQDZFOd3w6n521mznhJHncPr4Szo2SCRE+nVnxxVdMfBq1vmdnTS9M2ROL4kkuvYpjNL3iW2aQXjJn4is/vv+npJEIpFIJBKJRCKRSCS7RV5eHieccEJCeXujvBq55JKmNahXX321XW169erF22+/7UZiWZbF3Llzee6553jppZfiBK+LLrqIV155BU1rOzbi9ddfdx9ffPHF7XsCEokEcKwEMzIyANyIyezsbE455ZQ225522mmAE3lVW1ubst6aNWsYOnQoP/vZz3j11VdZuHAh8+fP5/nnn+e0005zoztHjhzZLte+RsH+hBNOwO/3t1n/QKFdkV7ghK8tWLCABQsW8PXXX1NVVUUsFmP69OkIIRg9ejQnnXTS3pyrRLJPaWmrlpNRwLTJ1+1Rn+o38xLK/tnlOPdx14AUvSQScD575s75bom3/9X7azKSTsC2TYztH2NVL0PNG4NW0HZyZIlEIpFIJBKJRCI52Jk2bRr//e9/3WNVVVvN3ZOM888/nzvuuIOKigqef/55brrppnZFWA0YMIAPP/yQ119/nVdeeYWlS5dSVlaGx+OhS5cuTJo0iUsuuaTdFoUbNmxw7diOO+64OLtEiUTSNn6/nzPPPJPnn3/eLTvnnHPwettOo3PhhRdyxx13EA6Hefvtt1uNDquurubZZ59NcOtr5JRTTuGxxx4jKyur1TE3btzIl19+CcAFF1zQ5hwPJNotejUyZsyYOP/GRkVw9OjRrsesRCJJjv+h38cdV6t+sG1oENiKpeglkYAVAS0djLqmouAWlEC3/TgpyZ4QWfInzPLPATC2vQfDb0crOGo/z0oikUgkEolEIpFI9i7nnHPOHuff8fl8/OhHP+KPf/wjW7Zs4d1332XKlCntaqtpGlOnTt1toS0ZTz/9tOuSdP311+9xfxLJ4ciFF14YJ3pNmzatXe1yc3M544wzmDFjBjNmzEgpevXr14977rmHmTNnsmzZMsrLyzFNk8LCQsaPH88FF1yQNAI1Ga+88gq2bdOlSxc30uxgYbdFr2RIe0LJoUDL93HLSK89RV38eUJZlhlyBS+ALlL0OuixLRNjy2tYoVK0rqegZvRPrGNb2MHNYJugZSAUHfQMhJB/fwDh74qaOwqzbJZbFtv0Ct5BP9+Ps5J0FNsyXMGrEbN8jhS9dhPbioIVQ2hp+3sqEolEIpFIJBKJZB9zzTXX8Oijj1JRUcEDDzzQbtGrs6iurubpp58G4Oijj+b444/fp+NLJIcKxxxzDFVVVR1qe+211zJjxgw+/fRTNm3aRI8ePRLqZGRkcNVVV3HVVVft0Twty+Lf//43AFdffTW6ru9Rf/uaPc42+PDDD/Pwww8fdCFuEklL9qZ4q33xEf77bm2znkftXKFNsu+JbfgX0TVPYmx9h/CCX2BHqxIrmRFC864h9OWPCX1+KcHZ0zC2f4JtRvb5fA9E9B5TEd7C+EIrtn8mI9lzrBgi0A2R1gNP/2sBMLZ/uJ8ndfBg2zaR1U8Q/PRMjB2fNpVHq7BjqX28JRKJRCKRSCQSyaFDeno6t97qrCvNnz+fjz76aJ+O/9hjj1FTU4OiKPzxj3/cp2NLJBKHMWPGcMYZZ2CaJvfdd99eHevVV19lzZo15OXl7bGAtj/YY9Hroosu4qKLLuLII4/sjPlIJAcMjZFe1fU7KavaSnnVNnbWbCcYqWujZSK+R5NfELyfO2KP5ig58IhteqXpwI5hVHyZUMesXJxQFl3+F0JfXIEV2rEXZ3dwIIRwot+aYUvR66BFaH70rqdh128iusHZJaT32HNrjcMFq3oZ5o5P4soiKx8kOHsawVnnEfziChlxL5FIJBKJRCKRHAZcfvnlHHHEEQDcfvvtWJa1T8atqKjgoYceAuCSSy5h9OjR+2RciUSSyO9+9zs0TeP5559n69ate2UM27a59957AbjllltIT0/fK+PsTTrF3lAiOZR578v/sHTjfPd48hFnceKoczul77mZA9zHJ5W0nbRQcuAjfEWOdWHjseZPqGOHSpO2tSMVGNs/xNP74r02v4OGRtFLaKB6EYpn/85HskcoWYOdB7EaAIyyWWglZ6D4i/bjrA5cYpvfILr6UQCU7OGo+RMwtr2LHa3GrF2DsfUdt64d3IpZ8cVBZRdpBbeBoqH4CtuuLJFIJBKJRCKRSABQFIWZM2fu83Hz8/PZvHlz2xUlEslep3///jz00EOsX7+eLVu2UFJS0uljbN++nTPPPJOpU6fygx/8oNP73xdI0UsiaSDVTnmbvZfr6+GSk93HYVPu1D8ksIz4Y5H4NSs8OSmb29HKzp7RQYne60L0Xhd1em49yf5BzRqM1u1MjC1vgtDQe0wluuoRlLTuePpdub+nd0BhBbe5gheAVfUtVtW3AMQ2vkhs4wsJbSLf/oFooAee3hehFU3eq/OzbbvDn0vbMgh+2pR7QO99GZ7eF3XW1CQSiUQikUgkEolEIjnkmTZt2l7tv0uXLtxyyy17dYy9zR7bG0okhwqrVq2KO25c1GsZLq6IzvvYVOlp7uNrhhx8oaJ7C9sMY1YtoX7WNOo/PoXgvGsJf3MHtlG/v6fWNnZL0UtNqKIVH4/wFadob+6FSR18CKFIwesQwzvgx3j6XQW2QXTVw5g75xHbNGN/T+uAI7y44cJSS/KbYEXwDv9tQrHW9TTs4CYiS+/GjlbvlXnZRpDQ/J8S/ORU6j8+BbN6xW73EV50Y9xxbP2z2PI7TyKRSCQSiUQikUgkEkknIkUviaSBtWvXpjjTMtJr9z82xtjjEspW+eNFj+G5ekKdwxWrdg3hhb+CWBUAdv0GzIrPMUo/2L8TaweeQT9HLZqMkjMaNXc0dmgbVrgssWKL95HeYyq+I+9H73nBPpqpRLLvse0WnvN61v6ZyAGMktbDeWA05Y9UMvrjGfBjAse+gpY3FjV/Qlwbo/zzhkcWVl2q37I9wyj9H1btavc4/NX12LbVbtHKtkys6mVJTuyZ6GXVbSC2+XXMXYuxbZtY6QeEFt1MdMMLMteZRCKRSCQSiUQikUgkhyHS3vAA49tvv8U0D91dz9FolB07dlBZWYnHc2Dn6InFYixevJiheZMZknucY3No22AKFi9evFt9pfUfw6j5Tb7Lu7Q0XiyMz79StXYJu9froYs/tpZuScrLNi2mfGfvfT6f3UOjR/VKvKaTt8vctZDt2yqp9Y6Kq1Vs5qNpHmwEoLKzMo9wXRjY3vDvwGBff2a9xma61D5HrXc0EbUYQ8kmrPfa6+NKOg/FCpMVmYcgRkzJpbj+JfdcnT6U5vFLdqyOxYsWgYzqa8b3KPIYZEYXuSVr1AswK9KholF0Ohs1+wR6Vf0FhSghOwtdxAjpfVizMUYk9k2nfG6FHaGg/i08VgV+Y0PC+eAnpwGwJeMKQnr/phO2RSC2GkvoRLTuZIc/J6J2wc64im61T8T18fU3SYSwduI1NtOt5nEUnAjbmMhEt528cVblYsq2raUicHqH+5dI9hUH0/WxRCKRn1mJ5GDkcPjcqqrK8OHD9/c0JBKJ5IBAVFVVyW2wBxB9+/Zl586d+3sahyX33HNP3PEzzzzD0qVL97jf7xZm8PLY3gQ0J7Jntb+Idb4ivj/4R1R4Mp1Kr98NM/+5x2MdKhwzPJMX/zAkofypd0r53VMb98OMdo+lz45h+64og3oEAPj822rOu305ANnpKn26+tFUga4KIjGLLeUR7vtpX/p3C/DCR2X85YUt+3P6+5X3/zKc4X2abD8/+qqSy/60cj/O6PChb1cfPo/C0g3BDveR5lNY9e9xrdYJRUyq601q6g1q6k2m/m4ZMePwuhTxaII+XX2s2xYmmuS5qwp8/5Rizjwmjyumr2RntZGkF/jecfnc/9O+KIpgW0WEKTct4ejhWdSFTD6Y37H8gD2LvIwdnMGCFbWoiuD+n/Vl9ICMNtud8qtv+XadY0H7xI0DOG1Cbtz5a+5ZxYKVtXz/lGJ+NtVJtHvcTxezZmu4Q/MUAv50VS++f0oKq1ggGDbpf9H8DvWfk64RipqEo4fXe1MikUgkEolEcnCSl5fXioORRNJEeXk5BQUF+3saEkmHaO/7V4peBxiHS6RXUVHRAbW7xrZtFixYEFc2bNgw/H7/Hvd9zH3XJ5Rpk5+PO/59r2om50T3eKxDhUBsFSW1/0gor/JOoDzt7H0/od0gPfI1xfUvIFrYYm7K/Ak9ah5OqB9V8gnq/ciOfNGs7o+JaD32+lzbw77+zBbVvURmdKF7HFEK2ZT9i70+7uFOXvA9csNONGq1dwxlaVNbra9atWSFvwBsqn0TMBVHwE+LLic/+BYea5dbt9YzgrDaDb+xgfTYMlbn3rXXnsfBgG5W0K3m72gNEUkAIa0n29MuwFBzW2mZHM3chW7tIqx1xxZedLOMntX3sTB0Nr6CUbv1uc0Kz6Uw+IZ7vMt3LGGtB6odJi/4HlG1mHp9IBGtKxnRbwmrJfiNdWRGF7vPw2+0vjEhquSxMetXHY7uE3aULrXPUe07Ct3aRVZ4HlG1gPRYU8RYTMlCs2opC5xNjXesO1ZW+HMyIwuJaF2o8J8O2ASMNdTrA7FFw+tkm/SvvM3ta0fa95w+JJK9yIF6fSyRSJIjP7MSycHH4fC5lZFekvYiRS/JwUx737/S3vAA41D/gQqHw2zevJnu3bvj8/n22biWZbFz504ikQgAHo+H/Px8FEVxz7cUvQYPHkx2dvY+md/lEweR7ZUp9poYSWR1NcbmV+JKiwadTkneyP0zpXYS3bCC2LrEvQT9u2cSSRI46NXB00zwAuitfYFv5Jl7a4q7xb7+zIaX/hdzR9OxTzMY3teJMlEz+u718Q9HrHAZoc+b7FezIgsoHnMDijcvaX3btgnP/wlWeB0A+cpK7OBWALRuZ2LU7Yqrn5WmUdDvNCJf/w6RM5qRI0funSdykBBZ/ThGdU1cmd/YSO/qu0HLQEnriZLeE6H60HtfilDb/tzZVozgnEsgVu2WHZExC++I77f6ubWNEMaOT8A20YqOJ/jFne45vfel5K5/ruEgGxQbzVhLVskY9J6nEvzsSVpmZGtL8AIIFB3JyMGj2qxnG/UILQ07Vkd09aOYVUvQunwHo/RDbGM7GZoPoaVhBsvx5/TCbBYkr1vO69Cj3wiEYiPSumNVfktk2ZsA+Mwt5Bf1xtPvh8S2VhLb8g/84x5FCEFo0S00zzxXVP8Kvcd+H6EcmosjhzpOXje7Q/lY9yX76/pYIpF0DPmZlUgOPuTnViKRSA4vpOglOeQxDIN3332XHTt2xJXn5+czZcoUdF1P2ba8upQXPnkI0zKYNOw08jKL6FU8qFPn98rJeQe94GVWLcE26sG2wDZRMgei+PZs14gQatyxWnQ8Wt6Bt9s+tu2/mLsWAjbYFmruKJSsIVjVzfLUaOlgJ4/gtCMVCWUi7UDPW7b3ULMcW0tzxycA2NFdhOf/BOHJIXDMf/bn1A5ZzLLZCWVW7ZrUold4B1bduqbjBsELwNjyZmJflQsJz18Iejbevt/vhBkffNi2iVnxBdg2drQSz6AbEKqfyFJHZFIyB2LVrASjFqt6CVb1EhAaep/L29W/UPQ4wQtAMxK/W1oS/vaPWJVOZGV01cMgVDwDf0p05YPOd5PiBSsCsaqmRooXoaWhdTsbY8vrzvj+Ltih0nbN1TPwuqTlthHEjlYhND/B2RcmrRNb/y/3sVX1bVNbM4x/3GPEtr2LVb8Fu349drSSyDe/R/i6YJv1EIsXGmObXiK25Q3n+QFW5SKUrKFYlYtoSWjetdihbWglp+Md+FOnfrgMq2oJatHxCJmT7oDDtm0iX/8Gc9dXACjZw1F8RaB40HtMRQl03c8zlEgkEolEIpFIJBLJ3kKKXpJDntLS0gTBC6CiooLNmzfTp0+fhp3A8Qgh+NtrN7vHr3/+D/Iyi7j+3LvbP3h9bZtVTiw5+HcZRVY+hF2/wT32Dr0ZxTd5zzpVPaD6QSiA0q5oh/2BVbsas6wpSkZ4svEO/BmR1X9vcNQSoPqxbStlHwAi0B07XAZWBDXniL076QMYvdsZ6N3OwCw5nfDCX7nlthXbj7M6xNESbVyVjH4pq9uG870mAj3ADCYVblsiAt3wj388Qcy2bRuzfA5WqBStYCJKoGQ3J39gY9s2dniHE6lUMc/5TjNDmDs+RSuZ4tazahLz1ikZ/Rwxq52oeeMwd36ZMH7KuUUrXcGrqdAkuvJBAIxt74GeBUIFsyHPm1DQu58FgHfAtRjb/4en35XoXU8ltPDXcUJUc0SgO57+10CsGqF4MKuXYZbPIbbJieZVC47BLE8UX1Mh0nq5vzlKel/8oxtycprhuOcUOP5diNVghbYR/iqJTWqD4AUQXnyrM5e8sZg75yO8BdiRcudlCW1zXpOt7+AZcB1CCIQnj8iqR2HZ3QSOf69V4cusXkH469vAqMc3avph/R2/t7BC28G2EP4uAIQX34JVubjpfNW3WDjvT2Pbu/jGPICaOXB/TLVNbCMEqifh+1IikUgkEolEIpFIJO1Dil6SQ55QKJTyXDAYTHnOShKZs7MmUTxLSTRC4LdXtr/+QYwQSnwGqzYEnvbg6X0Jnt6X7HE/e50WlknG1rcxtn+MEuiGrXrxDbsN4cnGrFmF1v1c7PpNmLuarDSVrCGAcCLlABQPatbgffgEDlBaLvZL0Wu3sM0otlGLHa3EDm1HCXRDSe+VtK7e9VT0rqdix2qIbngBvfvZbpSXHasDbITuWExG1z1HbIOTk9AObkJ4kkeDeQb8mOiqR5rmE9ySdAE3tuHfxBos9GIbX8A/7rE9jhI9ULBtk8i3dzhiVwNqzijMis8B57uiNZTM3Ysq9vS/hlCj6CV0ajK/S05rEUhaOsJfgpI5EKwoZvlsRKAEJWOAG2kZmPAEthHCrPoaofpQ8yYg1CabP//oezEqvsC2YngHXU/oiyuSD1V8ElreGPc4uvJhrLqmJNvJBC8lewRWzfLEz76eBc1+cbzDbml6DQbdgNb1FKJrnsKqXkrwk9NQsoZiRytR88Zj7pxHW5g756NkD08p4Bnb3sOqW4ux7X2EvxjbqMXY/iF6l+8krW9Hqwl/db1zoPowymajZA4GRYuz3LOC28A2UNIOjHyOBxOR5fdjlL7vHou0nmhFk/H0vQKzfDZW3Tqsuo3YsSqwnPypsc2vow69aT/NODnCimB+fjZBQO91EWr+eMxdi1DzxqFm9MG2DMyyz1DzxiL0DMzaNYTnO5GTeo/z0Pv+MEF8tSI7sSM7UdJ6HLCbhyQSiUQikUgkEomks9kroldVVRVffPEFW7dupaqqCsMwuOmmA+vGUiIBWLt2LX6/n4yMjIRzMWPPFtm1eR+j7EwUyb5qtvD8/QGBPRrjQMC2jDirMwCrftN+ms2+xbZt7FASIdQMYtWuaqhjIQA1cwBq5gC3ihPhYIOeCUYIo2IuSnof9JLTXIHhsEY0E72E4kSbSNpNbMsbxNY+FVeWdsL7KWo7CD0Tb/+r3ePohheIrXsWsNF7X4Le7UxiG+MtJoU3D9uoRSuZgprRn8iy6QSOe91ZwG+BbYbdRVezZjV2pAJj+4dNFYx6zJ1fopScvpvP9sDEqloSJ3gBruClFZ/kWB7u+ARPv6tAqKgFR4MQGKUfEVv3NJ4+u2cFqQRK8I64A2PL61ieIoxYIea3txD25eLpfw2KrzCuvlB07NA2zFCTPaUd3Io++NdoRcc7C+tCIPRMFP/JycdM74Wn4TdNBEoITH4Tq3olSuaABjHoExR/MWrBMfGvTbjpe9Mz8OcYpR/gG/l/2JGdRJbdjVW7BjV7KGC74pNn0C8wtryBb9RdhBb+EgC95zSUQLem5yQEatYQ1JwRWNVOEsXG/20tHe+IPxD55nbU/InYRm1KYcvT94co6b1B0Ql+0vR+FJ4comv/AUYdqH7UnFGI4pOwqpZgF5/obACxbYwtb2CUfYaSORCzoln0nRnGjuwk9MWV2JEytC4n4xl0PdFVj8SJoIHJ7yCUQ+c7z26wPsaKEfzsXLc8MGkGQk/HtqJYdetR0pxcdrYZJTjnIud1hlYj6cyalXGCF4Bdv5HYun8SW/dPtOKTMHfOT2y34xM4gEQv27bpsrVZdHN4B+EFPwcgtu4ZPAN/jlm52I0sVwuPi4syj216GeHvilZ4DHasFlQfoTkXxY3hG/uwzI0pkUgkEolEIpFIDgs6VfRasGABd999Nx999FGCpU5L0ausrIyLLroIy7IYO3Ys06dP78ypSCTtoqysjI8//jjpOXUPF5y0+TOTlt/R63vu41+MOATEDdtIKIptfAFP38s71p0ZdnZiCw0UDYR2wCSgt0KlWLWrEd58hJ6N0NLajBwQSvKvWdsIuhEzAFq3s/EOuLZT53swo6T3JHDc607El81uLQDbtu2IC2YYtXASQvG03egQQ2iJgrptGSnfjwl1jXpi655xj2MbnnfyrbWI4rRqV+EbeRcIBaNiHv6JzyFUn5Mvp8HKr9mk4vozK75wj5WcUagZ/ZKLyEmIbXsfY8enKN589N4XozRYmh1IGM2eXxyKjmfwDcQ2vow+6h7UnOFxpz29LsDT64IOjanlj0PLH0eotozsBVeCHcWshVDFPNKOT4ws8x/1DKG5TeKad+gtqFkdz1spFI/7fITqxdPzvKT11NwjmxbshQqKTnjRzSjZw7Bq1wAQ2/AftOKT8B71S4SeRWzTDLzDbkPoGXgHXY8S6IHQ05P2r3c/F6tmZUO+Rccq0nfEH7Btm8CklxB6Jmb1CiLf3oEd3ZXQ3o5WuQKt1v17GJtfaSivxDv0ZiJL7wIzFB+tp3oxd36F3UxEjMvt2ECj8AlglH6AUfqB8zJ48rCjOwGIrnnikPk9iG2aQXTds873QYu8c+FFN6KVnEF05QNumaf/j4iufjS+3lfXo3U9HQRoRcfH2X4K1Yfwd3HEMiuK4u+KFS537S/jhPVmBCbNACC67p+oBZNQM/p0xtPFqt+MWb0cxZePkt4X4clqVzu7LP5a1KpbB4pOYOKzGNs/inuNgDjBq5HoygcS6jXH2P6hFL0kEolEIpFIJBLJYUGniV733Xcfd955J6ZpJgheyXZnFhYWUlhYyHvvvcfSpUu56aabyM3N7azpSCQureU0aQ2P7u1QO2XLOjwvP4n2deKC57UDruC9vJH4VcGWS7qgKq1YTx0sJLGB3BOMre8QXfOEe6zmjsY38s5OHaOjhOb+YPcbpYhQ0ntNcyzFqpeiZAzosEh4qCKEiq0IsKJO9Meqh9F7X9ou68fo6kcxtrwJgLLtA/yjD85NFbYVw9y5ABQdNXvYbllTKf6uCWVWzcqG6JnWMcrnEFnm5EhSCydhls0C2yK8uMlGTskc7FjPKV6s8HaiK+4HoaF3PQVwFqI9/a4iuvJvAHiH3BQvuLUQIq3KRViVi9C6nd3q3GwrRujzy7CjlU47wKxdjX/cY63mVNofeHpdiLH5tQSrPOEvQQgVT69pe21su+xjFDvarMDArFmJWT4XvecFiIY8bkL1ETjmBYQne6/NJRnewTcQbFi0j674K56BPweznljph2hdTsHT7wqsuvUIbz6KvxgAT59L3fZq1pBW+xd6Br6Rd2LbZpytZvN3iJo1CP/Rz4NRR3T9c03fGel9UfPGuvU8/a5AzRrk5J0rPgnFm4uacwTB2RfGjdnYHkArOR0lczBa3hiCs9v3d24UvHwj7wQtrV1tDhRs23Y/f1ZkpxOx6e8Kqo/omiedSg22glrxdzC2f4Sn3xWA7Yo0SvYIhOpLELzA+e4yhI5VvYTo8vtIO+E995yS1hOtcBK2ZWBHdiK0AP7hvyW26TWs+vWo2SPQS07DjlZj1qxAeHNR0vu5841teJHY1ncIjP876BmEF/8Gq3IRSuZAfKOmg+J1bEorv8Y3+h7UjL6YuxYS2/Qq6Bl4+l3p2sGaNSvd6CwA75BfoxWfiLFjJrEtb4EZQu91AVrhsc7Y2z4guuKv6L0uxq5aEf+c69YDJLzPhK8LWuFElIwBRJb+ud1/I+EtQM0eBjjf8Xa0Cr2VqFqrbh1m9XKEr8iJaGzYeGLbNlb1UqzQdrSCoxAH2XtVIpFIJBKJRCKRHB50iuj1xBNPcMcdd7jHAwYMYNKkSSxcuJBFixalbHfxxRfz3nvvEYvF+OCDD5g2be8tAEkku0uHFlBtG/8fr0OEk+cKO6p6FU92PYFL+gcODcELkubvEmk996C7eFtJc9dC6j85rSGFi4V/4nMHTc4fJWsIKMnFU6HoDYt+kkascDl2rMaJ7BMK0Q0vYu5o2v1u7lqYYNFn2zZYsbg8Q2bZbMcS0bawqr7GCm5zIo8OImKbXiW65u9xZW3ZEzZHyRnpPm4UrqJrn8bT9wdxwpdthoks+RMoXnzDf+MIXt/+0T1vls1K2r/wFUDNcrAijuAFYBtx4olechpal5MBKyHaLqXI0mBn1hKrfiNG+RdYtatcwct9DvUbMTa/it7je0nb7gusUClWcCtq5iDsSIWTw6/gKCcnTzOLQyVrCN6hN+/9CXkTc62FF/wcrfgkYlveRAl0wayYh7H9I0BB7/uDlFFZewOh+ggc9wZW9TJH2ErrDoDeY6pbR80ZsefjtGGLKoQAPQPvgB/j6fMD7Fg1wlcU9/svhIJWOCm+nSeHwDEvYFYuJrr2aexmdo1o6Rhb34Gt7xAFlOwjGnKTRRHeQkSgK0ILYJZ/TjKiG19GSe9FeMHP0Xuej97n+20+j32NbUacKFwrRnDOxWDUEZj8Nna0ktDnlyZvpAbQCo9xI9saN7d4+l9LdPVjWFXfgJ6N3utCYhv+k9g8fzxW9RLAJvTljxxR1FeE3u1M1JxR2LFarOAmhOrHDpeh9zw//u/oyULLHx/Xp1H2GWBBrAaj/HPsaBVWpXPfYtWsJPTFlQhfoRuxF57/E3wj7yT87f+BGUTvczmxjS/h6XUh0TVPNHyeHJSsIUSW3YPw5MSJU5Eld6Ic1R9si+iKvzrPLWcEZvE5bF//FUXia+zt76Z87fXuZyP8XTC2vtUUddgM77DbUNL7YpshYuuedaPR7Ug5wleIWbuWyPK/OnayVUvwJbF4DC+9C3PHp+6xZ8CPMcrmgBBYlYvd8uhyR6RVc0ennK/k8MOOVoGeecC4NEgkEolEIpFIDk/2WPTavn07t99+OwA+n497772Xiy5yPOR//etftyp6nXTSSXi9XqLRKLNmzZKil2Sv0NFIrw5RW51S8AIwGhauPOohIniBs/DVAjX3yI73l8QuMV5Y24d/zz1E735Ou+zkzF0LCX/zB7AibplvzAMovqJ9HoGxP4ltfAlj61ut19n2AXpXJ7+QWfktkaV/xo7VoHU9Fc+AHzk5dWK1ce8Z26jfq/PubKxIRYLgBTiCoJ7Zrj6EEPgnPIlRPhc7uNnpt3oJ4cU3OzmUtr6FbQTdcyKtFwDG1qYIChRv3HuyOWrOEU70ULOFe73HeQn56FK9//WSMzC2vImSPRwlvTd2rBbhyXX/tnHPO1qNsf0jYhtfiiv3Dvm1G5EWXfME0TVP4Bn4M/SS01p5ZTofY/snRJbdTcvvJjXrcbxDb8Uom4UdrUTLG4vSLKfj3kQo3qTflMKbj7Hl9RbCoUVs/b/QS05Paou5txCqFzV31D4bry2E5ncj4NpV35ONVjQZhOoIx420EG6tqq/xjb4X4S9GeHKww2WE5l4eV8c38k7Ci28FHPu+RjEktvElhCcHreupuxXpubewo1UE51wKdsyJ1rSaogkj3/4BO1qNCHTHjuwEs8W1kBl0Ba9GvMNvdwT0RmJVxDb8B73P94mt+ycAwt8FO1Qal6OwMQrKDu8guuYJ1MLj8A27hd0htmlGUxQaYIe3x21SEb5i9N4XEV3+17h2jX8n5zmFUHNHJ43mc4Wyxbci/CXYRp1r7xhacANa0bFNY8dqsWtnYXj6IfJ74MkbgZLem8iye7FqVyHSeuHpcynmzq8wd32FCHTDO/hXCE8WSkY/rJrVRJY5Ec3mroUYpR9g1a7BP+FJwl//Fqt6Gd5htxJd/YST464hQt/c8Qn2kF/HiRNmzco4wQsguuqRlK9jeMmdpB07I+V5yYGJbdsYm19xPwNK1hA8fb5P+OvfgRVByRmN74jfuxtWjLLZTgRn9nC04pMQQmDHaohtex+rZhVa4bHuezq6/l+YFfPwjbwTJa07thl1ovZjNRjlc1DSe6PmjjrgxHyJRCKRSCQSyaHFHote//jHPwiFQgghuPPOO13Bqz14vV4GDx7M4sWLWbYsMe+BRLI/SRbplZtR1HqbaLjV8y8UTQTAewjd5wnVlzz6pp3ENr1CbMvbCF8B3kHXg5VE9IrrPDGybJ8h1AQ7R++I3xNZfj/EqhKqG9s/wo5WO5EV6b2c/GSKjpo/Hq1golvPtq0EcSG84OcoOSPxj7qLw4cWf9skr3d0xV+dxeb8cURXP+bm4zG2voVWfLxje6Z6wGgWMZhCuIkbObgF24wihEAESvZrHrBkeYAAwl/fjqf/VW1au9mxOsfGS89CzRlJeO1TKDmjAQurZhV2pByrZmV8m/qN1M+6IC7njlY4KWU+HGPru3iH3UoktAMruAWt+AT0Pt9PWjcZSlp3Ase9jlW/Eat6BdEtjqWZufNL/GMeiBNfjIq5CYIX4OQJavncU0SK7U1im18hpRiv6OhdTtqn8wEgZyxVOReSXfkf0NJRMvpjVS9rsDWrTKxvRRxRdR+KXocKav6EuPx1Iq0Hnt6XEFn5CIo3F63rqXHRlcJfjH/cY0TXP4sdq8c75FcovgLSTngf2zaJLIm3rIuuftyJyBn+2336vBqxYzXY0UqEtyBe3GkmeAEo6X0wyuegdz3VEWxWPeqK6o1o3c9BzTnCycfm7+JeZymZA93vJCWjP3q3M/H0arL1q//4lFbnKLy7b49uRXaBlu6IlHo2SlpPYqVNkVp2eHuT4NUQ1daS2MYXQfGgFX8HK7jFiehrgVo4CSwTrct3AMuJpI1VYVbMcz6XtauJLPk/yBwOWf0Q/i5oOb0B8I/9W1xfWsHRCf0rgW4gNDz9r8WsXo6x/WOwIvjHPYLQ0vAf2STaRVc9mvCbamz/EDV7OJHl9yO0NKe/3cGow7YtGdVzEGGFyzF2fBovJFcvI7yoKerPqlyIsWMmepfvYOyc77xHAUo/ILr8Xnyj7yW67lmsqq8BMMtnY+5agKffVW6uw9DCX6F3PycuP2gjet8r9ml0sUQi2ffYZhgUXQrcEolEItlv7LHo9fHHjvVUly5duPzyy3e7fe/evVm8eDGbN29uu7JEsg8xrcRcVf1LhrfeKJp6cX2HnsknOc7Cl36oWBumoL3WkGbNatfiyA6XEln5IL4Rt6N1O9OJ+DLqCH354xat9m6kV2zTK5jVy0HREEJDLTjKXWgKTHoJK7jVEa+Es+geXflQnFDQHLPiC8wKJ7ebGdzklgtvHjQTvVItFtn1h8b3omNBGG248WllYayFoCk8udiR8rgyJWe0Iwrlj8OqWxt3zqyYh5o1BKF4sGkW3dVicdYKl2OHd6Bk9Eeozs7+yNK7sWpXORW0NHxH/LFNcamjuFZ4WUOSigxm1RLUgqMxy+fEt6tZnnThNaH/+g1Evv5NXJlWfAJq7ihCcy5GqEmiWRRPwvs4leAFoPf9AUqgBP+4h+Py+ewOQvWhZg4k/NUNbpkd3Exsy1uoWUNQsoc675dkQpaW7lrKBY5/j+AnpwJg1a7FjlZiR6v3WVSVVbsGALXoeMwdn7jlRvlclPQdaPnj9sk8miOEIJg+kbzBF+Dz+YiseACrclGcCOEdcQeRb37n1PcVubmzJLuHUHR8o6YTW/csKCqePj9ASe/l5m1KhpLeC9/w3yX2JVSs+o0J5VrRcUSW3YtaMCGp8LG3MMpmNy12N0N4C7EjZXFlsY0vAk7Updb1VOzgZrQuJ8dFd+ndz01qT+wf8wC2UY9tBJOe9w67lciSZrk9tXQ8vS/GrPwGs2KuE3G3m6g5IzA2v+o8H6FiVi/D0/dywgsWNlVqjHZt5XtXKz4RY9t7CeUirRee3pegFR5DbNMrRL79Q1Ob7ufi6X0x0VWPYtWudurvrtjUDMVfjNL9bPTuZxNZdg9W3XqU9D4J9fxHPU1w5tlN7XJGghWLz1eaNw4R6IYd3NKusb1Db034XbeNEKi+Ay7PogSC867Frt/gHmtdT0XNP8r9LWiOVbsWunwHNXOwK9A2El74y/jKQsEo/cDZBNBIrDqp4AUQW/sUeo/v7bZYatsW5o5PsOo3oeaNa1ee0o5iG/Ug9Dj77I5ghcuJLJ2OUL1oJaftte9w27Ywtr6N2hBBv3fG6Nj1nuTwwQqXEV37TJw9vXf47+I2e0okEolkz4lGo0yYMIF169bxz3/+k7POOqvTx1i4cCEnnHAC2dnZLFq0iJycnE4fY2+zx6LXhg0bEEIwfvz4Dl0EZWVlAVBbW7unU5FIOpVZ3ybarLX1HhfB5FEG1aqfX/a7xD3eVp8oqB2OWLWrULKGOjuLbROjbBZC9bk2Tradj2/sQ4CzoGaWzSK68kG8Q36N8OydL1yzejlm+Wz3WPiKoOEGVWhpqJkDADB2fOYKWo14h91GbMO/XeullCRYQiZ/X9nRnXF2fgcjthklsvRPmBXzEGm98I34fSuL66IhussCbNSCo1CzR8QtulqVC1HSujk5I1q29uYDDQt5Rh0IDRQNmlkCmrsWE/7mdse+J703viPva3i/NRNTjXpi6/+NOjJxsXdPccb/nZPfx1eMf+xDCD09ro4d3IK5a2HyDlRfQySlnVosTfLaRFfchwg4eZNEoCSxUTui4RpRckbH2dLtyQKIbZsJYmds3dPEgMAxL4AnGzuW+L2qZPRDLzmdyJI/EVv/XNNcVC+hr36Jd/AvE9rsDezmkaktxLnYumfwH/XMPplHW+jdz8Gs+MKJ8hIK3sG/jrOe9I28s5XWkrZQMwd02veFp//VRL5uiupSC49z8jbZFsb2/yHGPICaObBTxmqLxnxR/vFPEFn1cEM+JyVB8GqJse09lMxBeAb9HCVrCFb9RrTiE1vNxym0NISWlvScVngsjPBils1C+LugZg3FCm5xBK/ikzr0eqh5Y9F7XtBw3eFF73YWSloPJ+IuVotZswolvRfCk4tZ8QVW9TK07mcT+eYPTRskAJLYTvrGPoSa0a9p/t3PJbbtXZSMAWh5Y1CLTnC+N5tdC4iSqVCW2h67PdixOtSi4/Gk+P4Tqg+9x/mYu77Cd+S9CNWXEEUnfIX4B/+S8NK7sKO7sEPbE34flMyBWPWb0bqegpo/juCcSxD+Lk40opZB8LNzAPAM/Cl6yemJ84xWg+o9ICw7D3Ws+s1E1z6FmnskSkb/OMELQOt6Cna4DOHrgh0uBcWLd/hvMcvn4GmI3rZjVSiZgxzLbm8esc2vY1bMbeqj21lYtavxDLiO8MJfomQOThr12IiSMxKrcjHG9o/Rik90rBJtm9jaJ4lteQvUAIHxjya9zo9t+Dex9f9yHm98EbVoMt6BP98ta9pGouufd68f9J7TiG18wXnc+1KwLWIbnneOe13ovhbtxbZMwCS69mmMza85hWoAve8P299HtBLbjKL4E11GbMvE2PoWZvVS1OwRqAVHEfn2TwhPFtFVjxCY9HKC3XSb49k2Vs1yrLqNqPnjULx5mLWrsUOlaIXHEl3zFLFNLwOg9/l+XDSuRNKI4ivEO/gXhMPbXeeK6MqHUDIHIhS93TbtEolEcihw/fXX88wzzwDwxhtvcNxxx7W77ccff8y5554LwDXXXMP06dPjzj/22GOsW7eOIUOGcOaZZ7bZ31dffcW///1vZs2aRWlpKZZlUVBQwIABAzj22GOZNm0a+fn5cW1Gjx7NiSeeyEcffcSf//xn7r777nbP/0Bhj0WvmpoagA4rfpGIcyOl64l5gSSSzqCjOb1WbF6cUCZSiBPu+cryhLJ7uk/htj4XYDVboC4LSdELHFseK7gF78DriJV+mLB4JISCmtEPs3oFZtkswMlXEd34Et7+1+ydSbXMKZYkZxmAVbcOz4Afo6T1xCifg1k+FxQvauFxbYtexIsVSoOQlhTj4N4QYFbMxayYB4Bdv4HYljfx9r86aV3voJ/hHfQzp26DsGNVfp1Y0TJADaB1PRWj/HPUnCOwwztQ88ZiG/V4B/8CbDPpglpk9aPuAp5Vt57gzLPRupwSt4MZwGqIIupsomufciPP7PB2jNL/ovf4XlwdrfiklKKXUP1EVz2Cp/9VIJLvPraTRR7aprvY1XgTquaORngLUdJ7Y1Z9kxBZJrz5eIf9BswgVqgUs+IL1JxRaN3P7jQrq9YsT6z6jaiebGwriiMMN32X+4beBFoGatEJxDb82y1vjCoxymeDUFGzBnXKPFNi1KGVTMGOVrmvn0jrgV3vRHYeKNFTSloP/BOfxarfjOIrQOgZ7nvM0/9HKMmEUMl+Qcsbi3L0vzF3zkfJ6EN4/k/jzkdXP47/yL9iW0a7ckZ2FNsIub+HoXlXNZ1QdPc71DfyTqJr/wFCwzvk12AbGBVfogS6oeaNQQgVvWvr1oTtRcsfj5Y/3j0WvkL8Rz+P4s3rUH9CqHj6/gBP3x8kntMz0PKacpNqBUdBwVEA+Eb9GWPHpyB0tOLjnfpahpPvKHMgnr4/SPjtEULgH30v5q5FqEXHNW0UaLAa9I9/nKiaB+yZ6CX0dLS8Ma3W8fT7IbZ1CdgWtm3hP+qZuBxzxta38fS5DP8ox2bTrF1DeNHNrqgfOOY/oGcDNhj1buSYHakgOOt8vEOaLPKiKx9EKzreiXqvWYFWcDTC34XomiewqpfjHXYbatbgPXrOktTEtv2X6Ir7AOI2aYlAw8Yho47wgp+75Vq3s7BD27AqF6F3P4fwohuxglvxjZ6OsfWtuJyrwpODb8wDhD6/DGPLG0BDNLoZalXwArCqnfPR5X8huvwvSSpEiSz/K74j/phwSs0fjx3agbH9f87z2vEpERR8Q28EHDu10BdXIfzF+Eb83tksUDEPLW9MXI5cK7glbsNMo+AFxJUDxDb8ByVraJufLaffbYS+SCJsCR3fiNsReiaxza+BmoZWfDwiyT2GHa2Ks5LVe0zF0+9KbDNMdM1TqFmDiG74jxuNaZbNglUPx/UR3fACetfvYpR9hpo9HDXnCKz6zURWPohV9Q1o6QSOeSHuNyS64n6M0v86B/EO2Fi9NrqCF0Bs3T8Rqh+9+9nYtoVdvxHhK5IWyYcptmWCUJzczNs/wo7uRPEVo/e9AiXQFatmNaE5FwOgFkxMGukukUgkhyLTpk1zRa+XXnppt0SvF15ouja58ML4jSa1tbXcf//9APzqV79qdRNyJBLh17/+Nc8991zC2nh9fT0bNmzggw8+oFevXkyZMiWh/Y033shHH33EM888w89+9jO6deu4O8X+YI/vlrOzs6moqKCqqqpD7bdscS7YcnN3349fItmbqGrix6Nrfq9W24hIfE6vmqwibumbuBNuUhdvQtnBjlW3DjtW6yyu2zZKoKQdC74KxKoJzf8Z2DHQku9KjDXukmzA2PLmXhO9WkZvxdY9g6dXYpJ6O1JBbOMLeIfdirHlTYCk9jDJUHOOiDtOtbsdWkSSHIRElt8bd2xsfjWl6NUc54dbOLlyWmIbxDa/6lpKmWWfARCaeznCW4iaNwbPgJa2mA1Nk0RBGaXvJ9YLbiY451KEnol/3MMJ5ztKS3EttvmNONHLrF7uWn424hv5Z8KLbwEgNM957ZS07mglU1KKT8KTgx2rccQ/X5FrBQjOAg44ArKSPRy990VY4e34Jz5HdM2TmLu+Qs0ZiXfwDe57U9RvxNy1CK1b6jE7infoLUSW/jmh3Kpdg5pzBN7+V+PpdyUYQWyjFhSPuwPcN/RGjMJJxLa8hR0pcxeB1NzRhL+6Hv/R/0Lx5if0HTdOpAJz51covgKUnFFxF42OvZHm2mC2RHiy8Q68zqlrRYltehW95wUHpP2PUHTUjCbLMyVzoLPo1WwhUHJgoHhzUbp+N+HGROtyMkrmQIKzL8SOVqJ1OxNvw3edbdQT2/ouepeTEZ6sDo9t1q7G3LkAvSTxpgcgcPRzTo6vQA9HzMkdHXfek9azw2PvDkqg6z4ZpyVCS0uIXvL0vgh6t57TWHiyXZHMbTfwp84mDYBw6zlhO5PGnJW2bRL+6heJ55vtxFcz+hE46h9YoVKU9N5NbaM1BGdfENdOKzkdo+LzuLLgZ+e6j41t7+E74v/AMrAjFYS/uiEhJ6ykc7Bt2xW80NIce8LKxc65ZtaVeu/LQNHR8sejpPVwy0MLb3SvV8LzfwpCiYvK9o9/AqGn4zvyfiLf/gHP4F+h5R2JUANElk1H73M5erezQNGJbXwBc+dXWDXLEZ685BtzWqD3vsS10jNrVhNd+be46yety8kY2z8BO4bizXdy49pmMxG2nOBnTddWUeIjtozyuewOdrTKnY9tRYmueQozuB2vcgTgRNFbwa2Evrgioa2S3ge9x1TMmlXEmuVNi674a9L3f6Tx79ZAbMtb6D3PJ7zkTudvqGhghglMmoGx/SOiqx+nZU5cY/MrGJtfcdqDG3WuZPTHqlsHRh3BT6cQmDQDoadjm+EmwSsJsc2vONbzQsUo/R/eAT/GjlYSK/0f0WbX+UrOSHxH/AmhHHo5nGzbBttIKlQezsTlA26W/9KqW4ve+xKElo7e/RxsM4ix5U3M8s8JzruWwPjH9uOsJRKJZN8wYcIEevfuzfr163nrrbf4y1/+gt/fdnR6fX0977zzDgCDBw9m5MiRcef/8Y9/sGvXLrp168bZZ5+dsp9oNMoll1zC//7nbBY69thjOe+88xgwYABer5ft27fz5Zdf8sYbb6TsY/z48YwdO5b58+fzt7/97aCL9tpj0at79+6Ul5ezePHi3W5bX1/PV199hRCCQYP28m5syWFLRyO97BaWWwDDe49PUrMZLUSvJSI7abXLB6YWOQ5WnMXypugUT7+rUFpEsLRE6Gko2cMBBYRIuUPQLJsZX2DvvUg5EeiB3Sz/FppjPRfb9CrGzi+dyBShYu78EiA+z0hr/XrzsSMVaCVTkkefaOnJcxe1jDw7yFDSesYLPeru7QJNFq2l9/m+u2OwJXakDHPnAkLzf+JYOXU7C634hKbhMwe6f7v4gRTSjn/XsR9cfLNTpgWw6tZi7Pi0QzljkqIGwHR282vFJyYKvWbIsaBrnJYnBzu6K6Gb6KpHsM1I0kTwesnp6CWnO999Rh3Rdc/G7dBujtCzHCuSBhHZN+yWpPVsK4Z3yI3ugmdnohUdh9AzCC++Na7cyQ10imN7JhTQ0xOsIMGJwtAKjsKq3+xGpDTaw5lls1C6n5NybCtcTmj+de4Nu97rYjx9LsWOVhFZdrf7ndZY3ogdrcSsWY1Vuxo1ZyRK1uCG98nxB6TglYzWxHbJgYEQAk//a4mudhaHjNIP8BZOatgMUImx5U20wuNAqI4wboaIrX2KwLGvdcjuC3Ajy4Sehf/o55u+a4WKf/zfEXqmtCfqJPb34qkQKp7+1xBZ/lfH8jd7eFKrU6Fnorb4mycTVs1dC7FDpakHtGKEmy36gyMmSOG98xFCOBtmvvm9s+Bs1LuiVyP+CU8ljfK1jXonGiiu0MI/4UnHjrwZatYgJ/qvAa34eNdGt/E7yNP7Euh9CbZlYu5agFC8GOVzUl6XAERXPIDw5mHVrceOVCScN0o/wDf2EZS07s7mHqEQWf14q69JbMN/UPPGYVZ+jeJLtAxsjejyv6Bm9MOyInHRcXnMw9K3E1EsrAYxUQRK0LtPBaGgFRxN8PNLiSxLvkBk1qxybdMbEd4WNrBWhOjap92/n1B9aEXHE5w1Fa34O7QUvKDx2rHpWjI072qEno1thsBoynkb2/YedmRnXA7XRvvJ+ImG3Q1+AMb2j/H0u5LQl9fGT7VyMebOL53o2HZgm2EwQ3vNsr4j2LYNsWrnuynQHaE4uTZD85zrZCW9D97hv0PxF2OUf05s0wzAyVmp5o5Kem1lmxEww3u0IWVfYtVvJLbxJbSup7l582zbdlIN7PzSsRjvfg52uBxitU32qFbMcd2wYlg1KzC2f4inz/eJbnzRsVj1FRFd80SD88db6N3O6PS527Faouufw6rfhKf3JajZwzp9DIlEItkdLrjgAu666y5qamp49913+d73Wl8jBXjrrbeor6932zfHNE2eeMLZJD116lQUJfWG5HvuuYf//e9/CCG49957+eEPE6PRTznlFH73u98Ri6XOYTx16lTmz5/Pf/7zH37zm9+QmXnw3Avuseg1efJkFi5cyPr16/n888+ZOLH9SSr//ve/EwwGEULsVpifRLIvyErLA8VmV60TIXHesT9CbctKKD0Ts+9giIQRkTCbRGIE4z+PzyVd79xIif2JFdlFbONLCXZsyUTDhLb1m1CzhoBtYFsmahLrEKudydQ7C634RGLrnnaP1awhAJg1KxNvAncDtWCik2A6P7lw6ul3NWb5LMyd85sKFa+Tt6R6xd63adtL6L0vxape2nCjHWwQOduPSOtBYPJbiYuDqg/M5Dvj7UgZRBwzPLN2DVrxCcRKP8Tc8XHqXFm2RWTlQ2hdvttUVL8RcKIY6STRS+9xLrH1/0LJHAh6dpyQAg03xs1RvEmj01C8zs1kEtGrESEE6BmucKhkH4FVFW8X2d6cKs3z0+wN1NzR+Cc+R+jz+NfD2PEZWpcT2yW2iUBiqH109eOouWOchbEkmOVzmnaoArHNr6Kk9yKy5E9x9WIbnncEONVLcNb58efWP4dWfBKegT9NGREmkXQUvfvZYJtE1zyBWnQ8dv0m9J7nYe5aiFk2qyGHziAwQ26b4OwLSJv8ZtL+bCMYt8HECm3H3LkArfgEd4OCCHQnuvJvsFrHM/iX6F2+s1efo2T/oRUd51yXWEbSTQWt4Rn8qzh7Or3nBURX3N9UQc+K+35NRnjJnU5+tW5nIdTO31RxKGJHqzHKZzt5ZgsmpYyqUXKOACvi5sAC0Huej20ZaEXHpba1tS3U3NEJ10stBa9U6D3OTVouFBUtfzy2GcZcfi963yswy+dg1axIqGvVrYO6dU1tA92xg5vj6kS++R22ESRwzH8wq5a6NovJUAuOwSyfTfirG5pNNBtiVe16TmrhJCLL7sGqW5twzi59EwNnc5uSOQirZkWTlbUVRc0airlrgRNlVbsateAY9B7nYu5aiFWz0vk7KD7376h1ORlj69sJ43iH/QazeilG+VzXrrrR5lEEeiD0DKzqpQ1CmI2SM9Kpp2Vg7PgkIZ+bmjeW2NqnEp9sQ6SO1vVUZ4wGV4XmaN3OcO7ztHRH6Mif4OQQs03UvHHtek0BjLLZ7ndIYPLbe9WytyW2bWKWzcYKbkZJ6+G8R3YtIvL1bW4dJb0PvlF3u4IXgBXZ6eRIzR5B5Ns7AMexQCs8Jq5/q955v1rBTUSW3QNWFL3H+Xj6Xr73n9weYBtB9/lqXb6LbZsIoRJZ+mfXWcOqXoZVtQTPoOvRup6Cse1dt73e43zUnPh7PWPzqxibX3UOFA9YUaKrHnYcHfLGoBVO2rM5N9wnCU82oYW/dt/r4crFTh7LmhUoGf3w9Llsj8aRSCSSjjBt2jSmT5+Obdu89NJL7RK9XnzxRQAUReH88+PXHj755BPXMe+881KvBW3YsMG1QLzyyiuTCl7NaS3l1Lnnnsutt95KbW0tr7/+OpdddvB8n+7xlcUFF1zAAw88gGVZ3HDDDbz//vvtyu81c+ZM7rrLSZAdCAQSPColkv3NxSf+HK939xYwjfEnYIw/Adu2mVka4ZL/7kyoc2bPQyxxd6waY8vrieXtEL2M8jluri4AoXqIhcscOzFFA0XDqt/USg+dT8INV0NUWfMdkx3B3SGZ4nXRu56M3vVkAMJf/86JRrIimDs+wdwxE9/IO1FzR+7RHNpDY84Aq24tWuGx2PnfbbtRK2j54yC//TfALRFCcWx1WqD3ujjhZl3rcrKb08ktaxBS7eCW1IJXA1bdOpT0Pgl2gODkaegMOy295HSM0g+walZi1ax07GcUD95BNzjWVy2FPNWHWjQZ1j/fFCHW/XsYm19xRbm2UAuPJbbp5QTBC0V3bj4PEBRfQUJZdOUDmBVzEZ5sPAN/1uqCiBAi6d8uNP/H+Ebdk1Q4tmMtcuaZoTjBS+9xPqg+YuufTRDkmmNs/xDPgB8BUvSSdD56j++5Nqj1n57l5tRqpPmisdb9HMxdi7DNcIKobVYtIbzwVwD4JzyJVbfOjVaOrnoIT/9rHdsyXwGhL67GjpSh5o7am09NcgAgVB90wI1M73KSk9d061toRcej5o5CKzqe2IbnsWrXohYdh5Lel/D8n6TsQ/F3wSh9H6tuLb6hN+/Bs9g72JaJHatG6FkHhGVbbMtbROPyN91F4Pj33Ahjo2Ie0RX3I3xFaF2/i2/U3YQX3ehYGJZMQe/zg7ajkbV0xx65Gb7RSXJvdRCh+vD0u4LI0rvcMv9RzzgL11YUJXsowU/iLUTt4GbUvPGYO50csZ4BP0Fo6Y7d68yz2hzTLJ/tPI8j78MOlxNZeie+kX90csQquhPFVbcOs2YlWv5RCE82Zu0arKolaCWnEV78G4SvAJKIXqLou4hoGVb1EtScUc73sVEHWjpayelYNStQC4/DO/gGgjPPxiyf7c4HcP+e3iG/Ris+ETVzAJ4BP3HL9V4XY1Ytwdj2Ps1zmzbH0//quJxjkWX3JORL0/v+kNjafziv98Tn4vKYAQhPHp7Bv8DY/Bpa8YnYZgizwnFG8I2ajpLRDzuyy4mU83dxcoWO/guRZdPx9LuC0OeX4el3FXZ4B0bFXIyKeXiH3uhaTNuxmrgoYTtaFTfH2Lpn8PS7EqN8Lsb2j/D0/UGn5hu1jZAjFuuZqHnjiK7+e6JQqmfHHVp16wjOmuoeK+m98Y15ADtWS2z983gG/pToygeJLP2zExnV/Sxobi0KCG+he20f2/gCas4RB/TvanNL2vCiG0Go6N3PcWyPe1+KUTYLO1LuRMF5cjDK4y1tlSTX2oFJL7kbxtSCiahZQ4iuegSj9L8Ypf8lmtYL/6i7iCy/z/ktGH0vir8pGtO2bcyKz1HSeifci0XXPk1s44spn09s00sAWFXfYIfLoP+vdv9FkUgkkj2gV69eTJgwgblz5/LRRx9RXl5OQUHiukcjpaWlzJzpOF0de+yxdO0a/7332mtO6pe+ffsydOjQlP0888wzxGIxFEXhhhtuSFmvPRQUFHDUUUcxe/ZsXnnllcNL9BowYACXXnopzzzzDKtXr+akk07iT3/6E9/9bvKF0g0bNvDkk0/y97//nVgshhCCn/zkJzKnl+SQ4vT3Kvh8RzShfOn5xQeN9VV7SRbRJbz5bUaQ2JYZJ3iBY/NhbXwpvmISGyXv0Fux6tYj0np1+uup5h+F198FhOqIb41WFCmiitqL8BaglZyGEkgecdKIbdQnsd+zMMpn7XXRy47Vxd3cRauXoai5QJe9Om5H0Lt8xxHUFI+THyS6CzXnCDfHg0uDfaDdYpE4KVYUoaj4Rv8lTuCIbXwJq2590qTqu4vw5ODpeyWRpc0spKyoE7kGqLmj8I2a7lq+oHhRvHn4xz1CaO7lAG6eBq1727uEgLg8HfHlvdB7J7eJPKBQ/RilH6AWHI2WIlKyEU+fy5wdtXEozm5cPQMhVGeXda8LEEJF730xsQ3PgxpAzRqMuesrd0zMEGbVN87fouG4NaRdoGRf4B10PZFl01OeN8tm4x/3CHa4jOCCn+Ef8yBKWnfM2nWu4AUQ+uLKhLbG9o8wq5dj1a3BjpShpPduMyee5PBGzeyPmtmUF0yoXjx9m3aSmrXr4up7j/hTXCRFYx4hq2WUcwtsy9znopNZu9YV7JT03vhG/rlVK0ajYh5Kep+kGzj2lEardvc3SvGgFkzE3PEpsbVP4+n3Q6zgNiLf3O6czuhHdMUDeAb8hMDx74Eda7c9sRAC36h7nCgi22qIcu7cDXta0WTUwmMbxmvY2NQsD7CaPx6zYl5cm0bBS+/zA9cWLbb1XVoiAj1Q0nrgHXYrVvUyjO0fgerHDu9woksaIshi6/+Fb8Qf3HZKeh+U9Ka8l2pGP9SMfkTXPpNo97kPopkAAOfpSURBVNgMe8d/XSnK2P4/Ase90WDZlw04EZGN9yreEXekzP8bWXYPatEJCCHQu53hPkerfjOxza/QXPDyDvsNWuExWJGdCNWXcP3hGfBjrLoNTmSa0PGPfRAlvReeno7wYNsmxtZ34p9HdCdKoCtq0WS0oskIRcMKbUd4c933jtDS4iPntQBKzkhCn1+Gmj8erfs52MGtGDu/wqr6htCcS9y8ZY2iR+CYF7HNkHtN645vm9jRaiLfOn+TUPlsAse+0q5rKyeHreW+5uauxRhlM1HS+6KVnAoIwgt/gVW3HgAlY0ByJ5FYlRuJBMS7Sqh+EDrBT88kMGkGeu+LEGqA6MoHASeHVXT5/bS0m7QjZXHH4cW3INJ6ofi7omT0Re91YafnynXHtk2wYu3+/FqRnXgG/wJQmgRJ20R4svGN/D+s4DZ8Q28ksvIRtPwJKL4CfEf8wbX89I9/Iqltr9Az8Y35G+EFP8OqXobQ0tC6fw+rdg1a4TFEVz1M6KtfYoe2AhCa+30Cx7/rvi5W9VKs2jVEVz+Of/wTWPUbMEqdKMdkUZGpMMtno/Tbs4VfiUQi6QjTpk1j7ty5GIbBK6+8wrXXXpuy7owZM7Asy23XklmznDXUMWMSXbKa8/rrrwNwxBFHuMKZbdvs2LGDcDhMQUEBaWntX78YO3Yss2fPZu7cudTX1+9W2/1Jp8SQT58+neXLlzNv3jzWr1/PRRddREZGRlx43KRJkygrK6O8vBxoung/4YQTuPnmA29nn+TQoaM5vTStYx+PuxfXJBW8AErS9v8u0U7HttCKT0LJGuLYIQmdwNH/arsdiXm5rOplidVa7DYFXMHAP+4xRHqv3ZxwPMbO+VjVy1FzR6NmD0MJdE0a0aP3mubaWLSKGkDvfg5G6QfYkXK32I6UoxVOajNayI415fXSe0zFqJjrLLToe9cH3opUEJoX/+Or5IxuuAHZu6KXHa3ErF5GbNMrWNXLULKGonc7CzV3ZMrcMcKTHb/4lNYd27bxT3gCo+wzrLp12NEax77ONptuYFvBql1D/cenJD1n7pxPZPlf8fS7yrFw2QOMBnuQ5qg5IwDnealJFtUUfzG+MQ/E5ZKwKhcTWXYP3iG/bnU8oXrd3ajN0bp8B8Wb14FnsPdQckZhVS6KK9OKjgWj3on6bEP00opPRC08jsjSu7BqV6N3P5vo6sexoxGI7sLG2blr7lrYYHVyKWrhJMyyWah5Y0HxoPf4HlZwK9EV9yW1XUqG3iO1tYBE0pmoRcdBM9FLyRyE78j7CH7iWFHpPc/DrFrStHA47yoCx72JsfnVuPxgybBqV0NjDkbVh3f47XvviUgOC9SMPgQmvYxt1KM0iBraCe8TWfaXuDxCdqwG27YTNjJZ4fKGTSgKauEk9K7fxaz6FiVraFxkS2djlM2Ki/q16tYT2/Jmq/ZY0VWPYoe34z/qn3FRCnuCbUbiIpn84x4lXLsOJa07SlpPTJxIBqtuLUp6X7deo1W2UfaZI56I3YvqFpofvduZnfIcUo7RykK/3vsSrJpV2NFK1LxxeIfd1hCZbse1s0PbE9r6ht+GktYTADV7GGr2MGKb3yDaaK/WOEY7f7e14hMToqJS4el3tWNz3MzquPl7Wssfhxj7EGbFl8TWP5vQPvzVDXj6X+1aqwMoad3xH3k/RsUXDTmTjnTPp7qGE1oa/nEPJz3nzElF73tFgmOC4u+C4u/S7Li4ZdP4+g05YRvzwlqh7Y7YlNYDq3qpY6+57QOE3rQwFpx9QULuQBHohh2tcvNjNRJd8xTeQT9rdQ6RlQ9hbH0b7/DfohUc7WyqrFzk2jJGVz2Eb8yDCG8h3h5TMcrnYpbPRiuZ4uRi7fIdjM2vNZ9N08PmGx7NEFbtKpTsIxB6OoJ0bCPonlbzj0Lvfg6R5fc5+a1awa7fgO3Jxdz5JebOBfiOvLfdwpdtW01iUP1GzJrVTm7cFmKTsf0TIqseAqMeJXMgvtH3tCl8K948lC4nEytt+m7Wun8P4clz8u42ez3U0U6eOjVzIIHJ77S5KUHNHEBg8lvY0UonoqvhWj/a4EJhh7a6+a/BEaX13pdibP+Q2PrnUQIl2OEyQvN/gt2YP283c/OJtF57NS+4RHIok5BuQctI+blPrJue0q3FjlYTF8WspaXMedu4waGpbiDl95odq43/vLdRd0/Xd9ri7LPP5qabbiIcDvPiiy+2Knq98IJzzZGens4ZZ8TnPty6dSubNjlOWKNHj07ZR0VFBRs2bABgyJAhRKNR/vrXv/L000+zY4fjiqMoCmPGjOG6667jzDPbvuZrHC8ajTJ//nwmT57cZpsDgU4RvTweD6+++iq/+MUvXO/Jmpoax2qo4UJv6dKlCeLDhRdeyP3333/IRb5IDn4GDx6Mqu6+QCV2bKHfvx/n12kl3N/tVGL70Jt8f6EESvAMvsHdcUV7ox2SiZFqoF3iRCOhr653d7F3hFjph+5OttiGf+Mddhtq/lFJf5S1golYvS8ltv65lP15Bv4cvcRZeETxNOUG0zLAqE15oW3VrSe06GbAdkU+tfA4YptmIHzFCE/eXt/hHNv0imPH0nxelQtRik6B+hSNOgmzdg2Rb5uiqKzqpUSql+Ib8zdUPRPbNgkvuB7bijlRXFYM38i7EgREIQTCX4xVtcSNlrMqF4JtYNW3IzdcG/kdjNIP8PRLjI5oD3asFrN6OVhhhJ6J8OQgPNnurtPYhhfx9GvdZ1nNHIhn0PVuzhSrbq2z0JXRH63bmVh1GyBWjfAVILwFcfml9JLTiW15EyEURFovvP2vaXXH+v7CN/JOjC1vIPxd3B3rje8Nc9cC9O7ntJnzQSgaWsHRRCrmYez4NGkdq3oJtlFHePFKvENvJmrbrhhgVsyNq6v3OB8le6g7n5Yo2SPQeyXuwpJI9gZCKAQmv4NZ9im2GUYrPhEhhGNXtf45Yptfww7FL7gZ297Dqt8YJzKkQut+LsRq0Lqe2uaCp0TSHoSekbCYoPe+JP79aEXBqMeoXoZR+l+EloGn/1WE5l3dWAGzbCZm2cymNkNucmyBOxnbtomuaZHrSPEmPAc7VtMUTR7chB12BJjQ3O8TOPY1hObf47m0tO4LffkjAMxIWVPUF04EWPPjRvSeB+dvk5rRH/9RTzs5CD05zdYK4tcMRBJxMdkmMa3kVMxdC1wx0DPoF6jZw9o1FyWtO76Rfya8+JamssyB2NnjqawJkm2vQrFjeIf/pl0bidSMfihpPZKKXlbNCsJf/QLvEX9CzRzo5tlT0nvh2cNNfi3Ru56CWTYTq3YNaOn4x6feENFerPpNcTnkAKIr/kpg0stxednCi2+NywloB7dAem9im16Oi6y3Qtswdi5w7ocUHa3bmdhBJxpI63YWdqTCjfQxK75EKzgaY9t7CXZ3ZuVizKpv3WhB4SvE0+f7GDtmYmx+DSVnJJ6e56NkDiSy4m/u94yn/7UIX5Gz2dKKoaT3xTf8N3F9C18heu9L0Ls4FvW+I/9CaE4SFwXFi95jKrENz6PmT8Cs+MI91RiF7R12W8r3kG3bxNb/CzV3FGr2MMxdi9z3ZHT5X/AO+TVmzUrsWK2TP3jrW2A4N3BWzUqCn56J/+h/IYSKWbMKJaMv5o6ZGNs/RAS6owS6o2YPj3MVEZ4cvP2vwjbqEeuyHOcDBN4hN8aJdO29RxWKjvAV4hv+2zgbRfc5NgheCAWrbi1CCKLL7wXADG8HLcMVvMD5bWlpad4c74g/xF27C9XX7ohXiUQST3B2/PVEa5vPg59/P86K3TfmAdTMgcnrzrs6Lv+rb9R01JwjktYNzb/OsSltwDviDyldYEILf4ndLE2Kd9itaA0R5i0JL74V/9gHk57rLLKysjj11FN57bXXWLRoEatXr6Z///4J9ZYsWcLSpUsBmDJlSkI01ZdfNjlCjRgxIuV4K1Y0bdwNBAKcfvrpzJ8/P66OZVl8+eWXXHbZZVxxxRXce++9rT6HkSNHuo8XL158eIle4LyQjz32GJdddhkPP/wwM2fOpL4+caXU6/Vy7LHH8vOf/5yjjz66s4aXSFLSkUivtkJFkyGqdpJ24yU07gEdGNzGlYOaEt9eNejgCP/cXYQWAJpy46gZfTFrVoNQHUsKRQUUhFCbrAIhaW4rT78fYu5cALaJuWuRm8MoJWYYo/R/bYoFybCNYILffeOuXk//HyF8+QhfMWpG085ZvddFqUUvoTcJXjjJwmPrngbF6wheQGjeNSiZg/GPuS+uqW1b8cnehYpv2C3ALewr7HB58hPpA6C+Nvm59vQbqyG2cQZK9lDnRkP1oqT1ct83AEINJG3bJG4ozk15811AVit2ky1EEScvw9cJ1YSv0L1wEv4S9JLT0bp+l9CCn7k31QmoHVvEiq77Z4IFR/M8cbFNL6H3uTTlzqamNlWJfa9+DHPXIqz6je6iWyOefle5uYB8w35DbNv7eHpf0imLcXsDIQR697MBsPv/iOjqR5tOKnq7k5yrBUehbO2fPHq0Abt+AzbOAiU05Inb+nbcZzFw3JsI1YNt226C+ka8w29HzR6213eGSSQtEYqKVnxiXJniK8A7+BeYNSvjIkIBoqsfRe85zYnkakZg8ltE1zyBseNTPH0ud2zM9pLNkkTSHOHNRe99qWOd5slFeHOJbXqJWIPFtZLeh+BnTRa+WsmUhN/Q2OZX91j0so2gc51mG0S+/SPmrgVOxFTLz4EVQTRbjDZ2LiDydbPFb0XHM/Cnjri8YybBz85xT+m9L8HT+5J2zcesXkb4K8cuUgR6ONZnnhyMsjnudYze5wdNm6pcBC3zPWklZ6DlHdmucQ9EhOpr05ZNK/4OsS1vujlOfSPvTLqhRyiePbKoVnNHuTZ9jYTDYYKbN5PX/RJ8vt2zfxSKB+8R/xf/HmpG5OvbWl3M6wyEnoHvyAewY1XOZqw2rj/bg5Y/jmRGpcFZ5yE88WKOVnw8WsFEzJ3zEb4ClMzBhOquwQ42LVJqeWOJfPN7sA2gKYIRnGtfNbdpl7tR+l+UzIEJOS89A65DyRoUF9VmRyoRegaBSS8SWXYPVuVi53cwo3/S+y914rNOTrJAN4RoEniEFiAwMV68VLx5BI59DbPqG4Qnx/ku+3SKE/W24Xk8/a4kuubJuDaN16qhORfjP/p5FG+eY00YqwU9C6wIwTmXgFHXYNfoWBGq+Ue5G7WaW3ubOz7BO+xWzIx+6F1PI7blTYxt7xL55vcN91OgZPRvuiaoW48J2N3ORM0diZrRF9/ov7jCsNDS8E94Cqt6KSLQbY9dIoQWiHOvEJ5c7OiuptcwewRKxkDqP5sa39CIvx9tfC5uu8zB+EbcjlmzAiWtl7Nxp+FzpnU7G0/fHxCJdcwBSCKRSPaUadOmufm4XnzxRX7zm8RrgMYgInCChFqydWvTGlVrecEqK5vWmZ577jnC4TBHHnkkt99+O2PHjiUSifDhhx/y29/+ltLSUp566in69+/fagRa8/Eao8gOBjo9DGXixIlMnDgR0zRZsmQJ27dvp6amhkAgQGFhIcOHD9/tC0OJ5GDA8/ozcceXb/+MKwdeDULgUeDuCXvXnm5/07g7y91tqngTbjy0LifjGfgzsGJEVz3klqtFJzg3tmYE37BbsW0Tq2opStZQgp/GJ7NuiVE+p0Oil1mZKII00rjQrnU9FXVQ0+KhEAKt+/fcnErxxIt4TtRRScKOeztJXqDmF/oNlbBtM+7Gam/j6fN9QhWfx4uRig5aAOiY6GXWrCa84KfOQdM9bNyNFBCXQ6E5tuVExgkhnLlYUZTs4VjVS52or1SI+J82q3Jx0mpK1lC0/j8CxYOWdyTR9f92orFawzKwEe0WXxqfR3s85636zagZyV8Lt07NqqTljbtXWxLd8B9X9FLSuuPtf1Wb8zhQ0EpOxwrvcBY5bBP/mL+1u61QffhG34sd3EJoXvuec2zTywSO+Q9W7RpEoCQul5EQwokIW/cs2DE8vS5G6eRd1xJJZ6BmDnRyUjaLLNZ7fA+9z/fRe56HFdyK4ityN6F4B/wY74Af76/pSg5ThOLB0yynpBXZ6QpeDTWcnK4N0e/JfkOt2tWuJXHjBoVU2JZJbMO/sYJb8PSahpLem/A3v8es+ILA5Lexglsxdy1w+q1b68zAW+jm41ELj3MWYVNYIGPFEiyEG4mt/xda4XFtuhLYtuUKXuBEj8U2bIqr4+l/DXr3c9C6nIix7b/E1j9PYPKbju3XF861sN7rYtSCCagZiTuIDzWE6sE/7hGs2jUogR4H7IaeZGh5Y1CPfw87uovo8nvx9LsaK7iFyPK/ghlMmY+1MxGKGifmdgaNuZsaUQsngRl2ruUUD0p6H3yj7nLucbQAWtFxbl1Pr2kN4o3t5G32FbqCVzLMXQvjLPGiK/9G2gnvE13zRFOdii9QCyYACo33ap6BTq4+IRR8Q29q8zk57gw57X4NhOaPEyzTTngf2zKa7h30bHfjpX/CP7DqN7gW+qE5F+M/6mnCi2/DP+YBhBBE1j0LRh0i0J3QnEviouZSEVlyJ8JXhBLohtlwH9QoEnmP+CNKoHtCXjXF7zhoKOm9E5+ToqWMvugIauZAAse9iR3ahgh0xY5Wu/mUrcrFKe/dEuaV1ovA+Mec/HaeXOdePX+Ce17LG4PWXLCO7VmObolEIukoJ554IoWFhZSVlfHSSy9x2223xbneWZbFjBmOzW9JSQmTJk1K6GPnzp3u4+zs7JRjBYNNwQPhcJghQ4bw1ltvEQg4m839fj9Tp05l1KhRHHvssdTX1zN9+nQuu+wyt05LfD4ffr+fUCjkWiQeDOw17zVVVTniiCM44ojO+3GUSPYVQghmL3kXwzRQhIIQghF9JpCV1sqNQThRzEAIfjosnTvGZB7yNp4JF8h2oihhlH6AWngcdnCzk1i6AXPHx429oHc7AyFUN8dRc/uLZKh5Y+L8zduLa6HQKol/M0+/K9DyxmLuWkhsU7MFmiSRa2rWIIxQfMRQsp2Uir8kydj7dre9ktadtOMTE4KHwx2/OXAFr5a0+FsJzY+aNzZuBycQnwy+QfTSiiZD8XeIfHMHSs4IRyxVvFhV3zi2G7aFHd6OCPRAK5wEigc7Vo3RIpcDODshzR2fgJ6NevTzaF2/S+SbP7hRXv5xjwI2oS+bFoSDn50Dik7a5Lfa/TrYrVgmxk+ojchGcBLXV3ze7rFbCoAHE0LR8Pa/Gvpf3XblZO2FQKR1bzVxfBxWFKGlpbypV/zF+Ibe2KG5SCT7ksDktzErPsfctQi9+9kogW7OCS0NNXPA/p2cRJIEoWe6+RWhSXhqL8GZTbkIfGMfRM3oj1mzEqt2HXrJqZgVc4lteB6AUNlM1Lxxrg1ydNUj6L0vdjbVVH3b1M+oOx0rbi2A0NIIzjw7bkxPv6sBG6NsVpv5H82aFdiRcoyKL1DSeqN1/S7YNpFvfotZswpPrwtRiyY7EccN80y2eUzvfk7DqXw8vS92LM4W/sodP3DMCwekdfHeRAg1pW3SgY4QAuHNQ+95AaEvm3ZXC19RXG6tgwk1cwC+UdOJrn0GJbO/4y6gZybN2dcSrfgElKyh2OEylMwB2JGdrdaH+Ps5teAYwBGSGkVgreQ0FG8+/glPYgU3oWT03y/5bJtvllOzhwPOhpTQvGvwH/UP1KLjnXsSHKstO1RKaN7V+Cc+hx2pwD/hHwhPDuGvb0vqYiDSemLXb3SEQsWLUH1YtauJbXgBvecFcc4Jka9/67Tx5KBkDnStFpV9LJQL1ePaowlfAb6xDxPb8B9nc2MzNwxw/qbCm49QPVih7Zi7FmHumo93mPNcDrQcxRKJRNISTdOYOnUqjzzyCJs2bWLu3LlMnDjRPT9z5kxKS50N8+eddx6Kkrge2DyCqzXRq2Wg0S233JJUzOrbty8//OEPefDBB6msrOTTTz/ltNNOS9lvdnY2oVAoTlQ70Dl4V8MkknbSEXtDgJnfvEU42vRh7lHYv1XRS5+bmCvDp3JYCF4OLb6Uk4hA4CQUxkyVtyuxjVZ8Iuauhc2EsXiMLW+gZg1FK0ru0ZuS9iSyTSKkCaGg5o5EyeyPkjXYqSMUkgpkA3+OFdwKVgzhzXeicZJ4iSuBrnGLPXrvSw/694xtpd6Z2fK1suo2oGSPAEXHLHcEHa3raXELN4qvCKtuHQBqzhFEozvdm0On0BeXYNkObkbvNgXhycGq3+hYeBh1bg4tZwd5LcKbj2fgde5uV//Yv2HH6tw8CklRdjNa2Uw0e9H7XI5VuwarZgVqzkhnUc2TjW2GsaqXoWSPSJ5brmgydnBL+5KqC6XVHGWHC1r+OJSJz2FWfIEV2oZWcAyxTS+7N/mBSS8T2/QKShtRdhLJwYIQAq3gaLQCaSMuOTgQio5I8tvq6XeVG7XhHfEH1MwBhOb/tNWNS9EVf0PvNc3NBxld94y7yNxIo+AFYGx7Fyu4OU7wAscRQC9x3AaMhuuzuPO1a9BLTsNqmJ+SPQKrZiVq/njMXYvwj38cq/JrIsumgxkmvPg2Gi0IjdL/xgll0TVPoJTNiot6wYrgG/0X7Fh1w+L04IQ5eIfdSmz9cwhfAXq3sw47wetQQc05Av+Ef2CUzULJ6IOWN3Z/T2mPUHOOSLByb+99jeIvgsZcbVqgzXy7zcVhTz8nsl8JdE2wo1QCXRNyAe8vhJ6Jb+xDKOl9sSI73QgnAPRM1yXEjlYSXfkgQvEQXfskVvVyVwwKHP8OkWV/wdzxCUrmILSS04gu/6tr224D3iG/xgpuw45W4p/4HFb9JiJf3+YOZUcr0UqmYFZ8gVZ8EkrWkH32GiRDzeiLOvw3mJVfE14UH4HX/G8nfIUIX2FDbrGD+35ZIjlYCBzTYu1BS23vH5j4zxZ1U6+rBMb/nTh7Zi11Shj/2Ifi1xi15BFJAP7R98av97VS1zfyzpTnOptp06bxyCOPAI6VYXPR64UXXoirlwyvtylneygUIiMj+d8hPb3pNRdCtJp/68QTT+TBBx23goULF7YqeoVCTqCHru+5JfK+QopeEkkShBBxgldj2e7SN1M7fC7GhAIoIITzOIX9nJo1FNuKxScjb4YVLo+P8LHNlIJX8zq7TTvaGFvfxqrfiJY/HrN2rWPFIVTUgqPR8sehFRzVanuhevAd+VeEUIhtfQ9z5zxEM8u05niH3oJVMgVUn7tjNbbpFSffhG2AbaJ1Pe2AuWFrE6MuabHw5hP+6gY3oaltmYS+vBbPoBvQupyCmjUEJb0PSs6ouHZ6n++7OdeMHZ8m9qv6GxIsN9TvcS5WuBzVk4OS1hP/6HsS2ti2BYiEz2hLwUstOBqzfI57rBVOcuwVhUps7dPESv+Hkt4L75BfxVniNRsJESgBM+Iu1Ok9L0j63eBaJ2npCNWHZ9D1aHlNOQaFouHpeznCmx9nEerONffIpmT2thWX7+BwRvEVoHQ7wz1Ws4c6ef1WPUJ40c0oOSNRpUAgkUgk+w3PwJ+i5ByBHd6Bmj0cJXsYIJz8dVoGQnEsnwNH/yupzaBv7MOEF9+K8BUR+faPjlCUPQyzbBZW/aaE+qh+aLCcbil4qQUTEb6ipgKhOrlam1kwWnVriay4HzVvPN7hv3U3qliRnYTnX0fo88vANvCPfxyj4kvUgqOwI7uwalYkjQyzalagDrsNVj/ulinpvZ38uClQvLl4B/085XnJwYMS6Iqn1wX7exoHFMKTjW/YbYQX/RoQeI+4A7NsFkbpB4Bj96l1OxM7tMONAjoYEJofNaMfAL6hN1PfcF/jHXqrs9Gzehl2rAZiVRil/03IeRU47nWEUPEOuREjawh2tAotfyJ2j03ENjnWWFr3c1GLTkBrdq+h+AqwGzYSKNkj0IqPx9y1yL0nO1CIs7DX0pyc0M0QQjmo8xVKJAcju7OpZvfqtj8FjNAzd6Nu+3Nu78v83CNGjGDIkCEsW7aM119/nbvvvhuv10t9fT1vv+1YeY8cOZJBgwYlbZ+f37TWVFlZmVL0KilpcpLKyspKWa9l3eb2iS2xLIuamhq3z4MFKXpJJO1EJInkcQknhnd+k9adYbkHjwK+p+hdTkLvcpJ7bNsmwU+mELdzQ89ELTwWY/v/UvZjbH0LT99mObpay93UNNpuz1d4slEyBmDVJs+R5A5f9S2xcBl2uMm3Vvi7Qv649o3TPFpMDaD3ODdlvZa2atGNL0Gsuql57hjYy6KXbduE51+HbYXBjGGbEbT8nwCt56JIQKjoPb6HHat1b06hyYbEKP3QEb0aPOmjK5p2hPrHPZIgCGn541EnvQxWlOCs8xLHa2EbGdv0CsKT26qVV3stMT39riQS2YlVu9ax7VS9IDSsqiXENr0MOP7zoTmXETj+rYRcbEqghMCEp5J1jW2Giaz4m5OXoPkFl1GHnUI4BMeuBStKdOOLqJkD0LqcjFm9DLOZIKhkDMDT/0fteo6HI0IL4B3yq/09DYlEIpHgbBRqfh3pkmTxJDBpBsFZU+PKwvOdPD1WQ25OO1qJWTbbeRxMIno12y3sG/sgSnofrKolKFlDEqyolcyBbs4dp0DHP+7RpNcRijcP/1FPY9VvQgmUILQ0rHXPYZZ/jmi0GgVnl7QVAauZ+4FRj5I9AjVvLHr3c12hTyI5XFFzhsdFbWl5Y/EMuiHuPkEcLBsCU5B2wvvOxj3FS2zbuwnfV/7xjxPb+g5YMbQu33Gs3XE25OrNNnR5+l2J3vcKwEqZF1rv8T031++Bipp7ZJMFrRFCH3xt240kEonkIOHCCy/kt7/9LdXV1bz//vucddZZvP3229TX1wOpo7wgXvSqqqqiR4/k+T/79u2LruvEYjEsK7kDVyOm2RQMoGmpJaKamhq3r27duqWsd6Cxx6LXGWec0XaldiCE4M033+yUviSS5nTE3rBllBe0HumlVCQm8vtf7gi6BA79m9XomicxyuY4EV4ItK7fxdPz/IYExelg1Lp1fcN+i5ozHHPXAoS/C9ima8PQRIvXuZUExm6VFFaKraEVn4jwFWNWzAWhglAQ/i4o3nzCi2+N7z8c//e16jdglM9xosVsC+EvQc1s3QddKzgKrfh490alPQihxcl5dkci2nYTIQRWcHPcIoywUtlRttKPnuHajHj6XZUgVDW+prHNryW2TeuVvE/VC6oXJWdkQoJjz8Cfuh71LrvxWreG4u+Cf8z92NEqgrOnQayGyLd/TJJbyyK2/nk8fS5zS2zbJrZpBsa2dxFaGp6+V6LmjnTPG9s/diMZk+X+SrXzUggFvce5roga2/w6RrPXUgRK8I/9W8eesEQikUgkBzBCTyfthPexIrsIzbko7pze43tE1/y94ci5itJ7TkP4uxBb90+0bmdh1SzDrJgHgJo3FrUhl03KnI7ePALHvODko9Wz0Iomt7pxRqi+uE03SqArJmAHtyDSeuEf+zCx9f+MixxDz3J+u0ffvZuvhkRyeHEouqg03h96+19DaMH1rmWjf8JTzj1Vr9SLoHH9CAEc3OsPQgi8I/6AVbsKoWcetPntJBKJJBnnnXcev//97zFNkxdffJGzzjqLF198EXBsA6dOnZqy7ZAhTTa0a9euZcSIEUnr6brO2LFj+fzzz6mpqWHnzp3k5SVP1bN+/Xr3cZcuqb9v16xZ4z5OFYl2ILLHotfs2bP3+MKjPYlNJZJ9ScxMjC7KzShKUrORRGHt+aKjuTz90A+mtKNV2OHSpoJYTdPjlrvMGkQb74AfE1rwc0AkiF6xjS86octCRXhzG/IwKCTL99VIWzaDqbBqV7s2EABKzkg8vS5ss5254xMnn1SzPFItveNb0qE8Cy1fPyvq7AS0Yo4YqPp3S0RrN4onXvSy2xNtlxqhZ8QlaAYnn0Z0w4sYpf+Nr6wGUi4kxbb9F3PnlwmCl95zGlreWGLpfdy8Xw1PhPDS6Xh6XYSStpuRai0wdnxKtMFyyNj+Uep6296LE72smuXE1jpRXjYQXvInJ9F8w+7t6MpEYUr4S7BDW53H7Qy3j65+LO7YDm5tVzuJRCKRSA5WFG8ugUkvY1YvRfGXIAJdEUJFBEqIfHO7Uyd7OHr3cxCeLPSu3wWczVJW5WJQ/ahZibmykiE82R2OkPD0/SGofmLr/omS3htsE73P5QhPHtHVj6JkDcPT/+qECDOJRHJ4oaT3Jm3yG9i21W5HikMRIcQBZbkokUgknUVxcTGTJ0/mo48+4n//+x/Lli1j5kwn9cuJJ54YF83VklGjRuHz+QiHwyxcuJBzzjknZd0zzzyTzz93Nmm/8847XHbZZUnrvfXWW+7jo45Kva66cOFC9/GYMWNS1jvQ6JQV+Y5E0gghOtROItkXJIuoUdVWdk2FQwlF36T35IQSb5LKhxaJUVZNF+ievpc7Ak1DLizRIDzYto1VszJln41Jy5WMAWiFx5J2wrvOOFaU0NwfYkd3oXU7E6P0Q4TqazXfQcp5G/WYOxckzD3OeqYB4e+Cp/+1YEWJLLunSRBqlkNqb6Dmj8WOVoOiIYRGZOmf48Qoz6Cfo3c9dY/GsG0Lq3oZkaV3Y0fKnJxjLWz1dlf0MmvXYUd3IRQnMkt48/D0vhSr4GhQdITiIfztH4mtezp+HG++sxiUAqtuXVxuLZeGRSLhK0CYYTBD2GYEofowd3xCaMcn6L0vRe91YYdvIM3qFW7y6NZoWafRZsnFqHVeZ38XbDOS+FTS++I78l6MHZ84eUzaiZo3HnPnvHbXl0gkEonkUEDoGWj5E+LKtPzxqMe/B1Yk6eYgIZR9nvPS0+vChI1Vevez0LuftU/nIZFIDnwOZ8FLIpFIDnWmTZvGRx99RCwW44orrnAtBi+8sPUN+B6PhyOPPJI5c+bw1VdftVr3kksu4d5776W8vJw///nPfOc730mI5Jo9e7YbZTZkyBAmTJiQrCsAd7xu3brRv3/rLlcHEnssejVXBVujMelZY8K25cuX4/P5+OMf/3hQhcZJDj46Iq6aVqLopaTwxgYQkXjxo6whyWKvjIM/0ss2glh1653IogYxMH6hoMXr2yxqU++amGjcaWKBnolv5J2Y5XOJbXge//gnMKuWEF35QFM9pen1E0LBRriJfI0tjh2qbSZaUbYHs/IbzF3xopdVuZDY+n8l1NV7XYSWPx6jfA7e4bdj129whTkArduZHZpDW3gH/jR+fuEd8cnW25XvrHWCn5wWd9yYc0stOgGtaDIxE6KVu5cYOrL0LuzgJpT0vlh1a1ELjsY3/Lcoga4YZbNR8sahpPfGql6KVvwdtK7fJbZpBmbFF3hGTU/ap21G3Nwcjf0C+I9+3hU9fSP+4NS1YtihbXFJ6BV/1z26gYyPIGujbmgHZuVirKpvMKuXJVZoFEsVHeHJw442JQzVe01DqL7dFjM9/a8iXLcWO1KB8HfFO/gXu9VeIpFIJJJDCSFEp9kcSyQSiUQikUgkncGUKVPIyMigtraW5cudTdLZ2dmcckqK9dNmnHbaacyZM4eFCxdSW1tLRkZyZ6D09HSmT5/OFVdcQWlpKSeccAI33HADY8aMIRKJ8NFHH/Hwww9jmiaapvHXv/41pQOfbdvMnj3bnfvBxB6vyB9zzDG7VX/KlCnceOONPPnkk9x8883ccccdvPzyy4wfP35PpyKRdBpmkmR/qtLKx6W+Nu6wMFbD1D7+zp7WfsGq30R44S/jytSCiZhVS1Az+qF1Oxut8FjABttCCXQjtuVNJ0JJKKDoaPlHxdnLmbsWoKT1xNj2HlgmKF7HUq9l/q4Ee7/EyBj07A4+sSR94djTAfjHPYZZ9W2D8GZjbP8YtSGHg501CGPnAqzKRSjpfdF7nJe0r05HtLC9sdrOd9ac2ObXHeFS8YDiRc0dlbKuVnQcWv44jHAYu2Zzu/q3bStORGsUpszyOVh1G1DSexHb/BpWzQoaxVJj+//w9L8ahIaaOxolUJKic9MVhxr7BbBqViXaWwqF0MIb8Y243S2KLJtOZNVDYNTjP/p5FG9yT+NUqDlHYFV90666sS1vghlMsEFUiyYjFB+oAWeaQsEz+AaiK/+GHa1GKzoeNb9jVp1KoBuBoxMFW4lEIpFIJBKJRCKRSCQSyf7H7/dz5pln8vzzz7tl55xzDl5v205hF154IXfccQfhcJi333671eiwc889l507d3LbbbdRWlrKjTfemFAnPT2dxx9/vNUorzlz5rB1q5M+44ILLmhzjgcS+y0M5corryQUCvG73/2OH/7wh8yePZucnJz9NR2JJI7y6vh8OAKBoqSIEgnV43viz3FF8zL6MiDr4I/yAsBMtG40yx1vWHPXQoQnB++QXwMQ2/QKoWX3JAhKsfX/Qi04GmwLreBohJ6OVfWtG7UkfIXuPzVvnCNw2GaC1Z3dzNqvqfMqwt/+Ee/gXyG09guNau6RrZ6Plf4XY/NrcWWBosnOfLU0/KP+3GCht28sLK269ViVC+PK7JYiYRtE1/8rzrrQ2xAZlZRmgqOw2hdNF5eQveW5rW/jHXgdKHpcHjWA4OeXgRlCyR6eejpaADX3SMxd8WHctlGfWFeoEKsm/FWLaKeGursreAFoxSc6YlasusVgKmrOEZi7mv42ijcXK5wYLeobenNiv3lj0CY+69h3mqFEoVcikUgkEolEIpFIJBKJRHJIcOGFF8aJXtOmTWtXu9zcXM444wxmzJjBjBkz2rREvOqqqzjmmGN48skn+eSTTygtLUVVVXr27MlJJ53Ej370I4qLi1vtY8YMZ/1u9OjRjBqVeuP8gch+XZX/8Y9/zIMPPkhpaSnPPPMMN9xww/6cjuQQpSP2hpW15fF9tLTwa4ayeR0iGi/y3NXzTM7OPDREL7NqSUKZmjsG4S/GjtViRXY1O2Mnj6Cyopg7PnHr+IbdimfwrzDLZoKWgafXhQgh0PLHo+W3EvVpRtH7/hA1dwzh+T8GQMkZjVk+h1jmQDw9z2/Xc7JjtQRntR6d1VLwAgjOPIfApBfd/BD7SvCCpjxnnsG/RM0djRAaqLsZTdgiVxcp7P6ErzhOcCzeehuWdQoMvq7V7mPrnkl9smGspEnaG4XVNiLXvCPuIPjp6XFlir/1H2h3eE9Ou3JypULxFxMY/zhG2WcYZbNQs4c5topqGubOL+Pq2mY4Id+b8LQutMU2zUDx5u1WHi+JRCKRSCQSiUQikUgkEsnBwzHHHENVVVWH2l577bXMmDGDTz/9lE2bNtGjR49W6w8ePJh77723Q2PV1tby2mvO2uhPfvKTDvWxP9mvq/KqqjJx4kTeeOMN3njjDSl6SQ4YVKX90RaBP/00oeyzrME80ePQsDdMFnli1W/E2+dSIsv/ipo9HCu4DeHv0q4oFat2LWb1ChRvLkqPqYACDTmZ2pyKvxhPz/OxGvJOIVRXRLHrN7X7KSUT8tqFFXHyaO3jHBG2bbuRRIqvCDuyE9s2ULOGtL+PaFVCmfDk4Bv7MFhR7FgNsQ3/xqpZiafPZSjevGaCsY1d+jZWz3NRAl13a+7eEX9wcnEZjrCllZyOuXO+c27YrWCZCH8RCN3NzZUKoaiknfB+u8bVupyMUfqBc6BnoxZMxNj6DlrxSbs1/7jxPdno3c5Eb5HDzWxpe2hG0HtOxSh9H73P5ag5IxF6cq9lcP42sbX/QHgLMWvXILR09G5nttpGIpFIJBKJRCKRSCQSiURy+DBmzBjOOOMM3nrrLe677z7uu+++vTbWE088QXV1NYMGDeKcc87Za+PsLfZ7KEqjpeHGjRv380wkkiYsOz6nV7+uKWzXUkSRpXk1fFryJIAHG8lEDjtSTnjBzwEw6jdibH0bteBo1OwR7eozuvqxhrxODp5B10PeWKzaNahZQ1Iu9ouWkUm2id0QvWTbiXZyqUhmiQcCWovoyxiAkjUI24og2DdihG3bYEXjcp0Z5XMwtn+Id+gtu9WXuWtR3LHw5KJ4CxCerIaxrKbopQZi65/D7jK1aT7hHdCa6KVnJdj/Rb5x8mp5+l3ljNssB5taMInYhufxFB+/W8+lPXgGXocIdIdYNVq3MzG2vguAktG/08awbQtj23uouaOcaC+hIoSKUT4Hvc8lpJ3wPrZR36aYZzTYhWolpxFb/yzYFnqP73XaPCUSiUQikUgkEolEIpFIJAc/v/vd73jvvfd4/vnn+dWvfkVJSUmnj1FfX8/DDz8MwB133JE65c8BzH4XvbZt2wZAJJLEEk0i6QQ6Ym9otbBZ07UklmyAqNietLx39r6NBNq7CFB0R+CzLcBC730pZuViNycXgFk+B+HJxTfmAXfxP1b6QYJNoJo7CqtmZVyZWfEl0RX3u8d678vw9L4o9Yz0TLQu38Uo/S9W9VKnMFaDHasB2wQ908nrlIokubA8g64nuiJ+h4R3yE1EVtyP8OZiW2HMym+wqlfgO/KvCGXvf33a0V2E5lwcV2ZseQOg9eeXhFjpf+P7tk1X8HL6S4y4M0o/hPrtgNXQpnX7QU+fy7BjdWCGiG18oemEnoXWGB3VrI/o6scwtn+Mp/clu/Vc2oNQPHh6NllYCo8zB63k9FZa7R6xjS8jPFmoOSPdfGHOt00l0VWPIjy5CC0AagCty4kIxZPQh23bRFc/jkjriVk+u+EzhmuhKZFIJBKJRCKRSCQSiUQikQD079+fhx56iPXr17Nly5a9Inpt3ryZK6+8kpycHE4++eRO739fsF9Fr23btjFr1iyEEBQVFe3PqUgOUWpra1mwYMFut2sZ6aWkEBj0T95KWp4X2O96cqehFR2HVnRcQrmZP47w/HhrR2PrW3gHNvm8Kr7Ez7VWfALR6uXxfVV8HnccW/8seo9zUy78C8WD8BXG97HrK4KznJxe/qOeQbSS60krmoyae6STd8k2QPVjJbFHVPPGonc/J07AUbudvU8ELwDF20oeqN0UvazKxaB4QGhgBlEz+rVjAip2+ce4MYtt5NzSmwlKep/vY9WswI5WouaMasrlZUXdOsaWNxCenN16Hh1F7955odhWuByrbi2xdU+nrGNsey/uWEsRzSaEQHhyses3unGGItC6J7NEIpFIJBKJRCKRSCQSieTwZNq0aXu1/0GDBnHLLbvnMHWgsd9W5levXs0VV1xBKBRCCMGxxx67v6YiOYSZM2dOh9qZLazyUoZxRsMJRfMy+pKflhjRcaihtscmroUdoZI93MlDpWcgPDnYtpVgh9eIHdqOSO+Vsmu953mOBZxtEfzs3BaNreSNGqel+hIFtZbWiQCqD73P91ELJ2GHtiL8XVDS2yEWdSJKel+surXusVZ8Ilq3s1AC3XarHzX/KMyKudAQtWju+gqzZjVqZit/R6GD0LBQUNTde08LIVCzBieU27blRA5asaYxDjLMXYuIrvjr7jVSvClPefpfTWTZ3WCGEP4u+Eb+3x7OUCKRSCQSiUQikUgkEolEIjk82WPRa/r06e2uaxgGlZWVfPvttyxYsMC1nVNVlZ/85CdttJZIdp+KiooOtfti2Qdxx4qSJKomEkb//H8JxT8YfC3n+A8+r9PdIbLyQYwdM9uu2DIaqeEz7x91l1sUXvInzLJZCU3NysXYRj1q9tDkXSseIisfwtj6duLJ3cjv1YjiK0Qtmoy541MA9B7nuRFdakZfyOi72312BkrOSFB9oOgIoaHmT0BJ7wO2gW2G22+D1xhp1SyfmR3eAa2IXv7xjxOJRNi2eTPdu3dH8+255Z6WNwZt8lvO979tJbWaPNBxo9ZaoOaOQS08muiKB1o00BEidY4/reAo1EkvY8eqHUvEVupKJBKJRCKRSCQSiUQikUgkktTsseh11113dWiBrlHwUhSF++67jwEDBuzpVCSSBCwrMeInPT2durq6VtuleTOpCjYJZuFoMKGO59V/IOpr3eNKLUDB0X8HIfCqh+6itRXcgrH1nYRy4esCanw0i1Z0Amr+BIRQMGtWgmVg7FwAtomaORDhyUbNG5tU9IqufgytyykpRa+GUZMXd0D0AvAOuRGry8mgeFCzh3Woj87G2/8q93F03XNElvzJPVYLj8M3rH3hxt4hNxGqW48d3NystI2IuL0ovgghGkTR3bNpPCBI8brofS5DzRyAHdlFbONLeAddj23UYu78qu0uFQ3Rmp2lRCKRSCQSiUQikUgkEolEImmTTrE3bBSwdodGS8Pf/va3HHnkkZ0xjTg2bdrE448/zgcffMDWrVvxeDz07t2bc845hyuvvJJAINDhvleuXMnMmTNZuHAhy5Yto6Kigp07d6KqKgUFBYwePZqpU6dy2mmnyR37+5mW780pU6bw5Zdfti16+TLiRC81SQ4n/b8z4o5zjCCabWIIjR7pB+FCfisYFV+CFQHbxtyVmCNN634O3v7XJJQLzY/Q/ABEVz6CHSlzz3lH3IGWPw69y8noXU7G3LWQ8OJbW3Tsb31iLSLJ1LzxeAf/ArT0dj6zFt0JBTV3dIfa7hNaWjDasVarW5EKIkvvdqLCopXYodK482bFfCIrHnAikRQd4S/GP/qeDk0ttuVNjNIPEN5ClLRuaCVTUFrkXTtUEN78xLJAifP+tSKudWNk2XTU/PF4Bl63r6cokUgkEolEIpFIJBKJRCKRHJbsseh10003tbuurutkZGTQo0cPRo8eTWHh3lkQfe+997jmmmuoqalxy4LBIIsWLWLRokU8++yzvPTSS/Tp06dD/d9777289NJLSc9t3LiRjRs38tprr3H00Ufz3HPPkZub26FxJHtOS9FLUZTU+bmatxPxETCDuo9KqCOS5I0aVbeR+Zl9Ob1HG2LNQUZ0xX3Y0crUFdrIoQUksTo0WxxGEppo+Ue10WfyPFwimR3loUBLWz2rDWtAM4xV9U1ckVZyekOuLuFYIzbYHdoASsdz0UVXPQKAnjOS2MaXUPPGwSEqeqnZw/CNvAvbiiA8OWDFUNJ7E5x9QVOusgY8fa9E8RXsp5lKJBKJRCKRSCQSiUQikUgkhxd7LHrdfPPNnTGPTuPrr7/mhz/84f+zd99RUtX3/8df907dviy996rSVaSIXbE3EGI0URNL1BhNURNjovnGWBITY4mJ/qwhIiL2XhEQBSkKAtIFdqkL22d3yr2/P4YddsruzvZdeD7O4TD3cz/lPevc9Zx58/585PP5lJ6erptvvlmTJk2Sz+fT3Llz9eyzz2rDhg2aNm2aPvnkE2VkZNR5DYfDobFjx+rYY4/VsGHD1LlzZ3Xo0EEFBQVat26dnnnmGa1evVoLFy7U9OnT9e677yaVaEHji016GYahLl26aOfOnTWOsxKMS0b2gQRCivPQqfCzyrbXnPCS5Op5Ye0TVUlEuYfcLMMV/ew5Ohyj1MmvSZZfga0vycwaJke74TWv2+sihfZ+IduXJ0kK5X+pwLa5cveZUe0YO1gq//onwgmzA3/c/a9M/mysFmQY0b+y7dqSXgm2eXQPul7GgWRhcOcnkkw5Oo5XaM+C+KRanZkKHtiqsuLbe5U64b8NnK/1cuSMjGtz979K/vWPR7XZVnwyFwAAAAAAAEDTaJTtDVuT2267TT6fT06nU3PnztUxxxwTuTd58mT1799fd955pzZs2KBHHnlEt9+e3Hk4VT388MNyOhP/6E444QRdddVV+vGPf6w33nhDixcv1rvvvqszzzyz3u8J9Zco6TVixAjt379fubm5Sk9Pl9Pp1N69e2seV93ZUTEOnVTXQcG892rt41v0I6VMmCkzwZlEgbx3JNuSXbY90mam9ZQja1hUP8NwSA6H5PDI3f/KpGIzPe1lpnZX6EDSKzxRzb/W7JBPwR3vRrW5+17eJo6WcnY5Kbz9oumUDKcMRy0VhQmSXr4vfirPkb+TmdpNki3PEbdKhqnQngUyGpD0MtP7yyrZKLt8lyTJcGXVe662ytXzfJmZg2UHS2Sm9wsnUmv7bwQAAAAAAACg0RxS5UdLly7VokWLJEmXXXZZVMKr0g033KDBgwdLkh5//HEFAjWfiZNIdQmvSg6HQz//+c8j15UxoflZVvS2e4ZhyO1267TTTtMVV1yhqVOnauLEiVF9OnbsqAObvUWNixJKXGHzfs5w9UhrA9mTOknuzD7DnXgbT//6/8j/3SONGVAU2wrI2f0sGd4u4ThqS9wk2oox0TaJrZDhzpaZ3keGK0uh/V8rVLBSthWf2DrYPz4JaftyVb7kZ7LKtsvR6Xg5O0+Omr8qy7dTduFKpZR+KWvnewrtWyHb8h+cywoqtG+ZSuddKKtkY9RYz/A/1u9NtnGOrKFytj9apqe9DGdapKoOAAAAAAAAQNM7pCq93nrrrcjrSy+9NGEf0zQ1ffp03XXXXSosLNT8+fN10kknNXos6enpkdfl5eWNPj+Sk6jSK1bHjh01ceJErV27VqmpqRo3bpye+2RxzLjoL64dK5fEzfOHPhdLkh6d2K6hYbcqsT/DhJxpCX+2tm1JMuQZfpfsir3yf/dPecc+JEfm4IN9/AWqWP9vhXZ9UmW+dHlH3B1XDZaIq9sZcnSaLN8XB6rDYs8Oi2EVfBvf2IYSE7YVkm/Zr2SXfi9JcnY9TZ6htyTsa7iz5Ox6moI73o+/Z7plmFX+F2A45exxXlSfYN67sr6fpXaS7H1S1d9kqRNfUNmCxNtIph7/sgxnWp3eFwAAAAAAAAA01CGV9KqsqEpLS9PIkSOr7TdhwoTI6y+++KJJkl4vv/xy5PWgQYMafX7ULlGyprqzuYYOHaqhQ4dWOzZ2nPPzD+Lm+HPv8yVJXVPbTgIlGYYz9UAVlx3+uQQKZKT2iNmusHfCsaG9i6RQmSq+ubPKhNFJKcuXF53wkqRgiRTyKxnOzifI9hfI9u06ML8pO1Akw5WZsH9g60vxjbUkyloTq2BlJOElScEd78sqXi+5suTufYkcOaOi+rt6XaRQ/pL4c9mqVMSZWcOUctzTMr0dq+0TK7D15WrvkfACAAAAAAAA0BKSSnrdd999TR2HJOnWW29t0Ph169ZJkvr27VvjFoRVk1CVYxpDfn6+Nm7cqOeee04zZ86UJLVv315Tp05ttDWQvERbV5pmcgmp+IRZdNLL7tQtftCBxFi669BJeoWK1ssOlsjR+UQZhiHD00GunucnPd7MGBQ+Y8s+sB2kM11mWq/oNfYujh/oypKUYBvCapSvuifS3//dw5IVlKvneYk7m+64poacZdXcrNIt8W0lmyVJ5YWrlTrxhaikk5nWWynHPK6yhT8Iv3erIrzFoxWQHSiW4cpIeBZbeHD8z6pSYOucBr0PAAAAAAAAAGhsSSW97r333morZBpTQ5Je5eXlys/PlyR17969xr7Z2dlKS0tTaWmpcnNz672mJJ111llauHBhwnvt27fXf//7X2VnZzdoDdTP3r1749pcruSSG0f1PVYlvkLZsmTbUrv0DjX2n5d1sEos3dX0z0pzscu2Krjtlci1md6/bkkvb0d5ht+l4PbXJdMlV+9pMmITKXb8mVQpo++POjuqVoZThqeDPMN+rYrvHo3MaVXky67YG07y2Fa4+ivBem2Jo/0x0vrHZaR0l+2r8vvLMCXLL6t0qxxVPo9SeJvDtBPfUjB/qSq+/p0kyffl1TI8HZQ64b/VrmU4UyVnlhQsTCo2M2uYHFlH1v1NAQAAAAAAAEAjSHp7w6TO9WmAhibVSkpKIq/T0mrfWis1NVWlpaUqLS1t0LrVueaaa/Sb3/xG7dtXU0FRjUP9/C+/3x/1d1NK9LN0OBxJ/YzHD51S43ym36+qqZtt3pzIa2eoQuXlh0biy/JXRF/bdt0/o2lHSIOPkCQFJAVixltmetwQv6Oz5IjvW22cpVsk/z6Vr/mHFCqXf/PzCnU6U9bW12Rvnx3pZ7QfL7k7S1p/cLC3W5t67qy9X8vofJpk21Jl0qtKYqpiyxwZfX8qw50dN9YORlfP2RV75dv5hWQFwtV4mcNkuLIOdmh/skIZk7R7x1Z1zf1VzYFljZBxxF2ydOj/HgNau+b8fy2AhuOZBdoWnlmg7Tlcnluv19vSIQBAq5BU0quh2w42h6pfsiZTzePxeCRJPp+vQes++uijKisrk23bKiws1PLly/XUU0/piSee0JYtW/Twww+rU6dOSc+Xl5enUKhtV6IkY9euXU2+xr59+6KuHQ6Htm3b1ihzdyssUGqV62CVM6Fyt2+PH9BGpZTkq12Va38gqL2N9DOs5C1zKNvwyrQPPsN1/e+U6RmldP9HUvkOSZIvZaT2b9um9KJiVT3Zq6ysTEVZ58jRcaQMOyQppJCjnYKN/J6aUoedc+UOxMRbpRLLzl+osrIi7e9wddxYV8U+dZRkGV75UscorXShrNV/jNzf2/FG+b0JziA0Pcrr+bAy989Resm8hHHtdU+Svw39HIHDQXP8vxZA4+GZBdoWnlmg7TmUn1uHw6F+/fq1dBgA0CoklfS67bbbmjqOBqv6rxkSneUUq6IiXMGSkpLSoHX79OkTdT1+/HhdddVV+tGPfqT33ntPJ510kt57771at1ys1K1bgrOiDiF+v1+7du1S586d5XZXf15QY4g9v8vj8ahnz56NMneayxF1HTiQ9Dq1m6vR1mgN7KJi2a5TZBd8Lfn3yO3fqm57/iIjrY+M/tdHnR1Vfz0lnR3XUqc4u1wua/lXkeRPao8TlNa+i2y1k110sF9Kikfp/cY0LNwWFtqfEi6Zq5QxWDLc4Uot0yUVfqOU4Hal9+wpa/NTsnd/KBmO8PaHaX0lSabpUMbAGbJWRG/N2tFcL7PnyVFtkWe2Q7acKUfLXpco6WWqU99xMpzxVXsAml9z/r8WQMPxzAJtC88s0Pbw3ALA4SXp7Q1bu/T0g1+2JrNlYVlZmaTktkKsK6/Xq8cee0xHHXWUtm/frj/84Q968sknkx57OHC73U3+XmMr/kzTrHXNYCigkBWUw3TJYTqq3XYzZf470eMOJL3+Nbm9vF5HoiFtk3e07Oy+Klt42cG28jzZ5XnyDr5OZiv5vNpOS2VVq53W/0OO0nUK5r0d1c9hWG3+GfM5XKq6SaG722ky03qr4tt7JWeqbEmyA/J6vaowAgqGyiJ9He4shSTJMGSvuTtuble7IXJV8/Nx7n5Vdu7LkWuz3WjZ/r2yS7fK2fM8eWo59w5A82uO/9cCaDw8s0DbwjMLtD08twDaOr/fr3HjxmnTpk169tlndd555zX6GsuWLdNJJ52k7OxsLV++XO3atat9UCtj1t6lbfB6vcrJCZ+rlJubW2PfgoKCSGIs2Qqsumrfvr2OPfZYSdLbb7+dVPUZGld9zqFbvmGB/m/mtbrr+at057M/1v975574TqXFcU2WDPXJcKjDoZTwOqBswYxwFVGM8q/vUPk3d8m2W8F2nEb8r7LYhJckeYb9pjmiaVJm5iA5ckbL0f5oOTqMk+HtJMOdI8OdI7t0qwxPRxkOrwLbXpUdij5by/DkyNVrWvgiwX83Z5eT49oiYj4DpidHnqG/Usq4p+QeEL+VIgAAAAAAAHC4+cUvfqHs7GxlZ2dr3rzEx4RU5+OPP46MTXTk1OOPP65NmzZp2LBhOvfcc5Oe17IsnXrqqZG5s7Ozq+07evRonXzyySooKNBf/vKXOsXfWhwySS9JGjx4sCRp8+bNCgbjv6SvtG7dusjrQYMSnF/TSDp0CFc+lJWVKT8/v8nWQXKqq9qq6v2ls2NHxc+TIOn1cbsj5HXUPv+hxC79XqG9i9Qqfo0kSHoZ3piz9JzpkjM1rl9b4xl4jbwj75F3xJ/kHf5HOdsfLTO1m7wjwpVbdsUe2RV75V//uBSI/qwahin3gCuVetzTUlS9mOQ54rcyzOrPQ7RLNkZdB3d+KEfmIJmp3ZJ6tgAAAAAAAIBD3fTp0yOvZ8+O/a65ZrNmzYq8njFjRtS94uJi/eMf/5Ak/epXv6rT93FPPvmklixZknT/3/wmXDjwzDPPaPv27UmPay1awbfVjee4446TFN7ecMWKFdX2W7jw4Dk248aNa7J48vLyIq+bYhtF1Cy20iuZXwTl/rKo6y271uqZ9+5X7t7NkTZzT17sML3WYaw8h1nSK8xsJQkPR/g8K9MjOVIkZ5pcfX4oOQ4kuQxT7v5XyDAOrUo8O1Ai27bDn3VH/PmEzp7nyzv6b/KOul/ekffK2e1MSZLhypBtRye9DHdWzYtZVKsCAAAAAAAANRk3bpz69u0rSXrjjTfk8/mSGldaWqq33npLkjR06FCNHDky6v5TTz2lffv2qUePHjr//POTjicvL09/+tOfZBiG2rdvn9SYY489VkcffbT8fr/++c9/Jr1Wa9EkZ3qVlJRo1apVys/PV0lJiSzLqn2Q4rOXdXXWWWfpwQcflCTNnDlTY8eOjetjWVYkY5qVlaVJkyY1aM3q5ObmRrKnPXv2VEZGRpOsg+rVZ3tDrytV5YHoxNfGHd9qkv+syLVzSYKyVMNQebDu67V2of1fV3vP0WmyQvnJ/wuBpmSYDqWd8EZcu7PLCbLL8mR4O8pwhhPPVkW+7NJtMjMHy3DGJ4paOztUobLPLpbsg0koV6+pcvW/UjIcUdsWGu5sOTIGJJwnbdKL4cRX5R+z5oSg2fcKWStvC8+b1kt26VbZtiUjQZUdAAAAAAAAcLi65JJLdO+996qoqEhvv/22LrroolrHvPHGG5EjmS655JKoe6FQSE888YQk6eKLL5ZpJv993K9//WsVFxfrhz/8oTZv3hxVEFSTiy++WEuWLNELL7ygO+64Q5mZmUmv2dIaNen10ksv6T//+Y+WLVtW54SDYRgNTnqNGTNGxx13nBYtWqTnn39eM2bM0DHHHBPV55FHHtF3330nSbr22mvlckVv5zV//nydc845ksJJuH/9619R9zds2KDc3FxNnjy52jgKCwv1k5/8RH6/X1J0SSOaT30qvWwl/tymeg8mLe3UxAnMbaWt4GyrRmSVblP5it8lvulIkVW4Ws7O1T8HLcmq2Cdr/9fhJJBhShV75Ww/VoHct+X/LvyvE4zU7pLhkrvPD+TsfHwLR1wHhhGV8JKkwNaXFNq/Qoa3s2Q6ZRguyXTJMGr+FW8YZsKtIRNyHawEcw+4RnbFHskKSg53nd8CAAAAAAAAcKiaPn267rvvPtm2rdmzZyeV9HrxxRclSaZpatq0aVH3Pvnkk8g2g1OnTk06jtdff11vvfWW2rdvr7vvvluXXXZZ0mMvvPBC/fa3v1VxcbFeffVVXX755UmPbWmNkvTy+Xz68Y9/rA8++EBSzRU2hmHUqwInWffee6/OOOMM+Xw+XXjhhbrllls0adIk+Xw+zZ07V88884wkacCAAbrhhhvqPP+OHTt03nnn6cgjj9RZZ52lkSNHqnPnznI4HNq9e7e+/PJLPf/889q1a5ckadiwYbr55psb8y2inpJKeiX4bA7sfpQ6t+sRuXasX5VwbJ+MQ2vrPKt4nWSHz8ZztD86UtXl6vtDBXcvkKvXxXJ2PqEFI0zMti1ZJRtVsfq+SJvhzpFz4v8U2PLCwX5lueG/g6XNHmODGInP3bKK1ytl/PMyvR2bZl13B8nhlULlkiRXtzOaZh0AAAAAAACgDevTp4/GjRunRYsW6aOPPtKePXvUsWP139nt2LFD8+aFdxc7/vjj1a1bt6j7r7zyiiSpf//+OuKII5KKoaioSLfeeqsk6e6771ZOTk6d3kPHjh113HHHacGCBXr55ZcPv6TXjTfeqPfff1+S5PV6NWnSJH3//fdat26dDMPQ9OnTVVJSom3btunbb79VIBCQYRhKS0vT2Wef3ahnAo0YMUJPPfWUrrnmGhUVFenuu++O6zNgwADNnj27QVsOrlq1SqtWJU5+VDr99NP16KOPKjU1td7roO6CwaA+++wzbdy4Mao9uaRX9FacZx37Qx0z+GSZVathSoqi+tzfM1wZ+McxtZyJ1Eys0u8V3DVPhjtbzq6ny3B46jWPs8vJ8m96Tq5eF8twpoaTXs4Mufv+UO6+P2zkqBtHcM8iVay8K7rRlSXbv0+h4k3h6qQYZjXb/7VWhmHI0XG8Qns+T3Cz6bYaNEyX3INukH/9v5tsDQAAAAAAAOBQMH36dC1atEjBYFAvv/yyrr322mr7zpkzJ3JEVKJd4+bPny9JCY9zqs5dd92lHTt2aPz48br00kvrGH3Y0UcfrQULFmjRokUqLS1VWlpaveZpbg1Oen311Vd6+eWXZRiG+vXrp7lz56pXr1769a9/rXXr1kmSHnvssUj/oqIiPfvss3rggQdUUlKivXv36qmnnmrUM6+mTJmiBQsW6PHHH9f777+vvLw8uVwu9evXT+eff75++tOf1jsRNW7cOM2dO1effvqpli9frry8PO3Zs0dlZWXKyMhQ7969dfTRR+uiiy7SuHHjGu09IXmrVq2KS3glK7bSq2fHAXF7pDrytkRdr0vtIkk6tUf9kkuNySrfI99XN0uh8LlkoYJv5T3y9nrP5+o1Vf51jxy87jalwTE2qUSJzUChJKl8yc9keDrIO/qvCua9rcD3s+Xqf5UcmQObOciG8xx5h3yfXy67Ym9Ue1Ofr+XqeoqcXU6SmrBaFwAAAAAAAK1AUUH9x3pTJHc135UWF6iaE2Zq5/FInpTE90qKJMtKfC+RzOx6BpGc888/X7feeqvKy8v14osv1pj0mjVrliQpPT09cvRSpdzcXG3dulWSNHr06KTWXrx4sZ566im5XC49+OCD9XwHB9fz+/1asmSJTjjhhHrP1ZwanPR64YWD24U98sgj6tWrV439MzMzdeONN+rMM8/UOeeco48++kjXX3+9nnvuuYaGEqVXr1665557dM8999Rp3KRJk1RQUFDtfZfLpZNOOkknnXRSAyNEU9m/f3/C9uTO9Ir+xRiXRCgriRuzy52t20ZmNGrFYn1Zhd/K8LSTYXaVZCmUv0S2bdU7GeLsdpqs0s0K7V0iM2uoXH1a+/l0Nb9Pw91OZkoXuftfKXf/K5sppsZnGKZSjvmXyr/+vWSHJNmSbUlVzvAKFW9QaPd8yfTIcHhkeDo0yhls4XPAGjwNAAAAAAAAWrH0G8+v99iKy25S4JQLEt5Lu/1HMooL6zWv//wfyX/BFQnvpfz553HFCjUpefbTesWQrKysLE2ZMkWvvPKKli9frvXr12vgwPh/fL9q1Sp9++23kqSzzz47rppq8eLFkdfDhw+vdd1AIKCbbrpJtm3rxhtv1JAhQ+r9HkaOHBl5vWLFisMn6bVo0SJJUt++fetU2dS/f3/961//0vnnn68333xT7733nk4//fSGhgNUe2Zcfc70ih1jFMUn1BZkDdLJ3qatsEmWmd5fhjNT3pH/J6t4g8q/vjNclVPPJIVhuuUZfKNCXVarfPntKvtsXuSeq/d0ufv/uHECbyy1JffsOvxrj1bOcGUoZew/qr1fviT+zMLGSHoBAAAAAAAAqN306dMj53G9+OKLuuOOO+L6vPjii5HXM2bMiLufm5sbeV3TuWCV/vGPf2jNmjXq3bu3fv3rX9cn7ITrbdmypUFzNacGf1O/c+dOGYYRl2Wsmizw+/0Jx06ePFlDhw6VJM2ePbuhoQA1qi7ptXPfVq3PXamHX/2trJikiBmTRDGCgbjxxY4UdUpxNF6gDWQVrZFv6S3hhJdVofrXCx8U2v/NgbkOCnw/q8HzNjZHVg0HORpmk555BQAAAAAAAACVTj75ZHXq1ElSOP8RW3BhWZbmzJkjSerevbsmTZoUN0d+fn7kdXZ2do3rbdy4UX/7298kSQ888IBSUqrZCjJJXq83MseuXbsaNFdzavA3wMXFxZKknJycqPaqP9DKPokMHz5ctm1rxYoVDQ0FqJdHX/+9nvvgr9pdkBt3Ly5RFgpFXfoNh2QYOqFby5/nJSlyppVd+n1ckqph87aNZJHhTPyLPGXCTJmZQyRnmnzLb5Nv6S9lleU1c3RNz/YXqGzhZSpbEP+vQgAAAAAAAAA0H6fTqYsvvliStHXr1siueZXmzZunHTt2SJKmTp0q04z/DrbqUT61Jb1+8YtfqLy8XOeee65OO+20BkYfvWZZWVmjzNccGry9YUpKikpKShQIRFfAZGVlRV5v27ZN7du3Tzi+MrvZljKFaN2q297Q4YivxlqxcWGNc8WdhRVT6RU4cIZSprt1JIUMb2eljHtS4f0MDyTsjPpVodn+/bLK90gyFPj+xVr7txZmej9ZJZui2nwLL43rZwdLmyukZmVX7El8w5nRvIEAAAAAAACgzSp5+NX6D/ZWX2FU+pdn678xlaf6wgPf7/4pWa3vaJPp06frsccekxTeynD8+PGRe7NmzYrql4inynv2+XzKyEj8Hd/zzz+v+fPnKyMjQ/fee29jhB5ZU5JcLlejzdnUGpz06tGjh9auXat9+/ZFtffv3z/yevHixVGHnlX13XffNTQEIEp1Sa+ePXvGtb228Oka5zJjK72CwahLv+lQl5TWkfCSJMN0yUjt0ShzBXd+LP+GJxplruZkW8HaO0mySjbKkRl/eGSbZsT/SncPuFpGSleZ6X1bICAAAAAAAAC0SZnZTTNvRhPNm57ZNPM20PDhwzVs2DCtXr1ar776qu6//355PB6VlpbqzTfflCSNHDlSQ4YMSTi+Q4cOkdf79++vNun10EMPSZLGjx8fV1FWae/evZHXL7/8siQpNTVVU6ZMSdjfsiwVFRVJii5yau0anPQaNmyY1qxZow0bNkS1jxkzJrI13DPPPKMrr7xSTmf0ch9//LG+/vprGYah3r17NzQUoFoTJkyInB9XVdCKP6OrKkPRSS8jFJP0MpzyOBKfFXYoc3QYL7ORkmuNLeXYf0t2SLICkh1U2fypCfv51/5Drm5nNHN0TcyM/5Xu3/AfGe52SpkwswUCAgAAAAAAAA5vM2bM0O9//3sVFhbq3Xff1Xnnnac333xTpaXhnaiqq/KSopNeBQUF6tWrV8J+FRXho27ee+89vffee7XGdNVVV0kKF4pUl/QqKiqSdaB6rkeP1vldcCINLlGpLMdbv3591P6SPXr00Lhx42TbttauXasf/OAH+vrrrxUIBFRYWKhZs2bppz/9aaR/dT9YoK5iK73GjBmjYcOGxZ/PlYTatzd0yN2Kkl5W6TYFd89XcPcCBfd8rlBRQyopo3+OjpwxSj3xHaWe+I68w++Ue8CVDQu2iRiGIcN0ynCmyHDVtKVf6/nv1mhMlzzD745vzhwU/1kGAAAAAAAA0OSmTp0aOXrnxRdfjPrb5XJFzv1KZNiwYZHXGzdubMIo41UtdKquEq01avC3oKeeeqoMw5Bt23r33Xej7v3xj3+MJBo+/PBDnXjiiercubP69u2rn/3sZ5EkWfv27XXdddc1NBSgzvp2ia/+qiorLeYsurjtDZ1aX5jcdnrNIbhnoSpW/VkVq/5PFSvvVmDL/+o/meGQTJdkuMLb5hmOcEKpHsnDluTqe3nCdsPbqZkjaXqG4ZCzwzFx57i5+l7WQhEBAAAAAAAAh7cuXbrohBNOkCR98MEHWr16tebNmydJOvnkk6OquWKNGjVKXq9XkrRs2bJq+61cuVIFBQU1/pkwYUKkf2XbypUrq52z6npjx45N6r22Bg3e3rBnz566/vrrlZeXF7UnpCQdc8wxeuihh3TLLbcoGEycGOjQoYP+97//qX379gnvA3UVW+lVU5KmuvO/KplmdF64rCKgqscw+hOcoVRXlm+H/Osfl6vPD+TIHNywyezYwxodCbslw9XzArl6XtCweFqYHfLL8LRLfK98VzNH03xcfS+X7OCBz4Mlw53T0iEBAAAAAAAAh63p06fro48+UiAQ0FVXXaVQKCQpvPVhTdxut8aMGaOFCxdq6dKlzRFqROV6PXr00MCBA5t17YZo+Df2kv70pz9Ve++yyy7TMccco8cee0yfffaZdu7cKdM01bt3b02ZMkXXXXddjZlMoGlVn/RKVAVmf/xG1PUg387kV7JDkh2SYbqj2itWPyCrcLVcPS9Keq7qxSS9DvMt7Wx/vvxrH4pq8wy/S1bRd3L1ntZCUTU9d59LWjoEAAAAAAAAAAecffbZysjIUHFxsdasWSNJys7O1hlnnFHr2DPPPFMLFy7UsmXLVFxcrIyMmo50aRy2bWvBggWSwrG3JY2S9KrN4MGD9dBDD9XeEWgEDa30cjpcysnorDOPvTSq3fX+y0pfF51NL3F4dO2wtFpjCu78RBXrHpWsCrl6nCdX/6sicVlF6yP9rNLvJdMjM6VLrXMmFKqIvtyzQHawTIYztX7ztXUJKvEc2UfK2eHYFgimeVhleapYfb9kBWTbQckOKXXcky0dFgAAAAAAAHDYSklJ0bnnnquZM2dG2i644AJ5PJ5ax86YMUN33323ysvL9eabb9ZaHdYYFi5cqNzcXEnSJZe0rX9gf3iXgeCQVNuWhVF9Yyqjzj3ux7rzh0/oxvP/rC7tekbdc37+Qdz41zqM1c+PrDmzblshVXz3sBQskayAAlvnyC7dXKVHuJTVKv1evmW/kR0sSzr+WM4e5ySKoN7ztXlGgu0drdZzBluTsEOyitbKKtkou/R72WXbZVuhlo4KAAAAAAAAOKzFJqumT5+e1LicnBydc074e985c+Y0elyJVK4zevRojRo1qlnWbCwkvXDIq0ull2EY1fZ3bF4b1/affmerW1rN52bZgUIpFJ3IChV+VzUISZJ/3aNSoFA1hJuEBg0+5BimS3KkSs4MGe52MjwddcgnAU1XfJsdaP44AAAAAAAAAERMnDhRBQUFkT/HHpv8blTXXnutJOnTTz/V1q1b67X+W2+9FVm7JsXFxXrllVckSddff3291mpJDU56jR8/Xg899FCk1A1oaXWq9IrpatQxabTI07PWPoazcvtDU2bWkQdeVt12LzbeRs5F1+HncagxXBlKmzxXace/pNSJLyh1wvMy3NktHVbTMhPsWmuR9AIAAAAAAADaqrFjx+qcc85RKBTS3//+9yZd64knnlBhYaGGDBmiCy64oEnXagoNPtNrzZo1uuuuu3T33Xdr/Pjxmj59us4999xmOUwNSEaNlV4x2xvW1Le+rKLKCjFLVuEqObueLjP1YLLMO+p+SfaB5JQlw9u53msZ7myZ2UfJKlgpmW55R/9VcqbUay7bXxiuUqtMBDpTZXra1zs2NA/DmSH3kJskwxWudDOdkqP2vYEBAAAAAAAAtF533nmn3nnnHc2cOVO/+tWv1L1790Zfo7S0VI8++qgk6e6775Zptr3NAhuc9JLClTW2bWvhwoVauHChfv3rX+v000/XJZdcolNPPVUOR83bvwGNqW6VXrHbGyb/EK9M66GL+9WeUPJveDLq2tn1VDmyhkSuHe2GR923KvIV2vuFjNQecmQOTDoeSZJty0zvH056WX7JCshIdK5VEgJ5byuw6dmDcXY4Tt7hf6jXXGg+hsMjV7cpLR0GAAAAAAAAgEY0cOBAPfLII9q8ebO2b9/eJEmvbdu26Sc/+YnatWun0047rdHnbw4NTnr95z//0UsvvaRPPvlEwWBQkuTz+fTaa6/ptddeU05Oji688EJNmzZNY8eObXDAQF3VXL0Vf6ZXdaysHJmF+yLXv+03Q9cMTK11fat4fdR1cNencmQfefB++R5ZBatk2yHZvlwFtrwQuecefKNc3c+qdY1KFavvjzrTyQ4UJT02TlzykPPCAAAAAAAAAKClTJ8+vUnnHzJkiG6//fYmXaOpNbg2berUqZo9e7bWrl2re++9N5LYqqz+ys/P15NPPqnTTjtNY8eO1f33368tW7Y0dFmgWvHVWzUksmL71pTYCQWjLksdHrX3Jl9FZWaGq7vM9L7RMRRvUMXq++Rf89eohJckBbbOSXp+SQrtWaDQrk8Ozl36fZ3GR4s78AwAAAAAAAAAgFar0TZkbN++va655hp98MEHWrZsmW699Vb1799f0sEE2KZNm3Tvvfdq9OjROv300/XUU09p//79jRUCUGdxWyHWVBUWCkVdBgyHMl21Z4JcfX8oV69pcmQfIWfPi+TIGXNwfX9BwsRU6glvyDvqPqmeWxNGYtw2t0Hjo5H1AgAAAAAAAAC0Xo1yplesvn376rbbbtNtt92mZcuWadasWXr11Ve1Z8+eSJ8lS5ZoyZIluv3223XyySfrkksu0XnnndcU4eAwU7nNZjLiqsJqSuzEzBswHMpy1543dvf9YfVT7vxYgU3PxLVXrHkwfK6XM73W+atytD9GofzFkWtnh/F1Gl+Vq88P5OpzoFw2+WPSAAAAAAAAAABoEU2S9Kpq9OjRGj16tO699159/PHHmj17tt5++22VlpZKkvx+v9555x299957ys/Pb+pwcIizbVu7d++Oaqtpe8PdBduT7hu7vaHtcCjLXXv1k+XbpYqVd0uGKcmQDEPe0Q/KMB3VVpZFtih0ptU6f1WGp310g8NTp/FRcxmGpAOVZhR5AQAAAAAAAABauSZPelUyTVOnnHKKTjnlFJWVlemtt97Sf//7X3322WeSEmwzB9RDQUFBXJtpmgpZQe0pyJNl2+qQ1UVup0fBUKBOc38z5WrNXFsolxWSyw7Jn9m+5iTZAaGClbJKNka1WQUrZbYbITtYFtffPeQXB5JXhgzTXacYFfMcBbe/JnefGTLc2XWbBwAAAAAAAACANqbZkl5VrVixQp9//rlWrlwpwzBIeKHRVFRUxLU5vLYemH2zSsuLJEkuh1s/OOnn6tq+d1zfzNR21c79xaiz9ffSgsj18CxXrfFY5XvkX/PXuPZQ0RpJlgKbn4+Pt/1YmZ4Otc4dy7/xGdkhX1y7HSiWXFlJJegAAAAAAAAAAGirmi3ptXbtWs2ePVtz5szR9u3b4+47HI7mCgWHsEQJ1G9zP48kvCQpEPLrk69f1fQTbozr2yGra7Vzv7QxOqHUKaX287wCW/5XTaCWZFT3ma9fciq48yPZFXvi2n1f/lSGt6s8R90hR0b/es0NAAAAAAAAAEBr16RJrx07dmjOnDmaPXu2vv3220h71cTEUUcdpWnTpmnq1KlNGQoOUx6PR4VlO+PaC0v3y1Z8gixhNZRty7F0vh579V9altFHd/W5WBtSuyi/wqp1fatkUzV3bNmBwsR3KvbKki3JkOHwykj6XK/qKybt8h0KbHxKjpF/TnIuAAAAAAAAAADalkZPehUXF+u1117TSy+9pIULF8qywomBqomu7t27a9q0aZo2bZqGDBnS2CHgMJao0ivFHZ80sm0rYV/TiK/ecr0/R57/ParBkgb7dmjG7kXqOv4xfZ2fVWs8zu5ny1/0XVx7MPctuQdel2BAmsq/uqnK+LPkGRxfkZaQXXMSLrT/m+TmqZwuUCI7VKbKyjPD4ZXhyqjTHAAAAAAAAAAANJdGSXoFg0G9//77mj17tt57773IuUpVkwqZmZk677zzNG3aNE2cOLExlgVqZRiGLjnheo3NO0HPvH9/pN2yEie9ElV6OT97O67tRzs/k/PcH9S6vrPLyfKv+Vtcu6PTJJnpfeP7dzhOwZ0fVo2o1jUiY7ueIjtYJrtir0J7v4i7nzLuiaTnkqTA1jkKfD/rYMydT5D3iNvqNAcAAAAAAAAAAM2lwUmvW265Ra+++qoKCgokRSe6XC6XTjnlFF1yySWaMmWK3G53Q5cDahSbyKpMYsVWcFm2JTtBZZSh+Eovx/bNcW3tgqU6d2BqMgFVe8u35Ia4tuDu+XERJcvd/0pJklWRL19M0svZ80IZ7uyk5wqLjb1+Z40BAAAAAAAAANAcGpz0evrpp2UYRlSy4dhjj9W0adN0wQUXqF27dg1dAmgww4xNeoVkmqY6ZXc/kACzZdt24jO9EhhVvEXtPPEJsniJk17B7a8n7m5VRPfLfUOewdcnFdPBJeOTee6+l8pweOs2j2wZKd3lyBqm4M4P6jgWAAAAAAAAAIDm1SjbG9q2rQEDBmjq1KmaNm2a+vTp0xjTAnVWfaWXI6afpay09rrx/HuqnSu0/2sFd3wka5xTKetCcu07OPesTsdprJlMgsyQs8d5kmyF8pfK9uUm/V7Cw+vxiBqG5EyXZB+oNLNVnyotI6WHvKPvU3D7m5UtdY8FAAAAAAAAAIBm0uCk19VXX61LLrlEo0ePbox4gAZJdE7XwlXv6N2vZkW1WVZ8NVTU/dKtKl/xO8kOKjjYqfJ+DnWYWyGzPHz/ua6T9VAShV6G6ZBn0HUH5tym4I4PZFt+yfIrmBd/Vlgch6f2PjFMTwelHT+nzuNiubqdFj1vStcGzwkAAAAAAAAAQFNpcNLrvvvua4w4gCYRsoJxCS9JCoT8ClkhOUxHglHhKi/Zwci17TLk72jKu83SAz3PlqSkt0KsZKb1lHvAlVVabAXz3ql5UA1nglXHqsiXrMCBbQ5tGe5sGc60Os8TYRgys46Uq8e59Z8DAAAAAAAAAIAm1ijbG9bkww8/1NKlSyVJt956a1MvB0QJWcFq723bs0F9Og9OfDPBtoL/7HWG3m0/Wp9lDdGOy7oltX5g++vyb/6vwlsDGnLkjJT3iNskSZ4hN8nwdFBg8/NRY9xDf3Xw/C3TJTtULqtwtWzbCifi7JCcHSdUu2bFN3+UVbw+cu3qf6WcXU4OT+dpn1TcVbn6/FDufomTgwAAAAAAAACApuf3+zVu3Dht2rRJzz77rM4777xGXyM3N1ejRo2SbdtatGiRBgwY0OhrNLUmT3q99957evLJJ2UYBkkvNLm4M71qOIdq4ap3Neezx3XM4JN1/PCzo+65uk+R7IDs8r3668pS+W2n3k4do3Wu7pKkFGdyVV52qEIKFB28Lt+r4N4vD1RhWQru+jRujCP7KPnXPapQ0ToZrgw5OxyjwNaXo/uc+JaMKueUWaVbVbHmQUlGVMJLkgIbn1Jg41OSM71e2x4a1VTDAQAAAAAAAAAO+sUvfqFnnnlGkvTaa69p8uTJSY/9+OOPdeGFF0qSrrnmmrhd9h5//HFt2rRJw4YN07nn1rwr15dffqn/9//+nz7//HPt2bNHWVlZOvLII/WDH/xAF198cbXjunfvrksvvVRPP/207rjjDs2aFb+LWmuXxKlEQNsRm/QKhPzV9l27bZkKS/dVe9/V41y5B1ypjVsHqGBtpvJ8OZKkCV3cdYko+qpiryq++YMqVt6lipV/kl22LW6Ef+P/Uyh/sRQokF22LS7hFZ4oFHPpk1W0VlbRmqRjqbZXoFhWRb5s/37ZgaJw4g4AAAAAAAAAUKPp06dHXs+ePbtOY6smmGbMmBF1r7i4WP/4xz8kSb/61a9qPHrnL3/5i6ZMmaLZs2dr+/btqqio0O7du/Xxxx/rJz/5iS655BKVl5dXO/7mm2+Wy+XSu+++G9nFry0h6YVDWjAUqPG+15WqD5fP0TPv3x+XMJMk11v/04vL7tOT3z2hL5b+XqZt6YrBdTgfy7air43aq6asgpWS6Zazx3lydj1NZuaQBJ1C8W21xpJc0su//j/yLbxUZQtmqGz+NPk3PVf3tQAAAAAAAADgMDNu3Dj17dtXkvTGG2/I5/MlNa60tFRvvfWWJGno0KEaOXJk1P2nnnpK+/btU48ePXT++edXO8/TTz+t++67T5ZlqW/fvnr44Yf18ccfa+bMmZo0aZKk8O58N9xwQ7Vz9OrVK1JJ9sADDyQVf2tC0guHlNjElV1LdVN5oEw5GZ21Me/bhNlxz+z/RF4P8e3QRXu+VLorua0NJcnZ5SR5R90v76j75B35F7n7/yh+jWG3ynPEb+UZFt7+0/bvlyy/gttfU3DH+3J2nizD3U6Gp6MMbxcZqd0lxSTTYpNrktwDr41pie+TWHQ/w+DXBAAAAAAAAAAk45JLLpEkFRUV6e23305qzBtvvKHS0tKo8ZVCoZCeeOIJSdLFF18s00z8fe3+/fv1hz/8QZLUo0cPffjhh7rssss0evRonXXWWXr11Vd1xhlnSJLmzJmj+fPnVxtP5RaI77//vrZs2ZLUe2gt+DYbhwzbtlVQUFDncflFOzWw+1FJ9f3N1jeU5kz+sTG9neRoN1yOdiPkyBklM2OwDG8nGd7OMlK6yUjtIUfHCXJ2Pl6OThMTT2KH5Oh8ghydJsrRcbycHSfJcEZXm5kpXeUe8gu5B98kZ4/zJUn+9Y9H7qdOnKXU8f9NKmY7ZuvEZKrTAAAAAAAAAADhLQ4rCyyS3eLwxRdflCSZpqlp06ZF3fvkk0+0fft2SdLUqVOrneO5555TUVGRJOmuu+5S+/bto+47HA797W9/k8MR/r734YcfrnauU045RTk5ObIsS//9b3LfK7cWJL1wyFi0aJGWLFkS1eZSSrX9Uzxp6pDVVUN6jtJ546+stp9tSIEOhiq6mxqWsa1OlV6xzJTOSh3/nBwdJ8ou3yW7Yp98i36kivVPSIYz/KcKZ88LZWYMVHDbKwf+zFVg++tx8xrubLm6nSFX9ylydZ8Sv7ArS4YrPbkg47Zk5NcEAAAAAAAAACSjT58+GjdunCTpo48+0p49e2rsv2PHDs2bN0+SdPzxx6tbt25R91955RVJUv/+/XXEEUdUO0/l9oiZmZk655xzEvbp3r27TjjhBEnSvHnzVFxcnLCfy+WKVIXNnTu3xvhbG77NxiHB7/dr9erVdRrjqyhVia9Qa7ctV3pKZtQ9q3y3QgXfyt/J0J4ZHu07y6OCU9wqPN6lNGfdkl62FZIdewaXVSHZISlUdmA7w3IZhiFHx+OiugXz3pFMV53WS3R2V00HG8byDL1FqZNeUurEF5U68QW5el1ct/UBAAAAAAAA4DA2ffp0SVIwGNTLL79cY985c+bIsqyocVVVbkM4duzYaufw+/1aunSpJOnoo4+W2+2utu+ECRMkSRUVFVq+fHm1/Y4++mhJ0qZNm7Rx48Ya30Nr4qy9C9D6lZeXx53nldQ4f5kkyWFGPwrBHe8rsPm/Kp/iiR5gSBnu5HLFtm0rsPGpcGWW6ZSrx7ly9ztwppflj+4bKJZVvkfOrqcrtLvKXqohX4LKqyQSWIZTkp0wAVZtvEGfJOvAerbkTJNh8isCAAAAAAAAONzsLQ/V3qkN6+Bt2iNdzj//fN16660qLy/Xiy++qGuvvbbavrNmzZIkpaenx1Vo5ebmauvWrZKk0aNHVzvHhg0bFAqF/5sNHDiwxtiq3l+3bp2OP/74hP2qrrdw4UL179+/xnlbiyb/Rvu6667Teeed19TLAPV2+thL4hurSRbZHkOdU2pOelmlWxUq/FZW8SYFc9+QJLn7X6ngzg9ldZosM72P7FBF1JjQ7s/k2/1Z4glNl5xdT5d0ICYzOktvW0EFd34gq3S7HFmD5eg4SWknvlljjImULfqxFCiMXHtH3SdHuxF1ngcAAAAAAABA2zbghZ0tHUKTKriie5POn5WVpSlTpuiVV17R8uXLtX79+oTJqFWrVunbb7+VJJ199tlKS0uLur948eLI6+HDh1e7Xl5eXuR19+41v7cePXpEXufm5lbb74gjjpDL5VIgENCKFSt0+eWX1zhva9HkSa9+/fqpX79+Tb0MDnP1qfKqZCY8s6r6+cxaKq1CBSvl/y76EEDDnSVHxwnSgcop94CfyO49VcEdHyq4/VW5el0kq3SrrJLNsiv2Ro31f/eoXL2nydlpYsL1/OseDW+DKCm4TXL1uVSuHufIPlCxZThSZDhTa4xZkgzDjH7XsRVmAAAAAAAAAICkTJ8+PXIe14svvqg77rgjrs+LL74YeT1jxoy4+1WTUh07dqx2rZKSksjr2MRZrNTUg98VVx0Xy+l0ql27dtq9e7e2bNlS45ytCXuX4bBnJEp6VXOO1suB81RrPtuOL/2t+PZemen95e4T3pPV9HaUvB0V2vulJCm0f6Vkh2RX7JV70PXyr3s0MtYqXqfAlhdklW0Pz22H5Gg3So52R0lSJOFVKbBlpgJbZkauXX0ulZk1VBVfR/9S9Y75u6zi9Qruni8zY5BsKxD7Rmp7pwAAAAAAAACABE4++WR16tRJu3fv1uzZs/W73/1ORpWCCsuyNGfOHEnh6qxJkybFzZGfnx95nZ2dXe1a5eXlkdcuV+Lvtit5PAeP9Kk6LpHKpNeuXbtq7NeaNFnSa/Xq1crNzVVBQYGCwWDCLCXQWKqr9ErN8Kp/uyOUu3ezygNlCfskqvTyZJ8mz5qXZYUKVNDXK3daUJ+XD9YHrnOTSHolrpAyPDlxbY6c0Qpsfl5W8bpwn9TucnY+QcHdC2QVfB3pZ5VslFVS5bBA0x1JetWmagKsqvKlNx+cv2Bl/Nug0gsAAAAAAAAA6sXpdOriiy/WY489pq1bt2rRokUaP3585P68efO0Y8cOSdLUqVNlmvHfU+/fvz/yuqakl9frjbwOBGKLG6JVVBw8eqfquEQq1ywrS/zdemvUqEmvrVu36p///KfmzJmjoqKiqHuxSa/du3fr1ltvlW3bGjVqlG666abGDAWQ0+nUCZNOiuxh+sTbf9LW3Rvi+sVVepUWy/P0XxXcv0++UU6lBPwqLE7VTjNbV4xoX+u6hjs7PpYe58szKP6wQjNzkBydT1Jo18eS6ZG7/5XyfXm1bP/+uL5RqlSTufpfqcDGp2qNKxnuQTfIDpbKcKbJkTkofPaY6ZRhNO3BjgAAAAAAAABajw0zurR0CIeE6dOn67HHHpMU3sqwatJr1qxZUf0SqVqV5fP5lJGRkbBfenp65HVpaWmNMVVNYFUdl4jP55NUe/VYa9JoSa85c+bo5ptvVmlpaVzVjZHgDKROnTppz549WrhwoT744ANdddVVtf6AgbqYPn26UlJSItddc3rLNJzasmttVL+qn0/X27PknvOkjFBQ/oEOhbLCCbF0latX+V5luBOd/xXN2fkEhfZ/HbPtYDXVX4ZD3iN+I3vg1ZIjVYbDrYq1/4zqY2YdKatsmxQoPNhoBw/G3OuiRkt6+dc9EvfaPfhGubqf1SjzAwAAAAAAAGj9Onj5R/CNYfjw4Ro2bJhWr16tV199Vffff788Ho9KS0v15ptvSpJGjhypIUOGJBzfoUOHyOv9+/dXm/Tq1q1b5HXVc8AS2b59e+R1ZcFIdSorzbKysmrs15rU/g1+El577TVdffXVkYRXVlaWTj31VA0YMKDGcZdfHt4ozufz6aOPPmqMUHCYSrS9YWxp5tnjLteVZ9wW1y+yvWFpsTwvPi4jdCChFJOrHevdqD4bbpZv8fXyLf6ZAtteqzYeI6WbzKwjZGYdKTP7KJkp3artK4WrwwyHu/LdRN1z97tcrl4Xy9HhWDk6TpCj0/Ey03of7BAsk7PrGXJ2myJn19Mk0yPD00Heox+rcc2kJTrzDAAAAAAAAABQq8pd8AoLC/Xuu+9Kkt58881IRVZ1VV5SdNKroKCg2n4DBgyQwxFOVK5fv77GeKreHzRoUI19CwvDhRg9evSosV9r0uBvswsKCnTTTTfJtm0ZhqFbb71V3333nWbPnq0TTjihxrFTpkyR0xkuNps3b15DQwFqtWLjwri2yu0NnV9/EXMjfrzHt/HA+VqbZPv3VbuOu/dUpYz5m1LG/FUpox+Qq+f5yQcZc5aW5dspBUtlpvWVmdZLZsZAOTufcDBMV4Y8Q38hz5Cb5Oh0vGQYcg+8OpwYa4xtCY22U7oKAAAAAAAAAK3J1KlTIwmpF198Mepvl8uliy++uNqxw4YNi7zeuHFjtf3cbrfGjBkjSVqyZIn8fn+1fRcuDH9H7vF4NGrUqGr77d69O3KMVXWVaK1Rg5Nezz77rAoLCyMJr9tuuy1qn8maZGRkaNCgQbJtW6tWrWpoKDiMJcpyJ9pWc/PONXFtXneqJMk5/52odneupaxP/Mr61K+Hvj9bO4OxJZzx1WWNIXXck0qZMFMpE/6rlPHPy3BnKvD9rPCfLS8ouO2VhONs25ZhupQy7v/J2el4GaZDjo4Tq13HTO+fVDyGM7Ve7wMAAAAAAAAADnddunSJFAh98MEHWr16daQI6OSTT46q5oo1atSoyI5my5Ytq3Gds84KH1FTVFSkN954I2Gf3Nxcffrpp5KkyZMnV7tdYux6Y8eOrXHt1qTBSa/3339fkpSTk6Nf/OIXdR4/cOBASdKWLVsaGgoOY1999VVcW0FJvt744jl9ufbg1pkhKxTXr2+XIXK9/7Kcq8MPcSjNUP6ZbhVNcqnsCKfKhjo1u3y8lgaPiB6YYEvFxmC4s2V62sv0dJDp7SgZsUfvhZN5thWIbjUMOdqNkOlpH2lz97us2sSXo+N4uXpNk3fM3+UZflfcfc/wu5RyzGNyZA9v2BsCAAAAAAAAgMNY5RaGgUBAV111lUKh8PfUlVsfVqdqBdfSpUtr7Hv55ZcrMzNTkvTHP/5R+/ZF71QWCoX0y1/+MrL2jTfeWON8let5vV6NHz++xr6tSey36XW2YcMGGYah4447Tm63u/YBMbKzsyUpUiYH1EdFRUVc28Ov/lb+YLkMGXr/qxdlGg716RJdhnn0oBOVtnmDPDMfjrTZTinYMToffFPKm5rUr6/cWeMPVJAZMtJ61RiT5dsp25d3oALLKcOVKTO9b/3f5MGZVbH6AdmBEnlHxCerqjJTe8h71B3hM8/sgAwz/IwG934hw5UpR1a4PNa2LbkH/UyyQ7KtoGSH5MgcLMOd3QjxAgAAAAAAAMDh6+yzz1ZGRoaKi4u1Zk14N7Ls7GydccYZtY4988wztXDhQi1btkzFxcXVVme1a9dOd911l26++WZt27ZNJ598sn75y1/qiCOO0I4dO/Svf/1L8+fPlyRdfPHFmjRpUo3rfvbZZ5Kkk046SSkpKXV5uy2qwUmv/fv3S5I6duxYr/GVWUXTbHDRGRDFHyyXJNmy5Q+Gk2Kxn7O0lEy5P3g5emCCs7ymZX4ud9pwubqeUuu6gW2vyvLlKbj99ah2R84YeUf+uQ7v4EA47hw5Ok0+cGXLKlqv4M6PZGYPl20FVDbvQsmuUvXlTFfa8XMil6Gi9fJvfEqeIb+QnCmSHZKZMVCyLdmWX4bplmGYCuS+Lbt0S2Sc6e0sZ5cT6xwvAAAAAAAAAOCglJQUnXvuuZo5c2ak7YILLkjqqKgZM2bo7rvvVnl5ud58880aq8OuuOIK7dixQw888IA2b96sG264Ia7PaaedpkceeaTGNb///nstXrxYknTJJZfUGmNr0uBMU2W5XElJSb3G79ixQ1J4e0Sgqa3+PnobRMMwZOzKjWqrftPC5LYzDO75PC7hFV4s+cctVLhapZ+ep9JPz1X50psU2v+13AOukrvvZTLT+4SjKd8tWYHohJckBaOfxcDWOXIPuFKGM1Vl86epbMEM+RZeKt/nl8kqPnj4oRETX2DHB0nHCwAAAAAAAACoXmyyqnLLw9rk5OTonHPOkSTNmTOnlt7Sb3/7W7377ruaOnWqevToIbfbrY4dO+rEE0/Uk08+qdmzZ0fOCavOyy+/LNu21bVrV5155plJxdlaNLjSq2vXrsrPz9eqVavqPDYQCGjx4sUyDEP9+/dvaChAlCtOv02Sra83LZLb6VFe/hZt3b0+qo9j9w45tm2MbiuzlbkwoKIJrugJkz7DK7qfmd5fVsVe2YHi5IO3bcmqsmWjGVD5ijtkl2092KV8p8pX/l+tU1kF36h897yoNmeXUxTc+aFCexbJDpbKMJyyg2XR4/avSD5eAAAAAAAAAEC1Jk6cqIKCgnqNvfbaazVnzhx9+umn2rp1q3r1qvnonWOPPVbHHntsvdayLEv/+9//JElXX321XC5XLSNalwZXelXu+7h27do6J75mzpyp4uJwIuD4449vaCg4jIXP2YrWr+tQ9es6TBdMuEpnHftDuRzxZ865v/gors30S3u2Zcu72FJgvUtv7x0tZ/dzZKb3Sy6YmOSYVbJRChTK2fW05MZLUuz7se2ElWLW/mW1h2P5ZbjbRU/v6SBJCmydrYqv71D5ittkl++UJDnaHy1ntzPlHvCT5OMFAAAAAAAAADSJsWPH6pxzzlEoFNLf//73Jl1r7ty52rBhg9q3b6+f/vSnTbpWU2hw0mvq1KmR17fccosqKipq6H3Q6tWrdeedd0qSnE6npk2b1tBQgJolOKvLDERvDXhH32k6Zsz/qd9x/1T7zk+rj/txXTT1z/IMvl6OnJFJLePseJyc3aZEtbn6XRHXVrPYR9OO236wOq7e0c+S4cqUd/QD8h79cKQt8P2suHGe4XfJ2fMiuXpNlWfIz+XqdWEd4gUAAAAAAAAANJU777xTTqdTM2fOVG5ubu0D6sG2bf3tb3+TJN1+++1KT09vknWaUoO3Nxw1apTOOeccvfHGG/rqq6903nnn6cEHH9SwYcMS9vf5fHr++ef1f//3fyouLpZhGLr88svVs2fPhoYC1GhIz1HamPdtVJsRs2PhZm9HLcvoqzTDp+v7l+j2CUclrCKriavXRZIkz5Cb6h2rmdZb3rEPSZKski3yr/27rJJNcf0c7Y+W56g/SLal0N5FMlxZUck5O1QhR85oBXcvkGyrxjUNZ5o8A9te5h4AAAAAAAAADnUDBw7UI488os2bN2v79u3q3r17o6+xc+dOnXvuubr44ot1xRVXNPr8zaHBSS9J+uc//6nvvvtO69at0+LFizVx4kQNGTJEPp8v0ufSSy/V7t27tXLlSvn9ftkHtoAbPny4/vznPzdGGECNxg09Vd9tW6ENeQe34TRjzt/ymW4d712lF7o+IgUC8i3uLu+oB2R6chTY+rKCez6XZEu2LWeniZEEV/k3d8sOlUXOwTKzj5KZ1kuOnLFydjyuzrEazhQ5MgfLKt8t/9pw8sw99BbZvl0KbJlZtaMMM/wYOztPjp/IdCtU8K3s0i21L2p66hwnAAAAAAAAAKB5TJ8+vUnn79q1q26//fYmXaOpNXh7Q0nKzs7WG2+8oYkTJ8q2bdm2rbVr1+r777+PVMm88847Wrp0qSoqKiIJr+OPP16vvPKKPB6+bEfzsGPO24qt9Hqn/Uj9tv1bkhXe9tAuy1VwZ/jcL8u3Q1bht7IKV8sqWiPLtyPcJ1im0N7PIwkvSbIKViqY+5asou/qH2uwVL7PLz8Yq+GSHSyO6hPau0j+zTNllW1POIdhGPKO/D+5el0sZ8+LlDLuKcmVFdcv5dj/yJE5sN6xAgAAAAAAAADQ0hol6SVJnTp10uuvv65//etfOuqooyLJr9g/kjR48GA99thjeuWVV9SuXbvGCgGIUlpepNLyYpWVl6isokS2bWvTjtVRfaomvZam91HAdOoo57qoPsG8d6tZITzYDvmquX+wT334N/y/6Dj2LlJw++tx/QKbn5dVVv0erqang9wDfiLPwJ/KTO2mlNF/Dd9weOUe8BO5h/xChpvnEAAAAAAAAADQtjXK9oaVDMPQ9OnTNX36dO3atUuLFy/Wzp07VVRUpNTUVHXq1EljxoxRnz59GnNZIKF7Z90YdX3nD5+QHZOEqrq9YY+KfQnnsX0HEkpGTI64smqsxrOy6p/0sorWRl2Hdn8mw9NBdsXeBMvUfF5XVWZaT6WdVF0iDwAAAAAAAACAtqlRk15Vde7cWeecc05TTQ/UmWEYSk/J0gkjzlNFoFwfLJ2tcsfBRFbnQJEkaXfPm9Rp20NVR0qSnJ2Ol5nW+0CbKTOtZ/ilHYpby9Fxggx3jszMofWO1w5VHFjelGxLRlovuftfpYpv/pCod73XAQAAAAAAAADgUNBkSS+g9TF02phpGtDtSK3L/UaSNHB/eVyvnh16qGJblQZnuiTJkX2kHNlHxs/q8MrR+cQD1VaWQrvny/B2kmG6ZBWtVcjbQY6Mup+XZbgy5R1xlySpfMXv5R7wUzlyxspM7xuOKVgmq2SjJKli5d0KZAySnOlKGXVPndcCAAAAAAAAAKCta3DSa8SIEZKkGTNm6Lbbbqvz+AcffFDPPvusDMPQihUrGhoOUK2y8iK9suDJyBaHDstWp7JAVJ/LB6XKUH70wNhtDWMY7mx5j7g1cu1bcqOC2145eD+1R52TXlb5HllFa+Rb+stwMi1YLMN0y7f4OtmlWxKPKV4nuTKTmj+Q935420bDKZkuOdqNkCOr/lVpAAAAAAAAAAC0tAYnvbZu3SrDMLRvX+LzkGqzf//+yBxAU0pPydaZx16qT1a8KsMwdXrmUKWEtkbu3zTgcl0+KE1Gaje5B16n8JaBtmS4qp3TDvnl/y68FaLhzpYMl+xgSUyvun+2DU8Hmen9ZJVsOnDdSWbm4GoTXgfVnKCrFNr9mUL7vjq43oCfkPQCAAAAAAAADnG2bfNdPNoc207+eB+2N8QhIWQFa+9kSOOGnqpjh5wiSSr1Vejx+fmakr9Cn2UP1TNdJuunXlOmp4PMnuclt7BVoeDOj6KXcbeLvq7H/0QMw5B35D0K7PhAsgJydj01YfLNPehn8q97rM5r2XbMz8vgVwEAAAAAAABwKPN4PCovL1dKSkpLhwLUid/vl9vtTqpvi3/THQqFJElOZ4uHgjYsIydFFXn+GvsYByquKhNDJXLphkFXRs/jqmOCyg7FNTk6TpAdLFNlpZjh7Vy3OSs50+Xqeops25JsS3bFnvjly3fLM+zX4Uy3bckwq69Kq8ravyL62pdXvxgBAAAAAAAAtAlpaWnKz8+X2+2Ww+Fo6XCApNi2reLiYmVlZSXVv8UzTdu3b5ckpaenN/rcW7du1b///W+9//77ys3NldvtVt++fXXBBRfoJz/5iVJTU+s9d1lZmT788EN9+umnWr58uTZt2qTS0lJlZGRowIABOumkk3TllVeqc+d6JjxQJ56U2pM9sVVQJQErrk+6K7ntASNzurPl7HKqgjs/CDe4MuUedJ0Mo+H/07CK1qp82a8OnLvllgxDhqeT7IrdB/uU5co94CcNXstwZjR4DgAAAAAAAACtl8PhUHZ2tvLz85Wamiqv10sxClot27bl9/tVXFyslJQUuVzJFXy06Cd6xYoV+uijj2QYhgYMGNCoc7/zzju65pprVFRUFGkrKyvT8uXLtXz5cj333HOaPXu2+vXrV+e5V61apTPOOEMlJbFnN4XPKFuyZImWLFmif/3rX/rHP/6hCy+8sEHvBbWz7OgEVrlRGHVtJDhXqzgQvQ+o25Q8DkNlC2bIDvkkmZJhyjvyz3JkDlZw9wL5Nz8nHaiqMtP7ynvUHQcncKTIkX2UAhuflmTLtm05so+Qs+OE+r0pI5yAM1wZMlK6yypcJcPbJSrpZTjrmbh1pktVzh5z5Iyq3zwAAAAAAAAA2gy3260OHTqovLxcRUVFkZ3YgNbI7XYrKysr6YSXVMek1znnnFPtvbfeektr1qxJap5gMKi8vDxt27YtcnDeiSeeWJdQavT111/ryiuvlM/nU3p6um6++WZNmjRJPp9Pc+fO1bPPPqsNGzZo2rRp+uSTT5SRUbcql+Li4kjCa9y4cTr99NM1atQotWvXTvn5+XrjjTf07LPPqqioSD/96U+VkZGhU089tdHeH+KleTMk7au+Q0zOy/X2LPXZuFl/32GrzOHR2zmjtLbzUEmSHSqXQuUHOx9IqNnBUtmlWw82O9MkSe6BV8vV/8cyXFnyr3tUga1zqowN1jvpZTi84Sn8+2X790uSLN+OqD7BnR9JpkeOdsPl7HxCXWaPvqzDQYAAAAAAAAAA2i7TNJWamtqgndCA1qpOSa8FCxbEbREnhcvMduzYoR07diQYVT37wBftnTt31tVXX12nsTW57bbb5PP55HQ6NXfuXB1zzDGRe5MnT1b//v115513asOGDXrkkUd0++2312l+0zR1wQUX6NZbb9WQIUPi7p900kk65ZRT9MMf/lChUEi/+c1vtGzZsoQ/OzSOzu16aIO+r/a+oehtCx0rF6vn6mW68cD1Tne2cnsOC1/EVI1VVlxF/o4If34NV8bBFFJsnwYkk4y03jJSu8suyz0QdIpcPc+TVbxBofwlkX7BvLclw1GnpJe732WSFTgQryEjpUu94wQAAAAAAAAAoDWo2wFGCieqqv6prj2ZP6mpqZo6daref/99tW/fvlHe0NKlS7Vo0SJJ0mWXXRaV8Kp0ww03aPDgwZKkxx9/XIFAoE5rHHvssXr66acTJrwqnXXWWZHKuM2bN+vrr7+u0xqoG7uW5FJsvtGoKI+6LjPdGphZmQOOPeur8jGJrY6KPxMsro8akPQyHPKOekCu/lfK1WeGUsb8Te5+P5J3xJ/k7HlBdGfLX6e5XT3OlavXRXL1vECunufL9Hasd5wAAAAAAAAAALQGdar0euONN6KubdvWueeeK8MwdNZZZ+maa66pdQ7DMOT1epWTk6PevXvLNOucd6vRW2+9FXl96aWXJuxjmqamT5+uu+66S4WFhZo/f75OOumkRo1DkiZNmqTXX39dkrRlyxaNHDmy0ddAsmKSUTFJr1KHR0PahfcF9Y7+24GElhU+uyu1uyTJkX2UPEf8VlbpZgX3LJKcafJv/p8MT3u5up0uSTIzB8sZ8h1Yz5CZWX1iNBmmJ0fu3tPi340ZvYepXcekFwAAAAAAAAAAh5o6Jb0mTpxY7b2uXbvWeL+5VFZ5paWl1ZhkmjDh4DlLX3zxRZMkvSoqKiKvGzu5h9pEV1gZMUkvx/ZNUdclDq+O8Ib/GzkyByWc0UzpLDOlswI7/LJLt8iWZBV8IzO9fyTp5ep6qgKBQtlBn2Q4ZPv3yfLtkJnStZHe14FY0gfI0flEhXZ9IkkK7fpEZUXr5OhwjDwDa08+AwAAAAAAAABwqKlT0iuRW2+9VZI0ZsyYBgfTGNatWydJ6tu3r5zO6t/eoEEHExuVYxrbwoULI68rt1NE06h9e8ODSS8jf1fc/U0pnXVOqiPJxWLP/IoeF9j2quyKvZFrM71foyW9fMt+I1kVkm3JDlVE3bN9ubL9BY2yDgAAAAAAAAAAbU2Dk1633XZbY8TRKMrLy5Wfny9J6t69e419s7OzlZaWptLSUuXm5jZ6LCtXrtT7778vSRo2bFjSSa/y8vLaO7Vhfr8/6u/GsHbbMq3auErx52kdZJpm5GfrzNsWd399ShelKJjUz98KRCebLNuIGmdbwaj7gUBIwUb672oVfRdOelV3X55D/jOE5tUUzyyApsVzC7QtPLNA28IzC7Q9h8tz6/V6WzoEAGgVGpz0ak1KSkoir9PS0mrtn5qaqtLSUpWWljZqHBUVFfr5z3+uUCgkSfr973+f9Ni8vLzIuEPZrl3x1Vb1sTX/O3269iWlh7oqR/2r7dcpo5e2bQsnu9ptWKvsmPsB06negV3aFp8Pi+MuN5SWMkrhLRRDChqdVVxlYJeQX1U3s9y9J1/+4iQmTkIXW/J7j1RR1pnqtOt++d29FHD3lqvie7kDW7XHGiB/Mm8CqKPGemYBNB+eW6Bt4ZkF2haeWaDtOZSfW4fDoX79+rV0GADQKhxSSa+qFS4ul6vW/h6PR5Lk8/kaNY5f//rXWr58uSRpxowZmjJlStJju3Xr1qixtDZ+v1+7du1S586d5Xa7GzRXud+nmYvurbFPTkZnDew2XBOPOFNed2q47a83RfVZl9JFkjS4T88kV+4p6ZSoluwqr62K42QHyyQ7JNkhdeo+QEZqsnPXLLQrTSldjlaKUSB1OUuetD7ydjpJ9o63ZGQMUueMIY2yDlCpMZ9ZAM2D5xZoW3hmgbaFZxZoe3huAeDw0uhJr8LCQn3xxRdauXKl8vPzVVJSIsuyah1nGIYeeeSRBq1dtYw3EAjU2r+iIrxNXEpKSoPWrerBBx/Uc889J0kaPXq0/vrXv9Zp/OFSiux2uxv8Xhd9955CB7YSNKrZ2vDas/+gFM+Bqj/blnPRhzLLy6L6DPLtlBT+2VsV+bJLv1d4q0RDcqbKkXnw/LdQ8QZVrPqzZNvhs70cXqWO+0/0okf+ukHvqya+1B6ytjwduXYPvkmulDSp37QmWxOQGueZBdC8eG6BtoVnFmhbeGaBtofnFgAOD42W9CooKNAf/vAHvfTSS/U+U6ihSa/09PTI62S2LCwrCyc/ktkKMRlPP/207r77bknSoEGD9NJLLzXa3IiWX7RTHy+fW+19W7YkHUx4SXJ+9ra8Tz0Q1/eN9qPlPJAzC+1bJv+av0XumRkDlHJ0lc+lFZTt23Hw2tF4CdNkeIbeIv93j8jy5clM7SEztYdCBask25bh7SQzpXOzxgMAAAAAAAAAQGvRKEmv77//XmeddZby8vJk23at/Q3DiOtnGIkrderC6/UqJydH+/btU25ubo19CwoKIomx7t27N3jtOXPm6Je//KUkqWfPnnrllVfUvn37Bs+LxLbsWlfnMe7XnkvY/t/OE3VETuV2mLGf35jPZezn1K69irExmSld5B35f5Kk8m/uUvnyg1Vlrn4/lrvP9GaNBwAAAAAAAACA1qLBSS/btvXDH/4wkmQ64ogjNG3aNH388ceaN29eZNvCkpISbdu2TZ9//rmWLVsmKVyZ9Zvf/KZRk0ODBw/WokWLtHnzZgWDQTmdid/iunUHkyaDBg1K2CdZb7/9tq699lpZlqUuXbro9ddfb5REGqoXCtW+fWUsMz/xgaXfpPfS5X0PVGzFJW1jk7Fm9GUzJ72itHACDgAAAAAAAACA1qTBSa/XXntNq1atkmEYOvnkk/XCCy/I6XRq27ZtmjdvniTpBz/4QdSYFStW6KabbtI333yjf//735o7d26DE0+VjjvuOC1atEilpaVasWKFxo4dm7DfwoULI6/HjRtX7/XmzZunK664QsFgUDk5OXrllVfUt2/fes+H5FiNmOBZn9JFHVIckiTDdMtw50iyZdu2DFdGVF8zpas8R90pGaYkQzIcjRZH3cUk4ETSCwAAAAAAAABw+Ir91rzO3nzzTUnh7Qn/9re/VVtZVdXIkSP17rvv6thjj1Vubq5+/OMf1/scsFhnnXVW5PXMmTMT9rEsS7NmzZIkZWVladKkSfVa68svv9QPfvADVVRUKDMzU3PnztXQoUPrNRfqJnZ7zPaZXWoeYIUSNk8ZfqtkGDqpm0eS5OxyolIn/k+pE19Q2qRZ8o78c1R/w5Uuw5Upq3Sr7LJtsku3Krh3cf3fSAPYvugtPIO5b7VIHAAAAAAAAAAAtAYNTnotXbpUhmFoxIgR6tWrV9LjUlJS9Nhjj8nhcGjt2rV66aWXGhqKJGnMmDE67rjjJEnPP/+8Fi+OT0g88sgj+u677yRJ1157rVwuV9T9+fPnKzs7W9nZ2bruuusSrvPNN99o2rRpKi0tVVpammbPnq2RI0c2yntA7ezYSq9ajoRzfDU/YfsXmQMkSZ1Tk6/YCu1brsDGp+Tf8KT8G/6j4M4Pkh7bmFy9Y87vcmW2SBwAAAAAAAAAALQGDd7eMD8/X1L8uVimeTCfVl5eLq/XGze2X79+OuaYY7Ro0SLNnTtXl112WUPDkSTde++9OuOMM+Tz+XThhRfqlltu0aRJk+Tz+TR37lw988wzkqQBAwbohhtuqPP8mzdv1kUXXaTCwkJJ0u9+9ztlZmZq9erV1Y7p2LGjOnbsWK/3g3ix2xsaCbJew3of3Noy5dE/xt0/YeTvVexM1a+GZ8Tdq5EdWzXW4Nxx/cRt8VhL5g8AAAAAAAAAgENYg5NeldsSpqenR7VXvd6/f7+6du2acHz//v21aNEirV+/vqGhRIwYMUJPPfWUrrnmGhUVFenuu++O6zNgwADNnj1bGRl1THhI+vzzz7Vnz57I9W9/+9tax9x66626/fbb67wWEovd3tAwohM+6SlZOmdcTCVUjM+zwonaER1cNfaLXzy2yqyFkl6K/Rm05PliAAAAAAAAAAC0rAYnvTIyMrR//36VlZVFtbdr1y7yetOmTdUmvYqKiiRJe/fubWgoUaZMmaIFCxbo8ccf1/vvv6+8vDy5XC7169dP559/vn76058qNTW1UddE84mt9Iqtcuqa00vpKVmR67I/PK7Uu66NnuNAsqq9p25JKyOthxztj5FsS7ZtyUzvW6fxjcVI6SJn19MPJOFsGV4qCQEAAAAAAAAAh68GJ7369u2r/fv3a/fu3VHtQ4cOjbz+7LPPNGHChLixlmXp66+/lhQ+46ux9erVS/fcc4/uueeeOo2bNGmSCgoKqr1/6aWX6tJLL21gdGiI2DO9Yrc3jK38svoN0Wsn/UznffyYtnlydNLI30fuZdcx6eXqeppcXU+rY8SNz5E1TI6sYS0dBgAAAAAAAAAArUKD92U76qijZNu21q5dG9U+duxYeTweSdLTTz8dtR1gpccee0zff/+9DMOISpIBtalte8NELrImyHnCTPU97mFtTukUaR+QeTD3a1XkK1S4+sCfNbJKtzVe0AAAAAAAAAAAoMk0uNJr4sSJeuaZZ5SXl6ctW7aoT58+kqSsrCyde+65eumll7R3716deOKJuvbaa3XEEUeorKxM77zzjl544YXIPBdddFFDQ8FhZF/x7piWmpNe20uCCdt/ODBVbsfBsaHd8+Vf/3jk2mw3Uimj7q13nAAAAAAAAAAAoHk0OOl16qmnyu12KxAI6LXXXtNNN90UuffHP/5RH3zwgQoLC5WXl6c777wz4RwjRozQ5Zdf3tBQcBhZsXGhZEuGTNmGFbe9Yax1hYmTXg9PyG6C6AAAAAAAAAAAQHNrcNIrMzNTTz75pPbu3auuXbtG3evWrZteffVVXX755dq6dWvC8ePHj9czzzwjl8vV0FBwGOmVMlJWkVemnKowilVSViyXshN3tm11/GCWli75WGvSuuvnA3+kfa4MfTutS/y2iDFnhdVWQQYAAAAAAAAAAFqHBie9JOmcc86p9t6IESO0ZMkSvf7665o3b5527twp0zTVu3dvTZkyRSeeeGJjhIDDSFlZmVSUHjmQzmNnSL7oPlWTWY6v5um4T56RJI0o3arpuxfp3BkvqHuaI35y0yk5UiXZkmwZDndTvAUAAAAAAAAAANDIGiXpVRu3262LL75YF198cXMsh0NcUVFRnfo7vlsZ19bZZSfs6+pxrlw9zq1XXAAAAAAAAAAAoOWYtXcBWhfbTpywqpY7vlorNSOtkaIBAAAAAAAAAACtQYMrve677z5J0pgxY3TKKafUefynn36qL7/8UpJ06623NjQcQFL09oayos/pWpzRX+sKAs0cEQAAAAAAAAAAaEoNTnrde++9MgxDP/nJT+qV9Proo4/0yCOPyDAMkl5oEu53Xoy6/jq9l3plNMvOngAAAAAAAAAAoJnwzT/anLpsb2hu/i6uzW0Fdf0R6dFzBksV3P2ZFKqQo9NEmZ4ODY4TAAAAAAAAAAA0nxZPelUmMKK2owMaiefJ++LauvgL1S/z4Efftm2Vr/idrKK1kiRj6xylHPO4DFd63FgAAAAAAAAAANA6mS0dQGFhoSQpNTW1hSNBW5FMpZfX65UkObZvirs3q/Nx0fP5doQTXq6s8HXFXpWv+K38G5+RVba9ESIGAAAAAAAAAABNrUWTXoFAQAsWLJAkde3atSVDwSHE6XRqyJAh1d5/vvOkqGs7VCrD3U4po+6TTJckySpep8D3s2T5djZprAAAAAAAAAAAoHHUaXvDF154odp769evr/F+VYFAQDt27NDbb7+tLVu2yDAMjRkzpi6h4DCWqNLr5JNPliSZpqlOnTpFKgd9v/6ryv9+p9oFyyRJU4bfqpN7eGMmtGT798u3/FbJCsTMzLabAAAAAAAAAAC0BXVKev3sZz9LePaWbduaN2+e5s2bV68gDMPQFVdcUa+xQGpqqvr165fwXujIsep2/BMKWAfb3jgqI7qTHQr/HSiMG28YLb4DKAAAAAAAAAAASEKdv9G3bTvqT3Xtyf5JSUnRX//6Vx1zzDGN+sZw6ErmTK/o/tHXme7oxK2ZMVgp459LONZwt6vTWgAAAAAAAAAAoGXUqdJrxowZcW0vvPCCDMPQwIEDk9qi0DAMeb1etWvXTsOGDdMpp5yizMzMuoSBw1xh6b6o64qAr9q+ActWMCbpleqMTnoZpkNypMSNdfWaJjO9T73jBAAAAAAAAAAAzadOSa/HHnssrq3yHK/Jkyfr/vvvb5yogBqUVZREXfuDFdX3jc14SUpxJDinyw7GtyXYyhMAAAAAAAAAALROdUp6JdKjRw8ZhqGcnJzGiAeoVV22NyzyW3Ft6a4Eu3oaLhneLrLLd1Zpa/DjAQAAAAAAAAAAmkmDv9VfuXJlY8QBJC3ZpJfzk9fVccVS/WenVObw6JPsYXqj09FxZ3pJkuFKl3vwDfKveVC2P7x9orPTpEaNGwAAAAAAAAAANB1KWdDmpHnSo67dLk/Cfo4Nq9VhxTxdeeA6YDi0oMexMqvZttDZfqzsvpfJKlojV58fyEzp0phhAwAAAAAAAACAJtQsSa+KigotW7ZMu3btktvtVo8ePTR8+PDmWBqHoMy06K00U2OSYJVcC96NvLacUshjqKfXJztYKpkuGaZbkmT798v275cMhxztjpKjwzEyPe2b7g0AAAAAAAAAAIBG16RJr9LSUv3pT3/Sc889p/Ly8qh7nTp10i9+8QtdffXVMs0EZywB1Uhqe8NgIOqyaIJLl/X5WJfpY5V9Jrn6XCp3v8skSYG89xXY9HRUf1ffyyTDlKvbFBnu7MYKHQAAAAAAAAAANJE6ZZvGjx+vI488UkceeaS2bNlSY9+CggKdeuqp+s9//iOfzyfbtqP+7Nq1S7/97W91xRVXyLKshrwHHOaMBNsVGvv3xjREXwa2vyarfE/4wg7FjQ9sfl6BTc/KDhQ1VpgAAAAAAAAAAKAJJZ30WrFihdasWaO8vDz16dNHffr0qbH/z372M61Zs0a2bSdOShiGbNvWG2+8ob///e91DhyHr2QqvYyK8po7BEtkl+UemDA+6XVwIqoQAQAAAAAAAABoC5L+Rv/zzz+PvL7kkktq7Dt//ny98847MgxDhmEoLS1Nd955p+bNm6cvv/xSTz75pIYOHSopnMB48MEHVVhYWM+3gMNdoqSqKnwxneK72MHiKlfVPQokvQAAAAAAAAAAaAuS/kZ/+fLlksIJhrPOOqvGvs8884ykcELL6XRq7ty5uvnmmzV8+HANGjRIF110kT788EONHDlSkuTz+fTaa6/V7x0ACTiXLYy6zlwYiOtTserPssp3y9V7qlInvypnzwvjJ3J4mypEAAAAAAAAAADQiJJOem3YsEGS1K9fP+Xk5FTbLxQK6b333otUeU2fPl1HH310XL+UlBQ98MADkev58+fXJW4cpizL0vota6Pain0Fcf1cb70QdW36E8/n+/xylc07X2XzzlVw29zoOfr+UKan+s86AAAAAAAAAABoPZJOem3fvl2GYUS2JazO119/rdLS0si5S5deemm1fceOHavevXvLtm19++23yYaCw1QwGNSbb76p7zdsj2oPBeLP5LK694lru2//BXVbMImzwwAAAAAAAAAAQOuQdNKrpKREkmqs8pKkJUuWRF6np6cnrPKq6qijjpIk7dq1K9lQcJjasWNHws+JYTvj2uwOXaKu/9t5gl4uHadA1hgZqT1kpHaX4elQy4okvQAAAAAAAAAAaCviswXVCIXC1TR2LdUvVc/+Ouqoo2SaNefVOnQIJx4qk2pAdXw+X9J9jbLiqOsvMgcqN9RBgWF3KzvFIUmyynfL9/nlUf1c/X4kw5kmyZCZOajBMQMAAAAAAAAAgOaRdNIrMzNT+/btq7Uia9myZZHXI0eOrHXeYDAoKZwkA2piWVbC9pASHNhlmCo1PUqx/DJlq9CZKklyOw5+zgx3e6Uc96zCFV22ZNsyUrrIMJIugAQAAAAAAAAAAK1E0kmvnj17Kj8/XytWrKi2z44dO7Rhw4ZIAuuYY46pdd78/HxJ4aQaUJPqkl6l5u64Nt9vH1L207mSbctlh+RQSG4F5FZQtmVKhinDdMhI6dzUYQMAAAAAAAAAgGaQdNJrzJgxWrFihXbv3q133nlHU6ZMieszZ86cyPaHDodDkyZNqnXetWvXyjAM9ezZsw5h43CUaGvNAnOLcrqlx7WXBg4kyAxDAcOp5zo9pONTVstaIJVJcg+8Rq6eF0TPHyxVYPub4YSYEU6MObufLcN0NcXbAQAAAAAAAAAAjSjpfdzOP//8yOtf/epX2rx5c9T9devW6R//+IcMw5BhGJo8ebJycnJqnHPPnj2ReQYOHFiHsHE4iq308hn7VeTYrjOOnh7Xd39FdF9D0QmzQN67snw7otrsQJECm55WYOP/k3/DE/Kv/7dkhxopegAAAAAAAAAA0JSSrvSaOHGixo4dq6VLlyovL08TJ07UmWeeqZ49e+r777/Xu+++K5/PJ9u2ZRiGrrvuulrnfP311yOvjz766Pq9Axw2KioqYlrCiaxEZ3CVBaOTXLFJL7v0e/kWXSEzvZ/MrGFyD/iJZIcTZY6OE2SVbpNdtlXifC8AAAAAAAAAANqEpJNekvTII4/o9NNPV1FRkcrKyvTyyy9H7lUmuyTp7LPP1imnnFLrfDNnzoy8njBhQl1CwWFo+fLlUdd2ZdIrQd/YpJfDiN8aUZKskk2ySjZJhkOu7mfL0flEeYb+SgoWy7f8NkmOxggdAAAAAAAAAAA0sTqVsQwePFivvfaaBgwYICmc6Kr8U3l9xhln6PHHH691rnnz5kWSGL1799aQIUPqGjsOc+aBhFRlsrWq2KTXbYVXS6Yn4TyGt6uswjWyg8Wy9q9Q2YJLVLbwMtll26n0AgAAAAAAAACgjahTpZckjRgxQp9//rneeustffzxx9qxY4cMw1Dfvn111llnadKkSUnNs2rVKl144YWSpMmTJ9c1DByGHA6HQqGDZ2yVG4WSEmxvGPCr5J1XdPO2Iu1xZarQmaIP2g2Xe9D18q99MG5eu3yH7PIdKl96i8z0/rJLNkqSnD0vTJhQAwAAAAAAAAAArU+dk16S5HQ6dd555+m8886r98LXX399vccCklRu7E/YbpQW68JPH9eFVdq6jX9Mrm6nySrZoOD21xOOkwx5Rz+g0L6lMpwZMtsNb/SYAQAAAAAAAABA06hX0gtoCZXbaEauD5zTFVvp5X7hsbix5aZLkuTqfo7M1B6yg2UK7f1SVtGag50MQ4YzVc5OyVUrAgAAAAAAAACA1oOkF9q8qlsQGvv2yPXFR3F9THf4PC8zrafMtJ6SpFD7sSpfckPVmZo0TgAAAAAAAAAA0HRIeqHNiK30qmRWSXo5Vi+LvLZcku0xZLmkB0YVyyrZIhmmDG8XGQ63zNReSjn235JtS6r8AwAAAAAAAAAA2iKSXjgEVKn0Ki2SJJUMd6h0hFMyw/fO3PtL+faG+3iPfkSOjAEyHG4Zab2bPVoAAAAAAAAAAND4SHqhzYva3rC0RJZLUQmvWIGNz8jv3y8ZpmSYcnY9Xa7uZzZXuAAAAAAAAAAAoAmQ9EKbZ1RWegWDcr/2rILZRrUJL0myynfJLtsWubZzxjZ1iAAAAAAAAAAAoImZLR0AkKz4M73C14YR/hg7vv1KkmSW2TL8NZzPZRjyDLtV3rH/lJzp4YovAAAAAAAAAADQplHphTYvsrthwC9JMv1SxxcrJFNaktZP39z4kC4ZkC5Jsku3qHzVnxXc+YFs25ZhuiTT3UKRAwAAAAAAAACAxkLSC21eiiec0DKCgUibYUmypFv7/kAze6cdPPfL20V2oEShsu0HOjrlyBnTzBEDAAAAAAAAAIDGRtILbUL81oZSRkq2hg8+VW6nJ9wQDMb1WdphmDLdB7cvNJwpShnzNwV3vCc7VCFnp+PlyOjXZHEDAAAAAAAAAIDmQdILbdbUydepR9deBxuqVHpJ0qLMgWrnjj+vy0ztLnf/K5s6PAAAAAAAAAAA0IziMwJAK5So0ivNmxF1bcQkvfyGU6VBq0njAgAAAAAAAAAArQNJL7RZkXO6KsUkvSpMpwr88ckyAAAAAAAAAABw6GF7Qxw6DiS9Au0MFU1waUT79crVVSr9WHL1vVzOLidJhinD3V6G6WjhYAEAAAAAAAAAQGMi6YVDRrCsTB5JtsdQsH10EWNg83MKbH5OkpQy/nkZ3o4tECEAAAAAAAAAAGgqbG+INiHRmV4b81apqGx/5Noz/+1wXyOua7TYbREBAAAAAAAAAECbR9ILbdabXz6v7Xs2Rq7LBgyXJJkBW2nLA9UNk0TSCwAAAAAAAACAQw3bG6JNSFTpJUmGcTBva1uWJKl4rEuBztXncw3T3bjBAQAAAAAAAACAFkelF9o0s0rSqzwQkiRlfeaXd2NIOwrbydHtbKUe/7JcfS4N988aJsOV0SKxAgAAAAAAAACApkPSC21WVlp7uZ2eyHVJeXhLQ0eZlLUgoLkrj5d3yA0ynGkyMwbI1fdyeYf/sYWiBQAAAAAAAAAATYntDdEmJNre8MozblNmZmb4IhRU/41Lou4HDEfktbPjcVLH45o0RgAAAAAAAAAA0HKo9EKbZRhG5LXn2X9E3VuYOUjpnTs3c0QAAAAAAAAAAKClkPRCm5Co0qsq17w3JUmhNGn/KS75TpKO6b9I5V//odaxAAAAAAAAAACg7WN7Q7RZVSu9KtkuQ/7uDh2lrZK2KpQvhfK/lGF6JGeaHJmDmj9QAAAAAAAAAADQ5Eh6oe2rUsmVqKbL/90jsiv2SpLSTnq3mYICAAAAAAAAAADNiaQXWrU9e/Zow4YNKikpqb5TwH/wdXzxVyThBQAAAAAAAAAADl2c6YVWq7i4WG+++aZWrVqlLVu2xN1/8dNHJUmOVUsibQ6frfQlAS1dPyCuv6PT8U0WKwAAAAAAAAAAaFmHdNJr69at+t3vfqejjz5a3bp1U58+fXTiiSfqn//8p8rKyho0t2VZWrt2rWbOnKlf/vKXOvHEE9WpUydlZ2crOztb8+fPb6R3cfjasWOHgsFgtfdDVviea+H7kTazXEpbHdJtgcu0oOfjMtL6SJKMlO5y972sSeMFAAAAAAAAAAAt55Dd3vCdd97RNddco6KiokhbWVmZli9fruXLl+u5557T7Nmz1a9fv3rNP2vWLP3sZz9rrHCRQE0JL0kyDmxlaHtT4+5t8XbQ8O49lTrwcdnBUsmRKsNIsPchAAAAAAAAAAA4JBySlV5ff/21rrzyShUVFSk9PV2///3v9f777+u1117Tj370I0nShg0bNG3aNBUXF9drDdu2I69dLpdGjBihYcOGNUr8SFY4ieX47pu4O2UOrzwHPt2GM42EFwAAAAAAAAAAh7hDstLrtttuk8/nk9Pp1Ny5c3XMMcdE7k2ePFn9+/fXnXfeqQ0bNuiRRx7R7bffXuc1hgwZovvuu0+jR4/WUUcdJa/Xq7/85S9avXp1Y76Vw1rVxGJCB/JYRll04vLZzpMkSR4HiS4AAAAAAAAAAA4Xh1yl19KlS7Vo0SJJ0mWXXRaV8Kp0ww03aPDgwZKkxx9/XIFAoM7rjBkzRtdcc42OPvpoeb3ehgWNhGpKepUbBTIc4ftldzyi35xwh64Yco1WpfZQnidHaU5Daa5D7uMNAAAAAAAAAACqcchlBd56663I60svvTRhH9M0NX36dElSYWGh5s+f3yyxoeGKzTztNzdpj2ONjAOlXsEuvfSghurbtJ56vPsp+n3fqToqx9XCkQIAAAAAAAAAgOZ0yG1vWFnllZaWppEjR1bbb8KECZHXX3zxhU466aSmDg11FFvplZ7t1dbSTVVawkmvRbv9kqRlGX1VmuPSE9mPaUSOW+WrXDIcafIM/UUzRQwAAAAAAAAAAFrKIZf0WrdunSSpb9++cjqrf3uDBg2KG4PWpbYzvQzDkIIBdX7tSc1ftULv5IzQ/EGDdGbqMsknhXySXNnyNE+4AAAAAAAAAACgBR1SSa/y8nLl5+dLkrp3715j3+zsbKWlpam0tFS5ubnNEV5SysvLWzqEJuX3+6P+rknsWWuxSTDbsmR/+qZGff6SJOm4ovX6bZeLpa5VexmH/M8UaEp1eWYBtA48t0DbwjMLtC08s0Dbc7g8t16vt6VDAIBW4ZBKepWUlERep6Wl1do/NTVVpaWlKi0tbcqw6iQvL0+hUKilw2hyu3btqrVPQUFB1HUgGJ0EK6+oUMaLD0W13bbtdfkGHzyqLmRZytu2rf6BApCU3DMLoHXhuQXaFp5ZoG3hmQXankP5uXU4HOrXr19LhwEArcIhlfSqWtHjcrlq7e/xhDe+8/l8TRZTXXXr1q2lQ2hSfr9fu3btUufOneV2u2vsW1hYGHXtcrmkKv8oJ8WbEjcmtSigB0um62dDvZJtyenwqmf3no0SO3A4qsszC6B14LkF2haeWaBt4ZkF2h6eWwA4vBxSSa+qZbyxW+MlUlFRIUlKSYlPnrSUw6UU2e121/peHQ5H1LVpGNHXDlOxnMW23H1/oNSBGQ0PEkBEMs8sgNaF5xZoW3hmgbaFZxZoe3huAeDwEJ81aMPS09Mjr5PZsrCsrExSclshovUxZCRsH9uRf7UDAAAAAAAAAMDh5pBKenm9XuXk5EiScnNza+xbUFAQSYx17969yWND3dm2Hd0Ql+NKnPTKdB9SH2sAAAAAAAAAAJCEQy47MHjwYEnS5s2bFQwGq+23bt26yOtBgwY1eVyou7ikVwwjcc5LvTMciW8AAAAAAAAAAIBD1iGX9DruuOMkhbc3XLFiRbX9Fi5cGHk9bty4pg4L9VDbuWyGYWrBebdEtb2dM1IZrkPuYw0AAAAAAAAAAGpxyGUHzjrrrMjrmTNnJuxjWZZmzZolScrKytKkSZOaJTYkb/PmzVq5cmWt/VYeebIe6nGGJOmpLpN1z+RfNXVoAAAAAAAAAACgFTrkkl5jxoyJVHs9//zzWrx4cVyfRx55RN99950k6dprr5XL5Yq6P3/+fGVnZys7O1vXXXdd0weNOF999VWtfQwZKgva+uWAy+Q8YaauHnK1hnq3qfzb+1Sx+gFVrP6b/JuebYZoAQAAAAAAAABAS3O2dABN4d5779UZZ5whn8+nCy+8ULfccosmTZokn8+nuXPn6plnnpEkDRgwQDfccEO914mtJKtamfTRRx9p69atket+/fpFknGoXWlpaVybO9UpFVdpMKSyYPS5Xz2cexXa9cnBLml95O73o6YKEwAAAAAAAAAAtBKHZNJrxIgReuqpp3TNNdeoqKhId999d1yfAQMGaPbs2crIyKj3Otdff3219/7xj39EXc+YMYOkVwOkpaUpq7NX2nWwzZCh0piklzemdtEwDrliRgAAAAAAAAAAkMAhmxGYMmWKFixYoJ/97GcaMGCAUlNTlZWVpVGjRumuu+7SZ599pn79+rV0mEjSySefrFXffxnTauj/rS2JaukRWhvXBwAAAAAAAAAAHPoOyUqvSr169dI999yje+65p07jJk2apIKCglr7JdMH9WPb0RVchmGoZ4f+2lu4I9K2c/9Wnfn9ZwoaDgUMh7qm79Mpjo8OjkntJWeXk5otZgAAAAAAAAAA0HIO6aQXDi2GEV21lZ2ao2fXPh653nemW4EqxYt22VY5u53RbPEBAAAAAAAAAICWc8hub4hDj2VbUdfd2/eJvLYlBTrGf5yDuz9r4qgAAAAAAAAAAEBrQNILrVKi7Q1j22QdvA5lJj67K7Dt1cYODQAAAAAAAAAAtEJsb4g2Y0D3I+V1p8qWLduyZNsdIveslMRJr3ANGAAAAAAAAAAAONSR9EKbMbL/BI3sPyFy/e0LLxy8Sc4LAAAAAAAAAIDDGtsbos2wQ35ZFfskSUb+Lh377r9rHePsOK6pwwIAAAAAAAAAAK0AlV5olWLP7wrlf6Wybx+XrAqZ2SOU+V236AGWLbvclOG1Ik3OLqfIcGU1R7gAAAAAAAAAAKCFUemFNiG4fa5kVUiSrIKvFQisibrv3m3LeC9b7oHXHhyz80MF85c0a5wAAAAAAAAAAKBlkPRCqxRb6WUHiiSHVwVmJ5VbhgLd0uLG5PYZqFDRdzGtfMQBAAAAAAAAADgckBFAm2BIWu7rpOWBPvIYttztTonr0ylzo0K7PokeZxjNFCEAAAAAAAAAAGhJJL3QJphpPfXezgrl7tuq/+3trP/sWKJlnVKj+uzvNjBunKP9Mc0VIgAAAAAAAAAAaEEkvdAmeI64XU6HS9t9trb5pK17N+ovfadE7r/efrTS+vSPGmOk9Zaz2+nNHSoAAAAAAAAAAGgBzpYOAEgk9kyvRG0LUo5V1sQzlRUqU567nfakfSF/1f6l3ytU8K2c7cc0cbQAAAAAAAAAAKClkfRCm2AYRlzSy5apUqdXpU6vTuwYkJk1LOE4AAAAAAAAAABw6CPphTbj+vP+JNu2ZduWtj/xT9239tcKyqV8V7q+mnicypd+1NIhAgAAAAAAAACAFkLSC22CXb5L7VOCkizJkPpsWyqnZcstv1Ir9ulbO1jNSCq9AAAAAAAAAAA4HJD0QquT6DyvijUPqdzYErk2BzuU8dXBRJdhRie3DHc7pRz3jGTyEQcAAAAAAAAA4HBARgBtQyBfch+89Ds9kg4mvRy2JEfqgStbcmXIcHiaM0IAAAAAAAAAANCCSHqhTXJY0dsZLs8+WeMm39ZC0QAAAAAAAAAAgJZG0gutTqLtDaOYHjkDpVFNltsrO1As279fdqhckiHDlS4zpWvTBQoAAAAAAAAAAFoNkl5oE2xHuvbYpgzbUupR98mcdbXcaVL5cKdCaYaGOr9QcOcm+df/K2pc2knvtlDEAAAAAAAAAACgOZH0QpvgHPkXPf7WreGL7XdJ47rrRu8upXUKNx2rlxXcfYQkyZEzRnawTFbRmhaKFgAAAAAAAAAANDeSXmgTtu/ZENdm5ZiSrIPXhd9KktwDfiq50hXY+EwzRQcAAAAAAAAAAFoaSS+0OonO9Hrzy+clI7rNtc+Sw2UpdV1Ixce6ZKT1kV26Rb7F1x7oYco98BoZroymDxoAAAAAAAAAALQos6UDAOor1R9SqJ2p4mNd4QarQoa7XeS+o9MkEl4AAAAAAAAAABwmSHqh1UlU6RXrhOxiWT0cchRZ6vBiuZal/1S2b4ds//5IH8+wXzdlmAAAAAAAAAAAoBUh6YU2Z0RamcZllkmSQpmmjJBkOdOi+hipPWSY7N4JAAAAAAAAAMDhgqwA2gRb4eqvH3Tap56eQNS94nEuORyx+duYA8AAAAAAAAAAAMAhjaQX2owsR0i9vIG49vLephwOh2Q4JNmSLcmgiBEAAAAAAAAAgMMJSS+0OtWd6WUYidvvW3qRxv1gvNKOPLkpwwIAAAAAAAAAAK0Y5TBo817udqzSQ/tkle+RVZHf0uEAAAAAAAAAAIAWQKUX2gzDmSYpPqm1uMet0mbJt1ky0nop9dj/NH9wAAAAAAAAAACgRZH0QqtT7faGll/uob+S4c7WBe/vk2RoSupS/Sjj06qDmyVGAAAAAAAAAADQupD0QpthejvJ1fUU5ZeHNL98pyQpzSiPTnrJapHYAAAAAAAAAABAy+JML7QRtmSEP66vbymPtFoyYrpR6QUAAAAAAAAAwOGISi+0OkVFRYlvhMpV+tlFmhYs1bTe4aaHC8/U5Nw/6fUzu6uzq0QyHLLK8iTTJdPbsfmCBgAAAAAAAAAALYqkF1qd3bt3x7XZsmTYIRmOVNnB0kj7jVlv68LFX6nTqT9S+dcPRNrN9P5KOebRZokXAAAAAAAAAAC0PLY3RKtjJ9ii0DKCkn+/jJSucfc6WD5Zvp3NERoAAAAAAAAAAGilSHqh1YlNelUYxQdeWbIKvonr361sr0L7v46dpWmCAwAAAAAAAAAArRLbG6LViU16WQpKkoxq+n/cbpjGth8rWQHJDsoq2SSrZEvTBgkAAAAAAAAAAFoVkl5odRJtb1jJTO8rq2RzVFuhlSZ372lS72myfLsU2PKC3P1/3MRRAgAAAAAAAACA1oSkF9oMQ5Lh6SjFJL1Ozl6tQO5bkhWU7IBcvafKcGe3SIwAAAAAAAAAAKBlkPRCqxNf6RW+NgzJzBioUP7iqLuBkUHpu4cj1x5vF5mp3Zs6TAAAAAAAAAAA0IqQ9EKrU9P2ho6cMUp9+ukDHcN/FZ7kliSZGQMkmeGzvQAAAAAAAAAAwGGFpBdavY6pqRrdo59SnQ6VL1ulrK1W1P19Rjs57P2SM13eI+9QaN/SFooUAAAAAAAAAAC0FLOlAwBixVZ6te8wWBOP/4NGj79DGz5dHtfflX5k+IXlV8W6RyWHpznCBAAAAAAAAAAArQiVXmh1qtve0LJtaX9+XLt3xM/l35Quq2idzPR+crQ/tqlDBAAAAAAAAAAArQxJL7R6hmFIkhbv9quvvyDq3v8bf40ucWfIM+SmFogMAAAAAAAAAAC0FmxviFYnttKrMuk1Z5NPIcNUsMrHdvzYIc0aGwAAAAAAAAAAaJ2o9EKbsbEoqGHH/k2Gbal9oERd/QX6dNjglg4LAAAAAAAAAAC0AiS90OrEVnpt2blWMz/6Vp/kXRy+b5ja687UXnemHCmpLREiAAAAAAAAAABoZdjeEK1ObNKrpLxQW3KX6j8dHo1qz3YbzRkWAAAAAAAAAABoxUh6odXJy8uLazNkK82siGr72RHpzRUSAAAAAAAAAABo5djeEK2KZVnavXt3wntjCzfp9W8eUKnDo3xXurqc+utmjg4AAAAAAAAA/n979x0eVbXvf/yTThJKIHSIQAgBEWkRLkgRVIQAIqgoGMpBRYogqAg26pHuBaVbQJqHpqDSjnBQIr0G8F6agVBCkJIwRNLb74/8su9MMkkmSMok79fz+Jy9Z6291trz8J0zme9eawEoqkh6oUiJiYnJ8lqNUrGqXvaeKty5p65RJyRJt1zK6LQbExUBAAAAAAAAAEA6sgYoUjLv5yVJHdr1VFm351XmeLLxWoyjm5p4uxTk0AAAAAAAAAAAQBFG0gtFirWkV4WazRUbX1HOpv8ri3d2k7OjQ0EODQAAAAAAAAAAFGEkvVDkOTg4qN6uby1eaxBzrZBGAwAAAAAAAAAAiiKSXihSrM30kqSH7oYX8EgAAAAAAAAAAIA9IekFAAAAAAAAAAAAu0fSC0WKtZleqTdPKdWlEAYDAAAAAAAAAADsBkkvFCnWkl6zd3yqOY9VK4TRAAAAAAAAAAAAe+Fc2AMAcpKmNMWmOsnVyfpeXwAAAAAAAAAAABIzvVDEWJvpZU384PfzeSQAAAAAAAAAAMCekPSCXXDIlAtLbtmxcAYCAAAAAAAAAACKJJJeKFKyzvRKP3dIyfS6q1vBDAgAAAAAAAAAANgFkl6wCw6FPQAAAAAAAAAAAFCkFduk15UrV/TRRx+pRYsWql69umrXrq2OHTtq3rx5io2NfWD97Ny5U0FBQWrYsKEqV66shg0bKigoSDt37nxgfZQk2e3pZb684b0nni2g0QAAAAAAAAAAAHvhXNgDyA/bt2/XkCFDFB0dbbwWGxurkJAQhYSEaOXKlVq/fr18fX3vu4/U1FSNGjVKq1atsng9IiJCERER2rp1qwYMGKDPPvtMjo7FNreY79L+//KG0c7uCi73sCLcvPRc+y5KLeRxAQAAAAAAAACAoqXYZWNOnjypV199VdHR0SpdurTGjx+vHTt26Mcff9TAgQMlSaGhoXrppZf0119/3Xc///znP42EV+PGjbV06VL98ssvWrp0qRo3bixJWrlypT755JO/f1MlSHYzvW64eOmpZh/rl15jler3SAGPCgAAAAAAAAAAFHXFbqbX+++/r7i4ODk7O2vjxo1q2bKlUfbEE0+obt26mjBhgkJDQ7VgwQJ98MEHee4jNDRU8+fPlyQ1a9ZM27Ztk7u7uySpefPmCgwMVLdu3RQSEqJ58+apX79+f2tWWUmSXdIrg2+ZYvdPFgAAAAAAAAAAPADFaqbXsWPHdODAAUlS//79LRJeGUaMGKH69etLkpYsWaKkpKQ897N48WIlJydLkmbNmmUkvDJ4eHho1qxZkqTk5GQtWrQoz30gg2USrFkl10IaBwAAAAAAAAAAKMqKVdJr69atxnFQUJDVOo6OjurTp48k6e7du9qzZ0+e+khLS9O2bdskSf7+/mrRooXVei1atFC9evUkSdu2bct1BhPSZfc+OTukSJLaVnUryOEAAAAAAAAAAAA7UaySXhmzvDw9PdW0adNs67Vp08Y4PnjwYJ76uHz5sq5fv56lnZz6iYiI0OXLl/PUDyxVSbyrWnG3CnsYAAAAAAAAAACgiCpWGySdP39eklSnTh05O2d/a/7+/lmusdXZs2eN44yZXNkxLz9//rxq166dp76Kq1+Ct0lp1mdsOUhykJNxnvb/lzd0TU3R+cPvKG7QFsndoyCGCQAAAAAAAAAA7EixSXrFx8crMjJSklSjRo0c63p5ecnT01MxMTG6du1anvqJiIgwjnPrp2bNmsaxrf3Ex8fnaTz2JjExUUpzkqNZYssWpVKT5JSWqvjUVKmYv0dAUZKYmGjxvwCKPuIWsC/ELGBfiFnA/pSUuC1VqlRhDwEAioRik/S6d++ecezp6ZlrfQ8PD8XExCgmJibf+vHw+L8ZSebX5SQiIkIpKSl5GlNxlqL0LyTl4tPfk6sR1wtzOECJdePGjcIeAoA8Im4B+0LMAvaFmAXsT3GOWycnJ/n6+hb2MACgSCg2SS/zGVIuLi651ndzS19eLy4uLt/6cXV1tXpdTqpXr56n8dibvDxVk6ZU3XW6ItfkVD19+a6iZn4rHy/vfBwdgMwSExN148YNValSxeIzDUDRRdwC9oWYBewLMQvYH+IWAEqWYpP0Mp/Cm5SUlGv9hIQESZK7u3u+9WOe4LF1inFJmIrsU9FFrq6OcnZKX+IwxaGM0hyyJhDdXF3k7FRHtSrWVNVX60uOeVsSEcCD4+rqWiI+n4DihLgF7AsxC9gXYhawP8QtAJQMxSbpVbp0aePYliULY2NjJdm2FOL99pPRR+brSrp6jZ6Uj48PXzQAAAAAAAAAAMAD41jYA3hQSpUqpQoVKkiSrl27lmNdk8lkJKxq1KiRp37Mlx/MrZ/w8HDjOK/9AAAAAAAAAAAAwHbFJuklSfXr15ckhYWFKTk5Odt658+fN479/f3z1EeDBg2M4z/++CPHuublee0HAAAAAAAAAAAAtitWSa/WrVtLSl928MSJE9nW27dvn3HcqlWrPPVRq1YtVatWLUs71uzfv19S+uywWrVq5akfAAAAAAAAAAAA2K5YJb26detmHH/77bdW66Smpmrt2rWSpHLlyqldu3Z56sPBwUFdu3aVlD5j7MiRI1brHTlyxJhR1rVrVzk4OOSpHwAAAAAAAAAAANiuWCW9AgICjNleq1at0uHDh7PUWbBggc6dOydJGjp0qFxcXCzK9+zZIy8vL3l5eWnYsGFW+xk2bJicnJwkSWPHjlVcXJxFeVxcnMaOHStJcnZ2zrYdAAAAAAAAAAAAPBjFKuklSTNmzJC7u7uSk5P1/PPPa86cOTpy5Ih+++03jR49WhMmTJAk+fn5acSIEffVh5+fn9566y1JUkhIiDp37qyNGzcqJCREGzduVOfOnRUSEiJJeuutt1S3bt0Hc3MAAAAAAAAAAACwyrmwB/CgNWnSRMuWLdOQIUMUHR2tKVOmZKnj5+en9evXq0yZMvfdz/jx43Xr1i2tXr1ap06d0quvvpqlTv/+/fXxxx/fdx8AAAAAAAAAAACwTbFLeklSYGCg9u7dqyVLlmjHjh2KiIiQi4uLfH191bNnTw0ePFgeHh5/qw9HR0ctWLBAPXr00PLlyxUSEqLIyEh5e3urWbNmGjRokDp16vSA7ggAAAAAAAAAAAA5cTCZTGmFPQiUHPHx8bp69ap8fHxUqlSpwh4OgFwQs4D9IW4B+0LMAvaFmAXsD3ELACVLsdvTCwAAAAAAAAAAACUPSS8AAAAAAAAAAADYPZJeAAAAAAAAAAAAsHskvQAAAAAAAAAAAGD3SHoBAAAAAAAAAADA7pH0AgAAAAAAAAAAgN0j6QUAAAAAAAAAAAC7R9ILAAAAAAAAAAAAdo+kFwAAAAAAAAAAAOweSS8AAAAAAAAAAADYPZJeAAAAAAAAAAAAsHskvQAAAAAAAAAAAGD3SHoBAAAAAAAAAADA7pH0AgAAAAAAAAAAgN0j6YUC5+TkVNhDAJAHxCxgf4hbwL4Qs4B9IWYB+0PcAkDJ4WAymdIKexAAAAAAAAAAAADA38FMLwAAAAAAAAAAANg9kl4AAAAAAAAAAACweyS9AAAAAAAAAAAAYPdIegEAAAAAAAAAAMDukfQCAAAAAAAAAACA3SPpBQAAAAAAAAAAALtH0gsAAAAAAAAAAAB2j6QXCsSVK1f00UcfqUWLFqpevbpq166tjh07at68eYqNjS3s4QFFWkhIiGbOnKlevXqpYcOGqly5smrUqKGAgAANHz5cBw4cyFN7O3fuVFBQkNFWw4YNFRQUpJ07d9rcRnJyspYtW6bAwEDVrVtXVatWVdOmTTV69GidOXPG5nYiIyM1depUPf744/Lx8ZGPj48ef/xxTZ06VVFRUXm6L8AeTJw4UV5eXsZ/e/bsyfUaYhYoWFevXtW0adPUoUMH1a1bV1WqVNEjjzyiwMBATZ06VadPn87xemIWKDiJiYlauXKlnn/+edWvX9/4nvzYY49p+PDhOnTokE3tELfA/bt165b+/e9/a+rUqXrxxRfl6+trfNcdNmxYntsrjvF4+vRpjR49Wk2bNlXVqlVVt25dBQYGatmyZUpOTra5HQCAbRxMJlNaYQ8Cxdv27ds1ZMgQRUdHWy338/PT+vXr5evrW8AjA4q+wMBAm5Jaffr00bx58+Tq6pptndTUVI0aNUqrVq3Kts6AAQP02WefydEx+2ciIiMj1bt3bx0/ftxquZubm2bPnq0BAwbkOOajR48qKChIN27csFpetWpVffvttwoICMixHcBenDp1Sk8++aTFH7abN29Wu3btrNYnZoGC98UXX2jKlCmKiYnJts7QoUM1Y8aMLK8Ts0DBunLlil5++eVcf8B+4403NHPmTDk4OGQpI26Bv8/Lyyvbsr59+2rx4sU2tVNc43HFihV67733lJiYaLU8ICBA69evl7e3d47tAABsR9IL+erkyZPq0qWL4uLiVLp0ab399ttq166d4uLitHHjRq1YsUJSeuLr119/VZkyZQp5xEDR0qxZM4WFhalatWp67rnn1Lp1a/n4+CglJUWHDx/WwoULFRERIUl68cUX9fXXX2fb1uTJkzV37lxJUuPGjTVq1CjVqVNHYWFh+vzzz3Xq1ClJ0jvvvKMJEyZYbSMlJUXdu3c3EnHPPvusBg4cqPLly+vo0aP69NNPdevWLTk6OmrdunXq1KmT1XbCw8PVoUMH3b59W87OznrzzTfVuXNnSdLPP/+shQsXKjk5WZUqVdLu3btVo0aN+3sDgSIiNTVVTz/9tI4fP65KlSrp1q1bknJOehGzQMGaPXu2pk6dKin9u+nAgQPVrFkzlS1bVnfu3NGpU6e0ZcsWBQQEaNq0aVmuJ2aBgpOUlKT27dsbCa9HHnlEb775purVq6d79+7pwIEDWrhwoZHAnjhxot5+++0s7RC3wN9nnvSqWbOm/P399csvv0jKW9KrOMbjjh071KdPH6Wmpqpy5cp699139dhjj+nOnTtasWKFNm/eLElq3bq1tmzZIicnJ5veKwBAzkh6IV9lzFJxdnbWtm3b1LJlS4vyefPmGV9Wxo0bpw8++KAwhgkUWS+//LL69OmjHj16WP0CHBkZqc6dOys0NFSStHXrVrVp0yZLvdDQULVq1UrJyclq1qyZtm3bJnd3d6M8NjZW3bp1U0hIiJydnXX48GGrsy9XrVqlkSNHSpJef/11ffrppxblFy9eVIcOHRQdHS1fX18dPnxYzs7OWdoZMmSI1q1bJ0lavny5evbsaVG+adMmDRo0SFLe/lACiqpFixbpww8/lL+/v7p37645c+ZIyj7pRcwCBSs4OFjPPfecpPTZ0/Pnz5eLi4vVuomJiVlmVhOzQMH68ccfNXDgQElSy5YttX379izflU+cOKFOnTopKSlJ5cqV04ULFyzihbgFHoxp06apefPmat68uSpXrqzLly+rSZMmkmz/t1oc4zEpKUktWrTQpUuXVLZsWQUHB6tOnToWdcaMGWM8uLpw4UIFBQXl9lYBAGzAnl7IN8eOHTOerunfv3+WhJckjRgxQvXr15ckLVmyRElJSQU6RqCoW7dunXr16pXtE1/e3t765JNPjPMff/zRar3FixcbS6rNmjXL4g8ISfLw8NCsWbMkpa9/vmjRIqvtLFiwQJJUvnx5TZkyJUu5r6+v8RTtxYsXtWXLlix1bty4oQ0bNkiSnnrqqSx/QEhSr1699NRTT0lKfw+yW1ICsAcZ+wNJ0pw5c7L9Id0cMQsUnNTUVL3zzjuSpEaNGmnBggU5xqm1pYSJWaBgme/V9fbbb1v9rty0aVNjZsbdu3d17tw5i3LiFngwPvzwQ3Xp0kWVK1e+7zaKYzxu2bJFly5dkpT+OZU54SVJU6ZMMWbKzZ8/3+o9AQDyjqQX8s3WrVuN4+yeVnF0dFSfPn0kpf8hsmfPngIZG1CcmM8SyfhSbS4tLU3btm2TJPn7+6tFixZW22nRooXq1asnSdq2bZvS0iwnAoeGhho/FvTq1UseHh5W23nllVeMY2t/RGzfvl2pqamSsv9sMG8nNTVV27dvz7YeUNSNGTNG9+7dU9++fdW2bdtc6xOzQMH65ZdfdOHCBUnS6NGjrT7xnRNiFih45g9L1q5dO9t65j8ym19D3AJFR3GNR/PfxMz7NOfh4aFevXpJks6ePWus4AIA+HtIeiHfZMzy8vT0VNOmTbOtZ74U28GDB/N7WECxY74hrrUNfS9fvqzr169LktWlD81llEdEROjy5csWZRkxnVs7VapUkZ+fnyTrMW1rO3w2oDjYtGmTfv75Z5UvX95iVmZOiFmgYP3www+SJAcHB2NWiCTduXNHFy5c0J07d3K8npgFCl5GDEjWH/rKEBYWJik9vs2XQiNugaKjuMZjxmv16tVTlSpV7rsdAEDekfRCvjl//ryk9Kfrcnpi1t/fP8s1AGy3d+9e4zhjuVBzZ8+eNY4znozLjnl55ng0XxLG1nauXbtmbCCeuZ2yZcvm+OW/atWqKlu2rNWxAPbAZDLp/fffl5S+Mbe3t7dN1xGzQME6evSoJOmhhx5SmTJltGHDBj3++OOqU6eOAgICVKdOHT322GOaP3++EhISslxPzAIF78UXXzT+/X7++edKSUnJUufkyZPasWOHJKl3795GfYm4BYqS4hiP9+7dU3h4eJ7GYq0dAMD9IemFfBEfH6/IyEhJUo0aNXKs6+XlJU9PT0npXzgA2C41NVWfffaZcZ6xNIK5iIgI4zi3eKxZs6ZxnDke76edtLQ0i+vM28mtDfM6fDbAHk2cOFE3btxQq1at1L9/f5uvI2aBgpOammr8wOTt7a1x48Zp8ODBOn36tEW90NBQjR8/Xj169JDJZLIoI2aBguft7a0lS5bIw8NDBw8eVMeOHbVmzRodOXJEu3fv1owZM9S9e3clJiaqSZMmWWZbE7dA0VEc4/FB3RMA4P6Q9EK+uHfvnnGckdDKScZay5mfsAGQs4ULF+rYsWOSpGeffdbqUqJ5iUfzdc/Nr/s77WSO64x2+GxAcbZ//36tXLlSzs7OmjNnjhwcHGy+lpgFCk50dLSxb8fp06f1xRdfqGrVqvryyy916dIlXb9+XVu3bjX2Fzl06JBGjBhh0QYxCxSOrl27avfu3RowYIB+//13DRs2TJ06dVLPnj01Y8YMubu7a/r06dq+fbsqV65scS1xCxQdxTEeH9Q9AQDuD0kv5Iv4+Hjj2MXFJdf6bm5ukqS4uLh8GxNQ3Ozdu1eTJ0+WJFWqVElz5syxWi8v8ejq6mr1uszn5vVyaydzXGe0Y8tnQ0Y7fDbAniQmJmr06NFKS0vT8OHD1bBhwzxdT8wCBcf8R6r4+Hh5eHho8+bNeumll+Tl5SV3d3e1adNGP/30kxo1aiQpfdP7jCURM67LQMwCBScxMVFr167Vtm3blJaWlqX85s2bWr9+vXbv3p2ljLgFio7iGI95uaeM38MyXwcAuH8kvZAvSpUqZRwnJSXlWj9jfwR3d/d8GxNQnJw5c0b9+vVTcnKySpUqpeXLl6tSpUpW6+YlHhMTE61el/ncvF5u7WSO64x2bPlsyGiHzwbYk//+7//W+fPnVbNmTY0bNy7P1xOzQMHJHDf9+/e3uveGu7u7xo8fb5xv3LjRahvELFAwYmJi9Nxzz2nOnDm6c+eORo0apcOHD+vmzZu6cuWKNm3apNatWyskJERBQUFasGCBxfXELVB0FMd4zMs9me8XmvmeAAD3h6QX8kXp0qWNY1uWXYiNjZVk2/RxoKS7dOmSnn/+eZlMJjk5OWnp0qVq06ZNtvXzEo8ZsZj5ur/TTua4zmiHzwYUR+fPn9fcuXMlSbNmzbqvf7vELFBwMsfNk08+mW3dJ554Qs7OzpKkkJAQq20Qs0DBmDFjhg4cOCBJmj9/viZPnix/f3+5urqqbNmy6tixozZv3qx27dopLS1NEyZM0O+//25cT9wCRUdxjMcHdU8AgPtD0gv5olSpUqpQoYKk3DfiNJlMxpcAWzYKBUqy69evq2fPnrp+/bocHBy0YMECdevWLcdrqlevbhznFo/h4eHGceZ4vJ92HBwcLK4zb8eWTXoz6vDZAHuxaNEiJSYmqnbt2oqLi9P333+f5b8zZ84Y9X/77Tfj9Yz/LyRmgYLj5uamihUrGuc5/dstVaqUvL29JUm3b982XidmgYKVlpam1atXS5L8/Pz0yiuvWK3n7Oysjz76SJKUmpqqf/3rX0YZcQsUHcUxHqtVq5bnsVhrBwBwf0h6Id/Ur19fkhQWFqbk5ORs650/f9449vf3z/dxAfYqMjJSvXr10qVLlySlzyLp27dvrtc1aNDAOP7jjz9yrGtenjkeM2I6L+3UqFEjy1NvGe1ER0frxo0b2bbx559/Kjo62upYgKIqY3mSS5cu6bXXXrP6308//WTUnz17tvF6xo/oxCxQsMxjLiUlJce6GeUZM74yX0/MAvnv5s2bunPnjiSpcePGOdZt2rSpcWweV8QtUHQUx3gsU6aMatasmaexWGsHAHB/SHoh37Ru3VpS+lTuEydOZFtv3759xnGrVq3ye1iAXbp7966ef/55nT17VpI0adIkDR482KZra9WqZTxpZh5v1uzfv19S+tNttWrVsijLiOnc2rlx44ZCQ0MlWY9pW9vhswElFTELFKzHH3/cOM54sMSa6OhoRUZGSrJ8gpuYBQqWedI5p4crJcu9dJycnIxj4hYoOoprPGa89scff+SYPCOuAeDBI+mFfGO+5Nq3335rtU5qaqrWrl0rSSpXrpzatWtXIGMD7ElsbKxefvllnTx5UpI0ZswYjR492ubrHRwc1LVrV0npMyuPHDlitd6RI0eMmZddu3aVg4ODRbmfn5/x1NumTZss1h43Z750TPfu3bOUBwYGytEx/f9+svtsMG/H0dFRgYGB2dYDipLFixfLZDLl+N+4ceOM+ps3bzZez/jDnZgFClaPHj2M461bt2Zbb8uWLUpLS5Nk+YMYMQsUrPLly6ts2bKS0uMqp8SX+Y/J5j+QE7dA0VFc49H8NzHzPs3FxsZq06ZNktJnvPn5+WXbHwDAdiS9kG8CAgKMHwRWrVqlw4cPZ6mzYMECnTt3TpI0dOhQubi4FOgYgaIuMTFR/fr108GDByWlx8nHH3+c53aGDRtmPN06duxYxcXFWZTHxcVp7NixktKfnh02bJjVdkaMGCFJunPnjiZOnJilPCwsTHPnzpUk+fr6Wv0jokqVKurdu7ckadeuXfrxxx+z1Pnhhx+0a9cuSdLLL7+sKlWq2HSfQHFBzAIFp1GjRurUqZMk6bvvvlNwcHCWOjdu3NDUqVMlSa6urgoKCrIoJ2aBguPo6KhnnnlGUvp+t59++qnVeiaTSZMmTTLOu3TpYlFO3AJFR3GMx+7du6t27dqSpLlz5yosLCxLnQkTJshkMkmSRo4cafWeAAB552AymdIKexAovk6ePKkuXbooLi5OpUuX1jvvvKN27dopLi5OGzdu1PLlyyWlP5Hz66+/qkyZMoU7YKCI6d+/vzZv3ixJat++vaZPn57liTZzrq6u2T4dNnnyZOMLfuPGjTV69GjVqVNHYWFh+uyzz3Tq1ClJ0jvvvKMJEyZYbSMlJUXdunUzknA9evTQwIED5eXlpWPHjmn27Nm6deuWHB0dtW7dOuNHxMzCw8PVoUMH3b59W87OzhoxYoQ6d+4sSfr555+1YMECJScnq2LFigoODmZDXxQr06dP18yZMyWlz/TKbpYzMQsUnNDQUD311FO6e/euSpUqpWHDhqlTp05yd3fXsWPHNHfuXGMj+smTJ2vUqFFZ2iBmgYJz/vx5dejQwZjJ0aVLF/Xt21e1a9dWQkKCjhw5osWLFys8PFyS9MQTT1j94Zq4Bf6+AwcO6OLFi8Z5VFSUxo8fLyl9ub7+/ftb1M/84EiG4hiPO3bsUJ8+fZSamqrKlStrzJgxCggIkMlk0ooVK4y9flu3bq0tW7ZYLMMKALh/JL2Q77Zv364hQ4YYG3xm5ufnp/Xr18vX17eARwYUfV5eXnmq7+Pjo99//91qWWpqqt566y2tXr062+v79++vzz//3FjOwZrIyEj17t1bx48ft1ru5uam2bNna8CAATmO9ejRowoKCsp2ffMqVaro22+/1WOPPZZjO4C9sTXpRcwCBevAgQMaOHCgbt68abXcwcFB7777brYzrolZoGDt3r1br732mrHXXnbat2+vlStXWv1eTdwCf9+wYcO0Zs0am+tnzGzKrLjG44oVK/Tee+8pMTHRanlAQIDWr18vb2/vHNsBANiOpBcKxJUrV7RkyRLt2LFDERERcnFxka+vr3r27KnBgwfLw8OjsIcIFEkPMumVYceOHVq+fLlCQkIUGRkpb29vNWvWTIMGDcr2SbfMkpOTtWLFCn333Xc6d+6cYmNjVbVqVT3xxBMaOnSoHn74YZvaiYyM1OLFi7Vt2zZduXJFkvTQQw+pa9euGj58uCpUqGBTO4A9sTXplYGYBQpOVFSUvvjiC23dulVXrlxRYmKiqlSporZt2+qNN95QkyZNcm2DmAUKTlRUlFatWqWdO3fq7Nmzunv3rpydnVW5cmU1b95cL774otW9fzIjboH796CSXhmKYzyePn1aX3zxhYKDg/Xnn3/Kw8ND9evXV+/evTVgwAA5Ozvb1A4AwDYkvQAAAAAAAAAAAGD3sp8PDAAAAAAAAAAAANgJkl4AAAAAAAAAAACweyS9AAAAAAAAAAAAYPdIegEAAAAAAAAAAMDukfQCAAAAAAAAAACA3SPpBQAAAAAAAAAAALtH0gsAAAAAAAAAAAB2j6QXAAAAAAAAAAAA7B5JLwAAAAAAAAAAANg9kl4AAAAAAAAAAACweyS9AAAAAAAAAAAAYPdIegEAAAB5MH36dHl5ecnLy0vTp08v7OHkqz179hj32q1bt8IeDgAAAAAAOXIu7AEAAAAAGbp166Z9+/bd17V9+/bV4sWLH/CIAAAAAACAvWCmFwAAAAAAAAAAAOweM70AAABQJDVv3lwBAQE213/sscfycTQAAAAAAKCoI+kFAACAIqlTp0764IMPCnsYWXzwwQdFclwAAAAAAJR0LG8IAAAAAAAAAAAAu0fSCwAAAAAAAAAAAHaP5Q0BAABQbD366KO6evWqJOnkyZOqVauWzp8/r2XLlunXX39VRESEJMnHx0ddu3bV4MGDVaVKlRzbnD59umbOnClJGjduXI5LHQYHB2vDhg06fvy4wsPDFRMTI1dXV5UvX161atVSkyZN1KFDBz355JNydXXNsd8jR45o/fr12rNnj65fv674+Hh5e3vr4YcfVufOnRUUFCRPT0+b35sLFy7oq6++0q5du3Tt2jW5urqqZs2aCgwM1D/+8Q/VqFHD5rbMnTt3TuvWrdPu3bt19epVmUwmlS1bVrVr19aTTz6pV199VdWqVcu1nXv37mn9+vX697//rdOnTysyMlJJSUny8PBQlSpV5Ovrq5YtWyowMFANGza8r7ECAAAAAIoXB5PJlFbYgwAAAAAkqVu3btq3b5+k3BNKtsic9Nq9e7fGjh2rhIQEq/W9vLy0aNEide3aNds2bUl6xcTE6PXXX9f27dttGue8efM0YMAAq2UxMTEaOXKkNm7cmGMbVatW1fz589WpU6dc+/v666/18ccfKz4+3mp5uXLltGTJEpUuXVrPPvusJKlNmzbaunVrtm0mJCTo/fff18qVK5WSkpJtPXd3d02ePFlvvPFGtnUOHz6sf/zjH0ZSMje3b9+WszPP8wEAAABAScdfhgAAACgRtm3bZiSoqlevrlatWsnT01OhoaE6dOiQUlNTZTKZNHDgQK1du1ZPPfXUfff1xhtvWCS8fH191bhxY5UvX15JSUm6ffu2Tp8+rStXruTYTmxsrHr06KFjx44Zr1WrVk2tW7eWp6enLl68qIMHDyolJUV//vmn+vbtq6VLl+q5557Lts1vvvlGY8aMMc5dXFzUtm1b+fj46M6dO9q7d6/u3LmjgQMHavz48Tbdb0xMjF544QUdPHjQeK1OnTpq2rSpvLy8dOfOHR06dEjXr19XXFycxo4dq7/++kvvvvtulrbCw8P1wgsv6K+//jLG17x5c9WpU0ceHh6KiYnRlStX9L//+7+Kjo62aXwAAAAAgJKBpBcAAABKhIkTJ8rR0VFTpkzR8OHD5ej4f9vbnj17VoMGDdKZM2eUlJSk4cOH69ChQ/Ly8spzP7///rsxI6p06dL65ptvsp19denSJX333XeqVKmS1fLx48cbCS8nJyd98sknGjJkiMXYL1y4oNdee00nTpxQcnKyRo4cqaZNm6pWrVpZ2rtw4YLFzLQ2bdroyy+/tFjKMCEhQZMmTdLixYv1z3/+06Z7fvfdd42El5+fn+bOnat27dpZ1ElJSdHy5cv14YcfKiEhQdOmTVO7du3UsmVLi3oLFy40El6tW7fWsmXLrC6HmJycrIMHD2rlypVycHCwaZwAAAAAgOKNpBcAAACKpJ07dyoqKsrm+h9++KHKly+fbXliYqImTZqkESNGZClr0KCBfvjhBz3++OOKjIzUjRs3tHDhQn300Ud5HveBAweM46FDh+a43GDt2rUtZl2ZCwsL0zfffGOcz5gxQ4MHD85Sr27duvrhhx/Uvn17XblyRdHR0Zo1a5YWLlyYpe6MGTOMJQ0ffvhhbdiwQR4eHhZ13NzcNH36dMXExGjlypU536yk/fv3a+3atZLSZ3f9/PPP8vb2zlLPyclJr732mkqVKqU333xTKSkpmjVrlr777juLeubv38KFC7Pd/8vZ2Vlt27ZV27Ztcx0jAAAAAKBkIOkFAACAIun48eM6fvy4zfVHjBiRY9KrVq1aVhNeGapUqaKxY8dq3LhxkqTVq1frww8/zPMsooxZSpKsJn9stWLFCqWmpkpK35vs9ddfz7aul5eXJk+erEGDBkmSvvvuO02bNk3lypUz6phMJv3000/G+eTJk7MkvMxNmTJF33//vWJiYnIcp3ly7ZNPPsn1noOCgvT555/r/Pnz2rVrl6KiolShQgWj/EG9fwAAAACAkscx9yoAAACA/evdu7ecnXN+5uvll1+Wk5OTJOn69ev6448/8tyP+VKBa9euVWxsbJ7bkKTffvvNOH7llVdyTb51797dSPolJCToyJEjFuWHDx9WQkKCJKlSpUp6+umnc2zPy8tLgYGBOdZJTk7W7t27JUlly5ZVly5dcqyfIWPpw7S0NIt9wCTL9898phsAAAAAALlhphcAAACKpHHjxlnsP/V3tWjRItc6Xl5eqlevns6ePStJOnXqlPz9/fPUzzPPPCNPT0/FxMTo5MmTatmypfr166fOnTurcePGRlItJ2lpafr999+N8//6r//K9RoXFxcFBAToP//5jyTp5MmTFomtU6dOGcfNmze32BcsOy1atMiy/KC5//mf/zFmgjk7O+v999/PtU1JFjP4rl27ZlHWq1cvI+E3adIk/frrr+rdu7c6duxokRADAAAAACAzkl4AAAAoEWrWrGlzvYyk1+3bt/PcT4UKFTRv3jwNHTpUSUlJCg8P14wZMzRjxgyVLl1aAQEBatOmjbp06aLGjRtbbePu3btKSkoyzn18fGzq+6GHHjKOIyMjLcrM78XW9nJ7z/7880/jOCoqSl999ZVN7ZozmUwW5wMGDNB//vMfbd26VZIUHBys4OBgYzyPP/642rZtq27durH8IQAAAADAAssbAgAAoETIaf+q7Ordu3fvvvp64YUXtGvXLnXv3l0uLi4W7QUHB2vatGlq3769OnTooP3792e5PvM+Wg9i7OZturu729Sep6dnjuXR0dE2tZOT5ORki3MnJyetXr1a8+bNU4MGDSzKwsPDtX79er311ltq0KCBRo4cqTt37vztMQAAAAAAigdmegEAAKBEsHVvLfN6pUuXvu/+GjdurNWrV8tkMmn//v06ePCgDh48qJCQEGMW14kTJ/Tss89q6dKl6tmzp3Ft5mRTbGxsrgmo3MZufn1cXJxN95A5+ZaZeZLtkUce0b59+2xqNzcODg4aMGCABgwYoNDQUO3bt08HDx7UgQMHdOnSJUlSUlKSVq1apb1792rnzp2qWLHiA+kbAAAAAGC/mOkFAACAEiE8PNymeuZ7TD2I5fO8vLzUtWtXTZkyRTt27NCFCxe0cOFCY+nAlJQUvfvuuxaJqHLlylnMELN17FeuXMl27OZJoatXr9rUXub9tjKrXLmycXzz5k2b2swrPz8/DRw4UIsXL9aJEyd09OhRvfnmm8beaGFhYZo5c2a+9A0AAAAAsC8kvQAAAFAiHDlyJNc6JpNJ58+fN86bNGnywMdRtmxZBQUFafPmzXJzc5OUvv/W4cOHjToODg569NFHjfNDhw7l2m5ycrKOHz9unGceu/n+YSEhIUpNTc21zdzes0cffdS4h1u3bunixYu5tvl3+fn5aerUqfrggw+M17Zv357v/QIAAAAAij6SXgAAACgRvv/+e6WkpORYZ8OGDUadqlWrql69evk2njp16ljsWXXr1i2L8vbt2xvHa9asUVpaWo7tbd26VVFRUZKkUqVKqUWLFhblLVu2NBJUN2/e1C+//JJje3fv3s01meTu7m4xzq+//jrH+g9SYGCgcZxfs8wAAAAAAPaFpBcAAABKhLCwMC1atCjb8ps3b2rWrFnGeb9+/eTg4JDnfiIjI22ql5KSohs3bhjnlSpVsigfOHCgHB3Tv66fPHlSy5cvz7Ytk8mkCRMmGOcvvPCCypUrZ1HHy8tLPXr0MM4nTJiQ495ekyZN0r1793K9j1GjRhnHX375pXbv3p3rNRnM7z+Dre+f+dKLmd87AAAAAEDJRNILAAAAJYKrq6smTpyoxYsXZ1na79y5c+rZs6cx26py5cp6880376uf8ePHKzAwUGvWrJHJZLJaJyoqSm+99Zb+/PNPSelLHrZs2dKiTp06dTRo0CDj/L333tNXX32VZewXL17U888/r8uXLxttjR071mq/Y8eONWZ7nT59Wi+99JIiIiIs6iQkJOjjjz/WN998I1dX11zvt23bturbt6+k9CUWX3rpJc2ZMyfbhFl8fLy2bNmivn37GteZa9SokUaPHq29e/dmuwRjSEiIxT0+/fTTuY4TAAAAAFD8OZhMppzXSQEAAAAKSLdu3bRv3z5JUvPmzRUQEGDzte7u7poyZYrFa48++qiuXr0qSZo+fbqxD1SNGjXUqlUreXp6KjQ0VAcPHjQSLM7OzvrXv/6lZ555xmo/06dP18yZMyVJ48aNs9hbSpKGDRumNWvWSJKcnJzk7+8vf39/eXl5KS4uTtevX9ehQ4eUmJhoXPP5559r4MCBWfqKjY1V9+7dLfbqMh97WFiY9u/fbyzJ6OzsrKVLl+q5557L9n36+uuvNWbMGOPc1dVVbdu2lY+Pj0wmk/bs2aOoqCi5urpq/PjxGj9+vCSpTZs22rp1q9U2ExIS1LdvX4slEz08PBQQEKCaNWvKzc1Nd+/eVVhYmM6cOaOEhARJUtOmTbPMDPPy8jKOy5Qpo0aNGsnHx0eenp6KjIzUH3/8oTNnzhh1KlasqD179qhatWrZ3jMAAAAAoGRwLuwBAAAAANYcP37cItmTm7Jly2ZJepnr2rWr3Nzc9P777+vatWv6/vvvs9QpV66cFixYkG3CyxalS5c2jlNSUnTmzBmLJI25MmXK6JNPPrGa8JLSE0c//fSTRo4cqU2bNklStmOvWrWq5s+fr06dOuU4vtdff10pKSmaMGGCEhISlJiYmGV/r7Jly2rJkiUqU6ZMjm1lcHNz04YNGzRjxgwtXLhQsbGxio2N1Z49e7K9xsXFJcu+Y1L6+5cxS+yvv/7SgQMHdODAAattNGrUSMuWLSPhBQAAAACQRNILAAAAJcirr76q1q1ba9myZQoODjaW9nvooYfUpUsXvfHGG6paterf6mP27Nl6/fXXtXv3bh09elRnzpxReHi47t27J2dnZ1WoUEENGjRQx44d1adPn1z3oypdurS++eYbDRs2TOvWrdPevXt1/fp1xcfHy9vbWw8//LA6d+6sfv36ydPT06YxDhkyRE899ZS+/PJL7dq1SxEREXJ1dVWNGjXUpUsXDRo0SD4+PjkmrTJzcnLSRx99pCFDhmjNmjUKDg7W2bNnFRUVpaSkJJUpU0Y+Pj5q2LCh2rVrp2eeeUYVK1bM0s7Fixe1f/9+7d27VyEhIbpw4YJu3bql+Ph4eXh4qHr16mrSpIl69Oihrl27GvueAQAAAADA8oYAAAAotsyXNzx58qRq1apVyCMCAAAAAAD5hcciAQAAAAAAAAAAYPdIegEAAAAAAAAAAMDukfQCAAAAAAAAAACA3SPpBQAAAAAAAAAAALtH0gsAAAAAAAAAAAB2j6QXAAAAAAAAAAAA7J6DyWRKK+xBAAAAAAAAAAAAAH8HM70AAAAAAAAAAABg90h6AQAAAAAAAAAAwO6R9AIAAAAAAAAAAIDdI+kFAAAAAAAAAAAAu0fSCwAAAAAAAAAAAHaPpBcAAAAAAAAAAADsHkkvAAAAAAAAAAAA2D2SXgAAAAAAAAAAALB7/w92QUae4mF/NQAAAABJRU5ErkJggg==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8525" y="2011681"/>
            <a:ext cx="5847772" cy="48463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24688" y="2126615"/>
            <a:ext cx="1495425" cy="552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44314226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양쪽 모서리가 둥근 사각형 20"/>
          <p:cNvSpPr/>
          <p:nvPr/>
        </p:nvSpPr>
        <p:spPr>
          <a:xfrm>
            <a:off x="9447399" y="1082299"/>
            <a:ext cx="2609677" cy="5775701"/>
          </a:xfrm>
          <a:prstGeom prst="round2SameRect">
            <a:avLst>
              <a:gd name="adj1" fmla="val 19257"/>
              <a:gd name="adj2" fmla="val 0"/>
            </a:avLst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양쪽 모서리가 둥근 사각형 4"/>
          <p:cNvSpPr/>
          <p:nvPr/>
        </p:nvSpPr>
        <p:spPr>
          <a:xfrm>
            <a:off x="525417" y="319314"/>
            <a:ext cx="11161486" cy="6538686"/>
          </a:xfrm>
          <a:prstGeom prst="round2SameRect">
            <a:avLst>
              <a:gd name="adj1" fmla="val 9802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24000" tIns="108000" rtlCol="0" anchor="t"/>
          <a:lstStyle/>
          <a:p>
            <a:pPr lvl="0" latinLnBrk="0">
              <a:defRPr/>
            </a:pPr>
            <a:endParaRPr lang="en-US" altLang="ko-KR" sz="2800" i="1" kern="0" dirty="0">
              <a:solidFill>
                <a:prstClr val="white"/>
              </a:solidFill>
              <a:latin typeface="a로케트" pitchFamily="18" charset="-127"/>
              <a:ea typeface="a로케트" pitchFamily="18" charset="-127"/>
            </a:endParaRPr>
          </a:p>
          <a:p>
            <a:endParaRPr lang="ko-KR" altLang="en-US" sz="1600" dirty="0"/>
          </a:p>
        </p:txBody>
      </p:sp>
      <p:sp>
        <p:nvSpPr>
          <p:cNvPr id="6" name="직사각형 5"/>
          <p:cNvSpPr/>
          <p:nvPr/>
        </p:nvSpPr>
        <p:spPr>
          <a:xfrm>
            <a:off x="950685" y="1248229"/>
            <a:ext cx="10290629" cy="5609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5"/>
          <p:cNvGrpSpPr/>
          <p:nvPr/>
        </p:nvGrpSpPr>
        <p:grpSpPr>
          <a:xfrm>
            <a:off x="9243004" y="677848"/>
            <a:ext cx="1503554" cy="408789"/>
            <a:chOff x="9128703" y="537029"/>
            <a:chExt cx="1815068" cy="493485"/>
          </a:xfrm>
        </p:grpSpPr>
        <p:sp>
          <p:nvSpPr>
            <p:cNvPr id="7" name="모서리가 둥근 직사각형 6"/>
            <p:cNvSpPr/>
            <p:nvPr/>
          </p:nvSpPr>
          <p:spPr>
            <a:xfrm>
              <a:off x="10450286" y="537029"/>
              <a:ext cx="493485" cy="493485"/>
            </a:xfrm>
            <a:prstGeom prst="roundRect">
              <a:avLst/>
            </a:prstGeom>
            <a:solidFill>
              <a:srgbClr val="E27D45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모서리가 둥근 직사각형 7"/>
            <p:cNvSpPr/>
            <p:nvPr/>
          </p:nvSpPr>
          <p:spPr>
            <a:xfrm rot="2700000">
              <a:off x="10648042" y="585560"/>
              <a:ext cx="97972" cy="396421"/>
            </a:xfrm>
            <a:prstGeom prst="roundRect">
              <a:avLst>
                <a:gd name="adj" fmla="val 50000"/>
              </a:avLst>
            </a:prstGeom>
            <a:solidFill>
              <a:srgbClr val="FFE1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모서리가 둥근 직사각형 8"/>
            <p:cNvSpPr/>
            <p:nvPr/>
          </p:nvSpPr>
          <p:spPr>
            <a:xfrm rot="18900000">
              <a:off x="10642315" y="585559"/>
              <a:ext cx="97972" cy="396421"/>
            </a:xfrm>
            <a:prstGeom prst="roundRect">
              <a:avLst>
                <a:gd name="adj" fmla="val 50000"/>
              </a:avLst>
            </a:prstGeom>
            <a:solidFill>
              <a:srgbClr val="FFE1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9787929" y="537029"/>
              <a:ext cx="493485" cy="493485"/>
            </a:xfrm>
            <a:prstGeom prst="roundRect">
              <a:avLst/>
            </a:prstGeom>
            <a:solidFill>
              <a:srgbClr val="00B0F0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9871793" y="711835"/>
              <a:ext cx="325756" cy="211804"/>
            </a:xfrm>
            <a:prstGeom prst="roundRect">
              <a:avLst>
                <a:gd name="adj" fmla="val 0"/>
              </a:avLst>
            </a:prstGeom>
            <a:solidFill>
              <a:srgbClr val="00B0F0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9871793" y="639885"/>
              <a:ext cx="325756" cy="72987"/>
            </a:xfrm>
            <a:prstGeom prst="roundRect">
              <a:avLst>
                <a:gd name="adj" fmla="val 0"/>
              </a:avLst>
            </a:prstGeom>
            <a:solidFill>
              <a:srgbClr val="FFE1BB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9128703" y="537029"/>
              <a:ext cx="493485" cy="493485"/>
            </a:xfrm>
            <a:prstGeom prst="roundRect">
              <a:avLst/>
            </a:prstGeom>
            <a:solidFill>
              <a:srgbClr val="00B0F0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모서리가 둥근 직사각형 14"/>
            <p:cNvSpPr/>
            <p:nvPr/>
          </p:nvSpPr>
          <p:spPr>
            <a:xfrm>
              <a:off x="9212567" y="849435"/>
              <a:ext cx="325756" cy="72987"/>
            </a:xfrm>
            <a:prstGeom prst="roundRect">
              <a:avLst>
                <a:gd name="adj" fmla="val 0"/>
              </a:avLst>
            </a:prstGeom>
            <a:solidFill>
              <a:srgbClr val="FFE1BB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오른쪽 대괄호 19"/>
          <p:cNvSpPr/>
          <p:nvPr/>
        </p:nvSpPr>
        <p:spPr>
          <a:xfrm rot="16200000">
            <a:off x="5815238" y="-4570912"/>
            <a:ext cx="561521" cy="10648951"/>
          </a:xfrm>
          <a:prstGeom prst="rightBracket">
            <a:avLst>
              <a:gd name="adj" fmla="val 93981"/>
            </a:avLst>
          </a:prstGeom>
          <a:ln w="60325">
            <a:gradFill flip="none" rotWithShape="1">
              <a:gsLst>
                <a:gs pos="32000">
                  <a:schemeClr val="accent1"/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1132461" y="1403482"/>
            <a:ext cx="9927425" cy="551543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a시월구일2" pitchFamily="18" charset="-127"/>
                <a:ea typeface="a시월구일2" pitchFamily="18" charset="-127"/>
              </a:rPr>
              <a:t>SUB TITLE :// 6-4: </a:t>
            </a:r>
            <a:r>
              <a:rPr lang="en-US" altLang="ko-KR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a시월구일2" pitchFamily="18" charset="-127"/>
                <a:ea typeface="a시월구일2" pitchFamily="18" charset="-127"/>
              </a:rPr>
              <a:t>Cliff-Walking </a:t>
            </a:r>
            <a:r>
              <a:rPr lang="ko-KR" altLang="en-US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a시월구일2" pitchFamily="18" charset="-127"/>
                <a:ea typeface="a시월구일2" pitchFamily="18" charset="-127"/>
              </a:rPr>
              <a:t>환경 </a:t>
            </a:r>
            <a:r>
              <a:rPr lang="en-US" altLang="ko-KR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a시월구일2" pitchFamily="18" charset="-127"/>
                <a:ea typeface="a시월구일2" pitchFamily="18" charset="-127"/>
              </a:rPr>
              <a:t>– Sarsa </a:t>
            </a:r>
            <a:r>
              <a:rPr lang="ko-KR" altLang="en-US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a시월구일2" pitchFamily="18" charset="-127"/>
                <a:ea typeface="a시월구일2" pitchFamily="18" charset="-127"/>
              </a:rPr>
              <a:t>환경 실행결과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a시월구일2" pitchFamily="18" charset="-127"/>
              <a:ea typeface="a시월구일2" pitchFamily="18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686560" y="528321"/>
            <a:ext cx="502920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latinLnBrk="0">
              <a:defRPr/>
            </a:pPr>
            <a:r>
              <a:rPr lang="en-US" altLang="ko-KR" sz="2000" i="1" kern="0" dirty="0" smtClean="0">
                <a:solidFill>
                  <a:prstClr val="white"/>
                </a:solidFill>
                <a:latin typeface="a로케트" pitchFamily="18" charset="-127"/>
                <a:ea typeface="a로케트" pitchFamily="18" charset="-127"/>
              </a:rPr>
              <a:t>20194111</a:t>
            </a:r>
            <a:r>
              <a:rPr lang="ko-KR" altLang="en-US" sz="2000" i="1" kern="0" smtClean="0">
                <a:solidFill>
                  <a:prstClr val="white"/>
                </a:solidFill>
                <a:latin typeface="a로케트" pitchFamily="18" charset="-127"/>
                <a:ea typeface="a로케트" pitchFamily="18" charset="-127"/>
              </a:rPr>
              <a:t>최민규</a:t>
            </a:r>
            <a:r>
              <a:rPr lang="en-US" altLang="ko-KR" sz="2000" i="1" kern="0" smtClean="0">
                <a:solidFill>
                  <a:prstClr val="white"/>
                </a:solidFill>
                <a:latin typeface="a로케트" pitchFamily="18" charset="-127"/>
                <a:ea typeface="a로케트" pitchFamily="18" charset="-127"/>
              </a:rPr>
              <a:t> </a:t>
            </a:r>
            <a:r>
              <a:rPr lang="ko-KR" altLang="en-US" sz="2800" i="1" kern="0" smtClean="0">
                <a:solidFill>
                  <a:prstClr val="white"/>
                </a:solidFill>
                <a:latin typeface="a로케트" pitchFamily="18" charset="-127"/>
                <a:ea typeface="a로케트" pitchFamily="18" charset="-127"/>
              </a:rPr>
              <a:t> 강화학습</a:t>
            </a:r>
            <a:endParaRPr lang="en-US" altLang="ko-KR" sz="2800" i="1" kern="0" smtClean="0">
              <a:solidFill>
                <a:prstClr val="white"/>
              </a:solidFill>
              <a:latin typeface="a로케트" pitchFamily="18" charset="-127"/>
              <a:ea typeface="a로케트" pitchFamily="18" charset="-127"/>
            </a:endParaRPr>
          </a:p>
          <a:p>
            <a:endParaRPr lang="ko-KR" altLang="en-US" dirty="0"/>
          </a:p>
        </p:txBody>
      </p:sp>
      <p:sp>
        <p:nvSpPr>
          <p:cNvPr id="4100" name="AutoShape 4" descr="data:image/png;base64,iVBORw0KGgoAAAANSUhEUgAABr0AAAMJCAYAAAC+0f2NAAAAOXRFWHRTb2Z0d2FyZQBNYXRwbG90bGliIHZlcnNpb24zLjcuMSwgaHR0cHM6Ly9tYXRwbG90bGliLm9yZy/bCgiHAAAACXBIWXMAAA9hAAAPYQGoP6dpAAEAAElEQVR4nOzdd1QU19sH8O8uvXeQJogIKiCIolgQFXuvqNFYYywxJsb8YkxijNGoiaaYxBJ7N/Zu7AVRsFNEBUGQovReFtjy/rEv4w7b6erzOYdzdmbuzNxdZmZ35rn3uZz8/HwRCCGEEEIIIYQQQgghhBBCCHmLcRu7AoQQQgghhBBCCCGEEEIIIYTUFgW9CCGEEEIIIYQQQgghhBBCyFuPgl6EEEIIIYQQQgghhBBCCCHkrUdBL0IIIYQQQgghhBBCCCGEEPLWo6AXIYQQQgghhBBCCCGEEEIIeetR0IsQQgghhBBCCCGEEEIIIYS89SjoRQghhBBCCCGEEEIIIYQQQt56FPQihBBCCCGEEEIIIYQQQgghbz0KehFCCCGEEEIIIYQQQgghhJC3HgW9CCE1UlZWhlu3bmH37t1Yt24d1qxZgw0bNuDkyZN48eJFY1ePvEW8vLxgamoKU1NTzJkzp7GrQxrRzZs3mWPB1NQUN2/ebOwqkffEy5cvWcfevn37GrtKRE1z5sxh/n9eXl6NXZ1aW7VqFeuYJISQxjJ48GDmWjR48ODGrg4hhBBCiFKajV0BQsjb5dKlS9i6dSuuXbuGiooKueUcHR0xbtw4zJo1C1ZWVg1Wv1WrVuHnn39mptevX4+JEyc22P4JIYQQQgghhBBCCCGENA4KehFCVJKYmIh58+bh1q1bKpVPSUnB2rVrsXHjRnz33XeYPXs2OBxOPdeSENLYoqKicPbsWWa6qvcFqRsbNmxAQUEBAHEvySFDhjRyjZqO/Px8bNy4kZkePHgw2rVr14g1Iu+7M2fOIDo6GgBgYmKCuXPnNnKNCHmDjk9CCCGEEPKuoqAXIUSpGzduYPLkycyD1ipmZmYICAiAnZ0dDA0NkZ6ejtjYWNy/fx8ikQgAUFJSgsWLFyM8PBxbtmyBtrZ2Y7wFQkgDiY6OZvW2/OCDDyjoVYc2btyIlJQUAMCECRMo6CWhoKCAdew1b96cgl6kUZ09exYHDhwAIO4BT0EF0pTQ8UkIIYQQQt5VFPQihCgUHh6O8ePHo6ysjJnn4OCAn376CYMGDYKWlpbUOikpKfj111+xa9cuJvh18uRJVFZWYt++fdTji7BUtTImJCAgAPn5+Y1dDUIIaXSLFy/G4sWLG7sahBBCCCGEEPLW4TZ2BQghTVd+fj4++ugjVsCrd+/eCAsLw/Dhw2UGvABxa9E//vgDhw4dgo6ODjP/3LlzWL9+fb3XmxBCCCGEEEIIIYQQQsj7h4JehBC5vvzyS6SmpjLTnTp1wt69e2FkZKTS+n379sWOHTtYPbuWL1+OmJiYOq8rIYQQQgghhBBCCCGEkPcbBb0IITI9efIER44cYaZ1dHSwadMm6Ovrq7WdQYMG4cMPP2Smy8vLWWOuEEIIIYQQQgghhBBCCCF1gcb0IoTItHHjRtb03Llz4eLiUqNtLVu2DEePHkVJSQkA8cDZycnJaN68ea3r2ZieP3+OqKgoZGdno6SkBObm5nB0dIS/vz8MDAxqvN2kpCTExsYiOTkZRUVF0NTUhKmpKZydndGxY0e1A4+K8Pl83LlzB8nJycjIyICGhgYCAgLg4+Oj0vpxcXGIjo5GWloaNDQ00KxZM3Tr1g3NmjWrszqqKisrC+Hh4UhLS0N5eTksLCzQsWNHtG7dusbbFAqFuHv3LuLi4pCdnQ1zc3M4ODigW7du0NPTq8Paq68+jr/i4mJERkbi+fPnKCgoQEVFBfT09GBhYQEnJyd4eHjAxMSkjt9J3ROJRLh//z7i4+ORnp4ObW1ttGnTBt27d4e2trbc9UpLSxEWFoa4uDiUlpbC3Nwc7du3V/l8kFWP+Ph4xMbGIi0tDcXFxdDW1oapqSnc3NzQvn17hfVpCCKRCNHR0Xj27Bmys7OZc8fZ2Rn+/v41rl9+fj4iIiKQkJCAwsJCCAQC6OnpwdraGs7OzvDw8KjTa1l9KywsxK1bt5CWloaioiJYWFigXbt28Pb2rrNxKqOjoxEXF4f09HRUVFSgdevWGDhwoNzylZWVuHPnDhITE5GTkwNNTU1YWVnB09MTHh4edVKn+pSZmYlbt27h1atXEAqFsLOzg6enJ9zd3etlf5GRkXj27Blev34NHR0d2NvbIyAgAGZmZvWyv6aivLwct27dQkpKCrKzs2FiYoIOHTqgffv2CtfLzMxEWFgYkpOTwefzYWNjg+7du9f6t1tFRQXu3r2Lly9fIicnBxwOB5aWlvDw8ICXl9c7Me7ru/JdWhvqXs8ayvtw/AENey/RVKSkpODhw4fIzMxEYWEhTE1NYWtri65du8LU1LRG2+TxeMxvpPz8fPB4POjq6sLMzAzNmzdH27ZtYWlpWbdvhBBCCCF1goJehBApZWVlOHz4MDPN4XAwZcqUGm/PzMwMw4YNw4EDBwAAAoEA+/bteysHaC8rK8PmzZuxbds2JCcnyyyjra2NwYMH45tvvkGrVq2UbrOyshLXrl3DiRMncP36dbx69UpuWU1NTQwZMgQLFy6El5eXSnX28vJCSkoKAGDChAnYuHEjeDweVq9ejb179yI7O5tVfvbs2cxD/lWrVrF65uXn5wMAQkNDsWzZMty7d0/mPgcOHIiVK1eiRYsWNaqfLDdv3sTQoUOZ6dOnTyMgIAApKSn45ptvcP78eVRWVkqt5+HhgZUrVyIwMFBpXaoIhUJs2bIFv/32GzIyMqSWGxsbY/z48Vi6dCkMDAwwZ84c5vh2dHREdHS0yvtSR30cfwDw4sUL/PTTTzh79ix4PJ7cchwOB23atMHIkSPxv//9j7VM3gMFb29vudur+h9Wkfc/lkXWZy4UCrF9+3asX78eiYmJUutYWVlh6dKlmDRpEmt+aWkpfvnlF2zduhXFxcVS67Vp0wa//fYbunTpIve9SG7r4sWLOHnyJEJCQpCTkyO3rJ6eHsaOHYsvvvgCzs7OcstVPw+rHDhwgPkMquvWrRvOnj0rd5v5+flYt24d9u/fL/MYBwB9fX0EBwfjq6++gp2dndxtSYqIiMCqVatw5coV8Pl8ueU0NDTg4+ODiRMnYvr06SptW57Bgwfj1q1bUvM/+eQTfPLJJzLXWbRokUrfQXl5eViyZAmOHTuG0tJSqeVOTk5YtmwZRowYoXRb8q4Tu3fvxt9//424uDhWeU9PT5kPiV+/fo3Vq1fj2LFjKCoqkrkve3t7zJ49Gx9//DFrbE15JM9fVT8bgP3ZKzvmqiQkJGDx4sW4fPkyhEKh1HJfX198//336NmzJ16+fMm6hqxfvx4TJ05UqW5VTp48iZ9//hlPnjyRWsblcjFu3DgsW7YM1tbWam1XnurXsSopKSkKH7xWfb9Wkff9K4us79GioiKsXr0a+/btk7muh4cHfv/9d3Tq1Ik1Pzk5Gd9//z1Onz4NgUAgtV7//v3x66+/wsHBQW59ZElISMDq1atx7tw5phFUddbW1pg7dy4+/vjjOnsoLxAI4OXlxfy28vHxwfXr19Xaxvnz5zF+/Hhm+vfff8e0adOkytXFd2l9q6vjs7bXM1V/+1VX099b7/rxV9/3Eqrat28f63s3MjISTk5OSter6bWez+dj37592LhxI549eyazjIaGBnr27Ilvv/0Wvr6+KrwLICMjA6tXr8bRo0dRWFiosGzLli2Z3926uroqbZ8QQggh9Y/SGxJCpDx48IB1s96pUyeFD2RVERwczJq+fft2rbbXGCIiIuDn54elS5fKDTgA4lakx48fR7du3bB//36l271w4QKCg4Oxf/9+hTepgPjm7sSJE+jduze2b9+u9nsAxA+0evXqhT/++EMq4KWKP/74A8OHD5cb8AKA//77D3369Km34E+Va9euISAgAKdPn5YZ8AKAmJgYjBo1Sm5woLrS0lKMGjUKixYtkhsMKCwsxObNmxEUFMQa964+1dfxd+bMGXTp0gVHjx5V+JAOEPcKevLkCdauXat2/etbZWUlpkyZgi+//FJmwAsQ9wacN28eVq9ezcxLT09Hnz598Mcff8gMeAHA06dPMXz4cFy6dElpPXbu3ImpU6fi+PHjCgNegDiIuXv3bnTv3h1nzpxRuu26cuXKFfj4+OD333+Xe4wD4nNh586d8Pf3x5UrV5Rud+vWrejduzcuXLigMOAFiB8EPnjwQOUHnY0hMjISAQEB2Lt3r8yAFyB+UDd16tQanRMVFRX48MMPMX/+fKkHxPKcPXsWHTt2xK5du+QGvAAgLS0NS5YsQffu3ZGUlKR23erLuXPn0K1bN1y8eFFmwAsAHj58iFGjRuHPP/+s1b5EIhG++uorTJkyRWbACxA3cDhw4AD69+/PPIB/F7x69QpBQUFYv3693GBZTEwMhg4dyjq3b9++jYCAAJw4cUJmwAsQ/2YZMGAAXr58qXJ9fvvtN3Tu3BmHDx+WG3AAxL3LfvjhB/Ts2bPOjlsNDQ1WwCAiIkLu8SDPvn37mNd6enoYNWqUVJl35bu0pmpyPWso78Px19D3Ek1BUlISevTogc8++0xuwAsQ/964cuUKgoKC8Ouvvyrd7t27d9G5c2fs2LFDacALEAdU//zzTxQUFKhVf0IIIYTUL+rpRQiRcufOHda0n59frbfZoUMHcDgciEQiAOKHWnw+H5qab8dl6MaNG/jggw9YN8sWFhbo0qULWrRoAT09PeTk5CA8PBwxMTEAxA8A5s6dC6FQKNWzRB5dXV14enqiVatWsLKygr6+Png8HlJSUnDnzh0mwFJZWYkvvvgCVlZWMlvsylNeXo4PP/wQT58+BQC4uLige/fusLa2RmFhIWJiYsDlym8PsXfvXvzwww8AABMTEwQGBqJFixbQ1NREbGwsrly5grKyMgBATk4OZsyYgZCQkHpp+fjkyRMsX74cxcXF0NLSQteuXeHh4QEDAwOkpaXh0qVLyMrKAiC+4V2wYAE6dOgANzc3udsUiUSYNGmSVCvctm3bolu3bjA1NUVOTg5CQkIQHx+PZ8+eYfr06bUOCitTX8dfXFwcZsyYgfLycmZes2bN0KVLFzRv3hx6enooKytDVlYWnj59isePH8sNLmpoaAAQf4aSD7Or5stSl2mEFi1ahNOnTwMAHBwc0KtXL9jY2KCkpAQ3b97E48ePmbKrV69G165d0bFjR4wePZp5ANWuXTt07twZZmZmyMzMxKVLl5CWlgZA/HnOmjUL9+7dg4WFhUp1MjIygqenJ1xdXWFubg49PT2UlpYiMTERYWFhTNC5uLgY06ZNw/nz59GhQwep7XC5XOZzlHwQzeFw5J6v8j73Q4cOYe7cuayglJ2dHbp06QIHBwdoa2sjIyMDoaGhePHiBQBxkDc4OBhHjx5Fz549ZW43JCQEX375JWuek5MTOnfuDHt7e+jo6KCkpAQZGRmIiYnB06dP5QY91KWhoSHz8+FyuXKPMUXXOUAcDF2xYgVev34NLpcLPz8/tG/fHsbGxsjMzMSVK1dYQZKffvoJnTp1Qo8ePVSu9+LFi5lj1tzcHL169ULz5s0hEAjw4sULZGZmssqfPHkS06dPZ71HY2NjBAUFoUWLFqioqEBMTAxCQkKYMs+fP0e/fv1w6dIllVrb16eQkBBMnToVFRUVzDxDQ0P07t0bLVu2hEAgQFxcHK5fvw4ej4fvv/++Vt8dq1atwubNmwGIe3D07NkTjo6O4PP5ePLkCa5du8acB4mJiZg7dy5OnTpV6+sSh8NhjkehUMj87gEUXw/rSkVFBYKDg5nAg7e3Nzp37gwTExPmulb1ULy8vBwfffQRHjx4gKysLIwbNw5FRUXQ0tJCt27d4OHhAT09PSQmJuLChQtMw4DU1FR88sknKgXrv/jiC6kH623btkWHDh1gbW0NkUiEly9f4vr160xDgbi4OPTv3x83btyok3TJH3zwAX777Tdmev/+/VixYoVK6+bm5uLChQvM9NChQ6VSE9bld2l9q6/jU93rWUN5H46/6ur7XqIpiImJwfDhw1mN94yMjNClSxe0atUKBgYGyM/Px8OHD3H//n0A4t+ny5cvR3l5Ob755huZ283JycH48eNZjQVMTU3RrVs3tGjRAoaGhuDxeMjNzUVsbCyioqKY+x5CCCGENC1vx9NmQkiDknw4DChOT6YqY2NjtGjRgnmIWlJSgoSEhHobu6MuvXr1CtOnT2cCDsbGxli+fDkmTJggc7ybGzdu4JNPPmFuKv/3v/+hc+fOclPN6enpYdy4cRg/fjy6dOki9yGfSCTC+fPnsXDhQuaB1WeffYagoCCV07CcPHkSAoEApqamWLduHYYPHy5VRvKBZHVffPEFAGDevHn4+uuvYWhoyFqekpKC8ePHM4GXuLg4HDp0CJMnT1apfupYsmQJKioqEBQUhN9//11qnJGSkhIsWLAAhw4dAiDOy7927VrmIagsmzdvxtWrV5lpc3NzbNiwAQMGDJAqe+TIEXz++ee4e/cuIiMj6+hdSavP42/dunXMQzoul4uff/4Z06dPl/vgq7CwEBcvXsSePXukllU9LKqe2ubhw4f1/rA9PT0d27dvh7a2Nn7++WdMmTJFKqixefNmfPXVV8z0ypUr0a5dO8TExMDe3h6bNm2SSqXI4/Ewf/585hjKzc3Fxo0b8d1338mti7GxMWbMmIGxY8eiY8eOcgP7AoEAhw4dwqJFi1BYWIjKykp88sknCAsLk3rovmjRIixatAgAOyXU+PHj1eopFR0djfnz5zMP+m1tbbF69WoMHTpU6vMSiUQ4efIkPv/8c+Tn50MgEGDmzJkIDw+XGfRbs2YN81pfXx8bNmxQmPIvOzsbZ8+exbVr11SuvzynTp0CIJ0e6a+//lI7FV6Vn3/+GRUVFWjfvj3Wr1+Ptm3bspZXVlZi+fLlTG8kkUiElStXqhz0evXqFbZt2wYOh4Ovv/4an3/+uVQaQslrcUpKCj799FNWwGvKlClYsWIFjIyMWOslJCRg1qxZzIO+zMxMzJo1C2fPnm2QoIssxcXF+OSTT1jvafTo0Vi7dq3UmFoZGRmYP38+Lly4gCVLltRof+np6VizZg00NDSwdOlSzJ49W+p6GRMTg3HjxjHXyps3b+LGjRtyA7uq6t69O3M9bKjUt5JOnTqFyspK2Nvb459//kH37t1Zy6tf1/Ly8vDXX3/hypUrKCoqQteuXbFhwwapxhyvX7/GmDFjmO/30NBQXL9+XeHntWPHDlbAoWPHjlizZo3M8cTKysqwbt06/PLLLxAKhcjIyMDMmTOZQEptuLq6wt/fH+Hh4QDEwf8ffvhBpYZXhw4dYh23sq4pdfldWt/q4/hU93rWUN6X4w9o2HuJxlZUVIQpU6YwAS9dXV0sWrQIM2fOlLovAcS9tufMmcM0cFq7di0CAgJkps/eunUrcnNzmekvv/wSX375pdzPs6ysDNevX8f27duVNqYhhBBCSMOib2ZCiJTqKbns7e3rZLvVx4SRvKloyv73v/8xn4mpqSn+++8/TJkyRWbAAQACAwNx7tw5ZmDjsrIyhSlsgoKC8M8//6BXr14KW7VzOBwMHDgQ586dYx5y5ubm4uDBgyq/F4FAAG1tbZw4cUJmwAuA3PcFiB9aLFmyBCtWrJB5Y+no6Ih9+/axHnb8+++/KtdPHRUVFejbty8OHjwoFfACAAMDA6xfvx6tW7dm5p06dUpumrKysjKsWrWKmdbW1saxY8dkBrwAYMyYMdi3bx+4XC6rdXddq8/j78aNG8zriRMnYubMmQofihsbG2PMmDE4efJkTd9OvahqMb99+3ZMmzZN5oOHjz/+GGPGjGGmw8PDsXXrVpiYmODs2bMyH37o6urir7/+Yh1fys63SZMm4ddff4W/v7/CB1oaGhqYMGECjhw5wnzmz549YwVd69onn3zCpN1ydHTE5cuXMXz4cJmfF4fDwYgRI3DixAno6ekBEKeH3LRpk1TZyspKVsraBQsWKB3jytLSElOmTMHOnTtr/obqUUVFBby8vHDmzBmpgBcAaGlp4ccff0SvXr2YeeHh4SqnxKoKXv38889YtGiRzHG3JM/xn376iZVmaebMmVi3bp1UwAsQjy9y/PhxeHp6suomOVZnQ9u6dSurZ9zw4cOxdetWqYAXANjY2GDv3r0IDAys8bW1srISIpEIGzduxPz582VeLz08PLBt2zbWvPr6vmpIlZWVzHWtesALkH1dW7duHaKiotCxY0ccP35cZu9lW1tbqQe7iq6HGRkZrN4Uffv2xblz52QGHADxQ/uvv/6aFUCvCkTWhQ8++IB5XdXjTRWSaYIdHR1lBrbfle/SmlL3etYQ3qfjD2jYe4nGtnLlSsTHxwMQH1cHDx7EggULZN6XAOLGm+fOnYOrqysAcQ/HlStXyiwrmekhMDAQ3333ncLPU09PDwMHDsThw4dhZWVVw3dECCGEkPpAQS9CiJTq4z8YGxvXyXarp+PIy8urk+3Wp7i4OJw7d46Z/vHHH+Hh4aF0vebNm2Px4sXM9NGjRxUOQq8OZ2dn1vgA58+fV2v9efPmwcfHp0b7bteuHdPbSx5nZ2fWYOWPHj2SOzZIbejq6uLvv/9WGFjQ0tLCRx99xEzzeDy5LZmPHz/O+h/NmTNH6ecUGBhY454kqqjv408y3ZC8B0FvixEjRmDIkCEKy0ydOpU1LRQK8f333ytMT6mjo4MJEyYw0ykpKUhPT69NVVk6deqEPn36MNPqns+qunLlCqKiopjpv//+W6UGDT4+Pvj444+Z6R07drDSYQHihhKS5/jbfixVWb9+PQwMDBSWmTNnDmta0ViH1XXu3Jn12cqTlZWF48ePM9PNmzfHjz/+qHAdIyMj/P3336xeg7IClg1BJBJhx44dzLSRkRHWrl2rMI2glpYW1q1bBy0trRrvd/DgwVLjiVbXuXNn+Pr6MtPq/P+asiVLlii9rkk+hBcKheBwOPj7779lBiyquLu7o0uXLsy0os9r06ZNTNovExMTbNq0SaXAx4wZM1hpXutqzKGRI0eyerJIjpMkz+PHj1nXzQkTJsg8bt+l79KaUvV61lDep+OvJmp7L9FY8vLysHv3bmZ6/vz5CAwMVLqeqakpq2FbWFgYk+pdUlVadOD9PZcJIYSQdwUFvQghUqrGbKii7KGfqqpvp6ioqE62W58OHjzIPOA1NTVl3SAqM3LkSObmlM/nM2lN6oJkz4MHDx6ote60adNqvN+PPvpIpRvurl27Mq/LysqQnJxc433KM2zYMNjY2KhVFwCIjY2VWe7ixYvMaw6Hg+nTp6tUD8mgWl2r7+NP8pyUfLDyNlLluPb19WX1UtDV1WUFtOSpPq6hvGOopmpzPqtKsgdL69atVXpIVGXUqFHM6+zsbKkHRdVTIr3txxIA+Pv7o127dkrLdenShXVNVOfYUPVafPnyZVaPpxkzZjC97xTx8fFh9QqIiIhg0lk1pNjYWLx8+ZKZHjp0qEot4p2dnVkBYXXNnDlTpXKS3xEvXrxotLGW6oquri4roCVPx44dWdNdunRh9YyWR/J6mJCQIPfzkrzmjB07VuWxEAH2NefWrVsqr6eIkZERhg0bxkxfuHBBKrNBdZKBCQ6HI/dzfZe+S2uqNr8t68P7dPzVVEP89qhrp06dYtJ9c7lcla/zgLg3nKmpKTN98+ZNqTJ0LhNCCCHvDgp6EUKkVA9OVd1c1Fb17ajy0K6xSd7sduzYUa30LObm5qzUTaqMlfDixQv8+uuvmDhxIjp27IiWLVvCxsYGFhYWrL+FCxcy62RnZ6s8VoKzszMcHR1Vfg/VVQ8gyVM93WBBQUGN99lQdaka/wYQpwdTdRwqb29vtR6mqKO+jz/J1sy7d+/G5s2b38oHvhoaGujUqZPScvr6+qwHHt7e3iqNYVE9NauqvTajo6OxYsUKBAcHo3379nBxcYG1tbXU+fzHH38w69RXUELyWFL13KnSsmVL1nT1Y8nY2Bhubm7M9C+//ILjx49DKBTWoKZNg6qfkZGREes8U+daJyv1nCzVe9MMGjRI5X0MHTqUNX337l2V160rktdWAOjdu7fK66pTVpKGhgY6d+6sUlnJ7wiRSPRWNMhRpKbXNckeXKquJ+/zevHiBV6/fs1M1+aak52djbS0NLXWl2fSpEnM68rKSmZcM1kqKytZKUG7desmt/fcu/JdWhuqXs8awvt2/FVX3/cSjUnyt4yrq6tKjd+qcLlc1meo7Hfx1atXsXz5crlp0QkhhBDStCkfPZUQ8t6pPsaG5DgitVF9O7LGImlqIiMjmddXrlxRO7ghmfJL0Rhmqamp+Prrr3HmzBn1KwnxQ3hra2ul5SQfTNeEra2tSuWqP3Cr3nuwLqhaF1WCuHw+H6mpqcy0rDF8FGnbtq3MFqO1Vd/H35w5c3D58mUA4vRWX331FX755RcMGDAA3bt3h7+/v8oPWRqTmZmZykF0fX195rOo6fGsrCHAs2fPsHDhwhq1EK+rNKiSsrKyWMG0HTt2YNeuXTXenqxjae7cufj8888BiNOITps2DQ4ODhg4cCC6deuGTp06ST1kb8pUPTYA9jGlaiMRfX19ODg4qFT2+fPnzGsDAwOpIKQi3t7erOm4uDiV160r1cc5U+f6qu61uIqpqala1wRJxcXFMDc3r9F+m4KaXtdq8/1e/fOS/O4CxD2i1emRUT2Fam5ubp2ML1sVOKg6Jvfv3y+VorTKhQsXkJ2dzUxLBiyqe1e+S2tKnetZQ3jfjr8qDXUv0Zgk/7dxcXF1/rt45syZ2LNnDxO0/vXXX7Flyxb069cPPXr0QOfOneHm5lZnaSYJIYQQUn+opxchREr1hxd11fOg+nZk3SD//PPPUi0RZf1JpgipL6Wlpcx4AID4JlggEKj1J0le8PD58+cICgqq8U0qIH7IrIrq46qpS9VUl9VvBqs/QKgLqrRkV7Uu1XtnVA/8KlMfD0gb4vgLCgrCsmXLWCn/srOzsXfvXsyePRs+Pj5wd3fHjBkzcPjw4Trr9VnX1Ok1Knk8qLqeOsdzeHg4+vTpU+OUSKqey+qonkKpPo6lqVOnSj1UTE1NxZYtWzB16lS0bdsW7dq1w9y5c3H27Nkm36Jc1esLwD4+VL3WqXMtlgyEWlpass5XZao/wKyPoKoytbm+1vTaWtP/H1A/31cNqabXtbq8Hla/5giFQrWuN9V7idZV46vqKeKio6PlpjCTTC1XPTVdde/Kd2lN1fa3ZV17344/oGHvJRpT9f9tXf+WadOmDdavX88a27CwsBBHjhzB/Pnz0blzZ7i4uGDixInYtWtXo3ynEkIIIUQ1FPQihEjx9PRkTVdvMVkTRUVFePHiBTOtra0NFxcXqXLq3JjWt7pOyScr1ZdAIMCUKVOQkZHBzHN0dMRXX32FY8eO4eHDh0hOTkZmZiby8/OZv/Xr17O2o+pDOk1N6uAri+R4OQDUSiMIgHVzXFca4vgDgM8++wwXL15E//79oaGhIbU8IyMDR48excyZM+Hh4YHffvsNfD6/Tuv2rigqKsKUKVNYPRvbtGmDpUuX4vTp04iMjERqaiqysrJY5/OiRYvqtV4NdSytWbMGR48eRdeuXWW2gk5OTsb+/fsxceJEeHt716q32dtOnWux5PGk7hibhoaGcrfVUGpzfa2Payupfw11zamJCRMmsIJT+/fvlyqTnZ3N9NwCxGNkKgukvs/fpU3tt+X7dvw19L1EY6rL/628/2twcDBCQkIwZswYmd9BeXl5OHv2LD777DO0adMGS5YsoRSIhBBCSBPUtH6hEkKahOrjYFQfT6QmHjx4wLqZ8vb2lvlQoCmp3up51KhR2L59e53u49SpU3jy5AkzPXLkSPzzzz9KHwq+a62EG5uxsTFrWt0xXeqqFbCkhjj+qnTs2BEHDx5EdnY2bty4gfDwcNy5cwcxMTGsAHN+fj5+/PFHhIaG4uDBg9DS0qqX+ryttm/fznroNHfuXPz0009K0+DU9/lc/Vj6/PPP8cMPP9TLvoKCghAUFITU1FTmWLp37x5iY2NZ3wGvX7/GZ599hrt370o9eCNskoErdY+V6kGu6kGwhiDr+qpqSqr6uLaS+lf9mnPkyBH06dOnkWrD5ujoiB49euD69esAxHVbvnw56/vs4MGDrDG5Jk6cqNK26bu0aXjfjr/36V5CT0+P+Ww6duzICg7WJXd3d2zduhUFBQW4efMmwsLCcO/ePTx69Ij1vykrK8Nff/2Fa9eu4ezZs02u1yMhhBDyPqOeXoQQKR07doSuri4zfefOHbx8+bJW26w+WPOAAQNkllu8eDGrFaK8v7Nnz9aqPqowNTVltV6tnlKjLvz333/MayMjI/z1118qtYLPzMys87q8zwwNDVnHfEpKilrrq1teFQ1x/FVnaWmJ0aNHY82aNQgJCUFiYiJ27dqFoUOHslomX716FX/88Ue91+dtc/78eea1i4sLli9frtK4D/V9PlcPMDTEseTg4ICJEyfir7/+Qnh4OOLj47Fp0yb06tWLVW7fvn04ePBgvdfnbWZqasq8zs7OVqs1fvVjS3Jb8qizfVUemlY//tS5XtbHtZXUv8a45qhDMoiQnZ3NunYD7N43rq6uUo3BlKHvUuVqkhYWqNk1510//prSvURN08WqGoCT/N82xP/VxMQEQ4YMwU8//YSLFy8iOTkZhw8fxoQJE1i9wB4/fozvvvuu3utDCCGEENVR0IsQIkVPTw9jxoxhpkUiUa3SUOXn5+PUqVPMNJfLxciRI2tVx4bi5ubGvI6Kiqrz1B/x8fHMa39/f5Vb4UdERNRpPQjg5eXFvI6OjlY57VBxcTFiY2PrpU71ffwpY2xsjOHDh2PPnj04duwYKwi3e/fuBq3L2+D58+fM6169eqncm7W+z+dmzZqxWh83xvXDwsIC48ePx/Hjx6V6dr3PaQ5V0apVK+Z1SUkJ63tDmerpiSWvKZIk0yZKjiWoTHp6utIy7dq1Y00/evRI5e0/fPhQ5bKk6XB3d2dNN7XfLEOGDGH1QJQMMkRERCAmJoaZVrWXlyL0XSqtPq8579vx15TuJaqn4FX1f6vK/xVg/29fvnzZ4GNq6enpoW/fvti4cSOuXLkCIyMjZtnhw4fVOpYJIYQQUr8o6EUIkWnOnDms6Q0bNiAxMbFG21q2bBkrxdLgwYNljufVFAUGBjKv8/LycOvWrTrdvmRuelVa4APilo03b96s03oQdlrPwsJCXLp0SaX1Tp48WW/jctT38aeOnj17YvDgwcx0SkqKzIcN1dM01eVYGE1dTc7nmJgYxMXFqbwPyc9X1bENNTQ00L17d9Y+k5KSVN5nXZs4cSLat2/PTD9+/LhOtlv92GuIsR8bQqdOnVjT586dU3ndM2fOKNxWFcnjVdXeVS9evFDpQWWHDh1YD/mPHj2q0vZFIhGOHTumUtmmSvKYfJ+uhe3atYO5uTkzff78+Sb1/qs37rp06RKysrIAiHufVtHQ0MD48ePrdN+qfpc2hMY8PmtyzSkpKVFpnOH37fhrSvcS1fev6v/29u3bKpWT/F0sFArV+j6sa56enpg6dSozzePxWI2fCCGEENK4KOhFCJHJw8MDo0ePZqZ5PB7mzp2rdgu2CxcusFrx6+jo4Ntvv62zeta3sWPHsqZXr15dpzfOkq0xk5OTVVrnzz//RHl5eZ3VgYhVf7Cgyv+ax+Nh7dq19Van+j7+1OXs7MyalhzXoEr1FsaN9TCvMdTkfFb3+JHchzoDukseS0KhEKtXr1Zrv3VN8liSdRzVRPVjry4HvG9Mffr0YaVR2rZtm0rfxZGRkQgJCWGmfX19YWdnJ7OsZOv58PBwla4zW7duVVoGED8ElUxpHBkZKRWMk2XPnj21Tq3c2CSPyffpWsjlcjFq1ChmOjExkdWbpSmQ7EHD5/Nx8OBBVFRUsIKyQUFBsLW1rfN9q/Jd2hAa8/iUvOY8fvxYpf3v2bNHpd+/79vx15TuJar3slOlsRaPx8PevXtV2v6wYcNYqRt///138Hg89SpZh5rKuUwIIYQQaRT0IoTI9euvv8LBwYGZDgsLw+TJk1m9thS5cuUKpkyZwnp4tmjRIrRu3brO61pffH190bdvX2Y6NDQUS5YsUSvNHJ/Pl9uaUvKzuHfvHiuliSxXrlzB33//rfK+ieo8PT1ZLUgjIyPxxRdfyH34y+fzMWvWrBr3gFRFfR5/RUVFaqVlFIlECAsLY6b19fVhaWkpVa558+as6fcpPZnk+Xz+/Hml42Xs3r0bx48fV2sfkp9vZGSkykHQ4cOHo02bNsz0v//+i02bNqm1bx6Ph/DwcKn5GRkZSE1NVXk7FRUVuHfvHjNd/ZipKWNjY1Yr83fl2LO0tGQ9wE1OTsb333+vcJ3i4mJ8+umnrONj9uzZcstL9gBLT09X2sMqLCwMmzdvVlZ1xty5c1nT8+fPV9jDLzw8HIsXL1Z5+02V5LFdUlJSb6lwm6IFCxawHk5/9dVXuHv3rlrbyMzMxJMnT+q6agDEPRAlr9n79+/Hf//9h9zcXGaeKqnl6uu7FBCnXTY1NWX+6joI3JjHp+Q1p6KiAtu3b1dYPj4+HitXrlR5++/L8Qc0rXuJZs2asY6r/fv3K22AsnjxYpXTG9rb2+PDDz9kpp8/f465c+eqFWwSiUS4ceOGzGUPHjxQeTuAdA81R0dHtdYnhBBCSP2hoBchRC5TU1Ns2bIFenp6zLxLly7B398fp06dkpvSLS0tDV988QXGjBnDan03YcIELFiwoN7rXdfWrFnDSpOyfv16jBs3TulNZUJCAn799Vf4+vrKfXg3ZMgQ5rVQKMSkSZNk3mALBAJs3rwZH3zwAQQCgVTOfFI3fvvtN9bxvnPnTvTr1w+nT59Gbm4uhEIhsrKycPToUQQGBuLkyZPQ0dGBt7d3vdWpvo6/3Nxc+Pv7Izg4GEePHkVRUZHcbRUVFWHhwoWsB0ZDhgyRGrAcED98kRyrYu3atbh06dJ7Mc6B5PlcVFSEcePGyQwG8Xg8rFy5Ep999hkA6TEwFKkenPjyyy9VSlXI4XCwfv166OrqMvO+/vprzJ49W+n60dHRWL58Oby8vPDnn39KLY+Li4OPjw+mT5+Oc+fOKWx1nZ2djenTp7M+l6FDhyqtv6okP59Tp05h27ZtrIeIb6tvvvmGdV5t2bIFCxYskNkIJTExEaNGjUJUVBQzz9/fn9V7u7px48axzueFCxfKbKEvFApx4MABjBkzBnw+n/VQWZGuXbti8uTJzHRubi769u2LFStW4OnTpygvL0dZWRmioqLw7bffYujQoSgpKZGbjvFtUb3+n3/+OSIiIt6Z1JuK2NvbY/ny5cx0aWkphg4dil9//RWFhYVy1+Pz+bh27RrmzZsHLy8vXL9+vd7qKBlUePLkCX788Udm2tzcHAMHDlS6jfr6Lm0IjXl8Dh06lPXdt3r1apw8eVJm2QsXLmDgwIEoLCxU+Zrzvhx/QNO7l5DMnJCVlYUpU6YgLy9PqlxOTg5mz56NHTt2qPx/BYAlS5aw0uQfO3YMgwYNktkoR1JaWho2btyIbt26sQJnkoKCgjBw4EDs3r0bOTk5crdVUVGBX375hdUzz9/fH9bW1iq/D0IIIYTUL03lRQgh77MuXbrg33//xeTJk5mWeqmpqZg8eTLMzc0REBAAOzs7GBgYIDMzE7Gxsbh7965UT5SPPvoIq1evbvAb+08//RTz589Xe71Hjx4xLRWdnZ2xe/dujB8/nnnAePHiRVy8eBFt27ZFhw4dYGVlBQ0NDRQUFCA1NRVRUVGsh7qenp4y9zNkyBD4+Pgwg0knJiaie/fu6NmzJ9q1awdNTU2kpaXh6tWryMjIAABYW1tj1qxZrJt5UjdatmyJzZs3Y/r06Uyr0fv378u9OQaA5cuX49GjR8w4E5Jj19SF+jz+RCIRsy0tLS20adMGHh4esLKygr6+PkpLS/H8+XOEhoayHuQZGxvju+++k7lNTU1NTJw4ERs3bgQAvH79mkmtp6enBy73TXubw4cPo2vXrrX7gJqQqVOnYsOGDUhLSwMgvo506NABQUFBTEvs5ORkXL58mUnl5Obmhv79++Ovv/5SaR/BwcFYtWoVE0Tcvn07tm/fDk1NTVYKvC5duuDIkSOsdX19fbFhwwbMmjWLOb7//fdfHDp0CN7e3mjfvj0TYC0oKEBSUhIiIyOV9lgDxA8Kjx07hmPHjkFPTw8eHh5o06YNLCwsoKuri8LCQsTGxuLWrVusoJiDgwM+/fRTld67KqZMmYKLFy8CED/gW7hwIRYuXAgdHR3WufnFF19g4cKFdbbf+ubo6Ii//voL06dPZx5I79ixA0ePHkWfPn3QokULVFRUICYmBiEhIaxGKdbW1vjnn3+goaEhd/stWrTAhx9+iN27dwMQ//+HDBmCbt26oUOHDtDS0kJ6ejpu3LjBjNEyYcIEJCcnqzzW4KpVq5CQkMCULysrw9q1a+Wm+HR2dsavv/6KgIAAZl5dX1/rm6+vL7y8vBAdHQ1A3EOuZ8+e4HK50NXVZf0mqrpuvEtmzZqFhIQEpldgeXk5li9fjl9//RWdOnWCu7s7TE1NUV5ejvz8fMTGxiI6OlrljAK1NW7cOCxbtow5XxISEphlY8aMUflBfH18lzaExjw+jYyMsGDBAqxYsQKAOIgwZcoU+Pr6okuXLjAwMEBWVhZu3brFjHsZGBgIGxsbHDp0SKV9vC/HX1O7l5g9ezZ27tzJ/Ha4fv06vL29MWDAADg5OaG8vBxxcXEICQlBaWkpNDQ0sGbNGqYhkDKmpqY4cOAAhg4dyuzj3r17GDBgAFxcXNCpUyc0a9YM2traKCwsxOvXrxEVFYWkpCTm/lSyEUl1YWFhCAsLw4IFC+Dm5gYvLy9YW1vD0NAQPB4PSUlJuHnzJisopqmpqVZPREIIIYTUv7frzpEQ0igCAwNx/fp1zJs3j/VwKzc3V26rzCoODg5Yvnw5Ro4cWd/VlKmm4x9VD9p1796dSdf47NkzZv6TJ09USn0i+TBaEofDwa5duzB48GAmSCEUCnH16lVcvXpVqryNjQ0OHz7MPKAgdW/o0KH4999/8dlnnylM2aanp4e1a9di4sSJrIGsjYyM6rxO9XX8SaqsrERUVBSrd4gs1tbW+PfffxWmpPvuu+8QERHBSuEEQKq317vW28HAwAD79u3DiBEjmKBWeXk5zp07J3Ow9VatWuHIkSOsgeuVadasGdavX4+5c+eygkd8Pp8V6JDXs27UqFGwt7fH9OnTmYeYQqEQjx49wqNHj5TuX5VjqaysDPfv38f9+/cVlmvZsiWOHDkCExMTpdtU1eDBgzF79myp1I3l5eWs8UsqKirqbJ8NZfjw4di1axc+/vhjlJaWAgAKCwsVpiJ0dXXFkSNH4OTkpHT7P/30E549e8b0QhGJRAgNDUVoaKhU2SFDhuCPP/5gpV1UxsDAAIcOHcKXX36JAwcOKCzbvXt3bN++XaqXXn1cX+vb5s2bMXr0aLx69YqZJxQKmf/hu+6XX35B69at8c033zDXrNLSUly/fl2lXjSqXHNqytraGn369MH58+ellqmaWq66uvwubQiNeXx+/vnnePjwIev78eHDhzJT0/r7+2PXrl1qpz19H46/pnYvYW5ujm3btmH8+PEoKSkBIP6ukhWs1NXVxe+//652Ayh3d3fcuHED06ZNY/XwevHiBV68eKF0fVX+rwKBAE+fPsXTp08VljMyMsK2bdvg6+urvOKEEEIIaTCU3pAQopIWLVrg7NmzOHz4MPr37w8tLS2l61hZWSE0NLTRAl51zd3dHaGhodi0aRPat2+vtNeaqakphg4dii1btuDMmTNyyzk5OeH69esYP3683FbsJiYmmDFjBkJDQ9GuXbtavQ+iXFBQEMLDw7FmzRr06NEDtra20NbWho2NDTp06IBvv/0W9+/fZx5KSLb2VNR6tDbq+vizs7PDrl27MH78eNjb2yvdv52dHRYuXIh79+4pvbE3MDDAmTNnsH37dowcORKurq4wMjJi9fJ6V/n4+OD69esYMGCA3P+RjY0NFixYgKtXr9bogeeoUaMQHh6OhQsXokuXLrCyslLrwVznzp3x4MED5mGgMtbW1hg7diz279+PLVu2SC339fXFxo0bMWLECFhZWSndnouLC5YtW4Zbt26hRYsWKtdbVatXr8b58+cxdepUZkwcVb6z3gZDhgzB/fv3MXnyZBgaGsotZ2dnh2XLliE0NBTOzs4qbdvIyAjHjx/Hp59+ykqDKcnBwQFr1qzB3r17a/Qw2MDAABs3bsTly5cxY8YMuLm5wcjICAYGBnB1dcWIESNw8OBBnDp1CtbW1lLpperr+lqf2rRpg9u3b2PVqlXo06cPHBwcoK+v32gp7RrD9OnTERkZifnz58PGxkZpeVdXV8yaNQtXrlzBjBkz6rVusoILnp6eKqctrs/v0obQmMenpqYmdu/ejaVLl8o9ty0tLfH111/jzJkzrDEb1fEuH39Vmtq9REBAAC5cuMDqqSuJw+EgICAAFy9exIQJE2q0D1tbW/z333/Yv38/unXrprQnsIGBAfr06YN169bJbZRz8OBBTJs2TaXfJubm5pg5cybu37+Pfv361eg9EEIIIaT+cPLz80XKixFCCFtpaSkePXqEhIQE5ObmgsfjQSAQ4J9//mHlyh82bBh27tz5Tj7szsvLw927d5Geno7c3FyIRCIYGhrC1tYWbm5uaNWqldrvOycnB7du3UJKSgoqKipgZWUFR0dH+Pv712trU1JzIpEILVq0YHr2TJ06FX/88Ue977euj7+0tDTExsYiOTkZBQUFqKiogIGBAaytreHh4QF3d/d38jyuT69evUJYWBhevXoFoVAIa2trODk5oXPnzgpTzTW0jIwM3Lt3D1lZWcjLywOXy4WhoSEcHBzg7u6udmAqKSkJcXFxSElJQWFhIQQCAXNsenp6omXLlvX0Tt4vFRUVuHPnDhITE5GTkwNNTU1YWVnB09NTbkpTVZWUlODWrVtITExESUkJrKys4Orqis6dOzfodWDjxo2snh3Pnj1Ds2bNGmz/pH7Exsbi8ePHyMnJQUFBAXR1dWFiYgInJye0bt1apcBEU0XfpTVTXl6O8PBwPH/+HAUFBbC0tISzszO6du1a540W3uXjD2h69xLJyckICwtDRkYGOBwO7O3t4evrq3KDDFUVFxfj7t27SEtLQ15eHiorK2FgYIBmzZrB1dUV7u7uah1L2dnZePLkCZKSkpCfn4/y8nLo6enB0tKSSWH6tqXcJYQQQt4nFPQihNSp8PBwjBo1ipUWZebMmVizZk0j1oqQ+hMSEoJhw4Yx03/++ScmT57ciDUihJB3w6BBg3D79m0A4h4yqqRzJYQQQgghhBDyfqNmZoSQOuXv74+9e/eyBl/esmWL3IHqCXmbCQQCrFq1ipnW0NBAUFBQI9aIEELeDVeuXGECXgDQv3//RqwNIYQQQgghhJC3BQW9CCF1rnfv3tiyZQsrfdeKFSuwZ8+eRqwVIaq5c+cO0tLSlJarqKjAvHnzEBYWxswbMGCASmN6EELI+0YoFOLUqVMQCoVKy4aHh2PmzJmsedOnT6+vqhFCCCGEEEIIeYdQekNCSL3Zu3cvPv30U4hE4suMpqYm9u7diwEDBjRyzQiRb8WKFVi3bh369u2LwYMHo3379mjevDkMDQ1RXFyMly9f4saNG9i8eTOSkpKY9QwMDBASEkLjFRFCiAx8Pp8Zp2fUqFHo0aMH2rRpAwsLCwBAbm4uHj16hKNHj+LYsWPg8/nMug01ViIhhBBCCCGEkLcfBb0IIYQQCStWrFA7HaeOjg42b96M4cOH11OtCCHk7VYV9FJXly5dcPToUejr69dDrQghhBBCCCGEvGsovSEhhBAiQU9PT63ybdu2xalTpyjgRQghCnA4HOjq6qpcXkdHB3PmzMHJkycp4EUIIYQQQgghRGXU04sQQgip5vHjx7hy5Qru3buHhIQEvH79GiUlJeBwODA1NUWzZs3QuXNn9O3bF3379gWHw2nsKhNCSJNXXFyMS5cu4fbt23j8+DGSk5ORl5cHHo8HQ0NDmJmZoXXr1ujevTvGjh2LZs2aNXaVCSGEEEIIIYS8ZSjoRQghhBBCCCGEEEIIIYQQQt56lN6QEEIIIYQQQgghhBBCCCGEvPUo6EUaFI/Hw4sXL8Dj8Rq7KoQQFdA5S8jbh85bQt4udM4S8nahc5aQtw+dt4QQ8n6hoBdpcAKBoLGrQAhRA52zhLx96Lwl5O1C5ywhbxc6Zwl5+9B5Swgh7w8KehFCCCGEEEIIIYQQQgghhJC3HgW9CCGEEEIIIYQQQgghhBBCyFuPgl6EEEIIIYQQQgghhBBCCCHkrUdBL0IIIYQQQgghhBBCCCGEEPLWo6AXIYQQQgghhBBCCCGEEEIIeetR0IsQQgghhBBCCCGEEEIIIYS89SjoRQghhBBCCCGEEEIIIU2YUChEYGAgTE1N0b17dwiFwgbZb3Z2NhwdHWFqaor58+c3yD4JIaQ2KOhFCCGEEEIIIYQQQgghTdjOnTsRGRkJAFi2bBm4XMWPdfl8Pg4ePIjJkyfD09MTtra2aN68OTp16oT58+cjNDRUpf1aWlrik08+AQDs3bsXjx49qt0bIYSQekZBL0IIIYQQQgghhBBCCGmiiouLsXLlSgCAn58fgoKCFJaPiopC586dMWvWLJw6dQqpqakoKytDYWEh4uLisHv3bgwZMgQzZ85EQUGB0v3PmTMHxsbGEAqFWLJkSZ28J0IIqS8U9CKEEEIIIYQQQgghhJAmatOmTcjOzgYAfP755wrLPnz4EAMGDEBCQgIAgMPhwNfXFxMnTsT48ePh6enJlD18+DAmTJiA8vJyhds0MTHBtGnTAAChoaG4fv16zd8MIYTUMwp6EUIIIYQQQgghhBBCSBPE4/GwadMmAICDgwMGDhwot2xpaSk+/PBDlJaWAgAcHR1x5coVXL16FevXr8emTZsQGhqKkydPwtLSEgBw+/Zt/PDDD0rrMW3aNHA4HADAH3/8Ubs3RQgh9YiCXoQQQgghhBBCCCGEENIEHTp0iOnlNXHiRIVjeW3btg1paWkAAAMDA5w4cQK+vr5S5QIDA3Ho0CFoamoy6yUlJSmsh7OzM3r06AEAuH79Op48eVKTt0MIIfWOgl6EEEIIIYQQQgghhBDSBO3du5d5PWrUKIVlT548ybyeNGkSWrZsKbesr68vhg8fDgCoqKjA9u3bldZl5MiRzOt9+/YpLU8IIY2Bgl6EEEIIIYQQQgghhBBSQ127doWpqSlMTU1x5MgRldf77LPPmPW+/PJLqeVJSUm4e/cuAMDV1RXu7u5ytyUQCPDo0SNmul+/fkr3L1nm1KlTSssPHjyYSXF45MgRiEQipesQQkhDo6AXIYQQQgghhBBCCCGE1NC4ceOY14cOHVJpnfLyclbPrODgYKky58+fZ15XpRaUJzc3FwKBgJl2dHRUWgfJMklJSXj58qXC8lZWVmjTpg0AICMjgxVkI4SQpoKCXoQQQgghhBBCCCGEEFJDY8aMYcbaunr1KjMGlyIXL15Efn4+AMDFxQWdOnWSKnPt2jXmdZcuXRRury56XT179kxpGcl6SNaPEEKaCgp6EUIIIYQQQgghhBBCSA3Z29ujW7duAAA+n49jx44pXUeyR9jYsWNllnn48CHz2sPDQ+H2zM3NmcAbAKSmpiqtQ/UycXFxStfx8vJiXj948EBpeUIIaWgU9CKEEEIIIYQQQgghhJBakExxePjwYYVlCwoKcPHiRZnrVsnIyEBWVhYAgMPhwNXVVeE2NTU1WYGxy5cvK63zpUuXWNN5eXlK13Fzc2NeP378WGl5QghpaBT0IoQQQgghhBBCCCGEkFoYNmwY9PT0AAD37t1DYmKi3LInT55EeXk5AMDPzw8uLi5SZSTH17KysoK2trbSOgwaNIh5vWfPHiQlJcktGxkZiRMnTrDmFRUVKd2HnZ0d8/rVq1esccQIIaQpoKAXIYQQQgghhBBCCCGE1IKxsTEGDBjATEumL6xOcllwcLDMMpmZmcxrc3Nzleowa9YsGBsbAxAHsEaOHImIiAipcrdu3UJwcDAqKytZ83k8ntJ9SNaFz+cjJydHpboRQkhDoaAXIYQQQgghhBBCCCGE1JJkAEteisO0tDTcunULAKClpYVRo0bJLFdaWsq8rupBpoy5uTk2bdrEjO2VmJiIXr16oU+fPpg3bx7mzp2LHj16YPDgwcjIyECrVq3QunVrZn1DQ0Ol+9DX15dbT0IIaQoo6EUIIYQQQgghhBBCCCG11KdPH1hYWAAA4uPj8fDhQ6kyR44cgUgkAgAEBQUx5RWpKq+KQYMG4d9//2V6ZIlEIty/fx979+7F/v37ERUVBQDw8fHBkSNHmAAZAJiYmNRpXQghpDFQ0IsQQgghhBBCCCGEEEJqqXrPrYMHD0qVkZw3fvx4uduS7FGlStpBSf369UNkZCRWrFiBwMBAWFlZQUtLC1ZWVggICMCff/6Jy5cvw8nJCbm5ucx69vb2SrddVlYmt56EENIUaDZ2BQghhBBCCCGEEEIIIeRdEBwcjC1btgAAjh8/jpUrV0JDQwMAEBMTgydPngCQHgOsOhsbG+Z1TcbNMjIywrx58zBv3jy5ZfLz85Gens5M+/r6Kt2uZF00NTVV6qlGCCENiXp6EUIIISoSioRIeBWDF6+fUEoH0uAEQj4ddw0kq+A1DodsQvjTSxCKhI1dHUIIIYQQ8hbx8/ODi4sLACAzMxPXrl1jlh06dIh5PXz4cOjq6srdjpOTE/M6OzsbFRUVdV7XO3fuMK+NjY1Z43vJ8+rVK+a1nZ0dE9AjhJCmgnp6EUIIISpaumsaa3ru0B9ha+EkpzQhdaOsvAS/H/0fyipKAACfjlgFa1O7Rq5VwxOJROBwOPW+n/zibPx5/GsAQNSLMIQ9uYg+vmNw99kVdG7TB57Oneq9DoQQQggh5O02duxY/PzzzwDEga4+ffpAJBLh6NGjTJng4GCF27C2toaVlRWysrIgEokQHx+Ptm3b1mk9jx07xqqzKgGsuLg45rWnp2ed1ocQQuoC9fQihBBCVHDn2RWpecW8wkaoCXnbvMp5iVNhOxESdQZ8AV/t9e/FXmMCXgDw14nFOHh9w3vT66uoNB9Ldk7B97umYtWBeXXyvkUiEY6HbsWSnVOwZOcUZBW8ZpadDt/NvPZq0Rm5RZk4dGMDkjJicfD6etyIOl3r/RNCCCGEkHfbuHHjmNfnzp1DaWkpQkNDkZqaCgBwcHBA9+7dlW5HMt3g48eP67SOsbGxTBCOw+Fg2rRpStaQrkeHDh3qtE6EEFIXKOhFCCGEKJH4+inOSDwIr9LMzLERakPeJkWl+dh4+nvci72GSw8P4+J96YGsAXEQ5mnyQxwP3Yq07ETWsqsRx6TKP066g+93TcWSnVMQEn0W6bnJ9VL/hiQQClDBL5eav/7UEuZ1aXkRToftqtH2q4Jl+cXZ+H7XVDyMv8ks+/P41yguKwCvohRxqZHM/OjEO6xtdGgVCC6Hfj4TQgghhBDFXFxc4OfnBwAoLi7G2bNncfjwYWb52LFjVcpi0KtXL+Z1eHh4ndUvPz8fH330Efh8caO8KVOmqNxrKywsTGb9CCGkqaD0hoQQQogSYU8vyZz/KicJzTVaQU/HoIFrRJqStOxEZOanoZW9Fwz1TFjLfjn0GWs67OlF9PIZwTpmBEIBftg9nZl+GH8Tw7tOg71FC9x5dhkGuiYoLM2Vu/9LDw7h0oND6OYxEP07jpNbrilKSn+G+FcxKCzNxaP4UGb+tx9sgq62HgBAT8cAJf/fq9LBsiWr15tQKMTztChwOVy0tPcEl8OFUChE5IvbsDKxhYGuMX47+iVT3tXOE/GvZLeQ/fngfLjaeclc1tN7OK5HnsSD5zfQo91QvMyIw4v0p4BIBGtTe7Rx6kDBMEIIIYQQwhIcHIx79+4BAPbs2YPIyEjWMlUMGDAAX38tTr0dEhKi0jrr16+HgYEBRowYAVNTU6nlISEh+N///ofY2FgAgLOzM3788UeVtp2VlYWnT58CAGxsbODj46PSeoQQ0pAo6EUIIYQoIa8F3t4rv2NCr/lo60QpHd5XT14+wIFrfwIA9HWM8NnI1dDW0sGJ29sRmXBb5jorD8zFj1N2MsfVs5RHUmVO3t6hdl1uxfwHC2MbGOqYQhOGKq0jEAogEPChraWj9v5qoqg0H3+d/AZcDhf6OkbIKngls9xP+2fD3MgaLW09UMl/M2B3anYCUrMT8PrYS+QUZqi9f3kBrzfLo6XmmRtZ43rkSWb6dU4SQmSkOBzWZSo6uvVskHHHCCGEEEJI0zdq1Ch88803qKysZAWs2rVrhzZt2qi0DWdnZ3Tq1Al3795FfHw8YmNj4e7urnCd+Ph47NixA19++SU8PT3h5uYGAwMD5OTkICIiAsnJb7JEODk54fTp0zA2NlapPmfPnmUyKIwePRpcLjX8IoQ0PRT0IoQQQpQQiYRylx249ie8W3bFiK7Toamh1YC1ahqEIiHTw0UkEr13D/zP3tkLAOCAg9LyIjxOuouisny5Aa8qGfmpMNE3x6WHh3Ev9lqd1edU2E7W9Nxhy2Fj5oC0rBfQ1tKFjZkDAKC8kocV+2axyv44ZScy89Nw8cEhuNm3Q/tWAdDWrH0w7OHzEJSWF6O1oy/WHV/EzC/hFSlcL7coE7lFmTKX1STgpamhBb6gUq11XO28kJGXwkx/MnwFeOUleJ4mHRw7FbYTp8J2wsnGDeN7fgpDPdUeHBBCCCGEkHeThYUFevfujQsXLrDmq9rLq8qkSZNw9+5dAMCxY8ewePFildbj8/mIiIhARESEzOWjR4/GqlWrYG1trXJdTpw4wbyeOHGiyusRQkhD4uTn578fo6CTJoHH4yElJQWOjo7Q1dVt7OoQQpR4n89ZPp+PsrIyGBoa4vtdU5WWHxMwC94tu9Z/xZqI6MQ7OHRjA7Q1dRHoPQwpmc/x4vVTtG7eHqO6z4QGVwMAkFuYgbzibDjZuENT491qayMSiaSOjQEdxyP08X8o5hUoXFdHSw/llWVq7W/hmN9w4vY2JLyKUbeqjKD2o9HTexhCos7g0sPDrGU6Wroor+Qx03o6BnC0coWViS16tx8lMwAmFAoR9vQizt87oHIdTAwsMMBvAg5e/1utuutq60NP2wB5xVlqrVcbSz/cCg6Hi/zibJgbWYPD4WD53o9ljj1Wna62PhaMWgN9XdV63ZH31/v8XUvI24jOWULePo153h4/fhzTpk1jpjU0NBATE4NmzZqpvA0ejwdPT09kZ2dDS0sLlZWV8PT0REhIiMyeVq9fv8aVK1cQEhKCx48fIysrC/n5+TA1NYWtrS0CAwMxevRotVMTJiUloX379hCJRAgMDMTJkyeVr6RA3759ce/ePbi7uyM0NBRaWu9fI1JCSP14t54+EUIIIXUgJSUFly9fBp/Ph4WlBTgiDYg4AoXrXHhw8L0JepXwinDoxgYAQAWfh0sPDjHLol6EwcnaDZ1a90bUi3AcDtnILBvbYw7aufg3eH3ry4nb26Xmnb//r0rrqhvwAgBtLR1M7fcV0rITsfPCL+BVlqq9jSuPjgIQoUUz6XQqkgEvACgrL0FcaiTiUiNxK+Y8lkzazAp8iUQi/LB7OkRQr/1UQUmO2gEvQBxQtLNwxobT36u8jramLgRCPgRCvtQyEwNzBAd+gi3nlstc18+tF9N708LYhpnfqXUQQh+fU7pvXkUpVv37CQDg0xErYW1qr3K9CSGEEELIu2HkyJEYOXJkrbahq6uLOXPmYPny5aisFGcuWLZsmdzUgra2thg1ahRcXV3x8OFDPHr0CI8ePUJCQgKysrIQFRUFfX19tYNeO3bsYFIb+vj4YOzYsXj69CmysrJgamoKJycnDB06FB988AEsLCyUbm/p0qUYMmQIYmNj8c8//2DevHlq1YcQQuShnl6kQVGrOELeLu/rOXvs2DHk5OQw0zkaz1HCVZ5ObfnUXfVZrSbjyM1/lKbvWzJpM5bv/Vhq/ncT/4GO1tt/LJ28vQP346432P56tBuKvr5jWPNevH6KkOjTyMxPg7dLV5UCMbXV2rE92jp1xN1nV2Bj5ogHz2/U+z6rfDJsOcDhYP3J71ReZ1LQArg7+rDmCYR8cMBlHhLwKsrw0/7ZrDJtmvtiQq/5ctN1bj77I1KyEtSq//+C/4Cxvpla68iSmpWAM3f2QEtDBwFeg+Dm4F2j7ZTwivAqOxFONu4NNqYbke19/a4l5G1F5ywhb5934bzNyMhA69atIRKJYGBggLS0NLllly5dir///hsCgfyGm4sWLVI5TSIAFBQUwMvLC4WFhTAwMEBJSYncslZWVli/fj369eundLuDBg3C7du3YWJigsjISJiamqpcJ0IIkYd6ehFCCHmvFJTk4snL+7A2tUdLOw+ZZSQDXgBgILRSKej1NskqeI2EV4/hYttWrR4o6bnJSgNegLjHlyxHb/6DD3p/pvL+JBWW5GLb+dXIK8rE9AFfw7lZ6xptp7ZeZsQ1WMBLT8cAX4/7W2YrThfbNnCxfdNjy9nGHXuv/F6v9XmW8gjPUh7B1typxgEva1MHtHXqgMB2w/DTvtngC9+MszWy2wwcv7VNap32LbujmXlzAMC4nvNw99llJKY/kyqnr2OEmYO+g6WJ/HQxGlz2z19dbT0sn7oLQpEQWfmvYKhnAgNdI4XvYeagJXiVk4SkjFiEPbmIgpIcuWX93Hqhp89wZBeko7yiDBceHEQlvwITe38ObS0d8AWV+O3IlygqywcgHkdsbI/ZqBSU4/CNTXiZGYee3sPRvmU3mBhaYt+VdSjmFaBr2/7Q0dJDJb8Ch0M24WnyAwz1nww/995SwTqRSIT03GRYmthCS1MbEQm3cPTmZmb5J8OWM59vUyQSiZCRlwITAwvo6Rg0dnUIIYQQQhrcnj17mF5WJSUluHLlCoKCgmSWzczMVBjwqolNmzahsLCQ2T8AcDgcdO3aFS1atEB2djZu3LiBsrIyZGVlYeLEiThy5AgCAwMVbnfBggW4ffs2CgoK8Pfff+O771Rv4EYIIfJQTy/SoN6F1jWEvE/etXO2lFeM34/9D7wKcVq4Ud1nor1rd1YZkUiErVu3Sq2brBWqdPv/G/s7jA3M66ay1fAqylBRWQYjfTO5vU9UFfr4HC7cP8iaVz11naJ6VO8VI4smV4sVzJD0VfA6GOmbqlTXKrLGz/p40BI0M28OLU1tVrnafj6KqPr+q+vdfhRSsxIQlxqpsFw7ly6sgKGHkx/G91I9zYdQJERJSTF+OfKpSuXNjayxYPQaXIs8iauPjqm8n5pwtmmNaf0XSQXwcgszUFRWACcbN9Z8oUiIguIcaGlqw1DPROY2BUK+VBCrsRSXFWDnxV+QkZcqtczcyBqfDF+B46Fb8TjpLjN/2eQduB51EtciTtRonwP9PoCZkRX2X13HzBvqPwU2Zg4oLS+Gjak9/rv3L56lPFS4nVHdZ0IoEkIoFMDOwhnNzB3B5WhAIOQzKR4bWnllGQ7f2ITY1AipZa0dfTGi23Sp4GQlv4L5fNu5dGHGFmzq3rXvWkLedXTOEvL2edvPW3XH9JozZw4OHDgAFxcX+Pr6on379vD19cXSpUtx9674t5I6Pb2ys7PRvn17FBUVMfMcHR2xf/9+eHl5MfNycnIwffp03LghbhxnZmaGR48eKey9JRKJ4OPjg5cvX8LExARPnjyBgQE1ciKE1E7TeEpACCGENIB7cdeYgBcAHAvdgpa2bVFaUQINriasTGyRnv5a4Ta6eQxE1IswpleGpN2Xf8W84T/VdbVx9s5ehD+9xEz39R2Lrh4DoKmh/td4RWW5VMALAJbv/VhuekaRSIT7cdcR9SIMthZOSvcRHDiXGfNLludp0fBtFQChSIjoF+G4F3cNnVv3gVeLzlJl+YJKXIs4gZDoM1LLNv//WEzBgXNhbmSNTWd+YJb5ufdCX9+xavcK4Qv4EImErECapL9PfqPythZPWI+nyQ9hZmjF6pGVnpeC9Se/g662Pib0+hSvc16Cw+HCt1UP8AWVSM1KQG5RJjS5WvBv00et+nM5XGhpamNyt+9QKEzHiTDpAK6k7p6DAAA92w2Dk3UrRL4Iw8PnIWrt85PhK7D+5HfQ1NCCnrYBisryYWvuhNe5L5kyH/b5Aq72XuBypG/KzY1tYC4xZpbkezEzslK476YS8AIAQz0TzBv+EzLyUvH3yW9Zy3KLMnHn6WXYmDkgLScReUVZAMRjAd6OOV/jff53bz9mDGQfk6fD1U+zeix0i8Ll30/awpwTJbxC6Grrsz57oUgIkUhUZ0GmCn45VuyTH1x+lvIQq/99iLnDlsP2/3uoiUQi/Lh3JlPmWOgW/DhlZ70GwQkhhBBCGsKhQ4eQnZ0NAPjiiy+UBqu+/PJLrFq1SirYpKVVs8ZMlpaW2LZtG4KDgwEA2tra+Pfff+Hhwc6cYmFhgf3796Nbt25ISkpCXl4e/vzzT3z/vfwxeTkcDiZNmoSffvoJBQUF2L9/P2bOnCm3PCGEqIJ6epEG9ba3riHkffOunbPL985CBZ/HmsfqkSQCnIU9IBQKpdat6um1fOouhD+9hLN39srcR016MSkiEPLxw+4ZUvObW7fCzEHqpX4oLivAzwfny13eoVUgRnSbzkwXlOSgoCQPgAhbzq1Qa1+KDO48CfYWLZiglaQe7YbC1MACHVoFgsvl4sL9gzUeq8rZpjWmDViEO08v49zdfejqMQD9O46TGXgBgOjEOzhxaxsq+OXo5jEQ/TuOk3pgvmTnFKX7tTa1x6cjVtaozgBQWl6M1KwE2Jg5wMRA+QDQ1ck6b3MK0/HHsUWscrLGCQOAlKwEbD77o0r7auvUEeN7zqPAggx8QSVe5ybjdswFaGpowkjfFDejz9bpPpqZN4ezjTsrKF5fqvdCBIAFo37B78e+Yqb92/TF4M6TlG5LKBIiKT0WhaW5aO3YHrra+qzl5+7sQ9jTiyrXbe6w5bA0boZLDw7jUUIo07jhwz5fKBzzrIRXhC3nliOnMAMD/Sagq8cAlfdZlxR914pEImTkp6KishwOVi5yr1+EkIbzrv0+JuR98Laft/369WN6aN25cwfu7u412s7gwYNx69YtAOqP6RUcHIyLF8W/z6ZMmYJ169bJLXvo0CF8/LF4fGczMzM8f/4cmpryG6vFx8ejY8eOAABvb2+mpxghhNRU02keSwghhNST3MIMnArbJRXwAsBKwWcotJUZ8Kpiay7u5dSpdRA0uJo4FbZTqszLzDh4OneqfaX/X3zaY5nzkzOfQygUstJZ8CrKAIjHKOJVlOHqo2PILnyNjm490dapI24/uaBwXw+e30BadiJc7NqilFeEiIRbCss7WrkiJStezXcEuQFDAAiJOg0AyCvKQr+OwTUOeAFAUsYzrNg3C5X8CgDA7ZjzuBd7FV+M/hWGesasskKREGfv7EUFvxwAcCvmP9yK+Q892g1FgOdg6GrrobisQOZ+DPVMsGD0GnDAgaaGVq0DQPo6hgof1NeEhXEzLJ+6CyW8QujrGCmso6NVS8we8gOep0XDxbYN+AI+rjw6itLyYgz0m4AbUafxKjsJLnZtMar7TAp4yaGpoQVHq5YY13MuAPExJhn0qt4bTl0aXE2M6Dodr3KS1F63tWN7eLfsiuOh21DB50FHSw/llWUK15E1Tp9kwAsAwp9ego2ZA07e3gEAWDTuT1ZqSpFIhCuPjuLG/5/nVRZPWA99HUNmul3LLniZGafye9twaonM+TeiTkmdSyKRCJn5aXicdBfXI08y8/+7dwCl5SXo4ztapX3WRHZBOi7cPwh9HQN09xwELU0dmBpaQCgU/H9vOSEy89NgYdyM6TV3I+oUrkikHh3bYw7aufjXWx0JIYQQUjNdu3bFkydPAABbt27FmDHSjctk+eyzz7Brl7in/kcffYS1a9eyliclJTEBL1dX1xoHvGqjuLiYFYiaOHGiwvLDhg3DF198geLiYuTl5eHWrVsKx/ZydXVF69at8ezZM0RGRiI2NrZR3ich5N1BQS9CCCHvvLN39yHhdYzScoZC6RRrksb0EKfb4nK48HPvBUerllhf7WGrqaFlzSsqw/O0KLnLHsaHoJl5c9x6/B/yirOQnpsCkUiEgZ0mIL84m+kp8TwtGgtG/aJSL5P0vGSk5yWrVLeUrHj8OGUnKvkVKCrLg5mhNZbunqbaG1Pi5uOz6NFuSK23UxXwkpz++eCn6NAqEMO7TmMCNi9exaCEVyi1fkjUaWTkpmBSnwU4Hb5bavmMgd/AydrtrQn86OsY4d69e4iMFI8t5ufnBx8fH6ly9pYtYG/Zgpl2sX3Tq7CuA3LvCy6Hi28mbMDPB+ejm+dAeLXojNzCDBy49pfK2/B26YoubfshMf0pXGzbws7CGfaWLZiAtaqM9E3h6dyJCdDL6gmojLmRNVrZe+Hus6sQQQQrEzvoaOkxAS8A+PngfMwb/hP2X12HEl6R3MDajchT0NLUwY2oUwAArxad0b/jeOy4sFqtOklqbu2KGQO/hVAkRFl5CZIzn8PNoR02nl4qc9w1QBxg6ugWWOfXcQAoKy/BuuNvPuOH8TcVlu/jOwYBnoNx59kV1vzDIRvh5uANXW29Oq8jIYQQQmpu3LhxWLp0KQBxTydVgl7l5eU4efJNI5yq9IGSzp9/kwq7R48edVBT9d29exfl5eLGgQYGBvD19VVYXldXF35+frh27RoA4ObNmwqDXgAQEBCAZ8+eAQAuXLhAQS9CSK1Q0KuJiY6OhkAgaOxq1JuKigpkZGQgLy8P2tqyx0shhDQdb+M5WykoR2zGPQhEfLhZd4Supj7iUiNVWlcbhgqXpyVm4BUnk5kWiUSwNXbB68IXAID2DkHITi1EdmpEjesvqZCXI/XAU5Lkw2VJ5+8dhECiBxsg3SOjrlQFTwAgBeno5DQId1/WvHeWpMOXFY9HVRsPnt9AQupTVPDLoKdtiJwS+WO5xaZG4Mc9H6NSUC61LP91GfJfq3Z8NRR5561IJML9+/dZZe/du4f4+Hi4uro2dDXfW0M95yCvNAOpL14jszgF+trGKK0QB1yHec2FloYO+IJKaHA1ZQZTs1ILYAg7ZKbkIzMlAgDg7zACD0WXkZgTLXOfDqZu6OQ0ELml6eByuDDVtUFERASzvKS8AMa6Fijk5aj8PnKLMlnXp6yCVzLLVR/frDpfxz5optUG917+x8yLTryDZjru6N9mGl4VJEBHUw8Opm7ggIPjUX+qVL/kzHj8cfhrtHcIQmp+HOIy7ytfCcDhK1vRppk/LjwVX1+NdMzRs9U4aGvKToWUnPsU95LZ47L1bT0FxrrmAIAiXi4Scx4jvVD1oCQAXH54BA+e3pTqYepm3RHR0dHQ0mCf2xwOByKREHmlmdDTMoSetuLvM0JIzb2Nv48Jed81xHnbpk0bcLlcCIVCXLlyBdevX5caU6u6mzdvIj8/HwBgb28PbW1t1m80AKygmJ2dndTyKhoaGvDy8qrFO5AvNjaWed22bVuFqQqreHt7M0EvyfXl6dq1K7ZsEY8ze+3aNcyfLz8tPyGEKENjejUxLVu2RE6O6g8cCCGkprT1NCGoFELAF4LDASztTVBSyENpofSD/beFppYG5qypWe8gE0FzmAiby1wmghDn7+/H1YMyghscwKa5GcrLKmHT3BT8SgESItkBFC1tDVRWvGnQoKWjie7DPWDtaIrYB6mIuJ4gc78f/TQQegZN92FK6InHeCSj7iaWBmjpbQteSQXSk/JQUsjDxysH1dl+o26+QGp8NvIyijHx6951tl11vXj8Gme33m20/avLz89PZutRAPjqq68gEtFPwoZkYmmAyd/1YaafP0rD+V2qBWbkMTbXh19/d/ArBUhPykVhTinSX+ZBJFT9f8vhcsDhcMDlcpReT68ceISgCe1rVefXSbmwdRYHiLJfFeDZvRSIREDcw1S530fWjqYYt1C6tXBBdgliwl+i65C2AICstAJU8Cph37J2Pbfunn+GO+djMWh6J7RsZwsAuHE0CoJKIXqP95G5zj+LxT1rJ34dBEOTmo0d8uxeClr7ObLmRd9KxPXDUbC0N4F3jxZo29lJ5rqnN4cj6UkGM83lcqBvrIvSQh6EahwPhBBCCHk7WFhYICFB9n1llZqO6bVw4UJs27YNADBq1Chs375d6Tpbt27Fl19+CQBo3bo1wsPDFZaXHNfLxMQESUlJb002DUJI00NBrybmfenpZWNjQ63iCGlEzzLu4snrMHA4HHRw7IuE7EjklooDNX7NB8DayAlZxcnQ1zRFaX7lW3POvipIQFjiKZXL+zsPhVDEx6OkENjy5T+4FUEE7/Ze0NGUTiclEPKRnPcUfGElBEI+Yl7fQv8202CoY4oiXi5uJ55EcXk+rI2c4O88BFoa2njyOgxPM9786A9oORrWRuKAW3F5PjS52tDW0FG5R0NjcDb3gI9Db2hwVes0fifpLFLz46TmG+taopCXrfJ+e7YaDwsDW2Y6JP4IsopTVF6/LvV2+wBm+opTYjYGed+1z58/Z1qSVuft7c0qW1BQgPLycpiZmUFLS6u+q/zeyitNR3JeLEx0LeFk3rbJ3dgXlefh4tOdrHmtbTqjtU0nmed+SUUhzj/ZptY+TPWsoaWhI3Ue62kZYmDbj+R+JhV8Hk4/3shM2xg5w8+pP3Q09cGrLEFxeT4KyrIQkXZNrfpI0tcygrmBLQy0TRCbeU+tdS0M7JBbkg4RxONEanK1wRdWKFlLmo2RMzKKkgAAjmat4dd8AJLznuJ+suIxGgHxNcpE1xIllYUITzyNQl4OjHTM0cN1DHS1DFBSXgBNDW2Z322EEPnonpaQt09Dnbf//fcffv75ZwDiHlEbNmyQW7a4uBgjR45EZaU4Q8fevXvh4ODAKpOTk4PRo8XjjXI4HFy8eFHub3NVenrVNOg1bdo0HD9+HAAwa9Ys5j0qcurUKUyePBkAYGNjo7S3l1AohLW1Nfh8PgAgKioKzZvLbpRKCCHKUHrDJqa+uiI3FTweDykpKXB0dISubs1avRLyLhMKhSivLIOejkG97SOvKAvHIm9DBBFEIkilZao+7deiP9q161un56xQKERcXBwEAgHc3NzUfqieX5wDY30zcLlc1vxn10JV3saCUb/A3FgcsCg8VYjSDPllOeCgUwd/mQ9fBUI+Tuxmj8ljZWcKd0cfHA7ZhOLyfABAZtFL5IoS0afdGByN+J1V/kX+Q/QLGIZjoVvwKD4Umhpa4AvY6Qnr2ifDloPL1cChGxuQkZcKLU1t+Lfui5uPlY/7tXzqLrX35+Pjg5zCdCS8eoLnaVEoLM1DcOBcWBjbYMnOKTLXsTC2QU7hm3+MT8tuCOo2kFXG0t4IW879BKGoYRuM9PQejl7t+zfoPlUl77u2amBtWVq0aAErKysAQExMDOLixAHKrKwsBAcHU+CrXg1o7AooFNC5F4RCodT1Vp7OHbpg2Z6PlJZbNO4vGOoZAwD4Aj5W7JsFgZDPLB/fex5cbNso3Eanjv4KlwtFQkTsqnnQq7SyCKX5RfBz7wVkKi8vKaeEne6xJgEvAAgOmgVrUzvWPMNUDZWCXlfj9kvNKyrPxdPcUFib2iP86SUAwLAuU9HBLRCbTv+A17kvAQDfTNjA+i1SWJKLIzf/gUgkQn+/8XCwdJHadgmvEHrahiofK4S8reielpC3T0Odty4uLvjzzz9RVlaGJ0+ewMTEBC1atJBZdvfu3UzAy8/PD0OGSPewv3v3TVYJKysr+Pn51U/FlSgpKWFe6+mp1lhGspzk+vJwuVw0a9YMqanisVeTk5Mp6EUIqTEKehFCSBPxMiMO+67+AV55Kfzce2GI/+R6afV/N/aqWmnM7iVeQB+/EXVahxs3biA+Ph4A8OjRI0yaNEml9YRCIVYfnIeycvGPZgfLlhjgNx5ONm4AgJiXylvi9/QejqD2o1jzWtq0Q3SG7LFwqsTExMDNzU2qZaCs3g6XHx2Fu6MPol6EAQDaOnVETmEGHj6/CQtj6Z5BaTmJiEuNxKN4cdBOUcBLX8cIpeVFCuuqChszR3A4HMwdthwccJBfnI1t51cpXW/+yNU13qeFcTNYGDdDp9bslITfTNiAlQfmSpWXDHgBwBD/yVJlHKxaYuGYtUjPS0EFvwIHr/9d4/pJ7icrP03meGqt7Nthct+Ftd5HY1B0s8nj8ZjXt2/fZl6XlpbixYsXNJD0e06dIIamhhaWTdmBm9FncfnhEanl1qYOmNz3CybgJV5HEz9MVq+HmCq4HC4+7PMF9lz+TUY97PHpiJUAgN+P/g+5RfKjWqr2aK1iZ+GEof5TkFecjftx1/HitTjg3KVtPwzqNBEAkJQRi+gX4eByNdDWsRMqikVo7tgc6flJCIk+C5FIiKFdpkh9Z6RmJeDMnT1q1ae6F6+fMHUCgFNhO3EqbCerjOQ12atFZ0Qn3mGm/zmzDJ+P+hkWxs0AiMcUO3hjPWKSxN/Bns6d8DIzDkWl+RjiPxmdWwextp1fnIPYlEewtXBGc2saT5AQ8vYpryzD7ScXUVHJQ+fWQTA1tARfwIcGV6PG928CIR8xSfchEPLh7dL1vW9AUFiaB00NLejrvF1jVBobG2PAgAFMr6hDhw5h0aJFMsseOnSIeS0vBXlm5pvfJ+bm5nVYU/VI3iuo2hhO8r65rKxMpXXMzc2ZoJfkeyeEEHVR0IsQQpqIyw+PMsGcu7FX4eHcCXYWTuBwuNDRUq81WlbBa8SmPIK3S1cY6ZuylhWXFahdt8LSXOjr66u9niwCgYAJeAHiH8Dx8fFwdXVFWnYiTtzeDl5FKfr4joG3SxcA4gdqpeVF2Hx2OfMZAUBqdgK2/vcTZg/5AfaWslvQSZo/YhWsqrWYB4DoKMUBLwAICwvDy5cvMXjwYKllbg7eiEt9M96XhxO7Bd6Tl2/G6Tl5e4fM7ct6KCvJzNAK0wcshq62Pp6lPMTRm5uV1lmeQZ0mMjfkXI74htrMyArzR6xCZkEabEwdoKWpjUsPjyAk6jSzXo92Q2FlYitzm7Whp2OApR9uRVp2IkwMLPDrkS9Yyx2tXDFj4GK5D56NDcxhbCC+CXSbtBm5RZkw1DWBlqY2SniFiEy4DXMja3g4d4JIJMSPe2cqrE9LWw8427hLBb0sTWwxstuMWrzT+pOVlYXS0lI4Ocke36eiQnEvE0XL09LSKOhF1MLlcBHYbigC2w1lzS+v5EFbU6dB0zi6OXjjf8F/4J8zy1BYmgdAfI0e3nUaU2bB6DV4nZuMikoerE3tcejGRsS/En8vLB6/HpcfSQfvZLEysUNWwSu8ynmJhNdPYKhrjFc5SQCA7p6D0L/jOKass407nG3E5xWPx0NKSQo4HA5a2LZBCwU93LhcDeZ91ISFsQ2sTOzxLOWhyutIBryq7Lq4Fl+MWQuBUIA9l39FwqsYZtnjpDet0s+E78aZ8N1obt0KAzt9gFJeEev7blzPT+Dp3KmG76bpq+CX42V6LJrbuKn9W04VVx4dw/XIkwCAEd1moLA0D1cfHQMAjOw2A76tetT5Puvbq5yX2Hj6e2Z6yaTN0NbUYZWJS43Ensu/QU/HAP5t+qKX94gmlx72fVfKK0ZEQig8nP1gYmDR2NWpc6fCdjGN20Ifn2Mtm9DrU7R16qjSdnIKM7Dl3HKU8NgN2o6FbgEA/DB5m9oNL94GIpEIIoiY+5AqQqEQZRUlCH18DqGPz0GTq4Xh3abBp2W3RqppzQQHBzNBr8OHD8sMeqWlpTFpBrW0tDBq1CipMoC4AVoVVXtY1QfJ3nFVvdOUkby/ULXuks8cVOkdRggh8rx7356EENKAnqdFI+pFGGzNm8O/Tb9atchLynjGmt5xYTU44EBLUxsju8+Ep7NqqQyevLyPA9fE6fYu3D+ID3p/hjbNfZnlEQm31K7buXt7MbrHTOho6UNXu3Y/tmX9SL527RpcXV1xOnwX0nOTAQAnb21HK3sv6Gjp4Yfd0xVuc/PZ5VLBveo+HrREZsCrqEj1XlOvXr1CWVmZ1I/27p6DWEGvO08vw8bMAV8Fr8Mvhz5TefuKfDFmLfPap2U3uNp54ueD82WWHdtjNto07wAtTW2ZqQM7VWt1X0VbS4eVsqqv7xj4tOyGV9mJaOvUEVqa9Zf/XlNDC042blK9uwCgq8cAlW/4tTV10MzMkZnW0dJFL58RrDLfTdyE6MQ70NcxgrujNxJexbAewlqaiHsvdHTriftx1wEA3TwGoHf7UVIP3hpTQUEBtLS0cP36daSlpTHzJ06cKFX22bNnUvMklZeXAwBCQkKklr1vqQ15PB6ysrJgYWFRZ8F+IlYfD/1VYaxvhv8F/6GwjK35m/Q5U/p9yVo21H8Kikrz8Szlkcx1e7Qbit4+I8GrKMWey78iLTsR0YnhCA6ci76+Y+Fg5QI7C+favg0AgJ2FM2YP+QG3Y87jYfxNAED/juNgb9EClYIKpQ0ocgozmB5atVHMK8Dz1CjsvvyrSuWTM5/jnzPLpOZzwGGCoSKRCOBA6iGoIhWV5UjOeg4bUwe5vwOEIiGuRZzA89QoCEVCjOkxWyplpKqKywpQya+AqaGl0iDLq5wkbDy9lJn+dMSqGu8XAIpK85Ga/QJWJnZITH8KDofDBLwA4MQtdm/J47e2wcXWA8YGZqzPVCAUgMvhqh0k4gsq8TwtGga6Rmhu3arG70OR4rICVsALAJbv/Vhu+bLyElyLOAGhUIC2Th1hYdys0a4zTU1GXipKy4vhbONepwHBUl4x4l89hkgkhImhBRO8r77vv09+CwD4794BeLXwR3DgHADiaxCXw4WZkVWd1akuVF23zYys0aFVIDQ1ZP/uFIlE4HA4GNx5EhP0qu7Atb/w0cBvmUwU8iS+fortFxRnULgVcwE9vKQb3L3NJO9NAtsNQx9f8XhVlx4cRkj0GVZZvrASR29uhrdL17cqsN2nTx9YWFggJycH8fHxePjwIXx9fVlljhw5wmRfCQoKgoWF8uCwOtla6pqBwZuUx6r22pIsJ7m+Io35Hgkh7xYKehFCGkQJrxBHb27G87RoGOubYfqAxTLTvDUkPp+PyMhI8Hg8eHl5wdjYWPlKEjLz07D7kjgQURVI6upRt2OziCBCBb8clx4cUjnoVRXwqrL/6jpmDKakDMWDx8qTmPEUaw+/6X0zOuBjVos7voAPkUioUlCkamDa6uJTniAtO5GZrhRUIPpFOCJf3JZZXpJQJEBBSY7c5VwOF47VUii9fv0aoaGhyM/PV7p9STweTyro1aJZaxjpmaKoTLytYl4B8ouz0aa5LxZPWI9VBz5Rax/V/TB5u9Q8Qz0TfPvBJkQnhuPm47PIK8oCIE6l2O7/e8gBQOfWQaweS83MmkODq6Hyvq1MbOuld5c8sloDt7Kv2/EudbT00NGtJzPt5uDNnCOSYwoN7zoNPbyGQFtLBwa66l0f6tuBAwdQXFwsc9mVK1fQunVr1rzHjx8r3F55eTlKSkpkDjBdVFSk1phOTYVQKIRQKISGhuqphrKzs3H27FlUVFRAR0cHw4YNg6mpaf1WlDR5HA4HE4M+Z6aFIiEeJ95BWXkJvFt2ha62ODhqoGuEmYOWoKy8GLra+tDU0IK1qX2d18fGzAEju3+Ekd2lx077ccpOfL9rqtT8Hu2GMj13JRtp1ISnc2cEeA1iBXRq6l8lKWm9Wvijm8cAmb25UzLjsfnccmY6OHAuvFp0ZqaFIiFiUyKw/+o61np/nVgMAFj64TbkFmVCIOSzgp7yRCbcxpGb/zDTo7rPRHvX7nLLX7h/UGq/30zYAC1NbXC5GioH987d3YewJxdlLnN39EFsSoTcdat6Tuto6eHzUT8jM/8Vwp9eQkpWPAZ1msj6vBQpKMlh/Q4c0vlDCIR8cLka8HXtAW2tumkQsv7UkhqtdyPqNG5EnYYGVwOzhy5jNX55n7zOTcaBa38yvwmrfD9pi9Lf6AKhAPFp0eByuLj5+Bwy81MBcCAQ8DGpzwI42bgh4VUMdl78hVnHQNcIpgaWSMsR/37/39jfoaOtxwS8qkQnhsOnZVdwuRq49OAQXuW8RL8OwQhoIsGcVzlJ2HTmB2b68oMjWDj2V+baDgBJ6c+YNOB9OwTj0oND1TfDsvW/n/DjlJ1yf3/kFmYoDXgBQErmc9b00+SHOHtnD9q7BqC3z0iZ2y8uK8DT5Iews3CGnYVzkwkWJWfGY4vENRsAbkSdQke3QPx14ltU8Hly1gTre23e8J9gY+ZQX9WsE1U9t7ZsEffYO3jwoFTQ6+DBN98R48ePl7styQZYkikGG5pkasWsrCwFJd+QTE9oZmam0jo1CZQRQogsFPQihDSI1f9+yrwuLM3DH8e+wsIxv8HUsPHSXdy8eZNJs/fixQtMnDhRrYe61yJOsqb/u3dA5aCXUCTEnaeXkZj+FG4O3mjvGqCwvPihjEBusKK8sgz3Y68jMV1+bw5eRSm2/bdSpfopc/TmZhy9uRmdWwfB3tIFJ25tg1AkxLAuU+Hn3kvhuvJ+rF+9fB2odk9W23FLqpgasluTikQihISEoLCwUO1tyUvn0Ny6FWtMsdiUCHRp2w/6OobgcjQgFAnU3pdkfWXR1daDn3svdHTriaSMWFTyy+FaLUDUt0Mw7j67ChFE0NbURb+OsvPFNxWaGpr4bOTPWH/yO2hqamFK3y8btNV29R5lTa0lMgDExcXJDXgBQHp6OivolZmZqTQ9SHx8vNyAdFpaGrZt2wY/Pz/4+PhILU9KSsLt27dRUlICZ2fxwxWBQIAePXqonYYlPj4e9+/fh46ODgICAmBpaanW+lWys7OZtDJVxo4dKzeAJRKJEBoayuoRV15ejri4OHTq9O6mXiM1w+VwWY0LJGlwNWCoZ9LANXqDw+Fg0bi/8PPBN7+7BnWaiC5t+yGw3VDEp0XDycYNfAEfaw8vUGvb/TuOg0/L7jDUM0Z8mvK0wHUhOjEc0YnhrHkzBn4DOwtnVsALAG49/g9eLTqjkl+BXZfW4GVGnMJtL9vDTlf76YiVMoOUQpEQJ0K34VFCKGv+sdAtSM58zvQI7us7Ft09B0EEIV7lvGSNm1ZFcqw0TQ0tLP1wq9z6lVeW4XVustyAFwCFAa/q26reO5zD4TC9VgCghFeEuNRImBlawkjfDH8c+0rmtgZ3noTLD4+CVylOuXX2zl58N/Efqe/q4rICXLh/UGaGgcl9FqK5jRs44CAqMQymhpao5FfUKAU3ADjbtEZSxjMIhAKsP/mdwmDDu6CgJAe62vrQ1tRl3uflh0dwQyIltaQL9w9iiP+HcrdXPYBc3db/foKncycM9JuAUd1nMqn3SnhFrLR8axRcU/Zc/g1fjv0NWfmvAQAXHxyCrYUTXO085b/RBlL1fqrwKkux5tACLBj9CwAO+IIK1ri3lx4cQjOz5kjPS1a43fhXj6UabolEIhy5+Y/cXmLVje0xh7kHPB22C3djrwIArkeeRPjTS+BVvEl9p62pKxU4crJxwxD/yXieGgUnG7d666WpTEZeqlTAq8qvR9QbK/fvk98iwGswCkvzEOg1VGYmj6YgODiYCXodP34cK1euhIaG+F4+JiYGT56IvyOqxgCTx8bmTUPhnBz5jTzrm6vrmwakKSkpKq1TNTYXALRqpdqxJ/kera2tVawdIYRIo6AXIaTeFZTkypx/NeIYRnVXPLZOfZIcV4rH4yExMREtW7ZUef2XNew1BYjHxzh3dx8AcYs9LRVSph0J+Qfjes6Vml9RWY4V+2YrXFckEkmNT1QXxNt8s91TYTvR0s4D5kbyf6C+fPlS5nwOXwuopyxqfTuMZU3z+fwaBbwA8ZhkshjoGrGmE17HYO+V3/FB78+gqaGFCn7Ng17KemZxOBy0aNZa5jIdLV0sm7ID+cXZ0NXWh55O028xZ2nSDEsny38Q+DYTCoVISUmBSCSCg4MDNDVl/xTj8XjgcrnMANAVFRXIzMxEbm4u7tyRHl+nuuvXr8PBwQG9evXCmTNnlJbPz89HRESEwjL37t1D69atWTn9eTweLl26xEwnJSUxr/fu3YshQ4bA1la1noJlZWUICQmBQCBAUVERbt26heHDh6u0rmR9QkJCZF5nDh8+jBkzZshs3PDy5UuZKSAjIyPh5+f3Tj88Je8eQz1jLJ+6C0KRuLdjVZoubU0d1jgzs4YslUo5+GGfL2BiYMHqqdHcuhWG+E9m9YZysfWoUd2m9V+EHRd+BgDoaRtgbI/ZeJQQKnPcMHm2/beSNT4aIA7IJbyKkZnSV1UbTy3F9x9uwcnb2/HgeQhMDCwwxP9D7Lvyh8zy3i5dwRe8aQhz6eFhJGc9VzkQ1dy6FQpL82Csz279Xr03TX05eH09evmMgL6OIdwdfPDb0S+VrwRxkKu6IyGb5Kb/lEXVtJiqqp4iXLJXyFfB65SmwG4IkgFGZQRCASu198huH8GrRWcUleXj96P/Y5Xt6T0cXi06yw14AcCdZ5fhYOUic1wkkUikMOBV5XHSXdZ4fYA404GiBnfVSfYWBIBdF9c0eoBSIBQgIy9Van4Fnyc3jTgAjO7xMTad/oGVIaC63ZfWon/HcfBv04+5Dl95dEzlgJeRnilWHfgEfGElfFv1wMPn7BTUkgGvqjpX9zIjDutPfsdMT+n3P7jaeUIoFOLAtT9Z5629ZQtM6DUfJgbmUtupreq9/6ob6PcBHjy/gcz8NIXlqtyMPgtA3AP340FLkFOUAQ2uJjyc/dRKkVuf/Pz84OLighcvXiAzMxPXrl1Dnz59AACHDr3pKTh8+HDWb+vqJMfrzc7ORkVFBXN/0JAkx/d98uQJ+Hy+3PuYKpGRb3qWqzI+sFAoREbGm1T3zZsr74VNCCHyUNCLEFLvqlK+VfcoPhQjus1oMj9MFfWckEUgrHkQ49ydfazpIyGb4GLbVmar4CqPk+5gUOkHUjfu0UnKHxTlF2ezxn2oT2fv7MWHfb6Qu7ygoGateNVlZ+GEVvbecLFtAxfbtqxl8gJXqnj69Cm4XC6r1R0AFPOkg2ixKRFYumtajfcFAC1tPWr9MIDD4ajVY6miogIxMTGwtLSEo+P7mSKotkQiERISElBQUIBWrVox6VO3bXsz5oqVlRUGDBgALS0tpuUnANy5cwdRUVHMtJ2dHV69eqV2HVJTU7Fnj+zektra2qzBpVWVmZnJugGVHEtMljNnzijsYSUpPj6edW5WBfmKiopgZ2endGwxoVAo9/1WefDgAfz8pFPFSgbuqtu6dSumTZum9MaekKaGy+GCqyH/N5aDpQuWT92FCn45tDS0Wd81VSlf5an+sBUAvhi9lvVdU8mvwKUHhxGVGI4WzVpjTI9Z0OBq4scpO1HB5+FZSkSNgx8X7h+ElakdsvJfMdO1xRdWsoIlBSU5cgNeABD54jb6+rIb1aga8AIAvqACGlxN/H70K+QWZcCrRWf09B6hVsCrk3tv2Fo4ITIhDDZmDghsN1StsUSvRZwAIDuQpQ51Al51YXTAx7A0sUVOQTqiEsMVpuys+jy8XbpiVMDMRrnvqEpRaaRvig6tApnf5DMGLIZztUZLIpFIaizb47e24vgt2Y2BrkeeVOk3/tGbm2Ftas8aXzCnMENujz5VqBPwkoXL4bLOuc9G/syMq9pQNtQwpWZVj8K8okzsvfIHsgpk/067cP8gLtw/iCWTNoNXXoIAr8Gws3DG3WdXkPA6RuY643rOg6ezH+JSI5lxGqsHvFRhpG8KkUgEDa4G0wh118U1+GL0Wtx+ckHqvE3LTsT286uwYPQatfelSEpmvMLl0/p/jdTsF6yAV2C7YbgRdUql7bOCtjeAMQGz4N2ya43qWtfGjh2Ln38WN/Q4dOgQ+vTpA5FIhKNHjzJlgoMVZ+GwtraGlZUVsrKyIBKJEB8fj7Zt2ypcpz506tQJOjo6TEr0R48eyfxNXaW8vBz3799npgMCFGe2AYCEhAQm84SJiQkFvQghtUJ374SQeqenrQ87Cye8ypFueX8t4gSC2o9qhFrVXml5kdQ8VVtxylpXUcCryrm7+zCup3h8qMz8V4iID8XNx2eVrlfCK2S1Rq5PysYKadasGRISEuq1Dm2ad8AHvWW3ziwsLGTlUFdXQkICEhIS0KNHD1aLtYrKcoXrBbYbKrMV7uwhP7DGEQAALU1t6OsYwtLEFkP9J9e4rjVRXl6O3bt3M9M6OjqYPLlh6/AuiIqKwt274hbRDx8+xMSJExEXx061lZWVhT179kBfXx/9+/eHpaUlMjIyWAEvADUKeCnj4+PD1E8dkte31NRUXL16Vek6hw8fxsyZinv1CoVChIeHS82veihgZGSEMWPGyAw8ZWRkICUlBa9fv1Zal4iICKkb9NJS6Yf31SUlJbHSuhDyLtFWobd5dfq6hpg79EfcfHwOzcwc4d+mr9S4Tlqa2hjUeSIGdZ7Ims/hcKCjpYd2LfxRUcnDqbCdau9fg6uBwHbDcCRkEwDAwrgZ9HUMkJKl/PdFlzb90MtnBP69/rdKv73ksTK1w6WHh2u8fnJmPO7GXkVukbhVe3TiHbV6vJkaWqJHuyEwMbBgjVM5OuBjHL25Wen62pq66NK2n8oPlhtah1Y9oK9jhJiX95Bb9GZcGMlAkYOlC7xbdlWph1/ki9uIfHEbP0zehg2nliIzPxV2Fk74aOB3Ko1JWxOJ6c+wXSItXlFpPitAte38Knw6YiXMDK1w9s4ePKhBYEMdG08vhaWxLQz0jDCh16d48vK+8pWqGR3wMY6HboWxgTn83HqpfA6YGlpCIOCzGkMKRUJWmXXHF2GI/2R0bh2kdr1UxReIH6hramiirLxEac8iEwNzaGnoILuQ/Rtjweg14HA4MDe2wfyRq8CrKMPtJ+eZQHJ1y/d+LHcfkg0fgwPnwtPZD3wBv9bB5KLSfJnzFfXqzC3KRHklj5WuNCMvFTmF6cw4laaGslNPZ+a/wrPkh2hm7ohW9u1QKajAoesbEJsaIbO8t0tXuNi2BZfLRYDnIDS3dkVlZTla2LaBpoYW+IJK3Ir5T+X3W+XIzX9gpG8GF9s2aq9b18aNG8cEvc6dO4fS0lI8ePCASfvn4OCA7t3ljw1ZxdfXFxcuXAAgHqe3MYJehoaGCAwMxMWL4pS7+/fvVxj0On36NIqKxM88zMzM0K2bdE/T6iTHIK4+BhohhKiLgl6EkHpnYdwMc4b+iD+OfYWcwgzWsuuRJxGXGoGubQc0aIssoVCovJAS9hYtmIGbq1TwedDRUj6GzaBOExESfQb6OkbgCypYN/OKPE66i3H4BCW8Qmw5u5wZT0GZkOgzMutbpX/HcXXSSrrK5rM/4uPB30vNl/dgGxAPVPvtmE34ab/iVI1V2rl0kZseZHyveXLXq03AS1JISAgr6BXoPRTxr+SPceLdspvMoJeVqR26tOmHsKdvxuz4YvSvMNQzrpN6qkuyRR4gDoKpkr6CsFUPKO3bt09OSXHQJSIiAn369MGpUw3z8NHLy6tGQa9nz57B0dERpaWl+O8/1R9EXLt2DT179pTbKCAxUfa1qUpRURGePn0KLy/22BjXr1/H8+fP5awl26lTp5CdnQ2BQABzc3Pk5spOwSvp2rVrFPQipBpbCycEB86p8focDgd+7r3g594LcamRKCorgEuzNjA1tEREwi2pcXYkCYQCJGfEMT3ShCIhftyjOLhe1YukqoHS1H5fYdOZpTIbZSnSprkvxvX8BBpcTRy7uUVqrC9VeTj74bqcB+TyDOn8IZybtUZBSQ5cbD2YlGmSfFp2g5u9N56nReHIzX/kbqt3+5HIKUhXt9oAgC/H/iaVqq62DHSN0bVtfzyMv4n84iwM7zodHA6HGYu0anxTWd8jkmkzldl8djky88UPnF/lvMSPe2fWWYq9Sn4FDodswtPkByqv8yg+FKGPz9V639XJSz2YXfga2YWvsfrfT7Fk0mbkFmUy49Ip06Z5B/i07MZKk9jSzkOq8ZYs+cXZaN+yO0QQISLhFmzMHNDcuhXuxV5jlTsTvltu0Ovi/UNMYz//Nn0xqNNExKZG4HXOS3Rp2x+62tL3YFXne05hOv44toiZH9R+FG7FnFdab8k0/Z+OWImKSh7sLV2kjhddbT308h4hN+glj42ZA6b1XyQ1X1NDE7EpihsSKlM1bvTB63+rtd6Fe/9iWNepEAj52HruJ6Rmv2At54CD7z/cAk2NNz3wc4sy8deJxcx0l7b9AEBuwGvph1tRWl4MTQ0t6OsYAgCcbdjp7wb4jUcPryFY9e8natW/U+sg2Fk4o4RXiKT0WDQzd4SZgtT79cnFxQV+fn64d+8eiouLcfbsWdy8eZNZPnbsWJWuPb169WKCXuHh4Up7h9WXGTNmsIJeH3/8Mdq0kQ4ulpaWYuXKN2OJT506VaV7ydu3bzOve/VSPE44IYQoQ0+wCCENZuag77D630+l5r/KeYmjNzfDuVnreskhLktdBL2mDfgaK/bNYs377cj/sHiC8huLLm37MTcD28+vUjno5WglHnMsNiVS5YAXIE5DVH0cmy5t+sGpmTssjZvB2tQed2OvIq8oi1k+td9XNR5TIiUrAVn5r6QGFo6OjpabWrCkpAQ6WrqwNLFFdoHyHhv+rfvIDHoN6zK1UVLXKBsY2ljfDF+O/R1rqw3yra2pg0GdJ6Jdyy4oLMmFu2N7pWN41aeqQZUlRUVF1WlrO6FQCA6HQ+MkSUhMTGQGu65vgwcPljmulSqSkpJQUlKCkyfVS5caHx/PGkfR0tISQ4cOZW6AVekxFh4ejhYtWsDQUPxwhM/nqx3wAsAaK0CVgFeVnJwcWFhYqL0/Qohybg7erOn2rt3R3lXc+l0oFCKzIA0nQrexGu/4///vKED8EFbe2DqfjlgJa1P7N2X//7uHw+FgztAfUVCSo3IAp3oKx1EBM+Hfth/iUiPh3MwdAgFf5m+n6f2/hr6uER4n3YWWpg66tOkLDQ1NtVIgd3Lvjc5txOPB2Jg5KCyrr2sI75ZdYWpoieO3tiGvKBNCkfi7t3/H8ejmMQA3o8/iXtw1hdupbliXqejoJm7AIJkC83TYLtyNlX0dH99zHto6dUQFvxx/nVjMBBEmBn2O1o7tUcIrxJOXD2BiYI7z9/+FjpYOpg/4Ruo3gqLfDA6Wqo/J+yonSWpe5IvbMse7Ute641+joCRHrXVqEvBqZt4c6bnJ0NbUQQVfOtPAx4O/h52FE37YPYOZJyvjgKzeR45WrnC0aok2zX3R3NpNHDjIiIWNmSOsq/2uB8TjQC2fugsPn4fg+C1xCmevFv4Y22M27jy7zEqdWVCai8l9v8TogI8hFApxJny31PYAYMnOKVj64VZsOP09k8K0b4dgVnaL8KeX8DwtimlQeTXiOABxT6mi0nzo6xoq7PF45dExuctkqX4dkUV8fsluSNilbT9k5qch4ZU4paF/m77o5N5b6l5JkruDt9rnaIdWgRjWlX0vdEJLD+WVZSpv417cNRSU5sLM0Eoq4AUAIohw4vZ2jO7+MUQiEQRCvtRYc2FPLkqtV2XmoO+gqaElNZ6hLPq6hlg2ZQdyCtLxp0RQTZG0rBcoKy+W6tEW4DkETkZectaqP8HBwbh37x4AYM+ePaxxrlQNXg0YMABff/01AHHDy8bSv39/dOnSBWFhYSgvL8e4ceOwf/9+eHp6MmVyc3MxY8YMvHghPnbMzMzw2Weqpd2VDAj279+/bitPCHnvUNCLEFKvyspLwOVyoamhBW1N+QO0iiDCnWeX0a+D+IdfUWk+sgpew9GqZb2kHFE36FVWXoKM7DSkJKbDQN8Q7dq1k5kOqLS8CEKhUOUHyiKRSGE+fI6IC22REQSccvA5PKaVmrG+KXS0dFFeKT1gsSwVleUQiNjBJjtLZ3hIDGg/NmA2zt3dDxGE6N9xPJpb165XQ2xqhNSN3JOnitMIpaalQE/bQKXt25g5Ysmkzawbdg2uBtwdfdSua3VOTk54+VK9lt9cDhct7TyYm1lJ+jqG0NHShY6WLj7o/RluRp+Bga4JBkukfHKwdAEsXWpc54qKCmRlZcHExIQJCgDiFHrp6emwt7eHuXnNgsqZmaoFZZXh8/nYsWMHMz1gwIB3csywugiq15dx48Yx44u1bdtWZpBTmf3799e6HtnZ2dixYwc++ugjtYKfBw4cwOjRo6Gnp4e9e5WPQePu7o7Y2NjaVJVx7NgxpWkaCQHEjQdu3boFExMT9OnTp8bXXiLG5XLRzMwRHw36FtGJd5CSFY+e3sNZD0yrgjCV/Aq8ykmClqY2mpk3V6kRjImBhdzgQZUP+3wBV3svmduzs3CCnYUTM7186i4cvL4ej5PEvWmtTe3hZOMuHg+0WrBqUtAC7L3yu9I6AkAvnxEqlZPkZOOGz0auBiAdNHJ3bI+LDw4BAAx1TcAXVkqN1ebrGoCBnSYiIy8FNmaOMnvSAMDQLlPg37YfcgrTmXHQ9HWM8MWYtUyaNB0tXXw5Vvq96usYwbdVADS4mlLBT1Vpa+mgQ6tAPHh+o0brp2a9qHXQ6+TtHWoHvABxL7VTYTulsmHIM3fYctiavxnnRigUYunuN8FTD2c/ppHcrCFL8c+ZZQAgM9tAdRN6fYq2EvcGgHhcKK8WnZWu69uqB3xb9WDN82/TF+ZG1oh6EQ49HQMM7PQBcw5xuVyFqQWX7fmINX3pwSHo6RigrLyEmSfrMzt0Y4PSusrjYtsWbZr7MoE6X9cAjOz+kZK12Lq07S8V9DLWN2cFgdo6dcTgzpOUbmuw/yQUluUhNiUCjlYtMWPgt0jOfM5KmQkAHk5+CrNcfDdxk8IUoN09B0kFX5Wlq49MuI3IBHGvnA96fwZ7yxZIy1bcax8Q3y8paygoax0rUzv09hnJBDerGOubw8+9F4QiAa5FnEAz8+YY4DdeZgrHm4/P4CbOYJzWp/B06Si1vL6MGjUK33zzDSorK1kBq3bt2snsJSWLs7MzOnXqhLt37yI+Ph6xsbGsjCOyvH79GmPHjpWaL5ldYceOHTh7lj1Ugq2tLQ4flp+2dOvWrQgKCkJ6ejqSk5MREBCAbt26oUWLFsjOzsaNGzeY1OGamprYuXOnSmP7JiQk4Nkz8XORdu3aKX1/hBCiDAW9CCH1auWBuSqXrbrRTs1+gZ0XfkF5ZRlMDMzxybAV0NNRLRCiKlkPpZ8mP4CrewsY6L5JKycSiXAsdAsi4m/Bjt8RmhDfuMfEP0I6ZKeyK68sU7m+sakRgIgDA5EVuCItlHKzIOBUAACMBQ4wFTq/qTP4iE64C1/XADhYuSoMeEkO7g4ARWX50Pn/BxXaQkMYCx0QH5MM12beMDQQB0gcrV0xa4h0SkJFuByuVD7+KkkZsejuOQgAwKsow/6rf0BQJDsHfJX9FzagWENxLy8OOAjyHc2MHfLD5O0IiTqNrILX8HPrqbDVoCrBiKqH8GFhYay84rJUH8NtSOfJ2HVpDfKLs5l5AZ6D0cd3DDPdprkv2jSvu15TOTk5OHaM3Vq1a9eu8PDwQHp6Os6cOcPUc8SIEbC0VPw/kMXIyKhO6lo9teX58+ffySCCZAvO+qKjowMnJyfExcVBQ0MDPXv2hI6ODs6dk99i3NLSkgl4AUD79u1lBr3s7OzQr18/aGlpYd++fSqNeVVl2rRpuHfvntJzp8r9+/fh7a3eQ07Jwb8VCQoKgouLC3JycpCdna18hf8XEBCA7OxsPH36VK161TeRSASBQECpRpuwtLQ01jlYUFDAOl4//PBD6OrKbwAEiP/P2dnZ0NLSUukh0ftEU0OL1QNMFi1NbTjZuKm97e8m/sPqldKhVQ8M6jRJapwyVQUHzoVPy24o5hXC09lPbmMod0cfzBj4Dc6E70ZrR184WrXEjajTEImEaOvUkQlKTen3PxjqmdSoLvIaFlib2sHD2Q85hRnwcPJDd89BSEx/imsRx5FXnI3RAR/D1U7cel+Vz9TKxBZWJrasHmCq1k+DU/vr2ohu02FhbIOLDw6hQ6seGNZlGuLSIpkgnDxONm4Y4v9hrfb9KuelSikCB3eeBA8nPzxOugtdbX242nniasQxuQGvz0b+jBO3tuFlpnhMUJ+W3VgBL0AcPFo+dRcTDJK8B3GwdMHYHrNx+P/Hvmvt2J41TtRQ/ylo3bw98oqy4GDlAg1u3X+/uDl4yw1mfjToW6mgnSKSAa/6MKDjeNhaOMHTuTMq+eVyx65SRIOrgeVTdyEuNRJJ6bHo6BYIUyMrnLy9Aw+fh6C9a3cM66La+9XgamJSEDtDRItmrTG86zScv3cA5ZU8jO0xG+1cuijdVit7LzxPk33v2r/jOPTrEIzM/DT8ffJbleomaf/VdVg07i8kvI5BdsFr1rh11X03UX7KVWUC2w2DlqY27sddh59bL3TzHMha3ttnJAAoPRer0ik2FAsLC/Tu3ZtJT1hF3RSFkyZNYlKTHzt2DIsXK+75VlFRofT3eGZmplTjxoKCAoXr2Nvb49SpU5gxYwaio6MhEokQGhqK0FB2ql9LS0usX78egYGBCrdX5fjxNwHNSZOUB4UJIUQZTn5+vqixK0HeHzweDykpKXB0dFR600/efjmFGfjj2Fcql+/mMRAD/MbjxK3tTEtNLoeLoV2msAborgulpaVSY+zkcRNh5WCCaf0Xoay8BLGpEcgtysS1iBPQEZrARsBOh5CsJXsMhy5t+2FQp4kyl0kSiUTi3PJ5xjAU2QAA+ODhteZDcKEFe770wLBlnFxkaT6Bu6MPYlMipJZ3cu+N5tatoKWpgwPX/pRazhFxYc/vBO7/t3mwtrXA8CGjkJaWhsjISOjq6sLf3x/6+voAgKiEOzh8802LyWn9v4aLbRvwBZXgcjTA5XKx9b+f8DIjTmpfc4f+CNv/b/l87s4+hD29iOaVigfqzecmoVAjVeayTu69EeA1GADUvgkVCoWI+D/2zju6jSpt48+oy73XuMe9xE7vvZPeG6QRWFhaWGCB3aUu7ALfLr0sEBIgIaQTICGE9EJ6cRI71YntOO7dltU13x9CE8kzI41kOcW5v3N8jjRz750rWRrN3Od9n/f0aVy7ds2unZlUKsWCBQsAmG8Uvv7a/sKNv78//Pz80KdPH3h63lxkoGkaNE27bCEnFJqmsWbNGqZIsDWLFi3C7t27baL5IiMjMXbsWN7xjEYjvvrqK9b25ORkDBw4kKOHc3DZ93Uk0au5uRlXr17FkSNH2v1Y8+fPh0wmQ2NjI6RSKZTKm9H3x44dw+nTp1l9pk+fzlpELygosLEWHDVqFKKiophF0rKyMvz888+C52X5f/LN4VbRrVs3xpKztRDhiAULFkAqlXJ+Xi372ouioiKmVgJgXhBRKBT47bffUFZmDgjw8PBAt27dEB8fD5nM/ZnQBoPZIo6Ia8LR6/VYv349mpub7bbz8vLC7NmzWds1Gg2KiopQV1eHs2dvLkr26NED2dnZ7p4ugWCDRqfmzeDqCGh0LXjjO9vacy/M/hjnrh2BVCJHl4S+MJmMuHj9NPRGHcICohHmbz8L3XJP6xvohRMFe/C7g9pQUcGdManfIpY9XrO6Af/7+TXUq24GZkzu9yBSonOYhXmtXoP8ouOQSuRIicrhrOMmFK1eg00Hv0Re4TFM6LMAPZLvjJo5Z68daVOGlivMGvI4VOoG/PSHxeIDI55BYuStt767VRRWXMSyX95kbbcWqSvrb+DDH150+Ri9UobhzNXDUOvY4mTniAw8MOKZW2Jtvu3Yarv12v4263+3fC1q06ZNWLjwptgpFouRl5eHsLAwwWNoNBpkZGSguroanTp1wpkzZ+zeaxYVFTkdWAYAUVFRNtcifOh0OmzYsAEbNmzAhQsXUFlZCV9fX8TGxmL8+PGYO3euYFtwmqaRk5ODwsJC+Pj4ID8/38a5hEAgEFyB3M0SCIR248C5LY4bWXEw7xcMzBpnY6dgok1oaYeoPr66UlfL8qHVq/HF1n+iquFmppQE7EjfTvre0FKNqBFfgom6WUcit+CQXdGLpml8te3fKKy4ANBANH3T4kECBaIMfaED98KZkg4AaODi9dOgKApzhz6F7SfWwWDUY8agRxAZFAcAuMITyedBBzGCFwBUltVAp9Ph119/Zd4To9GIESNGAAASI7IwKHkqmk01SInORny42YLBunDx6O6z8L8tr9kc5/7hTzOCFwAcv7yH9/2wRk778O4b3WO2y1aXRUVFOHHCcVHxmJibc5bJZFi0aBGnCGShrq4OdXV1MBgMGD16NLP9VtWrUqvVnIIXYK6RZi14AebFf3tYFrtbo9PpXJugAJyxA72T0Wg0WL16dbseQywWo3PnzkhPT2fEDuvMLQvx8fGcghNX1kh8fDwkEgmqqqoQExOD4OBgm/3O3IwnJd3MBEhPT78toldwcDC6dOmCuLg4ZltEBH+9jNb4+Pgwotbs2bNZ/9OmpqZ2s6orLi62EbwAYO3atax2LS0t2L9/P/bv34/FixdDr9dDJpO55Zxz4cIF7N+/H1KpFP3790fnzm2zuXWG6upqFBcXw8/PD7Gxscx5oaWlBWfPnoVCoUBaWlq7io6uUF5ejp9+cmwbBpiF8cbGRs7vbVFREctW99ixY4iKiiK15AjtSkcWvABAIfPAxL4Lsfl3s73ynKFPwkPuhZ4pwwCYhaDWNXoB2+AtLrR6NbYd/xGXS8/YPf5zM96Ht4cf5z4vpS+WTnsHdU1V8PcK5rwekksVdrMbnUEuVWDWYH4bvNtFZlwv0LSJyUjjY+bgP0MiliK34HfGPlQofxr3CnOfZOF6VQGy4vugT+oIdAoWXhfubiQ2NBmLR7+Ab3e8C51BgwUjn0NCRLpNm2Bf/uulfumjUVF3A1dK+cWQxMgsZMT1QkxIEl76eoHNvvkjn+Xu1A70ShnOK3qNSHccmNoeTJ48GZMnT27TGAqFAo888ghef/11lJSUYOvWrRg3bhxv+5iYGNTX17fpmPaQyWSYPXs2ZzCPs+zYsQOFhYUAzAF0RPAiEAjugIheBAKh3aio487Yscd/1j2NqJDOaFLXM9skIrEbZ2XG3iL+V9v+bSN4AeaaY60RQQIlHQAfUyfUiwuZ7S3amyKEyWTCgXNbcb74JOIj0jCkyyS8v+mvVvZ33IuUMti70KPMM6JpXCrJxYKRz7JupiU84pCIZi8WXrx40UYEtFxwAmbxJiYo1W52ZmRQPHqlDMORCzsR4B2C2UOfYEXIyiQK6PWOhRMlHQBPUwhUInYNKb1RZ1f0ommamXNrDh486PDYAFhZE2KxGP3792fZNbTm+vXrgsZ3N3ziLWCu5cXXRyzm/k7xiV6txTN30tzczLkAfLfx7bfftsu4iYmJaGpqQnp6OuLjhdV8s846tBAeHs7ZlqIoxMTE2Ai+rfdziT+t8fLyQk5ODvPcw8OjTfW0LBlj9fX1dusKWJOeno6+ffuytlMUhZSUFKZOgD169uzJPPby8oJUKoVer2e2tafo1dr2RgjLli1jHs+bN88m489ZVCoVU0Bcr9dj9+7d8PHxQUhIiMtj2oOmaZSWlqKgoEDw5+To0aMYMmSIQzGutLTUpkZFamoq+vd3z6KxNTqdTrDgZWHNmjXw8vLCrFmzmN8rmqZ560hu3Lixzf9bAuFep3vSYF7XiLqmSgzpMgm7c3+w2f7JTy/htfkrOK8rW7TNWHP0P7zHG9FtBgb+4U7gCBElQqBPqKC2HZms+D7w9wrG51tfZ+2LC0vF0OxJiA1LAWC2aRyjmo1l2/6F2qbKP7Z1xYXrJznHHpYzhSV4AUBUcAJT/+xeIDYsBf+Yx28vSFEUnp76fzh2aTekYhn6pI207IFCpnRoRWldV/m1+StQWlOIAO8Qt5cpcIS/dzCemvI2thxZCbFIwnwu5g9/DrTa/Rnyt5KHH34Yn376Kaqrq/H+++/bFb3uJt577z0AgK+vLx5//PHbOxkCgdBhIKIXgUBoNxQy5y9wdQYtrpba1phpD3/50tJS1jZPUzCaxDdQWlPI0YPfCdbLFGYjenkr/ZjHF66fxG8nzQu2JdUFuFqaZ1PvieIRvexBQQQaZrHj6MVduHTjDJZOeccmOlQq5rugZ78OIfYFdudDURjX+wGM7TUPFNgZTkaTESpNIyQQtmCX4NMDZ5rZWYL2/NcvXLiA48ePAwC6d++OlJQUm/1qtVrQsS22jtbEx8c7FL0A8+Inn9UYTdMoKSmBTqdDbGwsr+jkLCUl/MIyX/2yGzduIDo6mnMfn+jljkwsPn/4NWvWoH///oILOd+JWIQCd5OWloZ+/fq51LdTp042nw9X7E0seHl5scazZuLEiQgICGDZ4Q0YMACpqakQiUQIDAwETdOoqKhwKBJYi2d+fn6YOXMm1qxZY6eHmYyMDLtjtha9KIoCTdPo1asXdDodQkJCWN8Na8ELALZv346FCxfi1KlTTCZb7969kZqa6pId4OnTp3Hs2DGn+3GxcuVKl+1Cm5ubOYXNvXv3chZBbysmkwmbN292qtaahd27dyMmJoY342vr1q2srNbz588jIyODyXZUqVQ4cOAAiouLkZ2djR492HbCjhBigctHc3MzvvzyS2RmZqJnz54OI7E3b96MWbNmuXQsAoFgH5lUgT1nuGsQrdz5Lu4f/rTNNhNtwrub/mJ3zF5/ZJERnCMqpDMTSGchzD8ai0Y/z2rr4xmAxye9iaqGMgT7htu4UABAY0sdTlzai/jwNJfq/N2r+HsHY2Q37lpTIpEIj054HZ/8+A/Wvta1xyiKshEaDQYD6urq4O/vf0vskwN9QvHACNvvqcWW9G7Gy8sLL774Ip5++mkcO3YMO3fuxLBhd/f55uDBg0yA6jPPPEPqmRIIBLdBRC8CgdBuRIV0xuUb9i0/uKBBo2/6aNAmE4wmA0L9O7l9blxRmzqK30aRK9PLgqjVqbRJXY8V29/GgpHPYd9Zq1o4NFBXqUKAKRFqUS3UohrwZXrZnbuV6AUA9c3VKCg9h8ROWcw2T4U3z+tgCyEqlXvsI2nahOtVV9GibcblkjM4V3QUw3OmoaAs7495C3ut9XUNEEtkMFLCLPU0Go2N6HDgwAHExsZCoVDgwoULOHTokODXwJXtIpcLK2JfVVWFyMhIzn1Hjx7FmTM3vwvuqAtkKRrMx549ezi3FxQUsBb2aZrG5cuXeW8E+QQ0Z7CXZXPgwAEkJibelTWEtFqtoAyi8PBwDBw4EEqlEmKxGNeuXbOppWWNp6cnwsLC0L17d5fnFRMTA4VCgcbGRsTHx6NTp7adR3v16sUregUHB3OeUymKsrFLpChKkF1icnKyzXMfHx9MmjQJP/zwA2+f/v37280Y9PLyQpcuXZCbmwuxWIxBgwYhIcFxdLdMJmNlBi9fvtzm+eHDh3H48GH069cPaWlpDse0cOPGDbcJXha++OILjBs3jjezDzBne2o0Gnh4eICiKFy9ehU7d+7kbFtfXw+apt1u13r58mWXBC8LjY2N8PPzQ319PVOkPSkpyW79uc2bN+P+++8HAHz33XfM9tOnT9tYcfbs2dOuSKzX61FbW4sff/zR5flbOHv2LNRqNa5cuWK3XVNTE2pra1lZhiaTCRcuXEB9fT2SkpIQFORcvUsCgQDsyd3MuAW05lJJLv6xYj7zPCE8HfOGL8WgzAnYe5Z9DlDKPbF0yjuQS0ntalcZ1/sBdEnoh/PFJ9C180AE+fJfN0jEUoQHcAdy+Xj4Y0j2pHaa5b1LeEA0Uwessr4U16uuICq4M0L8+K0RrWurisVizJo1izPQkCCMBQsW4Ouvv0Zubi5efvllDBky5K62in/11VcBmK////SnP93m2RAIhI7E3be6RCAQ7miulZ3H9hNrYaKNKK2xtepJ7pQNP69AJnrP3zsYdU1sCzal3BMVddchkygQHdKZsbJwJ+5YxLdm5uDHsGbPR8zzgtI87Dq9CTeqb9rCeZnCEGAyWzJ5GUNRhfPQUtzZL/aQ0kpoqVbZByfX2Yhefl5B6ByRgSul52za0RS/eNdWjCYjvvzlDZttPx22joJnL5pqqHooaD/W9mj0RjF9BEZKCwDomzaK97gbN260eU7TNBoaGiAWi3Ho0CHe7CULoaGhqK+vR3Z2Nq9tWZ8+fRyKZ/asBq0FLwBYsWIFFi5c2CaRp6amxqV+VVVVMBgMqKysRFNTE2JiYnD27FmH9ZfaY+HbmpaWlrvG5tBkMsFgMEAmk6G4uNhhey4xJCEhgVP0mjZtGvz9/ds8R6lUij59+ritULc9Sz9nPxe+vr68mX/dunWDtzdbtA8ODsaUKVNw6NAhyOVy5OTkwNPT0ynLt549eyIjIwNisViwmJ2YmIi8vDxBbS2RqkIz9ISO6yw///wz5s6dy1pQMhgMNoKdWCxGQEAArxWqhYaGBpejbpuamlBeXo6QkBD4+voy28+fP+/SeBZan/cB4NKlS3b76HQ6bN682aEAfPToUWi1Whury+rqatTX1+PixYucmeJcDBs2DEFBQfDw8GAJpdY4Erws/PTTT5g/f77NtjNnzjDC6fnz5zFr1ixOe1MCgcDPyG4zIKJEOHF5n8O2BWV5ePXbB9E9cYjN9sTILMwbvhQi6u5deL6TuJNtB7VaLa5cuQKFQoH4+PhbUsP3TiXEL8Ku2AWYA0Usghdgvl9avXo1Fi9e3N7T67CIRCLs3bv3dk/DbbSuZ0sgEAjugoheBALBbRhNRqze8yHUWu7MIZlUjrE95yHUPwot2mZ0TxqMf3/PLqas1qpQUGpeDDxffAK/HjfbWs0a/BjSY523IOKcK4dA4UWHohaXeXrwi0WUiIIPR4Hq3ad/sB3fZBt5H2xMRbn4tIOZch6RtaVLfB/WtjlDn8S/v38MOoOW2caV6eUuZBJhi8gMFNAjsz/OnjnH2mU0mBCJHjCJ9PDyU2BIF+7Cvw0NDZyZagaDAeXl5Q4Fr5CQEEyYMMHhVIXUtOETUvnEsIKCAlZGizOUlZW51K+hocFmAbZ1zSJ7/VovfDc3N6OyshLBwcGcQoU1jkQ6e3X23EldXR327dsHtVqNrl27IinJOcubsrIy/PLLLzAajUhISHAYWenv78/7f1YqlSzrTXcIXu1FTEwMq+7QtGnTnB7Hy8uLJXpJpVLMnDnTrogVGBjY5toFzkYW9+zZ02lxKj8/H2VlZairq2O2zZgxw0b0AcBbw4kPhUIBjUYjqO3WrVtZ/5vWwovRaHQoeAHAunXrsHjxYohEIjQ2NqK0tBQhISEOa5s1NDTghx9+YL7bEydOREhICGiaRmNjo6DX4W6qq6sFZZjl5uaiqakJQ4cOxZdffunUMUJCQhAbG4vY2Fjm/DB9+nTBten4sD5H0jSNPXv22AhmJpMJ+fn5Tlk1mkwmiEQimEwmFBQUgKIoxMfH39UR4wSCs3gpfTGp32JM6rcYaq0Kb65+1GGf45d3M48jA+NYNmqEjolGo7Gp4VpeXu6yDfW9QEVFBWdWtMlkgkqlIkEaBAKBQGhXiOhFIBDcRqOqllfwMu+vg0gkQo/kIbxt7PH9no/w7PR34eNpf6HNEUaTEWptC+c+hckfGlEda7s9e0NPT0/O4sitkYF9YR9mzHbYrzUisOtBdYnvy9omlchwX6/7semg9YJd+2V6OYKibcU6sUiM5KQUTtHLgsgkRUutEUWFxSzhoLCwEL/99htnv9LSUrv2XhZaWrg/B67AJ3rxCUqXL19uk+h18iR3sW5nESJ4cbWrra3F5s2bGWExODgYEyZMYC2WVlRUYOfOnQ5tNDdt2uRyPSJnOHz4MCorzUXP9+7di9zcXPj4+MDLywtdu3a1K7rQNG1jn1ZQUODweFOmTOFdQA4NDUVhYaFzL+A20rt3bxuhZsqUKS6JdAEBAayaS9nZ2U5lbd0qXM3GtBa8AGDt2rUYO3YsY4Ha1NRkt/+4ceNsPmvz589nagbq9XqsWLHCqeO3VWRatmwZ0tLScPnyZeZckJWVhS5dukChUKCpqQk0TcPHxwcNDQ2or69HXl6ejVCzefNmjBw5EjU1NdBqtXyHumO4evWqIFHQgkKhYOwTW+Pn54cHH3xQsIA2efJkbNq0ibXdIlLt3LkT165dY+0/ffo0p+jV1NSE3bt3o6KiAsOHD4e/vz+vCLd7983F/NGjRyMqKkrQnAmEjoBS7ompAx7Chv2f223nrfRDdtQQZCZ1Q3gQ+Y50REwmEyjqZq1iLivg/Px89OnThwQKcKDVau3aAO/atQvjx4+/hTMiEAgEwr0GVV9ff/tWQAkszp49a9ci625Hp9OhoqICoaGhzOINoePQpK3D9vMrePdnhPdHcqjtYkxVcwn2XREe/ZwZMRBJId1cnSIAoL6lEsfPH4CviX2T2igqQb24kLVdYfJDiDGDczy5XI6srCwUVOfidAl3jR4xLUekwT1ZalXi83/UA7vJlC5Pcdpr0LQJB69uRkVTIQBAaQpEsDHV4TG6d+8OiqKc/s5uOP0u7z6ZyRthxpt1UkQiEbp16ya4po31Ql59fT0uX+bLyjNny/j5+XEuCloTFRUlqMZQQ0ODQ+us+Ph4BAYGsrZrtVqWvaEFZyLyW3P+/Hk0Nze73N9ZkpOTbewHL126xMrWUSqVyMi4+T1pbm52ysbM3vtRW1vLCEQxMTGc77UQ7H3e/P390blzZ979Qj4HrbH3mlpaWmyyiCIjIxERYd8mRgjt/VvbVqtLrVaL8+fPM+KJt7c3kpOT71iLIFf+7/ZITEwERVG8Y6alpcHT0xN6vR46nQ5KpZK1oGYwGHDq1Cm7x4mNjUVzczPq6uo69LXlnYDQ3xKTyYQTJ07YbWM5D+h0OuTm5rL2c2VcWsN1zjl+/DhvzSJHdOnShVyz3wUYjUbU1dVBKpWyskoJzrP9/Ndo0tZy7vOS+0Ep8UGIJBHxkSnk+9HBoGkax48fZ56LxWIEBQWhoqKCs31YWBgiIiIgFrODEu9lKisrHWa0+/v7Iz4+HpcuXUJTUxPCw8PbXIPWHvfCWpRYLEZmZubtngaBQCDcERDR6w4jISHB5TotBMLtJiDMG3OfH8q7//v/24OqEnYdl+RunTB4ehZkCqnDYxzach7Hf2vb4mNEfAAW//l++JjYF9VNolLUia+ytstNvgg18l9AfvLJJ6hprMD8f4zg3K80BSDYmMa5z1lqxJegElXabPvwqc38HSjg8XcnAgA8TEEIMjqukfbOO+8w2TDO8Ph7E3n3yU0+CDXerDumVqvx0ksvYcmSJYIs5p599lkAQEpKiiAf+IKCAiQk2K8HsHr1akEZUwqFAi+//LLdrI/8/HzOui2hoaF45plnWNvr6+vxxhtvsLYL5fXXX3dbvSYhLF++HPn5+czzd955h7ft5s2boVarMWvWLKeOYfkft0YkEuHvf/+7jYXiCy+84NC+0hqZTIY5c+YgPT3dbrvi4mJs3ryZs1aXvdfMxbvvvuuw/k96ejq6deuG0tJS7N69+54RJ6RSKYKDg1FXV8eyeLzTEIlEeOutt27Jsf7+9787lQVFURRomsaECRMwYMCANh//3XffhYeHBx5++OE2jyWUkpIS7N69GyEhITh16hRqamqQmpqKsLAwGI1GKJVKaDQawdaW1dXVzP+rX79+mDRpUjvO3gzfuYuPkSNHYsQI9vXCqVOn8N133wEw/2/ffvttp+fS+tw4btw4DBo0yOlxrHH29REcExgYCIqiBNltOoKiKDz99NOM8Lp161abjD2C88SkhmDCw2zrcAtXckvxy3JhQVt3E87Y6HZUFi5cyKrDKoQ33ngD9fX17p/QXcrEiRPRv39/l/oKvT8jsAkMDBTkREEgEAj3AkT0usMgmV6Euxl7WT4AfzbSqZJduFrNjmbmIsY/DQGe4TDSBsQGZEAqdv5z1KCuxon8g/A2sTMqmkRlqBOzLxQdiV4ikQgp6UnYdoHbusjbGAl/k2MLRCHUi4rQKL5us21q9lLe9jRN44czH8JEG+FhCkaQ0bGlXmxsLIKDg53+zuaV/Y4LFUc497XOlpNIJMjJyYFGo8HZs2cdjm2JXj9z5ozbrLGysrIglwurRVZWVoaSkhLe/X5+fkhMTGRtt5ft5GoEfWNjIy5evMja7uXl1W7ZX9aZbEajsV1uRi0ZhhYaGhpQV2e2RW0dYSs0s8JCRUUFp5DFhVwuR2ZmJut8JSQrMSIigrGwu12Q31r30/p7bDlHAuZzbE1NjcPMUnsEBAQ4FOntoVKpbERpZ5HL5UhLS2OE/ZMnT96y61Eh32UhGVIWEhISmHpjNE2joKCAZfdojZ+fX5sWKrOzsyGVOg7asaZ1JoGF1r8JQjOhrcnIyIBSqRSUDSiUnJwcl60+CWwuXLjAWJxKJBJkZ2e3KdO1rq7Opr6bJZPeFUwmExobGxnh1M/P757931+tPoNTJTvhowjCoM7TIZMoQNMmGGkjTAb6jvudrampwdWrVxEREYGIiAjBnymj0QiVSmVzXZmZmXlLA6vuFNp63myLg0NHo62OFJbfMndyL1wfk0wvAoFAuMm9eQV7B9PRf6A0Gg2uX7+OqKioe/JCuqOz4bT9/Tk5OZzby/XnBYteRXX5KKozL+zFxcQjO6mnM1MEYF5sOn/lDMARyEjRrnmym0wm+Hpx1LahgShDX1Bwn9e7nynGRvTyVPggOzvbbp+MzM+w/Nd/o7bCfh0ZCxEREUhPT3f6O5uZlYFXvmGLXplxvaAqlsNgvFn3SiqVMvMWInplZmbi2rVrbq0FY6lHI4Ts7GyoVCps3bqVc4E0MDCQeT0VFRW4ePEifH19mcVXLnJzczF9+nT4+fk5Ne/t27eztsnlckyePNmmwLY7qa2txbBhwwAIq2XliM6dO9ss0lm2WbK5ysvL7S74Xr9+HaNHjxZ8vLVr1wpuq9VqkZCQYGPn2NzcLGgBOjExUVDmYntCfmvbhz59+uDGjRvw8PBAUFAQa7+QWlt8xMbGOjyP24OmaZdFr6ysLPTq1ctmW1JSElatWuXyfJxh6NChghafmpqaOC0hIyIimIzKjIwM9OrVy8YOMicnB0ajEV999RWr77x58yCXy3Ht2jVcvHiRVWvOEVlZWS4vcsbExGDDhg3M8549eyI5OdnmO+uM2GdBLpcjOjraZuy24uHh4VLmw52KVqtFeXk5/P39bc7zt4Kmpiab3xKDwQAvLy/OoBl7aDQatLS0wMfHBz/88IPNPpPJhKysLLt1hgoKCrBr1y4olUoMGzYM4eHhMBqN2LhxI+saZ86cOfD0ZNel7ehkIxtT8ADnPr7fWbVaDYlE4rQQ7oiWlhacPXsWBoMB6enprOvGgwcP4upVs1NFaWkpSktLMXz4cMTF2Q+427t3L+d5NT8/H4sWLXLb/O8GaJoWXHeRj6KiIkycyO96cS/R2p536NCh2LWLuwwAF5WVlW5/L8n1MYFAINxbENGLQCC4BVdrRQCAWOzajWF5rbCsjdZUN5Yj0DsM9RoVax8F7qhIvu3WcNmBKGh/twpeFqQiBfQm8/G6dnZsaSWVyPDQfS/h/PnzOHDggMP2rkb4i0USSMRSGIx6m+1je87DpuLNMFgpjdbilVwudyhmbdmyhddP31WcXZTw9PTEtGnT0NTUhAsXLtjc0JlMZkFPpVLhp59+EvydWLduHR588EGbiFyj0YjKykp4enpyLshxeeTfd9997XoDV19fj/r6evj5+Tl108pHZmYmS/Q6cuQIhg8fDgD46aef2nwMCzdu3GDVH3OEpd6UBaGRv/dqRPy9gFgsRnR0NO9+qVQKpVLpkl2jtXWnK1AUhWnTpmH9+vWC2k+dOhWXL19GYGAg4uPjWfs9PDwwZ84cxmqvvVi4cKHg70y/fv1QXl6OxsZGAOaIeqFCoVgsxoMPPoi6ujqUl5cDAOLi4pgo8oSEBMTHx+PChQsOfyPHjh2L4OBgSCQSu6KCIwICArBkyRIANxfiWpOTk+O06HXixAmn+zjiypUrHUb0KikpwS+//MI89/b2xtixY2+Z+PX999+ztu3ZswedO3cGRVHMtQTfZ4umaaxdu5b5HvBx+vRp5OTkcGb7FBcXM7/jarUaP//8MwYNGoQDBw5wXv999913rOuUuwGj0Qiapm/Z73Jubi6OHj3KPM/JyUG3bt1cft9MJhMKCgqwZ88em+35+fmscydX0MOOHTuwaNEi3lpTfIEEgPm902g095Qw0FbBCzALNdXV1ZyBMfcSlpqk1gQGBmLJkiX44osvBI1RWVkJk8nUpt9ZAoFAINzbkJUZAoHgFqoaylzuG+wb7lI/inLtIvj73R/CWO0JT4Sw9smlSsBF/Y6maUQFd8b1qpsL+QFG1+2q7DFv2NO4VHoKgT6h6JYovFaHZTHFEUeOHEFWVpbjhhw8N+N9vLn6UeZ5clQ2vJQ+rJtui1UeAKSmpuL06dN2x3W34JWRkeFS0WmKouDj48NaRLGIXJcuXXJaBK6urmas0vR6PVauXMlYC40cORIxMTEOx7BkSnTt2rXN1oN8dl979uzB0KH8dfucwfr/b8FiDyf0cyrkZrj1AqdQrl69ij179qC2thbe3t6MFZUjIiLYtqmEe4dp06Zh06ZNaG5uRmBgIJRKpV1bVAu+vr5tPra/v78goWrcuHEICAhgZXe1xtPTEzNnzsSaNWvaPDcuBg8e7NRitEQiwcyZM5nzq7MLyRRFISAggDf7lqIopKamori4mNcK1SJS3SooisKkSZNYmTzuxpHFoyu/vxqNBps3b4ZSqUSPHj0QHu7atZ67OXjwoM3zpqYm5jM+ZMgQdO7cud2ObS+4p/WC++jRoxEVFcVqd/HiRYeCF2AWPz08PJCSwq7jyhW4snfvXrvjnTp1Cl27dnV43LZiEXoAsxgtEolQVFRkk+E+c+ZMhyLllStXmLpmycnJGDhwYPtNGmY7ZmvBCzC/ZxUVFbjvvvtcGvPcuXM4coTbMnzFihVYvHgxKIriFMwt5OXl8V7Pc9lkW3PkyBF07twZMpmMuUbtqDhrcSuRSHjrym7atMlpkZim6TaLygaDAdeuXYNEIkFsbOxtE6lNJhNncJ6HhwcAYNGiRZyZ11zk5+cjIyPDcUMCgUAgEDjo0KJXcXEx/ve//2H79u24ceMGZDIZ4uLiMHnyZDz44IPMD6872LNnD9asWYPDhw+joqICEokEwcHBSE9Px6BBgzBz5kx4eXm57XgEwp1GbsFBx414yIjtiQ37P3eqT3x4GgJ9Ql06XmX9DQSBvQgAAMG+nVDReA5GU+tIV8c3DnV1dTaCl7lX26PTkpOTWTemYf5RiI90XJurNVw3IXy0tLS4FF2nlHvi5fu/xOk/PhPZCf0AsLMBretNJCYmOhS93Enfvn3bHLXe+r2xCDWuFKUvKSlBcHAw1Go1Vq5cabNv+/btNgutfIKQpTZZt27d2iR6jRs3DiEhIThx4gTLmqSqqsotC+CdOnWyezNeViZMRF+2bBmGDh1qtxYSV90cIVh/HoUKXllZWfdUVDSBjUKhwKxZs2A0GiEWi0FRFL755huHmawhIewgDFewZKPyZXwlJSU5JT74+Pg4LXx17doVUqkU165dg4+PD/r164eKigro9Xp4e3ujsLAQISEhgsR8Ltp7Ia9bt26cope/P4eF8S3AXsZA//79ce3aNadtGa0ZPnw4YmJioNfrIZPJoNfr8fXXX7PaWQcZFBcX4/Tp01AoFOjduzdLgDh06BDOnTsHwFyD8ueff8a8efPcXp+Fj7y8PPz+++/M8wULFoCmaZSWltoVjHbv3g2FQoFOnTq5fGy9Xo/a2lr4+/uzbDudEQ+3bduGSZMmISgoCCqVCp6enqirq8P+/fsFj7F//36EhobC19eX+d+ZTCZWJrMQTpw40a6iV2FhIX777TebbXv27MH999/PsnRes2YNS4C2Fg1MJhMjeAFmcSc1NbVdhZuNGzdybi8tLcXGjRsxceJEpwOt7IlSNE3jxo0bCAsLw7Zt23jbFRcXIysrC4WFhTh8+DCampogk8ng5+eHyspKu8e/dOkSkwlm+S3oiFRWVmLz5s1O9ZkyZQquXr3Ke4156NAhpl6lPVcJjUaD7777jsmwjIyMxI0bNxAYGIgJEyYIDgzR6XQ25+2UlBQMGODYCcTdmEwmLF++nHWvYm356cz34NChQ8jIyIBGo0FNTQ2CgoIE12ImEAgEAqHDil6//PILHn74YZsbm5aWFpw6dQqnTp3CN998g7Vr13JaujhDfX09Hn30UWzdupW1r7GxEQUFBfjxxx/Ro0cPl7MmCIS7gX1nf7a7PzqEP3LWaDIiwDsEtU2VkIikMJgc34x7yL3RO3WE0/NsVlsszrgXzeqqGvDEzH+hoaUOV8vysSd3MzxMQQgycotk1nAtIrhD9EpISGDd+DqbSdTS0gKJROJUQeHKykqEhYU5dRwLErEU3ZMG22xrPWdr0cgdQQhCbcVycnKQnp7e5uPxiV6uWH1evXoVOTk5zCJha1paWpj3iM+mz5FVY2ZmJvR6PbRaLUpKSngXvcLCwpiMh9aiV1uJjo6GTCZjauD4+PjY/E5HRkbCZDJx/qbycfDgQcTFxTH/D5qmUVBQgKqqKkRHR6Oqqsqtr8EePXs6X2OQ0PGgKMpmoWrevHnYsWMHNBoN56J3enq6W4Ucf39/zJo1C1u3bmW+XxKJBCNGjHBpMd/Hx4dVgy8uLg7du3dn6srU19fj+vXrCAwMZLIdra97rTNW7vSMgaCgIOTk5LAsTZ2pIehOKIrC8OHDsWPHDta+1NRU6PV6QaKXxQ7N2lrKy8sLMTExEIlEzEKiTCbjrL2ybNkyzJ8/nyWIlZaWYv78+cxnuLm5mfO3zBLQsWDBAkilUrdkNnBx7NgxVhCNM7X2Tpw44bLoVVVVha1bt0Kn00GhUGD8+PE2tZeE1IW0xh0ZfuvXr4efnx/Gjx8PhULhUmCOhSNHjuDMmTMAgDFjxti8TxqNxqamaE5ODrp37w6dTgepVGr3f20ymViClwW+OqXNzc1Mts3q1asBmM8zw4cP57y+yc3NZeyT2wO+rB8AqKmpwffff4+5c+cKHo+maYfZR3v37nVo8VpWVsayk9PpdA4Fr9Y0NjZi/fr10Ov1SE9PR1paGvbv34/q6mp069atzWsqlnlZ3BKSkpIglUrx22+/obi4GGKxGLNmzWrT/YLl+txy7rF8JvkEr/vvvx+FhYWoqKiwsYGUy+Xw8vJCTk4OunTpgmXLlrH65uXlIS8vD56enpg6dSqvUPPTTz/ZWIpazuU1NTVYvny54Ozi1uflCxcuoFu3brzvl8lksnkP3EVxcTFncJ5SqbQ5VkZGBut3IjU1FefPn2f1PXbsGC5cuGBTRkBoPWSdTgeKotxeY49AIBAIdwcdUvTKzc3FokWLoFar4eXlhaVLl2LAgAFQq9XYuHEjvv76a1y5cgUzZszA7t27Xa6j0NDQgEmTJjE3VuPGjcPEiRMRFxcHsViMkpISHDx40K11SQiEOxVHYtXo7rN598mlCiyd+g5OFxxEXuExhPp3wt4z9r83OgO7fpYQLBlcYsh429B6CeLCUhAVnACtyoAb54XVAuKKYHaH6MUVXS7U/g0wR/peuHABUqnUqejeqqoql0UvLlrP2Vo0csVmsDWOBK/x48cjICCAFXntKq1vFEtKSnDlyhWnsuksWArE82W7nThxgonY5ItSt3fjGhMTg969e9tsW758OWuRRi6XM+MI/W2USCRYsGCBoFoIo0aNsnmekZFhE41vMplQV1cn6LgWtFotmpubYTAYcPLkScYiEQCviGihc+fOuHHjhks1mLi42+qdEG4NIpEII0eOZJ5rtVpcunQJdXV18Pf3R2pqqtuP6e3tjalTp0KtVsPT07PNNTF69+6Nuro61NTUIDAwEP369bP5zfPz8xO0AHW30L17d2RlZeHs2bOIiIi47dZ8cXFxWLRoESoqKnD16lWEhIQgKSkJgDkwhs8CzcLcuXMZIXbBggU4e/YsdDodMjIyOD8bCQkJnBZ4XBlger0eX375JcaNG4fw8HCH2UytBSi+um4ajQaFhYWQy+WIjo62e51gNBpRWFgImqbbnDVeWVkJrVaL0tJSBAcHO+XUcezYMaaOjUajQX5+Pvr27cvsr62tbdPcXKW+vh7ffvstFi5c6HRGizUWwQswB5haC1+HDh2yaWsJNLVgz6rZelyhWIQua65fv47ly5dj3LhxrH3W1wbupnXtIi5aWloEC701NTW8mWOtx7S+hmpvLNdnR44csTnn7Ny5E35+fjbWsTRN4/z587hx4wYiIyORmppq97XTNG1zfrly5Qp8fHyYrFuj0YhVq1a5lDFK0zR27dqFq1ev2mwfPXo0r7Wwp6cnFAoFUlJSkJKSgoiICBw8eBA0TaNv377M+UgkEiEtLY2zphpgrvP7+++/Y8iQIax9Go3GobDZ0NDAO0eaplFYWIi8vDzO/atWrcKcOXOYewyj0Yjc3Fym5qO/vz+GDBnCaTfuKnzf5db/sz59+iA1NRUqlQoRERHMZ0MsFrOu3bnO6ZY1vNLSUkRGRmLgwIEsYWv37t02wTpjx45162slEAgEwp1PhxS9nn/+eajVakgkEmzcuNEm8nrQoEFISEjASy+9hCtXruCjjz7CCy+84NJxnnvuOZw+fRpyuRzLly/H2LFjbfbn5ORg/Pjx+Ne//sVZFJhA6Eh4Kn3QoKrh3Dc0ZwqirDK9TCYT6uvrIZPJbBYTshP6MVZ4jkQvuVSJBlUNvJX+Ti3mURQF0ICc5l/QtyzqScRS+CACNyBM9OI8nhtEL67FIKHZRLW1tbhw4QIA7kw0e5w/fx6ZmZlO9bGHvUwvsViM+Ph41g2pUFpnIXDhTgEP4C4yb22n4wz26jEA5ohNi+jFlbnU2sIkKSnJJio1OZlthSmXyzlFL2t69+6Nw4cP252bwWAARVEQiUROibEAW+w0GAxQqVROjQGYI2PPnDkjqM6JhX79+iEtLQ3V1dXYtGmT08dsDV+dIAKhNXK53K3nVj4kEonLgV2tUSqVmDRpErRaLeRy+T1RWF4mk9nY8N5uxGIxIiIiWHUDPT09MXfuXKxatYqz3/33329juyqVSgXZ1CkUCpvIekf8/LP9jH8+li9fjunTp+PcuXOQyWRIS0uDh4cHfv31VyYbJTIyEmPGjGEWRnU6HaqqqhAQEACFQiG4PoxQvvnmG5vnWVlZjG2nhdZ2YjNmzGBl3OXl5TGil71MoFvF8uXLBbd1VOcNMAtfM2bMgI+Pj8NrsO3bt2Px4sWscwdN005nwDmC77NYX1/fLuK80Oz0wsJCxMXF2WxTq9Wora1FU1MT8vPzUVPDfS91p7NhwwbMmzcPv/32G+RyOWJjY5n6eRbxms+KuvV3CTBbhXNlJVoyRluf1yzU1dXh2LFjUCgU6N69O8RiMev7bMGeLWTrOmyJiYlISEjgzI7KycnhFb0As4CXkpLCCp4oLy/n7WNh7dq1GDFiBGJjY1n7zpw5w6oj1xpLxhcA/P7778w9IWB+rw4fPuxyzTku+O5PuYIHuIJlsrOzHQasAbafj6tXr8LLyws9e/bE1atXcfToUU5nk61btyI6OtquZTCBQCAQOhYd7o71xIkTTKTZ/fffz2k19NhjjzELgJ999plLvuaHDh1i6hv8/e9/Zwle1rS2uSEQOiIpUdm8+6rqby4C1NfXY/Xq1diwYQNWr16NXbt2uWQHd/baYfzfuqfx9tonUVpTKLif0WiAFJ5221jPx5moXKVSiakDHhLcXihci4tCxQVr4cNZ3Fl7g6ZpViRs65tGrihIodyOhUl3L/oKteFrLezI5XJWofq+ffsiIyMDkZGR6N+/P2d0NddiQessOGdsIB19JltnmgFsQddoNLpUm+bAgQNOCV4jR45karoFBQVh4MCBTi2EhYeHY+LEiTbb3LloQCDciYhEIiiVyntC8Lrb8PDwsMkmtDB06FCX6wxabGhvBevWrcP58+eRm5uL1atXY8WKFTb2azdu3EB9fT1omkZzczO+//57bN26FevWrXO5biPAHVTExZkzZ7BixQqbABXLgr6FtWvXcva1ZL45EoXayoABAxxa3QklJSUF06ZNExTMsXbtWhw4cEDQuFyZ3CUlJU7Pz1XaQ1CiaVrw9duOHTuYdYeWlhZ88cUXWLlyJbZu3Yr9+/e7ZX6ufG/T0tKwePFiLFiwAEOHDnX52CtXrkRFRQWKi4uxb98+m327du3iFVG5MkgdwfV9q6iowPr161FUVISLFy9i1apVvIKXPeLi4jizq0QiEWe2moeHB2bP5nc0AbiFWCEZggDw22+/cX53HAleAJgavyaTyUbwslBaWupUcIMFrVaL69ev29S8NRqNvLaZQu2/lUqlS+exM2fO4NSpU9i1a5ddK//i4mKcOnVKcK1eAoFAINzddDglZsuWLcxjPt9skUiEWbNm4dVXX0VDQwP279/v9AWexRvbx8dHsNcygdCRsSdcnb12BDMGPWp+fPYsWlpamH0FBQXIzMx0ucaHStOI3ad/wNxhTwlqf/TiLoho+6c+69fiTOaKRCJBRmwOKutv4ELxKUSHdEZVvnOZL62xZNC0Zt26dejWrRtycnLs2oW4IupbcHWhjAuubKHW827LQqqPj4/LfV3F3VZ2Qmp3WOpVWaPValntpFIp+vTpY3csrvoCrSPRhfxPJk+e7LCNUqlERkYGa3vrTK/a2tp2t3+aP38+S9xLTk5GUlKSIItGwByxGhISQn7/CQTCHUN0dLRNnRSLu4WrJCUlYf/+/e6anlNwOWRYalOZTCbmd0+r1bbJznDBggW4ePGi4Ne5bds29O/fH5GRkYJFrB9//BFLlizhrMe5cOFCiMVibNq0yWnBw9fXFzNmzGBZ5nXr1o2zxhAfEydORG1tLfMejBo1CtHR0QDM9mdCfpO5FtO52L59O0sccHeWlz127doFb29vhISEuGW8+vp67Nmzx6k+ztSXs6ZXr17w8fHhrX1mwWIZZy/zyBpLjT3AfM3HZ23qDtatWwfAfA2Vnp6OrKwswcJPa7RaLUwmk811qvU6kKuIRCKXar95eXlh/Pjxdsta6HQ6m+tPZ+7R1q9fj169erlUI/7ixYt2s5u2bduGSZMmCRqLpmls2bIFZWVlAMzX8WPHjkVYWBgTEN4asVjsVNZ5eHi4S+d1i22jI2iaxuXLl+/4+qIEAoFAaDsdTvSyZHl5enrajRLp168f8/jw4cNOiV46nY6xMRgyZAizMGw0GlFWVgaj0YjQ0FC3LhgTCHc6xZXCbv65rMtUKlWbLjwvXD/luNEfHDi3FQqwa2RZY7Ff3LFjh9P1hSRiCUZ2m4GR3WYAAL7I/8JBD/vYKzJ84sQJxMbG2o3EbYvoJcR2QwgGg4HTqsIddbwAMFYxgYGBt9QW5lZnO6xZs8amNogFV7PcuIo6c/1uRUREoLS0lHccy410eHg4cxNsjVwux5w5czg/x0Ki7MPDw9GjRw/s3LkTLS0t8Pb2diqrqzV8Nd2cETEjIyNdPj6BQCC0BxRFoU+fPg4DHoQiEokwf/58l7Iw2gtHdnvOsGjRIlAUhZSUFKfEPaFZTdZYgiVbY/kNHD9+PK5duwaFQoHw8HBBwsjUqVMBcAcQLVmyBNevX8eOHTsc2iqGhIQgJCSElTEOCLfSFgpN08jPz2ey5AYNGnTL7fw2b96MBQsWoLGxEVevXkV0dDSCg4NduqbjW5jPyMhAXFyc2+p6W2oMOnqvBg4cCLlcjn79+qG8vNyuYCmVSjF27FjOa8FBgwZh7969bZ43H83NzThy5AgCAgJw9uxZl8dZtmwZIxx/9913biknMX78eJf7hoWFsezFrfnhhx8wY8YM5jmXfaM9jhw5Ah8fH8TGxjp1f9c66641VVVVuHbtGst6k4vWwWFGo9Hh59xZJ49b4ZDEdb9CIBAIhI5Hh/MnsVxkxMXF2f3BtBR/tu4jlHPnzjFp4GlpaWhsbMTzzz+P+Ph4ZGRkoEuXLoiOjsakSZNuW4QkgXCrKa8r5t0XGXjzIprrBrp1NpVGo4GYlgPuvddmoGB/cdtSX8BZwcvdiwOA+b2xtxjv6KKdK7LYGdoimlnIzc3l3O6uWjOWelZcmUQW3J2VBbgmegUEBCAqKsql4zU2NjI2JdZY/545A9dCR2JiImubPUuSBx98kHkcHx9vs8/f3x9ZWVmYMmUK73vFNYfWNDc3IzQ0FHPmzMHixYsxc+ZMDBo0yGE/V5gwYYLDNgqFgrO2AoFAIHQ0ZDIZ5+8nX/YuF2PHjuUUVG4XMpkMs2fPtgm8aV1r51ZgXddPKpUiKSkJ0dHRkEqlWLJkid0Mdn9/f4eBQ1FRUVi4cKHdNvPmzbO7310CqgWVSmVjC9mewoo9VqxYgY0bN+L06dP48ccfsWzZMsFZIhbsZSj17t0bYWFhbskGnzBhAnJycgDAoQ2zdf3WKVOmsOq9AsDgwYMZK0O+jLekpCSkpqa6PmmB/PLLL222t1y+fDm+/PJLGxcRV/Hz82tz9o+968OGhgZ88cUXOHv2LL766ivONajAwEC74//2229obm7mfb1cNXyFsGPHDt6AMoPBgMuXL7tk0Tp16lRBYpo1fMFp7mTEiBHtfgwCgUAg3H46VKaXRqNhIqAcRWH7+fnB09MTKpXK6foh1hYOJpMJQ4YMYdlN6XQ67NmzB3v37sXLL7+Mp556SvBr6MhYbhBctTIg3OHQAECZH1CARCxFgHcoxvdayHy2uaLwtFots//KlSs4fPgwIukeaKGqUS2+AAcaFQBApWqGWCzslEY50Pt1Op1LdYX0en27fIc1Gg1SU1Nx/vx51j6j0Wj3mFzWd85gyfZqy3eWT/QyGo2sz0NMTAyKiooEjy2VSkHTNDQajV0xKTg42O3/G1eK0iclJSExMRE0TTPFuJ2ByytfIpG49Nq4FjIpimKN5e3tjZycHJw6ZZtRKZfLbT5fcXFx0Gq1qKioQEREBBITE5lj8M1PiFCs0WhY/V0VMQMCAuy+V76+vpg3bx7rfxMZGYmYmBioVCokJCRwfnbvJMhvLYFwd3Enf2d9fX1ZGVajRo2Ct7c3EhISsHv3brvZtz4+Pm4Lcmkrs2bNYoItrH8LkpKSbnnkv6Pfo3HjxuG7777j3NejRw/Bv/sTJkzAjz/+yNreq1cvzt98a0QiEYYNG4adO3cy2xITE5GYmMi4nnDRq1cvXLhwwaXAq759+0KtVttcc6SkpCAjIwPr16/n7COTydr83Tl58iSCg4MFWx9u27aNc/vAgQNtro3i4+Nx9epVl+aUlJQEX19fm/+RtYWpNRkZGaz/ZWxsLGJiYlBTU4OGhgYEBQXB19dX0HvVvXt35OTkQCQSQafT4erVq5DJZLh8+bLgGmZ3KsHBwZyv4b777mvzfVNwcDD8/PzsZqVyWb4D5uvtsWPHYu3atXbnsXr1ak6bw4EDByImJgYXL150et4AcOrUKfTq1ctmW0NDA+f5QwiDBw+Gh4eH0/coSqUSPj4+bXJ1sJCQkACZTGZzD92lSxcAHXvdjThOEQgEgpkOJXpZF6309PR02N7DwwMqlYrTbs0e1tkf77//PjQaDYYPH44XX3wR6enpaGpqwo8//ohXXnkFjY2NeOWVV5CYmCioyH1paekdvZDmLixFnQkdBzEtQ7AhDTJ4QU3VolZyGbN7PQeKotDSoENLg7n4t1qtZvWtrq5mMjNPnDjBLIR70EGQ0V7QUfwFaS0UFRdCKmHXKOLG/oJ5XV2dS4JGY2OjTZFzd9Qm8vb2xvXr13ktDEtLS6FUKnn7+/n5talYb1VVFYKDg9v0neU7p1m/Vxb8/PycEr0oiuIcpzWBgYGC2jmDs//fwMBASKVSZh5BQUFOW5u0xsPDw+XXxbUY1dDQwDmer68vS+TKyspitfXy8oKXlxcAYcXphdxwhoWFsY7j6ncrNDRU0PvVqVMnm/mHh4dDJpNBJpPdkrpj7oL81hIIdxd34nc2KSkJR48eZZ6LxWLU19czi7pdu3Zl9jU1NdlkzAQGBqK8vPy2iXndu3eHwWCAwWCAv7+/Xdvmzp074+rVq/D19UVmZibUajXOnDnj9CK4QqEQ9Nsm5Ppl0KBBUKlUkEqlzPvu5eUFnU7n1G9/a/vntLQ0KJVKwWMMHjwYAJj6YfayaiiKgkKhQE5ODkwmk0NrtdZIJBJ4e3sjNDQU1dXVTPZNVVUVE7BqwcvLC506dWKuUZw9Vmv27t2L3r17O2xXXV3NeQ3l7+8PkUhk8746ys6yR1BQEOt/xJcJ5Ovra/f/KZPJ0NjY6LKQYLm2S0lJQVhYGEQiEXx9fdv8nrcmMjLSpcBDIQQGBiItLQ1isRhHjx61+Rz36dPHbcfNzMxETU2N4LpqFvz9/XH9+nUkJiZyCpvWnDlzxua5UqlkPnvOBhBauHTpEkJCQmzckpytWdcaV+9R0tLSUFxcDIPBwBnwJ4RBgwYxQXJKpRJqtRr+/v6QyWR35G+tuxCLxSz3DQKBQLhX6VCil/UNhhDLJLncvEDOtQhvD+sLJI1GgyFDhmDNmjWMzYRcLseiRYuQmpqK++67DyaTCa+99hrGjh3rMDo9IiLCqbncbeh0OlRUVCA0NPSWpK4Tbh3epgjIYL4hUtIBUNKBTCFsa7iylfz8/BAVFQWaplkLIwraDzo0IyYkGSO7zsQPh75EVQO7vlBYRBg85F6C5uoo08vPzw9eXl5Oi0Xe3t422UatM2NcIS0tDVFRUTAajTaWMBZu3LjBLEZwIfRGoXPnzlCr1awbPkt0tru/s+Hh4ZyZWVFRUQgLC0N5eTkuXrzocOFIKpUKsgvs1q2b2y0OFQoF8vLyBLUdNWoUK3q4uLi4zaJXS0uLy3aJZWVlrM9Hamoq7+9nZGQkCgsL0dLSguTkZEG/s47Q6XS8Ea8WevTowQpkkcvlrBt+RwwfPlywhVVISAiOHz+OhoYGdO7c2WULydsF+a0lEO4u7vTvbEREBM6dOwc/Pz8kJibatZBPSUlBfX09lEolE5QTERGBkpISRngJDQ3FiBEjUF9fj59//rnd5u2MRVt0dDTLzs9iy/jtt98KHic5ORk0Tdv9jWqL1bErWIQEsViM8PBwt1wP9e3bF7///jtru0Kh4Lz+F4KnpydiYmIAmDP/LSKbBaVSicOHD6O+vh4JCQmsOqeTJk3Cb7/9xghjw4cPR15enuAsPkeuARasRWBrhg8fzplh0dzczFtOgS/raM6cObwWltbZexEREejXr99ty+y4//77UVBQgN9//x2enp4YPHgwtmzZYtMmNDRUsMgwZMgQVrZ9cnIyunfvjubmZmzevNnluY4dO5Z5LJPJcODAAWi1WuTk5KBz584uj8tFbGwsEhISnKrr1qNHD3h4eCAyMhIqlQrXrl0T3NfDw4P57EZERLgkegHmmoWW62VXMxQB83V0W89xFst1nU6HwsJCeHh4YPfu3YL6jhs3Dv7+7Bred/pvLYFAIBDcS4cSvawv9oTUobFE7tnLknB0HAB45ZVXOC9K+/Tpg/Hjx2Pz5s24ePEi8vLyHPrf3yupyDKZ7J55rR2ZppZ6/PD7V2hU1cHHZHuDG2DozPk/5rrRFovFUCgUvBlBIkqMMT1nIzIoDlnxvbHz1EZWG6lU4vAzVd1gjvClaPs3+2KxWJDtWnJyso2FhOV1WGhrPa0uXbogIyPDbu0of39/u69baN2pbt264dKlSyzRq7y8HLGxsS5/Z/mEwx49evCOFx0djejoaAQGBmLXrl12x5dKpQ7nJRaLnT7PC6FTp06C2mVnZ3MuALnrZsvVc2lkZKTN5zclJcWhBVVaWppLx+LDEnxiD66oZiHZ3BaSkpIwYMAAp2qwKRQKDBs2THD7OxXyW0sg3F3cqd9ZhUKBIUOGCG7v4eHB2jZx4kSUlpZCJpMhJCQEFEVBqVRi4cKFuHTpEi5fvuxyRD8AzJgxA3v27EFlZSW8vb0xbtw4t72XS5Yswd69ewXVgU5PT3cYmNGzZ89b/n/mqtnZFtLT01FSUoLiYtuavkql0ua1+fv7C66R6+XlZfd9iYqKYq69uO4nFAoFZs+eDbVazXwGY2NjUV5eLlhc/f7779G7d2/4+fkhLCyMtZ+mac5MN39/f96srkGDBmHQoEGora3Fhg0bbPZNmjQJFy9eRHl5OSIjI5GQkOBQlFQoFG6pF+Yu0tPTkZ6ezjyfOnUq8zoTExMxYMAA0DSN6upquyLQlClToFQqMX/+fOTm5qKsrAxJSUmM+Ozh4YHFixdj2bJlduczbdo0TitM689WTEwMI7C2F2FhYZg5cybWrFkjqL21q8fw4cNRW1uLX3/91cbNiI+cnByb1zdo0CDemnkpKSno2rUrr33qjh07MGrUKM5gS6F06dLFbec4hULB2DnGxsZi7dq1UKlUCAsLQ2NjI+v7GBcX5zDI7U79rSUQCASCe+lQopcl7R6AIMtCyw+kM4tnrY8TFBTE+AJzMWzYMCYi6eTJk4KLPhMIdzoanRpvr32SeR4NYVGdXGKSZZvJZGLtS4zMRI/uDyIyyFwEVyJmZ5d0SegLucy+qJFfdAKrd38AwHGmF03TnHNpTeubUiFCGR8JCQk2tQEHDBjAKvweEhLCWhByNE97c+rcuTMaGxuRnp4OHx8fZGRksLLT2ioWcVkJjR8/HqGhoQ77JiQkOBS9unfvbvM8Li6OFRkp5H/pCkIipRMSEtCjRw/OfbfbSz42NhZJSUm4du0aQkJC0LNnz1s+B0fvYevvgAV7WQatGTRokFNzIhAIBIL7EYvFnJH/EokEaWlpSElJwZYtW5jrhokTJ+LixYs2tZRbM3ToUCiVSiZ7afz48VCr1YzVlzsZNGgQUlJS7Na3CQ4OZu4rlyxZgurqaly5cgVnz55l2gwYMOCWZnm1J6NGjcIXX3xhs6118IyQ4BYLrlx7c+23Fl0pikJ4eDjGjh1rtw6ZBb1ej/379wMwB/r069eP2WcwGHDo0CHOfqNGjXI4dkBAAKZOnYrjx48jOjoaycnJAMxBdJbHHYGAgABOUS4sLAwDBw5kWSImJydjwIABzP9WJpPxXjuLRCI8+OCD+PLLLzn3Z2Zmcmb4CK3V5m58fHwEf/ZaExAQgFmzZkGv12PdunV2bUVjY2NtniclJaFz58746quvbO4F+/fvj5SUFFAUhdGjR/PWpvv1118dzm/hwoUoKyvDxYsXodVqodVqUVtbiwEDBrDm4y4kEgnmzJnDZIEePnzY5vwKwKkAjbsVk8mEIUOGIDc3FxkZGdi3b5/bf/O4qK6uRk5ODpqamvDAAw/ggw8+aPdjEggEQlvoUKKXQqFAQEAAamtrHXoy19fXM8JYZGSkU8exbu/IjtC6rbWXOoFwt3PiMnf0mCPsiV5cmV5x4amM4AUAMaHsm8KkyC6QOajnZRG8zNi/YTaZTHZvLJhR3Ch6ZWdno6KiAs3NzQgLC0NCQgKrTWpqqtOiF99+sVjMuiloj4g3rv8pV+QsH2PGjMEvv/xis81SLyMyMpIVpdm9e3eW6NWW/4sjoqKi7PrV2wt0sFcnRCqV4oEHHsDFixdx4MCBNs2RD7FYjEGDBmHgwIFut350F62tiyx4e3sz/vyA+SZ4+PDhvDfvBAKBQLizEYlEGD9+vM22kJAQxMbGIi8vD97e3sjOzkZubi6uX7+Ofv36sTKuRSKR08GMzhAaGoqhQ4fizJkzCAoKQv/+/VFdXY2rV68iMDCQde0WFBSEoKAgQXWi7lZaux5YMjIsjB49GitWrBA0Fl+gizuIjIzEokWL8MsvvzB2h7169cKRI0d4++Tn56N3796Mo8uuXbs4beMWL14seME5ICAAI0eOdOEVdAwSExNx/vx5xtIxKSkJAwcOdGoMiqIwf/58bNmyBdXV1QgICEDfvn0RFBTEWG+3zvZqbV16KxFS142v9jtFUZDJZBgxYgSvtWNwcDDndbxFIGxqaoJMJmMJ0EIdK7jIysqCRCJBVFTUbRHxLa83NTUVly5dYu6p+vXrx2sL2pFYsWIFcnNzAQCvvvqqS4KX0WjE8OHDbQJeZ8+ejU8//ZS3T1BQEP785z/j3//+N1auXImFCxciJyfH+RdAIBAIt4gOJXoB5gvvQ4cO4dq1azAYDLzR4Nb2FM7W6rC+IOezY+Pa70xkOoFwp3OpJNelfvZELyGFzsMD2BllRpPBbp8Gla3gLCTTSwh8ohdN07w+6OHh4RCJRCxh3t/fH9OnT4dWq+WNUE5KSkJ9fT1zkQs4Fr34aka1zpCykJKSYhNV3dYsqdbnSKE1lazbW9cC6NevHzp37gyNRgNvb2/W/6AtBcNdIS0tza7oZW8+0dHRvHUmpk6dCpFIhNTUVLuiV2ZmpuC58nG7Ba+hQ4eyMvo6deqEPn368N64ikQi9O/fH/v27YPRaESfPn0QFRWF3r1729QI4xKPCQQCgXD30HpRlS8Y4laRkJBg89sSHByM4ODg2zij20vXrl3R2NiIuro6pKSksDL5pVIpE5RqQSwWc95Du7uuUmvEYjHGjRvHPDcajXZFLwD46quv7O738vK6JRkWHQWLuF1WVgYPDw8bSz9nkMlkmDx5MrRaLWc2ob+/P2bOnIny8nKEhITc8vsDaxy5ZowaNcphIHVISAg6deqEkpIS1r74+Hi7ffmsyymKwgMPPIBvvvnGbv/WZGdn82bi3Wp8fX0xffp0VFdXw9fXFz4+Prd7Su1Oc3Mz3nzzTQDmcgGu2rF/8sknLtUff+SRR/DJJ5+gsbER//jHP9q1LieBQCC0lQ6nwvTp0weHDh2CSqXC6dOneRd2rT2KnY2+i46OZi46rl+/ziqya411xoGzi70Ewp0Ml82gEOyJXly2pK0zm7iOe774BHI69+c9ZmmNbVQm5SDTS4j4BrDrVZ0/fx79+/fHqVOncOLECc4+Xbp0wfnz51nbKYqCRCJxKI6HhYU5JXpxFccGwERCtqa1yHDx4sU2nbsaGxttnju7MGBZoKiqqoJSqWRuZuzVw0pKSrIJbGhP277o6GikpaUhPz+fc7+9aEN7VivWN/DWBctb4+4aW7eDhIQEqNVqHDp0CDKZDOPGjeOs49Wa2NhYREdHg6Io5jc4IyMDBoMBly9fhp+fX4eOricQCAQC4Xbj5eVlIyRxMWbMGPz4449oamqCXC7H+PHjcfXqVZw/fx5qtRppaWno06fPLRePxGIxYmNjUVhY6PIYzrgXEMyIxeI2ZRlZY88+08fH544QQfg+1w8++KBTgWcjR47kFGHbkiEpl8sxd+5crFq1ym67hQsX3rEB3EqlssNYxgrhs88+Y4Jan3rqKZfGKCwsxL/+9S+X+vr6+mLhwoV4//33ceDAAezZsweDBw92aSwCgUBobzpcWJJ1ajjfj7fJZML3338PwHzSHjBggNPHmTBhAgDzgi5fkVAANsVayeIboSPhIfdy3IgDe6IXF1w3on3TR9s8P198Ehevn+YdQyJqfZHu2N5QCHwZPnyCF2C+MHc1qhFg3ziZTCacO3cOJ0+ehE6nA03T0Gq1aGlp4RTXnB0fMNcwcJXWVoOu3DCJRCKEhoYKvnHNzs5mai8GBAQ4nc3rLP369eO9abW3gGPvRtdalOQT+CQSiU2NybuZjIwMLFmyBPPnzxckeFkQiUQ27yNFUcjJycGMGTMwcuRIm7oeBAKBQCAQbj0eHh6YOnUqJkyYgFmzZsHf3x/dunXDvHnzsGTJEvTr1++2ZUuNGDGCZcnoDO19jUnoGPTq1cvmeVxcnNNOC2KxmGWDmJSUZDcQUAgeHh5YtGgR7/6oqKg7VvC619BoNPjss88AmF0xxowZ49I4Tz31FFpaWuDn54cRI0Y43X/hwoXM5/e9995zaQ4EAoFwK+hwole3bt0Yz+Zvv/0WR48eZbX56KOPGO/xP/3pT6yMh/3798PPzw9+fn545JFHOI/zyCOPMPVvXnzxRVY2AwCsWbOGsaUaNWqU2yKaCIQ7AaPJvrUnH/ZELy6xicsSYnT3WfD1tBWO1u/7H8rrrkNvYGdp6Qy2tZPcZW/IJTg4EswCAwPRuXNnm5t7ZyzYWi8KWDJkTpw4ga+//hqrV6/GN998g1WrVrlUC4qrFsaBAwdsMqeEoNVqcezYMVb2niNLWHfg6+uLadOmYfr06Zg4caJDWxF3wFWAXCqV2r2h5avplZOTY9OP70Zz5MiRxFKHQCAQCATCHY9UKkVoaGibF+jbg169emHUqFEu9XUmUIdw75KVlYUuXboAMAteztYxsxAREYGJEyciOTkZ3bt3R79+/dwyP7FYzBsIHhsb65ZjENrO2rVrmSyvuXPnunQfuHLlSuzZswcA8NprryEoKMjpMWJjY5nP8J49e3gdTwgEAuF20yFXy/79739DqVTCYDBgypQp+O9//4tjx45h3759eOqpp/DSSy8BMPuGP/bYYy4dIyoqCi+++CIAc5HbYcOGYeXKlTh9+jT27duHZ599Fo8++igAc2q9xXeXQOgomGjXxAuNRsPaduzYMdTU1HAKRlzbKIqCp8I260ejb8HHm/+O/1u3FOW1xcz2A+e24reT62z7uynTKzU1lbWtvLzcbh+KouDn54dx48YhPT0dPXv2dOrGx1FUIJdFpDNwiTcAcOTIEbS0tAgag6Zp/Pzzzzh9+jRrX1xcXFumJxipVAo/P79bFpnY0NDA2qbX6+324aoBMn36dJYtL5cV5eDBgxEZGenkLAkEAoFAIBAIrbHYVTtDenp6O82G0BHp2bMnlixZguHDh7dJ/A0JCcHAgQORk5Pj1vscPptEErh957By5Urm8ZQpU5zuX1lZib///e8AzGVh7r//fpfnMnnyZOaxI3tMAoFAuF10SNGrS5cu+Oqrr+Dj44Pm5ma89tprGDFiBCZMmIAVK1YAMAtea9eu5S3sKYQnnngCS5cuBUVRuHz5Mh577DEMHjwYEyZMwBdffAGj0Yjg4GCsX7/eqUwOAuFuwORiphefELBx40bObCI+ASo1uivn9hZtM/acuVn/aPfpH1DTWGHThqLtn/osmaCO4LrRaG3nx0doaCj69u2LLl26OHXD4qwVBh98UV0ymYx3PlzFk7morq62KVhuzZ3grd8eREdHO91HqVQywilFUejTpw9noW2FQgF/f3/muUgkIoIXgUAgEAgEghvp168f5s6di9DQULvtunTpgkmTJnEGLxEIdzMPPPCAzfPMzMwOY6V+q+jbty/jGrV+/XrB/Z588kmm3zPPPMPaX1hYyLhYde7cmTdQ1R7PPfcc6uvrIZPJ8N5777VpXeG+++5j+q9fv16wUw6BQCDcSjqsOe+YMWNw4MABfPbZZ9i+fTtKS0shlUoRHx+PSZMmYcmSJW6p9fHyyy9jzJgxWLZsGQ4dOoSKigrI5XJ07twZY8aMwUMPPQRfX183vCIC4c7CVXtDe/Z2V69eZW3jE8migjvDQ+4FGjTUWtvsprzCY8xjbtHMPcIR19jFxcUcLd2HO0Sv8PBwuzfqYrGYs46Xo8wlC1zZfNZjd0S4fk8iIiIc9uvXrx/S0tIgkUjsCoKjRo3CqVOnoNPpkJaWRmpVEQgEAoFAILgZDw8PjBs3DsuWLWO2eXl5YcaMGTbXsBqNBvX19bdhhgRC+yGXy7FkyZLbPY27mpkzZ+Lll18GYLYjnDZtmsM+Wq0WmzdvZp7PmDGD1Wbbtm3MY1fsMbds2YIffvgBgDl43xXRzJrg4GCkpqYiPz8fFRUVOHXqFLp25Q5KJhAIhNtFhxW9AHPk/Ztvvum0teCAAQOcuojt2bMnevbs6eTsCIS7G6EWgNbQNO1yv9ZiT0JEOl6Y/TH0Bh1eW8m+ONfq1ZBLlTDSbPHGUU0vIURERHD6aDc3N/P2ccUzuzVtFb2GDx+OmJgYu234ak0J/d/Zm2NHLYTMZUEoxGedoigEBAQ4bOft7e2y/z+BQCAQCAQCQRgikQjz5s1DXl4exGIxMjMzO2zQFoFAcC/Tpk3Dq6++CpPJhF27dqG6utrhGsD27duZ9cf4+HjOtcXdu3czj/v06ePUnBobG5nssYSEBM5MMlfo06cPU89r9+7dRPQiEAh3HB3S3pBAuNcpKSnByZMncfXqVcFCBU3TqKwvxY3qa4KyuB4Y8Re8+sByyKVKwfNyNe29pqaGd59Wr+bcrta2gKZppETZXnyJaRk86bbbkWRkZDgtQGVlZbX5uG0VveLi4lwqegu4R/TqqIsGXGKeq+8zgUAgEAgEAuH2oVQq0b17d7fXTSIQCB2byMhI9OvXDwBgMBiwceNGh33Wrl3LPJ4+fTpnm5MnTzKPna0n+PLLL6OsrAwA8N///hcKhcKp/nxkZmYyj0+cOOGWMQkEAsGdkBU5AqGDkZ+fj19++QUnTpzAzp07ceTIEYd9aJrG6t0f4sMfXsBnP7+CT358CS1a/owlwCxsiEQiDO86VfDc7Fkb2oMv8wgA9AYdd58/xLA5Q59AqP/NArwBxs4uzcEasViMmJgYpwUod1gTuqumlz34Mo+Eipb22nXUhQNXM70IBAKBQCAQCAQCgdAxmDlzJvN43bp1dts2NDRg+/btnH0tVFRUoKqqCoB5LaBzZ+HrGQcPHsSKFSsAALNmzcKgQYME93VEUlIS8/jcuXNuG5dAIBDcBVmRIxA6GOfPn7d5npeX57BPeW0xzhffjM6prC9BXuExNLbUOcz6yuk8AKnR3QTNzRVrQ8C+iKIzcAtiWr0Ge8/8hH+u+hMq6kqY7UrasZWcI/z9/V3qd7tFLyE1pgBzFhsXRUVFzAV3axobG7Fx40YsW7YM+/fv5x37Xsr04nuvCAQCgUAgEAgEAoHQ8ZgwYQKUSrMbzrFjx3Dt2jXetps3b2YCfHv06IH4+HhWm6KiIuZxcHAwZDKZoHloNBo8+eSToGkaAQEBeOONN5x5GQ6xXlsoLS11OcCZQCAQ2gsiehEIHYza2lqb50Kycxpb6ljbfjy0Au+sfQpvff84CkpvCmf1zdX48pc38O/vH8Mvx1ZDKpZh+oBHBM3N1Qshe69Bb+TO9GpS12PnqQ029ocyk7dLx2+NRbxzVvxyR+ZPW0SvXr16CWrHV9i2srISP/zwAy5cuMDad/r0adTU1MBkMtmta3YvZXqpVKrbMBMCgUAgEAgEAoFAINwOfHx8MHr0aOa5tX1ha6z3zZgxg7NNZWUl81hILWgLb7/9Nq5cuQIAeP311xEYGCi4rxCs52IwGOyWpCAQCITbARG9CAQC9EY97z61ToVtx79nnv9ybDWKKi5BpWnC73nbcK7gODZs2CDoOK5metnrpzfooJR5srZ/v/tD1jZ31PICbopwYWFhTvVzVMRWCG0RvdxxfACcmVwXL14U1LejZnp5eHiwtrmjhhuBQCAQCAQCgUAgEO4erAUsPovDGzdu4ODBgwDMAZRTpkzhbNfS0sI8tmSQOeLs2bP44IMPAAD9+/fH3LlzBfVzhtb3v9bzJBAIhDsBInoRCB0EmqZRUFDgUl+VusHu/vLaYuZxftFxm33HTx5DU1OToONwZXpxZci0xl6m16WSXCwY9Zyg43uYnBe9oqOjeedDURQWLFggWNzgEkac5VbU9BKC0P+5NSKRqMPWuRKLxUhNTbXZZl3cl0AgEAgEAoFAIBAIHZ/hw4czmVVXrlzByZMnWW3Wr1/PrCsMGzZMUCYWTdMwmUwYNGgQ/Pz80L9/f1aAsNFoxOOPPw6DwQC5XI53333XDa8IqK6uRlRUFPz8/PDEE08IrvdNIBAIt4uOufpIINyDnDlzBrt27XKpb2HFJZePa2wU5ikNgFOUE1JM1d4FVYOqBtuP81sGWCOC89Z6UVFRducjlUoF2QZmZGS4RbC6U0Sj77//Hjodt7UkHx01y8uCJYpu4sSJWLBggVtETgKBQCAQCAQCgUAg3D20ztxas2YNq431tlmzZvGOZX1PqdFosGLFCuTm5gIAXn31Vdb6wOeff47Tp08DAJYuXYrExETU1NTgww8/xMiRI5GcnIzQ0FBkZGRgz549gl9TUFAQ/vznPwMAVq5ciSNHjvDOk0AgEO4E7ozVUwKB0CZqampw9OhRl/v7e7nH9s4RXCKJkBpP9uwNx/eej0BfoTaDzkcjcYlMrtg0OmuF6G569+7tVHuuDLfWOPuZ0+v5bTQ7Ch4eHggJCRGUwUggEAgEAoFAIBAIhI6HtcXhpk2bbFxv8vLykJ+fD4BdA6w1oaGhzOPq6mq8+eabAIAePXpg2LBhrPZnzpxhHm/duhXdu3dHcnIy/vGPf+Do0aOoqKiAVqtFSUkJysrKmLa//PILhg8fzvyVl5ezxn7kkUfg4+MDk8mEl19+mdkukUjcXjOMQCAQ2goRvQiEuxyapvHrr78Kaqs36LD59+X44IcX8Mux1TCazBdeRpPBYV9LW6G4M6vHXqaXUu6J8b0fwAPD/+JwHInYeSGCS/QSIggJGccVXBlHLpcjOTnZqT4ZGRkO25w/f97puRAIBAKBQCAQCAQCgdCR6dGjB+Lj4wEAlZWV2L17N7Nv7dqbTjUTJ06EQqHgHScmJoZ5XF1djerqagDAU0895XAOZ86cwZUrV2AwOF7vqa+vx/Hjx5k/rVbLauPr64uFCxcCAE6cOMFsj4iI6PCuLgQC4e6DiF4Ewl2OSqWCSqWy2+bbb7/FunXr8Ov+TTh+aQ+q6kvxe942nLi0B4Bj0at/xlhwZknR/HZ9RqMRRUVFNttaZ0ilpKQIsvwT4hft7eHnsI0r9oIURWHo0KHMc6lUii5durDacUVZWeMu0cvZ1xAVFYV58+ZBJhNuQwkAkZGRNhfYBAKBQCAQCAQCgUAgEIQxffp05rFF6KJpGhs2bGC2W2eEcRESEoLgYNva5J06dcKYMWPcOFPhLFy4kLUmISRglkAgEG41RPQiEO5yhFjtaTQa1NfXo/RKnY1Qdfj8DgDAkQs77fYP9g2HWMS2IaQcnEJ27tyJCxcu4NChQ8jPz2fZG4pEIreJXiF+nRy2cSXlXiQSISEhAffddx/69OmDKVOmwNPTk9XOkUDkjnpezowzYMAATJ8+HaNGjXJZcPP19RXUrqGhQVC7kJAQl+ZBIBAIBAKBQCAQCATC3cTMmTOZx1u3bkVLSwsOHDiAkpISAGbxqn///g7H6dq1q83zuXPn8t7jf/rpp6ivr8cTTzzBbIuLi0NpaSnq6+tt/mbPns3qv3HjRtTX1/Oub8TGxmLgwIE227p16+bwNRAIBMKthoheBMI9BAUxJFDgsYlvwM8zCH4Ca3kdubADq3d/iJ2nNjp1PKPRiP379+PcuXM4ePAgLl++bDsfihIk4ggR9kQiEXw8/Hn3/3niP3n32au/ZKlDFRERgYyMDPj4+HC2E4vFWLJkid35uQOhopefnx/8/PzaJLYJzQ6rqqoS1G7s2LEuz4VAIBAIBAKBQCAQCIS7hfj4ePTo0QMA0NzcjC1btmDdunXM/unTpwu6Xx8yZIjN8ylTpthtr9fr8fXXXzPPX3zxRXh4eAia8xdffOGwzeTJk+3Oj0AgEO4EiOhFINxjUKDw0ea/oV5VDanELGp4Kexn9JTWFCG/6Dj25G5mjdUW3JnpBQD3j/gLIgJjoZR7onfqCDw45m8Y1+t+LJ3yNsL8o1BRUcHqI5VKGa9tLtxVkNXPz88t4wgVsYKChAma9nAkeoWHhwMQJkr6+vraFRcJBAKBQCAQCAQCgUC4W+nbty8TfLp+/XoAtvaF3377LTZvvrmmYtn35JNPMv2eeeYZ1rjW9oFSqdRhve4DBw4wbize3t6YMGGC4Newe/duh+UzevfuzTwWiUSc5R8IBALhdkNELwLhLkeoIMRFftFxAIDeqHPQsn0QKuAIfY1h/lF4ZPyreHH2J7iv1zzEhCahV+pwBPiE8vYZPXo0JBK2daMFd2RoicViKJXKNo8DCH/P7L0moTgSvSz7HYlecrmcZYHQYTHoId36PWSrPwFVfv12z4ZAILgBqqbS5vtM1ddAfPIAqJpK8waTERBQIJxAIBAIBAKB0HGxtjO01PCaMmUKE/y5b98+RozKyspCamoqtFotpxBmzblz55jHer0eFy9etDuP/fv3M4979OgBuVzucO5isRiAuTTGsWPH7LY9fPgw89hkMiE3N9fh+AQCgXCrafuqKIFAuMu4KZooZOYUd73BVdGrbZleJpPJbfaGQqAoykZAGz16NMLCwnDp0iW7fdrKmDFjbmlNL3fVznIknBn+WOS19/+ZOXMm5HK5oAvtuxGqphIeLz0IGI1oefVzeD43l9kn27YWzR9vBryE1Ubr8Bj0gFgCuOm7QCC0O1oNvB4azTzVjZwG/ZiZ8Fw6nbeL+onXQRn0EJ/6HaZOcdAPmwQo2XUgCQQCgUAgEAgdi2nTpuHVV1+FyWTCrl27UF1djaCgIAwdOhS//vqrTVuLuLV9+3bU19cDMNsh9uzZkzXu7t27bZ5v3LgRL7zwAu88rEUxoVlYfn5+qKmpYfoPHjyYt+0PP/zAml/rumMEAoFwuyGZXgTCXU5bMr00uhZcryqAiTa61L+t9oYajcat9oaOxmg9jpeXFwD7GU1tFau8vLwYG0B3wDWfuLg4xs5QoVBwXii7gtFo/3Nh2W/v/+Pj49MxBS+TEWish+fTM0A1N4JSq2wELwvKt56+DZO785Ds+RmeT0yBx1PTIM494rgDTZv/CARH0DTQ3AioW7j3q1VQvPU0vOYPZv6km1bwj2cwAAaDua2V4AUAsu3rIbpxze50lB/8A4pPXoP00A5If10P+Yr/OvmCCAQCgUAgEAh3I5GRkejXrx8Ac4Doxo3mmuizZs2yaScWizFt2jQANzPCAHONLy5Onjxp83zVqlV2A0+vXLnCPI6KihI0d+uaX61rsVtTWFiIvXv32mw7ceKEoGMQCATCrYRkehEI9zifb3ntth07KirqloleXBeFFuvCqKgonD17lrNfW0Uvd8zdGq75KJVKDB8+HBqNBnK53G1ZZZGRkXb3OxK9FAqFW+ZxpyE+fwrKfy8V1ra4wLwof69mN6maIF/3BaS7fwRgzg2V7twEY3pXoEUF+PjZtjcYoHz1TxAX37xR0857AvoR9os1382I805A8fGrMGT2gG7On0H7BgAAqIobEFWXw5jcBXCDXanbUKsgW/cFRDUVMGb0gH745Nv2+Zb+thHylR8wz2lKBNXnvwAyOaDXQfn2XyC+xD63y39YAcmJ/VC/9gVgsbBtqofXY5McHlOy7xeY/INAe/vZfE65MHVOg27WIxAVXYZ81UcQ3bgG2tsX2vlPgyorhikhDaaYRP4BaBpUaRHk338KyRmzWGzo2g+axc+xM0hpGuJzxwGdBsYufe6szwyBQCAQCATCPcLMmTMZe8F169bhoYcewuTJkzF58mRW24aGBmzfvt2mb2sqKipQVVVls62kpARbt27FuHHjOOdQW1vLPA4ODuad66effopPP/0UAPDcc8/h888/BwDU1dXx9lm+fDnr/t/afpFAIBDuFMgdMYFwj0HRlENXwvkjn8WBs1tRUJbHbPM2RsDbFAkDpUGt+DIMlAbdk4agLN+2yGlrC0F7iESiW5rp1RrLsS3+1Vy0taaXu0Uvrvk0NjYCcL/IpFQq0bVrVyayLCoqCtev36xrYzmuRqPh7J+enu7W+dwpyL98y6n2XguGQN9rKLSPvtROM7pDMRrg+excUKpGm82S3MOQHN8H2Q8rICq7DtV/14IONFtySn7/jSUkyFd+APnKD2DoPhD6oRNhTM0GTCZALIH051UQFRdAN/cx0H6Bt+qVuQ3Jzs1QfPMuAEB6eCdEFSVQ/+NjeLwwH6KKG0w7k7cfTNGdoV3yPGj/IPZAzeb3mFKrQAfw39g6g+jyOXj887Gbh/jwB4hqKuDxysM353/6EGTrv4Dq4x8BidQtx4UlQMHOuVd86nco33uRtZ2iTfB4cSHUf/8Qkv3bOAUvZozrBfBaOBTNy3cBBj0Uy94RND1jWldIj+4G6qodtpWcPAhTWDQkR3dDVF1unmNzI0s0N3QfCENOPxh6DgZkcojzjkP+5VsQ1VZxjul1cqK5X9f+0Dz5T8BggOfDY0AZ9Ey75i9+NYt/AGSblkP2w9cAANVb34IOcxDxazKZhcx7VawnEAgEAoFAcJEJEybg2WefhVqtxrFjx3Dt2jXExcVxtt28eTO0Wi0Ac+2t+Ph4VpuioiLmscXdpbq6Gu+//z6v6KVS3VyjEVpb3Lpdc3MzZ5uGhgYsX74cANCtWzcmw6u0tBRGo9HuugqBQCDcaojoRSDc5bhbVAGA6JBEzBryON747k8AAAmtgL8p/o/HcgSLkjB5/HR4SvywJn+NTV+RSOTQFs+67a2q6WUv08tSWJaLOy3Ti0v0ao/PgIX09HR4e3ujU6dOqKiosBG9tFotmpubcerUKc6+CQkJ7Tav2wZNM4vXziA9sgvGjB4wDBzTDpO6MxEV5LMELwvSH7+FqMz8WfJ8egbUS9+E4su3QDU18I4nOb4PoqsXAJMJonpbwUF6dDdU729ghC9RcQE8/rGY2a96dy3oAPfUumsTJhNEJVchObYXsh+/Ze0WX7sIj2dms8QOUVM9RHnHIXlqGppX7AZ0WoivnAMoEaeFpuG5/wIyb/OT5kaIaipgikoAmhsh+2UNZFtXw5jcBZrFz4EOjQR0WkgObIMk7wS09z8J2tPbRvACAM/n5kL97P+h5R8fw+P1PzPbKY0aXotH2LRV/etr0BExoMpLILp+BcbUHFCqJkgO74L46nkY+o6AoecQlqgiupJnMzYAqJ96E8bMHoyopvi/ZyE5y19cW1RVCtovEPr7ZgEiCvK1n/O2BQDZ2v9BN+sRaJ56A/IV/4F090+8bdVPvgFj135Q+wdC+S5bdOOC9g+C9oGloD08If/mXXP2Zyskx/dBVHwFhuw+kJw6CMUnwjKwJScPQHQlDxCLYUzNBqVRQ3zZHGnrtWQUdBPuZ33OPJ5/AC3vrQftFwjJ/l8gX/URaKUnjMlZ0I+YAtnmbyDJPWzTR/Wf70EHhQmaE4FAIBAIBMK9jI+PD0aPHo1NmzYBMNsX/vWvf+Vsa21taKnx1ZrKykrmcVBQEB566CE8/fTTOHbsGHbu3Ilhw4ax+lgHpdpb67DGuuQDX1DrZ599hsbGRohEIrzyyisYP348ALOVY01NjdtqixMIBII7IKIXgXDP4VjEkYilEElECPIJR3VDGSIM3W32S3U+CA+IthFALIjFYsGil1gsFnQRxifqVFRUoK6uDiEhIQgICLA7hk6nY22zCEiW2l5c3GmiFwDI5XImIgwAMjMz3X4MayiKgkgk4vxf8dlCAvYz6O4ExOdPQXS9AIbugwRnx1AVJS4fT3Lq4D0leim++DfvPvGNQpvnQgUEUW0l7z7PJ6fy71s6A81f77m5wWQCjAZAevPmTnzmCJT/+StoqQzqZ96GKSWbezB1C+TffwpTUJjZ2k9p9r+naitBVZZBVFsJY0Z30J7eUP7zcYivnodu1HQY+o+Cxz8eFPAa2dk9FnSjpkPx0cuQHN9ndwyfz14H/vwmfN7/G2T53B774ou58HxuLjQL/gLFiv8w27nG1g2fDN20JYBCCfGJAw5fg+cL86F+5h0o/+9Zzv2S04dg/HUd1C+Z7VREJVch3b4B0r1bWG0tGV3NH2+GqLbaruBlgWqoBVVdAcmJ/aCVnqDUKs52ugn3Qzd2ttmG89v3IT20g7Od+vl3YUzNYZ4bs/tC9eYKSPf/Aui00I+dBaq+BrKfVkJy+hCAP2wI//R3iM8dh3zl+xBVltqds6iyFPJ1X0A3ejo0D/4VCgEZpc1f/ApRxQ1Q5dc53xdrwcsUGglDzyGgaqsgPn0Ihr4jQKmaQalVoNQqiA7t4H39ivf/DvXrXzqcj9vQagB5x7THJRAIBAKB0PGZMWMGI3qtW7eOU/S6ceMGDh48CMAsTE2Zwm3n3tJys26tUqnEggUL8PXXXyM3Nxcvv/wyhgwZwgqMVSgUTD+9Xg8hWK+XcDnIVFdX46OPPgIAzJs3D3369OGdJ4FAINwJENGLQLjLcbeoIhXLIKLMF02zhz6Orza+z9v2999/Z21zxg5QJBLBx8cHoaGhqKioYLZ7eHjYXDRxvcYzZ87gyBFzjROKojBixAjExMTwHqu1D7b1XO0JW0Ijo/hoD9Fr1KhR2L59OzQaDSIjIx3W3nIZTQtkp49AYaKAqCjOyC2LxWFrfHx84Onp2T7zcgOSA9sYUUa+6iOo3l3HL3zRNKi6KtAyBcQXzzgcu+WfX8Hj74vYOygKoqLL9mv4dBBEV/J4F/m1sx+FfPUnt3hGMItcYgnkn74O6eGd5k3JXaB+7j8QnzoI5UcvAwAovQ4e/3oKJt8AaB9+Ecb0P0R/vQ6yn1cxNnEAIF//BVTvfAfJoR2Qb/yK99CyX9dB9uu6Nr8EIWMYsvvApNMheutKXsHLGmvBi/e4OzbB0H80lO88y5u9Z8HkHwT1q59Dsu8Xu+3EBefhuWAIdNMehHzdFw7n4PnEVLT833fQ9xnOK85YkOz+CfpJ86EbOweKj83/V/XTbwFSqU1mnOzHb6EfMQW0jz+nbaT6mbdhzOzJeQw6Mha6WY/cfB4UBs3Sf7HaUfW1DgUvC9I9P8GQ0R2mmESon/0/KN95xm57zyenQPXftVBY1TXjQ1RxA7KfVsIYnQDtQy+AKr8O8cVch/0085fC0H+0oPkLhWqsg+hGIUwBwaBDO93cYTJBumszZBu+BNViFiq1856AMT4FdGAoxCcOgNLroO83AqK6GpiCwxnRmUAgEAgEAuFOYfjw4QgMDERNTQ2uXLmCkydPomvXrjZt1q9fz6wVDBs2DIGBjq3aaZqGSCTC3r177bbz9PRk1lPUarWgOVu34woKDgoKsgl6FiqmEQgEwu2CiF4Ewj0G5SDTSyq5mfkQ4heJQCP3Ar1Op+O0DHQmu0csFoOiKIwZMwZFRUXQaDTo1KkTTpw4gatXrzLtuIQj62KpNE0jLy/PruhVUsLO0LFEMNkT6uRyuaDXwodE4v7TbGhoKGbOnAmNRgNvb+82Z6NxolXD4+8PQlRVCm+RGM33Pwlq4Fj4+/vbFLatqalhdU1OTkZ2dnb7zMtNSI7Z3ih4Lp2O5hW7IT5/CvKv3oGoqsxsq5aYAa8/T2Da0TJ21Jtu4gMwJmbCmJAKeJhvEJo/+Qlej463PeaJ/ZCc2A/t1MXQT7i/HV7VbYKmIT57FNJf1oD23SZZzwABAABJREFUDwYdGMJp3QcAzZ9vA+QKh6KX6t118Fw63a3T9Fo0nLVNfDEXXovZ2wFA1FAL5dvPQP30W5Ac3Abpkd2c7TyfneOW+ekHjYPoxjWIr+Q5bmwHyelDUA+8D1QNf8aYNdoZD0NybC/E1y7wtjEFR8AUmwT94PsgObTTbsadqK4aoktnYerEXbvAGoqmBQlehm4DYMjuC9kP37AEL0OPQTCFRUH200oAgPq5/8CY3g0AYOw+AKrlu2zaN3+9x1wzrdRcH0Hxf3+F+qVPoJv5J+imLwFEYqClmfkutxXDsIlo6RQHceFFmKI7Q7LrR4iv5HG+h7rRM2DM7gOPfzwIUVkxs90UGgn98MkwRcRCuvV7SPKOAwA0D/8dUHpC89z/Qbb6U8h+2+BwPqKSa6BuFMLjHw+CMhoctpcc3w9jlz6AyQjZhmWQnNgPSqdltdPOewL6gWNtM7SaG+Hx6p8EiX4t//wKtJcP9APHQnzmCGOxKOcQ9OSrP2Yeqx97BcYegx2OTyAQCAQCgXCrsGRuffGF+Tp3zZo1LNFrzZqbZSJmzZrFO5aHx80AHz7bwdYEBAQwQb9cwb9cWNso+vv7O2zfWkyznieBQCDcCRDRi0Ag2NCi5S5a2hqj0cgSo+Lj420ulhxhEcikUik6d+7MbG8tlnCJXtbFWQGzPYA9LlzgX9B1JjvNEdnZ2Th9+jTzvH///m4b2xqZTGbju+1uJKcPQVRlXqikTEZ4f/1f0Os+h0fvyaizatf6/wAAAwcObLd5uQsRh02h14IhNs+V770IulWmH6WzvdEw9BgE3RSOrC5PbzR/9APkaz8H7eUL2dbVzC75hmXQj5gCKO/cTDihiC6chse/nhLUtvmrHYDYfNmheehFKD5/k7Od7r7ZoAOCoX7u/6B8236my61A+V9uD/7W6O6bA+nOTaA0wqIprVE//hqMXfsDFAXZms8gPnOEZQEJAC1vLIfy9T+D0ti3D6EVSpQPGIeAvKP228nkMHQbAPna//G2MYV2Qss/lwEUBd2Mh6Gb8fAfnWkoX34I4qLL7D6d4iDb+r3dYwOA6q2VkBzdDfmGZXbbUU0NMAwcA2NSBsQXTkFUYT7fN3+8GfDyBQDopjm2jrTQ8q+vISq6DFF5iVmstgQniP4I2nCT4GXBlJwFU3IWANy0STToofjPXyHJPwkA0E5ZBP3EB8zze3MFxBdOw+QXCDosCrD6jTJm/JF5SNM3a6KJJdDNexy6eY9D9s17kO38gTUH3YT7YfIPgikqAXRkLDR/+beg7xft4wfp7h8ZUZEP+coPIF/5AfT9R0M79zFQeh08n+C26eFCsvtH6B54yvwaU7JZdcW4MEYngDIazdm45dchObEfhv6jmdp+0OtAqZoAowG0wgPw9BY8HwKBQCAQCIS2MGPGDEb02rRpE958801m/SMvLw/5+fkAbtYA4yM0NJR5zBVwykXnzp1x8eJFAOAsScGFdZBwYqJjZxLruUgkEkGZagQCgXArIaLXHcbZs2cF10O6G9HpdEwdpvZcsL+XcN47mUKARzhqW8p4W1iLNnycO3eOVSdLIpE4leZ++fJlTrGqvr7e5nl5ebmgOR07dgxarRZ6vR6enp4OP2OWMe1ZEAo5bmt8fX2hUqkQEBCA6upq1NbWOj3G7Sbm+CFEtdpGtTTjho6d3dcaV96zW02OTg8hkhOl18MkEkPn5QdFI/sm44ZEiev2Xm+3kfApuYKQ9F7Qe3gh4tR+iA06VHz/JcpyBrk8fwCQtDQj6PJpaHwDUR+b2qaxXMJkRP/3/yKo6bkpj6D+7M3sTHiGwGf648ha96HtkCIRTkRnwnj6NAAJsPQ9Zp9f0QVkbPzMpv35+xagLj4NlMGAPp9y1wUr7DsWsb9vFTRPLmhQoMB/jmgKi4Z3eTFkW75zOJbW0wfyP+wBL4+YhYr0XjeFizN/WGem9DH/AfAqL0L26ncBACceeB7q6gaIFr+MzPUfw7viZiZQ7swn0RQRB5FeB1CAxgQ0XbuMOJ8AKBu5zz+XRs1BTUIm6OIbSI+Ig2/pNVabG10HoaT7MOjzz3O/oCl/BgBQRgMU9dVQ+4eYBZqKWqDrCCRVViDkAr/F4rUjB5CxkS145U94ECaxGBmbzGJcDSVBwZFDMMqVwByrOmFX2HN2Crk/UFJu/rsdjHrA/GfB5lwiAirrzH/OkDUYsfUN6HTCnJnYFBaN3FlLb37OVIY/jiOBfPFLiDyxG56VJdB7+ECibYFn1Q0U9R2L8sy+jNjmXVYIj+EzEXV0B+d50BrpgW0oliih8/SF0LNSbVw68rMGA6dPQ1lTjm5rPnPYxyQSoTwoCtdpBQJXfobEHeZoaXuZg0W9R+N6H/daNboLcn1MINxdkO8sgXD3cau/t1KpFJGRkbhx4wYqKyvx5ZdfolevXgCA//3vZsBZ//797QboNjU1MY+rq6tx7Ngx3hIMYrEYmZmZSE5OxpYt5lq5Z844tuc3GAyMCAeYnVscUVp6M5M/IiLijq/nTSAQ7j2o+vp69xecIbhMQkKC4OgNAgEAwsPD8fTTTztu+AcV4rP47LV1WPjKSM79186V4+cvjzDP33nnHc52H3/8MebPn2/j9/zZZ59h6tSpCA7mqY3Uin/+859oaGhgbZ8xYwZ69OjBPN+7dy9+/vlnmzZ887Kg1+vxxRdf4Nq1a7ztn3325uIp1/76+nq88cYb9l9EB+Xc0BSkeLOt/N7tP9dhX+v39U6lf4An9gxoe22tGUevYWMZ+zNsTYBUjMqxmZz7jtWpsLqkHnlNauyrVkHvoAacUkwxFqXnh6UgUmm+YavQ6BH1ax4cS5L8iGBeFzfSN+f9YlIoOill+PhaFfbXqBAgFePx+GAoxBQO1qrwQ694u2P+XtOMmccLUabht1EzTMxmHj937gb+W8BvwbGiazTmRQUAAKJ+Pcca13qsWp0BkdvyECKXoGhUut15Dt5/uU2fh9MNamT7Knn3n6pvwX2Hr6JS69hOzp2IKSBMLkW2rxLPJ4VCazRhytFraDTwf1JEAMQU5fCz6CoeYhEODUyE2kRj8pGr+GtiKB6LN/9mjPr9CnZWCcs2Jtw6pBSF73vEYmK4r6D2xS06nG/SYFSoj+Bj/C2/FJ8X1qBOb8RbaRH4SyK7hiQXDXojlhXVgAKwtLPjPi/ml+Ltyzcz0kUAjgxKQo6fB840qDHt6DXc0OihNZHbIwKBQCAQCHcXgYGBKCgowO7duzF58mQA5kyyK1eu2BX6jh49ipEjzetDCoUCBQUFDutzL1++HEuXLgUAjB07Ft995zgAkEAgEG4lRPS6w7hXMr1CQ0NJVJybaGlpQV6e8BowKo/rGJw+BU2aWtxouAKJSIqKpiKUN16DQuKJPnETEOAZxrQ/duwY5zgymQxGo9Hm85qcnMzU5nKEr68vkpKSOPddu3YN1dXVzPPQ0FBER0fbtOGblzUBAQFISEjgbW8trJ0+fZqVpZaUlARfX2GLfB2N/u8+xbndkehl7/96S6BpyJrrYZLKEH56P5S1lahO7orahAwAgFirRs63b0PR5GT2BA+/P/42TBLH57L4XesRkXvAYTuDVI6miFhcuG8hjFa1cQIv5yL15+UO+18cPQ9Vqd3tthFrWtDl+3ch0WpxafQc+BVdZLJC9ApPXB45G7UJGUj65VsmS0ev8MTZ6X9G12/fdjgHa35/7G2YpA7eH5qGsq4SJpEYWr8gp8bnQmTQQaTXwaDwZLJbuD7PZZl90BQRh+rEbISeOwTfG1dRG5cGnxtXEZZnFv5bAkJxvecIJG+ztXY7O/VRyFSNSN62Ei3+wcib8gi0PgFWr8kEymgELeGOwmxv7rrfWmurPsIdR8KONQg/e8ipPmVZ/RCSfwxig45zv1Eshdh48zc3b9JDqItLY56LdFpEHd0O3+tXUJ7VD5TRAIqm0XnXOptx6qKTIW+ug4edOnMW6qOSUNalH0LOH0NgwTmH7S+MnY/qZLMdZfTvWxF9ZDsA4EbOIBT1HQuTzEHNT5qGvLEW8qZ6SLQtkKpVSPzNbPt5aeRsNIdGQ+0fAlosvi3fWXljLfyKL6E5pBNUIZ1uyTEJhI7CXfc7SyAQbsv3tqSkBPPmzQMAKJVKbNq0CefPn2fEopCQEKxZs8ZhLewXXngBhw6Zr8X+9re/YcSIEZztLJleer0eCQkJaGw0O0wsW7YMU6dO5R3/qaeewooVKwAAo0ePxvffO7Yp/8tf/oJly8yODf/4xz/wl78IcwAhEAiEWwWxN7zDyMzkzgboKGg0Gly/fh1RUVFQKNhZJATnqa6udkr0Su3UHdnZ2X88G4qrZefRrE5Bk7oBoGkkdspEiF8k055PXNLpdKyLs6SkJFRUVHCKXta1rTw9PREZGcmbAt/U1GQjegUGBlrN2f68rJHL5Uw/rvbWY4pEIhw5cjPDLTw8HIMGtc1+7q6CpiE+cxTQa0H7C8vU46JnTSFik+9rW70qdQugUApbBNdqIKoshck3ANK9WyBfz7a2Crl4EoYuvSHOOwHKINx+0xGah/+GrO49hTVOSQIeHuuwmUSvhX/RRfT55Hlopz0IQ5/hoGUKeH4srK5U8raViE5MgqiqDMbEDJg6t8pwommb2mWt7QKlGhXSfvySeW6MS4Yhuy9McSnoKrC2lQV9/9HI6iHw/WlnVO+uhfx/b0Jy4TT0g8ZBu/Av8KYoeAOIAIA/5hnxR3vrXKNIAM0zFwImmqn9FGdpN2sxYDQg9TaJW3yQ31qCW8nOhvrMEYgqbsDQfSBo/yCzUEnTZoG3qgweLy4EZbyZyei99DVobxRBsm8LIFdCN3o6KFUT6MCwmzXUrIj548+GnmYLoAirTc3z/2zTRKrXQfGXmYJehk9zLSTTHoBkXxAgQPSKjY5GVFQ4oNXA8w/BCwAiT+1F5Km9Nm1pqRTahc/C0O+PLHqDAV6Lh/OOnbT9Zp1H1Xvrob9RBK8t/4NqyfMQZ5vPR9Kt30NyaAf04+bC0HOw24RhqqoMns/MZm1Xvb/hZj00AoFgF/I7SyDcfdyO7212djZ69OiBY8eOQa1W4/r16zh16hSzf+7cucjJyXE4zsSJExnRq6ysjLU20hqpVIr58+fjww/NVvJvvvkmxo4dC6WS7UyRn59vk6W1ZMkSIS+NmQ8ADBkyxE5LAoFAuD0Q0YtAuMtpXY+KhgkURDytgeZarc3zHSfX4XpVAfNcLlPaiF7OHJuiKN4opdRU4TWHRCLb+VsLYNbHsleLCzB7UwslKysLUVFRqK+vh6enp2CLxo6CbNVHkP22wWE7kckIk4jfrzvszO/w+pO5fpL66bdg7NJL+CRMRig+fhWS4/tgCu0E9TNvgw6J4G1O1VZB+eYTEFXx16ezIMk9zLld3380pAe2CZ/jH2hn/gmGvtwRdpwoPGAKDhc0Vwvy9V9Cvv5L6EbPAKXTOu7wB8oPX2JtU/13LejAEIiKrwAAaEoEinZshii+dhHiaxcdtmv+eo+5fe4RyDYth6HfSOhHTBE85/aGDgiB5oX3XB9AJAbnaZWigDtM8CIQ2gNjVi/Y+BBQ1B8ijAh0WBRUX+0AVVkKSqOGKSoeoCiYouKhm/s404X2aofMaakM6teXQbJvK+Trv7TbVFRXDaqhFoaeg2E8uB3ii7m8bQ1pXUHVVwNaDeiwTtA8sBSKb97lbU/p9VB8/ibUCiUovQ6KT18XNH1jUiZE5dfh88krEKmb4fvB30F7eoNS3azfIf7kVWgb62zPqSaj+bxkobkR0r0/Q3JoJ/TDJ8Mw6D5bkcxkAkwmKF97FOKiS5xz8XxyKpq/+BWwzmDTaUGpVfB4/n5QLSqb9i2vfg5K1QRjfCqg9BD0egkEAoFAuNeYMWMGE4D77bffIjc312afEEaPHo3nn38eALBv3z5BfZYuXYpvvvkGDQ0NKCgowJw5c7Bs2TIEBNx0pzh37hzmzJnD1GofMGAAhg0b5nDsqqoqnD9vrvkbGhrqUIQjEAiE2wERvQiEu5z6ZrYgZI/a6nqb59aCFwAczNuG7kmDAbBFLUeIRCKYTG2pKsRNXR3bik7I3KqqqmA0GgUXVfX394e/v7/T87vrMegFCV4A0PN6Hg7HZPHu99SpmceKj16C6otfBY0rKrkGj78tvPm8ogSez86B+rn/wJjWFQAgW/kBZDs2CRpPKLoJ86Bd8jyosmKISosg2/gVxCXXeNtbxB1XaHn5U3g9NsnpfrJta10+pgXPp2fAkN4NkjyzXaEQwUsopsBQ5rGxSy+onRE6CQRCh4EOicDt8EynfQOgHz8P+uFTIDmyC5DJYeg+0Ea8EZ88AHHRZUCjhvy7j0B7eIGmKFA81xKS/JOQ5J+EbM3/oPnrfyCqKHE8D5EIVHMjFF/ZrzlqQXffbNA+/jAFhKB51qPwWfYWANgIXhbkKz8ATEaITx+CJP+k3XHFy/8PWP5/UD/1JozZfSBb+zlkW1fb7WNB9uO30I2ZCcX/3uANFrHg8fJDAADa2xct//zKnCVmMkFyYBvkqz8B1WLOmdXOfhT64ZNJgACBQCAQ7kmmTJmCF198EXq93kawysrKEhwYHBsbi549e+Lo0aO4cuUKLl68iOTkZLt9AgIC8NVXX2HmzJkwGAzYvXs3MjIyMGjQIAQFBeHatWs4ePAgs64SERGBzz//XNB8tmzZwvSbOnUqK2iZQCAQ7gSI6EUg3OUYjM7bten1ekil5sUHmUQOneFmFkls6M2Lp4aGBqfGpSgKTU3sxRpnqampsXkeEmJbnL6kxPHik4XKykqEh4dDLBbb1B/r6FaiQhDnnYDy7b+AVgiP0M6oKLAreimtPkuUTguqthJ0QAh3Y5qG5NAOSI7tgeTkQe7x3m5fb3BRWTGMoZ1Ah0fDGB4NQ1U5xKs/5myr7zVU0JhXGw04UK5FtJcY/cLkkIr+iLb39oPqvfWQ7N0C+SbH9bncjUXwcjf6oRPaZVwC4U6kWW/C1mINXjnegNIWs3g8OVaJn4rU8JeLsHdCCCI8hQVaENyM0gOGweM4dxm79oexq9lmWT/hAZsgCz5ohRK6aUtAe/tBcmyv3bbGpEzQSk/Q3r5QvfUtZL+uh3TXZrt9ZFv+EKIoCrLjjqO25d9x/zbxzd0UEgGqqgyUqgmGLr0diljG5C4w9BoKKD0hKi0WdByTrz+0j7wE2ssH8uX/gXTPT+x5r/4E8tWfwBiXAvWL79tmkhEIBAKB0MEJDAzE0KFD8euvtsGgQrO8LMybNw9Hjx4FAGzcuBEvvPCCwz7Dhg3Dt99+i8ceeww1NTVoaWnBL7/8wmqXlZWFZcuWITw8XNBcfvjhB+bx3Ln2a34TCATC7YKIXgTCXY5YZPs1pkHDUdUHrVbLiF5TBzyM1bs/AADIJAoMzLy5YKRWqzn780FRFGeml4Sjfoc94uLiUFFRwTxvPaa1f7QjWlpaAAAKhQIq1U1rHqEXdB0VqqaCEZQoTQtvO23X/rg4ZBoSj22Hct9WeOta8PjB1fiwH7seCBcezz8A1efc9oHSn1c5tKNqT4xxKTBm97XZpu83ArL1n4PSs8Vk3bQHHY65tqAFD+2zzUx8Iccbf832AQDQ/kHQT5oP/YT7Ibp0BlB4QHSjEIrP32zDK7m1GFJzYMzsAfnaz6GdtAD6sbNu95QIhHbBYKIhpgC9CfjT/jpsvMb9m7ip0Ly9SmNC2tpyZnuwQoREXwk+7u+POB9yyX2nYOoUh+av95gzfEuuwZjVE5ArzTXKeCyaW95dC2haICq+Ao83nmDtF186CwDQPvhXUI11EF27YLNfP+g+wGiAfuB9kK/8AOLiKzBFxKDllc8gOfk7pH/0552ztx9MCanQzvwTJMf3QfbDClBGI297Q4/BoCNjAXULTIEhkB3b7eBdAWiJFKaoeIgun4Mhuzdkv220294YnQD1S58CEinkn74G6RH7xxBfuwCvJaOgensV6FBhNtoEAoFAIHQEZs2aZSN6icViTJs2zakxZsyYgddeew3V1dVYtWoV/vrXvwrKsBozZgyOHDmCVatW4eeff0ZhYSEaGhoQEhKClJQUTJ06FdOmTWPWhxxRWFiIvXvNwUCDBg1Cenq6gx4EAoFweyB34ATCXY7JBZsya2vAtJhuWDT6BZTVFCE5qgv8vYM52wmBz0aQr84XH61FMpPJhJaWFqhUKgQGBqK+vl7wWDRNo7a21kbwAth1w+41pLt+dNiGVijR9NDfYCwpgWruEzBNXQyq/DoojRpJW7fgUnCMwzEorQZQNQGe3ubaIFVl5jpdUtltFbwAQPPkP9kbvf2g/tuHkO7dClHhzXpWLX/7gLe+2LbraizeU4cpcUp8e5ktIP7rVBMmxiqR4md1IyESwZSSDQAwxSTCuHMTxAXn7c7XFByBljeXQ7prM8T5J6Gb9iBEJdeg+N8bTJvmjzfD688THbxyW/T9R8MUmwS0NMMUmwTlf59ntTF07Q/JyQPQjZ0F3dTFgEQK/X1znDqOhSa9CSsvteCFo+ZM0j+leeKNHr4Qi2zPE99dVuHRA/X4R1cf/KWLt0vH6miYaHNQg7PnVHdT1mLE2oIWxHlLMD5GcdvnY6FJb8JLxxqw/CK/kN87RIbnsr3xe4UOSjGFCbEKVKhNaNSZsK9Mi+UXVdDyawlOUaUxoUqjQ86GCta+Rcme+E8fX5v3Tm+ikV9nFty7BMo4x1QbaFyo1yPMQ4xwD/Nvrommsb9MByNNo1uwDD5S/vqahJtYMnwZHL1nCg+YkrLQ/PGPkO7+CaLKG4BBD/HZYzAMnQjdpAcAkRi0XGG2V9RqoZu+BMau/WyGUb9u+9tn6DMMjSIRfD55lffQoqZ66LJ6gfbxh3zDMoevTT9yKsQn9gNGI+Qbv+Js0/zxj4BYAq8/jTUfo7YSMJkgX/0JxAX5Do8hLi6A14MjoXn0ZejmPAaqqcGh9SIAeLy0BKoPNgIUBen29RBVlkE3dibosKibjWga0GnMYiSBQCAQCHc5kydPxuTJk9s0hkKhwCOPPILXX38dJSUl2Lp1K8aN485wb01QUBCefPJJPPnkk22aAwAsX76cWSd66qmn2jwegUAgtBdUfX397bDfJ9yjaDQaXL9+HVFRUVAoFLd7Oh2C/CtncHD3Eea5CUaIYN9aadasWfD2dryIfOPGDWzdulXwXGbPno39+/ez7AdjY2MxYsQIweNcuHAB+/fv59zn4eHBZG+1hbFjxyIy8h6NNG6qh+fjk3lrmQAA7eGJlteXQe3lx/md3fnpe7gq8WT1W3pglaApaKcvgXzdF87P3QG60TMc1sAypHeH5tl3HC9wCuDZQ/X44oLKcUMAlQ9EQCbmPiZVWwnp1u9BadTQjZ0Fj38+DkrVaNNGN3oGdLMfZfUVXbsIUXkJDJndAS9fQKeF8vU/Q1x8xeGc1H95C8Ys2xpcyhcWQFxayDw3xqVA/cpnAl6hfVZeVuGxA/Wc+7ICpNg3MQQnq3QY+nMVZ5uz00MR6Sm+I0Sf9qTFYEJujR7fX2nB15dacH+iB/aUaXG9+aYS8/3wAIyOYi8GW25AtVqt239rG3QmbC5U4z+5TSiymsudIEpWqo3429EGrLvqXHby3UDvEBn+3csXjx2sx7laPaQic+aZUJ7K9MIr3X3bb4IEt6DRaHC9qBApR36F7MZVGBMzoZuyCNKdP0C25jPoJj4A/X1zILp8Dh5vsjPNAPO5WrvwL5CcPACqrBiGweNhTOsK8dljULz3IiiDWVBVvfOdbRAHTUNUdBkwGmCKSwHUKng9Ot52fgv+AkPvYYDSA6KrF6D8z3OgmhuhXvomkzGt+PAlSATYNAKAbsQUh5lkAKCbNB+6yY6tKGEyQnT1Amj/INB/1JmUHNwOce4hGLv0Mds2gna+rphBD7SoAG9f22sGgx5UdTkgU4AOCObvL2DeoEQuXY/I1v6Pscg0hUdDN2o64OEJY0o2aN8A1+dEEAS5pyUQ7j46wve2ubkZ2dnZqK6uRo8ePfDbb7/d0uM3NDQgMzMTjY2N6NevH7Zs2XJLj08gEAjOQEQvwi2lI1xo3GnkXc7F73uOMs+FiF4zZ86Ej4+Pw7GvX7+Obdu4rem4mDdvHqqrq1l9xowZg06dOgke59KlS0zKfHsxd+5ceHgIr2V1W9BpIVv7OWgfP+jvmw2IXUzOVTVB/s17EBfkw5DVC5IT+yGqr+Ftrp3xEJPFw/edPXPiOI6cPMXqK1T0ag9U//oadHg0xKd+h/jcMYhKiyA5f3OOmgf/CsOAMW473t5SDSb+yv8+tibcQ4TzMwXaarY0Q77yQ0gPmm0wTEGhUP/tQ/76aFyYjIBeD8gVEJ8/BeW/l7KaNK/YzV5sMxogOb4PoqIr0A+dADooTPgxedhcqMb83bVtHsea8TEK7CvTokFHo5OnGN8ODUCqnxQKyd0jiFWqjXj1RCOuNBgwIVaJMKUIi/fWOe74B4uSPXGxQY+8Wj1kYgqV6ptqyD+TtZjXJRx+nvYzJYwmGier9fj36UaUqYx4OM0L85PNgva5Wj1UehN+Ltbgw3PNTr++oRFyrBkRCKmIQqnKiLO1evjLKXQJlEGlN4EG4CUVQc4jBluj0puw7boGEhGF+6IV0Bpp/FikwWf5zcitcb625b3OW718sSjF82bNwT/QGWlIRMCVBgMOVehgooHeoTKk+jspFhCcwqXr46Z6iGqrILp+FbS3H4zpXZ0Xdezxh0gmdEyqtAieL8wHAGhnPwr98MmQblnNmWlGi0SgOOywuVC9tx60fxCoumpQFSUwJaQBYjHkn70B6ZFdrPbqv/4XtFwJxfsvQtRgez7VD5kA/dAJEBUXgA4MgTElG9BpITn4KxRfv8u0042cCtn2DcxzY2QsNM/9B7RUxhIEaakUqv/94tQ1mqi4AB7/WGweOyEN6ufftVvrTHx8H2Q/fguquREtr30OePpAfOE0FG//xe772PK3D2BK4q/DyglNQ77iv5z12XSjpputnq3mKrp0BoqPXwVlNECz8BkYuw2waxXaUSD3tAJprIeosRamiFiAz2XjHvi8EO4MOsr39quvvsLTTz8NANiwYQOGDRt2y4791ltv4V//+hdEIhF27NiBrl273rJjEwgEgrMQ0YtwS+koFxp3EmcvnsThfSeY5yYYIHLgXCpU9CoqKsL27dsFz2Xx4sUQiURobGzEwYMHQdM0MjMzERUV5bizFVeuXMHu3Y7rT7SFJUuWtOv4bcZkhNdC2wtYzUMvQnzhNAxZPWHsMVjwUNLN3/DaG1lDi8VQfbTZfOOpNC96831nW1pasGoVW+BaemAVDNl9IDktvO6azRxkcugHjYNuwv3wenwSe79EykSrW6Od9wT0I6bYbjQYIF/1IcR5J2Do1h+6GQ+77ab68QN1nFaGjng03RNLM70RrLQvTDNo1RBVlsEUGml3QUwIVG0VPJdOBwC0vPA+TCld2jSeUPJq9ei3ufKWHMuaDSMDEe4hRpKvBJcbDPCUUojyFN+yLLF6rQkNOhPCPcSsDL/3zjThlRONPD3bj1hvMQqb3OTd1478OjYI15qMKGwy4GC5FvvLdbd7SjZsGROEvqE37QcpioKJpvFJXjP+fuzW/1/bwl+zvaE10ihoNOCnIg1vuz+ne+GNniRjrL3o6NfHkn1bIV/zGWi5EtoHnoIxuw+ULy2BuOgybx/NA08BcgVMsckwRcRAfGI/lB+9bPc4tKcPVB9vBtVYB8WHL0F8+Zzd9rphkyC+cQ3iC7kOX4Nu5FTQweGQr/qI+9iUCBRtgjEpE9rZf4YpPgWiK3lQfPQyRHXVMMalQDd+Loxp3RhLSQvaWY9Acup3iC+a52FMSIN2wdMwRSVAfGwvlB+/AsBsR6xd8ocFsVYNj78thqiq1O68W/75FUyhkZD8/hsgkcDQezggkUD+6euQHt55s93Ln8EUFQ+vB0c6fC8AQP3466CDw+DxEv/1tDExA5o//d0twTOCMegBvY65jm0vOvp31h3IP3oF0mN7AAAmv0Bonv43TDGJzH7xmSNQ/uev5v0hEWbBWulptkQnENqBjvK9NZlMGDJkCHJzc5GRkYF9+/bdktIN1dXVyMnJQVNTEx544AF88MEH7X5MAoFAaAtE9CLcUjrKhcadxJkLx3Fk/81sFneKXoWFhU6lzLtLSCooKMCuXezoXXfh7+/vdOHYW4ZaBVFNJcSnf7dr/6d5YCkMw4TVbvKaP1jw4Zu/3mN7HJ7vLE3T+PJL27okUpMRCxYuBGRyp47JHPuTn2xvdA0GyH78BqLSIhhy+sHQY9BN4YemIT6+D+LrBTD0HAJTpzinj+cqF+r16L3JvojzSjcfu6JG8dxw+Mg6dl05mqYRvaoMTfo76zJj/8QQJPtKcLpGh+ePNKBrkAx/zfaGVEQhfW05VAbzfH1lFGYleODJTG9EeIqxtqAFD+1jZ2El+IgxMVaJuZ098ecDdThcyS3Q9A2VQWukcaKaZCXdbYyLVmBmZw+MjlKwMqP4qNOasLagBWIKKGo24milDnHeYnxfcHdbMAbKRajRmiAXA+/09oOJBsZGKxAiUMg30TSuNxtxoFyLRh2NsdEKxHibr1kOlmvxwdkmzEn0xIQ7qFbcreCeuj42GSHb8BVkPwvLDFcv/RdE5SWQr/7Ybjt9n+HQTVlkFqY+/xekvzsO2tJOWQQoPXiFLJtpB4ej5f9WQ3QlD8q3ngal0/4/e/cdHkW5tgH8nu272SSbRiohQOi9CtJEqVJUFAQVO4odPR49Hjsq9sZnAfXYUQREKSKiCAhI70ivAUJLL9t35vtjySab7dkNJHD/rsvL2Zl33nk3ZDY788zzvAHHrX33qYD9hqL8jRmQktMhO7wH2lcnOedNDcDeqRcUW1a7rbPcMAHqOe7fMe0desD8wPNQzfnMLcvNH/M9/4VqwbeQnczx287jwSSrBfLt6wCNDo42XSL2QJLmjceh+Gej2zrRkAjzw5OhnjkNssN7YLnjcdh7BRfY8+eSOmf9sVog/2cTtO/91221I7sN5Af+cVtnb9MV5ifeclay+PkrqH75zmuXlhsnwnb12FobcsSJokcWm+z4YeiedpZmNd86Cfarrr0AAwtRWTEUOzZAioqGmJoJKSnI6hS1SHZkHxQb/4KjSUs4OveGfMd6aN96AgBgvv0xyArzYW/fHWJ2m6D643lLRHRpYdCLzit+0aiZvOJTWLPrN0AQ0KPVQCTFVn4JXbb+FxzYVvmUZzDlDceMGYPY2MBPbK9evRq7dgWezLxCSEEv0QHZkf2QEhp4zD1w6NAhLF261MeO4auNoJds73aoZ34MMT0LtgHXQcxqHnofB3dD+9a/IRiDKyPmtTSdFyEFvT79zS2jqOKcTU3PgEqtcctY+e2335CTU3mjo3PnzujSpQsAOEsazZoe9HGNT70HsWXHoNtfSJ3nnMIhP9kyW29IRla0AgeKbeg613twrJVBgTXXJdfWEC+I346ZceMfznKPT3WKxqtbSi/wiOhSE6cW8GnfePRPU0MmuM/9VmB24NM95diSZ8OQhhqMaqxFnlnEGZMDKTo5YlUyFFtFNNLXbjbg0hNmXL+ksixqkkaGzkkqJKhlaGFQ4PJkNX4/YcYbW93PH5kAXNNIi2GNNOiSqMIfJ8wos0nonKhCTpkd3RuocMYk4rsDRpwyOrAs1/8N+doyqZ0eMSoZFh41YXOeDXqFgASNzG0euJrYfH0ymsS4P9AjSRIEQYBDlJBT5kBDvRyKIIOSdc2l9v1YdmgP1DM/dmU2+eLIbArLbY9B99IDQfddNu0XqH6dBdW8r3y2MT49FWJaIwhWKyRDPGAyepQtrE6Kikb5u7OhfeNxyA/4zyADADGlIUyPvQrdCxOD+l7naN4O8n07fB9fo4Pp329CKC+Fo3k7aKa9AsXWv/32aes3DPLt6yArzPPdr1wB6w13wzZkDCCTQTh1DFFPjvff7+WDYB19N6T4BhBO5kD31G1+54kFAOuIW5ylEe02RD0wEoK58gGAss//CL48ZHkpIJMDWvcS5crFswMGRiuYnngLjjZdgzueD5faOVudkH8G2hcnQlbsv3S1Iy0Ljs69YG/XHWKzNoDNCv29V/vdBwBMj78BR7vukRouYDZCM/U5KP7ZCCkqBsZXvwxr7ruq1RMqmB55BY7OvXzObyjGxME0+VNIcYlV+jmDqEfHuF47S8OOglBwBlCpIRkS/I5DdmgPZGdOwN6hhyu7UXZ0P9TfvO8109X0n3fhaNXJs5+cA9A9e7fH+urXhbVGFAFJdGZqqrWAJEF/e3+3Jtarx0G16Huvu1ctze/GYQckQPXzl1At+BbGYTdjb6crLtnzlojoUsOgF51Xl/oFQk2Um0vw2syHXK/1mlj8a/Q7UJy7ODx16hQWLKhSd18Q0aVzN2zatKl6Vy6jR4+GwWAIeOy5c+ciPz/4OYuCDnrZbdC+/CDkh/dC0mhhnjTF7Qv44cOH8ccffwR93FAZDAaMHj06cMMgKZbOg+brd93WlX04D9CHVgpK/eGLUK4Pvqxj2f9+d5trQ3bgHyjW/gkxMxv2PkMAmxXa1/8V1M2ZCtUvhtacKMPQJcWu13e00OHdy+MAAFarFStXrsTp06eRmpqK3r17Q6l0jkcozIP2+Qke82n4fC+h3PCIoO35Vqw6ZcXVmRq8srkEsw+5Z2FUBLBOlDuw/owFQxtqkfKN91JCRXeke6x7al0RPt5V7rV9ilaG2YMS0S6+fs+VM2N/OR5YVRR0+7+vbYBmsQooZc6b1Qlfef48p/eNw5gmWgiCgEU5Jjy1rjjsm+b1zTs9DRjeSIMv9pZj4VEznuoUjSvTNGgz6xTyLcHNhRNptzbXYXLXWBRaRHy+t7xG83zVlofa6vF8l5h6G/SorsDswI+HTTDaJfRKUaNTghLyEN+bXZSwNd+GfUU25JlFzD5kwo6CizfTsEWsAguGJgaddVaXXLLfj+12KDb9BZiMcHTs6bzBK4oQyooh6WNd2RPqjyZ7nb+ruvL3f3TdJPY1l2UFMTYO5ifeAew26J6/x2+/ZR8tALRREMqc34fUX74DxaaVvvtOTIF1+E1QbFwJxc4NAcdtb90Zil2bA7YDPG9CK/7+HZrpr3hta7n5QdgGXg/F6t+g/updv9lp9pYdYX7qvZCCR2X/+wMwl0P/gP/KA46MJrDc+1+ImdkQCs5C9eP/oFzlPv+vJFfA+N5sSDFxVQZlc85vumy+134lXRTMD06Go00XCLlHoX37CcjyTvsfS/N2sIyfBNmBndB89S4czdvDNOmVkEvqXXLnrCgCNoszIAFA8/4zUGxeFfTutitGwHLHvyCcOALFtrVQ/zAt4D5l036peZlKSYJy0Uwo1v4Bec5Bj82WUXfCNuJmKFYuhhSXCCk2HspffwA0OsBhh6NNF9i79/c6D5lQlI+oR673eljjMx9AsWEFVL/N9jk04wvTITZuAQBQf/Y6lCt/Dfh2jM9Pg9ik5bnBmyA7dRyyw3uh+eIt59uVy2F6+gNo3/gXBLP/8uvWwaNhHTke0DurvlSdj7E6W+/BsEyIbMZqdZp3n3Iriy9pdIBcDqHc/eEf0ZAI0/MfQ/fYjRAk39+Dy75aDsVfv0Lzv9e9brfpY1H89g+XxnlLRHSJY9CrjtmxYwccjov3xp7VasXp06eRnJwMlUoVeAfChqO/Iqdwj9u6K5vfhDidM0uktLQUe/ZUbpfJBLRv3wH79+9HeXk5tFotTCb3G/lt27aFVqsNeOy9e/eipCT4+Um6desWVLvknWvR7PeZrtf5Tdpg9zWVAbPCwkIcOHAg6OOGSqPRoF27dhHrr/e7kzzWWXV67B90Ewobtw6rH3/W3vsyYo8fgDk2ATKHHR1+eN+1rTijKWKPe17k+SMJMqyd+DIcGufTswvzNHjrmOdNgJcaF6OPIfAcOwpjGVJ2rkHW6l98ttk3aBzys9vDoQ78+xhJogRcuTUpqLbPZ5XgxSO+y4FenWDCE5neb/5LEtA/wHG6RVvRNdqK0Q1MqG/367eXKfHwfkPQ7e9KLcf4FM+L8aUFavySr4FaJuGlJiVQ+Pk5FNkFzDmjhUoGtNbZkKgU8f0ZHX4rqJ8Xr8lKB97ILsbD+w2IkYsYEGfBrSnGgEmcdgkosMlw1ibDMbMcORYFrk8yIU4h4miZA2tPmTG9LMtvHzJISFc7cIXBglXFahw2+w48f9OqAA01wX8/2VOuwMR9cW7rRiSY4ACwKF+L5lob9pmCD/h20FvRSOPA/LzKz4o+sRaMTDShocaBFNWFCQTWN6V2ASN2JHqsF879LqSoRFyTaIJCAHLMcnycq78Ao6y5CalluDnFBKNDwOICNeQArk4wQ1nHq8ny+3FgCfu2otUvX3qsX3PfFCjNRphjE7xmv6uL89Ht85fc1plj4rF9zMOwRhtcbZL2bkHUmeNI2r8VAFCWlA792RMAgPymbbF7xJ2AUPmLpDubi87fvuF1rHaVGjtGP4T0TcvQYI/vh9CsWj3WT3wZAHD5+/+CTPT/Gbtz1EQUNWrptw0A55ePcz+L9A1/oPGqhQF32XzLEzAmpQGSBE3RWWiK8yEqlBDlCth00R4/w5LUxth5/X0QlSrEHD+A9rP9l4gsT0zF1nGPQWk2ovunvudm2z76IZRkNAUANFr9Cxqu919m3WRIwpZb/g1JEJD8z3pk/+k72FBhw53PovniGYjNPeS2PueyQchcV1kWM6fHYOT0GOL19+piPmflZiPkNgsEhwMCgNbzPoWuoDKYuHfoeORld0DGxqVouP53yBz2gH2ufvgtSHIFIImIP/QPWs//X8B9DvW7Frmdr4CqrAi6vJNwqDRosegrCKKIvVff5vo98Ri/xYyeH/3HZ7/7B47FmZZd0ev/Hg84BgD455oJKGzSBjK7Fa1//hSGY77nIgSA1Q+/DcPRPWgzz3eZegBY/dCbkBRKxB7bj3ZzAgeat9z8OBr9vQjxh4OvwuJLWVI6DvW/Hu1nBZ6TadWj70Gw25GxcSkarakM0O0fcCOM8ckwxSfD7iU4Kbea0XHGW9AWOTNN7Wotdo28G7qCU1CYypHbuR/kViva//A+tMW+s1EBoDi9KQ73vQYdv38n4Hi33PQvCJLkte2+3iNQaDLD2O1KKIO4F1IfyeXyiN7nICKqzxj0qmOaNm0aUmYNXfyG3t4N2R3T3Nb9OHUVFI4otOrUGGqVBn26DXBtMxqNeP5558WkWq2GzWbD66+7P+n0xhtv4OzZswGP/fDDD6Nhw4ZBj/Xf//53wDZtojXYdqXnBbti3lbXcqtWrXDnnXcGfVwASCorwFl9cGUqPvvsM+zduzek/v2xX9PR6/qVeWXovzq44J1KJsA4okPQx5x3shjXpIaWSeaLXZSgkAl4ee8pvLDnlHPlC8uA2Abed9jxJ/D5Q963eZGhUaJLnA7rCsoxOt2ACVmJ2F1qxkPbj+OMJfCFckhkCqBJZ8BcChzfDah0gNXLE4/P/QHERahW/WPtnCU5/Mm+DHjgc/9tNi8Cvgl8DrlEGYCnFgFR534PLEZg9Uxg8YeALfA8H2HJbAc0agf0uQVIahTcPu+NA45ur91xAcCIfwFXhvb5cUG8cS1w0v+Nk1qhi3X+rjiqZfyodEDvsUBCBvDrh0BZPtCwrfNzYPdKz/bBUmkBpRooL/LfThsD3P8/IOPcgwIf3QkcWA8oNYC1fs+DVSdltALi0p2fj0e3A2YfWXut+wITPj6/Y6tte/8Gvn4cMBa7r5fJgdb9gN7jnL/vghxYMwvYUXvllil0cUo5pndsiDK7iHu3HoMtQFm9in1eb5OGHKMVbx88A5PD/z4xChlK7CL6JEThj17ZkAsCXt93Gk/vPunWLl2jxNHBzrlkHtp+HPFKOa5KisaWYiOe3nUSZlFCx1gtVDIBP3ZvjFRNZaD/i6P5mLD1mMexMzRKrOzbDA217oGUR3ccx/8d8n9j2JtUjQLTOzTE1SnevzNO3nMKk/eeCrlfb2IUMhgdIuwS0EKvxj9XtXLb/sGhs9hZYsa0jv6vLY6ZrGj35x4MSorGrO7+52xtu3Q39pQ5M9jGZcTh/9pnwKD0ne25pqAcfVbuR7JagfX9miNdGzhg1ei3f3DCXLeyZPUKGVrpNfin1AyjQ0QjrQq5ZpvP80EuAN0MOhTbHdhd6j3jTysXUDo88LXIh4fO4sU9p9AxVoslvbL9tp13shij1x9Gxbfk/ol6/F5tn2+PFeCWhu7XcF2X78XWYhOmtE7FE828lwO3iiL0C7aj6jdwAYDNx3VZVc/vPolvjxXisewkPNAk8ENwM48XYmxGnN82z+0+id/PlGJESgz+2yIlYJ+Nl/yDDf1aIFEduNLFcZMVOrkM8SrvbUtsDjy+8wSy9WqfP6+qZhwrwM0Ng7tuLrI5/J5TAFBqd6DZ77uQZ3UG7lPUChwf0tZne4ck4bvjhbhjcw4MSjlGpMTgi87+rycU87bimtRY/OjnM0Exbyt6x0dhYINoPO3j32DchiOYnVvk91j1WUJCAg4eDO3BVyKiixWDXnUMM72our8PzcfJkipfXCSgsdAXDpv3m+xyuRydO3eubC5J2LjRfVLnYDO9NmwIXJKlKn+ZXlFnjiNh/zZk+nhic9Wj77mWi4qKsH9/8DeDO5/YjV5Ht2FL10H4W5MIUfQdgFCpVGjXrh1kXspVeCO3mqEpPAtjYqrzCcVqFKZy9Jj2tM/9dw+/A/nNAl9Axh/cidbzPwtqTJF0tnknHO53LSCJsEY7L+ZmndHioxP+n+5f1vFspOYd93DGKsNTh2KRqnLgsYaliFcG92dKkoB79hqw30v2yNy2ea5+LCIweFtwWV6BdNZb8U6z4sANAbx8JBp/FPrPRnohqxhXxAXOoguUQfZh80K0iQo+oGgRgUf2G7DH6PzZ/athKUYkeg+c3bvXgL3G0EoyLu14FvILmMUmScAnuVH4/oz7HCD/aliKBKWIFw7HQCmTMCzBjPvSyiEIzmzAHeVK/PdQDModzs+LZxqVYEB85c2iIpuAYxY5jpoV+L1QjTiFiL4GK/obLK7zo8AmoNQhw+ZSJXaXK3FnWnmtZyXxby1FWpXEEbd1Z20yvHNMj31GBQrsnjfFmmltyNI4YFCIKLLLoJNLyNLYccYq9zgfG6rtEAGcsDj/1mpkEsxi7X1wNFTbccwSXFndrtFWjEw0oU+stVb+9vGcrbu0+acQk3sYRZnNYYn1P79OIILDDpndDodKHdScrACgMJdDguDKwq8pTdFZdP3CvQyiXa3B2vumuGWwRZQkInHfVijMJjjUGuRnt4OoUCFt8wo0WfGT310PXHkDFBaT32oBFdZOfMVrpkn17MDjXa7EkT4jkL5pGRqv9F4y0RtzTBw23uWenVZb52zM8YNoP/v/YNXFYPuND8FsSELm34tcGWjbRz8IXf5pvxltR3sOxbEegwFJQpNlPyJtm3sZQpMhCZtu/6/H72DWX/OQsSlwmfU9V9+GvBbOUuitf/4E8Yd34VDfa5DbuR+UxjI0XfYj7GodCpq0QUFTz8CHNv8UYk8chFUXjdKURrCdKwff/vt3EXPqKLbc9C+UJzcEJAkN1/+ORn8v8jkWh1KFNQ+ey7iUJPR+z3dJ06r2Db4JzX/7Lqi2RRnZKM5sjrMtOiNx72Zk+RkP4MyAKmrUAtl/zELc0T0+2x3pNQyW6Di0WPxtwDHsHzjWrUpKVaJMhtK0xtg36Cak7FiD6FM5MBzb57MvCQIEBL62Otn+csjsdiTvWh+wbYW/H3gdKTvXoMmKn/22O9pzKIoaNkN5Ujoar5yP1O2r/bZf9cg7rlKT3T55Hupy39deJzr1RfoWzznVqlp+7ytQ6GpYOrOOY6YXEVElBr3ovLrk6p9HwDd/vIN9xysn+taIcWjgaOOzvSAIuPvuyoloJUnCZ5+5B1NuuOEGxMX5f1rNarXiq698TwLujc85vbxMRltd2VfLXcs5OTn47bffgjrmmO1LkFZyFsK5PhYuXIiTJ0/6bH/dddchMdGztJM3wqlj0L46CbKifIjxSTA99T6kBu5Zd4rlC1311L0Rk9JgfMvHRZWxDKqfvoBQmA/lhuVBjSnSLGPvg23ojW7rDF+cCLhf/zQ1fhqcCEmSIEqAXCYgp8yOG5bk42CJHT8NTkTf1NAnPt5bZMNlP51xW3doXAriNf6fMJQkCbcvL8C8I74znFQyQCkTUG6P3J+9b66Mx4hGwZXH+OWoCTf/6X/C7+o+6RuHMU2dN7rKbCJm7DfiyXXBBdm8zTHmi7d/8wZaGXaPScG7O8qwo8AKAQK0CgHfH/A/V0B1B8elICHAv9/5IkkShNqK1tYh/FtLF4rJLiHP7EC8WoaoCNQU/OukBS9tKsaGs3Uny+KBNno01MuRW+7AmKY6tIlT+P1ckSQJxVYJNlGCQwJSdHIsOWbGMxuKoZYLmD0wAQaZDUdzjqFR5vk9ZyVJwvYCGxwi0ClR6fY+ymwiohSCa12B2YENZ21wSBIua6CqM5/rFBr5PxuhXLYAlnH3Q0oInBFSW2THDkEz9RnIznifJ9XetS+sw26C7sWJfvsRY+Nhev7jkN6LcCYXUf++Kai25lsnwd57CKB2Py8j+ndWFKFYu9Tn3GzV2dtfBjEzG6qFM3y2Md/1JOyXD4Dmo8k+558zPfgiHJ0ud84PLElAeSlUi76H6pfvA47B9K/X4Wh/WVDjDYXs0B5I0bHOf0+ZDPINy+Ho3BvyfTv8ztFnevIdqD9+CbIS/3MJu+bTstugv2tg0OOy9R8B2GyQH/gHslOVGZq2HldBik+CapEzICU2SIPx+Wmu+bLkm1dBtXAG5Ad3e/RpueVh2AaOcr5w2KG/c4BHm2AZX5gGsXFLyP/ZBNXMj2HvNwyOxi0gO3YI9t5DoL/LvW9JFwXB6DnnsGXcA1D++gNk50oSWsbcCzG1IVS/fA/5gX8CjsOR3Saods4x6GG+/3k4WnWEZuqzUGxb67Vd2ccLAV21hzGtFghmI6Ieus59/GPuhW3ojVCs+QOaT6Z4bLPExOGwIRXpzVrw+zER0SUguMcbieiCqZ61pJb8T7TctKl7fXNvN2KkIErB+MuWCpVwMidwI4cdkCsg37YOus/fA9peGVTf6SXOMo3mW50XQv5uPOn1eiQkBP+UrnLZAsiKnOVGZQVnof52KsyPvebWxl/ACwAc2b7n9FJ//R6Ua/4Iejy1wd61r9vroYsCl70EgGW5FrdAiUEloMha+Xs1cnEe/hqZhPYJwT/9urvQhp4/n/FYP3RRHtaN8n0zI6fMjvaz/U9cDgBWEbCKkQt4jWmqDTrgBQBXZ2rwds9YvLSpxO1n5c89fxXim33lWHkqcPZXdQ5RgtzHJGHHyuz4Zr8RDlHC29u9lzU7YxKR8JX3m1HevNg1Bo+0i8a2fCue21CCy1NUeKitHjpF3ZlM51IIeBFdSFqFgIb6yF1e9E1V4/fhDSBJEtadscIqAn1SVK5z+WCxHV3mBv78j6QP/6n8zJy607n8UrcYfLK7HMfKQq/W0PKHitJyOjxSaMSLl9X8Rly5TcRX+4w4UGzHtY216JWs8vl3YFehDY/9XYS1Z9z/viRrZThtCu47YKpOhncvN2BIw4tzbpSLkaNNVzjadL3Qw4DYsAmMb34H2fFD0D3tWZLY3r0/xMxsWK67A+qfvoCjcQuYJzwFKT0LEB2AyQio1IAy9CwrqUEayr5cBlnOAWhfuh+CzXdQXbFhBRwde0JSh3+DXDh9HLKjB6DYthbW4TdBSs0EAEQ9MBKC0UeJ2SrEtEYwPf4mIAjQvPdfn+3sHXrA3nswIJPB/NBkKH+bDfX3H3m0037gzF4zPvU+xJYdALUG8v2BAxbWgdfD0aZLwHY1ITZxL4Evyz8DbRDBIPmODXC07QrZ354VRYwvTIeY1dw9s02hRNmXy6D+ZAqUXvapTrlsgcc6e9e+sNz3LADAOnI8ZGdyIWY0BqpUBnF07g1T594QCs5A+8K9kBU7g3LmWyfBftW1Vd6AAmVfLYdw6jjkh/fC3rEnoFA4+zIbEXX/SAg+Sqnb218GsbHz5+Zo0wWmlyofdhWbOq9Dy75cBsXyhVCsXwbbyPFwNG4B/b1XV/bRqhPMT7wFyOSwDRkNiCJgMTvPz5cfDPjzEROSYes3DNDp4WjdGcolcyCY/ZemFoxlEFMbAgolzI+9Btm+HdC9Ulk+35GZDdOL052lh6tTqSGp1Ch/9SuoZ38KWEwwP/KKKzht7zUIZb0GeexmNZshHvMsK0tERBcnBr2I6jhRcr+BIsD/DeQm2UHOrxNAMIGxYMkKAwdShJIiSLFx0L7zJARD4DroFUyPvwlHk5ZAlDMY6Oumdnp6Orp37x7STW9Z7lE40rMgP3EEADyfQAviZyTpYyAU5UPzzlOQnT0By/hJsF/ufLLwQge8AEBKqpzXamueFWtOhx5cAeA1iNN3/tmgs42WHDNjzB/e5zPcW2x3BdhmDohH/zQN1p2xwmSXsKvQhhc3ldRozBU6JyoxvlkUtAoBwxtpoFfK0GhGLoq9vKcnO0ZjZCMtmsYooFGEFkARBAF3tdTjrpZ6mO0SPt1dhmc3Bh57TQJeANBoxkksujoR7eKVkACcKHcgI0qObfk2XLEguOBmsLolKfFQW+dTmB0SVJg3JLhsSiKiYAiCgB7JntnDTWMVeLSdHu/tKAuiWFPteXZDeH+HKry/y4Sfc07h72sb4Fi5AyVWEf8U2DF1ZymGNNTglnN/q2bsL8ehEgfaJSjxYBs9vtxbjieqZQF/vtf5FP+oxlrMP2LCwAwN/im0ocgiosTm+6cVbMALAE4aRYz9w5nB3D5eiSvT1bi+iQ6rT1nwzb5yDMzQ4OnOMVD6CLwRiRlNUPbFn1AungX1D9Nc6x2NsgGFArZrb4Pt2tvcd5LJXd/7a0wQIDZqhvLPfodi9RLIt66BvddACBYLZIf3QGzYFLBa4GjVEVJ8A6g/fQ3KVYsBAJJKA8d9zwH6RGh/m42ouf+DJFeg/JNfAYUSQsFZqH76Asq/nGXwpKgYOJq3g2JLZQk3KTYe1utuBwQBltEToPnq3YBDtrfqBNhtUH/zPuRHfZeBV2xbC/nm1RCbtYHs0B4oV/gvEan5/A0Y35gBKJSwDhwF7T7v86+aHn8TjhbtncHG88Q26AZIMXF+s+BM/3odstwcWMfcA6g1bgGqsi+X+S4lKgiw3Ps0LPf81zk377ngilBcAMXapRATkp3ZbA471F+8BeW6ZR6ZXC7aKIiNmvkcoxTfAMap/kt6AoCUkgF7Sob7Sp0e9h5Xul03mic8BaGkEPZu/dyu5XwSBNj7j4C9/wjXqqpVVjzIZIBWB7FZWxhf+Rzqr96FFG2AddhNEBs3h+bd/0KxfV1l8/zTcLTrDuWKX6Bc7h4gNP37LWcgbOEMKHashyz3KCw3TjwXmK0MaInN2znHZDYCVisQYwj4tqS0RjA/8nLg909ERJckljek84oll0L3v19fxZHTlfXADY7GiBF9BxKatE/BVZeNcFv36aefur0eNWpUwIwno9GIGTN8l83wxld5Q9ne7dBNeTjofo7GpmBuu6uCPqZs/04oV/0GMaMx5ts0OH7CvVRbgwYNcM011wR9fAA+SzK6XSCYjW5PyQXLfPeT0Hz2esj7RZrxhemwNmoOueC8ofjK5hK8ua3Uo936XkbEpKSj5Y/+S4Z4c2eLKLxzucFvmxKriMwZvktS1raT49OgrRbA2nzWiisXegaGjt6cilhV5DKXJElC3JfBZ1PVRR0TlFg6PMlnNgGdf/xbS5eaUpsIi0NCYrWSe5IkwS45S9taHBJuXVaA3455L4M7uokW/dLUGNVYC7VMwJPrivH1vnJYa3cKvoterErA0ZvTAjckEkUIZcWQdNHOLJc6QrHuT2g+mhxU27KPFkB2Jhe6F+4N2NZ2+SBYR09wlsf7+j2olv4cuP///Q4IQsBSeLa+V8Ny578BIKhsJtNDL8HRuZcz2CGKzv9LEuS7twAOhzOzK8j5kGubfMvf0FbLdHM0awvTv99ylrU7V4Wj7H9/1Knfo7CIDsg3rYRgt8PeubdHuc0LRSjKB8pLnVmLggD1xy9Bue5P13bLzQ/BNuj6CzhCd/x+TER0ablIvgUQXbw8M73831g22zzrcwuCEHLmViQzvQR7aHNxBDO5bgXl4lluJTvk3UcCKvenP0MtaSacyYXmXe9lQ/S3XQHrkDGwDb4Bmo9r9mRZqAEvy6g7ofrpSwASrNfdAfXcz0M+pnXIGMj373DVlC9/9St8VJiAp86Vr1PLAYuXqkz/662HACMMKhlaGRTYXWQP6bif7y3HgAw1BqRroJK7/zuIkoRfcswYH+I8V5G0+8YUj4AXAHROUuHFrjF4vkom1tRehogGvADn7+aO0cloF0R5Rl8GZajxQtdYXO6lNGRtuilbh4/6+J8bkIjofIhWyhCt9FwvCAKU5z7i1XIBPwxIQG65Ayo5PAJk1b3V04A3e8Si0OLMZlp/tmZZt5e6YqsEwxcnMKFVFK7N0qJdvBIxEf5bShcJmQxSTN37XuFo1haW0ROgXDwbstIiv22VK36Brf9ImB59Fdp3n/Lf9u8lcDRvCzEzG/Ij+3wfPzMb1mtvg6NLH9c6811PQPO/N9zamSZNcWYbOeyQElNcGU6We5+G5d6n/c5lpp4xFcY2nQFtVGVwSxDgaN3Z73u4EBydLkfZV8uhmvsFVPO+gtggDeb7ngXUGjg69EDZtF+c7+NiIpPD0e2KCz0KD5IhATBUPkhrmfgMbMNvhqRWQ0rO8LMnERFR7WPQi6iOqzq3lkY0IFr0/7RsZlJ2RI4batArNdVPaQV7aIGSUIJe1WvUy8pKgPjwgl6ad/8Lee4Rn9tVi2dBtXhWSH2GwzbiFtj7DQNEEVJ8EqDRQv3dh67tpv+8C8Wf8wGZDLarroHuFfesOnv7y2AdcQug1UEoyocUbYBZpsJTv1VmGHkLeAHA1RkqHD/uXF46Iglp34SekXXTUmdQ684WUSi1iUjTyXGgxI5fcrw/bR+u6X3j8O2+cqw6ZcUvQxPRNl7pkUn2z5gUpEf5v+H5SLto3NNKjz9PmNEsVoHmBi93VCOgoV6BvNvScO9fhdhdZMM1WVr8cdyMDWd9B4vTdDJcma5B81gFHmijh1wmoEWsAnuLQzvXqjswLgUyAN3mnkG+pfKzp3rAM5gMPiKiuigtwGd/VYIgIF4jx5LhScgtd2DpCTNEyTlH48ubS/DVPqPPfTOi5OidokKjaAV6JqsgEwQsyjGhpUGJRno59hfbcaDEjs/2lCOC002GLFopwGiX4JAqx5yklaPUKqKhXoEMvRybz1qRrJNjRCMNiiwSpu8uw5xD/udrqe7T3eX4dHflg1nDMjWIUcnQNUmJRI0cK3ItaJ+gRLckFVoaFMwepjpD+/q/IDsVeB4g61XXwnb1WGjeexqyw3sDtjdO/hRio2YQ8k/D3uNKWIffDEeHywC5AkJJIWAx+yxdZ+97Ncqz20A96xPAYoL12tshtmjv93hSgzSUfbUcsj1boXt1kts2yz3/rXeBIuuoO2AddYfbOimO5bUvKJkMYmbTwO2IiIjOAwa9iOo4qWLSWgmId/iuFV4hOT7TY131TK9gAlpVg23B6NrV96TYivV/+tzmjRDkzZ+kpCRIag0ES2XwxNskvyG9F4vZb8DLn/L35iBq0g012tcXSa5wPvla5Sk628DrIRkSIOTmwN7jSkipmXC06uTa7q9Gu5SQDAB4aEXg7KpNo5IhCJWBDp0ivCezK+YXCSRTL8cvQxPRYc7pkG8ELh2ehC5JKtzYVOe2PufmVLy2tQSNoxW4rXmUR9aZL1qFgGGNtKENogYUMgH/uyLe9fqJDtHI/v6UW+AJAK5vrHVrV9V/O8fgtmU1y5prG6/EqmsauF4fvMn7TRaHKPFGJBFdktKi5BjfvPKm8Pu94vBM5xgcLXMgQS1DVrQ84EM2fVMr58Lpf65S9Rs9DPhyVxEmrQvub2QgT3SMxpFSO2Yd9AxKCQAeaaeHTiHAoJJhRJYWqbrAQcDqf1O7NYjHM53tmPR3EZbnWmo0zooHX74/4H17I70c7eKVGN88Ch0TlPjpiAn7iuwY3FCDwQ2dZalESYIA3w837Siw4WipHf3S1IhWMruMasb03/cR9fCogO2Ecw/5Wa+9DdqXHvDZztZvmKv0IOD8bm4b5H79EEzGm5TWCOZJvue68kVs2RHWYeOg+uV7AID5tkfdriOIiIiILgYMehHVcY5z5Q0FyKFA4ImD5bLgn2D2J9RMr6SkJJ/blKt+8+xfkHkNUAHBZ3q1a9cOVoyD+qcvquzr6cyZ4Mu+KdYvC7ptdVJcIsz3Pw/NRy/WuI/yKV9CsWMD1N9/CEmjhfkRLxezMhnsl11Z42OU2kTMDuIJ7SYxclgs7plD31wZ71GO8MdBCXhrWyka6eW4t7Ue/Rd4zoUVioVDE9FQr0D+bWkoskqYecCIp9YXB9xv9TUN0CbeezZWjEqGKd0NYY3rfBIEAQdvSsU1i/Ow4qTzhuLgDLXPgBcAXJOlxcFxKdh01oamMQp0meu7ZKJOIeDnwQno3iC0ycgZ8CIiqpSklSNJG/73rrFNNMiw5+GGTe4PWXRPUmFMU2dg6vmNJThQYkeqTobmsUrX34YKB8aluJVs/KCXBKWsMiAkSVLIme/+ZEUr8PPgyqwKUZKw/owVC46asaPAhr9O1iwYVuFomQNHyxxYWC0r3NcDNLMGJKBRtBx7i+yIVQl4YFURjpe7p7FHKwXc21qPh9vqA5ZYNNslzDtqwptbSxGnFpBnFjGleywGZmjwwc4yvLipBBKAa7I0eKRtNDonqcJ6v8Eqt4nYUWBDA60cTWIqL+UPldjRZ94ZlNsrv0P/enUieiY7/86LkgSbCKhkoVdAAJy/P/kWEdFKGdRBPjh0sZBi41H21XIIp08g6ombPbaL8Q1g/tfrENMaOV9nNYfxlc+hXPUbVAu+rexHF4XyD+cDEbpWC4d1zL2wjhgPaLSuMohEREREFxMGvYjqOFEUESU2QJwjuFIB3i5kq68LJqBVWlrqsW7MmDGYNct7WT+P4zrsUPy1CKrf5nhtb7njX9B8/qb3voIMuJVEpyNPn4T0APu2bNkyqP5gMkL91TvBtfXBfll/IMSgl/m2RyE/st+ZtZWeBVt6FmyDb/C4CF12woy3t5fi4bbRGNSw5pPvfrCzLGCbl7rGeP1dGtFIi4mtozBtl/Om0/6xKUjSynFVeuV4Cm9PQ9yXuR77BqNNnAKZeuefJkEQEKcWcF8bPWLO3cCqataABMhlwNFSB0ZmaQLOz1IfzRuSiDyzAw4RSA7iafwEjRyDGjrbbbk+GZ1+rAx8dU9SYclw38FpIiK6cBppJZwalwCNxvvf96pZx5IkYekJC/YW23FVuhotvZTfrZ7RHMmAlzcyQUCPZDV6JKthtkvoN/9M2CV3QzHmj/yAbUptEt7aVoq3tpUiQS1zZVM3jpYjTi3Dw22jUWARseqUBXMPez4cNG6pZzb1vCNmzDviDMx1T1KhhUGB4Y20rmw0SZJgFeERKDpjcuD/dpZh+q4yWEVgQssoXJ2pwRVpate/ldEuYnGOGWaHhG35Nvx23IwjpZWBPLUcuLV5lFvZyKqGLsrz+bPIiJK7BQWjlQJSdXIcKrHDHuBr+O3NdXj3cgOsIrC70Ia9xXZkRDl/hp/sKsPcwyaU2JydVGTgXwyk5HRnNQWLGfb9O3Hc7EBq02yo4xI826Y0hPWGu2G94e7zP9BgaXWB20TA5rNWPLmuCACwJc8GuwRcm6XFB70NiFIIOFHuwKY8GzolKl3XAERERETh4rcKojpOdEiIdzSD4DWHqXZIkoRff/3VY71KFfxFq+adp6DYucHrNkeTVs45qnwFvYLM9Oq/MA9dS/VYW3VfL0EvhSK4jzrF2j8g2HzPoxSQ6IAkyFD+5nc+J4quTtJoYb/yGnjcFjp3w2P+ERN+yTEhTSfHuzucwapVp/LxxRVxuK5xzS5W882Byz1ObKP3ue21ywx47TKDz+2CILgFxoLVLl6JX6/2Xov/5mZRKDCLeHZjCWJUAnaMTkFsgKe0LxY1DeY1jnHOFbbprBVNYxUXZVCQiOhSJAgCBmRoMCDjQo/EO41CwJLhSfj4nzKcNjmgkgnYeNaKTXk2DG6oQZlNxOpT1gs6xqrlgw+XOnC41IHbl9esRHCF9WetWH/Wim/2e5/r7c/hSeicpMKyE2Zct8Q9SPfpnnJ8uie0700WB3wGvAKpngVXapNQGmSQ8st9RnzpZz67qq5a6Mz+75msQgOtDP/tFINGegXmHjbit+Nm2ETg837x0CjqUbaRWgN7dlvYjh2DVM/mwaoNkiThr5MW7C6yY0C6GtmxziD8ilwzrvnNezD65yMm/HzEM7D8Sd84jGl6foJx50uRRYRWIVxyGZK14WipHatOWdA5UYVWcb7nWjbbJShkgExwPpBBRESXJga9iOo6uzykgFcwT/IGyvQyGj0vZOVyuc+nj70d11fACwDslw90Hmfyp9A9N6FyXHIFoFJDHuwcXIKAjdFN3Fd5CZjJZMEFRzRfes/ysoy9D7YhY6D84yeov53qc//4L3MhCs5jbXpvCTpMGhTwmNahY91e55TZsfKkBV2SVHh+Ywl+O2b2ut8dywuhlgu4OjO4+aYq/s0FQcCR0sA3NZRhlrF7rksMCswilp+04IzJ97/nztHJyNArgpor6qF20XioXXRY47rUKGQCLksOrYQhERFRuGJVMvynU4zP7ZIkIafMgRSdHGU2EbEqGSQAK09aMGpJ4Kyt+ujKheGVf67P1px2BjkrsuKqSvnGWR1g9sAEDMyoeSUDSZKwLNeCr/aVw+oAxjfXoW+qGsfLHXhmfTH+OOFecnN0Ey3+1SHaa6YkBbbypAWvby3BqmoB7NFNtNhXbMe2/NAfJLznr0Lc81chlo9IgkNCvc0S3F1oQ8+fPcvr39FCh+e6xOLXHBPur1bBAgAua6BCmk6OF7rGoFF06LfqzHYJX+8rx8Y8K/48YUGenwcdj9yUCoO6bj9A6BAl5BodmHfEhLe3l6LQ4vsexj2torAs14L9XoL3z3aOwYKjJgxOU2CY7+c6iYjoIsOgF1Edp1KG9mU/mPKGgTgcDo91TZs2hSAIuOqqq7B06VL/xxA9969KUjsDNWKjZiif8iWU65ZBTG3oLA0ok0MjisD//hfcYAUBZkEJjeS8sBK8fBeWy2ue4WKc/CnERs0AALY+Q3wGvW7p8oQr4AUAI5bkY9dHC6Ba7CwHaet7NaIeH+exn733YNfykVI7us89DWuQMb+blhag6I70gO1uWZrvMSeGPy919X2TKlg6hQyf9HPOP3XK6MDYP/KxtcrFb0uDAn8MT4L+3MTynCuKiIjo0iEIguumrrrK97Qr0zU4fFMqfjpsQolVRJt4JcpsIrokqZARJceBYjt+O25GuU3Ca1s9S3FT/TX693yf87OW2UR8s8+Ik0YHhmVq0DVJhc15Nqw5bcFzG0u89verjwfHKsw+ZMLsQyacvS0t7Ie9LiU5ZXa0n+173thg5g0O5Ipz8wO3iFVg6YjK64Vw7Suy4Ybf85FT5v1a9camWjzVKQZZfgJOkiRhxUkLfjxkwqazVmTo5eiRrMbtzXU4WubAw6uLsKPAe8Dvi71GfLHXd5bkujPOAOJPR0z4sLcBgxtqEKeS+b1OOml04I/jZry/owwHSoIvKZv13UksGpqIy1PcH44z2yV8ta8cpTYJIxtp0Pw8B4VLrCIOldgx44AxpEzWT/y0fWmz8zNia74NywxqzM8Kd5RERFQfMOhFVMfd0Gcifv7557D6CHVOL9FLplWvXr0AAMnJyYEPaPf9hbv81a8gnZvoGQCk9CxYR93h1kYmk6Fz587YvHlz4GMB2BKdhZ4l+wEABTrPgI3FEngyde3Td3pdXxHwAgBodDA+Pw26Fyd6tJsZ3cHtda5RRJkqCvrr73KtK/v0N0RNugFCufMmjWhIgBRXWc5v5gFj0AGvCvevLMRHfeK8j12SEB/E3Fr3torC9HMXCk2i5RHPpkrRyfHniCRYHIBWIQSV1UVERESXpji1DHe29F42rrlB6boJ++8O0Zh3xIQfDhpRbpdQZJWQpJGhdZwSd7TQITtWiZwyO46VOdCjgQqf7inHf9YVBz2Om7J1ePWyWMSqZHCIEtaftWJXoQ2ZegVOGR1oFaeEXZQwxM/cWZGikgHZsQo0jVFgwVHvwZzlI5LQMVGFtacteHxtMXZWu/E+tqkWvx03+82WuNB6zTuD0U20eLCtHia7hJ0FNry2tdQtY2VqEHPThqLdrFN49bJYjGyk5fdTP97dXooXN3kPMNaWvcV2PLuhGC92jcX+Yjt+yTHBLgKPtNMjIUDZ7nKbiO/OXVutPGnB4gBBUAD44aAJOwps+P6qBKw/Y0W3BipkRStwuMSOe/8qxPqznmVZdxXZseS4BZMj/LOpOpfxuz0NGJetw7ozFvxnXTF2F0VmvsSrf6387IpXy1Bgcb8QfXlz5XtqaVAg1+hAidX5+fFp3ziMPleK0uKQIBPcK4XYRAkf7izDC+d+LhNaReHV7rFQyASIkoTt+TaU2CR0TFDiSKkd7+0o8zqXYiTNGxCDNzcV4qxJRBjTYxMRUT3BoBdRHRcoQHW+jlmRLaXT6RAXF4fCwkLXtszMTPfGXjLFXH1XCfIUWUTEqgSvmWhxcd4DOd78X/pgV9DrrD7eY3vVsfoiP37I63qhuABSbGWfYpOWsA67CapfvnOt2968j9d9Fx41Y2x2lbr0KjXMdzwO9TfvAzIZLLc/BsgrP4Y/3hX6Rfx3B4z47oARsSoB316ZgD6pzqf1SqwiMmecDKqPf3eMxuRusSixikjS1s68TzJBgPbcW+UNBSIiIgqXXCZgVBMdRjXxPQdQpl6BTL3zC8jE1npckabGzgIbrs3SQiETUGB24I8TFugUAnqnqFFqE5GgkUGncM8skcsE9ExWo6eXksEVWfeSJGHBUTNuXeacG+zqTA0W+cm075OiwrdXJUAjFyAXgFWnLFiUY4bJLqF1nBKCAPRJUXtkPtlECWN+z8f6M1ZMaBWFB9vq3ebt7JGsxqprGgT46Tn7OVRiR4JG5nXeT7soYe0ZKxpHK5AeJcecQ0bcvcL5nVohAJclOwMCM6rMYbZjdDIa6hXYW2TDZT95lncLRkUG1vlyyiTijuWFAAoxd1ACeiaroa1Pc4x58fNhE57dWAydXMDHfeLQKVEZcuUPwBk4enxtMb4/ENwcbt7IBWDGVfEY0lDrGlso8+d5y46aurMMQxpq8FaPWABAkVVCC4MCCgFwSMCsg0av5QODsavQjg5zfGeyXQiPrinCo2uKavUY1QNe1e2pFmib8FchJvzlfo3dOVGJL/vH4/sDRry6xT0T99Pd5TWegzBSvj9owdutLYhR1e/zm4iIgsOgF9EFIEkSduzYgdOnT6Nhw4Zo2bKl37ahqMkFTSjHFAQBQ4cOxc6dO1FWVgaDwYB27dq5N3L4efpMo0OhRcTNS/Px92krWhkUmD0wARl6BZbnmvH9ASPaxCkxTB98GYsTas9AVyiEs76DQ94mqLYOGwfF30sgK8yDpFJjYfPBgJd41U9HTO5BLwCObv1g7NbP67GKrTUPcBZbJYxYnId3exrw2Z4y/FMY/BOAFTc6aivgRURERFQXtDQo3eZwitfIMaZp5Xe1cOa4EQQBI7O0HqWnO805hcOllQ+ECQC+uyoeQ6vNy3pFmgZXpAVOP1DKBPw0ODFgu2D6aeGndJlC5gwEVrihiQ43eAkwftjb80G1FgYlCm5Pw8azVpgdgE4h4NkNxdhfbMf4Zjrc1iIKKVo57lxR4DcweL5VzCeXqZdj5oAEtI6rG/N9SZKEfwrt0CsFNIyS456/CvFjkFkxVy48iyvT1PhxUILbdaJdlCAXPK8d7aKEmQeNeDDIoJFCAOzVLmFUMmB88yg81yUGsSr3c+raxlocTU/FilwLMvVydEhQYuUpK0YuDi1jcvExc1DZWxeaVi7A5Dj/D7EOSFcjSikgp8yBWJUMy3MDVz4J1+Y8m9/Sl+FqZVCgXbwSS09YUGR1PqBQfe7oZrEKdEpUYtZBz/Nj5mELHkoF1HIGvYiILgUMehFdAP/88w/WrVsHADhy5AjUajUaN24ckb6DmdMrUCCt+nZBcM/GioqKwmWXXeZzf1mB9yc7bRlNMOOAEdN3lWP7uZIru4vs+GxPOcZm63DDkvxzF00miI3N8F7YxlOOJsG1fPmRrfg7q6Pf91Od6qcvva4v6twfAxYXY2u+Dfe3icIr3WKdP4eoaBhf/RryfTsgpmXiz81KoMzzQuK3Y2ZYHRJUQXyx3lMU+mTP3oT6FOCZW9MiclwiIiIi8vRGDwPu/asQBRYRfVPV+KC3wZV9djGTCQK6N6gMmv16dZJHm++uSsA3+8rx0OqiiBzzg94G9GygxvDFZ3HS6LwZHq0U8NuwJJRaReQancFHZ2aXbzllDlz+c+X1TJ8UFV7uHosOCaHNtRyqLXlWfLK7HLsKbWgXr8RV6Wr8dsyMmV5u4Ifiz1wL2s85jdubR7nmN6rqijQ11DJgw1lbwIyfqv4amYT2CSrsKLDh7W2lKLGKeK+XAUkaud9suViVDCOzKoO+fVPVOHtbGt7YWoqlJ8zYnBeZ66ILJV0nxzNdYjDu3MOPDlHCC5tK8N1+I5K1MkBw/u5Xnzus77wzrmvkmohVCbi9eRSe6hQDjZefv9Uh4dE1RW7ZmXVdglqG+UMS0TpO4fPhXlGSUGKVoJYLrt+76X0kFFslLMs1w6CS4VCpHSdLrXBI9ee9ExFReC7+b9tEddDOnTs9XlcPellsZmzY+ycK8ooifvyaBL1C6l+n91hn694fWu1dgJenBuccMuFAsd3tKcGZB024y6OluzFNtNAqBHy1LxF/xbZE3+I9aHP6YNBBL+HsSSiXL4Ry9W9et0+IGYyt+c4Lj4/+KcfxMge+vvJcgE2rg6ODM/C3r8h3ptiqUxZcmR74qd0LUe5h+YikoAJyRERERFQzAzM0+GdMCuQC+L3Li/HNo3BNlhbPbijGV/u835BWy4HhmVr8ccKMYquElgYFPu0Xj7Y+boTvvjEVNtH5/V9Zray20S4iUy9HTpnvcuzVrTxlRb/5Z3F3yyi81dMQ/JsLQrlNxIS/Cj0y3rbl2/BtBIMTx8ocXgNeAELOAvp5cAL6papdP/t28c6yduFQygQ83TkGT3eOgeGLE2H15Uv3JBW+7B+PtChndQtRkiATBCw5ZsaYP/KD6iNGKeC+NnpYHBJSdHIsPGrCqlNWZOrleP9yA7okqRCj8iyP+lK3WLzULdZv34uuTsR7O8qwo8CG3YU2v7+jPZNVaBqjQKJGhmGZWmTHKhAXIFNVJRfwYe84jGykxdPri3GgxHtlEL3CGSh+c1spUnQyiJJzjuZIz1vmy+gmWrx7uQF6ZXCZtzJBgEHtfp4L59Zd19gZeOwPwGw249ix4P6diYio/mPQi+gCKC11r3F96tQpjzar//kVy7b+DLUYg2S0D+t4IQetwgx6yf/Z5LFuwcgnAR8XE8fLHThe7v6lPk8InOf1Sb94TNni/PI9us0kHF77MPQ2M2LMpSjRRLvatUpP9dzZYobuiZshiL6fZtxk1gBV4lXzj5qxq9DmVuqkwOxArtF3H6OW5GPXmBQ8sroQe4rteKiNHve0rgwKrj5lwbBfgy/nMWtAAjacteLNbaWBG1fx8+AEXJGmwcFiO7blW3FFmhrxASaAJiIiIqLw1fc5ompbjEqG93vF4T+dYvDAykIcL3egdZwSL3aNQaPomt2yqB7sqqBTyLBsRBIW5ZhxpNSOt7cHP6fuZ3vK8dmecjzYSoOmggzjGgY/nlNGB2YeMGJ3kQ1/nbS4MtHqi6c7RePuVvqAgZVI+PXqRAxdVHl9dEcLHa5I02BHvg1vbQ/+GkivENArxRmEeudyA6KrBVFk565xBzXU4O6WUfhsj/eHEAUAswcmYECG54OME1t7PuxZU3qlDM90jnG9LrGKGP17PtadseL1y2LRJl6JtnHKsMqwAsDghhoMbuh8L4UWEXlmBw6VOGAVJfRLVbuCdtUDmY+1j8a9fxXgh3OZh81jnUG3v09bPY4xopEGE1vr0cqgwBPrijEnwDx90/rEeUwLQEREFA4GvYjqqIKSmk3+XBtzeoXap+xMrttrW/f+QT89VyFPiMJfQhZ6S0cgQoAC3rO1WsQ6P8byVdGY0GICZuz+EFcd2IAFrfrCLlcgqawAjdu0dTYWRQinjkHSx0L16w9+A14AUKTwDLxVlDoZ1ViL6X3j8P6OwBfKrWdVBjWfWFeMEpuExztEw+KQAga8rkpX48dBiRAlCZLkfFKwX5oaW/Ks+ONEcE9lXt9Y65ojommsAk1j+dFPRERERHVLqk6OuRGYryyQBI0c45s7v+c/2yUWJ8odeGd7Kf7nI+hR3Qe7zQA0eHRX5fXN1F4G3NJMB5kg4JTRgW35Nvx4yIjFx8xoE6/EGi+BgdoSr5bh6c7R+Nea4rD6uayBCmOaanFni6iIXGMGq2eyGoW3p3kc85osLf7dMRr/t7MM+4psSNTKMPOAyVWSUS0Hnu4UA4NahpGNtCEFh97qacDtLZy/E23j68ZcbjEqGX4b5lkWNJLi1DLEqWVoFhvce57eNx5v9BARpRCgOBdYXnnSgmt/y4NDAqIUAhYOTUSnxMpSoJ/1i8dn/ZzlO7fn23BVuhoZl0CJVyIiurD4l4aojrLYKp6GCu0Co7bm9AqJrdpFnUbrvV0AC+St8bvUDA4ImOJY4rVNqypZV3OSLsOM3R8iq+gkbtu8AKXqKCSX5sOseRIQRWje+y8U29ZC0mghmP0/bWZMzUKJ3Pe45x42weqQsLAGk2+/vLkEa09b/AatfhiQ4HoCDzj3JOK5fwa1XMCcQc4bAsfK7GjnZ8LglgYF/ndFeOVGiIiIiIguVulRcrzd04C3exqwt8iGFzaW4NdjoX3Hf3h1ER72MTdZJAJeT3aMhl2UcKTUgRYGBR5uG+02b5PJLkEA3NY10itww+/eHzwckK72ey2yaGgiLk9R+9xe23xdf6rlAh7vUFnRY0p3AwDn9Wu4gbm6Euyq62KrlW/sk6pG3m1pMDkk6BS+A42dElVuwTAiIqLaxKAXUR11siDngh170yb38oShXkAI1YJeVlnNLyDMgv99m1XJWnLIKsv1xViMiLE46+Drb7sCllsehmLbWuf4AgS8JH0Mto9+HNju/33XJOBVIVCW1uUpwV0QNNQrsHR4Eq5aeBYAML6ZDm/3NEACUGQRkaxjCUMiIiIiomC0MCjx/QDnHL6iJGHmASPu9zIncW1oF6/E1F4GzD5kxEf/lKNrkhJ3t9QHVfbNWwnNARka7Bid7PaAXPckFRYMTYRaLsBoF/HshhKsPmVB0xgFmscqcKLcgUfbR7s9WFgfnM9MNPIkCAJ0LONKRER1CINeRHVE1afTFq2fgeLymk2yGm6ml81mw4kT7pMHW60hPp1odQ/olNXCR03Fe1LKBMSqBBRbne+pV6cXsHrLCx7t1d9ODapfyw0TYBt6I3JybQAKQh7XpHZ6vBdEyUN/uiUpPWrO+9MlSYWiO9I91jPgRURERERUMzJBwE3NotAhQYUb/8j3mIM4UuYPSUTf1Mqsqk6JKlcGU7ga6hXIuTkVfxw3QykXMCBdA7XceR2lU8jwds/IHIeIiIioLqmVoFdZWRmOHTuG0tJS2Gy2oPfr1atXbQyHqF4oKSlBbGwsAGDNLu+l/M6H4mLP2u9yeYjBk2qZXl8fcQBZNRvPtVlaWBwScNh9vUxWGRRqaVBi3RnnMdfFNkPbbm9g54YnanQ824ibAQBFluDmy6ruobZ6JGhkeHZDSY32bxOnwMKhtVu7nYiIiIiIgtMmXomdY1IAAH8cN/ssGehLdowCXZOUuKyBGmvOWPBkhxhkRsthskuIUQX/oFtNxahkGNUkcLYYERER0cUiYkGv0tJSTJs2DT/++CP2798fcM6g6gRBQH5+zTJbiOoblUrlkT1V8dohuj9BKJznOb28bbv22muDO7gkQbF2KZTr/nRbXerjo+aOFjp8sdfodZtcAN693IBbz00yPWdOHAoLC13bmzZt6lreXegeXN+jSwtuvNWUv/GtaznPLNaojwSNHOObRWHaP+U4YQz+adB3ejonv1bJWRaCiIiIiKguGpChwalxCcjJOYa0jAwsOwuM/9OzOsSEllF4unMMDGr3oNYdLaNcy0oVv/cTERER1YaIBL22bt2Km266CadOnQLg/4Y6EQFxcXE4ffq02zpRdAZZHA57jfuVyWRQqcKbHNbb+RsfHx/UvsqF30E951OP9eVyjce6ojvSYXFI+PmICYUWz2Nuuj4ZWdGVH1GtW7fG6tWrATjfZ6tWrVzbWsVVZnoBAEKs6S5Fx6L8re8BTeUTkFvy3ANpqToZThqDC4QZ1DJsHZ2M8X8WYHEQk2Df3EyHO6tcABMRERERUd0lCIBCJmBEIw1O35qGk0YH0qPkUMoYyCIiIiK60MIOehUUFOD6669HQUHl000KhQKNGzdGfHw8FApOG0ZUnbfAUkXQyy4GXxI0MTEReXl5rtdt2rTxes6Fk+mlVAY/ibG3gBcAnFVGu72e3jfO2V4u4LN+8bh+iXuWZ79UtVvAC3AGvWJjY5Gfn4/09HQkJCS4tv0wIAFZ3510a9+i+9vYu/5fQY1bUqrcAl57imz46YjJrc1j7aMxoZUe9/5VgB8Omqp3AQDolVIZcFTKBHx3VTweWFWEHw4a0Ugvx8TWejy5zr185HVZWnzYOy6ocRIRERERUd2ilgse1y5EREREdOGE/c3sgw8+QEFBAQRBgF6vx3PPPYexY8dCr9dHYnxhycnJwfTp07FkyRKcOHECKpUKjRs3xnXXXYe7774bOl3N61rPmDEDDzzwQFBtP/zwQ9x88801PhZdGoxGZ5m/gtIz1bZ4f1owKysLV155Jc6ePQuLxYLo6GjExdXN4EmeKsbt9Y1NK8+9jgmeQbXJ3WI81gFAeno60tPTPdZXLxsCAAd1Keh/3df4Y8vLEIoKICvK82hTwdZvOCRJwpvbSjFlS6nXNsla57xmT3WKwYKjZhjtnoHDL69wz4iTCQI+7hOHd3saoFE4/x0PFNvx6Z5yAMDE1lF47TKDz3ERERERERERERERUfDCDnotWbIEgDOT5IcffkDPnj3DHlQk/Prrr7j33ntRUlLiWmc0GrFlyxZs2bIFX3/9NWbNmoUmTZpcwFHSpcpbptWff/6Jpk2bwmZ3n+tLL6Z4tO3WrRvatGkDuVyOlBTP7ZEcm7c5wkJVqPBdui9BI8fNzXSYsd8Z9OuepEKHhNBLNE5sHYVpu8rd1q0slOPYUx+jwZkj0D17l8997f1H4NdjZp8BLwBooHUG1rKiFdgwKhl/nbTAJkp4eHURMvVyrBjZAHFegm8AXAEvAHizpwFv9jSE8M6IiIiIiIiIiIiIKBhhB71ycnIgCAIuu+yyOhPw2rZtG+68806YTCbo9Xo8+uij6NOnD0wmE+bOnYuvvvoKBw4cwJgxY7Bs2TJER0cH7tSPuXPn+g08pKWlhdU/XXx8lRcURRF2uxUxjgxEi+mQQQHBS6ZXx44dQzpeOOUNIxH0ylUZXMtv9oj12P5/vQwY2UgLUZIwuKHn/F/BGN/MM+gFAL2/P4JjK+/xuZ+t/0hIsfF4fUX1DDt3iZrKgFZ6lBzjsp3Zarc251xcRERERERERERERHVB2EGvinmImjdvHvZgIuU///kPTCYTFAoF5s6di+7du7u29evXD02bNsVzzz2HAwcO4IMPPsBTTz0V1vGaNm2KRo0ahTtsukRIkuSWgViVw+FAcXEpDGJWxI9ZVV5eHjIzM4NqG4mg1wmNc/6tIQ01rmBRVTJBqHGwq0KbeCUWDEnEiMXuZQxtVhsEh8PnfpZbH4HJLmFbvv+51JrGsE4/ERERERERERERUV3mvRZXCCrm1zGZTGEPJhI2bdqENWvWAADGjx/vFvCq8OCDD6JFixYAgGnTpsFm83+zmyhSioqKMHPmTFitVp/by0rKIn7c8nL3DKhNmzYBkgTF6iVQ/jYbsFWOJ5yglyM9y2Nd4x7vAwD+1y8OMwckQK8M+2PHpz6pajTSy93WFSij4BA8j2me8B+UTV8EyOS44Xff830BwMvdYiIS/CMiIiIiIiIiIiKi2hP23ef+/ftDkiRs3bo1AsMJ3y+//OJavvnmm722kclkGDt2LACguLgYK1euPC9jI9qxYwfKynwHtZYuXQqH6DsrCQAyMjIiMpaouwZA88kUqL/7EPq7BwGmcqi/fBvqaS/XuE/zAy+4vf6+QU8c0yQCANrFK8MZbtCWjUhyey0JMnyd3MdtXdmnv8HeewigcWadrT7lPQgJAFelq/Fg2/BKoBIRERERERERERFR7Qs76HX33XdDrVZj//79WLZsWSTGFJaKLK+oqCi/8x716tXLtbx27draHhYRAKC0tNTvdqPRGDDo1a1bt4iMpXrJP+17/4Vy2QIIJYXu7ULIcJLSs1D+5nco6zEQt7eciPGtHnBti1HVXoZXVfEauce6ic3vwj3N78YzLW7B6anzAZXatW1vkfdMz25JSjzZMRozrkyotbESERERERERERERUeSEfRc6OzsbU6ZMgSRJuPfee7F79+5IjKvG9u3bBwBo3LgxFArfc/BUnYOsYp+aeuCBB9CyZUskJSWhSZMmGDBgAF5++WXk5uaG1S9deiRJguiw+20jk0UmeGSWq9xey/dsc44B7kGuoINeogOwmCAlpmDfuCfwbUofoMq+hvMU9AKAqb0Mbq8dMjk+T+uP11KH4s+iyoyzvUU2XPbTGY/903Qy/D68AZ7qFAONgmUNiYiIiIiIiIiIiOoD31GhENx5553QaDR47LHHcOWVV+L222/HNddcg9atWyMmJiYShwiK2WxGfn4+gMq5xnwxGAyIiopCeXk5Tpw4EdZxV61a5VouKChAQUEBNm7ciA8++ACvvvoq7rjjjqD7MpvNYY2lrquYy8rXnFYXO0e17KomTZrg0KFDrteSJOHo6f2QIc5nH3a7PSK/J190HYEbt/+OeFOJ23qpWpBLMJuCOp7iyD4YXn0YANBBqcIRIQpZl38AAIhSALBbYPYfz4uYFJXvbLl/8kwYmCxgzRkbrlta4rXNyqsNF/25GKxL/Zwlqo943hLVLzxnieoXnrNE9c+lct5qNJoLPQQiojoh7KBXfHy822tJkjB9+nRMnz49pH4EQXAFrGqq6lxJUVFRAdvrdDqUl5ejvLy8RsfLysrCiBEj0K1bN9c8S0eOHMH8+fMxb948mM1mPProoxAEAbfffntQfebm5noERi5Gp0+fvtBDuCCqB1JMJpPba0mSoJRr4es3QKlUoqioCMXFxeGPRanBzuSm6Htki9t6sVrQS1ZeAumT12DX6nHm8iEQq5QGrEp/PAeGc8tymxVaRWUmWaxcxLFjx8Iec7AS7QCg87pteU4ZWgmFuG2b9y+DWpmEglPHUVB7w6uXLtVzlqg+43lLVL/wnCWqX3jOEtU/F/N5K5fL0aRJkws9DCKiOiHsoJckSRAEwfX/qqXQJEkKt/uQVA0oKJVKPy2d1GrnzfvqgYdgDB8+HDfddJNH6bfOnTtj1KhRWLx4McaPHw+bzYb//ve/GDp0KJKTkwP2m5aWFvJY6hOr1YrTp08jOTkZKpUq8A4XmerlP6Ojo3Hy5Em3dWqVBsZq+8XFxSEqKgrt27dHQkLk5pjakdLMI+i1L7GR22tBkpC0ablzHNZylN31pNe+tFtXuL02VimfmKxXoWHDpAiMOARrvQfR1xbJoVJrAHify2vbdfHnbf6x+uBSP2eJ6iOet0T1C89ZovqF5yxR/cPzlojo0hKR8oYVwa3zHeSqrmoar83m/YZ2VRaLBQCg1WpDPlZsbKzf7UOGDMETTzyBV155BUajEd988w0ef/zxgP1eKqnIKpXqknmvVVWfj8tbcLb6DFIqnQw33HBDrYzHqlDidFQckssLXesc1cZYrI12LWvWL4P9gec9O5IkRC381m1VQ0tlrlSSVn7e/707JyqxOc/758Bfp31/PjSI8Z4hdqm7VM9ZovqM5y1R/cJzlqh+4TlLVP/wvCUiujSEnc5QWFgYkf8KCsIvJqbX613LwZQsNBqd+TTBlEKsidtvv92VCbZ69epaOQbVb9UzBQEvwWPPJhH1c5v+EKscZH+1TC8PDi8Tc3l5H1UlaOQ1GVpY5g5KDHmfeYND34eIiIiIiIiIiIiI6oaLqoaXRqNxzTF24sQJv22LiopcgbH09PRaGU9SUpJrPNVL2NGlqXpAq3rmFwCI1doItRz1Mqq0KNH4Dvw2Lqg8l8TEFEAQoHn/aehvuwKad/4DOOyQr1/usV+hojJjqoHm/H/UGNQyPNhGH7jhOc92jkG/NO/zlRERERERERERERFR3XdRBb0AoEWLFgCAw4cPw273kpFyzr59+1zLzZs3r7XxeMvkIargLeilshrcXsdExQffYXkpZDkHAD+/+944BN8fBUlllaUPJV0U1J+/BcVmZ+aiYttaqGZ/Cvmh3R77KSTRtZysO/+ZXgDwQtcYvNvTgOuy/Jcw/fXqRDzWPvgAGRERERERERERERHVPRdd0Ktnz54AnOUNt27d6rNd1XKDPXr0qJWx5OXlIT8/HwCQkpJSK8eg+qV6ppe3oGhJcYl7myAzvWRH9yPq3zdB9+zd0D19B2AyuralaP1nMNlTM13LKrvVbVtm8anKF1o9lCt/dduu+vUHyA/v8ehTITlcy4kXINMLABQyAXe0jMIX/f0HDnsmqxmgJiIiIiIiIiIiIqrnav1OdFlZGU6dOoWysrLaPhQAYNiwYa7lGTNmeG0jiiJmzpwJAIiNjUWfPn1qZSxffvmlK8jRq1evWjkG1W9arf8MJABBz3enXDADQnkpAEB26hjUMz92Lh8/jH7Fx/zua7r/eZR9tRy2ywdBViVDy6kyUCeUeB+LfM82j3VVM72axyqCeQu1anLXGK/r949lQJqIiIiIiIiIiIjoYhDxoFdOTg5eeuklDBo0CCkpKcjMzETr1q2RmZmJlJQUDBo0CC+//DKOHfN/E76munTp4sr2+uabb7B+/XqPNh988AH27t0LAJg4cSKUSqXb9pUrV8JgMMBgMOC+++7z2P/o0aPYts3zJn9VixcvxhtvvAHAGdi4+eaba/R+6OK2/fAa2NTFfts4HA6/2ysoNyx3f718AbQvPQDd03cgbf3veGDNDz73rQhrWcbdD1TLLBOqJKfJTgZ/3r7ZcLhruUOC0k/L8+PhdtEe67bekIwk7YUpvUhEREREREREREREkRWx9Aur1YrnnnsOn332GUTRmeFRvZSbxWLBxo0bsXHjRrz33nuYMGECXnzxRahUqkgNAwDw2muvYciQITCZTBg1ahQee+wx9OnTByaTCXPnzsWXX34JAMjOzsaDDz4Ycv85OTkYMWIEunfvjiFDhqBt27ZISkoCABw5cgTz5s3DvHnzXO//pZdeQlpaWsTeH9Vf1c+Jo2f2wQYjUtAh6H1CIT/wj2tZ5bCj15GtWJ3V0aNdxTmLGAMkfQxgsdT4mBVeazQSAHBjU22dKR24Y3QyHl9ThGNlDkxso0dW9IXPQCMiIiIiIiIiIiKiyIjIHV+TyYTrrrsO69evD3iDvmK7w+HA9OnTsWXLFvz888/QaDSRGAoAoEOHDvj8889x7733oqSkBJMnT/Zok52djVmzZiE62jP7I1jr16/3mklWQafTYcqUKbj99ttrfAy6uBmiEmAwNEVpTpgdWYMLUjU/exTrM9rApnDPvPpwZymeTmwAtVzwcg6HHnSb2PwuGOXOc/rOFlEh719bGuoV+GFg4oUeBhERERERERERERHVgogEvR555BGsW7fOlc3RqlUr3HzzzejRowcyMzOh0+lgNBqRk5ODdevWYcaMGdi1axckScL69evx8MMP45NPPonEUFyGDh2KVatWYdq0aViyZAlyc3OhVCrRpEkTXHvttZgwYQJ0Ol2N+u7YsSM++eQTbNiwAVu2bMGpU6dQUFAAu90Og8GAli1bol+/frj11ltdGWBE3hgt5ejZ6Eqsz9kaXkcqdVDNDJYyjN3+G77pPNxt/V9HCjH161wsG5EEi0NyK3Ao1CDRrFBRGei6LDm4sRERERERERERERERhSPsoNemTZswe/ZsCIIAmUyGyZMn47777vMoZxYVFYWkpCR06dIF9913H6ZPn45nnnkGDocDc+bMwcSJE9G5c+dwh+MmMzMTU6ZMwZQpU0Lar0+fPigqKvK5PTo6GmPGjMGYMWPCHCFdaqpnUVntZsxb8wVS0Snsvi1j7oF6VuDgcaKxGILgntEVAzMAoP+Cs5jskKCtuoNWB5SGNhazzJlJ1iKW5QOJiIiIiIiIiIiI6PyQhdvBzJkzXcuTJ0/G/fffH3D+HkEQMHHiRLz00kuudd9//324QyGqd1pndkFNygd6Y7t6XFDtvkjp5xF8M1eJf1c/e4c3ewBl2e09+pHkvgNaydZiAMCghpErW0pERERERERERERE5E/YQa/Vq1cDAFJTU3H//feHtO/EiRORlpYGAFi1alW4QyGq86oHm3SaaEgBgl4JDeKC61wQIMYEbvtS1nU4CoPbOlmVMQjVxlOs0OGK2Bs9+rGMfwTGZz7weozFCR0AAI308oDjISIiIiIiIiIiIiKKhLCDXrm5uRAEAT179gx534r9JEnCyZMnwx0KUb1TWHoWEkS/bdq0bht8h0qV38056gTkaJJgr3bquwe93EkQkKNJ8OhL/dW7EJt5H1uuOh4AkKlneUMiIiIiIiIiIiIiOj/CviNtNjvnAoqKiqrR/hX7VfRDdClp27g79ub/DZvdBKX7TFoAAItQihbNWgbfocwzs6rsg5+BogJ0WFCCo9okAIAkCG5VFd0DXZ6ZZ8Vyncc6KaEBAMB8x+PQfPGWa/1mfZZruVE0M72IiIiIiIiIiIiI6PwIO+iVkJCAkydP4tChQzXa//Dhw65+iC521csbrtv9Oyx2M84odiJaTINCUru2WYUylMhOBNWv8o+fIN+0ErKzuc7jRMXANuBaOLLbAPpY7LRF4aj2jKt99dwy/5legMNLMK1Tk0fxzxcn8GTrnnghuw2UB/5BrsqAu1re62rTkOUNiYiIiIiIiIiIiOg8CTvo1bJlS+Tm5mLt2rU4cuQIsrKygt73yJEjWLNmDQRBQMuWIWSzENVDkiShuLjYbd3JwhxABjgEC4rkh2vct+zEESh2bXa9tne/AocH34Y2s04Bm3LRyuB+qovVyhumagXA4mPc58JgQ9s/iV+3vw4AeLvhMPyjywAAvL7LDMfVU/DjukM4pYqFSV4ZuNMpwq6gSkREREREREREREQUlLDvSA8cOBAA4HA4cM8996C0tDSo/crLy3HvvffCbrcDAAYPHhzuUIjqtDVr1rh+34PVLL19cA1N5W4vbWqdM+B1zu4i9+NWz/S6r1UUZg90ZltWz/Sq8Ht8eyj6fYtpTy/Ek01vctv21vYyHNY2cAt4XZGmrt4FEREREREREREREVGtCTvoNX78eCQnJwMANm7ciP79+2PRokUQxeq31Z0kScLixYvRv39/bNiwAYIgoEGDBrjlllvCHQpRnWWxWPDPP/+EvF/3llcG1U6oFvTaa/UfcJKqhbby8/MwMEODE7ekQimr3rbqgQQ8vzG4wPanfeOCakdEREREREREREREFAlhlzeMiorCe++9h1tuuQWiKOLgwYO45ZZbkJCQgM6dOyMzMxM6nQ5GoxHHjh3D5s2bkZeXB8AZAFMoFJg6dSp0Ol3Yb4aorjKZTAHbXNlpFBwOO/af2AadOhqXtx6MZhlBZHqJIhRb17itOmxX+w1pi9WCXocPH4bdbkeUUgFUm3eseu5XvsV7QLuqVgYFkrScz4uIiIiIiIiIiIiIzp+wg14AMGTIEHzyySd45JFHUFZWBkmSkJeXh99//92jrVTlhrper8fUqVMxaNCgSAyDqB6qPB9S4zPRsmEnDOh8fQi7S1B9O9VjdZ5M63e3jBg14D69GAoLC5GUlORnhMGLVXEuLyIiIiIiIiIiIiI6vyJ2Z3rUqFFYuXIlbrzxRqjVztJqkiR5/AcAarUaY8eOxcqVK3HddddFaghEdZbkkT3lSSlXhdyvcv43UC392WP9r3n+T20hIcNjXUVJ0upjrVnQy9fMYEREREREREREREREtSMimV4VsrKyMG3aNLz++utYv349tm/fjry8PJSXlyMqKgqJiYlo3749unfvjtjY2EgemqhOOnXqFFasWIGSkpKAbdMSskLuXz33c6/rCxTRfvfr0Lwpjh76222dr8Bc9fm/giETGPQiIiIiIiIiIiIiovMrokGvCrGxsRg4cCAGDhxYG90T1RsrV64MKuAFAFp1VEh9y/Zt97ltjy7N7759UtU4pVbDYrG41vkKeukVAk47Qhoa/jppCdyIiIiIiIiIiIiIiCiCOPEOUS0qKiryu90OMwCgaWqbkPpVLpoJ3SsPe922R5uKfJX/TC+tQoBQLRuragnSqm5oqgtpbEREREREREREREREFwKDXkS1JJh5vKxCGQDALtqC7lc4cQTqH6b53P5c49F+93//coOzHy9BL28mttb77KvojnScvc0zq2zGVfF+x0BEREREREREREREFGkMehFdSOfiTjq178BSdcp1y/xuXx7X2u31oAw1hjbUIFYl4Msr4nFbC99lFL0FvgRBwHNdYjzWt49XOscjE/BJ3zjX+p7JKvRLVfsdIxERERERERERERFRpAU1p9f333/v9nrcuHE+t4Wjar9E9V0wmV4VstPaBd1WNe8rn9vWxDRDgdK9tGGPZDUea+9Z7jDYTC8AeKStHlN3lKLIWtnmq/6V2VxjmuowhmUQiYiIiIiIiIiIiOgCCirodf/997tukAuC4BacqrotHNX7JbqUKOTKoNoJhXl+t2sdFo91CWrvCZ3egl4Wi+f+giBALhNwcFwqNufZIBOAdvFKqOThn/dERERERERERERERJESVNAL8J8FEkpGC9GlIpTzQqv2XXLQjcXsd3PH8hyPdfGa4INeZrNn/1FRzrHJZQK6NVAFN04iIiIiIiIiIiIiovMsqKCXvwwsZmcReRdK0KtxSsvgGooOv5unpg/2WBdKppcoih7tFIqgY+NERERERERERERERBdMUHezP/rooxptI6LgaFTBzYcl2Kx+t7/XcKjHurgwgl5yuTyocRERERERERERERERXWje74YTUdgCZXrZYAQAxOmTgu/Ubve56eVG1yFH495XglqGpjHBZWqZTCbYbDa3dTIZPyKIiIiIiIiIiIiIqH5g3TKiWhIo6FUiPwEAUCrUwXdqt3ldbRPk+DB9oNu6DglKTO4aA5Vc8LpP9UyvnJwcWCwWt3UMehERERERERERERFRfRF20Ov1118HAHTp0gUDBgwIef/ly5dj3bp1AIAnn3wy3OEQ1RvlstMAAFUIQS95zgGPdfbOvXC1ox/OqmJd68Zl6/Bxnzi/fRUXF7u91uv1sFrdyydWD4IREREREREREREREdVVYQe9XnvtNQiCgLvvvrtGQa+lS5figw8+gCAIDHrRRcVfppeIyjKF1TOu/FHN+cxjXXLiAyi2uh9rXHbgOcIaNmyIY8eOVY5JFD3GEh8fH/TYiIiIiIiIiIiIiIguJNYuI6olgcobVujVdmjQfQpmo8e66gEvAIhVBQ6kGQwGt9eHDh3CyZMn3da1atUq6LEREREREREREREREV1IFzzoVREYCCXbhag+8Bf0klC5LT0hK+LH1isCn9rVz7nqpQ2JiIiIiIiIiIiIiOqTCx70qphXSKcLXI6N6GIkE4I8De12j1WL49t7bRqlDBxElslCD4wREREREREREREREdVVFzToZbPZsGrVKgBAamrqhRwKUcQFW95QCDLoJTvwj8c6g92z3CHAoBcRERERERERERERXXoUoTT+/vvvfW7bv3+/3+1V2Ww2nDx5EosWLcKRI0cgCAK6dOkSylCI6ryysjKf21QKNfp3vBaiKEKt1AbsS5ZzEJov3vJYbxfkXttHKwMHtILJrmTQi4iIiIiIiIiIiIjqi5CCXvfff7/Xm+CSJGHFihVYsWJFjQYhCALuuOOOGu1LVFfl5ub63CaJwJUdrwu6L1nOAchOHfNY/0dcW491S4cnBdVnVlYWtm/fjpKSEp9tGPQiIiIiIiIiIiK6uIiiCLPZDLPZDIfDcaGHQ+STSqWCTqeDUqkMep+Qgl6A75JtwZZyq06r1eKVV15B9+7da7Q/UX0kimJI7YUy74Gpz1L7u73eOToZGfrgTmutVovrr78eZ86cweHDh7Fr1y7P4zLoRUREREREREREdNGwWq0oKipCVFQUYmJioFCEHCIgOi8kSYLVakVxcTG0Wi2ioqKC2i+k3+hx48Z5rPv+++8hCAKaNWsWVIlCQRCg0WgQFxeH1q1bY8CAAYiJiQllGET1Xvv27UNqr/7+Q49101OvxCl1nNu6YANeFRQKBdLS0mAwGBj0IiIiIiIiIiIiuog5HA4UFRUhISEBcrn3aVOI6gpBEKBWq6FSqZCfnw+VShVUxldId8g/+ugjj3UV83j169cPb7zxRijdEV3U/GU/RuIJincaDnN73TNZVeO+dDodWrZsiT179oQ7LCIiIiIiIiIiIqqDysvLER0dzYAX1SuCICA6OhpGoxGxsbEB28vCPWBGRgYyMjIQHx8fbldEFxV/Qa9IZFBlWvLdXv88ODGs/ho3buyxjpleREREREREREREFweLxQKNRnOhh0EUMpVKBavVGlTbsNNNduzYEW4XRJecs8W52HVUQmp8JuKik2rUh02ofCKj8Pa0sANUMplnDJxBLyIiIiIiIiIioosH7/dRfRTK723YmV5EFLpth/7G98umYv+JIILGDrvX1VaZM2b9UW9DRP5YMehFRERERERERERERPVZ+BMLAdi3bx+sViuUSiVatGgR9H579+6FzWaDRqNBdnZ2JIZCVGf4K28IOLd5CzR5MJu8rnaci1knaiJTg9dbLd+gxkdEREREREREREREVAeEfUc7JycHPXv2RN++ffH++++HtO/777+Pvn374vLLL8epU6fCHQpRveEQnPVHBSHwKSj4CHpV0Ckjk40VHx/vVtNXoVCgQYMGEembiIiIiIiIiIiIiKi2hR30+vnnnyGKIgBgwoQJIe171113QZIk2O12zJ07N9yhENUpvjK9RIUZulgV4qOToVFqA3dk8R70OqR1BqR08sgEveRyOYYPH46WLVuiWbNmuPrqq6HVBjE+IiIiIiIiIiIiIqI6IOzyhitXrgQApKSkoFOnTiHt26VLF6SkpOD06dNYsWIF7r///nCHQ1RnabRqyJPKIFfLIZM1QrTWgDZZ3QLuJ5iMHuteyxyJQqUeABCtity8W3FxcejTp0/E+iMiIiIiIiIiIiIiOl/CzvTavXs3BEFAhw4darR/hw4dIEkS9uzZE+5QiOqU6ple+hgtdp9ch51H1mH7oTXYe3xrUP3ITh3zWPdMkxtdy5Ga04uIiIiIiIiIiIiIqD4LO+iVn58PAEhOTq7R/hX75eXlhTsUojpNqpaQJQjBZWgJBWf9bo+NYKYXEREREREREREREdU9VqsVnTt3hsFgwLx58y70cPyaOnUqDAYDhg0bdt6PHXbQq4LNZqvRfna73e3/RJcKIcjTz3blSEgqtev1/6UPctsuCzJ4RkRERERERERERES1Z9KkSTAYDDAYDFixYkVI+/7555+ufZ988kmP7dOmTcOhQ4fQunVrjBw50msfhw4dwpw5c/DUU09h8ODBSE1NdfU5Y8aMkMZjt9vx+eefY+jQoWjatClSUlLQsWNHTJo0Cbt37/a775133on4+HisXr0a8+fPD+m44Qo76JWQkAAAyMnJqdH+R48edeuH6GJRvbwh4P462EwvREXD9PT/wdZnKF5pPAr/aTLOtalfqtrPjkRERERERERERER0vowdO9a1PGvWrJD2nTlzpmt53LhxbttKS0vx3nvvAQAef/xxr/eWV61ahc6dO+Puu+/Gxx9/jHXr1sFkMoU0hgr5+fkYNGgQHnvsMaxZswb5+fkwm804cuQIvvzyS1xxxRX4+uuvfe6v1+vxwAMPAABeffVViKJYo3HURNhBr2bNmkGSJGzYsAFFRUUh7VtUVIQNGzZAEAQ0btw43KEQ1SkeQa9qL4MOegEQs5rDfNcTmJx1PSxylWv95G4x4QyRiIiIiIiIiIiIiCKkR48erljHggULgg46lZeX45dffgEAtGrVCh07dnTb/vnnn6OgoAAZGRm49tprvfZR9X60TCZDq1at0KVLl5Dfg8PhwC233ILNmzcDAEaMGIE5c+Zg6dKleP3115GUlASLxYJJkybh999/99nP3XffDY1Gg927d2PhwoUhj6Omwg569e/fH4CznuRrr70W0r5TpkyB1Wp164foolUtxhVsWUL5+uVQzvsa4sLvcd+xxehWctC1zaCKWIVSIiIiIiIiIiIiIgrTjTfeCAAoKSnBokWLgtpnwYIFKC8vd9u/gsPhwKeffgoAuOGGGyCTeb8nnJaWhpdeegkLFy5ETk4O1qxZgzvvvDPk8X/33XdYs2YNAGfg6ptvvsGAAQPQpUsX3Hvvvfjtt98QExMDURTx5JNP+py6KjY2FgMHDgQATJ8+PeRx1FTYd8zHjRsHnU4HAPjkk08wderUoPZ7//33Xf9QarUaN910U7hDIaoVJSUlOH78uCtAW92BAwewdOlSbNiwwWcbb4Kd00u57k+o536O2Dmf4L0D32BIwVbXNoOaQS8iIiIiIiIiIiKiumLs2LGuKl/Bljj84YcfADgztMaMGeO2bdmyZTh+/DgAYPTo0T77aNq0KR566CH07t0ber2+JkMHAHzwwQcAgLi4OEyePNlje5MmTfDoo48CcM4h5i+Lq2K8q1evxuHDh2s8plCEfcc8KSkJDz/8sCt17oUXXsDgwYMxZ84cnD592q3tmTNnMGfOHAwZMgQvvvgiAGeJtwceeABpaWnhDoUo4vbt24cffvgBv/76K+bMmeOKtlc4evQoli1bhkOHDmHr1q1YuXKla1v18oZSTef0srkH0iyCEgAgE4BoZfAlEomIiIiIiIiIiIiodmVlZaFHjx4AgKVLl+Ls2bN+2588eRIrVqwAAPTt29cjVvLTTz8BcAa12rRpUwsjrnTgwAHs3bsXAHDddde5Ep6qq5rE5C/oNXjwYGg0GgDAnDlzIjhS3yKSJvLEE09g2LBhrpv8GzZswD333INWrVohNTUV2dnZSE1NRcuWLXHPPfdg/fr1rrZDhgzBM888E4lhEEXctm3bXMvl5eXYv3+/2/Z9+/a5vT506JBruXrQy+6wub0OOuhld9/PLHMGvWJVQtAlEomIiIiIiIiIiIjo/Bg7diwAwG6348cff/Tbds6cORBF0W2/qioSLbp27RrhUXqqKGsIAL169fLZLjk5GdnZ2QCAtWvX+mynVqvRrl07AMAff/wRoVH6F5GglyAI+Prrr/HII49AEARIkuT6z2w2Iz8/H2az2W29TCbDww8/jG+++SYSQyCqFUVFRW6vqwa1AGfpQ28coh1ni3Pd1uXmuadvipIY1BgEm3vQy3Iu6MX5vIiIiIiIiIiIiKg2mEymi/q/2nbttde6MpwqShf6MnPmTACAXq/HiBEj3LadOHECOTk5AIDOnTvXwkjdVWR5AUCzZs38tq3YfuLECY8KaVVVjHvTpk0wm80RGKV/ikh1JJPJ8MILL2D8+PH48MMPsXTpUtc/RlWZmZkYOHAg7rvvPjRt2jRShyc6L3wFuaqb//eXOHTiOGKQ7rPNibwga5hWL28oc562nM+LiIiIiIiIiIiIasO33357oYdQqyZMmFCr/cfGxmLo0KH46aefsGXLFuzfv99rEGnnzp34559/AADDhw9HVFSU2/b169e7ltu3b1+rYwaA3NzKRI70dN/3tgEgIyMDgLPiWW5urs8gWceOHQE4s9527txZ6xlrEQt6VWjatCneeecdAMDZs2dx5swZlJWVQa/Xo0GDBkhKSor0IYkiymq1Yt26dcjLy/PYZrPZsGXLFnTq1AmAZwlDwJnBtfnASsShSWQG5KO8IQsbEhEREREREREREdVNY8eOdc3H9cMPP3id5qlqFti4ceM8tp84ccK1fD5iK2VlZa7l6gG46qrO9+Uv06vquI8cOVLrQa9aTRVJSkpCmzZtcNlll6FNmzYMeFG98Pfff2PPnj1eg14AsHXrVleNVW+qz91VQRI8A2TBEDwyvZxBr9PG4MojEhEREREREREREdH5ddVVV6FBgwYAgFmzZnkkUIiiiDlz5gBwZlX16dPHo4/8/HzXssFgqL3BnlO1/KBKpfLbtup2fyUj4+LiXMunT58OY3TBYX00oiokScL+/fv9trHb7bDZvAe2AGfQSylFIVpM89uPWqkJblB296CXVXAmaPZM8f+hQ0REREREREREREQXhkKhwA033AAAyMnJwZo1a9y2r1ixAidPngQAjB49GjKZZ7imsLDQtXw+gl4V85ABzopo/lTdrtVqfbarOm6j0VjzwQUp4uUNieozX9ld1VVkenkrb7h5719ItrcL2MdlLQcENyhb9fKGzmDXv9pHB7c/ERERERERERERUQhuueWWCz2Ei8LYsWPx0UcfAXCWMrz88std22bOnOnWzhu1Wu1aNplMiI6u3XvCer3etVxeXu4WBKuuagDLXynEqllgSqUyzBEGxqAXURVnzpwJqp23YFeF5Rt/RTI8JxUUYXd7fUWHawIeRzX3C8iKC9zWWWTO07ZVXO1/QBAREREREREREdGlx1/mDgWvffv2aN26NXbt2oWff/4Zb7zxBtRqNcrLy7Fw4UIAQMeOHdGyZUuv+ycmJrqWCwsLaz3olZZWWb3sxIkTSEhI8Nn2+PHjAABBENz2q65qtlpsbGwERulfRMsbrlmzBo8//jj69++Ppk2bokGDBoiPjw/qP38/PKLzRRCEoNqJogij0YiioiLPPrycViIcMMoqs8iS4xpCqfBfnlC+fR1U877yWG+WKaFTBDdOIiIiIiIiIiIiIrpwxo0bBwAoLi7G4sWLAQALFy5EeXk5AN9ZXoB70MvbvehIa9GihWs50DRAFdvT09P9ZnpVHXdGRkZ4AwxCRIJehYWFuPHGGzFs2DB8/vnn2LZtGwoKCmCz2SBJUtD/EdUXkiRhw4YNPrZ6BqROKbbAJjg/xGSCHFd2vDbgMRTr/vS63iJTwmjn+UJERERERERERERU140ePRpyuRyAs8Rh1f8rlUrXvF/etG7d2rV88ODBWhylU8+ePV3Lq1ev9tnu9OnTOHDgAACgR48efvusOm5fGW2RFHbQy26347rrrsPvv//OABbVe8FmekmS5DOyLlQLetlhgV0wu15ffdnNaN2oa8BjiA2zva43y1jWkIiIiIiIiIiIiKg+SElJwRVXXAEA+P3337Fr1y6sWLECAHDVVVe5ZXNV16lTJ9e8Wps3b671sWZnZ7uyvX766Se3ebuq+u6771zLw4cP99tnxbhTUlLQsGHDCI3Ut7CDXl988QW2bdvmen3NNddg9uzZ2Lt3L86ePYvCwsKg/isoKPBzFKLzI9igV0XqqTc6sfqHlHsQeOHaryGKYuCDKDyn3MtVGXBQmxzMEImIiIiIiIiIiIioDqgoYWiz2XDXXXfB4XAAqCx96ItKpUKXLl0AAJs2bardQZ7z4IMPAnBW+Hv++ec9th8+fBjvvvsuAKBJkyZBB70qAn+1zfOueoh++ukn1/Krr76KiRMnhtsl0QVTXFwcVLuFCxf6nIcuSmoQcP+ggmsWs8eqYe2fhChEdCo+IiIiIiIiIiIiIqpFw4cPR3R0NEpLS7F7924AgMFgwJAhQwLue/XVV2P16tXYvHkzSktLER0d7bPtvHnzUFZW5nq9du1ar8sAkJycjAEDBnj0cdNNN2HGjBlYu3YtPv30U5w+fRq33XYbDAYDNm3ahDfffBMlJSWQyWR4/fXXofCSvFHh4MGDOH78uOtncD6EHfTas2cPBEFAs2bNGPCiem/79u1Bt83Pzw+qnVQt06tRcvOggl7KP+e5vT6oaYAd+kwAQEaUPMhREhEREREREREREdGFpNVqMXLkSMyYMcO17rrrroNarQ6477hx4zB58mSYzWYsXLjQb3bYM888g2PHjnnd9s033+Cbb75xve7Vq5fXoJdcLseMGTMwevRobN68GfPnz8f8+fPd2qjVarz55psYOHCg37HPnj0bABAXF4dBgwb5bRspYaeMVNR07No18BxFRJeixNgUXNHhGjQwpKNFw464vvc9gXcqL4Us75TbqqbmM67lNvGc14uIiIiIiIiIiIiovqgerKooeRhIfHw8RowYAQCYM2dOxMflTUJCApYsWYK3334bPXv2RHx8PDQaDbKysnDbbbdh+fLluPXWWwP2UzHe8ePHQ6VS1fawAUQg0yslJQU5OTmQyVhyjcgbQRBwVadRuKrTqIj1eVeLqIj1RURERERERERERES1q3fv3igqKqrRvhMnTsScOXOwfPly5OTkIDMz02u7HTt2hDFCdwqFAnfddRfuuuuuGu2/Zs0aHDhwACqVChMmTIjYuAIJO1LVpUsXSJKE/fv3R2I8RBedmnyQCWUlHuvWxDRzLbeOCzteTURERERERERERET1QNeuXTFixAg4HA68++67F3o4QXnzzTcBALfccgsaNmx43o4bdtDrtttuAwBs3LgRBw8eDHtARASoZ033WDeu9UOu5Tg1MyuJiIiIiIiIiIiILhXPPfccFAoFZsyYgRMnTlzo4fi1ceNG/Pnnn4iOjsaTTz55Xo8d9p3zvn374tZbb4XD4cDEiRNdc3zVBTk5OXj66afRrVs3pKWlISsrC/3798fUqVNrbZxGoxEdOnSAwWCAwWBAu3btauU4dGE0aNAg5H0yMjJC3kcoLnB7fUoZi+OaBNfrKCWDXkRERERERERERESXimbNmuGDDz7Ao48+iuPHj1/o4fhVUFCAJ598EtOnT0dycvJ5PXZEaqS99dZbsNls+P7773HFFVfg+eefx5AhQyCXyyPRfY38+uuvuPfee1FSUlkmzmg0YsuWLdiyZQu+/vprzJo1C02aNInocadMmYKjR49GtE+qO1q2bIkzZ86EtE/r1q1DPo58/0631083uTHkPoiIiIiIiIiIiIjo4jF27NgLPYSgDBo0CIMGDbogxw476DVixAjXslqtxv79+zF+/HhoNBpkZ2cjJiYGgiAE7EcQBMyfPz/c4QAAtm3bhjvvvBMmkwl6vR6PPvoo+vTpA5PJhLlz5+Krr77CgQMHMGbMGCxbtgzR0dERO+7HH38MjUYDpVKJ0tLSiPRLdUeogdzhw4cjNTU1tIOYyj1WqSS7a/nOFlGh9UdEREREREREREREdAkIO+i1atUqt6CWIAiQJAkmkwk7d+70s2clSZKCCowF6z//+Q9MJhMUCgXmzp2L7t27u7b169cPTZs2xXPPPYcDBw7ggw8+wFNPPRX2MR0OBx555BE4HA48+eST+Oabbxj0ughpddqQ2sfExIR8DFn+aY91meZ813KG/sJlUBIRERERERERERER1VURmRhIkiS3/3yt9/VfJG3atAlr1qwBAIwfP94t4FXhwQcfRIsWLQAA06ZNg81mC/u4H3/8MbZu3YpmzZph0qRJYfdHdZNcLoMDwf++1CSYK8k8g1p2ofJUjVJELkBMRERERERERERERHSxCDvTa8GCBZEYR8T88ssvruWbb77ZaxuZTIaxY8fixRdfRHFxMVauXIkrr7yyxsfMycnBq6++CgB45513oFKpatwX1W2SJKFMdhKxYmatHUN2/LDHum9S+riWlTIGvYiIiIiIiIiIiIiIqgs76NW7d+9IjCNiKrK8oqKi0LFjR5/tevXq5Vpeu3ZtWEGvxx9/HOXl5bjxxhvRp0+fwDtQnSWTySCKos/tEgAJwWcnBp3pJTqgWLYAmq/f87r5kDbZtdw5URn08YmIiIiIiIiIiIiILhVhB73qmn379gEAGjduDIXC99tr3ry5xz418eOPP2LJkiUwGAx45ZVXatwP1Q2By22KQC0EvZS/zIR6zqdBtW0dx6AXEREREREREREREVF1F1XQy2w2Iz8/HwCQnp7ut63BYEBUVBTKy8tx4sSJGh2vqKgITz31FADghRdeQGJiYo36qcpsNofdR11mtVrd/l/fWCyWkDK9LBZLUO30fgJeXyW7Zw+KNgvM4U9DRxSU+n7OEl2KeN4S1S88Z4nqF56zRPXPpXLeajSaCz0EIqI64aIKepWVlbmWo6KiArbX6XQoLy9HeXl5jY737LPP4syZM+jevTtuu+22GvVRXW5uLhwOR0T6qstOnz59oYfgVaBMrzNnTiOUTK/c3Fy/GYcAkLr8Z7/bn2lyo2t5YKIdx44dC/r4RJFSV89ZIvKN5y1R/cJzlqh+4TlLVP9czOetXC5HkyZNLvQwiIjqhIsq6FU1S0qpDFwCTq1WAwBMJlPIx1q9ejW+/fZbKBQKvPPOO8HP3RRAWlpaRPqpq6xWK06fPo3k5GSoVKoLPZyQJSUlQRSCD0qmp6cHfJ+Jq37xue3BZrfjpDrO9fq2NnFomFb/fm5Uf9X3c5boUsTzlqh+4TlLVL/wnCWqf3jeEhFdWsIOeo0YMSIS44AgCJg/f35YfVRN47XZAtd/qyg9p9VqQzqOxWLBpEmTIEkSJk6ciLZt24Y2UD8ulVRklUpV595r4Pm8AKVaBbNQBBF2yII4fbRarf8ArNV/+cM1Mc3cXndKjoJGIw94XKJIq4vnLBH5x/OWqH7hOUtUv/CcJap/eN4SEV0awg56rVq1KuwsJ0mSIpIppdfrXcvBlCw0Go0AgiuFWNVbb72F/fv3IyMjwzWnF10a1CoVHIIFpxRboRMTIUAOh2CBStRDL6V4tA/0ey0Yy/xuN8ndn0BKUMtCHzQREREREREREdVroiiif//+2LZtG9q2bYu//voLMlnt3yfKy8tDp06dUFpailtvvRVTp06t9WMSEYUjIuUNg8mQqU4QhBrt549Go0F8fDwKCgpw4sQJv22LiopcgbH09PSQjvP+++8DAPr164fFixd7bVMRUDMajfjxxx8BAImJiejXr19Ix6Lzx9vvo1ardZW/bN26NVRqZ9aWXTCjRH4cAPDU2A+x7O8lyD2YH/oxVWq/288oY91eaxSRKaNJRERERERERET1x5dffolt27YBAF588cWgA16iKOKPP/7A/PnzsWnTJpw6dQomkwlJSUlITU1F165d0adPH/Tt29drYkBiYiIeeOABvPbaa/j2229xxx13oFOnThF9b0REkRR20GvBggVBtRNFESUlJdi1axd+/vln7N69GxqNBi+99BJatmwZ7jBcWrRogTVr1uDw4cOw2+1QKLy/xX379rmWmzdvHtIxrFYrAGDGjBmYMWOG37b5+fm46667AAC9evVi0KueGTZsGERRhEKhQExMDIrK8jzaKBUqDO47El8c/MJtvUKhCPwFRKPzuemsMhpFytCyEImIiIiIiIiI6OJSVlaGKVOmAAC6deuGq666Kqj9tm/fjkmTJmHz5s0e244dO4Zjx45h/fr1+Oijj/DVV1/hmmuu8drPfffdh48++gglJSV49tlnsXDhwpq/GSKiWhZ20Kt3794htR8+fDieeOIJfPbZZ/jPf/6DyZMnY/bs2bjsssvCHQoAoGfPnlizZg3Ky8uxdetWdO3a1Wu71atXu5Z79OgRkWPTxUcmkyEuLs71Okobg/tHTIZcroAkSZAkEXK5AjJBhlGjRmHBggWu+eTatGkTMOgl3/q31/W/xbXHxBZ3ua07c2tamO+GiIiIiIiIiIjqm2nTpiEvz/kg9qRJk4LaZ9myZRg3bhzMZjMAQC6Xo1OnTmjcuDH0ej2Kioqwf/9+7N69Gw6Hw29fsbGxuOOOO/D+++9j1apVWL58Oa644opw3hIRUa2JSHnDmrj77rthMpnw3HPP4c4778SqVavcggs1NWzYMLzzzjsAnJlY3oJeoihi5syZAJwf2n369AnpGEVFRQHbtGvXDseOHUPDhg2xY8eOkPqnCyNQuc2Duf/ghxUfwmwxom/74RjQ+Qa37QkJCRgzZgxOnToFvV6PpKSkgMfUfP6mx7oXhr+Cl8uy3NZ93T8eKjlLGxIRERERERERXUrMZjOmTZsGAMjIyMDQoUMD7rN582a3gNddd92F//znP17vVRUVFWHRokXIzMz02+cdd9yBqVOnQpIkvPfeewx6EVGdVfuzHfpx//33IykpCSdPnsSXX34ZkT67dOmCnj17AgC++eYbrF+/3qPNBx98gL179wIAJk6cCKVS6bZ95cqVMBgMMBgMuO+++yIyLqr7vAW9BKEy0PT7ptkwWcohQcKK7Qu8ljrU6XRo0qQJGjRo4LavjwNCKC12W2XtM9Qj4NVQL8fILG3wb4SIiIiIiIiIiC4Ks2bNcmV53XzzzQGrClmtVjzwwAOugNcbb7yBt99+2+fD2QaDATfddFPAebqysrLQt29fAMDy5cuxa9euUN8KEYXJarWic+fOMBgMmDdvXq0c48SJE2jQoAGSkpJw4MCBWjlGbbugQS+5XI7LL78ckiRF9B/ptddeg1arhd1ux6hRo/DOO+9gw4YN+OuvvzBp0iQ899xzAIDs7Gw8+OCDETsuXdxO5B92e735wMrwOiwv9Vi1/eApj3X3t9aHdxwiIiIiIiIiIqqXvv32W9fyqFGjArb/3//+h927dwMArr76atxzzz0RG8t1113nWp4xY0bE+iW6mEyaNMmVULNixYqQ9v3zzz9d+z755JMe26dNm4ZDhw6hdevWGDlypM9+zpw5g5dffhn9+vVDZmYmUlJS0L59e0ycONFrklBV6enpuPnmm2Gz2fDMM8+ENP664oIGvQC4ShoePXo0Yn126NABn3/+OWJiYlBWVobJkydj4MCBGDlypCujLDs7G7NmzUJ0dHTEjkv1W8UTMFX5y9YSRTGs4wmiZ73kA3aNxzqVPKzDEBERERERERFRLbr88stdN6rnzJkT9H6PPPKIa7/HH3/cY/uRI0dcN6izs7PRokWLgH1+8cUXruXHHnss6LEEY9iwYa57ZXPmzAk4VQjRpWjs2LGu5VmzZoW0b8WUTAAwbtw4t22lpaV47733AACPP/64z/vWixYtQteuXfHWW29h27ZtKCkpgdlsRk5ODmbOnInBgwfjxRdf9DuORx99FEqlEosXL8amTZtCeg91wQUPeuXm5gIALBZLRPsdOnQoVq1ahfvvvx/Z2dnQ6XSIjY1Fp06d8OKLL+Kvv/5CkyZNInpMqt+sVqvHuqioKJ/tJSm8oBdsNo9V09IGeKxrE6f0WEdERERERERERHXDjTfe6FoO9ia3xWJxq3w1ZswYjzaLFy92LVeUFvRny5Yt2LdvHwBntkbXrl2DGkuwkpKS0KpVKwDA6dOnsWXLloj2T3Qx6NGjBxo3bgwAWLBgAUwmU1D7lZeX45dffgEAtGrVCh07dnTb/vnnn6OgoAAZGRm49tprvfbx999/47bbbkNJSQnUajUeeughLFiwAMuXL8cnn3yCjh07QpIkvPvuu5g6darPsWRmZroyyd58882gxl+XXNCgV25uLlauXAlBEJCcnBzx/jMzMzFlyhRs3LgRubm5OHr0KJYtW4ZHHnkEOp3O5359+vRBUVERioqK8PHHH9fo2Dt27EBRURF27NhR0+FTHeCvTvLpouPIK/YsRxg0u2eQbUO0ZyC2ewNVzY9BRERERERERES16oYbbnDdQ/rzzz9dc3D5s2TJEhQVFQEAmjRpgu7du3u0WbZsmWu5Z8+eAftcu3ata7l9+/YAgIKCArzzzjvo168fGjVqhLS0NHTo0AETJkzAr7/+GrDP6qqOo+r4iKhSRSC8pKQEixYtCmqfBQsWoLy83G3/Cg6HA59++ikA98+bqiRJwuOPPw6bzQa5XI5Zs2bhpZdeQp8+fdCxY0eMGTMGS5YsQf/+/QEAU6ZMwfHjx32O54YbbgDg/Kw6cuRIUO+hrrhgQa/9+/dj7NixrkhnME8rENUle49txUfzn63x/oKXTC+rTOH2+vdhSZD5KbFIREREREREREQXVnp6Onr16gUAsNvtmDt3bsB9qmaEjR492mubzZs3u5bbtGkTsM+qmVcZGRlYuXIlLr/8ckyePBnbtm1DcXExjEYjjh49itmzZ2PcuHEYNmxYUEG6Cu3atXMt18eyZ0Tnw9ixY13lB4PN/vzhhx8AOJMwqmd+Llu2zBWg8vV5sXXrVuzatQsAcP3116Nfv34ebVQqFd566y0Azql+pk2b5nM8AwYMQHx8PERRdJtbsD5QBG7i3+uvvx50W7vdjsLCQuzYsQMbN2501X2Vy+V44IEHwh0KUVhqUofY35xfgSg2LHd7bREUkAT3OHS7eJY2JCIiIiIiIiKq62688UasXLkSADB79mzcc889PtsWFxdjyZIlbvtWd/r0aZw9exaA8/5TdnZ2wDFUzdrIycnBuHHjUFZWBplMhu7duyM7OxsWiwVr1qxxtV29ejWGDBmCpUuXIjY2NuAxmjdv7lreuXNnwPZEl6KsrCz06NEDa9aswdKlS3H27FkkJSX5bH/y5EmsWLECgDM5KC0tzW37Tz/9BABo2rSpzwB41aD3gAGeU+hUaNq0KRo3bozDhw9j/vz5ePnll722UyqVGDJkCL777jvMnTsXzzzzjM8+65qwg16vvfZajW78VwQYZDIZ3n33XbcPTKK6IJjfa0GoebKk6uev3F6rJbt73wA0CmZ5ERERERERERHVdSNHjsS///1vmEwmbNiwAYcPH3bN61PdvHnzYLFYAADdunVDkyae010cPXrUtZyUlASVKvD0F8XFxa7l3377DYDzBveXX37plqEliiI++eQT/Pe//4Uoijhw4ACeeOIJTJ8+PeAxqt6Mz83NhcPhgFwuD7gf0aVm7NixWLNmDex2O3788UdMnDjRZ9s5c+ZAFEXXftVVBNT9zdNXUFDgWm7QoIHfsTVo0ACHDx9GTk4Ojh07hoYNG3pt161bN3z33Xc4dOgQDh48iKZNm/rtt66ISHlDSZJC/k8QBPTr1w9LlizBLbfcEolhEJ13Nc70ctj9bm4fr8TpW9P8tiEiIiIiIiIiorohJibm/9k77zCpqvOPf84t07b3haX3LiBNFMUSY8EaVKwxsSYxiaZYk5iYX4xojBp71Gg0JhbsNcaGgIggoNJ7X9hd2D71lt8fd/fuzs7M7rIs/Xyeh4e55542s1PuPd/zfl9OOeUU97g1S7Pm51ramDVSVlbmPs7NzW3XHILBYNxxRkYGr732WpzgBU4QwrXXXsvtt9/ulr388susW7euzTGaz8UwDHbu3NmuuUkOPurDNfvkXzgaTDmHcDQYVzcai6SsG4zU7da4e5uzzz4bn88HNFkXpuKFF14AID09nTPOOCPu3NatW9m0aRMAo0ePTtlHWlqa+7i5AJ6Mmpqm579y5cqU9ZqPN2fOnFb7PJDY40ivm266qd11dV0nIyODHj16MHr06DYVR4lkX9LS3rC5oJXM+vC6s/5EflZxh8ZSV32b8txRRR7eOy11uKtEIpFIJBKJRCKRSCQSieTA4/zzz3dtyF5++eWk66Zbt251F491Xefcc89N2ldzAcvv97dr/MYF9kauuuoqevTokbL+T37yEx599FG2b9+OZVm88cYb3HDDDa2OEQgEUs5Tcmhx1ws/3SfjDO05lmnHX5f03Otz/sHSjfPd4+OPOJsTRp2TtO6T7/2J8qpt7R73j5f/s+1Ke0BWVhannnoqr732GosWLWL16tX0798/od6SJUtYunQpAFOmTIkTrwC+/PJL9/GIESNSjjdw4ED38Zw5czjrrLOS1isvL2fVqlXucXNb1JYMHToUXdeJxWIsXryYyy67LGXdA4k9Fr1uvvnmzpiHRLLfaS2nl2VbCWWKUFCVjn2EtNn/TSiLCicU/P/Gtu2fLJFIJBKJRCKRSCQSiUQiObA46aSTyMvLY+fOnaxZs4aFCxcmRGbMmDHDXYM68cQTycvLa7Pf9uahb7lYPmXKlFbra5rGd7/7Xf75T2fxf968eZ02F4lE4lgVNgrhL774YtK8WM2jwC688MKE81u3bnUft5YXbMKECWRnZ1NVVcW///1vrrnmmqR2hH/6058wTdM9rq2tTdmnpmnk5ORQVlbGhg0bUtY70GiXveGcOXOYM2cO69ev39vzkUgOGNqK9FKUjruD2lmJYen5x/wdgGG5eof7lUgkEolEIpFIJBKJRCKR7B9aRm4lszRrXpYsd08jzSOqwuFwu8ZvaYPYPPIjFQMGDHAfl5aWtlk/FArFHbeM/JJIJE2ceOKJrtvdSy+9lLDGbFkWM2bMAKCkpIRJkyYl9NHcQjQ7OzvlWIFAgF/+8pcA1NXVcfrpp/PCCy+wa9cuotEoS5Ys4eqrr+aZZ56JyxHY1vdLTk4OADt27Gi13oFEu1btp0yZwhlnnMGjjz6acG769OlMnz6dDz/8sNMnJ5EcKNhJIr0EHcznBVgFXRLKgqqPNE3gVTver0QikUgkEolEIpFIJBKJZP/RPEfXa6+9FhdRsXTpUpYtWwYk5gBrSVFRkfu4vXmzmlunCSESIr+SkZGR4T6uq6trs37zuWia1q5INYnkcEXTNKZOnQrApk2bmDt3btz5mTNnumLzeeedlzTIorKy0n3cmugFcN1117kWhNu3b+faa6+lT58+FBYWcswxx/DSSy/Rs2dPfvazn7lt0tPTW+2zccyDycp0j+0N77rrLoQQXHnllZx00kmdMSeJZL/QWnh2VV1FQpmueTs8ljCNuOPZWc7Omxxvx6PHJBKJRCKRSCQSiUQikUgk+5exY8fSp08f1q1bR1lZGZ988om7ZvrSSy+59c4666yEHFzN6dmzp/u4oqKCaDQaF52RjMGDB7uPbdumvr6+TeGrubVZZmZmq3UBtm1rypnUtWtXVFVts43k4OTmaQ/uk3FaSx9z9tE/5IyjmvJI6Wrq9dgrT70taeDC/mbatGk88sgjgBPpOXHiRPfcCy+8EFcvGV5v03MOhUJxQnVLhBD87W9/48QTT+SRRx5hwYIFrvCemZnJBRdcwG233cYzzzzjtmlLSGuM7tT1g8edrF2iV6PNm/RslRxONLc3jJmxhPMZgewO990yp9eIuo0AbKk3k1WXSCQSiUQikUgkEolEIpEcJJx33nlMnz4dcISuk046Cdu2eeWVV9w6zSPCklFYWEhBQQHl5eXYts2aNWsYMmRIq22OPfbYuOOVK1cm5BRryapVq9zHJSUlrdZtWX/YsGFt1pccvKT52hZB9zY+T/vtMwPe1iOW9hcjRoxgyJAhLFu2jNdff527774br9dLfX09b7/9NgAjR45k0KBBSdvn5+e7jysrK1sVvRo566yzOOusswgGg5SVlaGqapxIvXbtWrduc7E8GY2RZllZWW2Oe6DQrrCSxhC3srKyvToZiWR/0lLUbS56bdvZufns1PUr4o4zTcc7tUe63B0jkUgkEolEIpFIJBKJRHIwc8EFF7iP3333XYLBILNnz2bLli0AdOvWjWOOOabNfpoLVkuWLGmzfo8ePRg5cqR7/M4777Ra3zAMPvjgA/f46KOPbnOM5vM48sgj26wvkUjgwgsvBKC6upr3338fgLfffpv6+nqg9fx+zUWvqqqq3Ro3EAjQq1cvunfvHheVuXjxYgB8Ph9Dhw5ttY/q6mrA+d46WGiX6NWzZ09s2+azzz7b7RdWIjnY2VK+ljc+fzqubG/tHDipJHVYu0QikUgkEolEIpFIJBKJ5MCnT58+jB07FnDyZL3zzju8/PLL7vnzzjsvbrN1Ko4//nj38RdffNGusa+99lr38RNPPOEKbcl49NFH3XxCPp+Pc889t83+m+ckaj4/iUSSmvPOO88VnV588cW4/3Vdd/N+JaN5hGfzCK2Osm7dOr799lsApkyZ0qptYVlZGTU1NQApI9EORNplbzh58mSWLFlCdXU148aN47TTTqOoqCgusdrChQvdsN2OctNNN+1Re4lkT0hl37l044KEsj3J55WMfxc6Xq4ZetsXPBLJ4YJt2+26CZBIJBKJRCKRSCQSieRA4/zzz2f+/PkAPPfcc3z99ddx59rDKaecws033wzAZ5991u5xH3nkEb755htqamo4++yz+ec//xkXzWHbNk899RS///3v3bJrr72WoqKiVvsuLy9n+fLlABQVFcVFlUkkktQUFxczefJkPvroI/73v/+xbNkyZs6cCcCJJ54YF83VklGjRuHz+QiHwyxcuJBzzjlnj+Zy5513uo+vvPLKVusuXLjQfTxmzJg9Gndf0i7R69prr+W5556jpqaGiooKnn322bjztm2zcOHCuBehI0jRS3Ig0bjYPnHIdxnZ92hs2+LbDV/y2Tdv0a/rHngW11YlFP2+t6PmZ3nbFXwpkRzS2GaU6KpH0IqPR805Yn9PRyKRSCQSiUQikUgkkt3m3HPP5dZbbyUWi8UJViNGjGgzh04jvXr1Yty4cXz55ZesWbOGlStXMnDgwFbbKIrCs88+y8knn0xZWRlr1qxh0qRJjB8/nn79+hGJRJg7dy6bN2922xxzzDH85je/aXM+77zzjrtp/Hvf+15cQIREImmdadOm8dFHHxGLxbjiiiswTRNosj5Mhcfj4cgjj2TOnDl89dVXrdatra1FCOGmq2rJ/fffz4wZM9z5TJgwodX+Gsfz+XxMnDix1boHEu36ZiopKWHGjBn06dMH27bj/jXSsnx3/0kk+5tU78OMQDZFOd3w6n521mznhJHncPr4Szo2SCRE+nVnxxVdMfBq1vmdnTS9M2ROL4kkuvYpjNL3iW2aQXjJn4is/vv+npJEIpFIJBKJRCKRSCS7RV5eHieccEJCeXujvBq55JKmNahXX321XW169erF22+/7UZiWZbF3Llzee6553jppZfiBK+LLrqIV155BU1rOzbi9ddfdx9ffPHF7XsCEokEcKwEMzIyANyIyezsbE455ZQ225522mmAE3lVW1ubst6aNWsYOnQoP/vZz3j11VdZuHAh8+fP5/nnn+e0005zoztHjhzZLte+RsH+hBNOwO/3t1n/QKFdkV7ghK8tWLCABQsW8PXXX1NVVUUsFmP69OkIIRg9ejQnnXTS3pyrRLJPaWmrlpNRwLTJ1+1Rn+o38xLK/tnlOPdx14AUvSQScD575s75bom3/9X7azKSTsC2TYztH2NVL0PNG4NW0HZyZIlEIpFIJBKJRCI52Jk2bRr//e9/3WNVVVvN3ZOM888/nzvuuIOKigqef/55brrppnZFWA0YMIAPP/yQ119/nVdeeYWlS5dSVlaGx+OhS5cuTJo0iUsuuaTdFoUbNmxw7diOO+64OLtEiUTSNn6/nzPPPJPnn3/eLTvnnHPwettOo3PhhRdyxx13EA6Hefvtt1uNDquurubZZ59NcOtr5JRTTuGxxx4jKyur1TE3btzIl19+CcAFF1zQ5hwPJNotejUyZsyYOP/GRkVw9OjRrsesRCJJjv+h38cdV6t+sG1oENiKpeglkYAVAS0djLqmouAWlEC3/TgpyZ4QWfInzPLPATC2vQfDb0crOGo/z0oikUgkEolEIpFI9i7nnHPOHuff8fl8/OhHP+KPf/wjW7Zs4d1332XKlCntaqtpGlOnTt1toS0ZTz/9tOuSdP311+9xfxLJ4ciFF14YJ3pNmzatXe1yc3M544wzmDFjBjNmzEgpevXr14977rmHmTNnsmzZMsrLyzFNk8LCQsaPH88FF1yQNAI1Ga+88gq2bdOlSxc30uxgYbdFr2RIe0LJoUDL93HLSK89RV38eUJZlhlyBS+ALlL0OuixLRNjy2tYoVK0rqegZvRPrGNb2MHNYJugZSAUHfQMhJB/fwDh74qaOwqzbJZbFtv0Ct5BP9+Ps5J0FNsyXMGrEbN8jhS9dhPbioIVQ2hp+3sqEolEIpFIJBKJZB9zzTXX8Oijj1JRUcEDDzzQbtGrs6iurubpp58G4Oijj+b444/fp+NLJIcKxxxzDFVVVR1qe+211zJjxgw+/fRTNm3aRI8ePRLqZGRkcNVVV3HVVVft0Twty+Lf//43AFdffTW6ru9Rf/uaPc42+PDDD/Pwww8fdCFuEklL9qZ4q33xEf77bm2znkftXKFNsu+JbfgX0TVPYmx9h/CCX2BHqxIrmRFC864h9OWPCX1+KcHZ0zC2f4JtRvb5fA9E9B5TEd7C+EIrtn8mI9lzrBgi0A2R1gNP/2sBMLZ/uJ8ndfBg2zaR1U8Q/PRMjB2fNpVHq7BjqX28JRKJRCKRSCQSyaFDeno6t97qrCvNnz+fjz76aJ+O/9hjj1FTU4OiKPzxj3/cp2NLJBKHMWPGcMYZZ2CaJvfdd99eHevVV19lzZo15OXl7bGAtj/YY9Hroosu4qKLLuLII4/sjPlIJAcMjZFe1fU7KavaSnnVNnbWbCcYqWujZSK+R5NfELyfO2KP5ig58IhteqXpwI5hVHyZUMesXJxQFl3+F0JfXIEV2rEXZ3dwIIRwot+aYUvR66BFaH70rqdh128iusHZJaT32HNrjcMFq3oZ5o5P4soiKx8kOHsawVnnEfziChlxL5FIJBKJRCKRHAZcfvnlHHHEEQDcfvvtWJa1T8atqKjgoYceAuCSSy5h9OjR+2RciUSSyO9+9zs0TeP5559n69ate2UM27a59957AbjllltIT0/fK+PsTTrF3lAiOZR578v/sHTjfPd48hFnceKoczul77mZA9zHJ5W0nbRQcuAjfEWOdWHjseZPqGOHSpO2tSMVGNs/xNP74r02v4OGRtFLaKB6EYpn/85HskcoWYOdB7EaAIyyWWglZ6D4i/bjrA5cYpvfILr6UQCU7OGo+RMwtr2LHa3GrF2DsfUdt64d3IpZ8cVBZRdpBbeBoqH4CtuuLJFIJBKJRCKRSABQFIWZM2fu83Hz8/PZvHlz2xUlEslep3///jz00EOsX7+eLVu2UFJS0uljbN++nTPPPJOpU6fygx/8oNP73xdI0UsiaSDVTnmbvZfr6+GSk93HYVPu1D8ksIz4Y5H4NSs8OSmb29HKzp7RQYne60L0Xhd1em49yf5BzRqM1u1MjC1vgtDQe0wluuoRlLTuePpdub+nd0BhBbe5gheAVfUtVtW3AMQ2vkhs4wsJbSLf/oFooAee3hehFU3eq/OzbbvDn0vbMgh+2pR7QO99GZ7eF3XW1CQSiUQikUgkEolEIjnkmTZt2l7tv0uXLtxyyy17dYy9zR7bG0okhwqrVq2KO25c1GsZLq6IzvvYVOlp7uNrhhx8oaJ7C9sMY1YtoX7WNOo/PoXgvGsJf3MHtlG/v6fWNnZL0UtNqKIVH4/wFadob+6FSR18CKFIwesQwzvgx3j6XQW2QXTVw5g75xHbNGN/T+uAI7y44cJSS/KbYEXwDv9tQrHW9TTs4CYiS+/GjlbvlXnZRpDQ/J8S/ORU6j8+BbN6xW73EV50Y9xxbP2z2PI7TyKRSCQSiUQikUgkEkknIkUviaSBtWvXpjjTMtJr9z82xtjjEspW+eNFj+G5ekKdwxWrdg3hhb+CWBUAdv0GzIrPMUo/2L8TaweeQT9HLZqMkjMaNXc0dmgbVrgssWKL95HeYyq+I+9H73nBPpqpRLLvse0WnvN61v6ZyAGMktbDeWA05Y9UMvrjGfBjAse+gpY3FjV/Qlwbo/zzhkcWVl2q37I9wyj9H1btavc4/NX12LbVbtHKtkys6mVJTuyZ6GXVbSC2+XXMXYuxbZtY6QeEFt1MdMMLMteZRCKRSCQSiUQikUgkhyHS3vAA49tvv8U0D91dz9FolB07dlBZWYnHc2Dn6InFYixevJiheZMZknucY3No22AKFi9evFt9pfUfw6j5Tb7Lu7Q0XiyMz79StXYJu9froYs/tpZuScrLNi2mfGfvfT6f3UOjR/VKvKaTt8vctZDt2yqp9Y6Kq1Vs5qNpHmwEoLKzMo9wXRjY3vDvwGBff2a9xma61D5HrXc0EbUYQ8kmrPfa6+NKOg/FCpMVmYcgRkzJpbj+JfdcnT6U5vFLdqyOxYsWgYzqa8b3KPIYZEYXuSVr1AswK9KholF0Ohs1+wR6Vf0FhSghOwtdxAjpfVizMUYk9k2nfG6FHaGg/i08VgV+Y0PC+eAnpwGwJeMKQnr/phO2RSC2GkvoRLTuZIc/J6J2wc64im61T8T18fU3SYSwduI1NtOt5nEUnAjbmMhEt528cVblYsq2raUicHqH+5dI9hUH0/WxRCKRn1mJ5GDkcPjcqqrK8OHD9/c0JBKJ5IBAVFVVyW2wBxB9+/Zl586d+3sahyX33HNP3PEzzzzD0qVL97jf7xZm8PLY3gQ0J7Jntb+Idb4ivj/4R1R4Mp1Kr98NM/+5x2MdKhwzPJMX/zAkofypd0r53VMb98OMdo+lz45h+64og3oEAPj822rOu305ANnpKn26+tFUga4KIjGLLeUR7vtpX/p3C/DCR2X85YUt+3P6+5X3/zKc4X2abD8/+qqSy/60cj/O6PChb1cfPo/C0g3BDveR5lNY9e9xrdYJRUyq601q6g1q6k2m/m4ZMePwuhTxaII+XX2s2xYmmuS5qwp8/5Rizjwmjyumr2RntZGkF/jecfnc/9O+KIpgW0WEKTct4ejhWdSFTD6Y37H8gD2LvIwdnMGCFbWoiuD+n/Vl9ICMNtud8qtv+XadY0H7xI0DOG1Cbtz5a+5ZxYKVtXz/lGJ+NtVJtHvcTxezZmu4Q/MUAv50VS++f0oKq1ggGDbpf9H8DvWfk64RipqEo4fXe1MikUgkEolEcnCSl5fXioORRNJEeXk5BQUF+3saEkmHaO/7V4peBxiHS6RXUVHRAbW7xrZtFixYEFc2bNgw/H7/Hvd9zH3XJ5Rpk5+PO/59r2om50T3eKxDhUBsFSW1/0gor/JOoDzt7H0/od0gPfI1xfUvIFrYYm7K/Ak9ah5OqB9V8gnq/ciOfNGs7o+JaD32+lzbw77+zBbVvURmdKF7HFEK2ZT9i70+7uFOXvA9csNONGq1dwxlaVNbra9atWSFvwBsqn0TMBVHwE+LLic/+BYea5dbt9YzgrDaDb+xgfTYMlbn3rXXnsfBgG5W0K3m72gNEUkAIa0n29MuwFBzW2mZHM3chW7tIqx1xxZedLOMntX3sTB0Nr6CUbv1uc0Kz6Uw+IZ7vMt3LGGtB6odJi/4HlG1mHp9IBGtKxnRbwmrJfiNdWRGF7vPw2+0vjEhquSxMetXHY7uE3aULrXPUe07Ct3aRVZ4HlG1gPRYU8RYTMlCs2opC5xNjXesO1ZW+HMyIwuJaF2o8J8O2ASMNdTrA7FFw+tkm/SvvM3ta0fa95w+JJK9yIF6fSyRSJIjP7MSycHH4fC5lZFekvYiRS/JwUx737/S3vAA41D/gQqHw2zevJnu3bvj8/n22biWZbFz504ikQgAHo+H/Px8FEVxz7cUvQYPHkx2dvY+md/lEweR7ZUp9poYSWR1NcbmV+JKiwadTkneyP0zpXYS3bCC2LrEvQT9u2cSSRI46NXB00zwAuitfYFv5Jl7a4q7xb7+zIaX/hdzR9OxTzMY3teJMlEz+u718Q9HrHAZoc+b7FezIgsoHnMDijcvaX3btgnP/wlWeB0A+cpK7OBWALRuZ2LU7Yqrn5WmUdDvNCJf/w6RM5qRI0funSdykBBZ/ThGdU1cmd/YSO/qu0HLQEnriZLeE6H60HtfilDb/tzZVozgnEsgVu2WHZExC++I77f6ubWNEMaOT8A20YqOJ/jFne45vfel5K5/ruEgGxQbzVhLVskY9J6nEvzsSVpmZGtL8AIIFB3JyMGj2qxnG/UILQ07Vkd09aOYVUvQunwHo/RDbGM7GZoPoaVhBsvx5/TCbBYkr1vO69Cj3wiEYiPSumNVfktk2ZsA+Mwt5Bf1xtPvh8S2VhLb8g/84x5FCEFo0S00zzxXVP8Kvcd+H6EcmosjhzpOXje7Q/lY9yX76/pYIpF0DPmZlUgOPuTnViKRSA4vpOglOeQxDIN3332XHTt2xJXn5+czZcoUdF1P2ba8upQXPnkI0zKYNOw08jKL6FU8qFPn98rJeQe94GVWLcE26sG2wDZRMgei+PZs14gQatyxWnQ8Wt6Bt9s+tu2/mLsWAjbYFmruKJSsIVjVzfLUaOlgJ4/gtCMVCWUi7UDPW7b3ULMcW0tzxycA2NFdhOf/BOHJIXDMf/bn1A5ZzLLZCWVW7ZrUold4B1bduqbjBsELwNjyZmJflQsJz18Iejbevt/vhBkffNi2iVnxBdg2drQSz6AbEKqfyFJHZFIyB2LVrASjFqt6CVb1EhAaep/L29W/UPQ4wQtAMxK/W1oS/vaPWJVOZGV01cMgVDwDf0p05YPOd5PiBSsCsaqmRooXoaWhdTsbY8vrzvj+Ltih0nbN1TPwuqTlthHEjlYhND/B2RcmrRNb/y/3sVX1bVNbM4x/3GPEtr2LVb8Fu349drSSyDe/R/i6YJv1EIsXGmObXiK25Q3n+QFW5SKUrKFYlYtoSWjetdihbWglp+Md+FOnfrgMq2oJatHxCJmT7oDDtm0iX/8Gc9dXACjZw1F8RaB40HtMRQl03c8zlEgkEolEIpFIJBLJ3kKKXpJDntLS0gTBC6CiooLNmzfTp0+fhp3A8Qgh+NtrN7vHr3/+D/Iyi7j+3LvbP3h9bZtVTiw5+HcZRVY+hF2/wT32Dr0ZxTd5zzpVPaD6QSiA0q5oh/2BVbsas6wpSkZ4svEO/BmR1X9vcNQSoPqxbStlHwAi0B07XAZWBDXniL076QMYvdsZ6N3OwCw5nfDCX7nlthXbj7M6xNESbVyVjH4pq9uG870mAj3ADCYVblsiAt3wj388Qcy2bRuzfA5WqBStYCJKoGQ3J39gY9s2dniHE6lUMc/5TjNDmDs+RSuZ4tazahLz1ikZ/Rwxq52oeeMwd36ZMH7KuUUrXcGrqdAkuvJBAIxt74GeBUIFsyHPm1DQu58FgHfAtRjb/4en35XoXU8ltPDXcUJUc0SgO57+10CsGqF4MKuXYZbPIbbJieZVC47BLE8UX1Mh0nq5vzlKel/8oxtycprhuOcUOP5diNVghbYR/iqJTWqD4AUQXnyrM5e8sZg75yO8BdiRcudlCW1zXpOt7+AZcB1CCIQnj8iqR2HZ3QSOf69V4cusXkH469vAqMc3avph/R2/t7BC28G2EP4uAIQX34JVubjpfNW3WDjvT2Pbu/jGPICaOXB/TLVNbCMEqifh+1IikUgkEolEIpFIJO1Dil6SQ55QKJTyXDAYTHnOShKZs7MmUTxLSTRC4LdXtr/+QYwQSnwGqzYEnvbg6X0Jnt6X7HE/e50WlknG1rcxtn+MEuiGrXrxDbsN4cnGrFmF1v1c7PpNmLuarDSVrCGAcCLlABQPatbgffgEDlBaLvZL0Wu3sM0otlGLHa3EDm1HCXRDSe+VtK7e9VT0rqdix2qIbngBvfvZbpSXHasDbITuWExG1z1HbIOTk9AObkJ4kkeDeQb8mOiqR5rmE9ySdAE3tuHfxBos9GIbX8A/7rE9jhI9ULBtk8i3dzhiVwNqzijMis8B57uiNZTM3Ysq9vS/hlCj6CV0ajK/S05rEUhaOsJfgpI5EKwoZvlsRKAEJWOAG2kZmPAEthHCrPoaofpQ8yYg1CabP//oezEqvsC2YngHXU/oiyuSD1V8ElreGPc4uvJhrLqmJNvJBC8lewRWzfLEz76eBc1+cbzDbml6DQbdgNb1FKJrnsKqXkrwk9NQsoZiRytR88Zj7pxHW5g756NkD08p4Bnb3sOqW4ux7X2EvxjbqMXY/iF6l+8krW9Hqwl/db1zoPowymajZA4GRYuz3LOC28A2UNIOjHyOBxOR5fdjlL7vHou0nmhFk/H0vQKzfDZW3Tqsuo3YsSqwnPypsc2vow69aT/NODnCimB+fjZBQO91EWr+eMxdi1DzxqFm9MG2DMyyz1DzxiL0DMzaNYTnO5GTeo/z0Pv+MEF8tSI7sSM7UdJ6HLCbhyQSiUQikUgkEomks9kroldVVRVffPEFW7dupaqqCsMwuOmmA+vGUiIBWLt2LX6/n4yMjIRzMWPPFtm1eR+j7EwUyb5qtvD8/QGBPRrjQMC2jDirMwCrftN+ms2+xbZt7FASIdQMYtWuaqhjIQA1cwBq5gC3ihPhYIOeCUYIo2IuSnof9JLTXIHhsEY0E72E4kSbSNpNbMsbxNY+FVeWdsL7KWo7CD0Tb/+r3ePohheIrXsWsNF7X4Le7UxiG+MtJoU3D9uoRSuZgprRn8iy6QSOe91ZwG+BbYbdRVezZjV2pAJj+4dNFYx6zJ1fopScvpvP9sDEqloSJ3gBruClFZ/kWB7u+ARPv6tAqKgFR4MQGKUfEVv3NJ4+u2cFqQRK8I64A2PL61ieIoxYIea3txD25eLpfw2KrzCuvlB07NA2zFCTPaUd3Io++NdoRcc7C+tCIPRMFP/JycdM74Wn4TdNBEoITH4Tq3olSuaABjHoExR/MWrBMfGvTbjpe9Mz8OcYpR/gG/l/2JGdRJbdjVW7BjV7KGC74pNn0C8wtryBb9RdhBb+EgC95zSUQLem5yQEatYQ1JwRWNVOEsXG/20tHe+IPxD55nbU/InYRm1KYcvT94co6b1B0Ql+0vR+FJ4comv/AUYdqH7UnFGI4pOwqpZgF5/obACxbYwtb2CUfYaSORCzoln0nRnGjuwk9MWV2JEytC4n4xl0PdFVj8SJoIHJ7yCUQ+c7z26wPsaKEfzsXLc8MGkGQk/HtqJYdetR0pxcdrYZJTjnIud1hlYj6cyalXGCF4Bdv5HYun8SW/dPtOKTMHfOT2y34xM4gEQv27bpsrVZdHN4B+EFPwcgtu4ZPAN/jlm52I0sVwuPi4syj216GeHvilZ4DHasFlQfoTkXxY3hG/uwzI0pkUgkEolEIpFIDgs6VfRasGABd999Nx999FGCpU5L0ausrIyLLroIy7IYO3Ys06dP78ypSCTtoqysjI8//jjpOXUPF5y0+TOTlt/R63vu41+MOATEDdtIKIptfAFP38s71p0ZdnZiCw0UDYR2wCSgt0KlWLWrEd58hJ6N0NLajBwQSvKvWdsIuhEzAFq3s/EOuLZT53swo6T3JHDc607El81uLQDbtu2IC2YYtXASQvG03egQQ2iJgrptGSnfjwl1jXpi655xj2MbnnfyrbWI4rRqV+EbeRcIBaNiHv6JzyFUn5Mvp8HKr9mk4vozK75wj5WcUagZ/ZKLyEmIbXsfY8enKN589N4XozRYmh1IGM2eXxyKjmfwDcQ2vow+6h7UnOFxpz29LsDT64IOjanlj0PLH0eotozsBVeCHcWshVDFPNKOT4ws8x/1DKG5TeKad+gtqFkdz1spFI/7fITqxdPzvKT11NwjmxbshQqKTnjRzSjZw7Bq1wAQ2/AftOKT8B71S4SeRWzTDLzDbkPoGXgHXY8S6IHQ05P2r3c/F6tmZUO+Rccq0nfEH7Btm8CklxB6Jmb1CiLf3oEd3ZXQ3o5WuQKt1v17GJtfaSivxDv0ZiJL7wIzFB+tp3oxd36F3UxEjMvt2ECj8AlglH6AUfqB8zJ48rCjOwGIrnnikPk9iG2aQXTds873QYu8c+FFN6KVnEF05QNumaf/j4iufjS+3lfXo3U9HQRoRcfH2X4K1Yfwd3HEMiuK4u+KFS537S/jhPVmBCbNACC67p+oBZNQM/p0xtPFqt+MWb0cxZePkt4X4clqVzu7LP5a1KpbB4pOYOKzGNs/inuNgDjBq5HoygcS6jXH2P6hFL0kEolEIpFIJBLJYUGniV733Xcfd955J6ZpJgheyXZnFhYWUlhYyHvvvcfSpUu56aabyM3N7azpSCQureU0aQ2P7u1QO2XLOjwvP4n2deKC57UDruC9vJH4VcGWS7qgKq1YTx0sJLGB3BOMre8QXfOEe6zmjsY38s5OHaOjhOb+YPcbpYhQ0ntNcyzFqpeiZAzosEh4qCKEiq0IsKJO9Meqh9F7X9ou68fo6kcxtrwJgLLtA/yjD85NFbYVw9y5ABQdNXvYbllTKf6uCWVWzcqG6JnWMcrnEFnm5EhSCydhls0C2yK8uMlGTskc7FjPKV6s8HaiK+4HoaF3PQVwFqI9/a4iuvJvAHiH3BQvuLUQIq3KRViVi9C6nd3q3GwrRujzy7CjlU47wKxdjX/cY63mVNofeHpdiLH5tQSrPOEvQQgVT69pe21su+xjFDvarMDArFmJWT4XvecFiIY8bkL1ETjmBYQne6/NJRnewTcQbFi0j674K56BPweznljph2hdTsHT7wqsuvUIbz6KvxgAT59L3fZq1pBW+xd6Br6Rd2LbZpytZvN3iJo1CP/Rz4NRR3T9c03fGel9UfPGuvU8/a5AzRrk5J0rPgnFm4uacwTB2RfGjdnYHkArOR0lczBa3hiCs9v3d24UvHwj7wQtrV1tDhRs23Y/f1ZkpxOx6e8Kqo/omiedSg22glrxdzC2f4Sn3xWA7Yo0SvYIhOpLELzA+e4yhI5VvYTo8vtIO+E995yS1hOtcBK2ZWBHdiK0AP7hvyW26TWs+vWo2SPQS07DjlZj1qxAeHNR0vu5841teJHY1ncIjP876BmEF/8Gq3IRSuZAfKOmg+J1bEorv8Y3+h7UjL6YuxYS2/Qq6Bl4+l3p2sGaNSvd6CwA75BfoxWfiLFjJrEtb4EZQu91AVrhsc7Y2z4guuKv6L0uxq5aEf+c69YDJLzPhK8LWuFElIwBRJb+ud1/I+EtQM0eBjjf8Xa0Cr2VqFqrbh1m9XKEr8iJaGzYeGLbNlb1UqzQdrSCoxAH2XtVIpFIJBKJRCKRHB50iuj1xBNPcMcdd7jHAwYMYNKkSSxcuJBFixalbHfxxRfz3nvvEYvF+OCDD5g2be8tAEkku0uHFlBtG/8fr0OEk+cKO6p6FU92PYFL+gcODcELkubvEmk996C7eFtJc9dC6j85rSGFi4V/4nMHTc4fJWsIKMnFU6HoDYt+kkascDl2rMaJ7BMK0Q0vYu5o2v1u7lqYYNFn2zZYsbg8Q2bZbMcS0bawqr7GCm5zIo8OImKbXiW65u9xZW3ZEzZHyRnpPm4UrqJrn8bT9wdxwpdthoks+RMoXnzDf+MIXt/+0T1vls1K2r/wFUDNcrAijuAFYBtx4olechpal5MBKyHaLqXI0mBn1hKrfiNG+RdYtatcwct9DvUbMTa/it7je0nb7gusUClWcCtq5iDsSIWTw6/gKCcnTzOLQyVrCN6hN+/9CXkTc62FF/wcrfgkYlveRAl0wayYh7H9I0BB7/uDlFFZewOh+ggc9wZW9TJH2ErrDoDeY6pbR80ZsefjtGGLKoQAPQPvgB/j6fMD7Fg1wlcU9/svhIJWOCm+nSeHwDEvYFYuJrr2aexmdo1o6Rhb34Gt7xAFlOwjGnKTRRHeQkSgK0ILYJZ/TjKiG19GSe9FeMHP0Xuej97n+20+j32NbUacKFwrRnDOxWDUEZj8Nna0ktDnlyZvpAbQCo9xI9saN7d4+l9LdPVjWFXfgJ6N3utCYhv+k9g8fzxW9RLAJvTljxxR1FeE3u1M1JxR2LFarOAmhOrHDpeh9zw//u/oyULLHx/Xp1H2GWBBrAaj/HPsaBVWpXPfYtWsJPTFlQhfoRuxF57/E3wj7yT87f+BGUTvczmxjS/h6XUh0TVPNHyeHJSsIUSW3YPw5MSJU5Eld6Ic1R9si+iKvzrPLWcEZvE5bF//FUXia+zt76Z87fXuZyP8XTC2vtUUddgM77DbUNL7YpshYuuedaPR7Ug5wleIWbuWyPK/OnayVUvwJbF4DC+9C3PHp+6xZ8CPMcrmgBBYlYvd8uhyR6RVc0ennK/k8MOOVoGeecC4NEgkEolEIpFIDk/2WPTavn07t99+OwA+n497772Xiy5yPOR//etftyp6nXTSSXi9XqLRKLNmzZKil2Sv0NFIrw5RW51S8AIwGhauPOohIniBs/DVAjX3yI73l8QuMV5Y24d/zz1E735Ou+zkzF0LCX/zB7AibplvzAMovqJ9HoGxP4ltfAlj61ut19n2AXpXJ7+QWfktkaV/xo7VoHU9Fc+AHzk5dWK1ce8Z26jfq/PubKxIRYLgBTiCoJ7Zrj6EEPgnPIlRPhc7uNnpt3oJ4cU3OzmUtr6FbQTdcyKtFwDG1qYIChRv3HuyOWrOEU70ULOFe73HeQn56FK9//WSMzC2vImSPRwlvTd2rBbhyXX/tnHPO1qNsf0jYhtfiiv3Dvm1G5EWXfME0TVP4Bn4M/SS01p5ZTofY/snRJbdTcvvJjXrcbxDb8Uom4UdrUTLG4vSLKfj3kQo3qTflMKbj7Hl9RbCoUVs/b/QS05Paou5txCqFzV31D4bry2E5ncj4NpV35ONVjQZhOoIx420EG6tqq/xjb4X4S9GeHKww2WE5l4eV8c38k7Ci28FHPu+RjEktvElhCcHreupuxXpubewo1UE51wKdsyJ1rSaogkj3/4BO1qNCHTHjuwEs8W1kBl0Ba9GvMNvdwT0RmJVxDb8B73P94mt+ycAwt8FO1Qal6OwMQrKDu8guuYJ1MLj8A27hd0htmlGUxQaYIe3x21SEb5i9N4XEV3+17h2jX8n5zmFUHNHJ43mc4Wyxbci/CXYRp1r7xhacANa0bFNY8dqsWtnYXj6IfJ74MkbgZLem8iye7FqVyHSeuHpcynmzq8wd32FCHTDO/hXCE8WSkY/rJrVRJY5Ec3mroUYpR9g1a7BP+FJwl//Fqt6Gd5htxJd/YST464hQt/c8Qn2kF/HiRNmzco4wQsguuqRlK9jeMmdpB07I+V5yYGJbdsYm19xPwNK1hA8fb5P+OvfgRVByRmN74jfuxtWjLLZTgRn9nC04pMQQmDHaohtex+rZhVa4bHuezq6/l+YFfPwjbwTJa07thl1ovZjNRjlc1DSe6PmjjrgxHyJRCKRSCQSyaHFHote//jHPwiFQgghuPPOO13Bqz14vV4GDx7M4sWLWbYsMe+BRLI/SRbplZtR1HqbaLjV8y8UTQTAewjd5wnVlzz6pp3ENr1CbMvbCF8B3kHXg5VE9IrrPDGybJ8h1AQ7R++I3xNZfj/EqhKqG9s/wo5WO5EV6b2c/GSKjpo/Hq1golvPtq0EcSG84OcoOSPxj7qLw4cWf9skr3d0xV+dxeb8cURXP+bm4zG2voVWfLxje6Z6wGgWMZhCuIkbObgF24wihEAESvZrHrBkeYAAwl/fjqf/VW1au9mxOsfGS89CzRlJeO1TKDmjAQurZhV2pByrZmV8m/qN1M+6IC7njlY4KWU+HGPru3iH3UoktAMruAWt+AT0Pt9PWjcZSlp3Ase9jlW/Eat6BdEtjqWZufNL/GMeiBNfjIq5CYIX4OQJavncU0SK7U1im18hpRiv6OhdTtqn8wEgZyxVOReSXfkf0NJRMvpjVS9rsDWrTKxvRRxRdR+KXocKav6EuPx1Iq0Hnt6XEFn5CIo3F63rqXHRlcJfjH/cY0TXP4sdq8c75FcovgLSTngf2zaJLIm3rIuuftyJyBn+2336vBqxYzXY0UqEtyBe3GkmeAEo6X0wyuegdz3VEWxWPeqK6o1o3c9BzTnCycfm7+JeZymZA93vJCWjP3q3M/H0arL1q//4lFbnKLy7b49uRXaBlu6IlHo2SlpPYqVNkVp2eHuT4NUQ1daS2MYXQfGgFX8HK7jFiehrgVo4CSwTrct3AMuJpI1VYVbMcz6XtauJLPk/yBwOWf0Q/i5oOb0B8I/9W1xfWsHRCf0rgW4gNDz9r8WsXo6x/WOwIvjHPYLQ0vAf2STaRVc9mvCbamz/EDV7OJHl9yO0NKe/3cGow7YtGdVzEGGFyzF2fBovJFcvI7yoKerPqlyIsWMmepfvYOyc77xHAUo/ILr8Xnyj7yW67lmsqq8BMMtnY+5agKffVW6uw9DCX6F3PycuP2gjet8r9ml0sUQi2ffYZhgUXQrcEolEItlv7LHo9fHHjvVUly5duPzyy3e7fe/evVm8eDGbN29uu7JEsg8xrcRcVf1LhrfeKJp6cX2HnsknOc7Cl36oWBumoL3WkGbNatfiyA6XEln5IL4Rt6N1O9OJ+DLqCH354xat9m6kV2zTK5jVy0HREEJDLTjKXWgKTHoJK7jVEa+Es+geXflQnFDQHLPiC8wKJ7ebGdzklgtvHjQTvVItFtn1h8b3omNBGG248WllYayFoCk8udiR8rgyJWe0Iwrlj8OqWxt3zqyYh5o1BKF4sGkW3dVicdYKl2OHd6Bk9Eeozs7+yNK7sWpXORW0NHxH/LFNcamjuFZ4WUOSigxm1RLUgqMxy+fEt6tZnnThNaH/+g1Evv5NXJlWfAJq7ihCcy5GqEmiWRRPwvs4leAFoPf9AUqgBP+4h+Py+ewOQvWhZg4k/NUNbpkd3Exsy1uoWUNQsoc675dkQpaW7lrKBY5/j+AnpwJg1a7FjlZiR6v3WVSVVbsGALXoeMwdn7jlRvlclPQdaPnj9sk8miOEIJg+kbzBF+Dz+YiseACrclGcCOEdcQeRb37n1PcVubmzJLuHUHR8o6YTW/csKCqePj9ASe/l5m1KhpLeC9/w3yX2JVSs+o0J5VrRcUSW3YtaMCGp8LG3MMpmNy12N0N4C7EjZXFlsY0vAk7Updb1VOzgZrQuJ8dFd+ndz01qT+wf8wC2UY9tBJOe9w67lciSZrk9tXQ8vS/GrPwGs2KuE3G3m6g5IzA2v+o8H6FiVi/D0/dywgsWNlVqjHZt5XtXKz4RY9t7CeUirRee3pegFR5DbNMrRL79Q1Ob7ufi6X0x0VWPYtWudurvrtjUDMVfjNL9bPTuZxNZdg9W3XqU9D4J9fxHPU1w5tlN7XJGghWLz1eaNw4R6IYd3NKusb1Db034XbeNEKi+Ay7PogSC867Frt/gHmtdT0XNP8r9LWiOVbsWunwHNXOwK9A2El74y/jKQsEo/cDZBNBIrDqp4AUQW/sUeo/v7bZYatsW5o5PsOo3oeaNa1ee0o5iG/Ug9Dj77I5ghcuJLJ2OUL1oJaftte9w27Ywtr6N2hBBv3fG6Nj1nuTwwQqXEV37TJw9vXf47+I2e0okEolkz4lGo0yYMIF169bxz3/+k7POOqvTx1i4cCEnnHAC2dnZLFq0iJycnE4fY2+zx6LXhg0bEEIwfvz4Dl0EZWVlAVBbW7unU5FIOpVZ3ybarLX1HhfB5FEG1aqfX/a7xD3eVp8oqB2OWLWrULKGOjuLbROjbBZC9bk2Tradj2/sQ4CzoGaWzSK68kG8Q36N8OydL1yzejlm+Wz3WPiKoOEGVWhpqJkDADB2fOYKWo14h91GbMO/XeullCRYQiZ/X9nRnXF2fgcjthklsvRPmBXzEGm98I34fSuL66IhussCbNSCo1CzR8QtulqVC1HSujk5I1q29uYDDQt5Rh0IDRQNmlkCmrsWE/7mdse+J703viPva3i/NRNTjXpi6/+NOjJxsXdPccb/nZPfx1eMf+xDCD09ro4d3IK5a2HyDlRfQySlnVosTfLaRFfchwg4eZNEoCSxUTui4RpRckbH2dLtyQKIbZsJYmds3dPEgMAxL4AnGzuW+L2qZPRDLzmdyJI/EVv/XNNcVC+hr36Jd/AvE9rsDezmkaktxLnYumfwH/XMPplHW+jdz8Gs+MKJ8hIK3sG/jrOe9I28s5XWkrZQMwd02veFp//VRL5uiupSC49z8jbZFsb2/yHGPICaObBTxmqLxnxR/vFPEFn1cEM+JyVB8GqJse09lMxBeAb9HCVrCFb9RrTiE1vNxym0NISWlvScVngsjPBils1C+LugZg3FCm5xBK/ikzr0eqh5Y9F7XtBw3eFF73YWSloPJ+IuVotZswolvRfCk4tZ8QVW9TK07mcT+eYPTRskAJLYTvrGPoSa0a9p/t3PJbbtXZSMAWh5Y1CLTnC+N5tdC4iSqVCW2h67PdixOtSi4/Gk+P4Tqg+9x/mYu77Cd+S9CNWXEEUnfIX4B/+S8NK7sKO7sEPbE34flMyBWPWb0bqegpo/juCcSxD+Lk40opZB8LNzAPAM/Cl6yemJ84xWg+o9ICw7D3Ws+s1E1z6FmnskSkb/OMELQOt6Cna4DOHrgh0uBcWLd/hvMcvn4GmI3rZjVSiZgxzLbm8esc2vY1bMbeqj21lYtavxDLiO8MJfomQOThr12IiSMxKrcjHG9o/Rik90rBJtm9jaJ4lteQvUAIHxjya9zo9t+Dex9f9yHm98EbVoMt6BP98ta9pGouufd68f9J7TiG18wXnc+1KwLWIbnneOe13ovhbtxbZMwCS69mmMza85hWoAve8P299HtBLbjKL4E11GbMvE2PoWZvVS1OwRqAVHEfn2TwhPFtFVjxCY9HKC3XSb49k2Vs1yrLqNqPnjULx5mLWrsUOlaIXHEl3zFLFNLwOg9/l+XDSuRNKI4ivEO/gXhMPbXeeK6MqHUDIHIhS93TbtEolEcihw/fXX88wzzwDwxhtvcNxxx7W77ccff8y5554LwDXXXMP06dPjzj/22GOsW7eOIUOGcOaZZ7bZ31dffcW///1vZs2aRWlpKZZlUVBQwIABAzj22GOZNm0a+fn5cW1Gjx7NiSeeyEcffcSf//xn7r777nbP/0Bhj0WvmpoagA4rfpGIcyOl64l5gSSSzqCjOb1WbF6cUCZSiBPu+cryhLJ7uk/htj4XYDVboC4LSdELHFseK7gF78DriJV+mLB4JISCmtEPs3oFZtkswMlXEd34Et7+1+ydSbXMKZYkZxmAVbcOz4Afo6T1xCifg1k+FxQvauFxbYtexIsVSoOQlhTj4N4QYFbMxayYB4Bdv4HYljfx9r86aV3voJ/hHfQzp26DsGNVfp1Y0TJADaB1PRWj/HPUnCOwwztQ88ZiG/V4B/8CbDPpglpk9aPuAp5Vt57gzLPRupwSt4MZwGqIIupsomufciPP7PB2jNL/ovf4XlwdrfiklKKXUP1EVz2Cp/9VIJLvPraTRR7aprvY1XgTquaORngLUdJ7Y1Z9kxBZJrz5eIf9BswgVqgUs+IL1JxRaN3P7jQrq9YsT6z6jaiebGwriiMMN32X+4beBFoGatEJxDb82y1vjCoxymeDUFGzBnXKPFNi1KGVTMGOVrmvn0jrgV3vRHYeKNFTSloP/BOfxarfjOIrQOgZ7nvM0/9HKMmEUMl+Qcsbi3L0vzF3zkfJ6EN4/k/jzkdXP47/yL9iW0a7ckZ2FNsIub+HoXlXNZ1QdPc71DfyTqJr/wFCwzvk12AbGBVfogS6oeaNQQgVvWvr1oTtRcsfj5Y/3j0WvkL8Rz+P4s3rUH9CqHj6/gBP3x8kntMz0PKacpNqBUdBwVEA+Eb9GWPHpyB0tOLjnfpahpPvKHMgnr4/SPjtEULgH30v5q5FqEXHNW0UaLAa9I9/nKiaB+yZ6CX0dLS8Ma3W8fT7IbZ1CdgWtm3hP+qZuBxzxta38fS5DP8ox2bTrF1DeNHNrqgfOOY/oGcDNhj1buSYHakgOOt8vEOaLPKiKx9EKzreiXqvWYFWcDTC34XomiewqpfjHXYbatbgPXrOktTEtv2X6Ir7AOI2aYlAw8Yho47wgp+75Vq3s7BD27AqF6F3P4fwohuxglvxjZ6OsfWtuJyrwpODb8wDhD6/DGPLG0BDNLoZalXwArCqnfPR5X8huvwvSSpEiSz/K74j/phwSs0fjx3agbH9f87z2vEpERR8Q28EHDu10BdXIfzF+Eb83tksUDEPLW9MXI5cK7glbsNMo+AFxJUDxDb8ByVraJufLaffbYS+SCJsCR3fiNsReiaxza+BmoZWfDwiyT2GHa2Ks5LVe0zF0+9KbDNMdM1TqFmDiG74jxuNaZbNglUPx/UR3fACetfvYpR9hpo9HDXnCKz6zURWPohV9Q1o6QSOeSHuNyS64n6M0v86B/EO2Fi9NrqCF0Bs3T8Rqh+9+9nYtoVdvxHhK5IWyYcptmWCUJzczNs/wo7uRPEVo/e9AiXQFatmNaE5FwOgFkxMGukukUgkhyLTpk1zRa+XXnppt0SvF15ouja58ML4jSa1tbXcf//9APzqV79qdRNyJBLh17/+Nc8991zC2nh9fT0bNmzggw8+oFevXkyZMiWh/Y033shHH33EM888w89+9jO6deu4O8X+YI/vlrOzs6moqKCqqqpD7bdscS7YcnN3349fItmbqGrix6Nrfq9W24hIfE6vmqwibumbuBNuUhdvQtnBjlW3DjtW6yyu2zZKoKQdC74KxKoJzf8Z2DHQku9KjDXukmzA2PLmXhO9WkZvxdY9g6dXYpJ6O1JBbOMLeIfdirHlTYCk9jDJUHOOiDtOtbsdWkSSHIRElt8bd2xsfjWl6NUc54dbOLlyWmIbxDa/6lpKmWWfARCaeznCW4iaNwbPgJa2mA1Nk0RBGaXvJ9YLbiY451KEnol/3MMJ5ztKS3EttvmNONHLrF7uWn424hv5Z8KLbwEgNM957ZS07mglU1KKT8KTgx2rccQ/X5FrBQjOAg44ArKSPRy990VY4e34Jz5HdM2TmLu+Qs0ZiXfwDe57U9RvxNy1CK1b6jE7infoLUSW/jmh3Kpdg5pzBN7+V+PpdyUYQWyjFhSPuwPcN/RGjMJJxLa8hR0pcxeB1NzRhL+6Hv/R/0Lx5if0HTdOpAJz51covgKUnFFxF42OvZHm2mC2RHiy8Q68zqlrRYltehW95wUHpP2PUHTUjCbLMyVzoLPo1WwhUHJgoHhzUbp+N+HGROtyMkrmQIKzL8SOVqJ1OxNvw3edbdQT2/ouepeTEZ6sDo9t1q7G3LkAvSTxpgcgcPRzTo6vQA9HzMkdHXfek9azw2PvDkqg6z4ZpyVCS0uIXvL0vgh6t57TWHiyXZHMbTfwp84mDYBw6zlhO5PGnJW2bRL+6heJ55vtxFcz+hE46h9YoVKU9N5NbaM1BGdfENdOKzkdo+LzuLLgZ+e6j41t7+E74v/AMrAjFYS/uiEhJ6ykc7Bt2xW80NIce8LKxc65ZtaVeu/LQNHR8sejpPVwy0MLb3SvV8LzfwpCiYvK9o9/AqGn4zvyfiLf/gHP4F+h5R2JUANElk1H73M5erezQNGJbXwBc+dXWDXLEZ685BtzWqD3vsS10jNrVhNd+be46yety8kY2z8BO4bizXdy49pmMxG2nOBnTddWUeIjtozyuewOdrTKnY9tRYmueQozuB2vcgTgRNFbwa2Evrgioa2S3ge9x1TMmlXEmuVNi674a9L3f6Tx79ZAbMtb6D3PJ7zkTudvqGhghglMmoGx/SOiqx+nZU5cY/MrGJtfcdqDG3WuZPTHqlsHRh3BT6cQmDQDoadjm+EmwSsJsc2vONbzQsUo/R/eAT/GjlYSK/0f0WbX+UrOSHxH/AmhHHo5nGzbBttIKlQezsTlA26W/9KqW4ve+xKElo7e/RxsM4ix5U3M8s8JzruWwPjH9uOsJRKJZN8wYcIEevfuzfr163nrrbf4y1/+gt/fdnR6fX0977zzDgCDBw9m5MiRcef/8Y9/sGvXLrp168bZZ5+dsp9oNMoll1zC//7nbBY69thjOe+88xgwYABer5ft27fz5Zdf8sYbb6TsY/z48YwdO5b58+fzt7/97aCL9tpj0at79+6Ul5ezePHi3W5bX1/PV199hRCCQYP28m5syWFLRyO97BaWWwDDe49PUrMZLUSvJSI7abXLB6YWOQ5WnMXypugUT7+rUFpEsLRE6Gko2cMBBYRIuUPQLJsZX2DvvUg5EeiB3Sz/FppjPRfb9CrGzi+dyBShYu78EiA+z0hr/XrzsSMVaCVTkkefaOnJcxe1jDw7yFDSesYLPeru7QJNFq2l9/m+u2OwJXakDHPnAkLzf+JYOXU7C634hKbhMwe6f7v4gRTSjn/XsR9cfLNTpgWw6tZi7Pi0QzljkqIGwHR282vFJyYKvWbIsaBrnJYnBzu6K6Gb6KpHsM1I0kTwesnp6CWnO999Rh3Rdc/G7dBujtCzHCuSBhHZN+yWpPVsK4Z3yI3ugmdnohUdh9AzCC++Na7cyQ10imN7JhTQ0xOsIMGJwtAKjsKq3+xGpDTaw5lls1C6n5NybCtcTmj+de4Nu97rYjx9LsWOVhFZdrf7ndZY3ogdrcSsWY1Vuxo1ZyRK1uCG98nxB6TglYzWxHbJgYEQAk//a4mudhaHjNIP8BZOatgMUImx5U20wuNAqI4wboaIrX2KwLGvdcjuC3Ajy4Sehf/o55u+a4WKf/zfEXqmtCfqJPb34qkQKp7+1xBZ/lfH8jd7eFKrU6Fnorb4mycTVs1dC7FDpakHtGKEmy36gyMmSOG98xFCOBtmvvm9s+Bs1LuiVyP+CU8ljfK1jXonGiiu0MI/4UnHjrwZatYgJ/qvAa34eNdGt/E7yNP7Euh9CbZlYu5agFC8GOVzUl6XAERXPIDw5mHVrceOVCScN0o/wDf2EZS07s7mHqEQWf14q69JbMN/UPPGYVZ+jeJLtAxsjejyv6Bm9MOyInHRcXnMw9K3E1EsrAYxUQRK0LtPBaGgFRxN8PNLiSxLvkBk1qxybdMbEd4WNrBWhOjap92/n1B9aEXHE5w1Fa34O7QUvKDx2rHpWjI072qEno1thsBoynkb2/YedmRnXA7XRvvJ+ImG3Q1+AMb2j/H0u5LQl9fGT7VyMebOL53o2HZgm2EwQ3vNsr4j2LYNsWrnuynQHaE4uTZD85zrZCW9D97hv0PxF2OUf05s0wzAyVmp5o5Kem1lmxEww3u0IWVfYtVvJLbxJbSup7l582zbdlIN7PzSsRjvfg52uBxitU32qFbMcd2wYlg1KzC2f4inz/eJbnzRsVj1FRFd80SD88db6N3O6PS527Faouufw6rfhKf3JajZwzp9DIlEItkdLrjgAu666y5qamp49913+d73Wl8jBXjrrbeor6932zfHNE2eeMLZJD116lQUJfWG5HvuuYf//e9/CCG49957+eEPE6PRTznlFH73u98Ri6XOYTx16lTmz5/Pf/7zH37zm9+QmXnw3Avuseg1efJkFi5cyPr16/n888+ZOLH9SSr//ve/EwwGEULsVpifRLIvyErLA8VmV60TIXHesT9CbctKKD0Ts+9giIQRkTCbRGIE4z+PzyVd79xIif2JFdlFbONLCXZsyUTDhLb1m1CzhoBtYFsmahLrEKudydQ7C634RGLrnnaP1awhAJg1KxNvAncDtWCik2A6P7lw6ul3NWb5LMyd85sKFa+Tt6R6xd63adtL6L0vxape2nCjHWwQOduPSOtBYPJbiYuDqg/M5Dvj7UgZRBwzPLN2DVrxCcRKP8Tc8XHqXFm2RWTlQ2hdvttUVL8RcKIY6STRS+9xLrH1/0LJHAh6dpyQAg03xs1RvEmj01C8zs1kEtGrESEE6BmucKhkH4FVFW8X2d6cKs3z0+wN1NzR+Cc+R+jz+NfD2PEZWpcT2yW2iUBiqH109eOouWOchbEkmOVzmnaoArHNr6Kk9yKy5E9x9WIbnncEONVLcNb58efWP4dWfBKegT9NGREmkXQUvfvZYJtE1zyBWnQ8dv0m9J7nYe5aiFk2qyGHziAwQ26b4OwLSJv8ZtL+bCMYt8HECm3H3LkArfgEd4OCCHQnuvJvsFrHM/iX6F2+s1efo2T/oRUd51yXWEbSTQWt4Rn8qzh7Or3nBURX3N9UQc+K+35NRnjJnU5+tW5nIdTO31RxKGJHqzHKZzt5ZgsmpYyqUXKOACvi5sAC0Huej20ZaEXHpba1tS3U3NEJ10stBa9U6D3OTVouFBUtfzy2GcZcfi963yswy+dg1axIqGvVrYO6dU1tA92xg5vj6kS++R22ESRwzH8wq5a6NovJUAuOwSyfTfirG5pNNBtiVe16TmrhJCLL7sGqW5twzi59EwNnc5uSOQirZkWTlbUVRc0airlrgRNlVbsateAY9B7nYu5aiFWz0vk7KD7376h1ORlj69sJ43iH/QazeilG+VzXrrrR5lEEeiD0DKzqpQ1CmI2SM9Kpp2Vg7PgkIZ+bmjeW2NqnEp9sQ6SO1vVUZ4wGV4XmaN3OcO7ztHRH6Mif4OQQs03UvHHtek0BjLLZ7ndIYPLbe9WytyW2bWKWzcYKbkZJ6+G8R3YtIvL1bW4dJb0PvlF3u4IXgBXZ6eRIzR5B5Ns7AMexQCs8Jq5/q955v1rBTUSW3QNWFL3H+Xj6Xr73n9weYBtB9/lqXb6LbZsIoRJZ+mfXWcOqXoZVtQTPoOvRup6Cse1dt73e43zUnPh7PWPzqxibX3UOFA9YUaKrHnYcHfLGoBVO2rM5N9wnCU82oYW/dt/r4crFTh7LmhUoGf3w9Llsj8aRSCSSjjBt2jSmT5+Obdu89NJL7RK9XnzxRQAUReH88+PXHj755BPXMe+881KvBW3YsMG1QLzyyiuTCl7NaS3l1Lnnnsutt95KbW0tr7/+OpdddvB8n+7xlcUFF1zAAw88gGVZ3HDDDbz//vvtyu81c+ZM7rrLSZAdCAQSPColkv3NxSf+HK939xYwjfEnYIw/Adu2mVka4ZL/7kyoc2bPQyxxd6waY8vrieXtEL2M8jluri4AoXqIhcscOzFFA0XDqt/USg+dT8INV0NUWfMdkx3B3SGZ4nXRu56M3vVkAMJf/86JRrIimDs+wdwxE9/IO1FzR+7RHNpDY84Aq24tWuGx2PnfbbtRK2j54yC//TfALRFCcWx1WqD3ujjhZl3rcrKb08ktaxBS7eCW1IJXA1bdOpT0Pgl2gODkaegMOy295HSM0g+walZi1ax07GcUD95BNzjWVy2FPNWHWjQZ1j/fFCHW/XsYm19xRbm2UAuPJbbp5QTBC0V3bj4PEBRfQUJZdOUDmBVzEZ5sPAN/1uqCiBAi6d8uNP/H+Ebdk1Q4tmMtcuaZoTjBS+9xPqg+YuufTRDkmmNs/xDPgB8BUvSSdD56j++5Nqj1n57l5tRqpPmisdb9HMxdi7DNcIKobVYtIbzwVwD4JzyJVbfOjVaOrnoIT/9rHdsyXwGhL67GjpSh5o7am09NcgAgVB90wI1M73KSk9d061toRcej5o5CKzqe2IbnsWrXohYdh5Lel/D8n6TsQ/F3wSh9H6tuLb6hN+/Bs9g72JaJHatG6FkHhGVbbMtbROPyN91F4Pj33Ahjo2Ie0RX3I3xFaF2/i2/U3YQX3ehYGJZMQe/zg7ajkbV0xx65Gb7RSXJvdRCh+vD0u4LI0rvcMv9RzzgL11YUJXsowU/iLUTt4GbUvPGYO50csZ4BP0Fo6Y7d68yz2hzTLJ/tPI8j78MOlxNZeie+kX90csQquhPFVbcOs2YlWv5RCE82Zu0arKolaCWnEV78G4SvAJKIXqLou4hoGVb1EtScUc73sVEHWjpayelYNStQC4/DO/gGgjPPxiyf7c4HcP+e3iG/Ris+ETVzAJ4BP3HL9V4XY1Ytwdj2Ps1zmzbH0//quJxjkWX3JORL0/v+kNjafziv98Tn4vKYAQhPHp7Bv8DY/Bpa8YnYZgizwnFG8I2ajpLRDzuyy4mU83dxcoWO/guRZdPx9LuC0OeX4el3FXZ4B0bFXIyKeXiH3uhaTNuxmrgoYTtaFTfH2Lpn8PS7EqN8Lsb2j/D0/UGn5hu1jZAjFuuZqHnjiK7+e6JQqmfHHVp16wjOmuoeK+m98Y15ADtWS2z983gG/pToygeJLP2zExnV/Sxobi0KCG+he20f2/gCas4RB/TvanNL2vCiG0Go6N3PcWyPe1+KUTYLO1LuRMF5cjDK4y1tlSTX2oFJL7kbxtSCiahZQ4iuegSj9L8Ypf8lmtYL/6i7iCy/z/ktGH0vir8pGtO2bcyKz1HSeifci0XXPk1s44spn09s00sAWFXfYIfLoP+vdv9FkUgkkj2gV69eTJgwgblz5/LRRx9RXl5OQUHiukcjpaWlzJzpOF0de+yxdO0a/7332mtO6pe+ffsydOjQlP0888wzxGIxFEXhhhtuSFmvPRQUFHDUUUcxe/ZsXnnllcNL9BowYACXXnopzzzzDKtXr+akk07iT3/6E9/9bvKF0g0bNvDkk0/y97//nVgshhCCn/zkJzKnl+SQ4vT3Kvh8RzShfOn5xQeN9VV7SRbRJbz5bUaQ2JYZJ3iBY/NhbXwpvmISGyXv0Fux6tYj0np1+uup5h+F198FhOqIb41WFCmiitqL8BaglZyGEkgecdKIbdQnsd+zMMpn7XXRy47Vxd3cRauXoai5QJe9Om5H0Lt8xxHUFI+THyS6CzXnCDfHg0uDfaDdYpE4KVYUoaj4Rv8lTuCIbXwJq2590qTqu4vw5ODpeyWRpc0spKyoE7kGqLmj8I2a7lq+oHhRvHn4xz1CaO7lAG6eBq1727uEgLg8HfHlvdB7J7eJPKBQ/RilH6AWHI2WIlKyEU+fy5wdtXEozm5cPQMhVGeXda8LEEJF730xsQ3PgxpAzRqMuesrd0zMEGbVN87fouG4NaRdoGRf4B10PZFl01OeN8tm4x/3CHa4jOCCn+Ef8yBKWnfM2nWu4AUQ+uLKhLbG9o8wq5dj1a3BjpShpPduMyee5PBGzeyPmtmUF0yoXjx9m3aSmrXr4up7j/hTXCRFYx4hq2WUcwtsy9znopNZu9YV7JT03vhG/rlVK0ajYh5Kep+kGzj2lEardvc3SvGgFkzE3PEpsbVP4+n3Q6zgNiLf3O6czuhHdMUDeAb8hMDx74Eda7c9sRAC36h7nCgi22qIcu7cDXta0WTUwmMbxmvY2NQsD7CaPx6zYl5cm0bBS+/zA9cWLbb1XVoiAj1Q0nrgHXYrVvUyjO0fgerHDu9woksaIshi6/+Fb8Qf3HZKeh+U9Ka8l2pGP9SMfkTXPpNo97kPopkAAOfpSURBVNgMe8d/XSnK2P4/Ase90WDZlw04EZGN9yreEXekzP8bWXYPatEJCCHQu53hPkerfjOxza/QXPDyDvsNWuExWJGdCNWXcP3hGfBjrLoNTmSa0PGPfRAlvReeno7wYNsmxtZ34p9HdCdKoCtq0WS0oskIRcMKbUd4c933jtDS4iPntQBKzkhCn1+Gmj8erfs52MGtGDu/wqr6htCcS9y8ZY2iR+CYF7HNkHtN645vm9jRaiLfOn+TUPlsAse+0q5rKyeHreW+5uauxRhlM1HS+6KVnAoIwgt/gVW3HgAlY0ByJ5FYlRuJBMS7Sqh+EDrBT88kMGkGeu+LEGqA6MoHASeHVXT5/bS0m7QjZXHH4cW3INJ6ofi7omT0Re91YafnynXHtk2wYu3+/FqRnXgG/wJQmgRJ20R4svGN/D+s4DZ8Q28ksvIRtPwJKL4CfEf8wbX89I9/Iqltr9Az8Y35G+EFP8OqXobQ0tC6fw+rdg1a4TFEVz1M6KtfYoe2AhCa+30Cx7/rvi5W9VKs2jVEVz+Of/wTWPUbMEqdKMdkUZGpMMtno/Tbs4VfiUQi6QjTpk1j7ty5GIbBK6+8wrXXXpuy7owZM7Asy23XklmznDXUMWMSXbKa8/rrrwNwxBFHuMKZbdvs2LGDcDhMQUEBaWntX78YO3Yss2fPZu7cudTX1+9W2/1Jp8SQT58+neXLlzNv3jzWr1/PRRddREZGRlx43KRJkygrK6O8vBxoung/4YQTuPnmA29nn+TQoaM5vTStYx+PuxfXJBW8AErS9v8u0U7HttCKT0LJGuLYIQmdwNH/arsdiXm5rOplidVa7DYFXMHAP+4xRHqv3ZxwPMbO+VjVy1FzR6NmD0MJdE0a0aP3mubaWLSKGkDvfg5G6QfYkXK32I6UoxVOajNayI415fXSe0zFqJjrLLToe9cH3opUEJoX/+Or5IxuuAHZu6KXHa3ErF5GbNMrWNXLULKGonc7CzV3ZMrcMcKTHb/4lNYd27bxT3gCo+wzrLp12NEax77ONptuYFvBql1D/cenJD1n7pxPZPlf8fS7yrFw2QOMBnuQ5qg5IwDnealJFtUUfzG+MQ/E5ZKwKhcTWXYP3iG/bnU8oXrd3ajN0bp8B8Wb14FnsPdQckZhVS6KK9OKjgWj3on6bEP00opPRC08jsjSu7BqV6N3P5vo6sexoxGI7sLG2blr7lrYYHVyKWrhJMyyWah5Y0HxoPf4HlZwK9EV9yW1XUqG3iO1tYBE0pmoRcdBM9FLyRyE78j7CH7iWFHpPc/DrFrStHA47yoCx72JsfnVuPxgybBqV0NjDkbVh3f47XvviUgOC9SMPgQmvYxt1KM0iBraCe8TWfaXuDxCdqwG27YTNjJZ4fKGTSgKauEk9K7fxaz6FiVraFxkS2djlM2Ki/q16tYT2/Jmq/ZY0VWPYoe34z/qn3FRCnuCbUbiIpn84x4lXLsOJa07SlpPTJxIBqtuLUp6X7deo1W2UfaZI56I3YvqFpofvduZnfIcUo7RykK/3vsSrJpV2NFK1LxxeIfd1hCZbse1s0PbE9r6ht+GktYTADV7GGr2MGKb3yDaaK/WOEY7f7e14hMToqJS4el3tWNz3MzquPl7Wssfhxj7EGbFl8TWP5vQPvzVDXj6X+1aqwMoad3xH3k/RsUXDTmTjnTPp7qGE1oa/nEPJz3nzElF73tFgmOC4u+C4u/S7Li4ZdP4+g05YRvzwlqh7Y7YlNYDq3qpY6+57QOE3rQwFpx9QULuQBHohh2tcvNjNRJd8xTeQT9rdQ6RlQ9hbH0b7/DfohUc7WyqrFzk2jJGVz2Eb8yDCG8h3h5TMcrnYpbPRiuZ4uRi7fIdjM2vNZ9N08PmGx7NEFbtKpTsIxB6OoJ0bCPonlbzj0Lvfg6R5fc5+a1awa7fgO3Jxdz5JebOBfiOvLfdwpdtW01iUP1GzJrVTm7cFmKTsf0TIqseAqMeJXMgvtH3tCl8K948lC4nEytt+m7Wun8P4clz8u42ez3U0U6eOjVzIIHJ77S5KUHNHEBg8lvY0UonoqvhWj/a4EJhh7a6+a/BEaX13pdibP+Q2PrnUQIl2OEyQvN/gt2YP283c/OJtF57NS+4RHIok5BuQctI+blPrJue0q3FjlYTF8WspaXMedu4waGpbiDl95odq43/vLdRd0/Xd9ri7LPP5qabbiIcDvPiiy+2Knq98IJzzZGens4ZZ8TnPty6dSubNjlOWKNHj07ZR0VFBRs2bABgyJAhRKNR/vrXv/L000+zY4fjiqMoCmPGjOG6667jzDPbvuZrHC8ajTJ//nwmT57cZpsDgU4RvTweD6+++iq/+MUvXO/Jmpoax2qo4UJv6dKlCeLDhRdeyP3333/IRb5IDn4GDx6Mqu6+QCV2bKHfvx/n12kl3N/tVGL70Jt8f6EESvAMvsHdcUV7ox2SiZFqoF3iRCOhr653d7F3hFjph+5OttiGf+Mddhtq/lFJf5S1golYvS8ltv65lP15Bv4cvcRZeETxNOUG0zLAqE15oW3VrSe06GbAdkU+tfA4YptmIHzFCE/eXt/hHNv0imPH0nxelQtRik6B+hSNOgmzdg2Rb5uiqKzqpUSql+Ib8zdUPRPbNgkvuB7bijlRXFYM38i7EgREIQTCX4xVtcSNlrMqF4JtYNW3IzdcG/kdjNIP8PRLjI5oD3asFrN6OVhhhJ6J8OQgPNnurtPYhhfx9GvdZ1nNHIhn0PVuzhSrbq2z0JXRH63bmVh1GyBWjfAVILwFcfml9JLTiW15EyEURFovvP2vaXXH+v7CN/JOjC1vIPxd3B3rje8Nc9cC9O7ntJnzQSgaWsHRRCrmYez4NGkdq3oJtlFHePFKvENvJmrbrhhgVsyNq6v3OB8le6g7n5Yo2SPQeyXuwpJI9gZCKAQmv4NZ9im2GUYrPhEhhGNXtf45Yptfww7FL7gZ297Dqt8YJzKkQut+LsRq0Lqe2uaCp0TSHoSekbCYoPe+JP79aEXBqMeoXoZR+l+EloGn/1WE5l3dWAGzbCZm2cymNkNucmyBOxnbtomuaZHrSPEmPAc7VtMUTR7chB12BJjQ3O8TOPY1hObf47m0tO4LffkjAMxIWVPUF04EWPPjRvSeB+dvk5rRH/9RTzs5CD05zdYK4tcMRBJxMdkmMa3kVMxdC1wx0DPoF6jZw9o1FyWtO76Rfya8+JamssyB2NnjqawJkm2vQrFjeIf/pl0bidSMfihpPZKKXlbNCsJf/QLvEX9CzRzo5tlT0nvh2cNNfi3Ru56CWTYTq3YNaOn4x6feENFerPpNcTnkAKIr/kpg0stxednCi2+NywloB7dAem9im16Oi6y3Qtswdi5w7ocUHa3bmdhBJxpI63YWdqTCjfQxK75EKzgaY9t7CXZ3ZuVizKpv3WhB4SvE0+f7GDtmYmx+DSVnJJ6e56NkDiSy4m/u94yn/7UIX5Gz2dKKoaT3xTf8N3F9C18heu9L0Ls4FvW+I/9CaE4SFwXFi95jKrENz6PmT8Cs+MI91RiF7R12W8r3kG3bxNb/CzV3FGr2MMxdi9z3ZHT5X/AO+TVmzUrsWK2TP3jrW2A4N3BWzUqCn56J/+h/IYSKWbMKJaMv5o6ZGNs/RAS6owS6o2YPj3MVEZ4cvP2vwjbqEeuyHOcDBN4hN8aJdO29RxWKjvAV4hv+2zgbRfc5NgheCAWrbi1CCKLL7wXADG8HLcMVvMD5bWlpad4c74g/xF27C9XX7ohXiUQST3B2/PVEa5vPg59/P86K3TfmAdTMgcnrzrs6Lv+rb9R01JwjktYNzb/OsSltwDviDyldYEILf4ndLE2Kd9itaA0R5i0JL74V/9gHk57rLLKysjj11FN57bXXWLRoEatXr6Z///4J9ZYsWcLSpUsBmDJlSkI01ZdfNjlCjRgxIuV4K1Y0bdwNBAKcfvrpzJ8/P66OZVl8+eWXXHbZZVxxxRXce++9rT6HkSNHuo8XL158eIle4LyQjz32GJdddhkPP/wwM2fOpL4+caXU6/Vy7LHH8vOf/5yjjz66s4aXSFLSkUivtkJFkyGqdpJ24yU07gEdGNzGlYOaEt9eNejgCP/cXYQWAJpy46gZfTFrVoNQHUsKRQUUhFCbrAIhaW4rT78fYu5cALaJuWuRm8MoJWYYo/R/bYoFybCNYILffeOuXk//HyF8+QhfMWpG085ZvddFqUUvoTcJXjjJwmPrngbF6wheQGjeNSiZg/GPuS+uqW1b8cnehYpv2C3ALewr7HB58hPpA6C+Nvm59vQbqyG2cQZK9lDnRkP1oqT1ct83AEINJG3bJG4ozk15811AVit2ky1EEScvw9cJ1YSv0L1wEv4S9JLT0bp+l9CCn7k31QmoHVvEiq77Z4IFR/M8cbFNL6H3uTTlzqamNlWJfa9+DHPXIqz6je6iWyOefle5uYB8w35DbNv7eHpf0imLcXsDIQR697MBsPv/iOjqR5tOKnq7k5yrBUehbO2fPHq0Abt+AzbOAiU05Inb+nbcZzFw3JsI1YNt226C+ka8w29HzR6213eGSSQtEYqKVnxiXJniK8A7+BeYNSvjIkIBoqsfRe85zYnkakZg8ltE1zyBseNTPH0ud2zM9pLNkkTSHOHNRe99qWOd5slFeHOJbXqJWIPFtZLeh+BnTRa+WsmUhN/Q2OZX91j0so2gc51mG0S+/SPmrgVOxFTLz4EVQTRbjDZ2LiDydbPFb0XHM/Cnjri8YybBz85xT+m9L8HT+5J2zcesXkb4K8cuUgR6ONZnnhyMsjnudYze5wdNm6pcBC3zPWklZ6DlHdmucQ9EhOpr05ZNK/4OsS1vujlOfSPvTLqhRyiePbKoVnNHuTZ9jYTDYYKbN5PX/RJ8vt2zfxSKB+8R/xf/HmpG5OvbWl3M6wyEnoHvyAewY1XOZqw2rj/bg5Y/jmRGpcFZ5yE88WKOVnw8WsFEzJ3zEb4ClMzBhOquwQ42LVJqeWOJfPN7sA2gKYIRnGtfNbdpl7tR+l+UzIEJOS89A65DyRoUF9VmRyoRegaBSS8SWXYPVuVi53cwo3/S+y914rNOTrJAN4RoEniEFiAwMV68VLx5BI59DbPqG4Qnx/ku+3SKE/W24Xk8/a4kuubJuDaN16qhORfjP/p5FG+eY00YqwU9C6wIwTmXgFHXYNfoWBGq+Ue5G7WaW3ubOz7BO+xWzIx+6F1PI7blTYxt7xL55vcN91OgZPRvuiaoW48J2N3ORM0diZrRF9/ov7jCsNDS8E94Cqt6KSLQbY9dIoQWiHOvEJ5c7OiuptcwewRKxkDqP5sa39CIvx9tfC5uu8zB+EbcjlmzAiWtl7Nxp+FzpnU7G0/fHxCJdcwBSCKRSPaUadOmufm4XnzxRX7zm8RrgMYgInCChFqydWvTGlVrecEqK5vWmZ577jnC4TBHHnkkt99+O2PHjiUSifDhhx/y29/+ltLSUp566in69+/fagRa8/Eao8gOBjo9DGXixIlMnDgR0zRZsmQJ27dvp6amhkAgQGFhIcOHD9/tC0OJ5GDA8/ozcceXb/+MKwdeDULgUeDuCXvXnm5/07g7y91tqngTbjy0LifjGfgzsGJEVz3klqtFJzg3tmYE37BbsW0Tq2opStZQgp/GJ7NuiVE+p0Oil1mZKII00rjQrnU9FXVQ0+KhEAKt+/fcnErxxIt4TtRRScKOeztJXqDmF/oNlbBtM+7Gam/j6fN9QhWfx4uRig5aAOiY6GXWrCa84KfOQdM9bNyNFBCXQ6E5tuVExgkhnLlYUZTs4VjVS52or1SI+J82q3Jx0mpK1lC0/j8CxYOWdyTR9f92orFawzKwEe0WXxqfR3s85636zagZyV8Lt07NqqTljbtXWxLd8B9X9FLSuuPtf1Wb8zhQ0EpOxwrvcBY5bBP/mL+1u61QffhG34sd3EJoXvuec2zTywSO+Q9W7RpEoCQul5EQwokIW/cs2DE8vS5G6eRd1xJJZ6BmDnRyUjaLLNZ7fA+9z/fRe56HFdyK4ityN6F4B/wY74Af76/pSg5ThOLB0yynpBXZ6QpeDTWcnK4N0e/JfkOt2tWuJXHjBoVU2JZJbMO/sYJb8PSahpLem/A3v8es+ILA5Lexglsxdy1w+q1b68zAW+jm41ELj3MWYVNYIGPFEiyEG4mt/xda4XFtuhLYtuUKXuBEj8U2bIqr4+l/DXr3c9C6nIix7b/E1j9PYPKbju3XF861sN7rYtSCCagZiTuIDzWE6sE/7hGs2jUogR4H7IaeZGh5Y1CPfw87uovo8nvx9LsaK7iFyPK/ghlMmY+1MxGKGifmdgaNuZsaUQsngRl2ruUUD0p6H3yj7nLucbQAWtFxbl1Pr2kN4o3t5G32FbqCVzLMXQvjLPGiK/9G2gnvE13zRFOdii9QCyYACo33ap6BTq4+IRR8Q29q8zk57gw57X4NhOaPEyzTTngf2zKa7h30bHfjpX/CP7DqN7gW+qE5F+M/6mnCi2/DP+YBhBBE1j0LRh0i0J3QnEviouZSEVlyJ8JXhBLohtlwH9QoEnmP+CNKoHtCXjXF7zhoKOm9E5+ToqWMvugIauZAAse9iR3ahgh0xY5Wu/mUrcrFKe/dEuaV1ovA+Mec/HaeXOdePX+Ce17LG4PWXLCO7VmObolEIukoJ554IoWFhZSVlfHSSy9x2223xbneWZbFjBmOzW9JSQmTJk1K6GPnzp3u4+zs7JRjBYNNwQPhcJghQ4bw1ltvEQg4m839fj9Tp05l1KhRHHvssdTX1zN9+nQuu+wyt05LfD4ffr+fUCjkWiQeDOw17zVVVTniiCM44ojO+3GUSPYVQghmL3kXwzRQhIIQghF9JpCV1sqNQThRzEAIfjosnTvGZB7yNp4JF8h2oihhlH6AWngcdnCzk1i6AXPHx429oHc7AyFUN8dRc/uLZKh5Y+L8zduLa6HQKol/M0+/K9DyxmLuWkhsU7MFmiSRa2rWIIxQfMRQsp2Uir8kydj7dre9ktadtOMTE4KHwx2/OXAFr5a0+FsJzY+aNzZuBycQnwy+QfTSiiZD8XeIfHMHSs4IRyxVvFhV3zi2G7aFHd6OCPRAK5wEigc7Vo3RIpcDODshzR2fgJ6NevTzaF2/S+SbP7hRXv5xjwI2oS+bFoSDn50Dik7a5Lfa/TrYrVgmxk+ojchGcBLXV3ze7rFbCoAHE0LR8Pa/Gvpf3XblZO2FQKR1bzVxfBxWFKGlpbypV/zF+Ibe2KG5SCT7ksDktzErPsfctQi9+9kogW7OCS0NNXPA/p2cRJIEoWe6+RWhSXhqL8GZTbkIfGMfRM3oj1mzEqt2HXrJqZgVc4lteB6AUNlM1Lxxrg1ydNUj6L0vdjbVVH3b1M+oOx0rbi2A0NIIzjw7bkxPv6sBG6NsVpv5H82aFdiRcoyKL1DSeqN1/S7YNpFvfotZswpPrwtRiyY7EccN80y2eUzvfk7DqXw8vS92LM4W/sodP3DMCwekdfHeRAg1pW3SgY4QAuHNQ+95AaEvm3ZXC19RXG6tgwk1cwC+UdOJrn0GJbO/4y6gZybN2dcSrfgElKyh2OEylMwB2JGdrdaH+Ps5teAYwBGSGkVgreQ0FG8+/glPYgU3oWT03y/5bJtvllOzhwPOhpTQvGvwH/UP1KLjnXsSHKstO1RKaN7V+Cc+hx2pwD/hHwhPDuGvb0vqYiDSemLXb3SEQsWLUH1YtauJbXgBvecFcc4Jka9/67Tx5KBkDnStFpV9LJQL1ePaowlfAb6xDxPb8B9nc2MzNwxw/qbCm49QPVih7Zi7FmHumo93mPNcDrQcxRKJRNISTdOYOnUqjzzyCJs2bWLu3LlMnDjRPT9z5kxKS50N8+eddx6Kkrge2DyCqzXRq2Wg0S233JJUzOrbty8//OEPefDBB6msrOTTTz/ltNNOS9lvdnY2oVAoTlQ70Dl4V8MkknbSEXtDgJnfvEU42vRh7lHYv1XRS5+bmCvDp3JYCF4OLb6Uk4hA4CQUxkyVtyuxjVZ8Iuauhc2EsXiMLW+gZg1FK0ru0ZuS9iSyTSKkCaGg5o5EyeyPkjXYqSMUkgpkA3+OFdwKVgzhzXeicZJ4iSuBrnGLPXrvSw/694xtpd6Z2fK1suo2oGSPAEXHLHcEHa3raXELN4qvCKtuHQBqzhFEozvdm0On0BeXYNkObkbvNgXhycGq3+hYeBh1bg4tZwd5LcKbj2fgde5uV//Yv2HH6tw8CklRdjNa2Uw0e9H7XI5VuwarZgVqzkhnUc2TjW2GsaqXoWSPSJ5brmgydnBL+5KqC6XVHGWHC1r+OJSJz2FWfIEV2oZWcAyxTS+7N/mBSS8T2/QKShtRdhLJwYIQAq3gaLQCaSMuOTgQio5I8tvq6XeVG7XhHfEH1MwBhOb/tNWNS9EVf0PvNc3NBxld94y7yNxIo+AFYGx7Fyu4OU7wAscRQC9x3AaMhuuzuPO1a9BLTsNqmJ+SPQKrZiVq/njMXYvwj38cq/JrIsumgxkmvPg2Gi0IjdL/xgll0TVPoJTNiot6wYrgG/0X7Fh1w+L04IQ5eIfdSmz9cwhfAXq3sw47wetQQc05Av+Ef2CUzULJ6IOWN3Z/T2mPUHOOSLByb+99jeIvgsZcbVqgzXy7zcVhTz8nsl8JdE2wo1QCXRNyAe8vhJ6Jb+xDKOl9sSI73QgnAPRM1yXEjlYSXfkgQvEQXfskVvVyVwwKHP8OkWV/wdzxCUrmILSS04gu/6tr224D3iG/xgpuw45W4p/4HFb9JiJf3+YOZUcr0UqmYFZ8gVZ8EkrWkH32GiRDzeiLOvw3mJVfE14UH4HX/G8nfIUIX2FDbrGD+35ZIjlYCBzTYu1BS23vH5j4zxZ1U6+rBMb/nTh7Zi11Shj/2Ifi1xi15BFJAP7R98av97VS1zfyzpTnOptp06bxyCOPAI6VYXPR64UXXoirlwyvtylneygUIiMj+d8hPb3pNRdCtJp/68QTT+TBBx23goULF7YqeoVCTqCHru+5JfK+QopeEkkShBBxgldj2e7SN1M7fC7GhAIoIITzOIX9nJo1FNuKxScjb4YVLo+P8LHNlIJX8zq7TTvaGFvfxqrfiJY/HrN2rWPFIVTUgqPR8sehFRzVanuhevAd+VeEUIhtfQ9z5zxEM8u05niH3oJVMgVUn7tjNbbpFSffhG2AbaJ1Pe2AuWFrE6MuabHw5hP+6gY3oaltmYS+vBbPoBvQupyCmjUEJb0PSs6ouHZ6n++7OdeMHZ8m9qv6GxIsN9TvcS5WuBzVk4OS1hP/6HsS2ti2BYiEz2hLwUstOBqzfI57rBVOcuwVhUps7dPESv+Hkt4L75BfxVniNRsJESgBM+Iu1Ok9L0j63eBaJ2npCNWHZ9D1aHlNOQaFouHpeznCmx9nEerONffIpmT2thWX7+BwRvEVoHQ7wz1Ws4c6ef1WPUJ40c0oOSNRpUAgkUgk+w3PwJ+i5ByBHd6Bmj0cJXsYIJz8dVoGQnEsnwNH/yupzaBv7MOEF9+K8BUR+faPjlCUPQyzbBZW/aaE+qh+aLCcbil4qQUTEb6ipgKhOrlam1kwWnVriay4HzVvPN7hv3U3qliRnYTnX0fo88vANvCPfxyj4kvUgqOwI7uwalYkjQyzalagDrsNVj/ulinpvZ38uClQvLl4B/085XnJwYMS6Iqn1wX7exoHFMKTjW/YbYQX/RoQeI+4A7NsFkbpB4Bj96l1OxM7tMONAjoYEJofNaMfAL6hN1PfcF/jHXqrs9Gzehl2rAZiVRil/03IeRU47nWEUPEOuREjawh2tAotfyJ2j03ENjnWWFr3c1GLTkBrdq+h+AqwGzYSKNkj0IqPx9y1yL0nO1CIs7DX0pyc0M0QQjmo8xVKJAcju7OpZvfqtj8FjNAzd6Nu+3Nu78v83CNGjGDIkCEsW7aM119/nbvvvhuv10t9fT1vv+1YeY8cOZJBgwYlbZ+f37TWVFlZmVL0KilpcpLKyspKWa9l3eb2iS2xLIuamhq3z4MFKXpJJO1EJInkcQknhnd+k9adYbkHjwK+p+hdTkLvcpJ7bNsmwU+mELdzQ89ELTwWY/v/UvZjbH0LT99mObpay93UNNpuz1d4slEyBmDVJs+R5A5f9S2xcBl2uMm3Vvi7Qv649o3TPFpMDaD3ODdlvZa2atGNL0Gsuql57hjYy6KXbduE51+HbYXBjGGbEbT8nwCt56JIQKjoPb6HHat1b06hyYbEKP3QEb0aPOmjK5p2hPrHPZIgCGn541EnvQxWlOCs8xLHa2EbGdv0CsKT26qVV3stMT39riQS2YlVu9ax7VS9IDSsqiXENr0MOP7zoTmXETj+rYRcbEqghMCEp5J1jW2Giaz4m5OXoPkFl1GHnUI4BMeuBStKdOOLqJkD0LqcjFm9DLOZIKhkDMDT/0fteo6HI0IL4B3yq/09DYlEIpHgbBRqfh3pkmTxJDBpBsFZU+PKwvOdPD1WQ25OO1qJWTbbeRxMIno12y3sG/sgSnofrKolKFlDEqyolcyBbs4dp0DHP+7RpNcRijcP/1FPY9VvQgmUILQ0rHXPYZZ/jmi0GgVnl7QVAauZ+4FRj5I9AjVvLHr3c12hTyI5XFFzhsdFbWl5Y/EMuiHuPkEcLBsCU5B2wvvOxj3FS2zbuwnfV/7xjxPb+g5YMbQu33Gs3XE25OrNNnR5+l2J3vcKwEqZF1rv8T031++Bipp7ZJMFrRFCH3xt240kEonkIOHCCy/kt7/9LdXV1bz//vucddZZvP3229TX1wOpo7wgXvSqqqqiR4/k+T/79u2LruvEYjEsK7kDVyOm2RQMoGmpJaKamhq3r27duqWsd6Cxx6LXGWec0XaldiCE4M033+yUviSS5nTE3rBllBe0HumlVCQm8vtf7gi6BA79m9XomicxyuY4EV4ItK7fxdPz/IYExelg1Lp1fcN+i5ozHHPXAoS/C9ima8PQRIvXuZUExm6VFFaKraEVn4jwFWNWzAWhglAQ/i4o3nzCi2+N7z8c//e16jdglM9xosVsC+EvQc1s3QddKzgKrfh490alPQihxcl5dkci2nYTIQRWcHPcIoywUtlRttKPnuHajHj6XZUgVDW+prHNryW2TeuVvE/VC6oXJWdkQoJjz8Cfuh71LrvxWreG4u+Cf8z92NEqgrOnQayGyLd/TJJbyyK2/nk8fS5zS2zbJrZpBsa2dxFaGp6+V6LmjnTPG9s/diMZk+X+SrXzUggFvce5roga2/w6RrPXUgRK8I/9W8eesEQikUgkBzBCTyfthPexIrsIzbko7pze43tE1/y94ci5itJ7TkP4uxBb90+0bmdh1SzDrJgHgJo3FrUhl03KnI7ePALHvODko9Wz0Iomt7pxRqi+uE03SqArJmAHtyDSeuEf+zCx9f+MixxDz3J+u0ffvZuvhkRyeHEouqg03h96+19DaMH1rmWjf8JTzj1Vr9SLoHH9CAEc3OsPQgi8I/6AVbsKoWcetPntJBKJJBnnnXcev//97zFNkxdffJGzzjqLF198EXBsA6dOnZqy7ZAhTTa0a9euZcSIEUnr6brO2LFj+fzzz6mpqWHnzp3k5SVP1bN+/Xr3cZcuqb9v16xZ4z5OFYl2ILLHotfs2bP3+MKjPYlNJZJ9ScxMjC7KzShKUrORRGHt+aKjuTz90A+mtKNV2OHSpoJYTdPjlrvMGkQb74AfE1rwc0AkiF6xjS86octCRXhzG/IwKCTL99VIWzaDqbBqV7s2EABKzkg8vS5ss5254xMnn1SzPFItveNb0qE8Cy1fPyvq7AS0Yo4YqPp3S0RrN4onXvSy2xNtlxqhZ8QlaAYnn0Z0w4sYpf+Nr6wGUi4kxbb9F3PnlwmCl95zGlreWGLpfdy8Xw1PhPDS6Xh6XYSStpuRai0wdnxKtMFyyNj+Uep6296LE72smuXE1jpRXjYQXvInJ9F8w+7t6MpEYUr4S7BDW53H7Qy3j65+LO7YDm5tVzuJRCKRSA5WFG8ugUkvY1YvRfGXIAJdEUJFBEqIfHO7Uyd7OHr3cxCeLPSu3wWczVJW5WJQ/ahZibmykiE82R2OkPD0/SGofmLr/omS3htsE73P5QhPHtHVj6JkDcPT/+qECDOJRHJ4oaT3Jm3yG9i21W5HikMRIcQBZbkokUgknUVxcTGTJ0/mo48+4n//+x/Lli1j5kwn9cuJJ54YF83VklGjRuHz+QiHwyxcuJBzzjknZd0zzzyTzz93Nmm/8847XHbZZUnrvfXWW+7jo45Kva66cOFC9/GYMWNS1jvQ6JQV+Y5E0gghOtROItkXJIuoUdVWdk2FQwlF36T35IQSb5LKhxaJUVZNF+ievpc7Ak1DLizRIDzYto1VszJln41Jy5WMAWiFx5J2wrvOOFaU0NwfYkd3oXU7E6P0Q4TqazXfQcp5G/WYOxckzD3OeqYB4e+Cp/+1YEWJLLunSRBqlkNqb6Dmj8WOVoOiIYRGZOmf48Qoz6Cfo3c9dY/GsG0Lq3oZkaV3Y0fKnJxjLWz1dlf0MmvXYUd3IRQnMkt48/D0vhSr4GhQdITiIfztH4mtezp+HG++sxiUAqtuXVxuLZeGRSLhK0CYYTBD2GYEofowd3xCaMcn6L0vRe91YYdvIM3qFW7y6NZoWafRZsnFqHVeZ38XbDOS+FTS++I78l6MHZ84eUzaiZo3HnPnvHbXl0gkEonkUEDoGWj5E+LKtPzxqMe/B1Yk6eYgIZR9nvPS0+vChI1Vevez0LuftU/nIZFIDnwOZ8FLIpFIDnWmTZvGRx99RCwW44orrnAtBi+8sPUN+B6PhyOPPJI5c+bw1VdftVr3kksu4d5776W8vJw///nPfOc730mI5Jo9e7YbZTZkyBAmTJiQrCsAd7xu3brRv3/rLlcHEnssejVXBVujMelZY8K25cuX4/P5+OMf/3hQhcZJDj46Iq6aVqLopaTwxgYQkXjxo6whyWKvjIM/0ss2glh1653IogYxMH6hoMXr2yxqU++amGjcaWKBnolv5J2Y5XOJbXge//gnMKuWEF35QFM9pen1E0LBRriJfI0tjh2qbSZaUbYHs/IbzF3xopdVuZDY+n8l1NV7XYSWPx6jfA7e4bdj129whTkArduZHZpDW3gH/jR+fuEd8cnW25XvrHWCn5wWd9yYc0stOgGtaDIxE6KVu5cYOrL0LuzgJpT0vlh1a1ELjsY3/Lcoga4YZbNR8sahpPfGql6KVvwdtK7fJbZpBmbFF3hGTU/ap21G3Nwcjf0C+I9+3hU9fSP+4NS1YtihbXFJ6BV/1z26gYyPIGujbmgHZuVirKpvMKuXJVZoFEsVHeHJw442JQzVe01DqL7dFjM9/a8iXLcWO1KB8HfFO/gXu9VeIpFIJJJDCSFEp9kcSyQSiUQikUgkncGUKVPIyMigtraW5cudTdLZ2dmcckqK9dNmnHbaacyZM4eFCxdSW1tLRkZyZ6D09HSmT5/OFVdcQWlpKSeccAI33HADY8aMIRKJ8NFHH/Hwww9jmiaapvHXv/41pQOfbdvMnj3bnfvBxB6vyB9zzDG7VX/KlCnceOONPPnkk9x8883ccccdvPzyy4wfP35PpyKRdBpmkmR/qtLKx6W+Nu6wMFbD1D7+zp7WfsGq30R44S/jytSCiZhVS1Az+qF1Oxut8FjABttCCXQjtuVNJ0JJKKDoaPlHxdnLmbsWoKT1xNj2HlgmKF7HUq9l/q4Ee7/EyBj07A4+sSR94djTAfjHPYZZ9W2D8GZjbP8YtSGHg501CGPnAqzKRSjpfdF7nJe0r05HtLC9sdrOd9ac2ObXHeFS8YDiRc0dlbKuVnQcWv44jHAYu2Zzu/q3bStORGsUpszyOVh1G1DSexHb/BpWzQoaxVJj+//w9L8ahIaaOxolUJKic9MVhxr7BbBqViXaWwqF0MIb8Y243S2KLJtOZNVDYNTjP/p5FG9yT+NUqDlHYFV90666sS1vghlMsEFUiyYjFB+oAWeaQsEz+AaiK/+GHa1GKzoeNb9jVp1KoBuBoxMFW4lEIpFIJBKJRCKRSCQSyf7H7/dz5pln8vzzz7tl55xzDl5v205hF154IXfccQfhcJi333671eiwc889l507d3LbbbdRWlrKjTfemFAnPT2dxx9/vNUorzlz5rB1q5M+44ILLmhzjgcS+y0M5corryQUCvG73/2OH/7wh8yePZucnJz9NR2JJI7y6vh8OAKBoqSIEgnV43viz3FF8zL6MiDr4I/yAsBMtG40yx1vWHPXQoQnB++QXwMQ2/QKoWX3JAhKsfX/Qi04GmwLreBohJ6OVfWtG7UkfIXuPzVvnCNw2GaC1Z3dzNqvqfMqwt/+Ee/gXyG09guNau6RrZ6Plf4XY/NrcWWBosnOfLU0/KP+3GCht28sLK269ViVC+PK7JYiYRtE1/8rzrrQ2xAZlZRmgqOw2hdNF5eQveW5rW/jHXgdKHpcHjWA4OeXgRlCyR6eejpaADX3SMxd8WHctlGfWFeoEKsm/FWLaKeGursreAFoxSc6YlasusVgKmrOEZi7mv42ijcXK5wYLeobenNiv3lj0CY+69h3mqFEoVcikUgkEolEIpFIJBKJRHJIcOGFF8aJXtOmTWtXu9zcXM444wxmzJjBjBkz2rREvOqqqzjmmGN48skn+eSTTygtLUVVVXr27MlJJ53Ej370I4qLi1vtY8YMZ/1u9OjRjBqVeuP8gch+XZX/8Y9/zIMPPkhpaSnPPPMMN9xww/6cjuQQpSP2hpW15fF9tLTwa4ayeR0iGi/y3NXzTM7OPDREL7NqSUKZmjsG4S/GjtViRXY1O2Mnj6Cyopg7PnHr+IbdimfwrzDLZoKWgafXhQgh0PLHo+W3EvVpRtH7/hA1dwzh+T8GQMkZjVk+h1jmQDw9z2/Xc7JjtQRntR6d1VLwAgjOPIfApBfd/BD7SvCCpjxnnsG/RM0djRAaqLsZTdgiVxcp7P6ErzhOcCzeehuWdQoMvq7V7mPrnkl9smGspEnaG4XVNiLXvCPuIPjp6XFlir/1H2h3eE9Ou3JypULxFxMY/zhG2WcYZbNQs4c5topqGubOL+Pq2mY4Id+b8LQutMU2zUDx5u1WHi+JRCKRSCQSiUQikUgkEsnBwzHHHENVVVWH2l577bXMmDGDTz/9lE2bNtGjR49W6w8ePJh77723Q2PV1tby2mvO2uhPfvKTDvWxP9mvq/KqqjJx4kTeeOMN3njjDSl6SQ4YVKX90RaBP/00oeyzrME80ePQsDdMFnli1W/E2+dSIsv/ipo9HCu4DeHv0q4oFat2LWb1ChRvLkqPqYACDTmZ2pyKvxhPz/OxGvJOIVRXRLHrN7X7KSUT8tqFFXHyaO3jHBG2bbuRRIqvCDuyE9s2ULOGtL+PaFVCmfDk4Bv7MFhR7FgNsQ3/xqpZiafPZSjevGaCsY1d+jZWz3NRAl13a+7eEX9wcnEZjrCllZyOuXO+c27YrWCZCH8RCN3NzZUKoaiknfB+u8bVupyMUfqBc6BnoxZMxNj6DlrxSbs1/7jxPdno3c5Eb5HDzWxpe2hG0HtOxSh9H73P5ag5IxF6cq9lcP42sbX/QHgLMWvXILR09G5nttpGIpFIJBKJRCKRSCQSiURy+DBmzBjOOOMM3nrrLe677z7uu+++vTbWE088QXV1NYMGDeKcc87Za+PsLfZ7KEqjpeHGjRv380wkkiYsOz6nV7+uKWzXUkSRpXk1fFryJIAHG8lEDjtSTnjBzwEw6jdibH0bteBo1OwR7eozuvqxhrxODp5B10PeWKzaNahZQ1Iu9ouWkUm2id0QvWTbiXZyqUhmiQcCWovoyxiAkjUI24og2DdihG3bYEXjcp0Z5XMwtn+Id+gtu9WXuWtR3LHw5KJ4CxCerIaxrKbopQZi65/D7jK1aT7hHdCa6KVnJdj/Rb5x8mp5+l3ljNssB5taMInYhufxFB+/W8+lPXgGXocIdIdYNVq3MzG2vguAktG/08awbQtj23uouaOcaC+hIoSKUT4Hvc8lpJ3wPrZR36aYZzTYhWolpxFb/yzYFnqP73XaPCUSiUQikUgkEolEIpFIJAc/v/vd73jvvfd4/vnn+dWvfkVJSUmnj1FfX8/DDz8MwB133JE65c8BzH4XvbZt2wZAJJLEEk0i6QQ6Ym9otbBZ07UklmyAqNietLx39r6NBNq7CFB0R+CzLcBC730pZuViNycXgFk+B+HJxTfmAXfxP1b6QYJNoJo7CqtmZVyZWfEl0RX3u8d678vw9L4o9Yz0TLQu38Uo/S9W9VKnMFaDHasB2wQ908nrlIokubA8g64nuiJ+h4R3yE1EVtyP8OZiW2HMym+wqlfgO/KvCGXvf33a0V2E5lwcV2ZseQOg9eeXhFjpf+P7tk1X8HL6S4y4M0o/hPrtgNXQpnX7QU+fy7BjdWCGiG18oemEnoXWGB3VrI/o6scwtn+Mp/clu/Vc2oNQPHh6NllYCo8zB63k9FZa7R6xjS8jPFmoOSPdfGHOt00l0VWPIjy5CC0AagCty4kIxZPQh23bRFc/jkjriVk+u+EzhmuhKZFIJBKJRCKRSCQSiUQikQD079+fhx56iPXr17Nly5a9Inpt3ryZK6+8kpycHE4++eRO739fsF9Fr23btjFr1iyEEBQVFe3PqUgOUWpra1mwYMFut2sZ6aWkEBj0T95KWp4X2O96cqehFR2HVnRcQrmZP47w/HhrR2PrW3gHNvm8Kr7Ez7VWfALR6uXxfVV8HnccW/8seo9zUy78C8WD8BXG97HrK4KznJxe/qOeQbSS60krmoyae6STd8k2QPVjJbFHVPPGonc/J07AUbudvU8ELwDF20oeqN0UvazKxaB4QGhgBlEz+rVjAip2+ce4MYtt5NzSmwlKep/vY9WswI5WouaMasrlZUXdOsaWNxCenN16Hh1F7955odhWuByrbi2xdU+nrGNsey/uWEsRzSaEQHhyses3unGGItC6J7NEIpFIJBKJRCKRSCQSieTwZNq0aXu1/0GDBnHLLbvnMHWgsd9W5levXs0VV1xBKBRCCMGxxx67v6YiOYSZM2dOh9qZLazyUoZxRsMJRfMy+pKflhjRcaihtscmroUdoZI93MlDpWcgPDnYtpVgh9eIHdqOSO+Vsmu953mOBZxtEfzs3BaNreSNGqel+hIFtZbWiQCqD73P91ELJ2GHtiL8XVDS2yEWdSJKel+surXusVZ8Ilq3s1AC3XarHzX/KMyKudAQtWju+gqzZjVqZit/R6GD0LBQUNTde08LIVCzBieU27blRA5asaYxDjLMXYuIrvjr7jVSvClPefpfTWTZ3WCGEP4u+Eb+3x7OUCKRSCQSiUQikUgkEolEIjk82WPRa/r06e2uaxgGlZWVfPvttyxYsMC1nVNVlZ/85CdttJZIdp+KiooOtfti2Qdxx4qSJKomEkb//H8JxT8YfC3n+A8+r9PdIbLyQYwdM9uu2DIaqeEz7x91l1sUXvInzLJZCU3NysXYRj1q9tDkXSseIisfwtj6duLJ3cjv1YjiK0Qtmoy541MA9B7nuRFdakZfyOi72312BkrOSFB9oOgIoaHmT0BJ7wO2gW2G22+D1xhp1SyfmR3eAa2IXv7xjxOJRNi2eTPdu3dH8+255Z6WNwZt8lvO979tJbWaPNBxo9ZaoOaOQS08muiKB1o00BEidY4/reAo1EkvY8eqHUvEVupKJBKJRCKRSCQSiUQikUgkktTsseh11113dWiBrlHwUhSF++67jwEDBuzpVCSSBCwrMeInPT2durq6VtuleTOpCjYJZuFoMKGO59V/IOpr3eNKLUDB0X8HIfCqh+6itRXcgrH1nYRy4esCanw0i1Z0Amr+BIRQMGtWgmVg7FwAtomaORDhyUbNG5tU9IqufgytyykpRa+GUZMXd0D0AvAOuRGry8mgeFCzh3Woj87G2/8q93F03XNElvzJPVYLj8M3rH3hxt4hNxGqW48d3NystI2IuL0ovgghGkTR3bNpPCBI8brofS5DzRyAHdlFbONLeAddj23UYu78qu0uFQ3Rmp2lRCKRSCQSiUQikUgkEolEImmTTrE3bBSwdodGS8Pf/va3HHnkkZ0xjTg2bdrE448/zgcffMDWrVvxeDz07t2bc845hyuvvJJAINDhvleuXMnMmTNZuHAhy5Yto6Kigp07d6KqKgUFBYwePZqpU6dy2mmnyR37+5mW780pU6bw5Zdfti16+TLiRC81SQ4n/b8z4o5zjCCabWIIjR7pB+FCfisYFV+CFQHbxtyVmCNN634O3v7XJJQLzY/Q/ABEVz6CHSlzz3lH3IGWPw69y8noXU7G3LWQ8OJbW3Tsb31iLSLJ1LzxeAf/ArT0dj6zFt0JBTV3dIfa7hNaWjDasVarW5EKIkvvdqLCopXYodK482bFfCIrHnAikRQd4S/GP/qeDk0ttuVNjNIPEN5ClLRuaCVTUFrkXTtUEN78xLJAifP+tSKudWNk2XTU/PF4Bl63r6cokUgkEolEIpFIJBKJRCKRHJbsseh10003tbuurutkZGTQo0cPRo8eTWHh3lkQfe+997jmmmuoqalxy4LBIIsWLWLRokU8++yzvPTSS/Tp06dD/d9777289NJLSc9t3LiRjRs38tprr3H00Ufz3HPPkZub26FxJHtOS9FLUZTU+bmatxPxETCDuo9KqCOS5I0aVbeR+Zl9Ob1HG2LNQUZ0xX3Y0crUFdrIoQUksTo0WxxGEppo+Ue10WfyPFwimR3loUBLWz2rDWtAM4xV9U1ckVZyekOuLuFYIzbYHdoASsdz0UVXPQKAnjOS2MaXUPPGwSEqeqnZw/CNvAvbiiA8OWDFUNJ7E5x9QVOusgY8fa9E8RXsp5lKJBKJRCKRSCQSiUQikUgkhxd7LHrdfPPNnTGPTuPrr7/mhz/84f+zd99RUtX3/8df907dviy996rSVaSIXbE3EGI0URNL1BhNURNjovnGWBITY4mJ/qwhIiL2XhEQBSkKAtIFdqkL22d3yr2/P4YddsruzvZdeD7O4TD3cz/lPevc9Zx58/585PP5lJ6erptvvlmTJk2Sz+fT3Llz9eyzz2rDhg2aNm2aPvnkE2VkZNR5DYfDobFjx+rYY4/VsGHD1LlzZ3Xo0EEFBQVat26dnnnmGa1evVoLFy7U9OnT9e677yaVaEHji016GYahLl26aOfOnTWOsxKMS0b2gQRCivPQqfCzyrbXnPCS5Op5Ye0TVUlEuYfcLMMV/ew5Ohyj1MmvSZZfga0vycwaJke74TWv2+sihfZ+IduXJ0kK5X+pwLa5cveZUe0YO1gq//onwgmzA3/c/a9M/mysFmQY0b+y7dqSXgm2eXQPul7GgWRhcOcnkkw5Oo5XaM+C+KRanZkKHtiqsuLbe5U64b8NnK/1cuSMjGtz979K/vWPR7XZVnwyFwAAAAAAAEDTaJTtDVuT2267TT6fT06nU3PnztUxxxwTuTd58mT1799fd955pzZs2KBHHnlEt9+e3Hk4VT388MNyOhP/6E444QRdddVV+vGPf6w33nhDixcv1rvvvqszzzyz3u8J9Zco6TVixAjt379fubm5Sk9Pl9Pp1N69e2seV93ZUTEOnVTXQcG892rt41v0I6VMmCkzwZlEgbx3JNuSXbY90mam9ZQja1hUP8NwSA6H5PDI3f/KpGIzPe1lpnZX6EDSKzxRzb/W7JBPwR3vRrW5+17eJo6WcnY5Kbz9oumUDKcMRy0VhQmSXr4vfirPkb+TmdpNki3PEbdKhqnQngUyGpD0MtP7yyrZKLt8lyTJcGXVe662ytXzfJmZg2UHS2Sm9wsnUmv7bwQAAAAAAACg0RxS5UdLly7VokWLJEmXXXZZVMKr0g033KDBgwdLkh5//HEFAjWfiZNIdQmvSg6HQz//+c8j15UxoflZVvS2e4ZhyO1267TTTtMVV1yhqVOnauLEiVF9OnbsqAObvUWNixJKXGHzfs5w9UhrA9mTOknuzD7DnXgbT//6/8j/3SONGVAU2wrI2f0sGd4u4ThqS9wk2oox0TaJrZDhzpaZ3keGK0uh/V8rVLBSthWf2DrYPz4JaftyVb7kZ7LKtsvR6Xg5O0+Omr8qy7dTduFKpZR+KWvnewrtWyHb8h+cywoqtG+ZSuddKKtkY9RYz/A/1u9NtnGOrKFytj9apqe9DGdapKoOAAAAAAAAQNM7pCq93nrrrcjrSy+9NGEf0zQ1ffp03XXXXSosLNT8+fN10kknNXos6enpkdfl5eWNPj+Sk6jSK1bHjh01ceJErV27VqmpqRo3bpye+2RxzLjoL64dK5fEzfOHPhdLkh6d2K6hYbcqsT/DhJxpCX+2tm1JMuQZfpfsir3yf/dPecc+JEfm4IN9/AWqWP9vhXZ9UmW+dHlH3B1XDZaIq9sZcnSaLN8XB6rDYs8Oi2EVfBvf2IYSE7YVkm/Zr2SXfi9JcnY9TZ6htyTsa7iz5Ox6moI73o+/Z7plmFX+F2A45exxXlSfYN67sr6fpXaS7H1S1d9kqRNfUNmCxNtIph7/sgxnWp3eFwAAAAAAAAA01CGV9KqsqEpLS9PIkSOr7TdhwoTI6y+++KJJkl4vv/xy5PWgQYMafX7ULlGyprqzuYYOHaqhQ4dWOzZ2nPPzD+Lm+HPv8yVJXVPbTgIlGYYz9UAVlx3+uQQKZKT2iNmusHfCsaG9i6RQmSq+ubPKhNFJKcuXF53wkqRgiRTyKxnOzifI9hfI9u06ML8pO1Akw5WZsH9g60vxjbUkyloTq2BlJOElScEd78sqXi+5suTufYkcOaOi+rt6XaRQ/pL4c9mqVMSZWcOUctzTMr0dq+0TK7D15WrvkfACAAAAAAAA0BKSSnrdd999TR2HJOnWW29t0Ph169ZJkvr27VvjFoRVk1CVYxpDfn6+Nm7cqOeee04zZ86UJLVv315Tp05ttDWQvERbV5pmcgmp+IRZdNLL7tQtftCBxFi669BJeoWK1ssOlsjR+UQZhiHD00GunucnPd7MGBQ+Y8s+sB2kM11mWq/oNfYujh/oypKUYBvCapSvuifS3//dw5IVlKvneYk7m+64poacZdXcrNIt8W0lmyVJ5YWrlTrxhaikk5nWWynHPK6yhT8Iv3erIrzFoxWQHSiW4cpIeBZbeHD8z6pSYOucBr0PAAAAAAAAAGhsSSW97r333morZBpTQ5Je5eXlys/PlyR17969xr7Z2dlKS0tTaWmpcnNz672mJJ111llauHBhwnvt27fXf//7X2VnZzdoDdTP3r1749pcruSSG0f1PVYlvkLZsmTbUrv0DjX2n5d1sEos3dX0z0pzscu2Krjtlci1md6/bkkvb0d5ht+l4PbXJdMlV+9pMmITKXb8mVQpo++POjuqVoZThqeDPMN+rYrvHo3MaVXky67YG07y2Fa4+ivBem2Jo/0x0vrHZaR0l+2r8vvLMCXLL6t0qxxVPo9SeJvDtBPfUjB/qSq+/p0kyffl1TI8HZQ64b/VrmU4UyVnlhQsTCo2M2uYHFlH1v1NAQAAAAAAAEAjSHp7w6TO9WmAhibVSkpKIq/T0mrfWis1NVWlpaUqLS1t0LrVueaaa/Sb3/xG7dtXU0FRjUP9/C+/3x/1d1NK9LN0OBxJ/YzHD51S43ym36+qqZtt3pzIa2eoQuXlh0biy/JXRF/bdt0/o2lHSIOPkCQFJAVixltmetwQv6Oz5IjvW22cpVsk/z6Vr/mHFCqXf/PzCnU6U9bW12Rvnx3pZ7QfL7k7S1p/cLC3W5t67qy9X8vofJpk21Jl0qtKYqpiyxwZfX8qw50dN9YORlfP2RV75dv5hWQFwtV4mcNkuLIOdmh/skIZk7R7x1Z1zf1VzYFljZBxxF2ydOj/HgNau+b8fy2AhuOZBdoWnlmg7Tlcnluv19vSIQBAq5BU0quh2w42h6pfsiZTzePxeCRJPp+vQes++uijKisrk23bKiws1PLly/XUU0/piSee0JYtW/Twww+rU6dOSc+Xl5enUKhtV6IkY9euXU2+xr59+6KuHQ6Htm3b1ihzdyssUGqV62CVM6Fyt2+PH9BGpZTkq12Va38gqL2N9DOs5C1zKNvwyrQPPsN1/e+U6RmldP9HUvkOSZIvZaT2b9um9KJiVT3Zq6ysTEVZ58jRcaQMOyQppJCjnYKN/J6aUoedc+UOxMRbpRLLzl+osrIi7e9wddxYV8U+dZRkGV75UscorXShrNV/jNzf2/FG+b0JziA0Pcrr+bAy989Resm8hHHtdU+Svw39HIHDQXP8vxZA4+GZBdoWnlmg7TmUn1uHw6F+/fq1dBgA0CoklfS67bbbmjqOBqv6rxkSneUUq6IiXMGSkpLSoHX79OkTdT1+/HhdddVV+tGPfqT33ntPJ510kt57771at1ys1K1bgrOiDiF+v1+7du1S586d5XZXf15QY4g9v8vj8ahnz56NMneayxF1HTiQ9Dq1m6vR1mgN7KJi2a5TZBd8Lfn3yO3fqm57/iIjrY+M/tdHnR1Vfz0lnR3XUqc4u1wua/lXkeRPao8TlNa+i2y1k110sF9Kikfp/cY0LNwWFtqfEi6Zq5QxWDLc4Uot0yUVfqOU4Hal9+wpa/NTsnd/KBmO8PaHaX0lSabpUMbAGbJWRG/N2tFcL7PnyVFtkWe2Q7acKUfLXpco6WWqU99xMpzxVXsAml9z/r8WQMPxzAJtC88s0Pbw3ALA4SXp7Q1bu/T0g1+2JrNlYVlZmaTktkKsK6/Xq8cee0xHHXWUtm/frj/84Q968sknkx57OHC73U3+XmMr/kzTrHXNYCigkBWUw3TJYTqq3XYzZf470eMOJL3+Nbm9vF5HoiFtk3e07Oy+Klt42cG28jzZ5XnyDr5OZiv5vNpOS2VVq53W/0OO0nUK5r0d1c9hWG3+GfM5XKq6SaG722ky03qr4tt7JWeqbEmyA/J6vaowAgqGyiJ9He4shSTJMGSvuTtuble7IXJV8/Nx7n5Vdu7LkWuz3WjZ/r2yS7fK2fM8eWo59w5A82uO/9cCaDw8s0DbwjMLtD08twDaOr/fr3HjxmnTpk169tlndd555zX6GsuWLdNJJ52k7OxsLV++XO3atat9UCtj1t6lbfB6vcrJCZ+rlJubW2PfgoKCSGIs2Qqsumrfvr2OPfZYSdLbb7+dVPUZGld9zqFbvmGB/m/mtbrr+at057M/1v975574TqXFcU2WDPXJcKjDoZTwOqBswYxwFVGM8q/vUPk3d8m2W8F2nEb8r7LYhJckeYb9pjmiaVJm5iA5ckbL0f5oOTqMk+HtJMOdI8OdI7t0qwxPRxkOrwLbXpUdij5by/DkyNVrWvgiwX83Z5eT49oiYj4DpidHnqG/Usq4p+QeEL+VIgAAAAAAAHC4+cUvfqHs7GxlZ2dr3rzEx4RU5+OPP46MTXTk1OOPP65NmzZp2LBhOvfcc5Oe17IsnXrqqZG5s7Ozq+07evRonXzyySooKNBf/vKXOsXfWhwySS9JGjx4sCRp8+bNCgbjv6SvtG7dusjrQYMSnF/TSDp0CFc+lJWVKT8/v8nWQXKqq9qq6v2ls2NHxc+TIOn1cbsj5HXUPv+hxC79XqG9i9Qqfo0kSHoZ3piz9JzpkjM1rl9b4xl4jbwj75F3xJ/kHf5HOdsfLTO1m7wjwpVbdsUe2RV75V//uBSI/qwahin3gCuVetzTUlS9mOQ54rcyzOrPQ7RLNkZdB3d+KEfmIJmp3ZJ6tgAAAAAAAIBD3fTp0yOvZ8+O/a65ZrNmzYq8njFjRtS94uJi/eMf/5Ak/epXv6rT93FPPvmklixZknT/3/wmXDjwzDPPaPv27UmPay1awbfVjee4446TFN7ecMWKFdX2W7jw4Dk248aNa7J48vLyIq+bYhtF1Cy20iuZXwTl/rKo6y271uqZ9+5X7t7NkTZzT17sML3WYaw8h1nSK8xsJQkPR/g8K9MjOVIkZ5pcfX4oOQ4kuQxT7v5XyDAOrUo8O1Ai27bDn3VH/PmEzp7nyzv6b/KOul/ekffK2e1MSZLhypBtRye9DHdWzYtZVKsCAAAAAAAANRk3bpz69u0rSXrjjTfk8/mSGldaWqq33npLkjR06FCNHDky6v5TTz2lffv2qUePHjr//POTjicvL09/+tOfZBiG2rdvn9SYY489VkcffbT8fr/++c9/Jr1Wa9EkZ3qVlJRo1apVys/PV0lJiSzLqn2Q4rOXdXXWWWfpwQcflCTNnDlTY8eOjetjWVYkY5qVlaVJkyY1aM3q5ObmRrKnPXv2VEZGRpOsg+rVZ3tDrytV5YHoxNfGHd9qkv+syLVzSYKyVMNQebDu67V2of1fV3vP0WmyQvnJ/wuBpmSYDqWd8EZcu7PLCbLL8mR4O8pwhhPPVkW+7NJtMjMHy3DGJ4paOztUobLPLpbsg0koV6+pcvW/UjIcUdsWGu5sOTIGJJwnbdKL4cRX5R+z5oSg2fcKWStvC8+b1kt26VbZtiUjQZUdAAAAAAAAcLi65JJLdO+996qoqEhvv/22LrroolrHvPHGG5EjmS655JKoe6FQSE888YQk6eKLL5ZpJv993K9//WsVFxfrhz/8oTZv3hxVEFSTiy++WEuWLNELL7ygO+64Q5mZmUmv2dIaNen10ksv6T//+Y+WLVtW54SDYRgNTnqNGTNGxx13nBYtWqTnn39eM2bM0DHHHBPV55FHHtF3330nSbr22mvlckVv5zV//nydc845ksJJuH/9619R9zds2KDc3FxNnjy52jgKCwv1k5/8RH6/X1J0SSOaT30qvWwl/tymeg8mLe3UxAnMbaWt4GyrRmSVblP5it8lvulIkVW4Ws7O1T8HLcmq2Cdr/9fhJJBhShV75Ww/VoHct+X/LvyvE4zU7pLhkrvPD+TsfHwLR1wHhhGV8JKkwNaXFNq/Qoa3s2Q6ZRguyXTJMGr+FW8YZsKtIRNyHawEcw+4RnbFHskKSg53nd8CAAAAAAAAcKiaPn267rvvPtm2rdmzZyeV9HrxxRclSaZpatq0aVH3Pvnkk8g2g1OnTk06jtdff11vvfWW2rdvr7vvvluXXXZZ0mMvvPBC/fa3v1VxcbFeffVVXX755UmPbWmNkvTy+Xz68Y9/rA8++EBSzRU2hmHUqwInWffee6/OOOMM+Xw+XXjhhbrllls0adIk+Xw+zZ07V88884wkacCAAbrhhhvqPP+OHTt03nnn6cgjj9RZZ52lkSNHqnPnznI4HNq9e7e+/PJLPf/889q1a5ckadiwYbr55psb8y2inpJKeiX4bA7sfpQ6t+sRuXasX5VwbJ+MQ2vrPKt4nWSHz8ZztD86UtXl6vtDBXcvkKvXxXJ2PqEFI0zMti1ZJRtVsfq+SJvhzpFz4v8U2PLCwX5lueG/g6XNHmODGInP3bKK1ytl/PMyvR2bZl13B8nhlULlkiRXtzOaZh0AAAAAAACgDevTp4/GjRunRYsW6aOPPtKePXvUsWP139nt2LFD8+aFdxc7/vjj1a1bt6j7r7zyiiSpf//+OuKII5KKoaioSLfeeqsk6e6771ZOTk6d3kPHjh113HHHacGCBXr55ZcPv6TXjTfeqPfff1+S5PV6NWnSJH3//fdat26dDMPQ9OnTVVJSom3btunbb79VIBCQYRhKS0vT2Wef3ahnAo0YMUJPPfWUrrnmGhUVFenuu++O6zNgwADNnj27QVsOrlq1SqtWJU5+VDr99NP16KOPKjU1td7roO6CwaA+++wzbdy4Mao9uaRX9FacZx37Qx0z+GSZVathSoqi+tzfM1wZ+McxtZyJ1Eys0u8V3DVPhjtbzq6ny3B46jWPs8vJ8m96Tq5eF8twpoaTXs4Mufv+UO6+P2zkqBtHcM8iVay8K7rRlSXbv0+h4k3h6qQYZjXb/7VWhmHI0XG8Qns+T3Cz6bYaNEyX3INukH/9v5tsDQAAAAAAAOBQMH36dC1atEjBYFAvv/yyrr322mr7zpkzJ3JEVKJd4+bPny9JCY9zqs5dd92lHTt2aPz48br00kvrGH3Y0UcfrQULFmjRokUqLS1VWlpaveZpbg1Oen311Vd6+eWXZRiG+vXrp7lz56pXr1769a9/rXXr1kmSHnvssUj/oqIiPfvss3rggQdUUlKivXv36qmnnmrUM6+mTJmiBQsW6PHHH9f777+vvLw8uVwu9evXT+eff75++tOf1jsRNW7cOM2dO1effvqpli9frry8PO3Zs0dlZWXKyMhQ7969dfTRR+uiiy7SuHHjGu09IXmrVq2KS3glK7bSq2fHAXF7pDrytkRdr0vtIkk6tUf9kkuNySrfI99XN0uh8LlkoYJv5T3y9nrP5+o1Vf51jxy87jalwTE2qUSJzUChJKl8yc9keDrIO/qvCua9rcD3s+Xqf5UcmQObOciG8xx5h3yfXy67Ym9Ue1Ofr+XqeoqcXU6SmrBaFwAAAAAAAK1AUUH9x3pTJHc135UWF6iaE2Zq5/FInpTE90qKJMtKfC+RzOx6BpGc888/X7feeqvKy8v14osv1pj0mjVrliQpPT09cvRSpdzcXG3dulWSNHr06KTWXrx4sZ566im5XC49+OCD9XwHB9fz+/1asmSJTjjhhHrP1ZwanPR64YWD24U98sgj6tWrV439MzMzdeONN+rMM8/UOeeco48++kjXX3+9nnvuuYaGEqVXr1665557dM8999Rp3KRJk1RQUFDtfZfLpZNOOkknnXRSAyNEU9m/f3/C9uTO9Ir+xRiXRCgriRuzy52t20ZmNGrFYn1Zhd/K8LSTYXaVZCmUv0S2bdU7GeLsdpqs0s0K7V0iM2uoXH1a+/l0Nb9Pw91OZkoXuftfKXf/K5sppsZnGKZSjvmXyr/+vWSHJNmSbUlVzvAKFW9QaPd8yfTIcHhkeDo0yhls4XPAGjwNAAAAAAAAWrH0G8+v99iKy25S4JQLEt5Lu/1HMooL6zWv//wfyX/BFQnvpfz553HFCjUpefbTesWQrKysLE2ZMkWvvPKKli9frvXr12vgwPh/fL9q1Sp9++23kqSzzz47rppq8eLFkdfDhw+vdd1AIKCbbrpJtm3rxhtv1JAhQ+r9HkaOHBl5vWLFisMn6bVo0SJJUt++fetU2dS/f3/961//0vnnn68333xT7733nk4//fSGhgNUe2Zcfc70ih1jFMUn1BZkDdLJ3qatsEmWmd5fhjNT3pH/J6t4g8q/vjNclVPPJIVhuuUZfKNCXVarfPntKvtsXuSeq/d0ufv/uHECbyy1JffsOvxrj1bOcGUoZew/qr1fviT+zMLGSHoBAAAAAAAAqN306dMj53G9+OKLuuOOO+L6vPjii5HXM2bMiLufm5sbeV3TuWCV/vGPf2jNmjXq3bu3fv3rX9cn7ITrbdmypUFzNacGf1O/c+dOGYYRl2Wsmizw+/0Jx06ePFlDhw6VJM2ePbuhoQA1qi7ptXPfVq3PXamHX/2trJikiBmTRDGCgbjxxY4UdUpxNF6gDWQVrZFv6S3hhJdVofrXCx8U2v/NgbkOCnw/q8HzNjZHVg0HORpmk555BQAAAAAAAACVTj75ZHXq1ElSOP8RW3BhWZbmzJkjSerevbsmTZoUN0d+fn7kdXZ2do3rbdy4UX/7298kSQ888IBSUqrZCjJJXq83MseuXbsaNFdzavA3wMXFxZKknJycqPaqP9DKPokMHz5ctm1rxYoVDQ0FqJdHX/+9nvvgr9pdkBt3Ly5RFgpFXfoNh2QYOqFby5/nJSlyppVd+n1ckqph87aNZJHhTPyLPGXCTJmZQyRnmnzLb5Nv6S9lleU1c3RNz/YXqGzhZSpbEP+vQgAAAAAAAAA0H6fTqYsvvliStHXr1siueZXmzZunHTt2SJKmTp0q04z/DrbqUT61Jb1+8YtfqLy8XOeee65OO+20BkYfvWZZWVmjzNccGry9YUpKikpKShQIRFfAZGVlRV5v27ZN7du3Tzi+MrvZljKFaN2q297Q4YivxlqxcWGNc8WdhRVT6RU4cIZSprt1JIUMb2eljHtS4f0MDyTsjPpVodn+/bLK90gyFPj+xVr7txZmej9ZJZui2nwLL43rZwdLmyukZmVX7El8w5nRvIEAAAAAAACgzSp5+NX6D/ZWX2FU+pdn678xlaf6wgPf7/4pWa3vaJPp06frsccekxTeynD8+PGRe7NmzYrql4inynv2+XzKyEj8Hd/zzz+v+fPnKyMjQ/fee29jhB5ZU5JcLlejzdnUGpz06tGjh9auXat9+/ZFtffv3z/yevHixVGHnlX13XffNTQEIEp1Sa+ePXvGtb228Oka5zJjK72CwahLv+lQl5TWkfCSJMN0yUjt0ShzBXd+LP+GJxplruZkW8HaO0mySjbKkRl/eGSbZsT/SncPuFpGSleZ6X1bICAAAAAAAAC0SZnZTTNvRhPNm57ZNPM20PDhwzVs2DCtXr1ar776qu6//355PB6VlpbqzTfflCSNHDlSQ4YMSTi+Q4cOkdf79++vNun10EMPSZLGjx8fV1FWae/evZHXL7/8siQpNTVVU6ZMSdjfsiwVFRVJii5yau0anPQaNmyY1qxZow0bNkS1jxkzJrI13DPPPKMrr7xSTmf0ch9//LG+/vprGYah3r17NzQUoFoTJkyInB9XVdCKP6OrKkPRSS8jFJP0MpzyOBKfFXYoc3QYL7ORkmuNLeXYf0t2SLICkh1U2fypCfv51/5Drm5nNHN0TcyM/5Xu3/AfGe52SpkwswUCAgAAAAAAAA5vM2bM0O9//3sVFhbq3Xff1Xnnnac333xTpaXhnaiqq/KSopNeBQUF6tWrV8J+FRXho27ee+89vffee7XGdNVVV0kKF4pUl/QqKiqSdaB6rkeP1vldcCINLlGpLMdbv3591P6SPXr00Lhx42TbttauXasf/OAH+vrrrxUIBFRYWKhZs2bppz/9aaR/dT9YoK5iK73GjBmjYcOGxZ/PlYTatzd0yN2Kkl5W6TYFd89XcPcCBfd8rlBRQyopo3+OjpwxSj3xHaWe+I68w++Ue8CVDQu2iRiGIcN0ynCmyHDVtKVf6/nv1mhMlzzD745vzhwU/1kGAAAAAAAA0OSmTp0aOXrnxRdfjPrb5XJFzv1KZNiwYZHXGzdubMIo41UtdKquEq01avC3oKeeeqoMw5Bt23r33Xej7v3xj3+MJBo+/PBDnXjiiercubP69u2rn/3sZ5EkWfv27XXdddc1NBSgzvp2ia/+qiorLeYsurjtDZ1aX5jcdnrNIbhnoSpW/VkVq/5PFSvvVmDL/+o/meGQTJdkuMLb5hmOcEKpHsnDluTqe3nCdsPbqZkjaXqG4ZCzwzFx57i5+l7WQhEBAAAAAAAAh7cuXbrohBNOkCR98MEHWr16tebNmydJOvnkk6OquWKNGjVKXq9XkrRs2bJq+61cuVIFBQU1/pkwYUKkf2XbypUrq52z6npjx45N6r22Bg3e3rBnz566/vrrlZeXF7UnpCQdc8wxeuihh3TLLbcoGEycGOjQoYP+97//qX379gnvA3UVW+lVU5KmuvO/KplmdF64rCKgqscw+hOcoVRXlm+H/Osfl6vPD+TIHNywyezYwxodCbslw9XzArl6XtCweFqYHfLL8LRLfK98VzNH03xcfS+X7OCBz4Mlw53T0iEBAAAAAAAAh63p06fro48+UiAQ0FVXXaVQKCQpvPVhTdxut8aMGaOFCxdq6dKlzRFqROV6PXr00MCBA5t17YZo+Df2kv70pz9Ve++yyy7TMccco8cee0yfffaZdu7cKdM01bt3b02ZMkXXXXddjZlMoGlVn/RKVAVmf/xG1PUg387kV7JDkh2SYbqj2itWPyCrcLVcPS9Keq7qxSS9DvMt7Wx/vvxrH4pq8wy/S1bRd3L1ntZCUTU9d59LWjoEAAAAAAAAAAecffbZysjIUHFxsdasWSNJys7O1hlnnFHr2DPPPFMLFy7UsmXLVFxcrIyMmo50aRy2bWvBggWSwrG3JY2S9KrN4MGD9dBDD9XeEWgEDa30cjpcysnorDOPvTSq3fX+y0pfF51NL3F4dO2wtFpjCu78RBXrHpWsCrl6nCdX/6sicVlF6yP9rNLvJdMjM6VLrXMmFKqIvtyzQHawTIYztX7ztXUJKvEc2UfK2eHYFgimeVhleapYfb9kBWTbQckOKXXcky0dFgAAAAAAAHDYSklJ0bnnnquZM2dG2i644AJ5PJ5ax86YMUN33323ysvL9eabb9ZaHdYYFi5cqNzcXEnSJZe0rX9gf3iXgeCQVNuWhVF9Yyqjzj3ux7rzh0/oxvP/rC7tekbdc37+Qdz41zqM1c+PrDmzblshVXz3sBQskayAAlvnyC7dXKVHuJTVKv1evmW/kR0sSzr+WM4e5ySKoN7ztXlGgu0drdZzBluTsEOyitbKKtkou/R72WXbZVuhlo4KAAAAAAAAOKzFJqumT5+e1LicnBydc074e985c+Y0elyJVK4zevRojRo1qlnWbCwkvXDIq0ull2EY1fZ3bF4b1/affmerW1rN52bZgUIpFJ3IChV+VzUISZJ/3aNSoFA1hJuEBg0+5BimS3KkSs4MGe52MjwddcgnAU1XfJsdaP44AAAAAAAAAERMnDhRBQUFkT/HHpv8blTXXnutJOnTTz/V1q1b67X+W2+9FVm7JsXFxXrllVckSddff3291mpJDU56jR8/Xg899FCk1A1oaXWq9IrpatQxabTI07PWPoazcvtDU2bWkQdeVt12LzbeRs5F1+HncagxXBlKmzxXace/pNSJLyh1wvMy3NktHVbTMhPsWmuR9AIAAAAAAADaqrFjx+qcc85RKBTS3//+9yZd64knnlBhYaGGDBmiCy64oEnXagoNPtNrzZo1uuuuu3T33Xdr/Pjxmj59us4999xmOUwNSEaNlV4x2xvW1Le+rKLKCjFLVuEqObueLjP1YLLMO+p+SfaB5JQlw9u53msZ7myZ2UfJKlgpmW55R/9VcqbUay7bXxiuUqtMBDpTZXra1zs2NA/DmSH3kJskwxWudDOdkqP2vYEBAAAAAAAAtF533nmn3nnnHc2cOVO/+tWv1L1790Zfo7S0VI8++qgk6e6775Zptr3NAhuc9JLClTW2bWvhwoVauHChfv3rX+v000/XJZdcolNPPVUOR83bvwGNqW6VXrHbGyb/EK9M66GL+9WeUPJveDLq2tn1VDmyhkSuHe2GR923KvIV2vuFjNQecmQOTDoeSZJty0zvH056WX7JCshIdK5VEgJ5byuw6dmDcXY4Tt7hf6jXXGg+hsMjV7cpLR0GAAAAAAAAgEY0cOBAPfLII9q8ebO2b9/eJEmvbdu26Sc/+YnatWun0047rdHnbw4NTnr95z//0UsvvaRPPvlEwWBQkuTz+fTaa6/ptddeU05Oji688EJNmzZNY8eObXDAQF3VXL0Vf6ZXdaysHJmF+yLXv+03Q9cMTK11fat4fdR1cNencmQfefB++R5ZBatk2yHZvlwFtrwQuecefKNc3c+qdY1KFavvjzrTyQ4UJT02TlzykPPCAAAAAAAAAKClTJ8+vUnnHzJkiG6//fYmXaOpNbg2berUqZo9e7bWrl2re++9N5LYqqz+ys/P15NPPqnTTjtNY8eO1f33368tW7Y0dFmgWvHVWzUksmL71pTYCQWjLksdHrX3Jl9FZWaGq7vM9L7RMRRvUMXq++Rf89eohJckBbbOSXp+SQrtWaDQrk8Ozl36fZ3GR4s78AwAAAAAAAAAgFar0TZkbN++va655hp98MEHWrZsmW699Vb1799f0sEE2KZNm3Tvvfdq9OjROv300/XUU09p//79jRUCUGdxWyHWVBUWCkVdBgyHMl21Z4JcfX8oV69pcmQfIWfPi+TIGXNwfX9BwsRU6glvyDvqPqmeWxNGYtw2t0Hjo5H1AgAAAAAAAAC0Xo1yplesvn376rbbbtNtt92mZcuWadasWXr11Ve1Z8+eSJ8lS5ZoyZIluv3223XyySfrkksu0XnnndcU4eAwU7nNZjLiqsJqSuzEzBswHMpy1543dvf9YfVT7vxYgU3PxLVXrHkwfK6XM73W+atytD9GofzFkWtnh/F1Gl+Vq88P5OpzoFw2+WPSAAAAAAAAAABoEU2S9Kpq9OjRGj16tO699159/PHHmj17tt5++22VlpZKkvx+v9555x299957ys/Pb+pwcIizbVu7d++Oaqtpe8PdBduT7hu7vaHtcCjLXXv1k+XbpYqVd0uGKcmQDEPe0Q/KMB3VVpZFtih0ptU6f1WGp310g8NTp/FRcxmGpAOVZhR5AQAAAAAAAABauSZPelUyTVOnnHKKTjnlFJWVlemtt97Sf//7X3322WeSEmwzB9RDQUFBXJtpmgpZQe0pyJNl2+qQ1UVup0fBUKBOc38z5WrNXFsolxWSyw7Jn9m+5iTZAaGClbJKNka1WQUrZbYbITtYFtffPeQXB5JXhgzTXacYFfMcBbe/JnefGTLc2XWbBwAAAAAAAACANqbZkl5VrVixQp9//rlWrlwpwzBIeKHRVFRUxLU5vLYemH2zSsuLJEkuh1s/OOnn6tq+d1zfzNR21c79xaiz9ffSgsj18CxXrfFY5XvkX/PXuPZQ0RpJlgKbn4+Pt/1YmZ4Otc4dy7/xGdkhX1y7HSiWXFlJJegAAAAAAAAAAGirmi3ptXbtWs2ePVtz5szR9u3b4+47HI7mCgWHsEQJ1G9zP48kvCQpEPLrk69f1fQTbozr2yGra7Vzv7QxOqHUKaX287wCW/5XTaCWZFT3ma9fciq48yPZFXvi2n1f/lSGt6s8R90hR0b/es0NAAAAAAAAAEBr16RJrx07dmjOnDmaPXu2vv3220h71cTEUUcdpWnTpmnq1KlNGQoOUx6PR4VlO+PaC0v3y1Z8gixhNZRty7F0vh579V9altFHd/W5WBtSuyi/wqp1fatkUzV3bNmBwsR3KvbKki3JkOHwykj6XK/qKybt8h0KbHxKjpF/TnIuAAAAAAAAAADalkZPehUXF+u1117TSy+9pIULF8qywomBqomu7t27a9q0aZo2bZqGDBnS2CHgMJao0ivFHZ80sm0rYV/TiK/ecr0/R57/ParBkgb7dmjG7kXqOv4xfZ2fVWs8zu5ny1/0XVx7MPctuQdel2BAmsq/uqnK+LPkGRxfkZaQXXMSLrT/m+TmqZwuUCI7VKbKyjPD4ZXhyqjTHAAAAAAAAAAANJdGSXoFg0G9//77mj17tt57773IuUpVkwqZmZk677zzNG3aNE2cOLExlgVqZRiGLjnheo3NO0HPvH9/pN2yEie9ElV6OT97O67tRzs/k/PcH9S6vrPLyfKv+Vtcu6PTJJnpfeP7dzhOwZ0fVo2o1jUiY7ueIjtYJrtir0J7v4i7nzLuiaTnkqTA1jkKfD/rYMydT5D3iNvqNAcAAAAAAAAAAM2lwUmvW265Ra+++qoKCgokRSe6XC6XTjnlFF1yySWaMmWK3G53Q5cDahSbyKpMYsVWcFm2JTtBZZSh+Eovx/bNcW3tgqU6d2BqMgFVe8u35Ia4tuDu+XERJcvd/0pJklWRL19M0svZ80IZ7uyk5wqLjb1+Z40BAAAAAAAAANAcGpz0evrpp2UYRlSy4dhjj9W0adN0wQUXqF27dg1dAmgww4xNeoVkmqY6ZXc/kACzZdt24jO9EhhVvEXtPPEJsniJk17B7a8n7m5VRPfLfUOewdcnFdPBJeOTee6+l8pweOs2j2wZKd3lyBqm4M4P6jgWAAAAAAAAAIDm1SjbG9q2rQEDBmjq1KmaNm2a+vTp0xjTAnVWfaWXI6afpay09rrx/HuqnSu0/2sFd3wka5xTKetCcu07OPesTsdprJlMgsyQs8d5kmyF8pfK9uUm/V7Cw+vxiBqG5EyXZB+oNLNVnyotI6WHvKPvU3D7m5UtdY8FAAAAAAAAAIBm0uCk19VXX61LLrlEo0ePbox4gAZJdE7XwlXv6N2vZkW1WVZ8NVTU/dKtKl/xO8kOKjjYqfJ+DnWYWyGzPHz/ua6T9VAShV6G6ZBn0HUH5tym4I4PZFt+yfIrmBd/Vlgch6f2PjFMTwelHT+nzuNiubqdFj1vStcGzwkAAAAAAAAAQFNpcNLrvvvua4w4gCYRsoJxCS9JCoT8ClkhOUxHglHhKi/Zwci17TLk72jKu83SAz3PlqSkt0KsZKb1lHvAlVVabAXz3ql5UA1nglXHqsiXrMCBbQ5tGe5sGc60Os8TYRgys46Uq8e59Z8DAAAAAAAAAIAm1ijbG9bkww8/1NKlSyVJt956a1MvB0QJWcFq723bs0F9Og9OfDPBtoL/7HWG3m0/Wp9lDdGOy7oltX5g++vyb/6vwlsDGnLkjJT3iNskSZ4hN8nwdFBg8/NRY9xDf3Xw/C3TJTtULqtwtWzbCifi7JCcHSdUu2bFN3+UVbw+cu3qf6WcXU4OT+dpn1TcVbn6/FDufomTgwAAAAAAAACApuf3+zVu3Dht2rRJzz77rM4777xGXyM3N1ejRo2SbdtatGiRBgwY0OhrNLUmT3q99957evLJJ2UYBkkvNLm4M71qOIdq4ap3Neezx3XM4JN1/PCzo+65uk+R7IDs8r3668pS+W2n3k4do3Wu7pKkFGdyVV52qEIKFB28Lt+r4N4vD1RhWQru+jRujCP7KPnXPapQ0ToZrgw5OxyjwNaXo/uc+JaMKueUWaVbVbHmQUlGVMJLkgIbn1Jg41OSM71e2x4a1VTDAQAAAAAAAAAO+sUvfqFnnnlGkvTaa69p8uTJSY/9+OOPdeGFF0qSrrnmmrhd9h5//HFt2rRJw4YN07nn1rwr15dffqn/9//+nz7//HPt2bNHWVlZOvLII/WDH/xAF198cbXjunfvrksvvVRPP/207rjjDs2aFb+LWmuXxKlEQNsRm/QKhPzV9l27bZkKS/dVe9/V41y5B1ypjVsHqGBtpvJ8OZKkCV3cdYko+qpiryq++YMqVt6lipV/kl22LW6Ef+P/Uyh/sRQokF22LS7hFZ4oFHPpk1W0VlbRmqRjqbZXoFhWRb5s/37ZgaJw4g4AAAAAAAAAUKPp06dHXs+ePbtOY6smmGbMmBF1r7i4WP/4xz8kSb/61a9qPHrnL3/5i6ZMmaLZs2dr+/btqqio0O7du/Xxxx/rJz/5iS655BKVl5dXO/7mm2+Wy+XSu+++G9nFry0h6YVDWjAUqPG+15WqD5fP0TPv3x+XMJMk11v/04vL7tOT3z2hL5b+XqZt6YrBdTgfy7air43aq6asgpWS6Zazx3lydj1NZuaQBJ1C8W21xpJc0su//j/yLbxUZQtmqGz+NPk3PVf3tQAAAAAAAADgMDNu3Dj17dtXkvTGG2/I5/MlNa60tFRvvfWWJGno0KEaOXJk1P2nnnpK+/btU48ePXT++edXO8/TTz+t++67T5ZlqW/fvnr44Yf18ccfa+bMmZo0aZKk8O58N9xwQ7Vz9OrVK1JJ9sADDyQVf2tC0guHlNjElV1LdVN5oEw5GZ21Me/bhNlxz+z/RF4P8e3QRXu+VLorua0NJcnZ5SR5R90v76j75B35F7n7/yh+jWG3ynPEb+UZFt7+0/bvlyy/gttfU3DH+3J2nizD3U6Gp6MMbxcZqd0lxSTTYpNrktwDr41pie+TWHQ/w+DXBAAAAAAAAAAk45JLLpEkFRUV6e23305qzBtvvKHS0tKo8ZVCoZCeeOIJSdLFF18s00z8fe3+/fv1hz/8QZLUo0cPffjhh7rssss0evRonXXWWXr11Vd1xhlnSJLmzJmj+fPnVxtP5RaI77//vrZs2ZLUe2gt+DYbhwzbtlVQUFDncflFOzWw+1FJ9f3N1jeU5kz+sTG9neRoN1yOdiPkyBklM2OwDG8nGd7OMlK6yUjtIUfHCXJ2Pl6OThMTT2KH5Oh8ghydJsrRcbycHSfJcEZXm5kpXeUe8gu5B98kZ4/zJUn+9Y9H7qdOnKXU8f9NKmY7ZuvEZKrTAAAAAAAAAADhLQ4rCyyS3eLwxRdflCSZpqlp06ZF3fvkk0+0fft2SdLUqVOrneO5555TUVGRJOmuu+5S+/bto+47HA797W9/k8MR/r734YcfrnauU045RTk5ObIsS//9b3LfK7cWJL1wyFi0aJGWLFkS1eZSSrX9Uzxp6pDVVUN6jtJ546+stp9tSIEOhiq6mxqWsa1OlV6xzJTOSh3/nBwdJ8ou3yW7Yp98i36kivVPSIYz/KcKZ88LZWYMVHDbKwf+zFVg++tx8xrubLm6nSFX9ylydZ8Sv7ArS4YrPbkg47Zk5NcEAAAAAAAAACSjT58+GjdunCTpo48+0p49e2rsv2PHDs2bN0+SdPzxx6tbt25R91955RVJUv/+/XXEEUdUO0/l9oiZmZk655xzEvbp3r27TjjhBEnSvHnzVFxcnLCfy+WKVIXNnTu3xvhbG77NxiHB7/dr9erVdRrjqyhVia9Qa7ctV3pKZtQ9q3y3QgXfyt/J0J4ZHu07y6OCU9wqPN6lNGfdkl62FZIdewaXVSHZISlUdmA7w3IZhiFHx+OiugXz3pFMV53WS3R2V00HG8byDL1FqZNeUurEF5U68QW5el1ct/UBAAAAAAAA4DA2ffp0SVIwGNTLL79cY985c+bIsqyocVVVbkM4duzYaufw+/1aunSpJOnoo4+W2+2utu+ECRMkSRUVFVq+fHm1/Y4++mhJ0qZNm7Rx48Ya30Nr4qy9C9D6lZeXx53nldQ4f5kkyWFGPwrBHe8rsPm/Kp/iiR5gSBnu5HLFtm0rsPGpcGWW6ZSrx7ly9ztwppflj+4bKJZVvkfOrqcrtLvKXqohX4LKqyQSWIZTkp0wAVZtvEGfJOvAerbkTJNh8isCAAAAAAAAONzsLQ/V3qkN6+Bt2iNdzj//fN16660qLy/Xiy++qGuvvbbavrNmzZIkpaenx1Vo5ebmauvWrZKk0aNHVzvHhg0bFAqF/5sNHDiwxtiq3l+3bp2OP/74hP2qrrdw4UL179+/xnlbiyb/Rvu6667Teeed19TLAPV2+thL4hurSRbZHkOdU2pOelmlWxUq/FZW8SYFc9+QJLn7X6ngzg9ldZosM72P7FBF1JjQ7s/k2/1Z4glNl5xdT5d0ICYzOktvW0EFd34gq3S7HFmD5eg4SWknvlljjImULfqxFCiMXHtH3SdHuxF1ngcAAAAAAABA2zbghZ0tHUKTKriie5POn5WVpSlTpuiVV17R8uXLtX79+oTJqFWrVunbb7+VJJ199tlKS0uLur948eLI6+HDh1e7Xl5eXuR19+41v7cePXpEXufm5lbb74gjjpDL5VIgENCKFSt0+eWX1zhva9HkSa9+/fqpX79+Tb0MDnP1qfKqZCY8s6r6+cxaKq1CBSvl/y76EEDDnSVHxwnSgcop94CfyO49VcEdHyq4/VW5el0kq3SrrJLNsiv2Ro31f/eoXL2nydlpYsL1/OseDW+DKCm4TXL1uVSuHufIPlCxZThSZDhTa4xZkgzDjH7XsRVmAAAAAAAAAICkTJ8+PXIe14svvqg77rgjrs+LL74YeT1jxoy4+1WTUh07dqx2rZKSksjr2MRZrNTUg98VVx0Xy+l0ql27dtq9e7e2bNlS45ytCXuX4bBnJEp6VXOO1suB81RrPtuOL/2t+PZemen95e4T3pPV9HaUvB0V2vulJCm0f6Vkh2RX7JV70PXyr3s0MtYqXqfAlhdklW0Pz22H5Gg3So52R0lSJOFVKbBlpgJbZkauXX0ulZk1VBVfR/9S9Y75u6zi9Qruni8zY5BsKxD7Rmp7pwAAAAAAAACABE4++WR16tRJu3fv1uzZs/W73/1ORpWCCsuyNGfOHEnh6qxJkybFzZGfnx95nZ2dXe1a5eXlkdcuV+Lvtit5PAeP9Kk6LpHKpNeuXbtq7NeaNFnSa/Xq1crNzVVBQYGCwWDCLCXQWKqr9ErN8Kp/uyOUu3ezygNlCfskqvTyZJ8mz5qXZYUKVNDXK3daUJ+XD9YHrnOTSHolrpAyPDlxbY6c0Qpsfl5W8bpwn9TucnY+QcHdC2QVfB3pZ5VslFVS5bBA0x1JetWmagKsqvKlNx+cv2Bl/Nug0gsAAAAAAAAA6sXpdOriiy/WY489pq1bt2rRokUaP3585P68efO0Y8cOSdLUqVNlmvHfU+/fvz/yuqakl9frjbwOBGKLG6JVVBw8eqfquEQq1ywrS/zdemvUqEmvrVu36p///KfmzJmjoqKiqHuxSa/du3fr1ltvlW3bGjVqlG666abGDAWQ0+nUCZNOiuxh+sTbf9LW3Rvi+sVVepUWy/P0XxXcv0++UU6lBPwqLE7VTjNbV4xoX+u6hjs7PpYe58szKP6wQjNzkBydT1Jo18eS6ZG7/5XyfXm1bP/+uL5RqlSTufpfqcDGp2qNKxnuQTfIDpbKcKbJkTkofPaY6ZRhNO3BjgAAAAAAAABajw0zurR0CIeE6dOn67HHHpMU3sqwatJr1qxZUf0SqVqV5fP5lJGRkbBfenp65HVpaWmNMVVNYFUdl4jP55NUe/VYa9JoSa85c+bo5ptvVmlpaVzVjZHgDKROnTppz549WrhwoT744ANdddVVtf6AgbqYPn26UlJSItddc3rLNJzasmttVL+qn0/X27PknvOkjFBQ/oEOhbLCCbF0latX+V5luBOd/xXN2fkEhfZ/HbPtYDXVX4ZD3iN+I3vg1ZIjVYbDrYq1/4zqY2YdKatsmxQoPNhoBw/G3OuiRkt6+dc9EvfaPfhGubqf1SjzAwAAAAAAAGj9Onj5R/CNYfjw4Ro2bJhWr16tV199Vffff788Ho9KS0v15ptvSpJGjhypIUOGJBzfoUOHyOv9+/dXm/Tq1q1b5HXVc8AS2b59e+R1ZcFIdSorzbKysmrs15rU/g1+El577TVdffXVkYRXVlaWTj31VA0YMKDGcZdfHt4ozufz6aOPPmqMUHCYSrS9YWxp5tnjLteVZ9wW1y+yvWFpsTwvPi4jdCChFJOrHevdqD4bbpZv8fXyLf6ZAtteqzYeI6WbzKwjZGYdKTP7KJkp3artK4WrwwyHu/LdRN1z97tcrl4Xy9HhWDk6TpCj0/Ey03of7BAsk7PrGXJ2myJn19Mk0yPD00Heox+rcc2kJTrzDAAAAAAAAABQq8pd8AoLC/Xuu+9Kkt58881IRVZ1VV5SdNKroKCg2n4DBgyQwxFOVK5fv77GeKreHzRoUI19CwvDhRg9evSosV9r0uBvswsKCnTTTTfJtm0ZhqFbb71V3333nWbPnq0TTjihxrFTpkyR0xkuNps3b15DQwFqtWLjwri2yu0NnV9/EXMjfrzHt/HA+VqbZPv3VbuOu/dUpYz5m1LG/FUpox+Qq+f5yQcZc5aW5dspBUtlpvWVmdZLZsZAOTufcDBMV4Y8Q38hz5Cb5Oh0vGQYcg+8OpwYa4xtCY22U7oKAAAAAAAAAK3J1KlTIwmpF198Mepvl8uliy++uNqxw4YNi7zeuHFjtf3cbrfGjBkjSVqyZIn8fn+1fRcuDH9H7vF4NGrUqGr77d69O3KMVXWVaK1Rg5Nezz77rAoLCyMJr9tuuy1qn8maZGRkaNCgQbJtW6tWrWpoKDiMJcpyJ9pWc/PONXFtXneqJMk5/52odneupaxP/Mr61K+Hvj9bO4OxJZzx1WWNIXXck0qZMFMpE/6rlPHPy3BnKvD9rPCfLS8ouO2VhONs25ZhupQy7v/J2el4GaZDjo4Tq13HTO+fVDyGM7Ve7wMAAAAAAAAADnddunSJFAh98MEHWr16daQI6OSTT46q5oo1atSoyI5my5Ytq3Gds84KH1FTVFSkN954I2Gf3Nxcffrpp5KkyZMnV7tdYux6Y8eOrXHt1qTBSa/3339fkpSTk6Nf/OIXdR4/cOBASdKWLVsaGgoOY1999VVcW0FJvt744jl9ufbg1pkhKxTXr2+XIXK9/7Kcq8MPcSjNUP6ZbhVNcqnsCKfKhjo1u3y8lgaPiB6YYEvFxmC4s2V62sv0dJDp7SgZsUfvhZN5thWIbjUMOdqNkOlpH2lz97us2sSXo+N4uXpNk3fM3+UZflfcfc/wu5RyzGNyZA9v2BsCAAAAAAAAgMNY5RaGgUBAV111lUKh8PfUlVsfVqdqBdfSpUtr7Hv55ZcrMzNTkvTHP/5R+/ZF71QWCoX0y1/+MrL2jTfeWON8let5vV6NHz++xr6tSey36XW2YcMGGYah4447Tm63u/YBMbKzsyUpUiYH1EdFRUVc28Ov/lb+YLkMGXr/qxdlGg716RJdhnn0oBOVtnmDPDMfjrTZTinYMToffFPKm5rUr6/cWeMPVJAZMtJ61RiT5dsp25d3oALLKcOVKTO9b/3f5MGZVbH6AdmBEnlHxCerqjJTe8h71B3hM8/sgAwz/IwG934hw5UpR1a4PNa2LbkH/UyyQ7KtoGSH5MgcLMOd3QjxAgAAAAAAAMDh6+yzz1ZGRoaKi4u1Zk14N7Ls7GydccYZtY4988wztXDhQi1btkzFxcXVVme1a9dOd911l26++WZt27ZNJ598sn75y1/qiCOO0I4dO/Svf/1L8+fPlyRdfPHFmjRpUo3rfvbZZ5Kkk046SSkpKXV5uy2qwUmv/fv3S5I6duxYr/GVWUXTbHDRGRDFHyyXJNmy5Q+Gk2Kxn7O0lEy5P3g5emCCs7ymZX4ud9pwubqeUuu6gW2vyvLlKbj99ah2R84YeUf+uQ7v4EA47hw5Ok0+cGXLKlqv4M6PZGYPl20FVDbvQsmuUvXlTFfa8XMil6Gi9fJvfEqeIb+QnCmSHZKZMVCyLdmWX4bplmGYCuS+Lbt0S2Sc6e0sZ5cT6xwvAAAAAAAAAOCglJQUnXvuuZo5c2ak7YILLkjqqKgZM2bo7rvvVnl5ud58880aq8OuuOIK7dixQw888IA2b96sG264Ia7PaaedpkceeaTGNb///nstXrxYknTJJZfUGmNr0uBMU2W5XElJSb3G79ixQ1J4e0Sgqa3+PnobRMMwZOzKjWqrftPC5LYzDO75PC7hFV4s+cctVLhapZ+ep9JPz1X50psU2v+13AOukrvvZTLT+4SjKd8tWYHohJckBaOfxcDWOXIPuFKGM1Vl86epbMEM+RZeKt/nl8kqPnj4oRETX2DHB0nHCwAAAAAAAACoXmyyqnLLw9rk5OTonHPOkSTNmTOnlt7Sb3/7W7377ruaOnWqevToIbfbrY4dO+rEE0/Uk08+qdmzZ0fOCavOyy+/LNu21bVrV5155plJxdlaNLjSq2vXrsrPz9eqVavqPDYQCGjx4sUyDEP9+/dvaChAlCtOv02Sra83LZLb6VFe/hZt3b0+qo9j9w45tm2MbiuzlbkwoKIJrugJkz7DK7qfmd5fVsVe2YHi5IO3bcmqsmWjGVD5ijtkl2092KV8p8pX/l+tU1kF36h897yoNmeXUxTc+aFCexbJDpbKMJyyg2XR4/avSD5eAAAAAAAAAEC1Jk6cqIKCgnqNvfbaazVnzhx9+umn2rp1q3r1qvnonWOPPVbHHntsvdayLEv/+9//JElXX321XC5XLSNalwZXelXu+7h27do6J75mzpyp4uJwIuD4449vaCg4jIXP2YrWr+tQ9es6TBdMuEpnHftDuRzxZ865v/gors30S3u2Zcu72FJgvUtv7x0tZ/dzZKb3Sy6YmOSYVbJRChTK2fW05MZLUuz7se2ElWLW/mW1h2P5ZbjbRU/v6SBJCmydrYqv71D5ittkl++UJDnaHy1ntzPlHvCT5OMFAAAAAAAAADSJsWPH6pxzzlEoFNLf//73Jl1r7ty52rBhg9q3b6+f/vSnTbpWU2hw0mvq1KmR17fccosqKipq6H3Q6tWrdeedd0qSnE6npk2b1tBQgJolOKvLDERvDXhH32k6Zsz/qd9x/1T7zk+rj/txXTT1z/IMvl6OnJFJLePseJyc3aZEtbn6XRHXVrPYR9OO236wOq7e0c+S4cqUd/QD8h79cKQt8P2suHGe4XfJ2fMiuXpNlWfIz+XqdWEd4gUAAAAAAAAANJU777xTTqdTM2fOVG5ubu0D6sG2bf3tb3+TJN1+++1KT09vknWaUoO3Nxw1apTOOeccvfHGG/rqq6903nnn6cEHH9SwYcMS9vf5fHr++ef1f//3fyouLpZhGLr88svVs2fPhoYC1GhIz1HamPdtVJsRs2PhZm9HLcvoqzTDp+v7l+j2CUclrCKriavXRZIkz5Cb6h2rmdZb3rEPSZKski3yr/27rJJNcf0c7Y+W56g/SLal0N5FMlxZUck5O1QhR85oBXcvkGyrxjUNZ5o8A9te5h4AAAAAAAAADnUDBw7UI488os2bN2v79u3q3r17o6+xc+dOnXvuubr44ot1xRVXNPr8zaHBSS9J+uc//6nvvvtO69at0+LFizVx4kQNGTJEPp8v0ufSSy/V7t27tXLlSvn9ftkHtoAbPny4/vznPzdGGECNxg09Vd9tW6ENeQe34TRjzt/ymW4d712lF7o+IgUC8i3uLu+oB2R6chTY+rKCez6XZEu2LWeniZEEV/k3d8sOlUXOwTKzj5KZ1kuOnLFydjyuzrEazhQ5MgfLKt8t/9pw8sw99BbZvl0KbJlZtaMMM/wYOztPjp/IdCtU8K3s0i21L2p66hwnAAAAAAAAAKB5TJ8+vUnn79q1q26//fYmXaOpNXh7Q0nKzs7WG2+8oYkTJ8q2bdm2rbVr1+r777+PVMm88847Wrp0qSoqKiIJr+OPP16vvPKKPB6+bEfzsGPO24qt9Hqn/Uj9tv1bkhXe9tAuy1VwZ/jcL8u3Q1bht7IKV8sqWiPLtyPcJ1im0N7PIwkvSbIKViqY+5asou/qH2uwVL7PLz8Yq+GSHSyO6hPau0j+zTNllW1POIdhGPKO/D+5el0sZ8+LlDLuKcmVFdcv5dj/yJE5sN6xAgAAAAAAAADQ0hol6SVJnTp10uuvv65//etfOuqooyLJr9g/kjR48GA99thjeuWVV9SuXbvGCgGIUlpepNLyYpWVl6isokS2bWvTjtVRfaomvZam91HAdOoo57qoPsG8d6tZITzYDvmquX+wT334N/y/6Dj2LlJw++tx/QKbn5dVVv0erqang9wDfiLPwJ/KTO2mlNF/Dd9weOUe8BO5h/xChpvnEAAAAAAAAADQtjXK9oaVDMPQ9OnTNX36dO3atUuLFy/Wzp07VVRUpNTUVHXq1EljxoxRnz59GnNZIKF7Z90YdX3nD5+QHZOEqrq9YY+KfQnnsX0HEkpGTI64smqsxrOy6p/0sorWRl2Hdn8mw9NBdsXeBMvUfF5XVWZaT6WdVF0iDwAAAAAAAACAtqlRk15Vde7cWeecc05TTQ/UmWEYSk/J0gkjzlNFoFwfLJ2tcsfBRFbnQJEkaXfPm9Rp20NVR0qSnJ2Ol5nW+0CbKTOtZ/ilHYpby9Fxggx3jszMofWO1w5VHFjelGxLRlovuftfpYpv/pCod73XAQAAAAAAAADgUNBkSS+g9TF02phpGtDtSK3L/UaSNHB/eVyvnh16qGJblQZnuiTJkX2kHNlHxs/q8MrR+cQD1VaWQrvny/B2kmG6ZBWtVcjbQY6Mup+XZbgy5R1xlySpfMXv5R7wUzlyxspM7xuOKVgmq2SjJKli5d0KZAySnOlKGXVPndcCAAAAAAAAAKCta3DSa8SIEZKkGTNm6Lbbbqvz+AcffFDPPvusDMPQihUrGhoOUK2y8iK9suDJyBaHDstWp7JAVJ/LB6XKUH70wNhtDWMY7mx5j7g1cu1bcqOC2145eD+1R52TXlb5HllFa+Rb+stwMi1YLMN0y7f4OtmlWxKPKV4nuTKTmj+Q935420bDKZkuOdqNkCOr/lVpAAAAAAAAAAC0tAYnvbZu3SrDMLRvX+LzkGqzf//+yBxAU0pPydaZx16qT1a8KsMwdXrmUKWEtkbu3zTgcl0+KE1Gaje5B16n8JaBtmS4qp3TDvnl/y68FaLhzpYMl+xgSUyvun+2DU8Hmen9ZJVsOnDdSWbm4GoTXgfVnKCrFNr9mUL7vjq43oCfkPQCAAAAAAAADnG2bfNdPNoc207+eB+2N8QhIWQFa+9kSOOGnqpjh5wiSSr1Vejx+fmakr9Cn2UP1TNdJuunXlOmp4PMnuclt7BVoeDOj6KXcbeLvq7H/0QMw5B35D0K7PhAsgJydj01YfLNPehn8q97rM5r2XbMz8vgVwEAAAAAAABwKPN4PCovL1dKSkpLhwLUid/vl9vtTqpvi3/THQqFJElOZ4uHgjYsIydFFXn+GvsYByquKhNDJXLphkFXRs/jqmOCyg7FNTk6TpAdLFNlpZjh7Vy3OSs50+Xqeops25JsS3bFnvjly3fLM+zX4Uy3bckwq69Kq8ravyL62pdXvxgBAAAAAAAAtAlpaWnKz8+X2+2Ww+Fo6XCApNi2reLiYmVlZSXVv8UzTdu3b5ckpaenN/rcW7du1b///W+9//77ys3NldvtVt++fXXBBRfoJz/5iVJTU+s9d1lZmT788EN9+umnWr58uTZt2qTS0lJlZGRowIABOumkk3TllVeqc+d6JjxQJ56U2pM9sVVQJQErrk+6K7ntASNzurPl7HKqgjs/CDe4MuUedJ0Mo+H/07CK1qp82a8OnLvllgxDhqeT7IrdB/uU5co94CcNXstwZjR4DgAAAAAAAACtl8PhUHZ2tvLz85Wamiqv10sxClot27bl9/tVXFyslJQUuVzJFXy06Cd6xYoV+uijj2QYhgYMGNCoc7/zzju65pprVFRUFGkrKyvT8uXLtXz5cj333HOaPXu2+vXrV+e5V61apTPOOEMlJbFnN4XPKFuyZImWLFmif/3rX/rHP/6hCy+8sEHvBbWz7OgEVrlRGHVtJDhXqzgQvQ+o25Q8DkNlC2bIDvkkmZJhyjvyz3JkDlZw9wL5Nz8nHaiqMtP7ynvUHQcncKTIkX2UAhuflmTLtm05so+Qs+OE+r0pI5yAM1wZMlK6yypcJcPbJSrpZTjrmbh1pktVzh5z5Iyq3zwAAAAAAAAA2gy3260OHTqovLxcRUVFkZ3YgNbI7XYrKysr6YSXVMek1znnnFPtvbfeektr1qxJap5gMKi8vDxt27YtcnDeiSeeWJdQavT111/ryiuvlM/nU3p6um6++WZNmjRJPp9Pc+fO1bPPPqsNGzZo2rRp+uSTT5SRUbcql+Li4kjCa9y4cTr99NM1atQotWvXTvn5+XrjjTf07LPPqqioSD/96U+VkZGhU089tdHeH+KleTMk7au+Q0zOy/X2LPXZuFl/32GrzOHR2zmjtLbzUEmSHSqXQuUHOx9IqNnBUtmlWw82O9MkSe6BV8vV/8cyXFnyr3tUga1zqowN1jvpZTi84Sn8+2X790uSLN+OqD7BnR9JpkeOdsPl7HxCXWaPvqzDQYAAAAAAAAAA2i7TNJWamtqgndCA1qpOSa8FCxbEbREnhcvMduzYoR07diQYVT37wBftnTt31tVXX12nsTW57bbb5PP55HQ6NXfuXB1zzDGRe5MnT1b//v115513asOGDXrkkUd0++2312l+0zR1wQUX6NZbb9WQIUPi7p900kk65ZRT9MMf/lChUEi/+c1vtGzZsoQ/OzSOzu16aIO+r/a+oehtCx0rF6vn6mW68cD1Tne2cnsOC1/EVI1VVlxF/o4If34NV8bBFFJsnwYkk4y03jJSu8suyz0QdIpcPc+TVbxBofwlkX7BvLclw1GnpJe732WSFTgQryEjpUu94wQAAAAAAAAAoDWo2wFGCieqqv6prj2ZP6mpqZo6daref/99tW/fvlHe0NKlS7Vo0SJJ0mWXXRaV8Kp0ww03aPDgwZKkxx9/XIFAoE5rHHvssXr66acTJrwqnXXWWZHKuM2bN+vrr7+u0xqoG7uW5FJsvtGoKI+6LjPdGphZmQOOPeur8jGJrY6KPxMsro8akPQyHPKOekCu/lfK1WeGUsb8Te5+P5J3xJ/k7HlBdGfLX6e5XT3OlavXRXL1vECunufL9Hasd5wAAAAAAAAAALQGdar0euONN6KubdvWueeeK8MwdNZZZ+maa66pdQ7DMOT1epWTk6PevXvLNOucd6vRW2+9FXl96aWXJuxjmqamT5+uu+66S4WFhZo/f75OOumkRo1DkiZNmqTXX39dkrRlyxaNHDmy0ddAsmKSUTFJr1KHR0PahfcF9Y7+24GElhU+uyu1uyTJkX2UPEf8VlbpZgX3LJKcafJv/p8MT3u5up0uSTIzB8sZ8h1Yz5CZWX1iNBmmJ0fu3tPi340ZvYepXcekFwAAAAAAAAAAh5o6Jb0mTpxY7b2uXbvWeL+5VFZ5paWl1ZhkmjDh4DlLX3zxRZMkvSoqKiKvGzu5h9pEV1gZMUkvx/ZNUdclDq+O8Ib/GzkyByWc0UzpLDOlswI7/LJLt8iWZBV8IzO9fyTp5ep6qgKBQtlBn2Q4ZPv3yfLtkJnStZHe14FY0gfI0flEhXZ9IkkK7fpEZUXr5OhwjDwDa08+AwAAAAAAAABwqKlT0iuRW2+9VZI0ZsyYBgfTGNatWydJ6tu3r5zO6t/eoEEHExuVYxrbwoULI68rt1NE06h9e8ODSS8jf1fc/U0pnXVOqiPJxWLP/IoeF9j2quyKvZFrM71foyW9fMt+I1kVkm3JDlVE3bN9ubL9BY2yDgAAAAAAAAAAbU2Dk1633XZbY8TRKMrLy5Wfny9J6t69e419s7OzlZaWptLSUuXm5jZ6LCtXrtT7778vSRo2bFjSSa/y8vLaO7Vhfr8/6u/GsHbbMq3auErx52kdZJpm5GfrzNsWd399ShelKJjUz98KRCebLNuIGmdbwaj7gUBIwUb672oVfRdOelV3X55D/jOE5tUUzyyApsVzC7QtPLNA28IzC7Q9h8tz6/V6WzoEAGgVGpz0ak1KSkoir9PS0mrtn5qaqtLSUpWWljZqHBUVFfr5z3+uUCgkSfr973+f9Ni8vLzIuEPZrl3x1Vb1sTX/O3269iWlh7oqR/2r7dcpo5e2bQsnu9ptWKvsmPsB06negV3aFp8Pi+MuN5SWMkrhLRRDChqdVVxlYJeQX1U3s9y9J1/+4iQmTkIXW/J7j1RR1pnqtOt++d29FHD3lqvie7kDW7XHGiB/Mm8CqKPGemYBNB+eW6Bt4ZkF2haeWaDtOZSfW4fDoX79+rV0GADQKhxSSa+qFS4ul6vW/h6PR5Lk8/kaNY5f//rXWr58uSRpxowZmjJlStJju3Xr1qixtDZ+v1+7du1S586d5Xa7GzRXud+nmYvurbFPTkZnDew2XBOPOFNed2q47a83RfVZl9JFkjS4T88kV+4p6ZSoluwqr62K42QHyyQ7JNkhdeo+QEZqsnPXLLQrTSldjlaKUSB1OUuetD7ydjpJ9o63ZGQMUueMIY2yDlCpMZ9ZAM2D5xZoW3hmgbaFZxZoe3huAeDw0uhJr8LCQn3xxRdauXKl8vPzVVJSIsuyah1nGIYeeeSRBq1dtYw3EAjU2r+iIrxNXEpKSoPWrerBBx/Uc889J0kaPXq0/vrXv9Zp/OFSiux2uxv8Xhd9955CB7YSNKrZ2vDas/+gFM+Bqj/blnPRhzLLy6L6DPLtlBT+2VsV+bJLv1d4q0RDcqbKkXnw/LdQ8QZVrPqzZNvhs70cXqWO+0/0okf+ukHvqya+1B6ytjwduXYPvkmulDSp37QmWxOQGueZBdC8eG6BtoVnFmhbeGaBtofnFgAOD42W9CooKNAf/vAHvfTSS/U+U6ihSa/09PTI62S2LCwrCyc/ktkKMRlPP/207r77bknSoEGD9NJLLzXa3IiWX7RTHy+fW+19W7YkHUx4SXJ+9ra8Tz0Q1/eN9qPlPJAzC+1bJv+av0XumRkDlHJ0lc+lFZTt23Hw2tF4CdNkeIbeIv93j8jy5clM7SEztYdCBask25bh7SQzpXOzxgMAAAAAAAAAQGvRKEmv77//XmeddZby8vJk23at/Q3DiOtnGIkrderC6/UqJydH+/btU25ubo19CwoKIomx7t27N3jtOXPm6Je//KUkqWfPnnrllVfUvn37Bs+LxLbsWlfnMe7XnkvY/t/OE3VETuV2mLGf35jPZezn1K69irExmSld5B35f5Kk8m/uUvnyg1Vlrn4/lrvP9GaNBwAAAAAAAACA1qLBSS/btvXDH/4wkmQ64ogjNG3aNH388ceaN29eZNvCkpISbdu2TZ9//rmWLVsmKVyZ9Zvf/KZRk0ODBw/WokWLtHnzZgWDQTmdid/iunUHkyaDBg1K2CdZb7/9tq699lpZlqUuXbro9ddfb5REGqoXCtW+fWUsMz/xgaXfpPfS5X0PVGzFJW1jk7Fm9GUzJ72itHACDgAAAAAAAACA1qTBSa/XXntNq1atkmEYOvnkk/XCCy/I6XRq27ZtmjdvniTpBz/4QdSYFStW6KabbtI333yjf//735o7d26DE0+VjjvuOC1atEilpaVasWKFxo4dm7DfwoULI6/HjRtX7/XmzZunK664QsFgUDk5OXrllVfUt2/fes+H5FiNmOBZn9JFHVIckiTDdMtw50iyZdu2DFdGVF8zpas8R90pGaYkQzIcjRZH3cUk4ETSCwAAAAAAAABw+Ir91rzO3nzzTUnh7Qn/9re/VVtZVdXIkSP17rvv6thjj1Vubq5+/OMf1/scsFhnnXVW5PXMmTMT9rEsS7NmzZIkZWVladKkSfVa68svv9QPfvADVVRUKDMzU3PnztXQoUPrNRfqJnZ7zPaZXWoeYIUSNk8ZfqtkGDqpm0eS5OxyolIn/k+pE19Q2qRZ8o78c1R/w5Uuw5Upq3Sr7LJtsku3Krh3cf3fSAPYvugtPIO5b7VIHAAAAAAAAAAAtAYNTnotXbpUhmFoxIgR6tWrV9LjUlJS9Nhjj8nhcGjt2rV66aWXGhqKJGnMmDE67rjjJEnPP/+8Fi+OT0g88sgj+u677yRJ1157rVwuV9T9+fPnKzs7W9nZ2bruuusSrvPNN99o2rRpKi0tVVpammbPnq2RI0c2yntA7ezYSq9ajoRzfDU/YfsXmQMkSZ1Tk6/YCu1brsDGp+Tf8KT8G/6j4M4Pkh7bmFy9Y87vcmW2SBwAAAAAAAAAALQGDd7eMD8/X1L8uVimeTCfVl5eLq/XGze2X79+OuaYY7Ro0SLNnTtXl112WUPDkSTde++9OuOMM+Tz+XThhRfqlltu0aRJk+Tz+TR37lw988wzkqQBAwbohhtuqPP8mzdv1kUXXaTCwkJJ0u9+9ztlZmZq9erV1Y7p2LGjOnbsWK/3g3ix2xsaCbJew3of3Noy5dE/xt0/YeTvVexM1a+GZ8Tdq5EdWzXW4Nxx/cRt8VhL5g8AAAAAAAAAgENYg5NeldsSpqenR7VXvd6/f7+6du2acHz//v21aNEirV+/vqGhRIwYMUJPPfWUrrnmGhUVFenuu++O6zNgwADNnj1bGRl1THhI+vzzz7Vnz57I9W9/+9tax9x66626/fbb67wWEovd3tAwohM+6SlZOmdcTCVUjM+zwonaER1cNfaLXzy2yqyFkl6K/Rm05PliAAAAAAAAAAC0rAYnvTIyMrR//36VlZVFtbdr1y7yetOmTdUmvYqKiiRJe/fubWgoUaZMmaIFCxbo8ccf1/vvv6+8vDy5XC7169dP559/vn76058qNTW1UddE84mt9Iqtcuqa00vpKVmR67I/PK7Uu66NnuNAsqq9p25JKyOthxztj5FsS7ZtyUzvW6fxjcVI6SJn19MPJOFsGV4qCQEAAAAAAAAAh68GJ7369u2r/fv3a/fu3VHtQ4cOjbz+7LPPNGHChLixlmXp66+/lhQ+46ux9erVS/fcc4/uueeeOo2bNGmSCgoKqr1/6aWX6tJLL21gdGiI2DO9Yrc3jK38svoN0Wsn/UznffyYtnlydNLI30fuZdcx6eXqeppcXU+rY8SNz5E1TI6sYS0dBgAAAAAAAAAArUKD92U76qijZNu21q5dG9U+duxYeTweSdLTTz8dtR1gpccee0zff/+9DMOISpIBtalte8NELrImyHnCTPU97mFtTukUaR+QeTD3a1XkK1S4+sCfNbJKtzVe0AAAAAAAAAAAoMk0uNJr4sSJeuaZZ5SXl6ctW7aoT58+kqSsrCyde+65eumll7R3716deOKJuvbaa3XEEUeorKxM77zzjl544YXIPBdddFFDQ8FhZF/x7piWmpNe20uCCdt/ODBVbsfBsaHd8+Vf/3jk2mw3Uimj7q13nAAAAAAAAAAAoHk0OOl16qmnyu12KxAI6LXXXtNNN90UuffHP/5RH3zwgQoLC5WXl6c777wz4RwjRozQ5Zdf3tBQcBhZsXGhZEuGTNmGFbe9Yax1hYmTXg9PyG6C6AAAAAAAAAAAQHNrcNIrMzNTTz75pPbu3auuXbtG3evWrZteffVVXX755dq6dWvC8ePHj9czzzwjl8vV0FBwGOmVMlJWkVemnKowilVSViyXshN3tm11/GCWli75WGvSuuvnA3+kfa4MfTutS/y2iDFnhdVWQQYAAAAAAAAAAFqHBie9JOmcc86p9t6IESO0ZMkSvf7665o3b5527twp0zTVu3dvTZkyRSeeeGJjhIDDSFlZmVSUHjmQzmNnSL7oPlWTWY6v5um4T56RJI0o3arpuxfp3BkvqHuaI35y0yk5UiXZkmwZDndTvAUAAAAAAAAAANDIGiXpVRu3262LL75YF198cXMsh0NcUVFRnfo7vlsZ19bZZSfs6+pxrlw9zq1XXAAAAAAAAAAAoOWYtXcBWhfbTpywqpY7vlorNSOtkaIBAAAAAAAAAACtQYMrve677z5J0pgxY3TKKafUefynn36qL7/8UpJ06623NjQcQFL09oayos/pWpzRX+sKAs0cEQAAAAAAAAAAaEoNTnrde++9MgxDP/nJT+qV9Proo4/0yCOPyDAMkl5oEu53Xoy6/jq9l3plNMvOngAAAAAAAAAAoJnwzT/anLpsb2hu/i6uzW0Fdf0R6dFzBksV3P2ZFKqQo9NEmZ4ODY4TAAAAAAAAAAA0nxZPelUmMKK2owMaiefJ++LauvgL1S/z4Efftm2Vr/idrKK1kiRj6xylHPO4DFd63FgAAAAAAAAAANA6mS0dQGFhoSQpNTW1hSNBW5FMpZfX65UkObZvirs3q/Nx0fP5doQTXq6s8HXFXpWv+K38G5+RVba9ESIGAAAAAAAAAABNrUWTXoFAQAsWLJAkde3atSVDwSHE6XRqyJAh1d5/vvOkqGs7VCrD3U4po+6TTJckySpep8D3s2T5djZprAAAAAAAAAAAoHHUaXvDF154odp769evr/F+VYFAQDt27NDbb7+tLVu2yDAMjRkzpi6h4DCWqNLr5JNPliSZpqlOnTpFKgd9v/6ryv9+p9oFyyRJU4bfqpN7eGMmtGT798u3/FbJCsTMzLabAAAAAAAAAAC0BXVKev3sZz9LePaWbduaN2+e5s2bV68gDMPQFVdcUa+xQGpqqvr165fwXujIsep2/BMKWAfb3jgqI7qTHQr/HSiMG28YLb4DKAAAAAAAAAAASEKdv9G3bTvqT3Xtyf5JSUnRX//6Vx1zzDGN+sZw6ErmTK/o/tHXme7oxK2ZMVgp459LONZwt6vTWgAAAAAAAAAAoGXUqdJrxowZcW0vvPCCDMPQwIEDk9qi0DAMeb1etWvXTsOGDdMpp5yizMzMuoSBw1xh6b6o64qAr9q+ActWMCbpleqMTnoZpkNypMSNdfWaJjO9T73jBAAAAAAAAAAAzadOSa/HHnssrq3yHK/Jkyfr/vvvb5yogBqUVZREXfuDFdX3jc14SUpxJDinyw7GtyXYyhMAAAAAAAAAALROdUp6JdKjRw8ZhqGcnJzGiAeoVV22NyzyW3Ft6a4Eu3oaLhneLrLLd1Zpa/DjAQAAAAAAAAAAmkmDv9VfuXJlY8QBJC3ZpJfzk9fVccVS/WenVObw6JPsYXqj09FxZ3pJkuFKl3vwDfKveVC2P7x9orPTpEaNGwAAAAAAAAAANB1KWdDmpHnSo67dLk/Cfo4Nq9VhxTxdeeA6YDi0oMexMqvZttDZfqzsvpfJKlojV58fyEzp0phhAwAAAAAAAACAJtQsSa+KigotW7ZMu3btktvtVo8ePTR8+PDmWBqHoMy06K00U2OSYJVcC96NvLacUshjqKfXJztYKpkuGaZbkmT798v275cMhxztjpKjwzEyPe2b7g0AAAAAAAAAAIBG16RJr9LSUv3pT3/Sc889p/Ly8qh7nTp10i9+8QtdffXVMs0EZywB1Uhqe8NgIOqyaIJLl/X5WJfpY5V9Jrn6XCp3v8skSYG89xXY9HRUf1ffyyTDlKvbFBnu7MYKHQAAAAAAAAAANJE6ZZvGjx+vI488UkceeaS2bNlSY9+CggKdeuqp+s9//iOfzyfbtqP+7Nq1S7/97W91xRVXyLKshrwHHOaMBNsVGvv3xjREXwa2vyarfE/4wg7FjQ9sfl6BTc/KDhQ1VpgAAAAAAAAAAKAJJZ30WrFihdasWaO8vDz16dNHffr0qbH/z372M61Zs0a2bSdOShiGbNvWG2+8ob///e91DhyHr2QqvYyK8po7BEtkl+UemDA+6XVwIqoQAQAAAAAAAABoC5L+Rv/zzz+PvL7kkktq7Dt//ny98847MgxDhmEoLS1Nd955p+bNm6cvv/xSTz75pIYOHSopnMB48MEHVVhYWM+3gMNdoqSqKnwxneK72MHiKlfVPQokvQAAAAAAAAAAaAuS/kZ/+fLlksIJhrPOOqvGvs8884ykcELL6XRq7ty5uvnmmzV8+HANGjRIF110kT788EONHDlSkuTz+fTaa6/V7x0ACTiXLYy6zlwYiOtTserPssp3y9V7qlInvypnzwvjJ3J4mypEAAAAAAAAAADQiJJOem3YsEGS1K9fP+Xk5FTbLxQK6b333otUeU2fPl1HH310XL+UlBQ98MADkev58+fXJW4cpizL0vota6Pain0Fcf1cb70QdW36E8/n+/xylc07X2XzzlVw29zoOfr+UKan+s86AAAAAAAAAABoPZJOem3fvl2GYUS2JazO119/rdLS0si5S5deemm1fceOHavevXvLtm19++23yYaCw1QwGNSbb76p7zdsj2oPBeLP5LK694lru2//BXVbMImzwwAAAAAAAAAAQOuQdNKrpKREkmqs8pKkJUuWRF6np6cnrPKq6qijjpIk7dq1K9lQcJjasWNHws+JYTvj2uwOXaKu/9t5gl4uHadA1hgZqT1kpHaX4elQy4okvQAAAAAAAAAAaCviswXVCIXC1TR2LdUvVc/+Ouqoo2SaNefVOnQIJx4qk2pAdXw+X9J9jbLiqOsvMgcqN9RBgWF3KzvFIUmyynfL9/nlUf1c/X4kw5kmyZCZOajBMQMAAAAAAAAAgOaRdNIrMzNT+/btq7Uia9myZZHXI0eOrHXeYDAoKZwkA2piWVbC9pASHNhlmCo1PUqx/DJlq9CZKklyOw5+zgx3e6Uc96zCFV22ZNsyUrrIMJIugAQAAAAAAAAAAK1E0kmvnj17Kj8/XytWrKi2z44dO7Rhw4ZIAuuYY46pdd78/HxJ4aQaUJPqkl6l5u64Nt9vH1L207mSbctlh+RQSG4F5FZQtmVKhinDdMhI6dzUYQMAAAAAAAAAgGaQdNJrzJgxWrFihXbv3q133nlHU6ZMieszZ86cyPaHDodDkyZNqnXetWvXyjAM9ezZsw5h43CUaGvNAnOLcrqlx7WXBg4kyAxDAcOp5zo9pONTVstaIJVJcg+8Rq6eF0TPHyxVYPub4YSYEU6MObufLcN0NcXbAQAAAAAAAAAAjSjpfdzOP//8yOtf/epX2rx5c9T9devW6R//+IcMw5BhGJo8ebJycnJqnHPPnj2ReQYOHFiHsHE4iq308hn7VeTYrjOOnh7Xd39FdF9D0QmzQN67snw7otrsQJECm55WYOP/k3/DE/Kv/7dkhxopegAAAAAAAAAA0JSSrvSaOHGixo4dq6VLlyovL08TJ07UmWeeqZ49e+r777/Xu+++K5/PJ9u2ZRiGrrvuulrnfP311yOvjz766Pq9Axw2KioqYlrCiaxEZ3CVBaOTXLFJL7v0e/kWXSEzvZ/MrGFyD/iJZIcTZY6OE2SVbpNdtlXifC8AAAAAAAAAANqEpJNekvTII4/o9NNPV1FRkcrKyvTyyy9H7lUmuyTp7LPP1imnnFLrfDNnzoy8njBhQl1CwWFo+fLlUdd2ZdIrQd/YpJfDiN8aUZKskk2ySjZJhkOu7mfL0flEeYb+SgoWy7f8NkmOxggdAAAAAAAAAAA0sTqVsQwePFivvfaaBgwYICmc6Kr8U3l9xhln6PHHH691rnnz5kWSGL1799aQIUPqGjsOc+aBhFRlsrWq2KTXbYVXS6Yn4TyGt6uswjWyg8Wy9q9Q2YJLVLbwMtll26n0AgAAAAAAAACgjahTpZckjRgxQp9//rneeustffzxx9qxY4cMw1Dfvn111llnadKkSUnNs2rVKl144YWSpMmTJ9c1DByGHA6HQqGDZ2yVG4WSEmxvGPCr5J1XdPO2Iu1xZarQmaIP2g2Xe9D18q99MG5eu3yH7PIdKl96i8z0/rJLNkqSnD0vTJhQAwAAAAAAAAAArU+dk16S5HQ6dd555+m8886r98LXX399vccCklRu7E/YbpQW68JPH9eFVdq6jX9Mrm6nySrZoOD21xOOkwx5Rz+g0L6lMpwZMtsNb/SYAQAAAAAAAABA06hX0gtoCZXbaEauD5zTFVvp5X7hsbix5aZLkuTqfo7M1B6yg2UK7f1SVtGag50MQ4YzVc5OyVUrAgAAAAAAAACA1oOkF9q8qlsQGvv2yPXFR3F9THf4PC8zrafMtJ6SpFD7sSpfckPVmZo0TgAAAAAAAAAA0HRIeqHNiK30qmRWSXo5Vi+LvLZcku0xZLmkB0YVyyrZIhmmDG8XGQ63zNReSjn235JtS6r8AwAAAAAAAAAA2iKSXjgEVKn0Ki2SJJUMd6h0hFMyw/fO3PtL+faG+3iPfkSOjAEyHG4Zab2bPVoAAAAAAAAAAND4SHqhzYva3rC0RJZLUQmvWIGNz8jv3y8ZpmSYcnY9Xa7uZzZXuAAAAAAAAAAAoAmQ9EKbZ1RWegWDcr/2rILZRrUJL0myynfJLtsWubZzxjZ1iAAAAAAAAAAAoImZLR0AkKz4M73C14YR/hg7vv1KkmSW2TL8NZzPZRjyDLtV3rH/lJzp4YovAAAAAAAAAADQplHphTYvsrthwC9JMv1SxxcrJFNaktZP39z4kC4ZkC5Jsku3qHzVnxXc+YFs25ZhuiTT3UKRAwAAAAAAAACAxkLSC21eiiec0DKCgUibYUmypFv7/kAze6cdPPfL20V2oEShsu0HOjrlyBnTzBEDAAAAAAAAAIDGRtILbUL81oZSRkq2hg8+VW6nJ9wQDMb1WdphmDLdB7cvNJwpShnzNwV3vCc7VCFnp+PlyOjXZHEDAAAAAAAAAIDmQdILbdbUydepR9deBxuqVHpJ0qLMgWrnjj+vy0ztLnf/K5s6PAAAAAAAAAAA0IziMwJAK5So0ivNmxF1bcQkvfyGU6VBq0njAgAAAAAAAAAArQNJL7RZkXO6KsUkvSpMpwr88ckyAAAAAAAAAABw6GF7Qxw6DiS9Au0MFU1waUT79crVVSr9WHL1vVzOLidJhinD3V6G6WjhYAEAAAAAAAAAQGMi6YVDRrCsTB5JtsdQsH10EWNg83MKbH5OkpQy/nkZ3o4tECEAAAAAAAAAAGgqbG+INiHRmV4b81apqGx/5Noz/+1wXyOua7TYbREBAAAAAAAAAECbR9ILbdabXz6v7Xs2Rq7LBgyXJJkBW2nLA9UNk0TSCwAAAAAAAACAQw3bG6JNSFTpJUmGcTBva1uWJKl4rEuBztXncw3T3bjBAQAAAAAAAACAFkelF9o0s0rSqzwQkiRlfeaXd2NIOwrbydHtbKUe/7JcfS4N988aJsOV0SKxAgAAAAAAAACApkPSC21WVlp7uZ2eyHVJeXhLQ0eZlLUgoLkrj5d3yA0ynGkyMwbI1fdyeYf/sYWiBQAAAAAAAAAATYntDdEmJNre8MozblNmZmb4IhRU/41Lou4HDEfktbPjcVLH45o0RgAAAAAAAAAA0HKo9EKbZRhG5LXn2X9E3VuYOUjpnTs3c0QAAAAAAAAAAKClkPRCm5Co0qsq17w3JUmhNGn/KS75TpKO6b9I5V//odaxAAAAAAAAAACg7WN7Q7RZVSu9KtkuQ/7uDh2lrZK2KpQvhfK/lGF6JGeaHJmDmj9QAAAAAAAAAADQ5Eh6oe2rUsmVqKbL/90jsiv2SpLSTnq3mYICAAAAAAAAAADNiaQXWrU9e/Zow4YNKikpqb5TwH/wdXzxVyThBQAAAAAAAAAADl2c6YVWq7i4WG+++aZWrVqlLVu2xN1/8dNHJUmOVUsibQ6frfQlAS1dPyCuv6PT8U0WKwAAAAAAAAAAaFmHdNJr69at+t3vfqejjz5a3bp1U58+fXTiiSfqn//8p8rKyho0t2VZWrt2rWbOnKlf/vKXOvHEE9WpUydlZ2crOztb8+fPb6R3cfjasWOHgsFgtfdDVviea+H7kTazXEpbHdJtgcu0oOfjMtL6SJKMlO5y972sSeMFAAAAAAAAAAAt55Dd3vCdd97RNddco6KiokhbWVmZli9fruXLl+u5557T7Nmz1a9fv3rNP2vWLP3sZz9rrHCRQE0JL0kyDmxlaHtT4+5t8XbQ8O49lTrwcdnBUsmRKsNIsPchAAAAAAAAAAA4JBySlV5ff/21rrzyShUVFSk9PV2///3v9f777+u1117Tj370I0nShg0bNG3aNBUXF9drDdu2I69dLpdGjBihYcOGNUr8SFY4ieX47pu4O2UOrzwHPt2GM42EFwAAAAAAAAAAh7hDstLrtttuk8/nk9Pp1Ny5c3XMMcdE7k2ePFn9+/fXnXfeqQ0bNuiRRx7R7bffXuc1hgwZovvuu0+jR4/WUUcdJa/Xq7/85S9avXp1Y76Vw1rVxGJCB/JYRll04vLZzpMkSR4HiS4AAAAAAAAAAA4Xh1yl19KlS7Vo0SJJ0mWXXRaV8Kp0ww03aPDgwZKkxx9/XIFAoM7rjBkzRtdcc42OPvpoeb3ehgWNhGpKepUbBTIc4ftldzyi35xwh64Yco1WpfZQnidHaU5Daa5D7uMNAAAAAAAAAACqcchlBd56663I60svvTRhH9M0NX36dElSYWGh5s+f3yyxoeGKzTztNzdpj2ONjAOlXsEuvfSghurbtJ56vPsp+n3fqToqx9XCkQIAAAAAAAAAgOZ0yG1vWFnllZaWppEjR1bbb8KECZHXX3zxhU466aSmDg11FFvplZ7t1dbSTVVawkmvRbv9kqRlGX1VmuPSE9mPaUSOW+WrXDIcafIM/UUzRQwAAAAAAAAAAFrKIZf0WrdunSSpb9++cjqrf3uDBg2KG4PWpbYzvQzDkIIBdX7tSc1ftULv5IzQ/EGDdGbqMsknhXySXNnyNE+4AAAAAAAAAACgBR1SSa/y8nLl5+dLkrp3715j3+zsbKWlpam0tFS5ubnNEV5SysvLWzqEJuX3+6P+rknsWWuxSTDbsmR/+qZGff6SJOm4ovX6bZeLpa5VexmH/M8UaEp1eWYBtA48t0DbwjMLtC08s0Dbc7g8t16vt6VDAIBW4ZBKepWUlERep6Wl1do/NTVVpaWlKi0tbcqw6iQvL0+hUKilw2hyu3btqrVPQUFB1HUgGJ0EK6+oUMaLD0W13bbtdfkGHzyqLmRZytu2rf6BApCU3DMLoHXhuQXaFp5ZoG3hmQXankP5uXU4HOrXr19LhwEArcIhlfSqWtHjcrlq7e/xhDe+8/l8TRZTXXXr1q2lQ2hSfr9fu3btUufOneV2u2vsW1hYGHXtcrmkKv8oJ8WbEjcmtSigB0um62dDvZJtyenwqmf3no0SO3A4qsszC6B14LkF2haeWaBt4ZkF2h6eWwA4vBxSSa+qZbyxW+MlUlFRIUlKSYlPnrSUw6UU2e121/peHQ5H1LVpGNHXDlOxnMW23H1/oNSBGQ0PEkBEMs8sgNaF5xZoW3hmgbaFZxZoe3huAeDwEJ81aMPS09Mjr5PZsrCsrExSclshovUxZCRsH9uRf7UDAAAAAAAAAMDh5pBKenm9XuXk5EiScnNza+xbUFAQSYx17969yWND3dm2Hd0Ql+NKnPTKdB9SH2sAAAAAAAAAAJCEQy47MHjwYEnS5s2bFQwGq+23bt26yOtBgwY1eVyou7ikVwwjcc5LvTMciW8AAAAAAAAAAIBD1iGX9DruuOMkhbc3XLFiRbX9Fi5cGHk9bty4pg4L9VDbuWyGYWrBebdEtb2dM1IZrkPuYw0AAAAAAAAAAGpxyGUHzjrrrMjrmTNnJuxjWZZmzZolScrKytKkSZOaJTYkb/PmzVq5cmWt/VYeebIe6nGGJOmpLpN1z+RfNXVoAAAAAAAAAACgFTrkkl5jxoyJVHs9//zzWrx4cVyfRx55RN99950k6dprr5XL5Yq6P3/+fGVnZys7O1vXXXdd0weNOF999VWtfQwZKgva+uWAy+Q8YaauHnK1hnq3qfzb+1Sx+gFVrP6b/JuebYZoAQAAAAAAAABAS3O2dABN4d5779UZZ5whn8+nCy+8ULfccosmTZokn8+nuXPn6plnnpEkDRgwQDfccEO914mtJKtamfTRRx9p69atket+/fpFknGoXWlpaVybO9UpFVdpMKSyYPS5Xz2cexXa9cnBLml95O73o6YKEwAAAAAAAAAAtBKHZNJrxIgReuqpp3TNNdeoqKhId999d1yfAQMGaPbs2crIyKj3Otdff3219/7xj39EXc+YMYOkVwOkpaUpq7NX2nWwzZCh0piklzemdtEwDrliRgAAAAAAAAAAkMAhmxGYMmWKFixYoJ/97GcaMGCAUlNTlZWVpVGjRumuu+7SZ599pn79+rV0mEjSySefrFXffxnTauj/rS2JaukRWhvXBwAAAAAAAAAAHPoOyUqvSr169dI999yje+65p07jJk2apIKCglr7JdMH9WPb0RVchmGoZ4f+2lu4I9K2c/9Wnfn9ZwoaDgUMh7qm79Mpjo8OjkntJWeXk5otZgAAAAAAAAAA0HIO6aQXDi2GEV21lZ2ao2fXPh653nemW4EqxYt22VY5u53RbPEBAAAAAAAAAICWc8hub4hDj2VbUdfd2/eJvLYlBTrGf5yDuz9r4qgAAAAAAAAAAEBrQNILrVKi7Q1j22QdvA5lJj67K7Dt1cYODQAAAAAAAAAAtEJsb4g2Y0D3I+V1p8qWLduyZNsdIveslMRJr3ANGAAAAAAAAAAAONSR9EKbMbL/BI3sPyFy/e0LLxy8Sc4LAAAAAAAAAIDDGtsbos2wQ35ZFfskSUb+Lh377r9rHePsOK6pwwIAAAAAAAAAAK0AlV5olWLP7wrlf6Wybx+XrAqZ2SOU+V236AGWLbvclOG1Ik3OLqfIcGU1R7gAAAAAAAAAAKCFUemFNiG4fa5kVUiSrIKvFQisibrv3m3LeC9b7oHXHhyz80MF85c0a5wAAAAAAAAAAKBlkPRCqxRb6WUHiiSHVwVmJ5VbhgLd0uLG5PYZqFDRdzGtfMQBAAAAAAAAADgckBFAm2BIWu7rpOWBPvIYttztTonr0ylzo0K7PokeZxjNFCEAAAAAAAAAAGhJJL3QJphpPfXezgrl7tuq/+3trP/sWKJlnVKj+uzvNjBunKP9Mc0VIgAAAAAAAAAAaEEkvdAmeI64XU6HS9t9trb5pK17N+ovfadE7r/efrTS+vSPGmOk9Zaz2+nNHSoAAAAAAAAAAGgBzpYOAEgk9kyvRG0LUo5V1sQzlRUqU567nfakfSF/1f6l3ytU8K2c7cc0cbQAAAAAAAAAAKClkfRCm2AYRlzSy5apUqdXpU6vTuwYkJk1LOE4AAAAAAAAAABw6CPphTbj+vP+JNu2ZduWtj/xT9239tcKyqV8V7q+mnicypd+1NIhAgAAAAAAAACAFkLSC22CXb5L7VOCkizJkPpsWyqnZcstv1Ir9ulbO1jNSCq9AAAAAAAAAAA4HJD0QquT6DyvijUPqdzYErk2BzuU8dXBRJdhRie3DHc7pRz3jGTyEQcAAAAAAAAA4HBARgBtQyBfch+89Ds9kg4mvRy2JEfqgStbcmXIcHiaM0IAAAAAAAAAANCCSHqhTXJY0dsZLs8+WeMm39ZC0QAAAAAAAAAAgJZG0gutTqLtDaOYHjkDpVFNltsrO1As279fdqhckiHDlS4zpWvTBQoAAAAAAAAAAFoNkl5oE2xHuvbYpgzbUupR98mcdbXcaVL5cKdCaYaGOr9QcOcm+df/K2pc2knvtlDEAAAAAAAAAACgOZH0QpvgHPkXPf7WreGL7XdJ47rrRu8upXUKNx2rlxXcfYQkyZEzRnawTFbRmhaKFgAAAAAAAAAANDeSXmgTtu/ZENdm5ZiSrIPXhd9KktwDfiq50hXY+EwzRQcAAAAAAAAAAFoaSS+0OonO9Hrzy+clI7rNtc+Sw2UpdV1Ixce6ZKT1kV26Rb7F1x7oYco98BoZroymDxoAAAAAAAAAALQos6UDAOor1R9SqJ2p4mNd4QarQoa7XeS+o9MkEl4AAAAAAAAAABwmSHqh1UlU6RXrhOxiWT0cchRZ6vBiuZal/1S2b4ds//5IH8+wXzdlmAAAAAAAAAAAoBUh6YU2Z0RamcZllkmSQpmmjJBkOdOi+hipPWSY7N4JAAAAAAAAAMDhgqwA2gRb4eqvH3Tap56eQNS94nEuORyx+duYA8AAAAAAAAAAAMAhjaQX2owsR0i9vIG49vLephwOh2Q4JNmSLcmgiBEAAAAAAAAAgMMJSS+0OtWd6WUYidvvW3qRxv1gvNKOPLkpwwIAAAAAAAAAAK0Y5TBo817udqzSQ/tkle+RVZHf0uEAAAAAAAAAAIAWQKUX2gzDmSYpPqm1uMet0mbJt1ky0nop9dj/NH9wAAAAAAAAAACgRZH0QqtT7faGll/uob+S4c7WBe/vk2RoSupS/Sjj06qDmyVGAAAAAAAAAADQupD0QpthejvJ1fUU5ZeHNL98pyQpzSiPTnrJapHYAAAAAAAAAABAy+JML7QRtmSEP66vbymPtFoyYrpR6QUAAAAAAAAAwOGISi+0OkVFRYlvhMpV+tlFmhYs1bTe4aaHC8/U5Nw/6fUzu6uzq0QyHLLK8iTTJdPbsfmCBgAAAAAAAAAALYqkF1qd3bt3x7XZsmTYIRmOVNnB0kj7jVlv68LFX6nTqT9S+dcPRNrN9P5KOebRZokXAAAAAAAAAAC0PLY3RKtjJ9ii0DKCkn+/jJSucfc6WD5Zvp3NERoAAAAAAAAAAGilSHqh1YlNelUYxQdeWbIKvonr361sr0L7v46dpWmCAwAAAAAAAAAArRLbG6LViU16WQpKkoxq+n/cbpjGth8rWQHJDsoq2SSrZEvTBgkAAAAAAAAAAFoVkl5odRJtb1jJTO8rq2RzVFuhlSZ372lS72myfLsU2PKC3P1/3MRRAgAAAAAAAACA1oSkF9oMQ5Lh6SjFJL1Ozl6tQO5bkhWU7IBcvafKcGe3SIwAAAAAAAAAAKBlkPRCqxNf6RW+NgzJzBioUP7iqLuBkUHpu4cj1x5vF5mp3Zs6TAAAAAAAAAAA0IqQ9EKrU9P2ho6cMUp9+ukDHcN/FZ7kliSZGQMkmeGzvQAAAAAAAAAAwGGFpBdavY6pqRrdo59SnQ6VL1ulrK1W1P19Rjs57P2SM13eI+9QaN/SFooUAAAAAAAAAAC0FLOlAwBixVZ6te8wWBOP/4NGj79DGz5dHtfflX5k+IXlV8W6RyWHpznCBAAAAAAAAAAArQiVXmh1qtve0LJtaX9+XLt3xM/l35Quq2idzPR+crQ/tqlDBAAAAAAAAAAArQxJL7R6hmFIkhbv9quvvyDq3v8bf40ucWfIM+SmFogMAAAAAAAAAAC0FmxviFYnttKrMuk1Z5NPIcNUsMrHdvzYIc0aGwAAAAAAAAAAaJ2o9EKbsbEoqGHH/k2Gbal9oERd/QX6dNjglg4LAAAAAAAAAAC0AiS90OrEVnpt2blWMz/6Vp/kXRy+b5ja687UXnemHCmpLREiAAAAAAAAAABoZdjeEK1ObNKrpLxQW3KX6j8dHo1qz3YbzRkWAAAAAAAAAABoxUh6odXJy8uLazNkK82siGr72RHpzRUSAAAAAAAAAABo5djeEK2KZVnavXt3wntjCzfp9W8eUKnDo3xXurqc+utmjg4AAAAAAAAA/n979x0eVbXvf/yTThJKIHSIQAgBEWkRLkgRVIQAIqgoGMpBRYogqAg26pHuBaVbQJqHpqDSjnBQIr0G8F6agVBCkJIwRNLb74/8su9MMkkmSMok79fz+Jy9Z6291trz8J0zme9eawEoqkh6oUiJiYnJ8lqNUrGqXvaeKty5p65RJyRJt1zK6LQbExUBAAAAAAAAAEA6sgYoUjLv5yVJHdr1VFm351XmeLLxWoyjm5p4uxTk0AAAAAAAAAAAQBFG0gtFirWkV4WazRUbX1HOpv8ri3d2k7OjQ0EODQAAAAAAAAAAFGEkvVDkOTg4qN6uby1eaxBzrZBGAwAAAAAAAAAAiiKSXihSrM30kqSH7oYX8EgAAAAAAAAAAIA9IekFAAAAAAAAAAAAu0fSC0WKtZleqTdPKdWlEAYDAAAAAAAAAADsBkkvFCnWkl6zd3yqOY9VK4TRAAAAAAAAAAAAe+Fc2AMAcpKmNMWmOsnVyfpeXwAAAAAAAAAAABIzvVDEWJvpZU384PfzeSQAAAAAAAAAAMCekPSCXXDIlAtLbtmxcAYCAAAAAAAAAACKJJJeKFKyzvRKP3dIyfS6q1vBDAgAAAAAAAAAANgFkl6wCw6FPQAAAAAAAAAAAFCkFduk15UrV/TRRx+pRYsWql69umrXrq2OHTtq3rx5io2NfWD97Ny5U0FBQWrYsKEqV66shg0bKigoSDt37nxgfZQk2e3pZb684b0nni2g0QAAAAAAAAAAAHvhXNgDyA/bt2/XkCFDFB0dbbwWGxurkJAQhYSEaOXKlVq/fr18fX3vu4/U1FSNGjVKq1atsng9IiJCERER2rp1qwYMGKDPPvtMjo7FNreY79L+//KG0c7uCi73sCLcvPRc+y5KLeRxAQAAAAAAAACAoqXYZWNOnjypV199VdHR0SpdurTGjx+vHTt26Mcff9TAgQMlSaGhoXrppZf0119/3Xc///znP42EV+PGjbV06VL98ssvWrp0qRo3bixJWrlypT755JO/f1MlSHYzvW64eOmpZh/rl15jler3SAGPCgAAAAAAAAAAFHXFbqbX+++/r7i4ODk7O2vjxo1q2bKlUfbEE0+obt26mjBhgkJDQ7VgwQJ98MEHee4jNDRU8+fPlyQ1a9ZM27Ztk7u7uySpefPmCgwMVLdu3RQSEqJ58+apX79+f2tWWUmSXdIrg2+ZYvdPFgAAAAAAAAAAPADFaqbXsWPHdODAAUlS//79LRJeGUaMGKH69etLkpYsWaKkpKQ897N48WIlJydLkmbNmmUkvDJ4eHho1qxZkqTk5GQtWrQoz30gg2USrFkl10IaBwAAAAAAAAAAKMqKVdJr69atxnFQUJDVOo6OjurTp48k6e7du9qzZ0+e+khLS9O2bdskSf7+/mrRooXVei1atFC9evUkSdu2bct1BhPSZfc+OTukSJLaVnUryOEAAAAAAAAAAAA7UaySXhmzvDw9PdW0adNs67Vp08Y4PnjwYJ76uHz5sq5fv56lnZz6iYiI0OXLl/PUDyxVSbyrWnG3CnsYAAAAAAAAAACgiCpWGySdP39eklSnTh05O2d/a/7+/lmusdXZs2eN44yZXNkxLz9//rxq166dp76Kq1+Ct0lp1mdsOUhykJNxnvb/lzd0TU3R+cPvKG7QFsndoyCGCQAAAAAAAAAA7EixSXrFx8crMjJSklSjRo0c63p5ecnT01MxMTG6du1anvqJiIgwjnPrp2bNmsaxrf3Ex8fnaTz2JjExUUpzkqNZYssWpVKT5JSWqvjUVKmYv0dAUZKYmGjxvwCKPuIWsC/ELGBfiFnA/pSUuC1VqlRhDwEAioRik/S6d++ecezp6ZlrfQ8PD8XExCgmJibf+vHw+L8ZSebX5SQiIkIpKSl5GlNxlqL0LyTl4tPfk6sR1wtzOECJdePGjcIeAoA8Im4B+0LMAvaFmAXsT3GOWycnJ/n6+hb2MACgSCg2SS/zGVIuLi651ndzS19eLy4uLt/6cXV1tXpdTqpXr56n8dibvDxVk6ZU3XW6ItfkVD19+a6iZn4rHy/vfBwdgMwSExN148YNValSxeIzDUDRRdwC9oWYBewLMQvYH+IWAEqWYpP0Mp/Cm5SUlGv9hIQESZK7u3u+9WOe4LF1inFJmIrsU9FFrq6OcnZKX+IwxaGM0hyyJhDdXF3k7FRHtSrWVNVX60uOeVsSEcCD4+rqWiI+n4DihLgF7AsxC9gXYhawP8QtAJQMxSbpVbp0aePYliULY2NjJdm2FOL99pPRR+brSrp6jZ6Uj48PXzQAAAAAAAAAAMAD41jYA3hQSpUqpQoVKkiSrl27lmNdk8lkJKxq1KiRp37Mlx/MrZ/w8HDjOK/9AAAAAAAAAAAAwHbFJuklSfXr15ckhYWFKTk5Odt658+fN479/f3z1EeDBg2M4z/++CPHuublee0HAAAAAAAAAAAAtitWSa/WrVtLSl928MSJE9nW27dvn3HcqlWrPPVRq1YtVatWLUs71uzfv19S+uywWrVq5akfAAAAAAAAAAAA2K5YJb26detmHH/77bdW66Smpmrt2rWSpHLlyqldu3Z56sPBwUFdu3aVlD5j7MiRI1brHTlyxJhR1rVrVzk4OOSpHwAAAAAAAAAAANiuWCW9AgICjNleq1at0uHDh7PUWbBggc6dOydJGjp0qFxcXCzK9+zZIy8vL3l5eWnYsGFW+xk2bJicnJwkSWPHjlVcXJxFeVxcnMaOHStJcnZ2zrYdAAAAAAAAAAAAPBjFKuklSTNmzJC7u7uSk5P1/PPPa86cOTpy5Ih+++03jR49WhMmTJAk+fn5acSIEffVh5+fn9566y1JUkhIiDp37qyNGzcqJCREGzduVOfOnRUSEiJJeuutt1S3bt0Hc3MAAAAAAAAAAACwyrmwB/CgNWnSRMuWLdOQIUMUHR2tKVOmZKnj5+en9evXq0yZMvfdz/jx43Xr1i2tXr1ap06d0quvvpqlTv/+/fXxxx/fdx8AAAAAAAAAAACwTbFLeklSYGCg9u7dqyVLlmjHjh2KiIiQi4uLfH191bNnTw0ePFgeHh5/qw9HR0ctWLBAPXr00PLlyxUSEqLIyEh5e3urWbNmGjRokDp16vSA7ggAAAAAAAAAAAA5cTCZTGmFPQiUHPHx8bp69ap8fHxUqlSpwh4OgFwQs4D9IW4B+0LMAvaFmAXsD3ELACVLsdvTCwAAAAAAAAAAACUPSS8AAAAAAAAAAADYPZJeAAAAAAAAAAAAsHskvQAAAAAAAAAAAGD3SHoBAAAAAAAAAADA7pH0AgAAAAAAAAAAgN0j6QUAAAAAAAAAAAC7R9ILAAAAAAAAAAAAdo+kFwAAAAAAAAAAAOweSS8AAAAAAAAAAADYPZJeAAAAAAAAAAAAsHskvQAAAAAAAAAAAGD3SHoBAAAAAAAAAADA7pH0AgAAAAAAAAAAgN0j6YUC5+TkVNhDAJAHxCxgf4hbwL4Qs4B9IWYB+0PcAkDJ4WAymdIKexAAAAAAAAAAAADA38FMLwAAAAAAAAAAANg9kl4AAAAAAAAAAACweyS9AAAAAAAAAAAAYPdIegEAAAAAAAAAAMDukfQCAAAAAAAAAACA3SPpBQAAAAAAAAAAALtH0gsAAAAAAAAAAAB2j6QXCsSVK1f00UcfqUWLFqpevbpq166tjh07at68eYqNjS3s4QFFWkhIiGbOnKlevXqpYcOGqly5smrUqKGAgAANHz5cBw4cyFN7O3fuVFBQkNFWw4YNFRQUpJ07d9rcRnJyspYtW6bAwEDVrVtXVatWVdOmTTV69GidOXPG5nYiIyM1depUPf744/Lx8ZGPj48ef/xxTZ06VVFRUXm6L8AeTJw4UV5eXsZ/e/bsyfUaYhYoWFevXtW0adPUoUMH1a1bV1WqVNEjjzyiwMBATZ06VadPn87xemIWKDiJiYlauXKlnn/+edWvX9/4nvzYY49p+PDhOnTokE3tELfA/bt165b+/e9/a+rUqXrxxRfl6+trfNcdNmxYntsrjvF4+vRpjR49Wk2bNlXVqlVVt25dBQYGatmyZUpOTra5HQCAbRxMJlNaYQ8Cxdv27ds1ZMgQRUdHWy338/PT+vXr5evrW8AjA4q+wMBAm5Jaffr00bx58+Tq6pptndTUVI0aNUqrVq3Kts6AAQP02WefydEx+2ciIiMj1bt3bx0/ftxquZubm2bPnq0BAwbkOOajR48qKChIN27csFpetWpVffvttwoICMixHcBenDp1Sk8++aTFH7abN29Wu3btrNYnZoGC98UXX2jKlCmKiYnJts7QoUM1Y8aMLK8Ts0DBunLlil5++eVcf8B+4403NHPmTDk4OGQpI26Bv8/Lyyvbsr59+2rx4sU2tVNc43HFihV67733lJiYaLU8ICBA69evl7e3d47tAABsR9IL+erkyZPq0qWL4uLiVLp0ab399ttq166d4uLitHHjRq1YsUJSeuLr119/VZkyZQp5xEDR0qxZM4WFhalatWp67rnn1Lp1a/n4+CglJUWHDx/WwoULFRERIUl68cUX9fXXX2fb1uTJkzV37lxJUuPGjTVq1CjVqVNHYWFh+vzzz3Xq1ClJ0jvvvKMJEyZYbSMlJUXdu3c3EnHPPvusBg4cqPLly+vo0aP69NNPdevWLTk6OmrdunXq1KmT1XbCw8PVoUMH3b59W87OznrzzTfVuXNnSdLPP/+shQsXKjk5WZUqVdLu3btVo0aN+3sDgSIiNTVVTz/9tI4fP65KlSrp1q1bknJOehGzQMGaPXu2pk6dKin9u+nAgQPVrFkzlS1bVnfu3NGpU6e0ZcsWBQQEaNq0aVmuJ2aBgpOUlKT27dsbCa9HHnlEb775purVq6d79+7pwIEDWrhwoZHAnjhxot5+++0s7RC3wN9nnvSqWbOm/P399csvv0jKW9KrOMbjjh071KdPH6Wmpqpy5cp699139dhjj+nOnTtasWKFNm/eLElq3bq1tmzZIicnJ5veKwBAzkh6IV9lzFJxdnbWtm3b1LJlS4vyefPmGV9Wxo0bpw8++KAwhgkUWS+//LL69OmjHj16WP0CHBkZqc6dOys0NFSStHXrVrVp0yZLvdDQULVq1UrJyclq1qyZtm3bJnd3d6M8NjZW3bp1U0hIiJydnXX48GGrsy9XrVqlkSNHSpJef/11ffrppxblFy9eVIcOHRQdHS1fX18dPnxYzs7OWdoZMmSI1q1bJ0lavny5evbsaVG+adMmDRo0SFLe/lACiqpFixbpww8/lL+/v7p37645c+ZIyj7pRcwCBSs4OFjPPfecpPTZ0/Pnz5eLi4vVuomJiVlmVhOzQMH68ccfNXDgQElSy5YttX379izflU+cOKFOnTopKSlJ5cqV04ULFyzihbgFHoxp06apefPmat68uSpXrqzLly+rSZMmkmz/t1oc4zEpKUktWrTQpUuXVLZsWQUHB6tOnToWdcaMGWM8uLpw4UIFBQXl9lYBAGzAnl7IN8eOHTOerunfv3+WhJckjRgxQvXr15ckLVmyRElJSQU6RqCoW7dunXr16pXtE1/e3t765JNPjPMff/zRar3FixcbS6rNmjXL4g8ISfLw8NCsWbMkpa9/vmjRIqvtLFiwQJJUvnx5TZkyJUu5r6+v8RTtxYsXtWXLlix1bty4oQ0bNkiSnnrqqSx/QEhSr1699NRTT0lKfw+yW1ICsAcZ+wNJ0pw5c7L9Id0cMQsUnNTUVL3zzjuSpEaNGmnBggU5xqm1pYSJWaBgme/V9fbbb1v9rty0aVNjZsbdu3d17tw5i3LiFngwPvzwQ3Xp0kWVK1e+7zaKYzxu2bJFly5dkpT+OZU54SVJU6ZMMWbKzZ8/3+o9AQDyjqQX8s3WrVuN4+yeVnF0dFSfPn0kpf8hsmfPngIZG1CcmM8SyfhSbS4tLU3btm2TJPn7+6tFixZW22nRooXq1asnSdq2bZvS0iwnAoeGhho/FvTq1UseHh5W23nllVeMY2t/RGzfvl2pqamSsv9sMG8nNTVV27dvz7YeUNSNGTNG9+7dU9++fdW2bdtc6xOzQMH65ZdfdOHCBUnS6NGjrT7xnRNiFih45g9L1q5dO9t65j8ym19D3AJFR3GNR/PfxMz7NOfh4aFevXpJks6ePWus4AIA+HtIeiHfZMzy8vT0VNOmTbOtZ74U28GDB/N7WECxY74hrrUNfS9fvqzr169LktWlD81llEdEROjy5csWZRkxnVs7VapUkZ+fnyTrMW1rO3w2oDjYtGmTfv75Z5UvX95iVmZOiFmgYP3www+SJAcHB2NWiCTduXNHFy5c0J07d3K8npgFCl5GDEjWH/rKEBYWJik9vs2XQiNugaKjuMZjxmv16tVTlSpV7rsdAEDekfRCvjl//ryk9Kfrcnpi1t/fP8s1AGy3d+9e4zhjuVBzZ8+eNY4znozLjnl55ng0XxLG1nauXbtmbCCeuZ2yZcvm+OW/atWqKlu2rNWxAPbAZDLp/fffl5S+Mbe3t7dN1xGzQME6evSoJOmhhx5SmTJltGHDBj3++OOqU6eOAgICVKdOHT322GOaP3++EhISslxPzAIF78UXXzT+/X7++edKSUnJUufkyZPasWOHJKl3795GfYm4BYqS4hiP9+7dU3h4eJ7GYq0dAMD9IemFfBEfH6/IyEhJUo0aNXKs6+XlJU9PT0npXzgA2C41NVWfffaZcZ6xNIK5iIgI4zi3eKxZs6ZxnDke76edtLQ0i+vM28mtDfM6fDbAHk2cOFE3btxQq1at1L9/f5uvI2aBgpOammr8wOTt7a1x48Zp8ODBOn36tEW90NBQjR8/Xj169JDJZLIoI2aBguft7a0lS5bIw8NDBw8eVMeOHbVmzRodOXJEu3fv1owZM9S9e3clJiaqSZMmWWZbE7dA0VEc4/FB3RMA4P6Q9EK+uHfvnnGckdDKScZay5mfsAGQs4ULF+rYsWOSpGeffdbqUqJ5iUfzdc/Nr/s77WSO64x2+GxAcbZ//36tXLlSzs7OmjNnjhwcHGy+lpgFCk50dLSxb8fp06f1xRdfqGrVqvryyy916dIlXb9+XVu3bjX2Fzl06JBGjBhh0QYxCxSOrl27avfu3RowYIB+//13DRs2TJ06dVLPnj01Y8YMubu7a/r06dq+fbsqV65scS1xCxQdxTEeH9Q9AQDuD0kv5Iv4+Hjj2MXFJdf6bm5ukqS4uLh8GxNQ3Ozdu1eTJ0+WJFWqVElz5syxWi8v8ejq6mr1uszn5vVyaydzXGe0Y8tnQ0Y7fDbAniQmJmr06NFKS0vT8OHD1bBhwzxdT8wCBcf8R6r4+Hh5eHho8+bNeumll+Tl5SV3d3e1adNGP/30kxo1aiQpfdP7jCURM67LQMwCBScxMVFr167Vtm3blJaWlqX85s2bWr9+vXbv3p2ljLgFio7iGI95uaeM38MyXwcAuH8kvZAvSpUqZRwnJSXlWj9jfwR3d/d8GxNQnJw5c0b9+vVTcnKySpUqpeXLl6tSpUpW6+YlHhMTE61el/ncvF5u7WSO64x2bPlsyGiHzwbYk//+7//W+fPnVbNmTY0bNy7P1xOzQMHJHDf9+/e3uveGu7u7xo8fb5xv3LjRahvELFAwYmJi9Nxzz2nOnDm6c+eORo0apcOHD+vmzZu6cuWKNm3apNatWyskJERBQUFasGCBxfXELVB0FMd4zMs9me8XmvmeAAD3h6QX8kXp0qWNY1uWXYiNjZVk2/RxoKS7dOmSnn/+eZlMJjk5OWnp0qVq06ZNtvXzEo8ZsZj5ur/TTua4zmiHzwYUR+fPn9fcuXMlSbNmzbqvf7vELFBwMsfNk08+mW3dJ554Qs7OzpKkkJAQq20Qs0DBmDFjhg4cOCBJmj9/viZPnix/f3+5urqqbNmy6tixozZv3qx27dopLS1NEyZM0O+//25cT9wCRUdxjMcHdU8AgPtD0gv5olSpUqpQoYKk3DfiNJlMxpcAWzYKBUqy69evq2fPnrp+/bocHBy0YMECdevWLcdrqlevbhznFo/h4eHGceZ4vJ92HBwcLK4zb8eWTXoz6vDZAHuxaNEiJSYmqnbt2oqLi9P333+f5b8zZ84Y9X/77Tfj9Yz/LyRmgYLj5uamihUrGuc5/dstVaqUvL29JUm3b982XidmgYKVlpam1atXS5L8/Pz0yiuvWK3n7Oysjz76SJKUmpqqf/3rX0YZcQsUHcUxHqtVq5bnsVhrBwBwf0h6Id/Ur19fkhQWFqbk5ORs650/f9449vf3z/dxAfYqMjJSvXr10qVLlySlzyLp27dvrtc1aNDAOP7jjz9yrGtenjkeM2I6L+3UqFEjy1NvGe1ER0frxo0b2bbx559/Kjo62upYgKIqY3mSS5cu6bXXXrP6308//WTUnz17tvF6xo/oxCxQsMxjLiUlJce6GeUZM74yX0/MAvnv5s2bunPnjiSpcePGOdZt2rSpcWweV8QtUHQUx3gsU6aMatasmaexWGsHAHB/SHoh37Ru3VpS+lTuEydOZFtv3759xnGrVq3ye1iAXbp7966ef/55nT17VpI0adIkDR482KZra9WqZTxpZh5v1uzfv19S+tNttWrVsijLiOnc2rlx44ZCQ0MlWY9pW9vhswElFTELFKzHH3/cOM54sMSa6OhoRUZGSrJ8gpuYBQqWedI5p4crJcu9dJycnIxj4hYoOoprPGa89scff+SYPCOuAeDBI+mFfGO+5Nq3335rtU5qaqrWrl0rSSpXrpzatWtXIGMD7ElsbKxefvllnTx5UpI0ZswYjR492ubrHRwc1LVrV0npMyuPHDlitd6RI0eMmZddu3aVg4ODRbmfn5/x1NumTZss1h43Z750TPfu3bOUBwYGytEx/f9+svtsMG/H0dFRgYGB2dYDipLFixfLZDLl+N+4ceOM+ps3bzZez/jDnZgFClaPHj2M461bt2Zbb8uWLUpLS5Nk+YMYMQsUrPLly6ts2bKS0uMqp8SX+Y/J5j+QE7dA0VFc49H8NzHzPs3FxsZq06ZNktJnvPn5+WXbHwDAdiS9kG8CAgKMHwRWrVqlw4cPZ6mzYMECnTt3TpI0dOhQubi4FOgYgaIuMTFR/fr108GDByWlx8nHH3+c53aGDRtmPN06duxYxcXFWZTHxcVp7NixktKfnh02bJjVdkaMGCFJunPnjiZOnJilPCwsTHPnzpUk+fr6Wv0jokqVKurdu7ckadeuXfrxxx+z1Pnhhx+0a9cuSdLLL7+sKlWq2HSfQHFBzAIFp1GjRurUqZMk6bvvvlNwcHCWOjdu3NDUqVMlSa6urgoKCrIoJ2aBguPo6KhnnnlGUvp+t59++qnVeiaTSZMmTTLOu3TpYlFO3AJFR3GMx+7du6t27dqSpLlz5yosLCxLnQkTJshkMkmSRo4cafWeAAB552AymdIKexAovk6ePKkuXbooLi5OpUuX1jvvvKN27dopLi5OGzdu1PLlyyWlP5Hz66+/qkyZMoU7YKCI6d+/vzZv3ixJat++vaZPn57liTZzrq6u2T4dNnnyZOMLfuPGjTV69GjVqVNHYWFh+uyzz3Tq1ClJ0jvvvKMJEyZYbSMlJUXdunUzknA9evTQwIED5eXlpWPHjmn27Nm6deuWHB0dtW7dOuNHxMzCw8PVoUMH3b59W87OzhoxYoQ6d+4sSfr555+1YMECJScnq2LFigoODmZDXxQr06dP18yZMyWlz/TKbpYzMQsUnNDQUD311FO6e/euSpUqpWHDhqlTp05yd3fXsWPHNHfuXGMj+smTJ2vUqFFZ2iBmgYJz/vx5dejQwZjJ0aVLF/Xt21e1a9dWQkKCjhw5osWLFys8PFyS9MQTT1j94Zq4Bf6+AwcO6OLFi8Z5VFSUxo8fLyl9ub7+/ftb1M/84EiG4hiPO3bsUJ8+fZSamqrKlStrzJgxCggIkMlk0ooVK4y9flu3bq0tW7ZYLMMKALh/JL2Q77Zv364hQ4YYG3xm5ufnp/Xr18vX17eARwYUfV5eXnmq7+Pjo99//91qWWpqqt566y2tXr062+v79++vzz//3FjOwZrIyEj17t1bx48ft1ru5uam2bNna8CAATmO9ejRowoKCsp2ffMqVaro22+/1WOPPZZjO4C9sTXpRcwCBevAgQMaOHCgbt68abXcwcFB7777brYzrolZoGDt3r1br732mrHXXnbat2+vlStXWv1eTdwCf9+wYcO0Zs0am+tnzGzKrLjG44oVK/Tee+8pMTHRanlAQIDWr18vb2/vHNsBANiOpBcKxJUrV7RkyRLt2LFDERERcnFxka+vr3r27KnBgwfLw8OjsIcIFEkPMumVYceOHVq+fLlCQkIUGRkpb29vNWvWTIMGDcr2SbfMkpOTtWLFCn333Xc6d+6cYmNjVbVqVT3xxBMaOnSoHn74YZvaiYyM1OLFi7Vt2zZduXJFkvTQQw+pa9euGj58uCpUqGBTO4A9sTXplYGYBQpOVFSUvvjiC23dulVXrlxRYmKiqlSporZt2+qNN95QkyZNcm2DmAUKTlRUlFatWqWdO3fq7Nmzunv3rpydnVW5cmU1b95cL774otW9fzIjboH796CSXhmKYzyePn1aX3zxhYKDg/Xnn3/Kw8ND9evXV+/evTVgwAA5Ozvb1A4AwDYkvQAAAAAAAAAAAGD3sp8PDAAAAAAAAAAAANgJkl4AAAAAAAAAAACweyS9AAAAAAAAAAAAYPdIegEAAAAAAAAAAMDukfQCAAAAAAAAAACA3SPpBQAAAAAAAAAAALtH0gsAAAAAAAAAAAB2j6QXAAAAAAAAAAAA7B5JLwAAAAAAAAAAANg9kl4AAAAAAAAAAACweyS9AAAAAAAAAAAAYPdIegEAAAB5MH36dHl5ecnLy0vTp08v7OHkqz179hj32q1bt8IeDgAAAAAAOXIu7AEAAAAAGbp166Z9+/bd17V9+/bV4sWLH/CIAAAAAACAvWCmFwAAAAAAAAAAAOweM70AAABQJDVv3lwBAQE213/sscfycTQAAAAAAKCoI+kFAACAIqlTp0764IMPCnsYWXzwwQdFclwAAAAAAJR0LG8IAAAAAAAAAAAAu0fSCwAAAAAAAAAAAHaP5Q0BAABQbD366KO6evWqJOnkyZOqVauWzp8/r2XLlunXX39VRESEJMnHx0ddu3bV4MGDVaVKlRzbnD59umbOnClJGjduXI5LHQYHB2vDhg06fvy4wsPDFRMTI1dXV5UvX161atVSkyZN1KFDBz355JNydXXNsd8jR45o/fr12rNnj65fv674+Hh5e3vr4YcfVufOnRUUFCRPT0+b35sLFy7oq6++0q5du3Tt2jW5urqqZs2aCgwM1D/+8Q/VqFHD5rbMnTt3TuvWrdPu3bt19epVmUwmlS1bVrVr19aTTz6pV199VdWqVcu1nXv37mn9+vX697//rdOnTysyMlJJSUny8PBQlSpV5Ovrq5YtWyowMFANGza8r7ECAAAAAIoXB5PJlFbYgwAAAAAkqVu3btq3b5+k3BNKtsic9Nq9e7fGjh2rhIQEq/W9vLy0aNEide3aNds2bUl6xcTE6PXXX9f27dttGue8efM0YMAAq2UxMTEaOXKkNm7cmGMbVatW1fz589WpU6dc+/v666/18ccfKz4+3mp5uXLltGTJEpUuXVrPPvusJKlNmzbaunVrtm0mJCTo/fff18qVK5WSkpJtPXd3d02ePFlvvPFGtnUOHz6sf/zjH0ZSMje3b9+WszPP8wEAAABAScdfhgAAACgRtm3bZiSoqlevrlatWsnT01OhoaE6dOiQUlNTZTKZNHDgQK1du1ZPPfXUfff1xhtvWCS8fH191bhxY5UvX15JSUm6ffu2Tp8+rStXruTYTmxsrHr06KFjx44Zr1WrVk2tW7eWp6enLl68qIMHDyolJUV//vmn+vbtq6VLl+q5557Lts1vvvlGY8aMMc5dXFzUtm1b+fj46M6dO9q7d6/u3LmjgQMHavz48Tbdb0xMjF544QUdPHjQeK1OnTpq2rSpvLy8dOfOHR06dEjXr19XXFycxo4dq7/++kvvvvtulrbCw8P1wgsv6K+//jLG17x5c9WpU0ceHh6KiYnRlStX9L//+7+Kjo62aXwAAAAAgJKBpBcAAABKhIkTJ8rR0VFTpkzR8OHD5ej4f9vbnj17VoMGDdKZM2eUlJSk4cOH69ChQ/Ly8spzP7///rsxI6p06dL65ptvsp19denSJX333XeqVKmS1fLx48cbCS8nJyd98sknGjJkiMXYL1y4oNdee00nTpxQcnKyRo4cqaZNm6pWrVpZ2rtw4YLFzLQ2bdroyy+/tFjKMCEhQZMmTdLixYv1z3/+06Z7fvfdd42El5+fn+bOnat27dpZ1ElJSdHy5cv14YcfKiEhQdOmTVO7du3UsmVLi3oLFy40El6tW7fWsmXLrC6HmJycrIMHD2rlypVycHCwaZwAAAAAgOKNpBcAAACKpJ07dyoqKsrm+h9++KHKly+fbXliYqImTZqkESNGZClr0KCBfvjhBz3++OOKjIzUjRs3tHDhQn300Ud5HveBAweM46FDh+a43GDt2rUtZl2ZCwsL0zfffGOcz5gxQ4MHD85Sr27duvrhhx/Uvn17XblyRdHR0Zo1a5YWLlyYpe6MGTOMJQ0ffvhhbdiwQR4eHhZ13NzcNH36dMXExGjlypU536yk/fv3a+3atZLSZ3f9/PPP8vb2zlLPyclJr732mkqVKqU333xTKSkpmjVrlr777juLeubv38KFC7Pd/8vZ2Vlt27ZV27Ztcx0jAAAAAKBkIOkFAACAIun48eM6fvy4zfVHjBiRY9KrVq1aVhNeGapUqaKxY8dq3LhxkqTVq1frww8/zPMsooxZSpKsJn9stWLFCqWmpkpK35vs9ddfz7aul5eXJk+erEGDBkmSvvvuO02bNk3lypUz6phMJv3000/G+eTJk7MkvMxNmTJF33//vWJiYnIcp3ly7ZNPPsn1noOCgvT555/r/Pnz2rVrl6KiolShQgWj/EG9fwAAAACAkscx9yoAAACA/evdu7ecnXN+5uvll1+Wk5OTJOn69ev6448/8tyP+VKBa9euVWxsbJ7bkKTffvvNOH7llVdyTb51797dSPolJCToyJEjFuWHDx9WQkKCJKlSpUp6+umnc2zPy8tLgYGBOdZJTk7W7t27JUlly5ZVly5dcqyfIWPpw7S0NIt9wCTL9898phsAAAAAALlhphcAAACKpHHjxlnsP/V3tWjRItc6Xl5eqlevns6ePStJOnXqlPz9/fPUzzPPPCNPT0/FxMTo5MmTatmypfr166fOnTurcePGRlItJ2lpafr999+N8//6r//K9RoXFxcFBAToP//5jyTp5MmTFomtU6dOGcfNmze32BcsOy1atMiy/KC5//mf/zFmgjk7O+v999/PtU1JFjP4rl27ZlHWq1cvI+E3adIk/frrr+rdu7c6duxokRADAAAAACAzkl4AAAAoEWrWrGlzvYyk1+3bt/PcT4UKFTRv3jwNHTpUSUlJCg8P14wZMzRjxgyVLl1aAQEBatOmjbp06aLGjRtbbePu3btKSkoyzn18fGzq+6GHHjKOIyMjLcrM78XW9nJ7z/7880/jOCoqSl999ZVN7ZozmUwW5wMGDNB//vMfbd26VZIUHBys4OBgYzyPP/642rZtq27durH8IQAAAADAAssbAgAAoETIaf+q7Ordu3fvvvp64YUXtGvXLnXv3l0uLi4W7QUHB2vatGlq3769OnTooP3792e5PvM+Wg9i7OZturu729Sep6dnjuXR0dE2tZOT5ORki3MnJyetXr1a8+bNU4MGDSzKwsPDtX79er311ltq0KCBRo4cqTt37vztMQAAAAAAigdmegEAAKBEsHVvLfN6pUuXvu/+GjdurNWrV8tkMmn//v06ePCgDh48qJCQEGMW14kTJ/Tss89q6dKl6tmzp3Ft5mRTbGxsrgmo3MZufn1cXJxN95A5+ZaZeZLtkUce0b59+2xqNzcODg4aMGCABgwYoNDQUO3bt08HDx7UgQMHdOnSJUlSUlKSVq1apb1792rnzp2qWLHiA+kbAAAAAGC/mOkFAACAEiE8PNymeuZ7TD2I5fO8vLzUtWtXTZkyRTt27NCFCxe0cOFCY+nAlJQUvfvuuxaJqHLlylnMELN17FeuXMl27OZJoatXr9rUXub9tjKrXLmycXzz5k2b2swrPz8/DRw4UIsXL9aJEyd09OhRvfnmm8beaGFhYZo5c2a+9A0AAAAAsC8kvQAAAFAiHDlyJNc6JpNJ58+fN86bNGnywMdRtmxZBQUFafPmzXJzc5OUvv/W4cOHjToODg569NFHjfNDhw7l2m5ycrKOHz9unGceu/n+YSEhIUpNTc21zdzes0cffdS4h1u3bunixYu5tvl3+fn5aerUqfrggw+M17Zv357v/QIAAAAAij6SXgAAACgRvv/+e6WkpORYZ8OGDUadqlWrql69evk2njp16ljsWXXr1i2L8vbt2xvHa9asUVpaWo7tbd26VVFRUZKkUqVKqUWLFhblLVu2NBJUN2/e1C+//JJje3fv3s01meTu7m4xzq+//jrH+g9SYGCgcZxfs8wAAAAAAPaFpBcAAABKhLCwMC1atCjb8ps3b2rWrFnGeb9+/eTg4JDnfiIjI22ql5KSohs3bhjnlSpVsigfOHCgHB3Tv66fPHlSy5cvz7Ytk8mkCRMmGOcvvPCCypUrZ1HHy8tLPXr0MM4nTJiQ495ekyZN0r1793K9j1GjRhnHX375pXbv3p3rNRnM7z+Dre+f+dKLmd87AAAAAEDJRNILAAAAJYKrq6smTpyoxYsXZ1na79y5c+rZs6cx26py5cp6880376uf8ePHKzAwUGvWrJHJZLJaJyoqSm+99Zb+/PNPSelLHrZs2dKiTp06dTRo0CDj/L333tNXX32VZewXL17U888/r8uXLxttjR071mq/Y8eONWZ7nT59Wi+99JIiIiIs6iQkJOjjjz/WN998I1dX11zvt23bturbt6+k9CUWX3rpJc2ZMyfbhFl8fLy2bNmivn37GteZa9SokUaPHq29e/dmuwRjSEiIxT0+/fTTuY4TAAAAAFD8OZhMppzXSQEAAAAKSLdu3bRv3z5JUvPmzRUQEGDzte7u7poyZYrFa48++qiuXr0qSZo+fbqxD1SNGjXUqlUreXp6KjQ0VAcPHjQSLM7OzvrXv/6lZ555xmo/06dP18yZMyVJ48aNs9hbSpKGDRumNWvWSJKcnJzk7+8vf39/eXl5KS4uTtevX9ehQ4eUmJhoXPP5559r4MCBWfqKjY1V9+7dLfbqMh97WFiY9u/fbyzJ6OzsrKVLl+q5557L9n36+uuvNWbMGOPc1dVVbdu2lY+Pj0wmk/bs2aOoqCi5urpq/PjxGj9+vCSpTZs22rp1q9U2ExIS1LdvX4slEz08PBQQEKCaNWvKzc1Nd+/eVVhYmM6cOaOEhARJUtOmTbPMDPPy8jKOy5Qpo0aNGsnHx0eenp6KjIzUH3/8oTNnzhh1KlasqD179qhatWrZ3jMAAAAAoGRwLuwBAAAAANYcP37cItmTm7Jly2ZJepnr2rWr3Nzc9P777+vatWv6/vvvs9QpV66cFixYkG3CyxalS5c2jlNSUnTmzBmLJI25MmXK6JNPPrGa8JLSE0c//fSTRo4cqU2bNklStmOvWrWq5s+fr06dOuU4vtdff10pKSmaMGGCEhISlJiYmGV/r7Jly2rJkiUqU6ZMjm1lcHNz04YNGzRjxgwtXLhQsbGxio2N1Z49e7K9xsXFJcu+Y1L6+5cxS+yvv/7SgQMHdODAAattNGrUSMuWLSPhBQAAAACQRNILAAAAJcirr76q1q1ba9myZQoODjaW9nvooYfUpUsXvfHGG6paterf6mP27Nl6/fXXtXv3bh09elRnzpxReHi47t27J2dnZ1WoUEENGjRQx44d1adPn1z3oypdurS++eYbDRs2TOvWrdPevXt1/fp1xcfHy9vbWw8//LA6d+6sfv36ydPT06YxDhkyRE899ZS+/PJL7dq1SxEREXJ1dVWNGjXUpUsXDRo0SD4+PjkmrTJzcnLSRx99pCFDhmjNmjUKDg7W2bNnFRUVpaSkJJUpU0Y+Pj5q2LCh2rVrp2eeeUYVK1bM0s7Fixe1f/9+7d27VyEhIbpw4YJu3bql+Ph4eXh4qHr16mrSpIl69Oihrl27GvueAQAAAADA8oYAAAAotsyXNzx58qRq1apVyCMCAAAAAAD5hcciAQAAAAAAAAAAYPdIegEAAAAAAAAAAMDukfQCAAAAAAAAAACA3SPpBQAAAAAAAAAAALtH0gsAAAAAAAAAAAB2j6QXAAAAAAAAAAAA7J6DyWRKK+xBAAAAAAAAAAAAAH8HM70AAAAAAAAAAABg90h6AQAAAAAAAAAAwO6R9AIAAAAAAAAAAIDdI+kFAAAAAAAAAAAAu0fSCwAAAAAAAAAAAHaPpBcAAAAAAAAAAADsHkkvAAAAAAAAAAAA2D2SXgAAAAAAAAAAALB7/w92QUae4mF/NQAAAABJRU5ErkJggg==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09038" y="2103011"/>
            <a:ext cx="9641601" cy="43079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44314226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양쪽 모서리가 둥근 사각형 20"/>
          <p:cNvSpPr/>
          <p:nvPr/>
        </p:nvSpPr>
        <p:spPr>
          <a:xfrm>
            <a:off x="9447399" y="1082299"/>
            <a:ext cx="2609677" cy="5775701"/>
          </a:xfrm>
          <a:prstGeom prst="round2SameRect">
            <a:avLst>
              <a:gd name="adj1" fmla="val 19257"/>
              <a:gd name="adj2" fmla="val 0"/>
            </a:avLst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양쪽 모서리가 둥근 사각형 4"/>
          <p:cNvSpPr/>
          <p:nvPr/>
        </p:nvSpPr>
        <p:spPr>
          <a:xfrm>
            <a:off x="525417" y="319314"/>
            <a:ext cx="11161486" cy="6538686"/>
          </a:xfrm>
          <a:prstGeom prst="round2SameRect">
            <a:avLst>
              <a:gd name="adj1" fmla="val 9802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24000" tIns="108000" rtlCol="0" anchor="t"/>
          <a:lstStyle/>
          <a:p>
            <a:pPr lvl="0" latinLnBrk="0">
              <a:defRPr/>
            </a:pPr>
            <a:endParaRPr lang="en-US" altLang="ko-KR" sz="2800" i="1" kern="0" dirty="0">
              <a:solidFill>
                <a:prstClr val="white"/>
              </a:solidFill>
              <a:latin typeface="a로케트" pitchFamily="18" charset="-127"/>
              <a:ea typeface="a로케트" pitchFamily="18" charset="-127"/>
            </a:endParaRPr>
          </a:p>
          <a:p>
            <a:endParaRPr lang="ko-KR" altLang="en-US" sz="1600" dirty="0"/>
          </a:p>
        </p:txBody>
      </p:sp>
      <p:sp>
        <p:nvSpPr>
          <p:cNvPr id="6" name="직사각형 5"/>
          <p:cNvSpPr/>
          <p:nvPr/>
        </p:nvSpPr>
        <p:spPr>
          <a:xfrm>
            <a:off x="950685" y="1248229"/>
            <a:ext cx="10290629" cy="5609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5"/>
          <p:cNvGrpSpPr/>
          <p:nvPr/>
        </p:nvGrpSpPr>
        <p:grpSpPr>
          <a:xfrm>
            <a:off x="9243004" y="677848"/>
            <a:ext cx="1503554" cy="408789"/>
            <a:chOff x="9128703" y="537029"/>
            <a:chExt cx="1815068" cy="493485"/>
          </a:xfrm>
        </p:grpSpPr>
        <p:sp>
          <p:nvSpPr>
            <p:cNvPr id="7" name="모서리가 둥근 직사각형 6"/>
            <p:cNvSpPr/>
            <p:nvPr/>
          </p:nvSpPr>
          <p:spPr>
            <a:xfrm>
              <a:off x="10450286" y="537029"/>
              <a:ext cx="493485" cy="493485"/>
            </a:xfrm>
            <a:prstGeom prst="roundRect">
              <a:avLst/>
            </a:prstGeom>
            <a:solidFill>
              <a:srgbClr val="E27D45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모서리가 둥근 직사각형 7"/>
            <p:cNvSpPr/>
            <p:nvPr/>
          </p:nvSpPr>
          <p:spPr>
            <a:xfrm rot="2700000">
              <a:off x="10648042" y="585560"/>
              <a:ext cx="97972" cy="396421"/>
            </a:xfrm>
            <a:prstGeom prst="roundRect">
              <a:avLst>
                <a:gd name="adj" fmla="val 50000"/>
              </a:avLst>
            </a:prstGeom>
            <a:solidFill>
              <a:srgbClr val="FFE1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모서리가 둥근 직사각형 8"/>
            <p:cNvSpPr/>
            <p:nvPr/>
          </p:nvSpPr>
          <p:spPr>
            <a:xfrm rot="18900000">
              <a:off x="10642315" y="585559"/>
              <a:ext cx="97972" cy="396421"/>
            </a:xfrm>
            <a:prstGeom prst="roundRect">
              <a:avLst>
                <a:gd name="adj" fmla="val 50000"/>
              </a:avLst>
            </a:prstGeom>
            <a:solidFill>
              <a:srgbClr val="FFE1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9787929" y="537029"/>
              <a:ext cx="493485" cy="493485"/>
            </a:xfrm>
            <a:prstGeom prst="roundRect">
              <a:avLst/>
            </a:prstGeom>
            <a:solidFill>
              <a:srgbClr val="00B0F0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9871793" y="711835"/>
              <a:ext cx="325756" cy="211804"/>
            </a:xfrm>
            <a:prstGeom prst="roundRect">
              <a:avLst>
                <a:gd name="adj" fmla="val 0"/>
              </a:avLst>
            </a:prstGeom>
            <a:solidFill>
              <a:srgbClr val="00B0F0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9871793" y="639885"/>
              <a:ext cx="325756" cy="72987"/>
            </a:xfrm>
            <a:prstGeom prst="roundRect">
              <a:avLst>
                <a:gd name="adj" fmla="val 0"/>
              </a:avLst>
            </a:prstGeom>
            <a:solidFill>
              <a:srgbClr val="FFE1BB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9128703" y="537029"/>
              <a:ext cx="493485" cy="493485"/>
            </a:xfrm>
            <a:prstGeom prst="roundRect">
              <a:avLst/>
            </a:prstGeom>
            <a:solidFill>
              <a:srgbClr val="00B0F0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모서리가 둥근 직사각형 14"/>
            <p:cNvSpPr/>
            <p:nvPr/>
          </p:nvSpPr>
          <p:spPr>
            <a:xfrm>
              <a:off x="9212567" y="849435"/>
              <a:ext cx="325756" cy="72987"/>
            </a:xfrm>
            <a:prstGeom prst="roundRect">
              <a:avLst>
                <a:gd name="adj" fmla="val 0"/>
              </a:avLst>
            </a:prstGeom>
            <a:solidFill>
              <a:srgbClr val="FFE1BB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오른쪽 대괄호 19"/>
          <p:cNvSpPr/>
          <p:nvPr/>
        </p:nvSpPr>
        <p:spPr>
          <a:xfrm rot="16200000">
            <a:off x="5815238" y="-4570912"/>
            <a:ext cx="561521" cy="10648951"/>
          </a:xfrm>
          <a:prstGeom prst="rightBracket">
            <a:avLst>
              <a:gd name="adj" fmla="val 93981"/>
            </a:avLst>
          </a:prstGeom>
          <a:ln w="60325">
            <a:gradFill flip="none" rotWithShape="1">
              <a:gsLst>
                <a:gs pos="32000">
                  <a:schemeClr val="accent1"/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1132461" y="1403482"/>
            <a:ext cx="9927425" cy="551543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a시월구일2" pitchFamily="18" charset="-127"/>
                <a:ea typeface="a시월구일2" pitchFamily="18" charset="-127"/>
              </a:rPr>
              <a:t>SUB TITLE :// 6-4: </a:t>
            </a:r>
            <a:r>
              <a:rPr lang="en-US" altLang="ko-KR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a시월구일2" pitchFamily="18" charset="-127"/>
                <a:ea typeface="a시월구일2" pitchFamily="18" charset="-127"/>
              </a:rPr>
              <a:t>Cliff-Walking </a:t>
            </a:r>
            <a:r>
              <a:rPr lang="ko-KR" altLang="en-US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a시월구일2" pitchFamily="18" charset="-127"/>
                <a:ea typeface="a시월구일2" pitchFamily="18" charset="-127"/>
              </a:rPr>
              <a:t>환경 </a:t>
            </a:r>
            <a:r>
              <a:rPr lang="en-US" altLang="ko-KR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a시월구일2" pitchFamily="18" charset="-127"/>
                <a:ea typeface="a시월구일2" pitchFamily="18" charset="-127"/>
              </a:rPr>
              <a:t>– Sarsa </a:t>
            </a:r>
            <a:r>
              <a:rPr lang="ko-KR" altLang="en-US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a시월구일2" pitchFamily="18" charset="-127"/>
                <a:ea typeface="a시월구일2" pitchFamily="18" charset="-127"/>
              </a:rPr>
              <a:t>환경 실행결과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a시월구일2" pitchFamily="18" charset="-127"/>
              <a:ea typeface="a시월구일2" pitchFamily="18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686560" y="528321"/>
            <a:ext cx="502920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latinLnBrk="0">
              <a:defRPr/>
            </a:pPr>
            <a:r>
              <a:rPr lang="en-US" altLang="ko-KR" sz="2000" i="1" kern="0" dirty="0" smtClean="0">
                <a:solidFill>
                  <a:prstClr val="white"/>
                </a:solidFill>
                <a:latin typeface="a로케트" pitchFamily="18" charset="-127"/>
                <a:ea typeface="a로케트" pitchFamily="18" charset="-127"/>
              </a:rPr>
              <a:t>20194111</a:t>
            </a:r>
            <a:r>
              <a:rPr lang="ko-KR" altLang="en-US" sz="2000" i="1" kern="0" smtClean="0">
                <a:solidFill>
                  <a:prstClr val="white"/>
                </a:solidFill>
                <a:latin typeface="a로케트" pitchFamily="18" charset="-127"/>
                <a:ea typeface="a로케트" pitchFamily="18" charset="-127"/>
              </a:rPr>
              <a:t>최민규</a:t>
            </a:r>
            <a:r>
              <a:rPr lang="en-US" altLang="ko-KR" sz="2000" i="1" kern="0" smtClean="0">
                <a:solidFill>
                  <a:prstClr val="white"/>
                </a:solidFill>
                <a:latin typeface="a로케트" pitchFamily="18" charset="-127"/>
                <a:ea typeface="a로케트" pitchFamily="18" charset="-127"/>
              </a:rPr>
              <a:t> </a:t>
            </a:r>
            <a:r>
              <a:rPr lang="ko-KR" altLang="en-US" sz="2800" i="1" kern="0" smtClean="0">
                <a:solidFill>
                  <a:prstClr val="white"/>
                </a:solidFill>
                <a:latin typeface="a로케트" pitchFamily="18" charset="-127"/>
                <a:ea typeface="a로케트" pitchFamily="18" charset="-127"/>
              </a:rPr>
              <a:t> 강화학습</a:t>
            </a:r>
            <a:endParaRPr lang="en-US" altLang="ko-KR" sz="2800" i="1" kern="0" smtClean="0">
              <a:solidFill>
                <a:prstClr val="white"/>
              </a:solidFill>
              <a:latin typeface="a로케트" pitchFamily="18" charset="-127"/>
              <a:ea typeface="a로케트" pitchFamily="18" charset="-127"/>
            </a:endParaRPr>
          </a:p>
          <a:p>
            <a:endParaRPr lang="ko-KR" altLang="en-US" dirty="0"/>
          </a:p>
        </p:txBody>
      </p:sp>
      <p:sp>
        <p:nvSpPr>
          <p:cNvPr id="4100" name="AutoShape 4" descr="data:image/png;base64,iVBORw0KGgoAAAANSUhEUgAABr0AAAMJCAYAAAC+0f2NAAAAOXRFWHRTb2Z0d2FyZQBNYXRwbG90bGliIHZlcnNpb24zLjcuMSwgaHR0cHM6Ly9tYXRwbG90bGliLm9yZy/bCgiHAAAACXBIWXMAAA9hAAAPYQGoP6dpAAEAAElEQVR4nOzdd1QU19sH8O8uvXeQJogIKiCIolgQFXuvqNFYYywxJsb8YkxijNGoiaaYxBJ7N/Zu7AVRsFNEBUGQovReFtjy/rEv4w7b6erzOYdzdmbuzNxdZmZ35rn3uZz8/HwRCCGEEEIIIYQQQgghhBBCCHmLcRu7AoQQQgghhBBCCCGEEEIIIYTUFgW9CCGEEEIIIYQQQgghhBBCyFuPgl6EEEIIIYQQQgghhBBCCCHkrUdBL0IIIYQQQgghhBBCCCGEEPLWo6AXIYQQQgghhBBCCCGEEEIIeetR0IsQQgghhBBCCCGEEEIIIYS89SjoRQghhBBCCCGEEEIIIYQQQt56FPQihBBCCCGEEEIIIYQQQgghbz0KehFCCCGEEEIIIYQQQgghhJC3HgW9CCE1UlZWhlu3bmH37t1Yt24d1qxZgw0bNuDkyZN48eJFY1ePvEW8vLxgamoKU1NTzJkzp7GrQxrRzZs3mWPB1NQUN2/ebOwqkffEy5cvWcfevn37GrtKRE1z5sxh/n9eXl6NXZ1aW7VqFeuYJISQxjJ48GDmWjR48ODGrg4hhBBCiFKajV0BQsjb5dKlS9i6dSuuXbuGiooKueUcHR0xbtw4zJo1C1ZWVg1Wv1WrVuHnn39mptevX4+JEyc22P4JIYQQQgghhBBCCCGENA4KehFCVJKYmIh58+bh1q1bKpVPSUnB2rVrsXHjRnz33XeYPXs2OBxOPdeSENLYoqKicPbsWWa6qvcFqRsbNmxAQUEBAHEvySFDhjRyjZqO/Px8bNy4kZkePHgw2rVr14g1Iu+7M2fOIDo6GgBgYmKCuXPnNnKNCHmDjk9CCCGEEPKuoqAXIUSpGzduYPLkycyD1ipmZmYICAiAnZ0dDA0NkZ6ejtjYWNy/fx8ikQgAUFJSgsWLFyM8PBxbtmyBtrZ2Y7wFQkgDiY6OZvW2/OCDDyjoVYc2btyIlJQUAMCECRMo6CWhoKCAdew1b96cgl6kUZ09exYHDhwAIO4BT0EF0pTQ8UkIIYQQQt5VFPQihCgUHh6O8ePHo6ysjJnn4OCAn376CYMGDYKWlpbUOikpKfj111+xa9cuJvh18uRJVFZWYt++fdTji7BUtTImJCAgAPn5+Y1dDUIIaXSLFy/G4sWLG7sahBBCCCGEEPLW4TZ2BQghTVd+fj4++ugjVsCrd+/eCAsLw/Dhw2UGvABxa9E//vgDhw4dgo6ODjP/3LlzWL9+fb3XmxBCCCGEEEIIIYQQQsj7h4JehBC5vvzyS6SmpjLTnTp1wt69e2FkZKTS+n379sWOHTtYPbuWL1+OmJiYOq8rIYQQQgghhBBCCCGEkPcbBb0IITI9efIER44cYaZ1dHSwadMm6Ovrq7WdQYMG4cMPP2Smy8vLWWOuEEIIIYQQQgghhBBCCCF1gcb0IoTItHHjRtb03Llz4eLiUqNtLVu2DEePHkVJSQkA8cDZycnJaN68ea3r2ZieP3+OqKgoZGdno6SkBObm5nB0dIS/vz8MDAxqvN2kpCTExsYiOTkZRUVF0NTUhKmpKZydndGxY0e1A4+K8Pl83LlzB8nJycjIyICGhgYCAgLg4+Oj0vpxcXGIjo5GWloaNDQ00KxZM3Tr1g3NmjWrszqqKisrC+Hh4UhLS0N5eTksLCzQsWNHtG7dusbbFAqFuHv3LuLi4pCdnQ1zc3M4ODigW7du0NPTq8Paq68+jr/i4mJERkbi+fPnKCgoQEVFBfT09GBhYQEnJyd4eHjAxMSkjt9J3ROJRLh//z7i4+ORnp4ObW1ttGnTBt27d4e2trbc9UpLSxEWFoa4uDiUlpbC3Nwc7du3V/l8kFWP+Ph4xMbGIi0tDcXFxdDW1oapqSnc3NzQvn17hfVpCCKRCNHR0Xj27Bmys7OZc8fZ2Rn+/v41rl9+fj4iIiKQkJCAwsJCCAQC6OnpwdraGs7OzvDw8KjTa1l9KywsxK1bt5CWloaioiJYWFigXbt28Pb2rrNxKqOjoxEXF4f09HRUVFSgdevWGDhwoNzylZWVuHPnDhITE5GTkwNNTU1YWVnB09MTHh4edVKn+pSZmYlbt27h1atXEAqFsLOzg6enJ9zd3etlf5GRkXj27Blev34NHR0d2NvbIyAgAGZmZvWyv6aivLwct27dQkpKCrKzs2FiYoIOHTqgffv2CtfLzMxEWFgYkpOTwefzYWNjg+7du9f6t1tFRQXu3r2Lly9fIicnBxwOB5aWlvDw8ICXl9c7Me7ru/JdWhvqXs8ayvtw/AENey/RVKSkpODhw4fIzMxEYWEhTE1NYWtri65du8LU1LRG2+TxeMxvpPz8fPB4POjq6sLMzAzNmzdH27ZtYWlpWbdvhBBCCCF1goJehBApZWVlOHz4MDPN4XAwZcqUGm/PzMwMw4YNw4EDBwAAAoEA+/bteysHaC8rK8PmzZuxbds2JCcnyyyjra2NwYMH45tvvkGrVq2UbrOyshLXrl3DiRMncP36dbx69UpuWU1NTQwZMgQLFy6El5eXSnX28vJCSkoKAGDChAnYuHEjeDweVq9ejb179yI7O5tVfvbs2cxD/lWrVrF65uXn5wMAQkNDsWzZMty7d0/mPgcOHIiVK1eiRYsWNaqfLDdv3sTQoUOZ6dOnTyMgIAApKSn45ptvcP78eVRWVkqt5+HhgZUrVyIwMFBpXaoIhUJs2bIFv/32GzIyMqSWGxsbY/z48Vi6dCkMDAwwZ84c5vh2dHREdHS0yvtSR30cfwDw4sUL/PTTTzh79ix4PJ7cchwOB23atMHIkSPxv//9j7VM3gMFb29vudur+h9Wkfc/lkXWZy4UCrF9+3asX78eiYmJUutYWVlh6dKlmDRpEmt+aWkpfvnlF2zduhXFxcVS67Vp0wa//fYbunTpIve9SG7r4sWLOHnyJEJCQpCTkyO3rJ6eHsaOHYsvvvgCzs7OcstVPw+rHDhwgPkMquvWrRvOnj0rd5v5+flYt24d9u/fL/MYBwB9fX0EBwfjq6++gp2dndxtSYqIiMCqVatw5coV8Pl8ueU0NDTg4+ODiRMnYvr06SptW57Bgwfj1q1bUvM/+eQTfPLJJzLXWbRokUrfQXl5eViyZAmOHTuG0tJSqeVOTk5YtmwZRowYoXRb8q4Tu3fvxt9//424uDhWeU9PT5kPiV+/fo3Vq1fj2LFjKCoqkrkve3t7zJ49Gx9//DFrbE15JM9fVT8bgP3ZKzvmqiQkJGDx4sW4fPkyhEKh1HJfX198//336NmzJ16+fMm6hqxfvx4TJ05UqW5VTp48iZ9//hlPnjyRWsblcjFu3DgsW7YM1tbWam1XnurXsSopKSkKH7xWfb9Wkff9K4us79GioiKsXr0a+/btk7muh4cHfv/9d3Tq1Ik1Pzk5Gd9//z1Onz4NgUAgtV7//v3x66+/wsHBQW59ZElISMDq1atx7tw5phFUddbW1pg7dy4+/vjjOnsoLxAI4OXlxfy28vHxwfXr19Xaxvnz5zF+/Hhm+vfff8e0adOkytXFd2l9q6vjs7bXM1V/+1VX099b7/rxV9/3Eqrat28f63s3MjISTk5OSter6bWez+dj37592LhxI549eyazjIaGBnr27Ilvv/0Wvr6+KrwLICMjA6tXr8bRo0dRWFiosGzLli2Z3926uroqbZ8QQggh9Y/SGxJCpDx48IB1s96pUyeFD2RVERwczJq+fft2rbbXGCIiIuDn54elS5fKDTgA4lakx48fR7du3bB//36l271w4QKCg4Oxf/9+hTepgPjm7sSJE+jduze2b9+u9nsAxA+0evXqhT/++EMq4KWKP/74A8OHD5cb8AKA//77D3369Km34E+Va9euISAgAKdPn5YZ8AKAmJgYjBo1Sm5woLrS0lKMGjUKixYtkhsMKCwsxObNmxEUFMQa964+1dfxd+bMGXTp0gVHjx5V+JAOEPcKevLkCdauXat2/etbZWUlpkyZgi+//FJmwAsQ9wacN28eVq9ezcxLT09Hnz598Mcff8gMeAHA06dPMXz4cFy6dElpPXbu3ImpU6fi+PHjCgNegDiIuXv3bnTv3h1nzpxRuu26cuXKFfj4+OD333+Xe4wD4nNh586d8Pf3x5UrV5Rud+vWrejduzcuXLigMOAFiB8EPnjwQOUHnY0hMjISAQEB2Lt3r8yAFyB+UDd16tQanRMVFRX48MMPMX/+fKkHxPKcPXsWHTt2xK5du+QGvAAgLS0NS5YsQffu3ZGUlKR23erLuXPn0K1bN1y8eFFmwAsAHj58iFGjRuHPP/+s1b5EIhG++uorTJkyRWbACxA3cDhw4AD69+/PPIB/F7x69QpBQUFYv3693GBZTEwMhg4dyjq3b9++jYCAAJw4cUJmwAsQ/2YZMGAAXr58qXJ9fvvtN3Tu3BmHDx+WG3AAxL3LfvjhB/Ts2bPOjlsNDQ1WwCAiIkLu8SDPvn37mNd6enoYNWqUVJl35bu0pmpyPWso78Px19D3Ek1BUlISevTogc8++0xuwAsQ/964cuUKgoKC8Ouvvyrd7t27d9G5c2fs2LFDacALEAdU//zzTxQUFKhVf0IIIYTUL+rpRQiRcufOHda0n59frbfZoUMHcDgciEQiAOKHWnw+H5qab8dl6MaNG/jggw9YN8sWFhbo0qULWrRoAT09PeTk5CA8PBwxMTEAxA8A5s6dC6FQKNWzRB5dXV14enqiVatWsLKygr6+Png8HlJSUnDnzh0mwFJZWYkvvvgCVlZWMlvsylNeXo4PP/wQT58+BQC4uLige/fusLa2RmFhIWJiYsDlym8PsXfvXvzwww8AABMTEwQGBqJFixbQ1NREbGwsrly5grKyMgBATk4OZsyYgZCQkHpp+fjkyRMsX74cxcXF0NLSQteuXeHh4QEDAwOkpaXh0qVLyMrKAiC+4V2wYAE6dOgANzc3udsUiUSYNGmSVCvctm3bolu3bjA1NUVOTg5CQkIQHx+PZ8+eYfr06bUOCitTX8dfXFwcZsyYgfLycmZes2bN0KVLFzRv3hx6enooKytDVlYWnj59isePH8sNLmpoaAAQf4aSD7Or5stSl2mEFi1ahNOnTwMAHBwc0KtXL9jY2KCkpAQ3b97E48ePmbKrV69G165d0bFjR4wePZp5ANWuXTt07twZZmZmyMzMxKVLl5CWlgZA/HnOmjUL9+7dg4WFhUp1MjIygqenJ1xdXWFubg49PT2UlpYiMTERYWFhTNC5uLgY06ZNw/nz59GhQwep7XC5XOZzlHwQzeFw5J6v8j73Q4cOYe7cuayglJ2dHbp06QIHBwdoa2sjIyMDoaGhePHiBQBxkDc4OBhHjx5Fz549ZW43JCQEX375JWuek5MTOnfuDHt7e+jo6KCkpAQZGRmIiYnB06dP5QY91KWhoSHz8+FyuXKPMUXXOUAcDF2xYgVev34NLpcLPz8/tG/fHsbGxsjMzMSVK1dYQZKffvoJnTp1Qo8ePVSu9+LFi5lj1tzcHL169ULz5s0hEAjw4sULZGZmssqfPHkS06dPZ71HY2NjBAUFoUWLFqioqEBMTAxCQkKYMs+fP0e/fv1w6dIllVrb16eQkBBMnToVFRUVzDxDQ0P07t0bLVu2hEAgQFxcHK5fvw4ej4fvv/++Vt8dq1atwubNmwGIe3D07NkTjo6O4PP5ePLkCa5du8acB4mJiZg7dy5OnTpV6+sSh8NhjkehUMj87gEUXw/rSkVFBYKDg5nAg7e3Nzp37gwTExPmulb1ULy8vBwfffQRHjx4gKysLIwbNw5FRUXQ0tJCt27d4OHhAT09PSQmJuLChQtMw4DU1FR88sknKgXrv/jiC6kH623btkWHDh1gbW0NkUiEly9f4vr160xDgbi4OPTv3x83btyok3TJH3zwAX777Tdmev/+/VixYoVK6+bm5uLChQvM9NChQ6VSE9bld2l9q6/jU93rWUN5H46/6ur7XqIpiImJwfDhw1mN94yMjNClSxe0atUKBgYGyM/Px8OHD3H//n0A4t+ny5cvR3l5Ob755huZ283JycH48eNZjQVMTU3RrVs3tGjRAoaGhuDxeMjNzUVsbCyioqKY+x5CCCGENC1vx9NmQkiDknw4DChOT6YqY2NjtGjRgnmIWlJSgoSEhHobu6MuvXr1CtOnT2cCDsbGxli+fDkmTJggc7ybGzdu4JNPPmFuKv/3v/+hc+fOclPN6enpYdy4cRg/fjy6dOki9yGfSCTC+fPnsXDhQuaB1WeffYagoCCV07CcPHkSAoEApqamWLduHYYPHy5VRvKBZHVffPEFAGDevHn4+uuvYWhoyFqekpKC8ePHM4GXuLg4HDp0CJMnT1apfupYsmQJKioqEBQUhN9//11qnJGSkhIsWLAAhw4dAiDOy7927VrmIagsmzdvxtWrV5lpc3NzbNiwAQMGDJAqe+TIEXz++ee4e/cuIiMj6+hdSavP42/dunXMQzoul4uff/4Z06dPl/vgq7CwEBcvXsSePXukllU9LKqe2ubhw4f1/rA9PT0d27dvh7a2Nn7++WdMmTJFKqixefNmfPXVV8z0ypUr0a5dO8TExMDe3h6bNm2SSqXI4/Ewf/585hjKzc3Fxo0b8d1338mti7GxMWbMmIGxY8eiY8eOcgP7AoEAhw4dwqJFi1BYWIjKykp88sknCAsLk3rovmjRIixatAgAOyXU+PHj1eopFR0djfnz5zMP+m1tbbF69WoMHTpU6vMSiUQ4efIkPv/8c+Tn50MgEGDmzJkIDw+XGfRbs2YN81pfXx8bNmxQmPIvOzsbZ8+exbVr11SuvzynTp0CIJ0e6a+//lI7FV6Vn3/+GRUVFWjfvj3Wr1+Ptm3bspZXVlZi+fLlTG8kkUiElStXqhz0evXqFbZt2wYOh4Ovv/4an3/+uVQaQslrcUpKCj799FNWwGvKlClYsWIFjIyMWOslJCRg1qxZzIO+zMxMzJo1C2fPnm2QoIssxcXF+OSTT1jvafTo0Vi7dq3UmFoZGRmYP38+Lly4gCVLltRof+np6VizZg00NDSwdOlSzJ49W+p6GRMTg3HjxjHXyps3b+LGjRtyA7uq6t69O3M9bKjUt5JOnTqFyspK2Nvb459//kH37t1Zy6tf1/Ly8vDXX3/hypUrKCoqQteuXbFhwwapxhyvX7/GmDFjmO/30NBQXL9+XeHntWPHDlbAoWPHjlizZo3M8cTKysqwbt06/PLLLxAKhcjIyMDMmTOZQEptuLq6wt/fH+Hh4QDEwf8ffvhBpYZXhw4dYh23sq4pdfldWt/q4/hU93rWUN6X4w9o2HuJxlZUVIQpU6YwAS9dXV0sWrQIM2fOlLovAcS9tufMmcM0cFq7di0CAgJkps/eunUrcnNzmekvv/wSX375pdzPs6ysDNevX8f27duVNqYhhBBCSMOib2ZCiJTqKbns7e3rZLvVx4SRvKloyv73v/8xn4mpqSn+++8/TJkyRWbAAQACAwNx7tw5ZmDjsrIyhSlsgoKC8M8//6BXr14KW7VzOBwMHDgQ586dYx5y5ubm4uDBgyq/F4FAAG1tbZw4cUJmwAuA3PcFiB9aLFmyBCtWrJB5Y+no6Ih9+/axHnb8+++/KtdPHRUVFejbty8OHjwoFfACAAMDA6xfvx6tW7dm5p06dUpumrKysjKsWrWKmdbW1saxY8dkBrwAYMyYMdi3bx+4XC6rdXddq8/j78aNG8zriRMnYubMmQofihsbG2PMmDE4efJkTd9OvahqMb99+3ZMmzZN5oOHjz/+GGPGjGGmw8PDsXXrVpiYmODs2bMyH37o6urir7/+Yh1fys63SZMm4ddff4W/v7/CB1oaGhqYMGECjhw5wnzmz549YwVd69onn3zCpN1ydHTE5cuXMXz4cJmfF4fDwYgRI3DixAno6ekBEKeH3LRpk1TZyspKVsraBQsWKB3jytLSElOmTMHOnTtr/obqUUVFBby8vHDmzBmpgBcAaGlp4ccff0SvXr2YeeHh4SqnxKoKXv38889YtGiRzHG3JM/xn376iZVmaebMmVi3bp1UwAsQjy9y/PhxeHp6suomOVZnQ9u6dSurZ9zw4cOxdetWqYAXANjY2GDv3r0IDAys8bW1srISIpEIGzduxPz582VeLz08PLBt2zbWvPr6vmpIlZWVzHWtesALkH1dW7duHaKiotCxY0ccP35cZu9lW1tbqQe7iq6HGRkZrN4Uffv2xblz52QGHADxQ/uvv/6aFUCvCkTWhQ8++IB5XdXjTRWSaYIdHR1lBrbfle/SmlL3etYQ3qfjD2jYe4nGtnLlSsTHxwMQH1cHDx7EggULZN6XAOLGm+fOnYOrqysAcQ/HlStXyiwrmekhMDAQ3333ncLPU09PDwMHDsThw4dhZWVVw3dECCGEkPpAQS9CiJTq4z8YGxvXyXarp+PIy8urk+3Wp7i4OJw7d46Z/vHHH+Hh4aF0vebNm2Px4sXM9NGjRxUOQq8OZ2dn1vgA58+fV2v9efPmwcfHp0b7bteuHdPbSx5nZ2fWYOWPHj2SOzZIbejq6uLvv/9WGFjQ0tLCRx99xEzzeDy5LZmPHz/O+h/NmTNH6ecUGBhY454kqqjv408y3ZC8B0FvixEjRmDIkCEKy0ydOpU1LRQK8f333ytMT6mjo4MJEyYw0ykpKUhPT69NVVk6deqEPn36MNPqns+qunLlCqKiopjpv//+W6UGDT4+Pvj444+Z6R07drDSYQHihhKS5/jbfixVWb9+PQwMDBSWmTNnDmta0ViH1XXu3Jn12cqTlZWF48ePM9PNmzfHjz/+qHAdIyMj/P3336xeg7IClg1BJBJhx44dzLSRkRHWrl2rMI2glpYW1q1bBy0trRrvd/DgwVLjiVbXuXNn+Pr6MtPq/P+asiVLlii9rkk+hBcKheBwOPj7779lBiyquLu7o0uXLsy0os9r06ZNTNovExMTbNq0SaXAx4wZM1hpXutqzKGRI0eyerJIjpMkz+PHj1nXzQkTJsg8bt+l79KaUvV61lDep+OvJmp7L9FY8vLysHv3bmZ6/vz5CAwMVLqeqakpq2FbWFgYk+pdUlVadOD9PZcJIYSQdwUFvQghUqrGbKii7KGfqqpvp6ioqE62W58OHjzIPOA1NTVl3SAqM3LkSObmlM/nM2lN6oJkz4MHDx6ote60adNqvN+PPvpIpRvurl27Mq/LysqQnJxc433KM2zYMNjY2KhVFwCIjY2VWe7ixYvMaw6Hg+nTp6tUD8mgWl2r7+NP8pyUfLDyNlLluPb19WX1UtDV1WUFtOSpPq6hvGOopmpzPqtKsgdL69atVXpIVGXUqFHM6+zsbKkHRdVTIr3txxIA+Pv7o127dkrLdenShXVNVOfYUPVafPnyZVaPpxkzZjC97xTx8fFh9QqIiIhg0lk1pNjYWLx8+ZKZHjp0qEot4p2dnVkBYXXNnDlTpXKS3xEvXrxotLGW6oquri4roCVPx44dWdNdunRh9YyWR/J6mJCQIPfzkrzmjB07VuWxEAH2NefWrVsqr6eIkZERhg0bxkxfuHBBKrNBdZKBCQ6HI/dzfZe+S2uqNr8t68P7dPzVVEP89qhrp06dYtJ9c7lcla/zgLg3nKmpKTN98+ZNqTJ0LhNCCCHvDgp6EUKkVA9OVd1c1Fb17ajy0K6xSd7sduzYUa30LObm5qzUTaqMlfDixQv8+uuvmDhxIjp27IiWLVvCxsYGFhYWrL+FCxcy62RnZ6s8VoKzszMcHR1Vfg/VVQ8gyVM93WBBQUGN99lQdaka/wYQpwdTdRwqb29vtR6mqKO+jz/J1sy7d+/G5s2b38oHvhoaGujUqZPScvr6+qwHHt7e3iqNYVE9NauqvTajo6OxYsUKBAcHo3379nBxcYG1tbXU+fzHH38w69RXUELyWFL13KnSsmVL1nT1Y8nY2Bhubm7M9C+//ILjx49DKBTWoKZNg6qfkZGREes8U+daJyv1nCzVe9MMGjRI5X0MHTqUNX337l2V160rktdWAOjdu7fK66pTVpKGhgY6d+6sUlnJ7wiRSPRWNMhRpKbXNckeXKquJ+/zevHiBV6/fs1M1+aak52djbS0NLXWl2fSpEnM68rKSmZcM1kqKytZKUG7desmt/fcu/JdWhuqXs8awvt2/FVX3/cSjUnyt4yrq6tKjd+qcLlc1meo7Hfx1atXsXz5crlp0QkhhBDStCkfPZUQ8t6pPsaG5DgitVF9O7LGImlqIiMjmddXrlxRO7ghmfJL0Rhmqamp+Prrr3HmzBn1KwnxQ3hra2ul5SQfTNeEra2tSuWqP3Cr3nuwLqhaF1WCuHw+H6mpqcy0rDF8FGnbtq3MFqO1Vd/H35w5c3D58mUA4vRWX331FX755RcMGDAA3bt3h7+/v8oPWRqTmZmZykF0fX195rOo6fGsrCHAs2fPsHDhwhq1EK+rNKiSsrKyWMG0HTt2YNeuXTXenqxjae7cufj8888BiNOITps2DQ4ODhg4cCC6deuGTp06ST1kb8pUPTYA9jGlaiMRfX19ODg4qFT2+fPnzGsDAwOpIKQi3t7erOm4uDiV160r1cc5U+f6qu61uIqpqala1wRJxcXFMDc3r9F+m4KaXtdq8/1e/fOS/O4CxD2i1emRUT2Fam5ubp2ML1sVOKg6Jvfv3y+VorTKhQsXkJ2dzUxLBiyqe1e+S2tKnetZQ3jfjr8qDXUv0Zgk/7dxcXF1/rt45syZ2LNnDxO0/vXXX7Flyxb069cPPXr0QOfOneHm5lZnaSYJIYQQUn+opxchREr1hxd11fOg+nZk3SD//PPPUi0RZf1JpgipL6Wlpcx4AID4JlggEKj1J0le8PD58+cICgqq8U0qIH7IrIrq46qpS9VUl9VvBqs/QKgLqrRkV7Uu1XtnVA/8KlMfD0gb4vgLCgrCsmXLWCn/srOzsXfvXsyePRs+Pj5wd3fHjBkzcPjw4Trr9VnX1Ok1Knk8qLqeOsdzeHg4+vTpU+OUSKqey+qonkKpPo6lqVOnSj1UTE1NxZYtWzB16lS0bdsW7dq1w9y5c3H27Nkm36Jc1esLwD4+VL3WqXMtlgyEWlpass5XZao/wKyPoKoytbm+1vTaWtP/H1A/31cNqabXtbq8Hla/5giFQrWuN9V7idZV46vqKeKio6PlpjCTTC1XPTVdde/Kd2lN1fa3ZV17344/oGHvJRpT9f9tXf+WadOmDdavX88a27CwsBBHjhzB/Pnz0blzZ7i4uGDixInYtWtXo3ynEkIIIUQ1FPQihEjx9PRkTVdvMVkTRUVFePHiBTOtra0NFxcXqXLq3JjWt7pOyScr1ZdAIMCUKVOQkZHBzHN0dMRXX32FY8eO4eHDh0hOTkZmZiby8/OZv/Xr17O2o+pDOk1N6uAri+R4OQDUSiMIgHVzXFca4vgDgM8++wwXL15E//79oaGhIbU8IyMDR48excyZM+Hh4YHffvsNfD6/Tuv2rigqKsKUKVNYPRvbtGmDpUuX4vTp04iMjERqaiqysrJY5/OiRYvqtV4NdSytWbMGR48eRdeuXWW2gk5OTsb+/fsxceJEeHt716q32dtOnWux5PGk7hibhoaGcrfVUGpzfa2Payupfw11zamJCRMmsIJT+/fvlyqTnZ3N9NwCxGNkKgukvs/fpU3tt+X7dvw19L1EY6rL/628/2twcDBCQkIwZswYmd9BeXl5OHv2LD777DO0adMGS5YsoRSIhBBCSBPUtH6hEkKahOrjYFQfT6QmHjx4wLqZ8vb2lvlQoCmp3up51KhR2L59e53u49SpU3jy5AkzPXLkSPzzzz9KHwq+a62EG5uxsTFrWt0xXeqqFbCkhjj+qnTs2BEHDx5EdnY2bty4gfDwcNy5cwcxMTGsAHN+fj5+/PFHhIaG4uDBg9DS0qqX+ryttm/fznroNHfuXPz0009K0+DU9/lc/Vj6/PPP8cMPP9TLvoKCghAUFITU1FTmWLp37x5iY2NZ3wGvX7/GZ599hrt370o9eCNskoErdY+V6kGu6kGwhiDr+qpqSqr6uLaS+lf9mnPkyBH06dOnkWrD5ujoiB49euD69esAxHVbvnw56/vs4MGDrDG5Jk6cqNK26bu0aXjfjr/36V5CT0+P+Ww6duzICg7WJXd3d2zduhUFBQW4efMmwsLCcO/ePTx69Ij1vykrK8Nff/2Fa9eu4ezZs02u1yMhhBDyPqOeXoQQKR07doSuri4zfefOHbx8+bJW26w+WPOAAQNkllu8eDGrFaK8v7Nnz9aqPqowNTVltV6tnlKjLvz333/MayMjI/z1118qtYLPzMys87q8zwwNDVnHfEpKilrrq1teFQ1x/FVnaWmJ0aNHY82aNQgJCUFiYiJ27dqFoUOHslomX716FX/88Ue91+dtc/78eea1i4sLli9frtK4D/V9PlcPMDTEseTg4ICJEyfir7/+Qnh4OOLj47Fp0yb06tWLVW7fvn04ePBgvdfnbWZqasq8zs7OVqs1fvVjS3Jb8qizfVUemlY//tS5XtbHtZXUv8a45qhDMoiQnZ3NunYD7N43rq6uUo3BlKHvUuVqkhYWqNk1510//prSvURN08WqGoCT/N82xP/VxMQEQ4YMwU8//YSLFy8iOTkZhw8fxoQJE1i9wB4/fozvvvuu3utDCCGEENVR0IsQIkVPTw9jxoxhpkUiUa3SUOXn5+PUqVPMNJfLxciRI2tVx4bi5ubGvI6Kiqrz1B/x8fHMa39/f5Vb4UdERNRpPQjg5eXFvI6OjlY57VBxcTFiY2PrpU71ffwpY2xsjOHDh2PPnj04duwYKwi3e/fuBq3L2+D58+fM6169eqncm7W+z+dmzZqxWh83xvXDwsIC48ePx/Hjx6V6dr3PaQ5V0apVK+Z1SUkJ63tDmerpiSWvKZIk0yZKjiWoTHp6utIy7dq1Y00/evRI5e0/fPhQ5bKk6XB3d2dNN7XfLEOGDGH1QJQMMkRERCAmJoaZVrWXlyL0XSqtPq8579vx15TuJaqn4FX1f6vK/xVg/29fvnzZ4GNq6enpoW/fvti4cSOuXLkCIyMjZtnhw4fVOpYJIYQQUr8o6EUIkWnOnDms6Q0bNiAxMbFG21q2bBkrxdLgwYNljufVFAUGBjKv8/LycOvWrTrdvmRuelVa4APilo03b96s03oQdlrPwsJCXLp0SaX1Tp48WW/jctT38aeOnj17YvDgwcx0SkqKzIcN1dM01eVYGE1dTc7nmJgYxMXFqbwPyc9X1bENNTQ00L17d9Y+k5KSVN5nXZs4cSLat2/PTD9+/LhOtlv92GuIsR8bQqdOnVjT586dU3ndM2fOKNxWFcnjVdXeVS9evFDpQWWHDh1YD/mPHj2q0vZFIhGOHTumUtmmSvKYfJ+uhe3atYO5uTkzff78+Sb1/qs37rp06RKysrIAiHufVtHQ0MD48ePrdN+qfpc2hMY8PmtyzSkpKVFpnOH37fhrSvcS1fev6v/29u3bKpWT/F0sFArV+j6sa56enpg6dSozzePxWI2fCCGEENK4KOhFCJHJw8MDo0ePZqZ5PB7mzp2rdgu2CxcusFrx6+jo4Ntvv62zeta3sWPHsqZXr15dpzfOkq0xk5OTVVrnzz//RHl5eZ3VgYhVf7Cgyv+ax+Nh7dq19Van+j7+1OXs7MyalhzXoEr1FsaN9TCvMdTkfFb3+JHchzoDukseS0KhEKtXr1Zrv3VN8liSdRzVRPVjry4HvG9Mffr0YaVR2rZtm0rfxZGRkQgJCWGmfX19YWdnJ7OsZOv58PBwla4zW7duVVoGED8ElUxpHBkZKRWMk2XPnj21Tq3c2CSPyffpWsjlcjFq1ChmOjExkdWbpSmQ7EHD5/Nx8OBBVFRUsIKyQUFBsLW1rfN9q/Jd2hAa8/iUvOY8fvxYpf3v2bNHpd+/79vx15TuJar3slOlsRaPx8PevXtV2v6wYcNYqRt///138Hg89SpZh5rKuUwIIYQQaRT0IoTI9euvv8LBwYGZDgsLw+TJk1m9thS5cuUKpkyZwnp4tmjRIrRu3brO61pffH190bdvX2Y6NDQUS5YsUSvNHJ/Pl9uaUvKzuHfvHiuliSxXrlzB33//rfK+ieo8PT1ZLUgjIyPxxRdfyH34y+fzMWvWrBr3gFRFfR5/RUVFaqVlFIlECAsLY6b19fVhaWkpVa558+as6fcpPZnk+Xz+/Hml42Xs3r0bx48fV2sfkp9vZGSkykHQ4cOHo02bNsz0v//+i02bNqm1bx6Ph/DwcKn5GRkZSE1NVXk7FRUVuHfvHjNd/ZipKWNjY1Yr83fl2LO0tGQ9wE1OTsb333+vcJ3i4mJ8+umnrONj9uzZcstL9gBLT09X2sMqLCwMmzdvVlZ1xty5c1nT8+fPV9jDLzw8HIsXL1Z5+02V5LFdUlJSb6lwm6IFCxawHk5/9dVXuHv3rlrbyMzMxJMnT+q6agDEPRAlr9n79+/Hf//9h9zcXGaeKqnl6uu7FBCnXTY1NWX+6joI3JjHp+Q1p6KiAtu3b1dYPj4+HitXrlR5++/L8Qc0rXuJZs2asY6r/fv3K22AsnjxYpXTG9rb2+PDDz9kpp8/f465c+eqFWwSiUS4ceOGzGUPHjxQeTuAdA81R0dHtdYnhBBCSP2hoBchRC5TU1Ns2bIFenp6zLxLly7B398fp06dkpvSLS0tDV988QXGjBnDan03YcIELFiwoN7rXdfWrFnDSpOyfv16jBs3TulNZUJCAn799Vf4+vrKfXg3ZMgQ5rVQKMSkSZNk3mALBAJs3rwZH3zwAQQCgVTOfFI3fvvtN9bxvnPnTvTr1w+nT59Gbm4uhEIhsrKycPToUQQGBuLkyZPQ0dGBt7d3vdWpvo6/3Nxc+Pv7Izg4GEePHkVRUZHcbRUVFWHhwoWsB0ZDhgyRGrAcED98kRyrYu3atbh06dJ7Mc6B5PlcVFSEcePGyQwG8Xg8rFy5Ep999hkA6TEwFKkenPjyyy9VSlXI4XCwfv166OrqMvO+/vprzJ49W+n60dHRWL58Oby8vPDnn39KLY+Li4OPjw+mT5+Oc+fOKWx1nZ2djenTp7M+l6FDhyqtv6okP59Tp05h27ZtrIeIb6tvvvmGdV5t2bIFCxYskNkIJTExEaNGjUJUVBQzz9/fn9V7u7px48axzueFCxfKbKEvFApx4MABjBkzBnw+n/VQWZGuXbti8uTJzHRubi769u2LFStW4OnTpygvL0dZWRmioqLw7bffYujQoSgpKZGbjvFtUb3+n3/+OSIiIt6Z1JuK2NvbY/ny5cx0aWkphg4dil9//RWFhYVy1+Pz+bh27RrmzZsHLy8vXL9+vd7qKBlUePLkCX788Udm2tzcHAMHDlS6jfr6Lm0IjXl8Dh06lPXdt3r1apw8eVJm2QsXLmDgwIEoLCxU+Zrzvhx/QNO7l5DMnJCVlYUpU6YgLy9PqlxOTg5mz56NHTt2qPx/BYAlS5aw0uQfO3YMgwYNktkoR1JaWho2btyIbt26sQJnkoKCgjBw4EDs3r0bOTk5crdVUVGBX375hdUzz9/fH9bW1iq/D0IIIYTUL03lRQgh77MuXbrg33//xeTJk5mWeqmpqZg8eTLMzc0REBAAOzs7GBgYIDMzE7Gxsbh7965UT5SPPvoIq1evbvAb+08//RTz589Xe71Hjx4xLRWdnZ2xe/dujB8/nnnAePHiRVy8eBFt27ZFhw4dYGVlBQ0NDRQUFCA1NRVRUVGsh7qenp4y9zNkyBD4+Pgwg0knJiaie/fu6NmzJ9q1awdNTU2kpaXh6tWryMjIAABYW1tj1qxZrJt5UjdatmyJzZs3Y/r06Uyr0fv378u9OQaA5cuX49GjR8w4E5Jj19SF+jz+RCIRsy0tLS20adMGHh4esLKygr6+PkpLS/H8+XOEhoayHuQZGxvju+++k7lNTU1NTJw4ERs3bgQAvH79mkmtp6enBy73TXubw4cPo2vXrrX7gJqQqVOnYsOGDUhLSwMgvo506NABQUFBTEvs5ORkXL58mUnl5Obmhv79++Ovv/5SaR/BwcFYtWoVE0Tcvn07tm/fDk1NTVYKvC5duuDIkSOsdX19fbFhwwbMmjWLOb7//fdfHDp0CN7e3mjfvj0TYC0oKEBSUhIiIyOV9lgDxA8Kjx07hmPHjkFPTw8eHh5o06YNLCwsoKuri8LCQsTGxuLWrVusoJiDgwM+/fRTld67KqZMmYKLFy8CED/gW7hwIRYuXAgdHR3WufnFF19g4cKFdbbf+ubo6Ii//voL06dPZx5I79ixA0ePHkWfPn3QokULVFRUICYmBiEhIaxGKdbW1vjnn3+goaEhd/stWrTAhx9+iN27dwMQ//+HDBmCbt26oUOHDtDS0kJ6ejpu3LjBjNEyYcIEJCcnqzzW4KpVq5CQkMCULysrw9q1a+Wm+HR2dsavv/6KgIAAZl5dX1/rm6+vL7y8vBAdHQ1A3EOuZ8+e4HK50NXVZf0mqrpuvEtmzZqFhIQEpldgeXk5li9fjl9//RWdOnWCu7s7TE1NUV5ejvz8fMTGxiI6OlrljAK1NW7cOCxbtow5XxISEphlY8aMUflBfH18lzaExjw+jYyMsGDBAqxYsQKAOIgwZcoU+Pr6okuXLjAwMEBWVhZu3brFjHsZGBgIGxsbHDp0SKV9vC/HX1O7l5g9ezZ27tzJ/Ha4fv06vL29MWDAADg5OaG8vBxxcXEICQlBaWkpNDQ0sGbNGqYhkDKmpqY4cOAAhg4dyuzj3r17GDBgAFxcXNCpUyc0a9YM2traKCwsxOvXrxEVFYWkpCTm/lSyEUl1YWFhCAsLw4IFC+Dm5gYvLy9YW1vD0NAQPB4PSUlJuHnzJisopqmpqVZPREIIIYTUv7frzpEQ0igCAwNx/fp1zJs3j/VwKzc3V26rzCoODg5Yvnw5Ro4cWd/VlKmm4x9VD9p1796dSdf47NkzZv6TJ09USn0i+TBaEofDwa5duzB48GAmSCEUCnH16lVcvXpVqryNjQ0OHz7MPKAgdW/o0KH4999/8dlnnylM2aanp4e1a9di4sSJrIGsjYyM6rxO9XX8SaqsrERUVBSrd4gs1tbW+PfffxWmpPvuu+8QERHBSuEEQKq317vW28HAwAD79u3DiBEjmKBWeXk5zp07J3Ow9VatWuHIkSOsgeuVadasGdavX4+5c+eygkd8Pp8V6JDXs27UqFGwt7fH9OnTmYeYQqEQjx49wqNHj5TuX5VjqaysDPfv38f9+/cVlmvZsiWOHDkCExMTpdtU1eDBgzF79myp1I3l5eWs8UsqKirqbJ8NZfjw4di1axc+/vhjlJaWAgAKCwsVpiJ0dXXFkSNH4OTkpHT7P/30E549e8b0QhGJRAgNDUVoaKhU2SFDhuCPP/5gpV1UxsDAAIcOHcKXX36JAwcOKCzbvXt3bN++XaqXXn1cX+vb5s2bMXr0aLx69YqZJxQKmf/hu+6XX35B69at8c033zDXrNLSUly/fl2lXjSqXHNqytraGn369MH58+ellqmaWq66uvwubQiNeXx+/vnnePjwIev78eHDhzJT0/r7+2PXrl1qpz19H46/pnYvYW5ujm3btmH8+PEoKSkBIP6ukhWs1NXVxe+//652Ayh3d3fcuHED06ZNY/XwevHiBV68eKF0fVX+rwKBAE+fPsXTp08VljMyMsK2bdvg6+urvOKEEEIIaTCU3pAQopIWLVrg7NmzOHz4MPr37w8tLS2l61hZWSE0NLTRAl51zd3dHaGhodi0aRPat2+vtNeaqakphg4dii1btuDMmTNyyzk5OeH69esYP3683FbsJiYmmDFjBkJDQ9GuXbtavQ+iXFBQEMLDw7FmzRr06NEDtra20NbWho2NDTp06IBvv/0W9+/fZx5KSLb2VNR6tDbq+vizs7PDrl27MH78eNjb2yvdv52dHRYuXIh79+4pvbE3MDDAmTNnsH37dowcORKurq4wMjJi9fJ6V/n4+OD69esYMGCA3P+RjY0NFixYgKtXr9bogeeoUaMQHh6OhQsXokuXLrCyslLrwVznzp3x4MED5mGgMtbW1hg7diz279+PLVu2SC339fXFxo0bMWLECFhZWSndnouLC5YtW4Zbt26hRYsWKtdbVatXr8b58+cxdepUZkwcVb6z3gZDhgzB/fv3MXnyZBgaGsotZ2dnh2XLliE0NBTOzs4qbdvIyAjHjx/Hp59+ykqDKcnBwQFr1qzB3r17a/Qw2MDAABs3bsTly5cxY8YMuLm5wcjICAYGBnB1dcWIESNw8OBBnDp1CtbW1lLpperr+lqf2rRpg9u3b2PVqlXo06cPHBwcoK+v32gp7RrD9OnTERkZifnz58PGxkZpeVdXV8yaNQtXrlzBjBkz6rVusoILnp6eKqctrs/v0obQmMenpqYmdu/ejaVLl8o9ty0tLfH111/jzJkzrDEb1fEuH39Vmtq9REBAAC5cuMDqqSuJw+EgICAAFy9exIQJE2q0D1tbW/z333/Yv38/unXrprQnsIGBAfr06YN169bJbZRz8OBBTJs2TaXfJubm5pg5cybu37+Pfv361eg9EEIIIaT+cPLz80XKixFCCFtpaSkePXqEhIQE5ObmgsfjQSAQ4J9//mHlyh82bBh27tz5Tj7szsvLw927d5Geno7c3FyIRCIYGhrC1tYWbm5uaNWqldrvOycnB7du3UJKSgoqKipgZWUFR0dH+Pv712trU1JzIpEILVq0YHr2TJ06FX/88Ue977euj7+0tDTExsYiOTkZBQUFqKiogIGBAaytreHh4QF3d/d38jyuT69evUJYWBhevXoFoVAIa2trODk5oXPnzgpTzTW0jIwM3Lt3D1lZWcjLywOXy4WhoSEcHBzg7u6udmAqKSkJcXFxSElJQWFhIQQCAXNsenp6omXLlvX0Tt4vFRUVuHPnDhITE5GTkwNNTU1YWVnB09NTbkpTVZWUlODWrVtITExESUkJrKys4Orqis6dOzfodWDjxo2snh3Pnj1Ds2bNGmz/pH7Exsbi8ePHyMnJQUFBAXR1dWFiYgInJye0bt1apcBEU0XfpTVTXl6O8PBwPH/+HAUFBbC0tISzszO6du1a540W3uXjD2h69xLJyckICwtDRkYGOBwO7O3t4evrq3KDDFUVFxfj7t27SEtLQ15eHiorK2FgYIBmzZrB1dUV7u7uah1L2dnZePLkCZKSkpCfn4/y8nLo6enB0tKSSWH6tqXcJYQQQt4nFPQihNSp8PBwjBo1ipUWZebMmVizZk0j1oqQ+hMSEoJhw4Yx03/++ScmT57ciDUihJB3w6BBg3D79m0A4h4yqqRzJYQQQgghhBDyfqNmZoSQOuXv74+9e/eyBl/esmWL3IHqCXmbCQQCrFq1ipnW0NBAUFBQI9aIEELeDVeuXGECXgDQv3//RqwNIYQQQgghhJC3BQW9CCF1rnfv3tiyZQsrfdeKFSuwZ8+eRqwVIaq5c+cO0tLSlJarqKjAvHnzEBYWxswbMGCASmN6EELI+0YoFOLUqVMQCoVKy4aHh2PmzJmsedOnT6+vqhFCCCGEEEIIeYdQekNCSL3Zu3cvPv30U4hE4suMpqYm9u7diwEDBjRyzQiRb8WKFVi3bh369u2LwYMHo3379mjevDkMDQ1RXFyMly9f4saNG9i8eTOSkpKY9QwMDBASEkLjFRFCiAx8Pp8Zp2fUqFHo0aMH2rRpAwsLCwBAbm4uHj16hKNHj+LYsWPg8/nMug01ViIhhBBCCCGEkLcfBb0IIYQQCStWrFA7HaeOjg42b96M4cOH11OtCCHk7VYV9FJXly5dcPToUejr69dDrQghhBBCCCGEvGsovSEhhBAiQU9PT63ybdu2xalTpyjgRQghCnA4HOjq6qpcXkdHB3PmzMHJkycp4EUIIYQQQgghRGXU04sQQgip5vHjx7hy5Qru3buHhIQEvH79GiUlJeBwODA1NUWzZs3QuXNn9O3bF3379gWHw2nsKhNCSJNXXFyMS5cu4fbt23j8+DGSk5ORl5cHHo8HQ0NDmJmZoXXr1ujevTvGjh2LZs2aNXaVCSGEEEIIIYS8ZSjoRQghhBBCCCGEEEIIIYQQQt56lN6QEEIIIYQQQgghhBBCCCGEvPUo6EUaFI/Hw4sXL8Dj8Rq7KoQQFdA5S8jbh85bQt4udM4S8nahc5aQtw+dt4QQ8n6hoBdpcAKBoLGrQAhRA52zhLx96Lwl5O1C5ywhbxc6Zwl5+9B5Swgh7w8KehFCCCGEEEIIIYQQQgghhJC3HgW9CCGEEEIIIYQQQgghhBBCyFuPgl6EEEIIIYQQQgghhBBCCCHkrUdBL0IIIYQQQgghhBBCCCGEEPLWo6AXIYQQQgghhBBCCCGEEEIIeetR0IsQQgghhBBCCCGEEEIIIYS89SjoRQghhBBCCCGEEEIIIU2YUChEYGAgTE1N0b17dwiFwgbZb3Z2NhwdHWFqaor58+c3yD4JIaQ2KOhFCCGEEEIIIYQQQgghTdjOnTsRGRkJAFi2bBm4XMWPdfl8Pg4ePIjJkyfD09MTtra2aN68OTp16oT58+cjNDRUpf1aWlrik08+AQDs3bsXjx49qt0bIYSQekZBL0IIIYQQQgghhBBCCGmiiouLsXLlSgCAn58fgoKCFJaPiopC586dMWvWLJw6dQqpqakoKytDYWEh4uLisHv3bgwZMgQzZ85EQUGB0v3PmTMHxsbGEAqFWLJkSZ28J0IIqS8U9CKEEEIIIYQQQgghhJAmatOmTcjOzgYAfP755wrLPnz4EAMGDEBCQgIAgMPhwNfXFxMnTsT48ePh6enJlD18+DAmTJiA8vJyhds0MTHBtGnTAAChoaG4fv16zd8MIYTUMwp6EUIIIYQQQgghhBBCSBPE4/GwadMmAICDgwMGDhwot2xpaSk+/PBDlJaWAgAcHR1x5coVXL16FevXr8emTZsQGhqKkydPwtLSEgBw+/Zt/PDDD0rrMW3aNHA4HADAH3/8Ubs3RQgh9YiCXoQQQgghhBBCCCGEENIEHTp0iOnlNXHiRIVjeW3btg1paWkAAAMDA5w4cQK+vr5S5QIDA3Ho0CFoamoy6yUlJSmsh7OzM3r06AEAuH79Op48eVKTt0MIIfWOgl6EEEIIIYQQQgghhBDSBO3du5d5PWrUKIVlT548ybyeNGkSWrZsKbesr68vhg8fDgCoqKjA9u3bldZl5MiRzOt9+/YpLU8IIY2Bgl6EEEIIIYQQQgghhBBSQ127doWpqSlMTU1x5MgRldf77LPPmPW+/PJLqeVJSUm4e/cuAMDV1RXu7u5ytyUQCPDo0SNmul+/fkr3L1nm1KlTSssPHjyYSXF45MgRiEQipesQQkhDo6AXIYQQQgghhBBCCCGE1NC4ceOY14cOHVJpnfLyclbPrODgYKky58+fZ15XpRaUJzc3FwKBgJl2dHRUWgfJMklJSXj58qXC8lZWVmjTpg0AICMjgxVkI4SQpoKCXoQQQgghhBBCCCGEEFJDY8aMYcbaunr1KjMGlyIXL15Efn4+AMDFxQWdOnWSKnPt2jXmdZcuXRRury56XT179kxpGcl6SNaPEEKaCgp6EUIIIYQQQgghhBBCSA3Z29ujW7duAAA+n49jx44pXUeyR9jYsWNllnn48CHz2sPDQ+H2zM3NmcAbAKSmpiqtQ/UycXFxStfx8vJiXj948EBpeUIIaWgU9CKEEEIIIYQQQgghhJBakExxePjwYYVlCwoKcPHiRZnrVsnIyEBWVhYAgMPhwNXVVeE2NTU1WYGxy5cvK63zpUuXWNN5eXlK13Fzc2NeP378WGl5QghpaBT0IoQQQgghhBBCCCGEkFoYNmwY9PT0AAD37t1DYmKi3LInT55EeXk5AMDPzw8uLi5SZSTH17KysoK2trbSOgwaNIh5vWfPHiQlJcktGxkZiRMnTrDmFRUVKd2HnZ0d8/rVq1esccQIIaQpoKAXIYQQQgghhBBCCCGE1IKxsTEGDBjATEumL6xOcllwcLDMMpmZmcxrc3Nzleowa9YsGBsbAxAHsEaOHImIiAipcrdu3UJwcDAqKytZ83k8ntJ9SNaFz+cjJydHpboRQkhDoaAXIYQQQgghhBBCCCGE1JJkAEteisO0tDTcunULAKClpYVRo0bJLFdaWsq8rupBpoy5uTk2bdrEjO2VmJiIXr16oU+fPpg3bx7mzp2LHj16YPDgwcjIyECrVq3QunVrZn1DQ0Ol+9DX15dbT0IIaQoo6EUIIYQQQgghhBBCCCG11KdPH1hYWAAA4uPj8fDhQ6kyR44cgUgkAgAEBQUx5RWpKq+KQYMG4d9//2V6ZIlEIty/fx979+7F/v37ERUVBQDw8fHBkSNHmAAZAJiYmNRpXQghpDFQ0IsQQgghhBBCCCGEEEJqqXrPrYMHD0qVkZw3fvx4uduS7FGlStpBSf369UNkZCRWrFiBwMBAWFlZQUtLC1ZWVggICMCff/6Jy5cvw8nJCbm5ucx69vb2SrddVlYmt56EENIUaDZ2BQghhBBCCCGEEEIIIeRdEBwcjC1btgAAjh8/jpUrV0JDQwMAEBMTgydPngCQHgOsOhsbG+Z1TcbNMjIywrx58zBv3jy5ZfLz85Gens5M+/r6Kt2uZF00NTVV6qlGCCENiXp6EUIIISoSioRIeBWDF6+fUEoH0uAEQj4ddw0kq+A1DodsQvjTSxCKhI1dHUIIIYQQ8hbx8/ODi4sLACAzMxPXrl1jlh06dIh5PXz4cOjq6srdjpOTE/M6OzsbFRUVdV7XO3fuMK+NjY1Z43vJ8+rVK+a1nZ0dE9AjhJCmgnp6EUIIISpaumsaa3ru0B9ha+EkpzQhdaOsvAS/H/0fyipKAACfjlgFa1O7Rq5VwxOJROBwOPW+n/zibPx5/GsAQNSLMIQ9uYg+vmNw99kVdG7TB57Oneq9DoQQQggh5O02duxY/PzzzwDEga4+ffpAJBLh6NGjTJng4GCF27C2toaVlRWysrIgEokQHx+Ptm3b1mk9jx07xqqzKgGsuLg45rWnp2ed1ocQQuoC9fQihBBCVHDn2RWpecW8wkaoCXnbvMp5iVNhOxESdQZ8AV/t9e/FXmMCXgDw14nFOHh9w3vT66uoNB9Ldk7B97umYtWBeXXyvkUiEY6HbsWSnVOwZOcUZBW8ZpadDt/NvPZq0Rm5RZk4dGMDkjJicfD6etyIOl3r/RNCCCGEkHfbuHHjmNfnzp1DaWkpQkNDkZqaCgBwcHBA9+7dlW5HMt3g48eP67SOsbGxTBCOw+Fg2rRpStaQrkeHDh3qtE6EEFIXKOhFCCGEKJH4+inOSDwIr9LMzLERakPeJkWl+dh4+nvci72GSw8P4+J96YGsAXEQ5mnyQxwP3Yq07ETWsqsRx6TKP066g+93TcWSnVMQEn0W6bnJ9VL/hiQQClDBL5eav/7UEuZ1aXkRToftqtH2q4Jl+cXZ+H7XVDyMv8ks+/P41yguKwCvohRxqZHM/OjEO6xtdGgVCC6Hfj4TQgghhBDFXFxc4OfnBwAoLi7G2bNncfjwYWb52LFjVcpi0KtXL+Z1eHh4ndUvPz8fH330Efh8caO8KVOmqNxrKywsTGb9CCGkqaD0hoQQQogSYU8vyZz/KicJzTVaQU/HoIFrRJqStOxEZOanoZW9Fwz1TFjLfjn0GWs67OlF9PIZwTpmBEIBftg9nZl+GH8Tw7tOg71FC9x5dhkGuiYoLM2Vu/9LDw7h0oND6OYxEP07jpNbrilKSn+G+FcxKCzNxaP4UGb+tx9sgq62HgBAT8cAJf/fq9LBsiWr15tQKMTztChwOVy0tPcEl8OFUChE5IvbsDKxhYGuMX47+iVT3tXOE/GvZLeQ/fngfLjaeclc1tN7OK5HnsSD5zfQo91QvMyIw4v0p4BIBGtTe7Rx6kDBMEIIIYQQwhIcHIx79+4BAPbs2YPIyEjWMlUMGDAAX38tTr0dEhKi0jrr16+HgYEBRowYAVNTU6nlISEh+N///ofY2FgAgLOzM3788UeVtp2VlYWnT58CAGxsbODj46PSeoQQ0pAo6EUIIYQoIa8F3t4rv2NCr/lo60QpHd5XT14+wIFrfwIA9HWM8NnI1dDW0sGJ29sRmXBb5jorD8zFj1N2MsfVs5RHUmVO3t6hdl1uxfwHC2MbGOqYQhOGKq0jEAogEPChraWj9v5qoqg0H3+d/AZcDhf6OkbIKngls9xP+2fD3MgaLW09UMl/M2B3anYCUrMT8PrYS+QUZqi9f3kBrzfLo6XmmRtZ43rkSWb6dU4SQmSkOBzWZSo6uvVskHHHCCGEEEJI0zdq1Ch88803qKysZAWs2rVrhzZt2qi0DWdnZ3Tq1Al3795FfHw8YmNj4e7urnCd+Ph47NixA19++SU8PT3h5uYGAwMD5OTkICIiAsnJb7JEODk54fTp0zA2NlapPmfPnmUyKIwePRpcLjX8IoQ0PRT0IoQQQpQQiYRylx249ie8W3bFiK7Toamh1YC1ahqEIiHTw0UkEr13D/zP3tkLAOCAg9LyIjxOuouisny5Aa8qGfmpMNE3x6WHh3Ev9lqd1edU2E7W9Nxhy2Fj5oC0rBfQ1tKFjZkDAKC8kocV+2axyv44ZScy89Nw8cEhuNm3Q/tWAdDWrH0w7OHzEJSWF6O1oy/WHV/EzC/hFSlcL7coE7lFmTKX1STgpamhBb6gUq11XO28kJGXwkx/MnwFeOUleJ4mHRw7FbYTp8J2wsnGDeN7fgpDPdUeHBBCCCGEkHeThYUFevfujQsXLrDmq9rLq8qkSZNw9+5dAMCxY8ewePFildbj8/mIiIhARESEzOWjR4/GqlWrYG1trXJdTpw4wbyeOHGiyusRQkhD4uTn578fo6CTJoHH4yElJQWOjo7Q1dVt7OoQQpR4n89ZPp+PsrIyGBoa4vtdU5WWHxMwC94tu9Z/xZqI6MQ7OHRjA7Q1dRHoPQwpmc/x4vVTtG7eHqO6z4QGVwMAkFuYgbzibDjZuENT491qayMSiaSOjQEdxyP08X8o5hUoXFdHSw/llWVq7W/hmN9w4vY2JLyKUbeqjKD2o9HTexhCos7g0sPDrGU6Wroor+Qx03o6BnC0coWViS16tx8lMwAmFAoR9vQizt87oHIdTAwsMMBvAg5e/1utuutq60NP2wB5xVlqrVcbSz/cCg6Hi/zibJgbWYPD4WD53o9ljj1Wna62PhaMWgN9XdV63ZH31/v8XUvI24jOWULePo153h4/fhzTpk1jpjU0NBATE4NmzZqpvA0ejwdPT09kZ2dDS0sLlZWV8PT0REhIiMyeVq9fv8aVK1cQEhKCx48fIysrC/n5+TA1NYWtrS0CAwMxevRotVMTJiUloX379hCJRAgMDMTJkyeVr6RA3759ce/ePbi7uyM0NBRaWu9fI1JCSP14t54+EUIIIXUgJSUFly9fBp/Ph4WlBTgiDYg4AoXrXHhw8L0JepXwinDoxgYAQAWfh0sPDjHLol6EwcnaDZ1a90bUi3AcDtnILBvbYw7aufg3eH3ry4nb26Xmnb//r0rrqhvwAgBtLR1M7fcV0rITsfPCL+BVlqq9jSuPjgIQoUUz6XQqkgEvACgrL0FcaiTiUiNxK+Y8lkzazAp8iUQi/LB7OkRQr/1UQUmO2gEvQBxQtLNwxobT36u8jramLgRCPgRCvtQyEwNzBAd+gi3nlstc18+tF9N708LYhpnfqXUQQh+fU7pvXkUpVv37CQDg0xErYW1qr3K9CSGEEELIu2HkyJEYOXJkrbahq6uLOXPmYPny5aisFGcuWLZsmdzUgra2thg1ahRcXV3x8OFDPHr0CI8ePUJCQgKysrIQFRUFfX19tYNeO3bsYFIb+vj4YOzYsXj69CmysrJgamoKJycnDB06FB988AEsLCyUbm/p0qUYMmQIYmNj8c8//2DevHlq1YcQQuShnl6kQVGrOELeLu/rOXvs2DHk5OQw0zkaz1HCVZ5ObfnUXfVZrSbjyM1/lKbvWzJpM5bv/Vhq/ncT/4GO1tt/LJ28vQP346432P56tBuKvr5jWPNevH6KkOjTyMxPg7dLV5UCMbXV2rE92jp1xN1nV2Bj5ogHz2/U+z6rfDJsOcDhYP3J71ReZ1LQArg7+rDmCYR8cMBlHhLwKsrw0/7ZrDJtmvtiQq/5ctN1bj77I1KyEtSq//+C/4Cxvpla68iSmpWAM3f2QEtDBwFeg+Dm4F2j7ZTwivAqOxFONu4NNqYbke19/a4l5G1F5ywhb5934bzNyMhA69atIRKJYGBggLS0NLllly5dir///hsCgfyGm4sWLVI5TSIAFBQUwMvLC4WFhTAwMEBJSYncslZWVli/fj369eundLuDBg3C7du3YWJigsjISJiamqpcJ0IIkYd6ehFCCHmvFJTk4snL+7A2tUdLOw+ZZSQDXgBgILRSKej1NskqeI2EV4/hYttWrR4o6bnJSgNegLjHlyxHb/6DD3p/pvL+JBWW5GLb+dXIK8rE9AFfw7lZ6xptp7ZeZsQ1WMBLT8cAX4/7W2YrThfbNnCxfdNjy9nGHXuv/F6v9XmW8gjPUh7B1typxgEva1MHtHXqgMB2w/DTvtngC9+MszWy2wwcv7VNap32LbujmXlzAMC4nvNw99llJKY/kyqnr2OEmYO+g6WJ/HQxGlz2z19dbT0sn7oLQpEQWfmvYKhnAgNdI4XvYeagJXiVk4SkjFiEPbmIgpIcuWX93Hqhp89wZBeko7yiDBceHEQlvwITe38ObS0d8AWV+O3IlygqywcgHkdsbI/ZqBSU4/CNTXiZGYee3sPRvmU3mBhaYt+VdSjmFaBr2/7Q0dJDJb8Ch0M24WnyAwz1nww/995SwTqRSIT03GRYmthCS1MbEQm3cPTmZmb5J8OWM59vUyQSiZCRlwITAwvo6Rg0dnUIIYQQQhrcnj17mF5WJSUluHLlCoKCgmSWzczMVBjwqolNmzahsLCQ2T8AcDgcdO3aFS1atEB2djZu3LiBsrIyZGVlYeLEiThy5AgCAwMVbnfBggW4ffs2CgoK8Pfff+O771Rv4EYIIfJQTy/SoN6F1jWEvE/etXO2lFeM34/9D7wKcVq4Ud1nor1rd1YZkUiErVu3Sq2brBWqdPv/G/s7jA3M66ay1fAqylBRWQYjfTO5vU9UFfr4HC7cP8iaVz11naJ6VO8VI4smV4sVzJD0VfA6GOmbqlTXKrLGz/p40BI0M28OLU1tVrnafj6KqPr+q+vdfhRSsxIQlxqpsFw7ly6sgKGHkx/G91I9zYdQJERJSTF+OfKpSuXNjayxYPQaXIs8iauPjqm8n5pwtmmNaf0XSQXwcgszUFRWACcbN9Z8oUiIguIcaGlqw1DPROY2BUK+VBCrsRSXFWDnxV+QkZcqtczcyBqfDF+B46Fb8TjpLjN/2eQduB51EtciTtRonwP9PoCZkRX2X13HzBvqPwU2Zg4oLS+Gjak9/rv3L56lPFS4nVHdZ0IoEkIoFMDOwhnNzB3B5WhAIOQzKR4bWnllGQ7f2ITY1AipZa0dfTGi23Sp4GQlv4L5fNu5dGHGFmzq3rXvWkLedXTOEvL2edvPW3XH9JozZw4OHDgAFxcX+Pr6on379vD19cXSpUtx9674t5I6Pb2ys7PRvn17FBUVMfMcHR2xf/9+eHl5MfNycnIwffp03LghbhxnZmaGR48eKey9JRKJ4OPjg5cvX8LExARPnjyBgQE1ciKE1E7TeEpACCGENIB7cdeYgBcAHAvdgpa2bVFaUQINriasTGyRnv5a4Ta6eQxE1IswpleGpN2Xf8W84T/VdbVx9s5ehD+9xEz39R2Lrh4DoKmh/td4RWW5VMALAJbv/VhuekaRSIT7cdcR9SIMthZOSvcRHDiXGfNLludp0fBtFQChSIjoF+G4F3cNnVv3gVeLzlJl+YJKXIs4gZDoM1LLNv//WEzBgXNhbmSNTWd+YJb5ufdCX9+xavcK4Qv4EImErECapL9PfqPythZPWI+nyQ9hZmjF6pGVnpeC9Se/g662Pib0+hSvc16Cw+HCt1UP8AWVSM1KQG5RJjS5WvBv00et+nM5XGhpamNyt+9QKEzHiTDpAK6k7p6DAAA92w2Dk3UrRL4Iw8PnIWrt85PhK7D+5HfQ1NCCnrYBisryYWvuhNe5L5kyH/b5Aq72XuBypG/KzY1tYC4xZpbkezEzslK476YS8AIAQz0TzBv+EzLyUvH3yW9Zy3KLMnHn6WXYmDkgLScReUVZAMRjAd6OOV/jff53bz9mDGQfk6fD1U+zeix0i8Ll30/awpwTJbxC6Grrsz57oUgIkUhUZ0GmCn45VuyTH1x+lvIQq/99iLnDlsP2/3uoiUQi/Lh3JlPmWOgW/DhlZ70GwQkhhBBCGsKhQ4eQnZ0NAPjiiy+UBqu+/PJLrFq1SirYpKVVs8ZMlpaW2LZtG4KDgwEA2tra+Pfff+Hhwc6cYmFhgf3796Nbt25ISkpCXl4e/vzzT3z/vfwxeTkcDiZNmoSffvoJBQUF2L9/P2bOnCm3PCGEqIJ6epEG9ba3riHkffOunbPL985CBZ/HmsfqkSQCnIU9IBQKpdat6um1fOouhD+9hLN39srcR016MSkiEPLxw+4ZUvObW7fCzEHqpX4oLivAzwfny13eoVUgRnSbzkwXlOSgoCQPgAhbzq1Qa1+KDO48CfYWLZiglaQe7YbC1MACHVoFgsvl4sL9gzUeq8rZpjWmDViEO08v49zdfejqMQD9O46TGXgBgOjEOzhxaxsq+OXo5jEQ/TuOk3pgvmTnFKX7tTa1x6cjVtaozgBQWl6M1KwE2Jg5wMRA+QDQ1ck6b3MK0/HHsUWscrLGCQOAlKwEbD77o0r7auvUEeN7zqPAggx8QSVe5ybjdswFaGpowkjfFDejz9bpPpqZN4ezjTsrKF5fqvdCBIAFo37B78e+Yqb92/TF4M6TlG5LKBIiKT0WhaW5aO3YHrra+qzl5+7sQ9jTiyrXbe6w5bA0boZLDw7jUUIo07jhwz5fKBzzrIRXhC3nliOnMAMD/Sagq8cAlfdZlxR914pEImTkp6KishwOVi5yr1+EkIbzrv0+JuR98Laft/369WN6aN25cwfu7u412s7gwYNx69YtAOqP6RUcHIyLF8W/z6ZMmYJ169bJLXvo0CF8/LF4fGczMzM8f/4cmpryG6vFx8ejY8eOAABvb2+mpxghhNRU02keSwghhNST3MIMnArbJRXwAsBKwWcotJUZ8Kpiay7u5dSpdRA0uJo4FbZTqszLzDh4OneqfaX/X3zaY5nzkzOfQygUstJZ8CrKAIjHKOJVlOHqo2PILnyNjm490dapI24/uaBwXw+e30BadiJc7NqilFeEiIRbCss7WrkiJStezXcEuQFDAAiJOg0AyCvKQr+OwTUOeAFAUsYzrNg3C5X8CgDA7ZjzuBd7FV+M/hWGesasskKREGfv7EUFvxwAcCvmP9yK+Q892g1FgOdg6GrrobisQOZ+DPVMsGD0GnDAgaaGVq0DQPo6hgof1NeEhXEzLJ+6CyW8QujrGCmso6NVS8we8gOep0XDxbYN+AI+rjw6itLyYgz0m4AbUafxKjsJLnZtMar7TAp4yaGpoQVHq5YY13MuAPExJhn0qt4bTl0aXE2M6Dodr3KS1F63tWN7eLfsiuOh21DB50FHSw/llWUK15E1Tp9kwAsAwp9ego2ZA07e3gEAWDTuT1ZqSpFIhCuPjuLG/5/nVRZPWA99HUNmul3LLniZGafye9twaonM+TeiTkmdSyKRCJn5aXicdBfXI08y8/+7dwCl5SXo4ztapX3WRHZBOi7cPwh9HQN09xwELU0dmBpaQCgU/H9vOSEy89NgYdyM6TV3I+oUrkikHh3bYw7aufjXWx0JIYQQUjNdu3bFkydPAABbt27FmDHSjctk+eyzz7Brl7in/kcffYS1a9eyliclJTEBL1dX1xoHvGqjuLiYFYiaOHGiwvLDhg3DF198geLiYuTl5eHWrVsKx/ZydXVF69at8ezZM0RGRiI2NrZR3ich5N1BQS9CCCHvvLN39yHhdYzScoZC6RRrksb0EKfb4nK48HPvBUerllhf7WGrqaFlzSsqw/O0KLnLHsaHoJl5c9x6/B/yirOQnpsCkUiEgZ0mIL84m+kp8TwtGgtG/aJSL5P0vGSk5yWrVLeUrHj8OGUnKvkVKCrLg5mhNZbunqbaG1Pi5uOz6NFuSK23UxXwkpz++eCn6NAqEMO7TmMCNi9exaCEVyi1fkjUaWTkpmBSnwU4Hb5bavmMgd/AydrtrQn86OsY4d69e4iMFI8t5ufnBx8fH6ly9pYtYG/Zgpl2sX3Tq7CuA3LvCy6Hi28mbMDPB+ejm+dAeLXojNzCDBy49pfK2/B26YoubfshMf0pXGzbws7CGfaWLZiAtaqM9E3h6dyJCdDL6gmojLmRNVrZe+Hus6sQQQQrEzvoaOkxAS8A+PngfMwb/hP2X12HEl6R3MDajchT0NLUwY2oUwAArxad0b/jeOy4sFqtOklqbu2KGQO/hVAkRFl5CZIzn8PNoR02nl4qc9w1QBxg6ugWWOfXcQAoKy/BuuNvPuOH8TcVlu/jOwYBnoNx59kV1vzDIRvh5uANXW29Oq8jIYQQQmpu3LhxWLp0KQBxTydVgl7l5eU4efJNI5yq9IGSzp9/kwq7R48edVBT9d29exfl5eLGgQYGBvD19VVYXldXF35+frh27RoA4ObNmwqDXgAQEBCAZ8+eAQAuXLhAQS9CSK1Q0KuJiY6OhkAgaOxq1JuKigpkZGQgLy8P2tqyx0shhDQdb+M5WykoR2zGPQhEfLhZd4Supj7iUiNVWlcbhgqXpyVm4BUnk5kWiUSwNXbB68IXAID2DkHITi1EdmpEjesvqZCXI/XAU5Lkw2VJ5+8dhECiBxsg3SOjrlQFTwAgBeno5DQId1/WvHeWpMOXFY9HVRsPnt9AQupTVPDLoKdtiJwS+WO5xaZG4Mc9H6NSUC61LP91GfJfq3Z8NRR5561IJML9+/dZZe/du4f4+Hi4uro2dDXfW0M95yCvNAOpL14jszgF+trGKK0QB1yHec2FloYO+IJKaHA1ZQZTs1ILYAg7ZKbkIzMlAgDg7zACD0WXkZgTLXOfDqZu6OQ0ELml6eByuDDVtUFERASzvKS8AMa6Fijk5aj8PnKLMlnXp6yCVzLLVR/frDpfxz5optUG917+x8yLTryDZjru6N9mGl4VJEBHUw8Opm7ggIPjUX+qVL/kzHj8cfhrtHcIQmp+HOIy7ytfCcDhK1vRppk/LjwVX1+NdMzRs9U4aGvKToWUnPsU95LZ47L1bT0FxrrmAIAiXi4Scx4jvVD1oCQAXH54BA+e3pTqYepm3RHR0dHQ0mCf2xwOByKREHmlmdDTMoSetuLvM0JIzb2Nv48Jed81xHnbpk0bcLlcCIVCXLlyBdevX5caU6u6mzdvIj8/HwBgb28PbW1t1m80AKygmJ2dndTyKhoaGvDy8qrFO5AvNjaWed22bVuFqQqreHt7M0EvyfXl6dq1K7ZsEY8ze+3aNcyfLz8tPyGEKENjejUxLVu2RE6O6g8cCCGkprT1NCGoFELAF4LDASztTVBSyENpofSD/beFppYG5qypWe8gE0FzmAiby1wmghDn7+/H1YMyghscwKa5GcrLKmHT3BT8SgESItkBFC1tDVRWvGnQoKWjie7DPWDtaIrYB6mIuJ4gc78f/TQQegZN92FK6InHeCSj7iaWBmjpbQteSQXSk/JQUsjDxysH1dl+o26+QGp8NvIyijHx6951tl11vXj8Gme33m20/avLz89PZutRAPjqq68gEtFPwoZkYmmAyd/1YaafP0rD+V2qBWbkMTbXh19/d/ArBUhPykVhTinSX+ZBJFT9f8vhcsDhcMDlcpReT68ceISgCe1rVefXSbmwdRYHiLJfFeDZvRSIREDcw1S530fWjqYYt1C6tXBBdgliwl+i65C2AICstAJU8Cph37J2Pbfunn+GO+djMWh6J7RsZwsAuHE0CoJKIXqP95G5zj+LxT1rJ34dBEOTmo0d8uxeClr7ObLmRd9KxPXDUbC0N4F3jxZo29lJ5rqnN4cj6UkGM83lcqBvrIvSQh6EahwPhBBCCHk7WFhYICFB9n1llZqO6bVw4UJs27YNADBq1Chs375d6Tpbt27Fl19+CQBo3bo1wsPDFZaXHNfLxMQESUlJb002DUJI00NBrybmfenpZWNjQ63iCGlEzzLu4snrMHA4HHRw7IuE7EjklooDNX7NB8DayAlZxcnQ1zRFaX7lW3POvipIQFjiKZXL+zsPhVDEx6OkENjy5T+4FUEE7/Ze0NGUTiclEPKRnPcUfGElBEI+Yl7fQv8202CoY4oiXi5uJ55EcXk+rI2c4O88BFoa2njyOgxPM9786A9oORrWRuKAW3F5PjS52tDW0FG5R0NjcDb3gI9Db2hwVes0fifpLFLz46TmG+taopCXrfJ+e7YaDwsDW2Y6JP4IsopTVF6/LvV2+wBm+opTYjYGed+1z58/Z1qSVuft7c0qW1BQgPLycpiZmUFLS6u+q/zeyitNR3JeLEx0LeFk3rbJ3dgXlefh4tOdrHmtbTqjtU0nmed+SUUhzj/ZptY+TPWsoaWhI3Ue62kZYmDbj+R+JhV8Hk4/3shM2xg5w8+pP3Q09cGrLEFxeT4KyrIQkXZNrfpI0tcygrmBLQy0TRCbeU+tdS0M7JBbkg4RxONEanK1wRdWKFlLmo2RMzKKkgAAjmat4dd8AJLznuJ+suIxGgHxNcpE1xIllYUITzyNQl4OjHTM0cN1DHS1DFBSXgBNDW2Z322EEPnonpaQt09Dnbf//fcffv75ZwDiHlEbNmyQW7a4uBgjR45EZaU4Q8fevXvh4ODAKpOTk4PRo8XjjXI4HFy8eFHub3NVenrVNOg1bdo0HD9+HAAwa9Ys5j0qcurUKUyePBkAYGNjo7S3l1AohLW1Nfh8PgAgKioKzZvLbpRKCCHKUHrDJqa+uiI3FTweDykpKXB0dISubs1avRLyLhMKhSivLIOejkG97SOvKAvHIm9DBBFEIkilZao+7deiP9q161un56xQKERcXBwEAgHc3NzUfqieX5wDY30zcLlc1vxn10JV3saCUb/A3FgcsCg8VYjSDPllOeCgUwd/mQ9fBUI+Tuxmj8ljZWcKd0cfHA7ZhOLyfABAZtFL5IoS0afdGByN+J1V/kX+Q/QLGIZjoVvwKD4Umhpa4AvY6Qnr2ifDloPL1cChGxuQkZcKLU1t+Lfui5uPlY/7tXzqLrX35+Pjg5zCdCS8eoLnaVEoLM1DcOBcWBjbYMnOKTLXsTC2QU7hm3+MT8tuCOo2kFXG0t4IW879BKGoYRuM9PQejl7t+zfoPlUl77u2amBtWVq0aAErKysAQExMDOLixAHKrKwsBAcHU+CrXg1o7AooFNC5F4RCodT1Vp7OHbpg2Z6PlJZbNO4vGOoZAwD4Aj5W7JsFgZDPLB/fex5cbNso3Eanjv4KlwtFQkTsqnnQq7SyCKX5RfBz7wVkKi8vKaeEne6xJgEvAAgOmgVrUzvWPMNUDZWCXlfj9kvNKyrPxdPcUFib2iP86SUAwLAuU9HBLRCbTv+A17kvAQDfTNjA+i1SWJKLIzf/gUgkQn+/8XCwdJHadgmvEHrahiofK4S8reielpC3T0Odty4uLvjzzz9RVlaGJ0+ewMTEBC1atJBZdvfu3UzAy8/PD0OGSPewv3v3TVYJKysr+Pn51U/FlSgpKWFe6+mp1lhGspzk+vJwuVw0a9YMqanisVeTk5Mp6EUIqTEKehFCSBPxMiMO+67+AV55Kfzce2GI/+R6afV/N/aqWmnM7iVeQB+/EXVahxs3biA+Ph4A8OjRI0yaNEml9YRCIVYfnIeycvGPZgfLlhjgNx5ONm4AgJiXylvi9/QejqD2o1jzWtq0Q3SG7LFwqsTExMDNzU2qZaCs3g6XHx2Fu6MPol6EAQDaOnVETmEGHj6/CQtj6Z5BaTmJiEuNxKN4cdBOUcBLX8cIpeVFCuuqChszR3A4HMwdthwccJBfnI1t51cpXW/+yNU13qeFcTNYGDdDp9bslITfTNiAlQfmSpWXDHgBwBD/yVJlHKxaYuGYtUjPS0EFvwIHr/9d4/pJ7icrP03meGqt7Nthct+Ftd5HY1B0s8nj8ZjXt2/fZl6XlpbixYsXNJD0e06dIIamhhaWTdmBm9FncfnhEanl1qYOmNz3CybgJV5HEz9MVq+HmCq4HC4+7PMF9lz+TUY97PHpiJUAgN+P/g+5RfKjWqr2aK1iZ+GEof5TkFecjftx1/HitTjg3KVtPwzqNBEAkJQRi+gX4eByNdDWsRMqikVo7tgc6flJCIk+C5FIiKFdpkh9Z6RmJeDMnT1q1ae6F6+fMHUCgFNhO3EqbCerjOQ12atFZ0Qn3mGm/zmzDJ+P+hkWxs0AiMcUO3hjPWKSxN/Bns6d8DIzDkWl+RjiPxmdWwextp1fnIPYlEewtXBGc2saT5AQ8vYpryzD7ScXUVHJQ+fWQTA1tARfwIcGV6PG928CIR8xSfchEPLh7dL1vW9AUFiaB00NLejrvF1jVBobG2PAgAFMr6hDhw5h0aJFMsseOnSIeS0vBXlm5pvfJ+bm5nVYU/VI3iuo2hhO8r65rKxMpXXMzc2ZoJfkeyeEEHVR0IsQQpqIyw+PMsGcu7FX4eHcCXYWTuBwuNDRUq81WlbBa8SmPIK3S1cY6ZuylhWXFahdt8LSXOjr66u9niwCgYAJeAHiH8Dx8fFwdXVFWnYiTtzeDl5FKfr4joG3SxcA4gdqpeVF2Hx2OfMZAUBqdgK2/vcTZg/5AfaWslvQSZo/YhWsqrWYB4DoKMUBLwAICwvDy5cvMXjwYKllbg7eiEt9M96XhxO7Bd6Tl2/G6Tl5e4fM7ct6KCvJzNAK0wcshq62Pp6lPMTRm5uV1lmeQZ0mMjfkXI74htrMyArzR6xCZkEabEwdoKWpjUsPjyAk6jSzXo92Q2FlYitzm7Whp2OApR9uRVp2IkwMLPDrkS9Yyx2tXDFj4GK5D56NDcxhbCC+CXSbtBm5RZkw1DWBlqY2SniFiEy4DXMja3g4d4JIJMSPe2cqrE9LWw8427hLBb0sTWwxstuMWrzT+pOVlYXS0lI4Ocke36eiQnEvE0XL09LSKOhF1MLlcBHYbigC2w1lzS+v5EFbU6dB0zi6OXjjf8F/4J8zy1BYmgdAfI0e3nUaU2bB6DV4nZuMikoerE3tcejGRsS/En8vLB6/HpcfSQfvZLEysUNWwSu8ynmJhNdPYKhrjFc5SQCA7p6D0L/jOKass407nG3E5xWPx0NKSQo4HA5a2LZBCwU93LhcDeZ91ISFsQ2sTOzxLOWhyutIBryq7Lq4Fl+MWQuBUIA9l39FwqsYZtnjpDet0s+E78aZ8N1obt0KAzt9gFJeEev7blzPT+Dp3KmG76bpq+CX42V6LJrbuKn9W04VVx4dw/XIkwCAEd1moLA0D1cfHQMAjOw2A76tetT5Puvbq5yX2Hj6e2Z6yaTN0NbUYZWJS43Ensu/QU/HAP5t+qKX94gmlx72fVfKK0ZEQig8nP1gYmDR2NWpc6fCdjGN20Ifn2Mtm9DrU7R16qjSdnIKM7Dl3HKU8NgN2o6FbgEA/DB5m9oNL94GIpEIIoiY+5AqQqEQZRUlCH18DqGPz0GTq4Xh3abBp2W3RqppzQQHBzNBr8OHD8sMeqWlpTFpBrW0tDBq1CipMoC4AVoVVXtY1QfJ3nFVvdOUkby/ULXuks8cVOkdRggh8rx7356EENKAnqdFI+pFGGzNm8O/Tb9atchLynjGmt5xYTU44EBLUxsju8+Ep7NqqQyevLyPA9fE6fYu3D+ID3p/hjbNfZnlEQm31K7buXt7MbrHTOho6UNXu3Y/tmX9SL527RpcXV1xOnwX0nOTAQAnb21HK3sv6Gjp4Yfd0xVuc/PZ5VLBveo+HrREZsCrqEj1XlOvXr1CWVmZ1I/27p6DWEGvO08vw8bMAV8Fr8Mvhz5TefuKfDFmLfPap2U3uNp54ueD82WWHdtjNto07wAtTW2ZqQM7VWt1X0VbS4eVsqqv7xj4tOyGV9mJaOvUEVqa9Zf/XlNDC042blK9uwCgq8cAlW/4tTV10MzMkZnW0dJFL58RrDLfTdyE6MQ70NcxgrujNxJexbAewlqaiHsvdHTriftx1wEA3TwGoHf7UVIP3hpTQUEBtLS0cP36daSlpTHzJ06cKFX22bNnUvMklZeXAwBCQkKklr1vqQ15PB6ysrJgYWFRZ8F+IlYfD/1VYaxvhv8F/6GwjK35m/Q5U/p9yVo21H8Kikrz8Szlkcx1e7Qbit4+I8GrKMWey78iLTsR0YnhCA6ci76+Y+Fg5QI7C+favg0AgJ2FM2YP+QG3Y87jYfxNAED/juNgb9EClYIKpQ0ocgozmB5atVHMK8Dz1CjsvvyrSuWTM5/jnzPLpOZzwGGCoSKRCOBA6iGoIhWV5UjOeg4bUwe5vwOEIiGuRZzA89QoCEVCjOkxWyplpKqKywpQya+AqaGl0iDLq5wkbDy9lJn+dMSqGu8XAIpK85Ga/QJWJnZITH8KDofDBLwA4MQtdm/J47e2wcXWA8YGZqzPVCAUgMvhqh0k4gsq8TwtGga6Rmhu3arG70OR4rICVsALAJbv/Vhu+bLyElyLOAGhUIC2Th1hYdys0a4zTU1GXipKy4vhbONepwHBUl4x4l89hkgkhImhBRO8r77vv09+CwD4794BeLXwR3DgHADiaxCXw4WZkVWd1akuVF23zYys0aFVIDQ1ZP/uFIlE4HA4GNx5EhP0qu7Atb/w0cBvmUwU8iS+fortFxRnULgVcwE9vKQb3L3NJO9NAtsNQx9f8XhVlx4cRkj0GVZZvrASR29uhrdL17cqsN2nTx9YWFggJycH8fHxePjwIXx9fVlljhw5wmRfCQoKgoWF8uCwOtla6pqBwZuUx6r22pIsJ7m+Io35Hgkh7xYKehFCGkQJrxBHb27G87RoGOubYfqAxTLTvDUkPp+PyMhI8Hg8eHl5wdjYWPlKEjLz07D7kjgQURVI6upRt2OziCBCBb8clx4cUjnoVRXwqrL/6jpmDKakDMWDx8qTmPEUaw+/6X0zOuBjVos7voAPkUioUlCkamDa6uJTniAtO5GZrhRUIPpFOCJf3JZZXpJQJEBBSY7c5VwOF47VUii9fv0aoaGhyM/PV7p9STweTyro1aJZaxjpmaKoTLytYl4B8ouz0aa5LxZPWI9VBz5Rax/V/TB5u9Q8Qz0TfPvBJkQnhuPm47PIK8oCIE6l2O7/e8gBQOfWQaweS83MmkODq6Hyvq1MbOuld5c8sloDt7Kv2/EudbT00NGtJzPt5uDNnCOSYwoN7zoNPbyGQFtLBwa66l0f6tuBAwdQXFwsc9mVK1fQunVr1rzHjx8r3F55eTlKSkpkDjBdVFSk1phOTYVQKIRQKISGhuqphrKzs3H27FlUVFRAR0cHw4YNg6mpaf1WlDR5HA4HE4M+Z6aFIiEeJ95BWXkJvFt2ha62ODhqoGuEmYOWoKy8GLra+tDU0IK1qX2d18fGzAEju3+Ekd2lx077ccpOfL9rqtT8Hu2GMj13JRtp1ISnc2cEeA1iBXRq6l8lKWm9Wvijm8cAmb25UzLjsfnccmY6OHAuvFp0ZqaFIiFiUyKw/+o61np/nVgMAFj64TbkFmVCIOSzgp7yRCbcxpGb/zDTo7rPRHvX7nLLX7h/UGq/30zYAC1NbXC5GioH987d3YewJxdlLnN39EFsSoTcdat6Tuto6eHzUT8jM/8Vwp9eQkpWPAZ1msj6vBQpKMlh/Q4c0vlDCIR8cLka8HXtAW2tumkQsv7UkhqtdyPqNG5EnYYGVwOzhy5jNX55n7zOTcaBa38yvwmrfD9pi9Lf6AKhAPFp0eByuLj5+Bwy81MBcCAQ8DGpzwI42bgh4VUMdl78hVnHQNcIpgaWSMsR/37/39jfoaOtxwS8qkQnhsOnZVdwuRq49OAQXuW8RL8OwQhoIsGcVzlJ2HTmB2b68oMjWDj2V+baDgBJ6c+YNOB9OwTj0oND1TfDsvW/n/DjlJ1yf3/kFmYoDXgBQErmc9b00+SHOHtnD9q7BqC3z0iZ2y8uK8DT5Iews3CGnYVzkwkWJWfGY4vENRsAbkSdQke3QPx14ltU8Hly1gTre23e8J9gY+ZQX9WsE1U9t7ZsEffYO3jwoFTQ6+DBN98R48ePl7styQZYkikGG5pkasWsrCwFJd+QTE9oZmam0jo1CZQRQogsFPQihDSI1f9+yrwuLM3DH8e+wsIxv8HUsPHSXdy8eZNJs/fixQtMnDhRrYe61yJOsqb/u3dA5aCXUCTEnaeXkZj+FG4O3mjvGqCwvPihjEBusKK8sgz3Y68jMV1+bw5eRSm2/bdSpfopc/TmZhy9uRmdWwfB3tIFJ25tg1AkxLAuU+Hn3kvhuvJ+rF+9fB2odk9W23FLqpgasluTikQihISEoLCwUO1tyUvn0Ny6FWtMsdiUCHRp2w/6OobgcjQgFAnU3pdkfWXR1daDn3svdHTriaSMWFTyy+FaLUDUt0Mw7j67ChFE0NbURb+OsvPFNxWaGpr4bOTPWH/yO2hqamFK3y8btNV29R5lTa0lMgDExcXJDXgBQHp6OivolZmZqTQ9SHx8vNyAdFpaGrZt2wY/Pz/4+PhILU9KSsLt27dRUlICZ2fxwxWBQIAePXqonYYlPj4e9+/fh46ODgICAmBpaanW+lWys7OZtDJVxo4dKzeAJRKJEBoayuoRV15ejri4OHTq9O6mXiM1w+VwWY0LJGlwNWCoZ9LANXqDw+Fg0bi/8PPBN7+7BnWaiC5t+yGw3VDEp0XDycYNfAEfaw8vUGvb/TuOg0/L7jDUM0Z8mvK0wHUhOjEc0YnhrHkzBn4DOwtnVsALAG49/g9eLTqjkl+BXZfW4GVGnMJtL9vDTlf76YiVMoOUQpEQJ0K34VFCKGv+sdAtSM58zvQI7us7Ft09B0EEIV7lvGSNm1ZFcqw0TQ0tLP1wq9z6lVeW4XVustyAFwCFAa/q26reO5zD4TC9VgCghFeEuNRImBlawkjfDH8c+0rmtgZ3noTLD4+CVylOuXX2zl58N/Efqe/q4rICXLh/UGaGgcl9FqK5jRs44CAqMQymhpao5FfUKAU3ADjbtEZSxjMIhAKsP/mdwmDDu6CgJAe62vrQ1tRl3uflh0dwQyIltaQL9w9iiP+HcrdXPYBc3db/foKncycM9JuAUd1nMqn3SnhFrLR8axRcU/Zc/g1fjv0NWfmvAQAXHxyCrYUTXO085b/RBlL1fqrwKkux5tACLBj9CwAO+IIK1ri3lx4cQjOz5kjPS1a43fhXj6UabolEIhy5+Y/cXmLVje0xh7kHPB22C3djrwIArkeeRPjTS+BVvEl9p62pKxU4crJxwxD/yXieGgUnG7d666WpTEZeqlTAq8qvR9QbK/fvk98iwGswCkvzEOg1VGYmj6YgODiYCXodP34cK1euhIaG+F4+JiYGT56IvyOqxgCTx8bmTUPhnBz5jTzrm6vrmwakKSkpKq1TNTYXALRqpdqxJ/kera2tVawdIYRIo6AXIaTeFZTkypx/NeIYRnVXPLZOfZIcV4rH4yExMREtW7ZUef2XNew1BYjHxzh3dx8AcYs9LRVSph0J+Qfjes6Vml9RWY4V+2YrXFckEkmNT1QXxNt8s91TYTvR0s4D5kbyf6C+fPlS5nwOXwuopyxqfTuMZU3z+fwaBbwA8ZhkshjoGrGmE17HYO+V3/FB78+gqaGFCn7Ng17KemZxOBy0aNZa5jIdLV0sm7ID+cXZ0NXWh55O028xZ2nSDEsny38Q+DYTCoVISUmBSCSCg4MDNDVl/xTj8XjgcrnMANAVFRXIzMxEbm4u7tyRHl+nuuvXr8PBwQG9evXCmTNnlJbPz89HRESEwjL37t1D69atWTn9eTweLl26xEwnJSUxr/fu3YshQ4bA1la1noJlZWUICQmBQCBAUVERbt26heHDh6u0rmR9QkJCZF5nDh8+jBkzZshs3PDy5UuZKSAjIyPh5+f3Tj88Je8eQz1jLJ+6C0KRuLdjVZoubU0d1jgzs4YslUo5+GGfL2BiYMHqqdHcuhWG+E9m9YZysfWoUd2m9V+EHRd+BgDoaRtgbI/ZeJQQKnPcMHm2/beSNT4aIA7IJbyKkZnSV1UbTy3F9x9uwcnb2/HgeQhMDCwwxP9D7Lvyh8zy3i5dwRe8aQhz6eFhJGc9VzkQ1dy6FQpL82Csz279Xr03TX05eH09evmMgL6OIdwdfPDb0S+VrwRxkKu6IyGb5Kb/lEXVtJiqqp4iXLJXyFfB65SmwG4IkgFGZQRCASu198huH8GrRWcUleXj96P/Y5Xt6T0cXi06yw14AcCdZ5fhYOUic1wkkUikMOBV5XHSXdZ4fYA404GiBnfVSfYWBIBdF9c0eoBSIBQgIy9Van4Fnyc3jTgAjO7xMTad/oGVIaC63ZfWon/HcfBv04+5Dl95dEzlgJeRnilWHfgEfGElfFv1wMPn7BTUkgGvqjpX9zIjDutPfsdMT+n3P7jaeUIoFOLAtT9Z5629ZQtM6DUfJgbmUtupreq9/6ob6PcBHjy/gcz8NIXlqtyMPgtA3AP340FLkFOUAQ2uJjyc/dRKkVuf/Pz84OLighcvXiAzMxPXrl1Dnz59AACHDr3pKTh8+HDWb+vqJMfrzc7ORkVFBXN/0JAkx/d98uQJ+Hy+3PuYKpGRb3qWqzI+sFAoREbGm1T3zZsr74VNCCHyUNCLEFLvqlK+VfcoPhQjus1oMj9MFfWckEUgrHkQ49ydfazpIyGb4GLbVmar4CqPk+5gUOkHUjfu0UnKHxTlF2ezxn2oT2fv7MWHfb6Qu7ygoGateNVlZ+GEVvbecLFtAxfbtqxl8gJXqnj69Cm4XC6r1R0AFPOkg2ixKRFYumtajfcFAC1tPWr9MIDD4ajVY6miogIxMTGwtLSEo+P7mSKotkQiERISElBQUIBWrVox6VO3bXsz5oqVlRUGDBgALS0tpuUnANy5cwdRUVHMtJ2dHV69eqV2HVJTU7Fnj+zektra2qzBpVWVmZnJugGVHEtMljNnzijsYSUpPj6edW5WBfmKiopgZ2endGwxoVAo9/1WefDgAfz8pFPFSgbuqtu6dSumTZum9MaekKaGy+GCqyH/N5aDpQuWT92FCn45tDS0Wd81VSlf5an+sBUAvhi9lvVdU8mvwKUHhxGVGI4WzVpjTI9Z0OBq4scpO1HB5+FZSkSNgx8X7h+ElakdsvJfMdO1xRdWsoIlBSU5cgNeABD54jb6+rIb1aga8AIAvqACGlxN/H70K+QWZcCrRWf09B6hVsCrk3tv2Fo4ITIhDDZmDghsN1StsUSvRZwAIDuQpQ51Al51YXTAx7A0sUVOQTqiEsMVpuys+jy8XbpiVMDMRrnvqEpRaaRvig6tApnf5DMGLIZztUZLIpFIaizb47e24vgt2Y2BrkeeVOk3/tGbm2Ftas8aXzCnMENujz5VqBPwkoXL4bLOuc9G/syMq9pQNtQwpWZVj8K8okzsvfIHsgpk/067cP8gLtw/iCWTNoNXXoIAr8Gws3DG3WdXkPA6RuY643rOg6ezH+JSI5lxGqsHvFRhpG8KkUgEDa4G0wh118U1+GL0Wtx+ckHqvE3LTsT286uwYPQatfelSEpmvMLl0/p/jdTsF6yAV2C7YbgRdUql7bOCtjeAMQGz4N2ya43qWtfGjh2Ln38WN/Q4dOgQ+vTpA5FIhKNHjzJlgoMVZ+GwtraGlZUVsrKyIBKJEB8fj7Zt2ypcpz506tQJOjo6TEr0R48eyfxNXaW8vBz3799npgMCFGe2AYCEhAQm84SJiQkFvQghtUJ374SQeqenrQ87Cye8ypFueX8t4gSC2o9qhFrVXml5kdQ8VVtxylpXUcCryrm7+zCup3h8qMz8V4iID8XNx2eVrlfCK2S1Rq5PysYKadasGRISEuq1Dm2ad8AHvWW3ziwsLGTlUFdXQkICEhIS0KNHD1aLtYrKcoXrBbYbKrMV7uwhP7DGEQAALU1t6OsYwtLEFkP9J9e4rjVRXl6O3bt3M9M6OjqYPLlh6/AuiIqKwt274hbRDx8+xMSJExEXx061lZWVhT179kBfXx/9+/eHpaUlMjIyWAEvADUKeCnj4+PD1E8dkte31NRUXL16Vek6hw8fxsyZinv1CoVChIeHS82veihgZGSEMWPGyAw8ZWRkICUlBa9fv1Zal4iICKkb9NJS6Yf31SUlJbHSuhDyLtFWobd5dfq6hpg79EfcfHwOzcwc4d+mr9S4Tlqa2hjUeSIGdZ7Ims/hcKCjpYd2LfxRUcnDqbCdau9fg6uBwHbDcCRkEwDAwrgZ9HUMkJKl/PdFlzb90MtnBP69/rdKv73ksTK1w6WHh2u8fnJmPO7GXkVukbhVe3TiHbV6vJkaWqJHuyEwMbBgjVM5OuBjHL25Wen62pq66NK2n8oPlhtah1Y9oK9jhJiX95Bb9GZcGMlAkYOlC7xbdlWph1/ki9uIfHEbP0zehg2nliIzPxV2Fk74aOB3Ko1JWxOJ6c+wXSItXlFpPitAte38Knw6YiXMDK1w9s4ePKhBYEMdG08vhaWxLQz0jDCh16d48vK+8pWqGR3wMY6HboWxgTn83HqpfA6YGlpCIOCzGkMKRUJWmXXHF2GI/2R0bh2kdr1UxReIH6hramiirLxEac8iEwNzaGnoILuQ/Rtjweg14HA4MDe2wfyRq8CrKMPtJ+eZQHJ1y/d+LHcfkg0fgwPnwtPZD3wBv9bB5KLSfJnzFfXqzC3KRHklj5WuNCMvFTmF6cw4laaGslNPZ+a/wrPkh2hm7ohW9u1QKajAoesbEJsaIbO8t0tXuNi2BZfLRYDnIDS3dkVlZTla2LaBpoYW+IJK3Ir5T+X3W+XIzX9gpG8GF9s2aq9b18aNG8cEvc6dO4fS0lI8ePCASfvn4OCA7t3ljw1ZxdfXFxcuXAAgHqe3MYJehoaGCAwMxMWL4pS7+/fvVxj0On36NIqKxM88zMzM0K2bdE/T6iTHIK4+BhohhKiLgl6EkHpnYdwMc4b+iD+OfYWcwgzWsuuRJxGXGoGubQc0aIssoVCovJAS9hYtmIGbq1TwedDRUj6GzaBOExESfQb6OkbgCypYN/OKPE66i3H4BCW8Qmw5u5wZT0GZkOgzMutbpX/HcXXSSrrK5rM/4uPB30vNl/dgGxAPVPvtmE34ab/iVI1V2rl0kZseZHyveXLXq03AS1JISAgr6BXoPRTxr+SPceLdspvMoJeVqR26tOmHsKdvxuz4YvSvMNQzrpN6qkuyRR4gDoKpkr6CsFUPKO3bt09OSXHQJSIiAn369MGpUw3z8NHLy6tGQa9nz57B0dERpaWl+O8/1R9EXLt2DT179pTbKCAxUfa1qUpRURGePn0KLy/22BjXr1/H8+fP5awl26lTp5CdnQ2BQABzc3Pk5spOwSvp2rVrFPQipBpbCycEB86p8focDgd+7r3g594LcamRKCorgEuzNjA1tEREwi2pcXYkCYQCJGfEMT3ShCIhftyjOLhe1YukqoHS1H5fYdOZpTIbZSnSprkvxvX8BBpcTRy7uUVqrC9VeTj74bqcB+TyDOn8IZybtUZBSQ5cbD2YlGmSfFp2g5u9N56nReHIzX/kbqt3+5HIKUhXt9oAgC/H/iaVqq62DHSN0bVtfzyMv4n84iwM7zodHA6HGYu0anxTWd8jkmkzldl8djky88UPnF/lvMSPe2fWWYq9Sn4FDodswtPkByqv8yg+FKGPz9V639XJSz2YXfga2YWvsfrfT7Fk0mbkFmUy49Ip06Z5B/i07MZKk9jSzkOq8ZYs+cXZaN+yO0QQISLhFmzMHNDcuhXuxV5jlTsTvltu0Ovi/UNMYz//Nn0xqNNExKZG4HXOS3Rp2x+62tL3YFXne05hOv44toiZH9R+FG7FnFdab8k0/Z+OWImKSh7sLV2kjhddbT308h4hN+glj42ZA6b1XyQ1X1NDE7EpihsSKlM1bvTB63+rtd6Fe/9iWNepEAj52HruJ6Rmv2At54CD7z/cAk2NNz3wc4sy8deJxcx0l7b9AEBuwGvph1tRWl4MTQ0t6OsYAgCcbdjp7wb4jUcPryFY9e8natW/U+sg2Fk4o4RXiKT0WDQzd4SZgtT79cnFxQV+fn64d+8eiouLcfbsWdy8eZNZPnbsWJWuPb169WKCXuHh4Up7h9WXGTNmsIJeH3/8Mdq0kQ4ulpaWYuXKN2OJT506VaV7ydu3bzOve/VSPE44IYQoQ0+wCCENZuag77D630+l5r/KeYmjNzfDuVnreskhLktdBL2mDfgaK/bNYs377cj/sHiC8huLLm37MTcD28+vUjno5WglHnMsNiVS5YAXIE5DVH0cmy5t+sGpmTssjZvB2tQed2OvIq8oi1k+td9XNR5TIiUrAVn5r6QGFo6OjpabWrCkpAQ6WrqwNLFFdoHyHhv+rfvIDHoN6zK1UVLXKBsY2ljfDF+O/R1rqw3yra2pg0GdJ6Jdyy4oLMmFu2N7pWN41aeqQZUlRUVF1WlrO6FQCA6HQ+MkSUhMTGQGu65vgwcPljmulSqSkpJQUlKCkyfVS5caHx/PGkfR0tISQ4cOZW6AVekxFh4ejhYtWsDQUPxwhM/nqx3wAsAaK0CVgFeVnJwcWFhYqL0/Qohybg7erOn2rt3R3lXc+l0oFCKzIA0nQrexGu/4///vKED8EFbe2DqfjlgJa1P7N2X//7uHw+FgztAfUVCSo3IAp3oKx1EBM+Hfth/iUiPh3MwdAgFf5m+n6f2/hr6uER4n3YWWpg66tOkLDQ1NtVIgd3Lvjc5txOPB2Jg5KCyrr2sI75ZdYWpoieO3tiGvKBNCkfi7t3/H8ejmMQA3o8/iXtw1hdupbliXqejoJm7AIJkC83TYLtyNlX0dH99zHto6dUQFvxx/nVjMBBEmBn2O1o7tUcIrxJOXD2BiYI7z9/+FjpYOpg/4Ruo3gqLfDA6Wqo/J+yonSWpe5IvbMse7Ute641+joCRHrXVqEvBqZt4c6bnJ0NbUQQVfOtPAx4O/h52FE37YPYOZJyvjgKzeR45WrnC0aok2zX3R3NpNHDjIiIWNmSOsq/2uB8TjQC2fugsPn4fg+C1xCmevFv4Y22M27jy7zEqdWVCai8l9v8TogI8hFApxJny31PYAYMnOKVj64VZsOP09k8K0b4dgVnaL8KeX8DwtimlQeTXiOABxT6mi0nzo6xoq7PF45dExuctkqX4dkUV8fsluSNilbT9k5qch4ZU4paF/m77o5N5b6l5JkruDt9rnaIdWgRjWlX0vdEJLD+WVZSpv417cNRSU5sLM0Eoq4AUAIohw4vZ2jO7+MUQiEQRCvtRYc2FPLkqtV2XmoO+gqaElNZ6hLPq6hlg2ZQdyCtLxp0RQTZG0rBcoKy+W6tEW4DkETkZectaqP8HBwbh37x4AYM+ePaxxrlQNXg0YMABff/01AHHDy8bSv39/dOnSBWFhYSgvL8e4ceOwf/9+eHp6MmVyc3MxY8YMvHghPnbMzMzw2Weqpd2VDAj279+/bitPCHnvUNCLEFKvyspLwOVyoamhBW1N+QO0iiDCnWeX0a+D+IdfUWk+sgpew9GqZb2kHFE36FVWXoKM7DSkJKbDQN8Q7dq1k5kOqLS8CEKhUOUHyiKRSGE+fI6IC22REQSccvA5PKaVmrG+KXS0dFFeKT1gsSwVleUQiNjBJjtLZ3hIDGg/NmA2zt3dDxGE6N9xPJpb165XQ2xqhNSN3JOnitMIpaalQE/bQKXt25g5Ysmkzawbdg2uBtwdfdSua3VOTk54+VK9lt9cDhct7TyYm1lJ+jqG0NHShY6WLj7o/RluRp+Bga4JBkukfHKwdAEsXWpc54qKCmRlZcHExIQJCgDiFHrp6emwt7eHuXnNgsqZmaoFZZXh8/nYsWMHMz1gwIB3csywugiq15dx48Yx44u1bdtWZpBTmf3799e6HtnZ2dixYwc++ugjtYKfBw4cwOjRo6Gnp4e9e5WPQePu7o7Y2NjaVJVx7NgxpWkaCQHEjQdu3boFExMT9OnTp8bXXiLG5XLRzMwRHw36FtGJd5CSFY+e3sNZD0yrgjCV/Aq8ykmClqY2mpk3V6kRjImBhdzgQZUP+3wBV3svmduzs3CCnYUTM7186i4cvL4ej5PEvWmtTe3hZOMuHg+0WrBqUtAC7L3yu9I6AkAvnxEqlZPkZOOGz0auBiAdNHJ3bI+LDw4BAAx1TcAXVkqN1ebrGoCBnSYiIy8FNmaOMnvSAMDQLlPg37YfcgrTmXHQ9HWM8MWYtUyaNB0tXXw5Vvq96usYwbdVADS4mlLBT1Vpa+mgQ6tAPHh+o0brp2a9qHXQ6+TtHWoHvABxL7VTYTulsmHIM3fYctiavxnnRigUYunuN8FTD2c/ppHcrCFL8c+ZZQAgM9tAdRN6fYq2EvcGgHhcKK8WnZWu69uqB3xb9WDN82/TF+ZG1oh6EQ49HQMM7PQBcw5xuVyFqQWX7fmINX3pwSHo6RigrLyEmSfrMzt0Y4PSusrjYtsWbZr7MoE6X9cAjOz+kZK12Lq07S8V9DLWN2cFgdo6dcTgzpOUbmuw/yQUluUhNiUCjlYtMWPgt0jOfM5KmQkAHk5+CrNcfDdxk8IUoN09B0kFX5Wlq49MuI3IBHGvnA96fwZ7yxZIy1bcax8Q3y8paygoax0rUzv09hnJBDerGOubw8+9F4QiAa5FnEAz8+YY4DdeZgrHm4/P4CbOYJzWp/B06Si1vL6MGjUK33zzDSorK1kBq3bt2snsJSWLs7MzOnXqhLt37yI+Ph6xsbGsjCOyvH79GmPHjpWaL5ldYceOHTh7lj1Ugq2tLQ4flp+2dOvWrQgKCkJ6ejqSk5MREBCAbt26oUWLFsjOzsaNGzeY1OGamprYuXOnSmP7JiQk4Nkz8XORdu3aKX1/hBCiDAW9CCH1auWBuSqXrbrRTs1+gZ0XfkF5ZRlMDMzxybAV0NNRLRCiKlkPpZ8mP4CrewsY6L5JKycSiXAsdAsi4m/Bjt8RmhDfuMfEP0I6ZKeyK68sU7m+sakRgIgDA5EVuCItlHKzIOBUAACMBQ4wFTq/qTP4iE64C1/XADhYuSoMeEkO7g4ARWX50Pn/BxXaQkMYCx0QH5MM12beMDQQB0gcrV0xa4h0SkJFuByuVD7+KkkZsejuOQgAwKsow/6rf0BQJDsHfJX9FzagWENxLy8OOAjyHc2MHfLD5O0IiTqNrILX8HPrqbDVoCrBiKqH8GFhYay84rJUH8NtSOfJ2HVpDfKLs5l5AZ6D0cd3DDPdprkv2jSvu15TOTk5OHaM3Vq1a9eu8PDwQHp6Os6cOcPUc8SIEbC0VPw/kMXIyKhO6lo9teX58+ffySCCZAvO+qKjowMnJyfExcVBQ0MDPXv2hI6ODs6dk99i3NLSkgl4AUD79u1lBr3s7OzQr18/aGlpYd++fSqNeVVl2rRpuHfvntJzp8r9+/fh7a3eQ07Jwb8VCQoKgouLC3JycpCdna18hf8XEBCA7OxsPH36VK161TeRSASBQECpRpuwtLQ01jlYUFDAOl4//PBD6OrKbwAEiP/P2dnZ0NLSUukh0ftEU0OL1QNMFi1NbTjZuKm97e8m/sPqldKhVQ8M6jRJapwyVQUHzoVPy24o5hXC09lPbmMod0cfzBj4Dc6E70ZrR184WrXEjajTEImEaOvUkQlKTen3PxjqmdSoLvIaFlib2sHD2Q85hRnwcPJDd89BSEx/imsRx5FXnI3RAR/D1U7cel+Vz9TKxBZWJrasHmCq1k+DU/vr2ohu02FhbIOLDw6hQ6seGNZlGuLSIpkgnDxONm4Y4v9hrfb9KuelSikCB3eeBA8nPzxOugtdbX242nniasQxuQGvz0b+jBO3tuFlpnhMUJ+W3VgBL0AcPFo+dRcTDJK8B3GwdMHYHrNx+P/Hvmvt2J41TtRQ/ylo3bw98oqy4GDlAg1u3X+/uDl4yw1mfjToW6mgnSKSAa/6MKDjeNhaOMHTuTMq+eVyx65SRIOrgeVTdyEuNRJJ6bHo6BYIUyMrnLy9Aw+fh6C9a3cM66La+9XgamJSEDtDRItmrTG86zScv3cA5ZU8jO0xG+1cuijdVit7LzxPk33v2r/jOPTrEIzM/DT8ffJbleomaf/VdVg07i8kvI5BdsFr1rh11X03UX7KVWUC2w2DlqY27sddh59bL3TzHMha3ttnJAAoPRer0ik2FAsLC/Tu3ZtJT1hF3RSFkyZNYlKTHzt2DIsXK+75VlFRofT3eGZmplTjxoKCAoXr2Nvb49SpU5gxYwaio6MhEokQGhqK0FB2ql9LS0usX78egYGBCrdX5fjxNwHNSZOUB4UJIUQZTn5+vqixK0HeHzweDykpKXB0dFR600/efjmFGfjj2Fcql+/mMRAD/MbjxK3tTEtNLoeLoV2msAborgulpaVSY+zkcRNh5WCCaf0Xoay8BLGpEcgtysS1iBPQEZrARsBOh5CsJXsMhy5t+2FQp4kyl0kSiUTi3PJ5xjAU2QAA+ODhteZDcKEFe770wLBlnFxkaT6Bu6MPYlMipJZ3cu+N5tatoKWpgwPX/pRazhFxYc/vBO7/t3mwtrXA8CGjkJaWhsjISOjq6sLf3x/6+voAgKiEOzh8802LyWn9v4aLbRvwBZXgcjTA5XKx9b+f8DIjTmpfc4f+CNv/b/l87s4+hD29iOaVigfqzecmoVAjVeayTu69EeA1GADUvgkVCoWI+D/2zju6jSpt48+oy73XuMe9xE7vvZPeG6QRWFhaWGCB3aUu7ALfLr0sEBIgIaQTICGE9EJ6cRI71YntOO7dltU13x9CE8kzI41kOcW5v3N8jjRz750rWRrN3Od9n/f0aVy7ds2unZlUKsWCBQsAmG8Uvv7a/sKNv78//Pz80KdPH3h63lxkoGkaNE27bCEnFJqmsWbNGqZIsDWLFi3C7t27baL5IiMjMXbsWN7xjEYjvvrqK9b25ORkDBw4kKOHc3DZ93Uk0au5uRlXr17FkSNH2v1Y8+fPh0wmQ2NjI6RSKZTKm9H3x44dw+nTp1l9pk+fzlpELygosLEWHDVqFKKiophF0rKyMvz888+C52X5f/LN4VbRrVs3xpKztRDhiAULFkAqlXJ+Xi372ouioiKmVgJgXhBRKBT47bffUFZmDgjw8PBAt27dEB8fD5nM/ZnQBoPZIo6Ia8LR6/VYv349mpub7bbz8vLC7NmzWds1Gg2KiopQV1eHs2dvLkr26NED2dnZ7p4ugWCDRqfmzeDqCGh0LXjjO9vacy/M/hjnrh2BVCJHl4S+MJmMuHj9NPRGHcICohHmbz8L3XJP6xvohRMFe/C7g9pQUcGdManfIpY9XrO6Af/7+TXUq24GZkzu9yBSonOYhXmtXoP8ouOQSuRIicrhrOMmFK1eg00Hv0Re4TFM6LMAPZLvjJo5Z68daVOGlivMGvI4VOoG/PSHxeIDI55BYuStt767VRRWXMSyX95kbbcWqSvrb+DDH150+Ri9UobhzNXDUOvY4mTniAw8MOKZW2Jtvu3Yarv12v4263+3fC1q06ZNWLjwptgpFouRl5eHsLAwwWNoNBpkZGSguroanTp1wpkzZ+zeaxYVFTkdWAYAUVFRNtcifOh0OmzYsAEbNmzAhQsXUFlZCV9fX8TGxmL8+PGYO3euYFtwmqaRk5ODwsJC+Pj4ID8/38a5hEAgEFyB3M0SCIR248C5LY4bWXEw7xcMzBpnY6dgok1oaYeoPr66UlfL8qHVq/HF1n+iquFmppQE7EjfTvre0FKNqBFfgom6WUcit+CQXdGLpml8te3fKKy4ANBANH3T4kECBaIMfaED98KZkg4AaODi9dOgKApzhz6F7SfWwWDUY8agRxAZFAcAuMITyedBBzGCFwBUltVAp9Ph119/Zd4To9GIESNGAAASI7IwKHkqmk01SInORny42YLBunDx6O6z8L8tr9kc5/7hTzOCFwAcv7yH9/2wRk778O4b3WO2y1aXRUVFOHHCcVHxmJibc5bJZFi0aBGnCGShrq4OdXV1MBgMGD16NLP9VtWrUqvVnIIXYK6RZi14AebFf3tYFrtbo9PpXJugAJyxA72T0Wg0WL16dbseQywWo3PnzkhPT2fEDuvMLQvx8fGcghNX1kh8fDwkEgmqqqoQExOD4OBgm/3O3IwnJd3MBEhPT78toldwcDC6dOmCuLg4ZltEBH+9jNb4+Pgwotbs2bNZ/9OmpqZ2s6orLi62EbwAYO3atax2LS0t2L9/P/bv34/FixdDr9dDJpO55Zxz4cIF7N+/H1KpFP3790fnzm2zuXWG6upqFBcXw8/PD7Gxscx5oaWlBWfPnoVCoUBaWlq7io6uUF5ejp9+cmwbBpiF8cbGRs7vbVFREctW99ixY4iKiiK15AjtSkcWvABAIfPAxL4Lsfl3s73ynKFPwkPuhZ4pwwCYhaDWNXoB2+AtLrR6NbYd/xGXS8/YPf5zM96Ht4cf5z4vpS+WTnsHdU1V8PcK5rwekksVdrMbnUEuVWDWYH4bvNtFZlwv0LSJyUjjY+bgP0MiliK34HfGPlQofxr3CnOfZOF6VQGy4vugT+oIdAoWXhfubiQ2NBmLR7+Ab3e8C51BgwUjn0NCRLpNm2Bf/uulfumjUVF3A1dK+cWQxMgsZMT1QkxIEl76eoHNvvkjn+Xu1A70ShnOK3qNSHccmNoeTJ48GZMnT27TGAqFAo888ghef/11lJSUYOvWrRg3bhxv+5iYGNTX17fpmPaQyWSYPXs2ZzCPs+zYsQOFhYUAzAF0RPAiEAjugIheBAKh3aio487Yscd/1j2NqJDOaFLXM9skIrEbZ2XG3iL+V9v+bSN4AeaaY60RQQIlHQAfUyfUiwuZ7S3amyKEyWTCgXNbcb74JOIj0jCkyyS8v+mvVvZ33IuUMti70KPMM6JpXCrJxYKRz7JupiU84pCIZi8WXrx40UYEtFxwAmbxJiYo1W52ZmRQPHqlDMORCzsR4B2C2UOfYEXIyiQK6PWOhRMlHQBPUwhUInYNKb1RZ1f0ommamXNrDh486PDYAFhZE2KxGP3792fZNbTm+vXrgsZ3N3ziLWCu5cXXRyzm/k7xiV6txTN30tzczLkAfLfx7bfftsu4iYmJaGpqQnp6OuLjhdV8s846tBAeHs7ZlqIoxMTE2Ai+rfdziT+t8fLyQk5ODvPcw8OjTfW0LBlj9fX1dusKWJOeno6+ffuytlMUhZSUFKZOgD169uzJPPby8oJUKoVer2e2tafo1dr2RgjLli1jHs+bN88m489ZVCoVU0Bcr9dj9+7d8PHxQUhIiMtj2oOmaZSWlqKgoEDw5+To0aMYMmSIQzGutLTUpkZFamoq+vd3z6KxNTqdTrDgZWHNmjXw8vLCrFmzmN8rmqZ560hu3Lixzf9bAuFep3vSYF7XiLqmSgzpMgm7c3+w2f7JTy/htfkrOK8rW7TNWHP0P7zHG9FtBgb+4U7gCBElQqBPqKC2HZms+D7w9wrG51tfZ+2LC0vF0OxJiA1LAWC2aRyjmo1l2/6F2qbKP7Z1xYXrJznHHpYzhSV4AUBUcAJT/+xeIDYsBf+Yx28vSFEUnp76fzh2aTekYhn6pI207IFCpnRoRWldV/m1+StQWlOIAO8Qt5cpcIS/dzCemvI2thxZCbFIwnwu5g9/DrTa/Rnyt5KHH34Yn376Kaqrq/H+++/bFb3uJt577z0AgK+vLx5//PHbOxkCgdBhIKIXgUBoNxQy5y9wdQYtrpba1phpD3/50tJS1jZPUzCaxDdQWlPI0YPfCdbLFGYjenkr/ZjHF66fxG8nzQu2JdUFuFqaZ1PvieIRvexBQQQaZrHj6MVduHTjDJZOeccmOlQq5rugZ78OIfYFdudDURjX+wGM7TUPFNgZTkaTESpNIyQQtmCX4NMDZ5rZWYL2/NcvXLiA48ePAwC6d++OlJQUm/1qtVrQsS22jtbEx8c7FL0A8+Inn9UYTdMoKSmBTqdDbGwsr+jkLCUl/MIyX/2yGzduIDo6mnMfn+jljkwsPn/4NWvWoH///oILOd+JWIQCd5OWloZ+/fq51LdTp042nw9X7E0seHl5scazZuLEiQgICGDZ4Q0YMACpqakQiUQIDAwETdOoqKhwKBJYi2d+fn6YOXMm1qxZY6eHmYyMDLtjtha9KIoCTdPo1asXdDodQkJCWN8Na8ELALZv346FCxfi1KlTTCZb7969kZqa6pId4OnTp3Hs2DGn+3GxcuVKl+1Cm5ubOYXNvXv3chZBbysmkwmbN292qtaahd27dyMmJoY342vr1q2srNbz588jIyODyXZUqVQ4cOAAiouLkZ2djR492HbCjhBigctHc3MzvvzyS2RmZqJnz54OI7E3b96MWbNmuXQsAoFgH5lUgT1nuGsQrdz5Lu4f/rTNNhNtwrub/mJ3zF5/ZJERnCMqpDMTSGchzD8ai0Y/z2rr4xmAxye9iaqGMgT7htu4UABAY0sdTlzai/jwNJfq/N2r+HsHY2Q37lpTIpEIj054HZ/8+A/Wvta1xyiKshEaDQYD6urq4O/vf0vskwN9QvHACNvvqcWW9G7Gy8sLL774Ip5++mkcO3YMO3fuxLBhd/f55uDBg0yA6jPPPEPqmRIIBLdBRC8CgdBuRIV0xuUb9i0/uKBBo2/6aNAmE4wmA0L9O7l9blxRmzqK30aRK9PLgqjVqbRJXY8V29/GgpHPYd9Zq1o4NFBXqUKAKRFqUS3UohrwZXrZnbuV6AUA9c3VKCg9h8ROWcw2T4U3z+tgCyEqlXvsI2nahOtVV9GibcblkjM4V3QUw3OmoaAs7495C3ut9XUNEEtkMFLCLPU0Go2N6HDgwAHExsZCoVDgwoULOHTokODXwJXtIpcLK2JfVVWFyMhIzn1Hjx7FmTM3vwvuqAtkKRrMx549ezi3FxQUsBb2aZrG5cuXeW8E+QQ0Z7CXZXPgwAEkJibelTWEtFqtoAyi8PBwDBw4EEqlEmKxGNeuXbOppWWNp6cnwsLC0L17d5fnFRMTA4VCgcbGRsTHx6NTp7adR3v16sUregUHB3OeUymKsrFLpChKkF1icnKyzXMfHx9MmjQJP/zwA2+f/v37280Y9PLyQpcuXZCbmwuxWIxBgwYhIcFxdLdMJmNlBi9fvtzm+eHDh3H48GH069cPaWlpDse0cOPGDbcJXha++OILjBs3jjezDzBne2o0Gnh4eICiKFy9ehU7d+7kbFtfXw+apt1u13r58mWXBC8LjY2N8PPzQ319PVOkPSkpyW79uc2bN+P+++8HAHz33XfM9tOnT9tYcfbs2dOuSKzX61FbW4sff/zR5flbOHv2LNRqNa5cuWK3XVNTE2pra1lZhiaTCRcuXEB9fT2SkpIQFORcvUsCgQDsyd3MuAW05lJJLv6xYj7zPCE8HfOGL8WgzAnYe5Z9DlDKPbF0yjuQS0ntalcZ1/sBdEnoh/PFJ9C180AE+fJfN0jEUoQHcAdy+Xj4Y0j2pHaa5b1LeEA0Uwessr4U16uuICq4M0L8+K0RrWurisVizJo1izPQkCCMBQsW4Ouvv0Zubi5efvllDBky5K62in/11VcBmK////SnP93m2RAIhI7E3be6RCAQ7miulZ3H9hNrYaKNKK2xtepJ7pQNP69AJnrP3zsYdU1sCzal3BMVddchkygQHdKZsbJwJ+5YxLdm5uDHsGbPR8zzgtI87Dq9CTeqb9rCeZnCEGAyWzJ5GUNRhfPQUtzZL/aQ0kpoqVbZByfX2Yhefl5B6ByRgSul52za0RS/eNdWjCYjvvzlDZttPx22joJnL5pqqHooaD/W9mj0RjF9BEZKCwDomzaK97gbN260eU7TNBoaGiAWi3Ho0CHe7CULoaGhqK+vR3Z2Nq9tWZ8+fRyKZ/asBq0FLwBYsWIFFi5c2CaRp6amxqV+VVVVMBgMqKysRFNTE2JiYnD27FmH9ZfaY+HbmpaWlrvG5tBkMsFgMEAmk6G4uNhhey4xJCEhgVP0mjZtGvz9/ds8R6lUij59+ritULc9Sz9nPxe+vr68mX/dunWDtzdbtA8ODsaUKVNw6NAhyOVy5OTkwNPT0ynLt549eyIjIwNisViwmJ2YmIi8vDxBbS2RqkIz9ISO6yw///wz5s6dy1pQMhgMNoKdWCxGQEAArxWqhYaGBpejbpuamlBeXo6QkBD4+voy28+fP+/SeBZan/cB4NKlS3b76HQ6bN682aEAfPToUWi1Whury+rqatTX1+PixYucmeJcDBs2DEFBQfDw8GAJpdY4Erws/PTTT5g/f77NtjNnzjDC6fnz5zFr1ixOe1MCgcDPyG4zIKJEOHF5n8O2BWV5ePXbB9E9cYjN9sTILMwbvhQi6u5deL6TuJNtB7VaLa5cuQKFQoH4+PhbUsP3TiXEL8Ku2AWYA0Usghdgvl9avXo1Fi9e3N7T67CIRCLs3bv3dk/DbbSuZ0sgEAjugoheBALBbRhNRqze8yHUWu7MIZlUjrE95yHUPwot2mZ0TxqMf3/PLqas1qpQUGpeDDxffAK/HjfbWs0a/BjSY523IOKcK4dA4UWHohaXeXrwi0WUiIIPR4Hq3ad/sB3fZBt5H2xMRbn4tIOZch6RtaVLfB/WtjlDn8S/v38MOoOW2caV6eUuZBJhi8gMFNAjsz/OnjnH2mU0mBCJHjCJ9PDyU2BIF+7Cvw0NDZyZagaDAeXl5Q4Fr5CQEEyYMMHhVIXUtOETUvnEsIKCAlZGizOUlZW51K+hocFmAbZ1zSJ7/VovfDc3N6OyshLBwcGcQoU1jkQ6e3X23EldXR327dsHtVqNrl27IinJOcubsrIy/PLLLzAajUhISHAYWenv78/7f1YqlSzrTXcIXu1FTEwMq+7QtGnTnB7Hy8uLJXpJpVLMnDnTrogVGBjY5toFzkYW9+zZ02lxKj8/H2VlZairq2O2zZgxw0b0AcBbw4kPhUIBjUYjqO3WrVtZ/5vWwovRaHQoeAHAunXrsHjxYohEIjQ2NqK0tBQhISEOa5s1NDTghx9+YL7bEydOREhICGiaRmNjo6DX4W6qq6sFZZjl5uaiqakJQ4cOxZdffunUMUJCQhAbG4vY2Fjm/DB9+nTBten4sD5H0jSNPXv22AhmJpMJ+fn5Tlk1mkwmiEQimEwmFBQUgKIoxMfH39UR4wSCs3gpfTGp32JM6rcYaq0Kb65+1GGf45d3M48jA+NYNmqEjolGo7Gp4VpeXu6yDfW9QEVFBWdWtMlkgkqlIkEaBAKBQGhXiOhFIBDcRqOqllfwMu+vg0gkQo/kIbxt7PH9no/w7PR34eNpf6HNEUaTEWptC+c+hckfGlEda7s9e0NPT0/O4sitkYF9YR9mzHbYrzUisOtBdYnvy9omlchwX6/7semg9YJd+2V6OYKibcU6sUiM5KQUTtHLgsgkRUutEUWFxSzhoLCwEL/99htnv9LSUrv2XhZaWrg/B67AJ3rxCUqXL19uk+h18iR3sW5nESJ4cbWrra3F5s2bGWExODgYEyZMYC2WVlRUYOfOnQ5tNDdt2uRyPSJnOHz4MCorzUXP9+7di9zcXPj4+MDLywtdu3a1K7rQNG1jn1ZQUODweFOmTOFdQA4NDUVhYaFzL+A20rt3bxuhZsqUKS6JdAEBAayaS9nZ2U5lbd0qXM3GtBa8AGDt2rUYO3YsY4Ha1NRkt/+4ceNsPmvz589nagbq9XqsWLHCqeO3VWRatmwZ0tLScPnyZeZckJWVhS5dukChUKCpqQk0TcPHxwcNDQ2or69HXl6ejVCzefNmjBw5EjU1NdBqtXyHumO4evWqIFHQgkKhYOwTW+Pn54cHH3xQsIA2efJkbNq0ibXdIlLt3LkT165dY+0/ffo0p+jV1NSE3bt3o6KiAsOHD4e/vz+vCLd7983F/NGjRyMqKkrQnAmEjoBS7ompAx7Chv2f223nrfRDdtQQZCZ1Q3gQ+Y50REwmEyjqZq1iLivg/Px89OnThwQKcKDVau3aAO/atQvjx4+/hTMiEAgEwr0GVV9ff/tWQAkszp49a9ci625Hp9OhoqICoaGhzOINoePQpK3D9vMrePdnhPdHcqjtYkxVcwn2XREe/ZwZMRBJId1cnSIAoL6lEsfPH4CviX2T2igqQb24kLVdYfJDiDGDczy5XI6srCwUVOfidAl3jR4xLUekwT1ZalXi83/UA7vJlC5Pcdpr0LQJB69uRkVTIQBAaQpEsDHV4TG6d+8OiqKc/s5uOP0u7z6ZyRthxpt1UkQiEbp16ya4po31Ql59fT0uX+bLyjNny/j5+XEuCloTFRUlqMZQQ0ODQ+us+Ph4BAYGsrZrtVqWvaEFZyLyW3P+/Hk0Nze73N9ZkpOTbewHL126xMrWUSqVyMi4+T1pbm52ysbM3vtRW1vLCEQxMTGc77UQ7H3e/P390blzZ979Qj4HrbH3mlpaWmyyiCIjIxERYd8mRgjt/VvbVqtLrVaL8+fPM+KJt7c3kpOT71iLIFf+7/ZITEwERVG8Y6alpcHT0xN6vR46nQ5KpZK1oGYwGHDq1Cm7x4mNjUVzczPq6uo69LXlnYDQ3xKTyYQTJ07YbWM5D+h0OuTm5rL2c2VcWsN1zjl+/DhvzSJHdOnShVyz3wUYjUbU1dVBKpWyskoJzrP9/Ndo0tZy7vOS+0Ep8UGIJBHxkSnk+9HBoGkax48fZ56LxWIEBQWhoqKCs31YWBgiIiIgFrODEu9lKisrHWa0+/v7Iz4+HpcuXUJTUxPCw8PbXIPWHvfCWpRYLEZmZubtngaBQCDcERDR6w4jISHB5TotBMLtJiDMG3OfH8q7//v/24OqEnYdl+RunTB4ehZkCqnDYxzach7Hf2vb4mNEfAAW//l++JjYF9VNolLUia+ytstNvgg18l9AfvLJJ6hprMD8f4zg3K80BSDYmMa5z1lqxJegElXabPvwqc38HSjg8XcnAgA8TEEIMjqukfbOO+8w2TDO8Ph7E3n3yU0+CDXerDumVqvx0ksvYcmSJYIs5p599lkAQEpKiiAf+IKCAiQk2K8HsHr1akEZUwqFAi+//LLdrI/8/HzOui2hoaF45plnWNvr6+vxxhtvsLYL5fXXX3dbvSYhLF++HPn5+czzd955h7ft5s2boVarMWvWLKeOYfkft0YkEuHvf/+7jYXiCy+84NC+0hqZTIY5c+YgPT3dbrvi4mJs3ryZs1aXvdfMxbvvvuuw/k96ejq6deuG0tJS7N69+54RJ6RSKYKDg1FXV8eyeLzTEIlEeOutt27Jsf7+9787lQVFURRomsaECRMwYMCANh//3XffhYeHBx5++OE2jyWUkpIS7N69GyEhITh16hRqamqQmpqKsLAwGI1GKJVKaDQawdaW1dXVzP+rX79+mDRpUjvO3gzfuYuPkSNHYsQI9vXCqVOn8N133wEw/2/ffvttp+fS+tw4btw4DBo0yOlxrHH29REcExgYCIqiBNltOoKiKDz99NOM8Lp161abjD2C88SkhmDCw2zrcAtXckvxy3JhQVt3E87Y6HZUFi5cyKrDKoQ33ngD9fX17p/QXcrEiRPRv39/l/oKvT8jsAkMDBTkREEgEAj3AkT0usMgmV6Euxl7WT4AfzbSqZJduFrNjmbmIsY/DQGe4TDSBsQGZEAqdv5z1KCuxon8g/A2sTMqmkRlqBOzLxQdiV4ikQgp6UnYdoHbusjbGAl/k2MLRCHUi4rQKL5us21q9lLe9jRN44czH8JEG+FhCkaQ0bGlXmxsLIKDg53+zuaV/Y4LFUc497XOlpNIJMjJyYFGo8HZs2cdjm2JXj9z5ozbrLGysrIglwurRVZWVoaSkhLe/X5+fkhMTGRtt5ft5GoEfWNjIy5evMja7uXl1W7ZX9aZbEajsV1uRi0ZhhYaGhpQV2e2RW0dYSs0s8JCRUUFp5DFhVwuR2ZmJut8JSQrMSIigrGwu12Q31r30/p7bDlHAuZzbE1NjcPMUnsEBAQ4FOntoVKpbERpZ5HL5UhLS2OE/ZMnT96y61Eh32UhGVIWEhISmHpjNE2joKCAZfdojZ+fX5sWKrOzsyGVOg7asaZ1JoGF1r8JQjOhrcnIyIBSqRSUDSiUnJwcl60+CWwuXLjAWJxKJBJkZ2e3KdO1rq7Opr6bJZPeFUwmExobGxnh1M/P757931+tPoNTJTvhowjCoM7TIZMoQNMmGGkjTAb6jvudrampwdWrVxEREYGIiAjBnymj0QiVSmVzXZmZmXlLA6vuFNp63myLg0NHo62OFJbfMndyL1wfk0wvAoFAuMm9eQV7B9PRf6A0Gg2uX7+OqKioe/JCuqOz4bT9/Tk5OZzby/XnBYteRXX5KKozL+zFxcQjO6mnM1MEYF5sOn/lDMARyEjRrnmym0wm+Hpx1LahgShDX1Bwn9e7nynGRvTyVPggOzvbbp+MzM+w/Nd/o7bCfh0ZCxEREUhPT3f6O5uZlYFXvmGLXplxvaAqlsNgvFn3SiqVMvMWInplZmbi2rVrbq0FY6lHI4Ts7GyoVCps3bqVc4E0MDCQeT0VFRW4ePEifH19mcVXLnJzczF9+nT4+fk5Ne/t27eztsnlckyePNmmwLY7qa2txbBhwwAIq2XliM6dO9ss0lm2WbK5ysvL7S74Xr9+HaNHjxZ8vLVr1wpuq9VqkZCQYGPn2NzcLGgBOjExUVDmYntCfmvbhz59+uDGjRvw8PBAUFAQa7+QWlt8xMbGOjyP24OmaZdFr6ysLPTq1ctmW1JSElatWuXyfJxh6NChghafmpqaOC0hIyIimIzKjIwM9OrVy8YOMicnB0ajEV999RWr77x58yCXy3Ht2jVcvHiRVWvOEVlZWS4vcsbExGDDhg3M8549eyI5OdnmO+uM2GdBLpcjOjraZuy24uHh4VLmw52KVqtFeXk5/P39bc7zt4Kmpiab3xKDwQAvLy/OoBl7aDQatLS0wMfHBz/88IPNPpPJhKysLLt1hgoKCrBr1y4olUoMGzYM4eHhMBqN2LhxI+saZ86cOfD0ZNel7ehkIxtT8ADnPr7fWbVaDYlE4rQQ7oiWlhacPXsWBoMB6enprOvGgwcP4upVs1NFaWkpSktLMXz4cMTF2Q+427t3L+d5NT8/H4sWLXLb/O8GaJoWXHeRj6KiIkycyO96cS/R2p536NCh2LWLuwwAF5WVlW5/L8n1MYFAINxbENGLQCC4BVdrRQCAWOzajWF5rbCsjdZUN5Yj0DsM9RoVax8F7qhIvu3WcNmBKGh/twpeFqQiBfQm8/G6dnZsaSWVyPDQfS/h/PnzOHDggMP2rkb4i0USSMRSGIx6m+1je87DpuLNMFgpjdbilVwudyhmbdmyhddP31WcXZTw9PTEtGnT0NTUhAsXLtjc0JlMZkFPpVLhp59+EvydWLduHR588EGbiFyj0YjKykp4enpyLshxeeTfd9997XoDV19fj/r6evj5+Tl108pHZmYmS/Q6cuQIhg8fDgD46aef2nwMCzdu3GDVH3OEpd6UBaGRv/dqRPy9gFgsRnR0NO9+qVQKpVLpkl2jtXWnK1AUhWnTpmH9+vWC2k+dOhWXL19GYGAg4uPjWfs9PDwwZ84cxmqvvVi4cKHg70y/fv1QXl6OxsZGAOaIeqFCoVgsxoMPPoi6ujqUl5cDAOLi4pgo8oSEBMTHx+PChQsOfyPHjh2L4OBgSCQSu6KCIwICArBkyRIANxfiWpOTk+O06HXixAmn+zjiypUrHUb0KikpwS+//MI89/b2xtixY2+Z+PX999+ztu3ZswedO3cGRVHMtQTfZ4umaaxdu5b5HvBx+vRp5OTkcGb7FBcXM7/jarUaP//8MwYNGoQDBw5wXv999913rOuUuwGj0Qiapm/Z73Jubi6OHj3KPM/JyUG3bt1cft9MJhMKCgqwZ88em+35+fmscydX0MOOHTuwaNEi3lpTfIEEgPm902g095Qw0FbBCzALNdXV1ZyBMfcSlpqk1gQGBmLJkiX44osvBI1RWVkJk8nUpt9ZAoFAINzbkJUZAoHgFqoaylzuG+wb7lI/inLtIvj73R/CWO0JT4Sw9smlSsBF/Y6maUQFd8b1qpsL+QFG1+2q7DFv2NO4VHoKgT6h6JYovFaHZTHFEUeOHEFWVpbjhhw8N+N9vLn6UeZ5clQ2vJQ+rJtui1UeAKSmpuL06dN2x3W34JWRkeFS0WmKouDj48NaRLGIXJcuXXJaBK6urmas0vR6PVauXMlYC40cORIxMTEOx7BkSnTt2rXN1oN8dl979uzB0KH8dfucwfr/b8FiDyf0cyrkZrj1AqdQrl69ij179qC2thbe3t6MFZUjIiLYtqmEe4dp06Zh06ZNaG5uRmBgIJRKpV1bVAu+vr5tPra/v78goWrcuHEICAhgZXe1xtPTEzNnzsSaNWvaPDcuBg8e7NRitEQiwcyZM5nzq7MLyRRFISAggDf7lqIopKamori4mNcK1SJS3SooisKkSZNYmTzuxpHFoyu/vxqNBps3b4ZSqUSPHj0QHu7atZ67OXjwoM3zpqYm5jM+ZMgQdO7cud2ObS+4p/WC++jRoxEVFcVqd/HiRYeCF2AWPz08PJCSwq7jyhW4snfvXrvjnTp1Cl27dnV43LZiEXoAsxgtEolQVFRkk+E+c+ZMhyLllStXmLpmycnJGDhwYPtNGmY7ZmvBCzC/ZxUVFbjvvvtcGvPcuXM4coTbMnzFihVYvHgxKIriFMwt5OXl8V7Pc9lkW3PkyBF07twZMpmMuUbtqDhrcSuRSHjrym7atMlpkZim6TaLygaDAdeuXYNEIkFsbOxtE6lNJhNncJ6HhwcAYNGiRZyZ11zk5+cjIyPDcUMCgUAgEDjo0KJXcXEx/ve//2H79u24ceMGZDIZ4uLiMHnyZDz44IPMD6872LNnD9asWYPDhw+joqICEokEwcHBSE9Px6BBgzBz5kx4eXm57XgEwp1GbsFBx414yIjtiQ37P3eqT3x4GgJ9Ql06XmX9DQSBvQgAAMG+nVDReA5GU+tIV8c3DnV1dTaCl7lX26PTkpOTWTemYf5RiI90XJurNVw3IXy0tLS4FF2nlHvi5fu/xOk/PhPZCf0AsLMBretNJCYmOhS93Enfvn3bHLXe+r2xCDWuFKUvKSlBcHAw1Go1Vq5cabNv+/btNgutfIKQpTZZt27d2iR6jRs3DiEhIThx4gTLmqSqqsotC+CdOnWyezNeViZMRF+2bBmGDh1qtxYSV90cIVh/HoUKXllZWfdUVDSBjUKhwKxZs2A0GiEWi0FRFL755huHmawhIewgDFewZKPyZXwlJSU5JT74+Pg4LXx17doVUqkU165dg4+PD/r164eKigro9Xp4e3ujsLAQISEhgsR8Ltp7Ia9bt26cope/P4eF8S3AXsZA//79ce3aNadtGa0ZPnw4YmJioNfrIZPJoNfr8fXXX7PaWQcZFBcX4/Tp01AoFOjduzdLgDh06BDOnTsHwFyD8ueff8a8efPcXp+Fj7y8PPz+++/M8wULFoCmaZSWltoVjHbv3g2FQoFOnTq5fGy9Xo/a2lr4+/uzbDudEQ+3bduGSZMmISgoCCqVCp6enqirq8P+/fsFj7F//36EhobC19eX+d+ZTCZWJrMQTpw40a6iV2FhIX777TebbXv27MH999/PsnRes2YNS4C2Fg1MJhMjeAFmcSc1NbVdhZuNGzdybi8tLcXGjRsxceJEpwOt7IlSNE3jxo0bCAsLw7Zt23jbFRcXIysrC4WFhTh8+DCampogk8ng5+eHyspKu8e/dOkSkwlm+S3oiFRWVmLz5s1O9ZkyZQquXr3Ke4156NAhpl6lPVcJjUaD7777jsmwjIyMxI0bNxAYGIgJEyYIDgzR6XQ25+2UlBQMGODYCcTdmEwmLF++nHWvYm356cz34NChQ8jIyIBGo0FNTQ2CgoIE12ImEAgEAqHDil6//PILHn74YZsbm5aWFpw6dQqnTp3CN998g7Vr13JaujhDfX09Hn30UWzdupW1r7GxEQUFBfjxxx/Ro0cPl7MmCIS7gX1nf7a7PzqEP3LWaDIiwDsEtU2VkIikMJgc34x7yL3RO3WE0/NsVlsszrgXzeqqGvDEzH+hoaUOV8vysSd3MzxMQQgycotk1nAtIrhD9EpISGDd+DqbSdTS0gKJROJUQeHKykqEhYU5dRwLErEU3ZMG22xrPWdr0cgdQQhCbcVycnKQnp7e5uPxiV6uWH1evXoVOTk5zCJha1paWpj3iM+mz5FVY2ZmJvR6PbRaLUpKSngXvcLCwpiMh9aiV1uJjo6GTCZjauD4+PjY/E5HRkbCZDJx/qbycfDgQcTFxTH/D5qmUVBQgKqqKkRHR6Oqqsqtr8EePXs6X2OQ0PGgKMpmoWrevHnYsWMHNBoN56J3enq6W4Ucf39/zJo1C1u3bmW+XxKJBCNGjHBpMd/Hx4dVgy8uLg7du3dn6srU19fj+vXrCAwMZLIdra97rTNW7vSMgaCgIOTk5LAsTZ2pIehOKIrC8OHDsWPHDta+1NRU6PV6QaKXxQ7N2lrKy8sLMTExEIlEzEKiTCbjrL2ybNkyzJ8/nyWIlZaWYv78+cxnuLm5mfO3zBLQsWDBAkilUrdkNnBx7NgxVhCNM7X2Tpw44bLoVVVVha1bt0Kn00GhUGD8+PE2tZeE1IW0xh0ZfuvXr4efnx/Gjx8PhULhUmCOhSNHjuDMmTMAgDFjxti8TxqNxqamaE5ODrp37w6dTgepVGr3f20ymViClwW+OqXNzc1Mts3q1asBmM8zw4cP57y+yc3NZeyT2wO+rB8AqKmpwffff4+5c+cKHo+maYfZR3v37nVo8VpWVsayk9PpdA4Fr9Y0NjZi/fr10Ov1SE9PR1paGvbv34/q6mp069atzWsqlnlZ3BKSkpIglUrx22+/obi4GGKxGLNmzWrT/YLl+txy7rF8JvkEr/vvvx+FhYWoqKiwsYGUy+Xw8vJCTk4OunTpgmXLlrH65uXlIS8vD56enpg6dSqvUPPTTz/ZWIpazuU1NTVYvny54Ozi1uflCxcuoFu3brzvl8lksnkP3EVxcTFncJ5SqbQ5VkZGBut3IjU1FefPn2f1PXbsGC5cuGBTRkBoPWSdTgeKotxeY49AIBAIdwcdUvTKzc3FokWLoFar4eXlhaVLl2LAgAFQq9XYuHEjvv76a1y5cgUzZszA7t27Xa6j0NDQgEmTJjE3VuPGjcPEiRMRFxcHsViMkpISHDx40K11SQiEOxVHYtXo7rN598mlCiyd+g5OFxxEXuExhPp3wt4z9r83OgO7fpYQLBlcYsh429B6CeLCUhAVnACtyoAb54XVAuKKYHaH6MUVXS7U/g0wR/peuHABUqnUqejeqqoql0UvLlrP2Vo0csVmsDWOBK/x48cjICCAFXntKq1vFEtKSnDlyhWnsuksWArE82W7nThxgonY5ItSt3fjGhMTg969e9tsW758OWuRRi6XM+MI/W2USCRYsGCBoFoIo0aNsnmekZFhE41vMplQV1cn6LgWtFotmpubYTAYcPLkScYiEQCviGihc+fOuHHjhks1mLi42+qdEG4NIpEII0eOZJ5rtVpcunQJdXV18Pf3R2pqqtuP6e3tjalTp0KtVsPT07PNNTF69+6Nuro61NTUIDAwEP369bP5zfPz8xO0AHW30L17d2RlZeHs2bOIiIi47dZ8cXFxWLRoESoqKnD16lWEhIQgKSkJgDkwhs8CzcLcuXMZIXbBggU4e/YsdDodMjIyOD8bCQkJnBZ4XBlger0eX375JcaNG4fw8HCH2UytBSi+um4ajQaFhYWQy+WIjo62e51gNBpRWFgImqbbnDVeWVkJrVaL0tJSBAcHO+XUcezYMaaOjUajQX5+Pvr27cvsr62tbdPcXKW+vh7ffvstFi5c6HRGizUWwQswB5haC1+HDh2yaWsJNLVgz6rZelyhWIQua65fv47ly5dj3LhxrH3W1wbupnXtIi5aWloEC701NTW8mWOtx7S+hmpvLNdnR44csTnn7Ny5E35+fjbWsTRN4/z587hx4wYiIyORmppq97XTNG1zfrly5Qp8fHyYrFuj0YhVq1a5lDFK0zR27dqFq1ev2mwfPXo0r7Wwp6cnFAoFUlJSkJKSgoiICBw8eBA0TaNv377M+UgkEiEtLY2zphpgrvP7+++/Y8iQIax9Go3GobDZ0NDAO0eaplFYWIi8vDzO/atWrcKcOXOYewyj0Yjc3Fym5qO/vz+GDBnCaTfuKnzf5db/sz59+iA1NRUqlQoRERHMZ0MsFrOu3bnO6ZY1vNLSUkRGRmLgwIEsYWv37t02wTpjx45162slEAgEwp1PhxS9nn/+eajVakgkEmzcuNEm8nrQoEFISEjASy+9hCtXruCjjz7CCy+84NJxnnvuOZw+fRpyuRzLly/H2LFjbfbn5ORg/Pjx+Ne//sVZFJhA6Eh4Kn3QoKrh3Dc0ZwqirDK9TCYT6uvrIZPJbBYTshP6MVZ4jkQvuVSJBlUNvJX+Ti3mURQF0ICc5l/QtyzqScRS+CACNyBM9OI8nhtEL67FIKHZRLW1tbhw4QIA7kw0e5w/fx6ZmZlO9bGHvUwvsViM+Ph41g2pUFpnIXDhTgEP4C4yb22n4wz26jEA5ohNi+jFlbnU2sIkKSnJJio1OZlthSmXyzlFL2t69+6Nw4cP252bwWAARVEQiUROibEAW+w0GAxQqVROjQGYI2PPnDkjqM6JhX79+iEtLQ3V1dXYtGmT08dsDV+dIAKhNXK53K3nVj4kEonLgV2tUSqVmDRpErRaLeRy+T1RWF4mk9nY8N5uxGIxIiIiWHUDPT09MXfuXKxatYqz3/33329juyqVSgXZ1CkUCpvIekf8/LP9jH8+li9fjunTp+PcuXOQyWRIS0uDh4cHfv31VyYbJTIyEmPGjGEWRnU6HaqqqhAQEACFQiG4PoxQvvnmG5vnWVlZjG2nhdZ2YjNmzGBl3OXl5TGil71MoFvF8uXLBbd1VOcNMAtfM2bMgI+Pj8NrsO3bt2Px4sWscwdN005nwDmC77NYX1/fLuK80Oz0wsJCxMXF2WxTq9Wora1FU1MT8vPzUVPDfS91p7NhwwbMmzcPv/32G+RyOWJjY5n6eRbxms+KuvV3CTBbhXNlJVoyRluf1yzU1dXh2LFjUCgU6N69O8RiMev7bMGeLWTrOmyJiYlISEjgzI7KycnhFb0As4CXkpLCCp4oLy/n7WNh7dq1GDFiBGJjY1n7zpw5w6oj1xpLxhcA/P7778w9IWB+rw4fPuxyzTku+O5PuYIHuIJlsrOzHQasAbafj6tXr8LLyws9e/bE1atXcfToUU5nk61btyI6OtquZTCBQCAQOhYd7o71xIkTTKTZ/fffz2k19NhjjzELgJ999plLvuaHDh1i6hv8/e9/Zwle1rS2uSEQOiIpUdm8+6rqby4C1NfXY/Xq1diwYQNWr16NXbt2uWQHd/baYfzfuqfx9tonUVpTKLif0WiAFJ5221jPx5moXKVSiakDHhLcXihci4tCxQVr4cNZ3Fl7g6ZpViRs65tGrihIodyOhUl3L/oKteFrLezI5XJWofq+ffsiIyMDkZGR6N+/P2d0NddiQessOGdsIB19JltnmgFsQddoNLpUm+bAgQNOCV4jR45karoFBQVh4MCBTi2EhYeHY+LEiTbb3LloQCDciYhEIiiVyntC8Lrb8PDwsMkmtDB06FCX6wxabGhvBevWrcP58+eRm5uL1atXY8WKFTb2azdu3EB9fT1omkZzczO+//57bN26FevWrXO5biPAHVTExZkzZ7BixQqbABXLgr6FtWvXcva1ZL45EoXayoABAxxa3QklJSUF06ZNExTMsXbtWhw4cEDQuFyZ3CUlJU7Pz1XaQ1CiaVrw9duOHTuYdYeWlhZ88cUXWLlyJbZu3Yr9+/e7ZX6ufG/T0tKwePFiLFiwAEOHDnX52CtXrkRFRQWKi4uxb98+m327du3iFVG5MkgdwfV9q6iowPr161FUVISLFy9i1apVvIKXPeLi4jizq0QiEWe2moeHB2bP5nc0AbiFWCEZggDw22+/cX53HAleAJgavyaTyUbwslBaWupUcIMFrVaL69ev29S8NRqNvLaZQu2/lUqlS+exM2fO4NSpU9i1a5ddK//i4mKcOnVKcK1eAoFAINzddDglZsuWLcxjPt9skUiEWbNm4dVXX0VDQwP279/v9AWexRvbx8dHsNcygdCRsSdcnb12BDMGPWp+fPYsWlpamH0FBQXIzMx0ucaHStOI3ad/wNxhTwlqf/TiLoho+6c+69fiTOaKRCJBRmwOKutv4ELxKUSHdEZVvnOZL62xZNC0Zt26dejWrRtycnLs2oW4IupbcHWhjAuubKHW827LQqqPj4/LfV3F3VZ2Qmp3WOpVWaPValntpFIp+vTpY3csrvoCrSPRhfxPJk+e7LCNUqlERkYGa3vrTK/a2tp2t3+aP38+S9xLTk5GUlKSIItGwByxGhISQn7/CQTCHUN0dLRNnRSLu4WrJCUlYf/+/e6anlNwOWRYalOZTCbmd0+r1bbJznDBggW4ePGi4Ne5bds29O/fH5GRkYJFrB9//BFLlizhrMe5cOFCiMVibNq0yWnBw9fXFzNmzGBZ5nXr1o2zxhAfEydORG1tLfMejBo1CtHR0QDM9mdCfpO5FtO52L59O0sccHeWlz127doFb29vhISEuGW8+vp67Nmzx6k+ztSXs6ZXr17w8fHhrX1mwWIZZy/zyBpLjT3AfM3HZ23qDtatWwfAfA2Vnp6OrKwswcJPa7RaLUwmk811qvU6kKuIRCKXar95eXlh/Pjxdsta6HQ6m+tPZ+7R1q9fj169erlUI/7ixYt2s5u2bduGSZMmCRqLpmls2bIFZWVlAMzX8WPHjkVYWBgTEN4asVjsVNZ5eHi4S+d1i22jI2iaxuXLl+/4+qIEAoFAaDsdTvSyZHl5enrajRLp168f8/jw4cNOiV46nY6xMRgyZAizMGw0GlFWVgaj0YjQ0FC3LhgTCHc6xZXCbv65rMtUKlWbLjwvXD/luNEfHDi3FQqwa2RZY7Ff3LFjh9P1hSRiCUZ2m4GR3WYAAL7I/8JBD/vYKzJ84sQJxMbG2o3EbYvoJcR2QwgGg4HTqsIddbwAMFYxgYGBt9QW5lZnO6xZs8amNogFV7PcuIo6c/1uRUREoLS0lHccy410eHg4cxNsjVwux5w5czg/x0Ki7MPDw9GjRw/s3LkTLS0t8Pb2diqrqzV8Nd2cETEjIyNdPj6BQCC0BxRFoU+fPg4DHoQiEokwf/58l7Iw2gtHdnvOsGjRIlAUhZSUFKfEPaFZTdZYgiVbY/kNHD9+PK5duwaFQoHw8HBBwsjUqVMBcAcQLVmyBNevX8eOHTsc2iqGhIQgJCSElTEOCLfSFgpN08jPz2ey5AYNGnTL7fw2b96MBQsWoLGxEVevXkV0dDSCg4NduqbjW5jPyMhAXFyc2+p6W2oMOnqvBg4cCLlcjn79+qG8vNyuYCmVSjF27FjOa8FBgwZh7969bZ43H83NzThy5AgCAgJw9uxZl8dZtmwZIxx/9913biknMX78eJf7hoWFsezFrfnhhx8wY8YM5jmXfaM9jhw5Ah8fH8TGxjp1f9c66641VVVVuHbtGst6k4vWwWFGo9Hh59xZJ49b4ZDEdb9CIBAIhI5Hh/MnsVxkxMXF2f3BtBR/tu4jlHPnzjFp4GlpaWhsbMTzzz+P+Ph4ZGRkoEuXLoiOjsakSZNuW4QkgXCrKa8r5t0XGXjzIprrBrp1NpVGo4GYlgPuvddmoGB/cdtSX8BZwcvdiwOA+b2xtxjv6KKdK7LYGdoimlnIzc3l3O6uWjOWelZcmUQW3J2VBbgmegUEBCAqKsql4zU2NjI2JdZY/545A9dCR2JiImubPUuSBx98kHkcHx9vs8/f3x9ZWVmYMmUK73vFNYfWNDc3IzQ0FHPmzMHixYsxc+ZMDBo0yGE/V5gwYYLDNgqFgrO2AoFAIHQ0ZDIZ5+8nX/YuF2PHjuUUVG4XMpkMs2fPtgm8aV1r51ZgXddPKpUiKSkJ0dHRkEqlWLJkid0Mdn9/f4eBQ1FRUVi4cKHdNvPmzbO7310CqgWVSmVjC9mewoo9VqxYgY0bN+L06dP48ccfsWzZMsFZIhbsZSj17t0bYWFhbskGnzBhAnJycgDAoQ2zdf3WKVOmsOq9AsDgwYMZK0O+jLekpCSkpqa6PmmB/PLLL222t1y+fDm+/PJLGxcRV/Hz82tz9o+968OGhgZ88cUXOHv2LL766ivONajAwEC74//2229obm7mfb1cNXyFsGPHDt6AMoPBgMuXL7tk0Tp16lRBYpo1fMFp7mTEiBHtfgwCgUAg3H46VKaXRqNhIqAcRWH7+fnB09MTKpXK6foh1hYOJpMJQ4YMYdlN6XQ67NmzB3v37sXLL7+Mp556SvBr6MhYbhBctTIg3OHQAECZH1CARCxFgHcoxvdayHy2uaLwtFots//KlSs4fPgwIukeaKGqUS2+AAcaFQBApWqGWCzslEY50Pt1Op1LdYX0en27fIc1Gg1SU1Nx/vx51j6j0Wj3mFzWd85gyfZqy3eWT/QyGo2sz0NMTAyKiooEjy2VSkHTNDQajV0xKTg42O3/G1eK0iclJSExMRE0TTPFuJ2ByytfIpG49Nq4FjIpimKN5e3tjZycHJw6ZZtRKZfLbT5fcXFx0Gq1qKioQEREBBITE5lj8M1PiFCs0WhY/V0VMQMCAuy+V76+vpg3bx7rfxMZGYmYmBioVCokJCRwfnbvJMhvLYFwd3Enf2d9fX1ZGVajRo2Ct7c3EhISsHv3brvZtz4+Pm4Lcmkrs2bNYoItrH8LkpKSbnnkv6Pfo3HjxuG7777j3NejRw/Bv/sTJkzAjz/+yNreq1cvzt98a0QiEYYNG4adO3cy2xITE5GYmMi4nnDRq1cvXLhwwaXAq759+0KtVttcc6SkpCAjIwPr16/n7COTydr83Tl58iSCg4MFWx9u27aNc/vAgQNtro3i4+Nx9epVl+aUlJQEX19fm/+RtYWpNRkZGaz/ZWxsLGJiYlBTU4OGhgYEBQXB19dX0HvVvXt35OTkQCQSQafT4erVq5DJZLh8+bLgGmZ3KsHBwZyv4b777mvzfVNwcDD8/PzsZqVyWb4D5uvtsWPHYu3atXbnsXr1ak6bw4EDByImJgYXL150et4AcOrUKfTq1ctmW0NDA+f5QwiDBw+Gh4eH0/coSqUSPj4+bXJ1sJCQkACZTGZzD92lSxcAHXvdjThOEQgEgpkOJXpZF6309PR02N7DwwMqlYrTbs0e1tkf77//PjQaDYYPH44XX3wR6enpaGpqwo8//ohXXnkFjY2NeOWVV5CYmCioyH1paekdvZDmLixFnQkdBzEtQ7AhDTJ4QU3VolZyGbN7PQeKotDSoENLg7n4t1qtZvWtrq5mMjNPnDjBLIR70EGQ0V7QUfwFaS0UFRdCKmHXKOLG/oJ5XV2dS4JGY2OjTZFzd9Qm8vb2xvXr13ktDEtLS6FUKnn7+/n5talYb1VVFYKDg9v0neU7p1m/Vxb8/PycEr0oiuIcpzWBgYGC2jmDs//fwMBASKVSZh5BQUFOW5u0xsPDw+XXxbUY1dDQwDmer68vS+TKyspitfXy8oKXlxcAYcXphdxwhoWFsY7j6ncrNDRU0PvVqVMnm/mHh4dDJpNBJpPdkrpj7oL81hIIdxd34nc2KSkJR48eZZ6LxWLU19czi7pdu3Zl9jU1NdlkzAQGBqK8vPy2iXndu3eHwWCAwWCAv7+/Xdvmzp074+rVq/D19UVmZibUajXOnDnj9CK4QqEQ9Nsm5Ppl0KBBUKlUkEqlzPvu5eUFnU7n1G9/a/vntLQ0KJVKwWMMHjwYAJj6YfayaiiKgkKhQE5ODkwmk0NrtdZIJBJ4e3sjNDQU1dXVTPZNVVUVE7BqwcvLC506dWKuUZw9Vmv27t2L3r17O2xXXV3NeQ3l7+8PkUhk8746ys6yR1BQEOt/xJcJ5Ovra/f/KZPJ0NjY6LKQYLm2S0lJQVhYGEQiEXx9fdv8nrcmMjLSpcBDIQQGBiItLQ1isRhHjx61+Rz36dPHbcfNzMxETU2N4LpqFvz9/XH9+nUkJiZyCpvWnDlzxua5UqlkPnvOBhBauHTpEkJCQmzckpytWdcaV+9R0tLSUFxcDIPBwBnwJ4RBgwYxQXJKpRJqtRr+/v6QyWR35G+tuxCLxSz3DQKBQLhX6VCil/UNhhDLJLncvEDOtQhvD+sLJI1GgyFDhmDNmjWMzYRcLseiRYuQmpqK++67DyaTCa+99hrGjh3rMDo9IiLCqbncbeh0OlRUVCA0NPSWpK4Tbh3epgjIYL4hUtIBUNKBTCFsa7iylfz8/BAVFQWaplkLIwraDzo0IyYkGSO7zsQPh75EVQO7vlBYRBg85F6C5uoo08vPzw9eXl5Oi0Xe3t422UatM2NcIS0tDVFRUTAajTaWMBZu3LjBLEZwIfRGoXPnzlCr1awbPkt0tru/s+Hh4ZyZWVFRUQgLC0N5eTkuXrzocOFIKpUKsgvs1q2b2y0OFQoF8vLyBLUdNWoUK3q4uLi4zaJXS0uLy3aJZWVlrM9Hamoq7+9nZGQkCgsL0dLSguTkZEG/s47Q6XS8Ea8WevTowQpkkcvlrBt+RwwfPlywhVVISAiOHz+OhoYGdO7c2WULydsF+a0lEO4u7vTvbEREBM6dOwc/Pz8kJibatZBPSUlBfX09lEolE5QTERGBkpISRngJDQ3FiBEjUF9fj59//rnd5u2MRVt0dDTLzs9iy/jtt98KHic5ORk0Tdv9jWqL1bErWIQEsViM8PBwt1wP9e3bF7///jtru0Kh4Lz+F4KnpydiYmIAmDP/LSKbBaVSicOHD6O+vh4JCQmsOqeTJk3Cb7/9xghjw4cPR15enuAsPkeuARasRWBrhg8fzplh0dzczFtOgS/raM6cObwWltbZexEREejXr99ty+y4//77UVBQgN9//x2enp4YPHgwtmzZYtMmNDRUsMgwZMgQVrZ9cnIyunfvjubmZmzevNnluY4dO5Z5LJPJcODAAWi1WuTk5KBz584uj8tFbGwsEhISnKrr1qNHD3h4eCAyMhIqlQrXrl0T3NfDw4P57EZERLgkegHmmoWW62VXMxQB83V0W89xFst1nU6HwsJCeHh4YPfu3YL6jhs3Dv7+7Bred/pvLYFAIBDcS4cSvawv9oTUobFE7tnLknB0HAB45ZVXOC9K+/Tpg/Hjx2Pz5s24ePEi8vLyHPrf3yupyDKZ7J55rR2ZppZ6/PD7V2hU1cHHZHuDG2DozPk/5rrRFovFUCgUvBlBIkqMMT1nIzIoDlnxvbHz1EZWG6lU4vAzVd1gjvClaPs3+2KxWJDtWnJyso2FhOV1WGhrPa0uXbogIyPDbu0of39/u69baN2pbt264dKlSyzRq7y8HLGxsS5/Z/mEwx49evCOFx0djejoaAQGBmLXrl12x5dKpQ7nJRaLnT7PC6FTp06C2mVnZ3MuALnrZsvVc2lkZKTN5zclJcWhBVVaWppLx+LDEnxiD66oZiHZ3BaSkpIwYMAAp2qwKRQKDBs2THD7OxXyW0sg3F3cqd9ZhUKBIUOGCG7v4eHB2jZx4kSUlpZCJpMhJCQEFEVBqVRi4cKFuHTpEi5fvuxyRD8AzJgxA3v27EFlZSW8vb0xbtw4t72XS5Yswd69ewXVgU5PT3cYmNGzZ89b/n/mqtnZFtLT01FSUoLiYtuavkql0ua1+fv7C66R6+XlZfd9iYqKYq69uO4nFAoFZs+eDbVazXwGY2NjUV5eLlhc/f7779G7d2/4+fkhLCyMtZ+mac5MN39/f96srkGDBmHQoEGora3Fhg0bbPZNmjQJFy9eRHl5OSIjI5GQkOBQlFQoFG6pF+Yu0tPTkZ6ezjyfOnUq8zoTExMxYMAA0DSN6upquyLQlClToFQqMX/+fOTm5qKsrAxJSUmM+Ozh4YHFixdj2bJlduczbdo0TitM689WTEwMI7C2F2FhYZg5cybWrFkjqL21q8fw4cNRW1uLX3/91cbNiI+cnByb1zdo0CDemnkpKSno2rUrr33qjh07MGrUKM5gS6F06dLFbec4hULB2DnGxsZi7dq1UKlUCAsLQ2NjI+v7GBcX5zDI7U79rSUQCASCe+lQopcl7R6AIMtCyw+kM4tnrY8TFBTE+AJzMWzYMCYi6eTJk4KLPhMIdzoanRpvr32SeR4NYVGdXGKSZZvJZGLtS4zMRI/uDyIyyFwEVyJmZ5d0SegLucy+qJFfdAKrd38AwHGmF03TnHNpTeubUiFCGR8JCQk2tQEHDBjAKvweEhLCWhByNE97c+rcuTMaGxuRnp4OHx8fZGRksLLT2ioWcVkJjR8/HqGhoQ77JiQkOBS9unfvbvM8Li6OFRkp5H/pCkIipRMSEtCjRw/OfbfbSz42NhZJSUm4du0aQkJC0LNnz1s+B0fvYevvgAV7WQatGTRokFNzIhAIBIL7EYvFnJH/EokEaWlpSElJwZYtW5jrhokTJ+LixYs2tZRbM3ToUCiVSiZ7afz48VCr1YzVlzsZNGgQUlJS7Na3CQ4OZu4rlyxZgurqaly5cgVnz55l2gwYMOCWZnm1J6NGjcIXX3xhs6118IyQ4BYLrlx7c+23Fl0pikJ4eDjGjh1rtw6ZBb1ej/379wMwB/r069eP2WcwGHDo0CHOfqNGjXI4dkBAAKZOnYrjx48jOjoaycnJAMxBdJbHHYGAgABOUS4sLAwDBw5kWSImJydjwIABzP9WJpPxXjuLRCI8+OCD+PLLLzn3Z2Zmcmb4CK3V5m58fHwEf/ZaExAQgFmzZkGv12PdunV2bUVjY2NtniclJaFz58746quvbO4F+/fvj5SUFFAUhdGjR/PWpvv1118dzm/hwoUoKyvDxYsXodVqodVqUVtbiwEDBrDm4y4kEgnmzJnDZIEePnzY5vwKwKkAjbsVk8mEIUOGIDc3FxkZGdi3b5/bf/O4qK6uRk5ODpqamvDAAw/ggw8+aPdjEggEQlvoUKKXQqFAQEAAamtrHXoy19fXM8JYZGSkU8exbu/IjtC6rbWXOoFwt3PiMnf0mCPsiV5cmV5x4amM4AUAMaHsm8KkyC6QOajnZRG8zNi/YTaZTHZvLJhR3Ch6ZWdno6KiAs3NzQgLC0NCQgKrTWpqqtOiF99+sVjMuiloj4g3rv8pV+QsH2PGjMEvv/xis81SLyMyMpIVpdm9e3eW6NWW/4sjoqKi7PrV2wt0sFcnRCqV4oEHHsDFixdx4MCBNs2RD7FYjEGDBmHgwIFut350F62tiyx4e3sz/vyA+SZ4+PDhvDfvBAKBQLizEYlEGD9+vM22kJAQxMbGIi8vD97e3sjOzkZubi6uX7+Ofv36sTKuRSKR08GMzhAaGoqhQ4fizJkzCAoKQv/+/VFdXY2rV68iMDCQde0WFBSEoKAgQXWi7lZaux5YMjIsjB49GitWrBA0Fl+gizuIjIzEokWL8MsvvzB2h7169cKRI0d4++Tn56N3796Mo8uuXbs4beMWL14seME5ICAAI0eOdOEVdAwSExNx/vx5xtIxKSkJAwcOdGoMiqIwf/58bNmyBdXV1QgICEDfvn0RFBTEWG+3zvZqbV16KxFS142v9jtFUZDJZBgxYgSvtWNwcDDndbxFIGxqaoJMJmMJ0EIdK7jIysqCRCJBVFTUbRHxLa83NTUVly5dYu6p+vXrx2sL2pFYsWIFcnNzAQCvvvqqS4KX0WjE8OHDbQJeZ8+ejU8//ZS3T1BQEP785z/j3//+N1auXImFCxciJyfH+RdAIBAIt4gOJXoB5gvvQ4cO4dq1azAYDLzR4Nb2FM7W6rC+IOezY+Pa70xkOoFwp3OpJNelfvZELyGFzsMD2BllRpPBbp8Gla3gLCTTSwh8ohdN07w+6OHh4RCJRCxh3t/fH9OnT4dWq+WNUE5KSkJ9fT1zkQs4Fr34aka1zpCykJKSYhNV3dYsqdbnSKE1lazbW9cC6NevHzp37gyNRgNvb2/W/6AtBcNdIS0tza7oZW8+0dHRvHUmpk6dCpFIhNTUVLuiV2ZmpuC58nG7Ba+hQ4eyMvo6deqEPn368N64ikQi9O/fH/v27YPRaESfPn0QFRWF3r1729QI4xKPCQQCgXD30HpRlS8Y4laRkJBg89sSHByM4ODg2zij20vXrl3R2NiIuro6pKSksDL5pVIpE5RqQSwWc95Du7uuUmvEYjHGjRvHPDcajXZFLwD46quv7O738vK6JRkWHQWLuF1WVgYPDw8bSz9nkMlkmDx5MrRaLWc2ob+/P2bOnIny8nKEhITc8vsDaxy5ZowaNcphIHVISAg6deqEkpIS1r74+Hi7ffmsyymKwgMPPIBvvvnGbv/WZGdn82bi3Wp8fX0xffp0VFdXw9fXFz4+Prd7Su1Oc3Mz3nzzTQDmcgGu2rF/8sknLtUff+SRR/DJJ5+gsbER//jHP9q1LieBQCC0lQ6nwvTp0weHDh2CSqXC6dOneRd2rT2KnY2+i46OZi46rl+/ziqya411xoGzi70Ewp0Ml82gEOyJXly2pK0zm7iOe774BHI69+c9ZmmNbVQm5SDTS4j4BrDrVZ0/fx79+/fHqVOncOLECc4+Xbp0wfnz51nbKYqCRCJxKI6HhYU5JXpxFccGwERCtqa1yHDx4sU2nbsaGxttnju7MGBZoKiqqoJSqWRuZuzVw0pKSrIJbGhP277o6GikpaUhPz+fc7+9aEN7VivWN/DWBctb4+4aW7eDhIQEqNVqHDp0CDKZDOPGjeOs49Wa2NhYREdHg6Io5jc4IyMDBoMBly9fhp+fX4eOricQCAQC4Xbj5eVlIyRxMWbMGPz4449oamqCXC7H+PHjcfXqVZw/fx5qtRppaWno06fPLRePxGIxYmNjUVhY6PIYzrgXEMyIxeI2ZRlZY88+08fH544QQfg+1w8++KBTgWcjR47kFGHbkiEpl8sxd+5crFq1ym67hQsX3rEB3EqlssNYxgrhs88+Y4Jan3rqKZfGKCwsxL/+9S+X+vr6+mLhwoV4//33ceDAAezZsweDBw92aSwCgUBobzpcWJJ1ajjfj7fJZML3338PwHzSHjBggNPHmTBhAgDzgi5fkVAANsVayeIboSPhIfdy3IgDe6IXF1w3on3TR9s8P198Ehevn+YdQyJqfZHu2N5QCHwZPnyCF2C+MHc1qhFg3ziZTCacO3cOJ0+ehE6nA03T0Gq1aGlp4RTXnB0fMNcwcJXWVoOu3DCJRCKEhoYKvnHNzs5mai8GBAQ4nc3rLP369eO9abW3gGPvRtdalOQT+CQSiU2NybuZjIwMLFmyBPPnzxckeFkQiUQ27yNFUcjJycGMGTMwcuRIm7oeBAKBQCAQbj0eHh6YOnUqJkyYgFmzZsHf3x/dunXDvHnzsGTJEvTr1++2ZUuNGDGCZcnoDO19jUnoGPTq1cvmeVxcnNNOC2KxmGWDmJSUZDcQUAgeHh5YtGgR7/6oqKg7VvC619BoNPjss88AmF0xxowZ49I4Tz31FFpaWuDn54cRI0Y43X/hwoXM5/e9995zaQ4EAoFwK+hwole3bt0Yz+Zvv/0WR48eZbX56KOPGO/xP/3pT6yMh/3798PPzw9+fn545JFHOI/zyCOPMPVvXnzxRVY2AwCsWbOGsaUaNWqU2yKaCIQ7AaPJvrUnH/ZELy6xicsSYnT3WfD1tBWO1u/7H8rrrkNvYGdp6Qy2tZPcZW/IJTg4EswCAwPRuXNnm5t7ZyzYWi8KWDJkTpw4ga+//hqrV6/GN998g1WrVrlUC4qrFsaBAwdsMqeEoNVqcezYMVb2niNLWHfg6+uLadOmYfr06Zg4caJDWxF3wFWAXCqV2r2h5avplZOTY9OP70Zz5MiRxFKHQCAQCATCHY9UKkVoaGibF+jbg169emHUqFEu9XUmUIdw75KVlYUuXboAMAteztYxsxAREYGJEyciOTkZ3bt3R79+/dwyP7FYzBsIHhsb65ZjENrO2rVrmSyvuXPnunQfuHLlSuzZswcA8NprryEoKMjpMWJjY5nP8J49e3gdTwgEAuF20yFXy/79739DqVTCYDBgypQp+O9//4tjx45h3759eOqpp/DSSy8BMPuGP/bYYy4dIyoqCi+++CIAc5HbYcOGYeXKlTh9+jT27duHZ599Fo8++igAc2q9xXeXQOgomGjXxAuNRsPaduzYMdTU1HAKRlzbKIqCp8I260ejb8HHm/+O/1u3FOW1xcz2A+e24reT62z7uynTKzU1lbWtvLzcbh+KouDn54dx48YhPT0dPXv2dOrGx1FUIJdFpDNwiTcAcOTIEbS0tAgag6Zp/Pzzzzh9+jRrX1xcXFumJxipVAo/P79bFpnY0NDA2qbX6+324aoBMn36dJYtL5cV5eDBgxEZGenkLAkEAoFAIBAIrbHYVTtDenp6O82G0BHp2bMnlixZguHDh7dJ/A0JCcHAgQORk5Pj1vscPptEErh957By5Urm8ZQpU5zuX1lZib///e8AzGVh7r//fpfnMnnyZOaxI3tMAoFAuF10SNGrS5cu+Oqrr+Dj44Pm5ma89tprGDFiBCZMmIAVK1YAMAtea9eu5S3sKYQnnngCS5cuBUVRuHz5Mh577DEMHjwYEyZMwBdffAGj0Yjg4GCsX7/eqUwOAuFuwORiphefELBx40bObCI+ASo1uivn9hZtM/acuVn/aPfpH1DTWGHThqLtn/osmaCO4LrRaG3nx0doaCj69u2LLl26OHXD4qwVBh98UV0ymYx3PlzFk7morq62KVhuzZ3grd8eREdHO91HqVQywilFUejTpw9noW2FQgF/f3/muUgkIoIXgUAgEAgEghvp168f5s6di9DQULvtunTpgkmTJnEGLxEIdzMPPPCAzfPMzMwOY6V+q+jbty/jGrV+/XrB/Z588kmm3zPPPMPaX1hYyLhYde7cmTdQ1R7PPfcc6uvrIZPJ8N5777VpXeG+++5j+q9fv16wUw6BQCDcSjqsOe+YMWNw4MABfPbZZ9i+fTtKS0shlUoRHx+PSZMmYcmSJW6p9fHyyy9jzJgxWLZsGQ4dOoSKigrI5XJ07twZY8aMwUMPPQRfX183vCIC4c7CVXtDe/Z2V69eZW3jE8migjvDQ+4FGjTUWtvsprzCY8xjbtHMPcIR19jFxcUcLd2HO0Sv8PBwuzfqYrGYs46Xo8wlC1zZfNZjd0S4fk8iIiIc9uvXrx/S0tIgkUjsCoKjRo3CqVOnoNPpkJaWRmpVEQgEAoFAILgZDw8PjBs3DsuWLWO2eXl5YcaMGTbXsBqNBvX19bdhhgRC+yGXy7FkyZLbPY27mpkzZ+Lll18GYLYjnDZtmsM+Wq0WmzdvZp7PmDGD1Wbbtm3MY1fsMbds2YIffvgBgDl43xXRzJrg4GCkpqYiPz8fFRUVOHXqFLp25Q5KJhAIhNtFhxW9AHPk/Ztvvum0teCAAQOcuojt2bMnevbs6eTsCIS7G6EWgNbQNO1yv9ZiT0JEOl6Y/TH0Bh1eW8m+ONfq1ZBLlTDSbPHGUU0vIURERHD6aDc3N/P2ccUzuzVtFb2GDx+OmJgYu234ak0J/d/Zm2NHLYTMZUEoxGedoigEBAQ4bOft7e2y/z+BQCAQCAQCQRgikQjz5s1DXl4exGIxMjMzO2zQFoFAcC/Tpk3Dq6++CpPJhF27dqG6utrhGsD27duZ9cf4+HjOtcXdu3czj/v06ePUnBobG5nssYSEBM5MMlfo06cPU89r9+7dRPQiEAh3HB3S3pBAuNcpKSnByZMncfXqVcFCBU3TqKwvxY3qa4KyuB4Y8Re8+sByyKVKwfNyNe29pqaGd59Wr+bcrta2gKZppETZXnyJaRk86bbbkWRkZDgtQGVlZbX5uG0VveLi4lwqegu4R/TqqIsGXGKeq+8zgUAgEAgEAuH2oVQq0b17d7fXTSIQCB2byMhI9OvXDwBgMBiwceNGh33Wrl3LPJ4+fTpnm5MnTzKPna0n+PLLL6OsrAwA8N///hcKhcKp/nxkZmYyj0+cOOGWMQkEAsGdkBU5AqGDkZ+fj19++QUnTpzAzp07ceTIEYd9aJrG6t0f4sMfXsBnP7+CT358CS1a/owlwCxsiEQiDO86VfDc7Fkb2oMv8wgA9AYdd58/xLA5Q59AqP/NArwBxs4uzcEasViMmJgYpwUod1gTuqumlz34Mo+Eipb22nXUhQNXM70IBAKBQCAQCAQCgdAxmDlzJvN43bp1dts2NDRg+/btnH0tVFRUoKqqCoB5LaBzZ+HrGQcPHsSKFSsAALNmzcKgQYME93VEUlIS8/jcuXNuG5dAIBDcBVmRIxA6GOfPn7d5npeX57BPeW0xzhffjM6prC9BXuExNLbUOcz6yuk8AKnR3QTNzRVrQ8C+iKIzcAtiWr0Ge8/8hH+u+hMq6kqY7UrasZWcI/z9/V3qd7tFLyE1pgBzFhsXRUVFzAV3axobG7Fx40YsW7YM+/fv5x37Xsr04nuvCAQCgUAgEAgEAoHQ8ZgwYQKUSrMbzrFjx3Dt2jXetps3b2YCfHv06IH4+HhWm6KiIuZxcHAwZDKZoHloNBo8+eSToGkaAQEBeOONN5x5GQ6xXlsoLS11OcCZQCAQ2gsiehEIHYza2lqb50Kycxpb6ljbfjy0Au+sfQpvff84CkpvCmf1zdX48pc38O/vH8Mvx1ZDKpZh+oBHBM3N1Qshe69Bb+TO9GpS12PnqQ029ocyk7dLx2+NRbxzVvxyR+ZPW0SvXr16CWrHV9i2srISP/zwAy5cuMDad/r0adTU1MBkMtmta3YvZXqpVKrbMBMCgUAgEAgEAoFAINwOfHx8MHr0aOa5tX1ha6z3zZgxg7NNZWUl81hILWgLb7/9Nq5cuQIAeP311xEYGCi4rxCs52IwGOyWpCAQCITbARG9CAQC9EY97z61ToVtx79nnv9ybDWKKi5BpWnC73nbcK7gODZs2CDoOK5metnrpzfooJR5srZ/v/tD1jZ31PICbopwYWFhTvVzVMRWCG0RvdxxfACcmVwXL14U1LejZnp5eHiwtrmjhhuBQCAQCAQCgUAgEO4erAUsPovDGzdu4ODBgwDMAZRTpkzhbNfS0sI8tmSQOeLs2bP44IMPAAD9+/fH3LlzBfVzhtb3v9bzJBAIhDsBInoRCB0EmqZRUFDgUl+VusHu/vLaYuZxftFxm33HTx5DU1OToONwZXpxZci0xl6m16WSXCwY9Zyg43uYnBe9oqOjeedDURQWLFggWNzgEkac5VbU9BKC0P+5NSKRqMPWuRKLxUhNTbXZZl3cl0AgEAgEAoFAIBAIHZ/hw4czmVVXrlzByZMnWW3Wr1/PrCsMGzZMUCYWTdMwmUwYNGgQ/Pz80L9/f1aAsNFoxOOPPw6DwQC5XI53333XDa8IqK6uRlRUFPz8/PDEE08IrvdNIBAIt4uOufpIINyDnDlzBrt27XKpb2HFJZePa2wU5ikNgFOUE1JM1d4FVYOqBtuP81sGWCOC89Z6UVFRducjlUoF2QZmZGS4RbC6U0Sj77//Hjodt7UkHx01y8uCJYpu4sSJWLBggVtETgKBQCAQCAQCgUAg3D20ztxas2YNq431tlmzZvGOZX1PqdFosGLFCuTm5gIAXn31Vdb6wOeff47Tp08DAJYuXYrExETU1NTgww8/xMiRI5GcnIzQ0FBkZGRgz549gl9TUFAQ/vznPwMAVq5ciSNHjvDOk0AgEO4E7ozVUwKB0CZqampw9OhRl/v7e7nH9s4RXCKJkBpP9uwNx/eej0BfoTaDzkcjcYlMrtg0OmuF6G569+7tVHuuDLfWOPuZ0+v5bTQ7Ch4eHggJCRGUwUggEAgEAoFAIBAIhI6HtcXhpk2bbFxv8vLykJ+fD4BdA6w1oaGhzOPq6mq8+eabAIAePXpg2LBhrPZnzpxhHm/duhXdu3dHcnIy/vGPf+Do0aOoqKiAVqtFSUkJysrKmLa//PILhg8fzvyVl5ezxn7kkUfg4+MDk8mEl19+mdkukUjcXjOMQCAQ2goRvQiEuxyapvHrr78Kaqs36LD59+X44IcX8Mux1TCazBdeRpPBYV9LW6G4M6vHXqaXUu6J8b0fwAPD/+JwHInYeSGCS/QSIggJGccVXBlHLpcjOTnZqT4ZGRkO25w/f97puRAIBAKBQCAQCAQCgdCR6dGjB+Lj4wEAlZWV2L17N7Nv7dqbTjUTJ06EQqHgHScmJoZ5XF1djerqagDAU0895XAOZ86cwZUrV2AwOF7vqa+vx/Hjx5k/rVbLauPr64uFCxcCAE6cOMFsj4iI6PCuLgQC4e6DiF4Ewl2OSqWCSqWy2+bbb7/FunXr8Ov+TTh+aQ+q6kvxe942nLi0B4Bj0at/xlhwZknR/HZ9RqMRRUVFNttaZ0ilpKQIsvwT4hft7eHnsI0r9oIURWHo0KHMc6lUii5durDacUVZWeMu0cvZ1xAVFYV58+ZBJhNuQwkAkZGRNhfYBAKBQCAQCAQCgUAgEIQxffp05rFF6KJpGhs2bGC2W2eEcRESEoLgYNva5J06dcKYMWPcOFPhLFy4kLUmISRglkAgEG41RPQiEO5yhFjtaTQa1NfXo/RKnY1Qdfj8DgDAkQs77fYP9g2HWMS2IaQcnEJ27tyJCxcu4NChQ8jPz2fZG4pEIreJXiF+nRy2cSXlXiQSISEhAffddx/69OmDKVOmwNPTk9XOkUDkjnpezowzYMAATJ8+HaNGjXJZcPP19RXUrqGhQVC7kJAQl+ZBIBAIBAKBQCAQCATC3cTMmTOZx1u3bkVLSwsOHDiAkpISAGbxqn///g7H6dq1q83zuXPn8t7jf/rpp6ivr8cTTzzBbIuLi0NpaSnq6+tt/mbPns3qv3HjRtTX1/Oub8TGxmLgwIE227p16+bwNRAIBMKthoheBMI9BAUxJFDgsYlvwM8zCH4Ca3kdubADq3d/iJ2nNjp1PKPRiP379+PcuXM4ePAgLl++bDsfihIk4ggR9kQiEXw8/Hn3/3niP3n32au/ZKlDFRERgYyMDPj4+HC2E4vFWLJkid35uQOhopefnx/8/PzaJLYJzQ6rqqoS1G7s2LEuz4VAIBAIBAKBQCAQCIS7hfj4ePTo0QMA0NzcjC1btmDdunXM/unTpwu6Xx8yZIjN8ylTpthtr9fr8fXXXzPPX3zxRXh4eAia8xdffOGwzeTJk+3Oj0AgEO4EiOhFINxjUKDw0ea/oV5VDanELGp4Kexn9JTWFCG/6Dj25G5mjdUW3JnpBQD3j/gLIgJjoZR7onfqCDw45m8Y1+t+LJ3yNsL8o1BRUcHqI5VKGa9tLtxVkNXPz88t4wgVsYKChAma9nAkeoWHhwMQJkr6+vraFRcJBAKBQCAQCAQCgUC4W+nbty8TfLp+/XoAtvaF3377LTZvvrmmYtn35JNPMv2eeeYZ1rjW9oFSqdRhve4DBw4wbize3t6YMGGC4Newe/duh+UzevfuzTwWiUSc5R8IBALhdkNELwLhLkeoIMRFftFxAIDeqHPQsn0QKuAIfY1h/lF4ZPyreHH2J7iv1zzEhCahV+pwBPiE8vYZPXo0JBK2daMFd2RoicViKJXKNo8DCH/P7L0moTgSvSz7HYlecrmcZYHQYTHoId36PWSrPwFVfv12z4ZAILgBqqbS5vtM1ddAfPIAqJpK8waTERBQIJxAIBAIBAKB0HGxtjO01PCaMmUKE/y5b98+RozKyspCamoqtFotpxBmzblz55jHer0eFy9etDuP/fv3M4979OgBuVzucO5isRiAuTTGsWPH7LY9fPgw89hkMiE3N9fh+AQCgXCrafuqKIFAuMu4KZooZOYUd73BVdGrbZleJpPJbfaGQqAoykZAGz16NMLCwnDp0iW7fdrKmDFjbmlNL3fVznIknBn+WOS19/+ZOXMm5HK5oAvtuxGqphIeLz0IGI1oefVzeD43l9kn27YWzR9vBryE1Ubr8Bj0gFgCuOm7QCC0O1oNvB4azTzVjZwG/ZiZ8Fw6nbeL+onXQRn0EJ/6HaZOcdAPmwQo2XUgCQQCgUAgEAgdi2nTpuHVV1+FyWTCrl27UF1djaCgIAwdOhS//vqrTVuLuLV9+3bU19cDMNsh9uzZkzXu7t27bZ5v3LgRL7zwAu88rEUxoVlYfn5+qKmpYfoPHjyYt+0PP/zAml/rumMEAoFwuyGZXgTCXU5bMr00uhZcryqAiTa61L+t9oYajcat9oaOxmg9jpeXFwD7GU1tFau8vLwYG0B3wDWfuLg4xs5QoVBwXii7gtFo/3Nh2W/v/+Pj49MxBS+TEWish+fTM0A1N4JSq2wELwvKt56+DZO785Ds+RmeT0yBx1PTIM494rgDTZv/CARH0DTQ3AioW7j3q1VQvPU0vOYPZv6km1bwj2cwAAaDua2V4AUAsu3rIbpxze50lB/8A4pPXoP00A5If10P+Yr/OvmCCAQCgUAgEAh3I5GRkejXrx8Ac4Doxo3mmuizZs2yaScWizFt2jQANzPCAHONLy5Onjxp83zVqlV2A0+vXLnCPI6KihI0d+uaX61rsVtTWFiIvXv32mw7ceKEoGMQCATCrYRkehEI9zifb3ntth07KirqloleXBeFFuvCqKgonD17lrNfW0Uvd8zdGq75KJVKDB8+HBqNBnK53G1ZZZGRkXb3OxK9FAqFW+ZxpyE+fwrKfy8V1ra4wLwof69mN6maIF/3BaS7fwRgzg2V7twEY3pXoEUF+PjZtjcYoHz1TxAX37xR0857AvoR9os1382I805A8fGrMGT2gG7On0H7BgAAqIobEFWXw5jcBXCDXanbUKsgW/cFRDUVMGb0gH745Nv2+Zb+thHylR8wz2lKBNXnvwAyOaDXQfn2XyC+xD63y39YAcmJ/VC/9gVgsbBtqofXY5McHlOy7xeY/INAe/vZfE65MHVOg27WIxAVXYZ81UcQ3bgG2tsX2vlPgyorhikhDaaYRP4BaBpUaRHk338KyRmzWGzo2g+axc+xM0hpGuJzxwGdBsYufe6szwyBQCAQCATCPcLMmTMZe8F169bhoYcewuTJkzF58mRW24aGBmzfvt2mb2sqKipQVVVls62kpARbt27FuHHjOOdQW1vLPA4ODuad66effopPP/0UAPDcc8/h888/BwDU1dXx9lm+fDnr/t/afpFAIBDuFMgdMYFwj0HRlENXwvkjn8WBs1tRUJbHbPM2RsDbFAkDpUGt+DIMlAbdk4agLN+2yGlrC0F7iESiW5rp1RrLsS3+1Vy0taaXu0Uvrvk0NjYCcL/IpFQq0bVrVyayLCoqCtev36xrYzmuRqPh7J+enu7W+dwpyL98y6n2XguGQN9rKLSPvtROM7pDMRrg+excUKpGm82S3MOQHN8H2Q8rICq7DtV/14IONFtySn7/jSUkyFd+APnKD2DoPhD6oRNhTM0GTCZALIH051UQFRdAN/cx0H6Bt+qVuQ3Jzs1QfPMuAEB6eCdEFSVQ/+NjeLwwH6KKG0w7k7cfTNGdoV3yPGj/IPZAzeb3mFKrQAfw39g6g+jyOXj887Gbh/jwB4hqKuDxysM353/6EGTrv4Dq4x8BidQtx4UlQMHOuVd86nco33uRtZ2iTfB4cSHUf/8Qkv3bOAUvZozrBfBaOBTNy3cBBj0Uy94RND1jWldIj+4G6qodtpWcPAhTWDQkR3dDVF1unmNzI0s0N3QfCENOPxh6DgZkcojzjkP+5VsQ1VZxjul1cqK5X9f+0Dz5T8BggOfDY0AZ9Ey75i9+NYt/AGSblkP2w9cAANVb34IOcxDxazKZhcx7VawnEAgEAoFAcJEJEybg2WefhVqtxrFjx3Dt2jXExcVxtt28eTO0Wi0Ac+2t+Ph4VpuioiLmscXdpbq6Gu+//z6v6KVS3VyjEVpb3Lpdc3MzZ5uGhgYsX74cANCtWzcmw6u0tBRGo9HuugqBQCDcaojoRSDc5bhbVAGA6JBEzBryON747k8AAAmtgL8p/o/HcgSLkjB5/HR4SvywJn+NTV+RSOTQFs+67a2q6WUv08tSWJaLOy3Ti0v0ao/PgIX09HR4e3ujU6dOqKiosBG9tFotmpubcerUKc6+CQkJ7Tav2wZNM4vXziA9sgvGjB4wDBzTDpO6MxEV5LMELwvSH7+FqMz8WfJ8egbUS9+E4su3QDU18I4nOb4PoqsXAJMJonpbwUF6dDdU729ghC9RcQE8/rGY2a96dy3oAPfUumsTJhNEJVchObYXsh+/Ze0WX7sIj2dms8QOUVM9RHnHIXlqGppX7AZ0WoivnAMoEaeFpuG5/wIyb/OT5kaIaipgikoAmhsh+2UNZFtXw5jcBZrFz4EOjQR0WkgObIMk7wS09z8J2tPbRvACAM/n5kL97P+h5R8fw+P1PzPbKY0aXotH2LRV/etr0BExoMpLILp+BcbUHFCqJkgO74L46nkY+o6AoecQlqgiupJnMzYAqJ96E8bMHoyopvi/ZyE5y19cW1RVCtovEPr7ZgEiCvK1n/O2BQDZ2v9BN+sRaJ56A/IV/4F090+8bdVPvgFj135Q+wdC+S5bdOOC9g+C9oGloD08If/mXXP2Zyskx/dBVHwFhuw+kJw6CMUnwjKwJScPQHQlDxCLYUzNBqVRQ3zZHGnrtWQUdBPuZ33OPJ5/AC3vrQftFwjJ/l8gX/URaKUnjMlZ0I+YAtnmbyDJPWzTR/Wf70EHhQmaE4FAIBAIBMK9jI+PD0aPHo1NmzYBMNsX/vWvf+Vsa21taKnx1ZrKykrmcVBQEB566CE8/fTTOHbsGHbu3Ilhw4ax+lgHpdpb67DGuuQDX1DrZ599hsbGRohEIrzyyisYP348ALOVY01NjdtqixMIBII7IKIXgXDP4VjEkYilEElECPIJR3VDGSIM3W32S3U+CA+IthFALIjFYsGil1gsFnQRxifqVFRUoK6uDiEhIQgICLA7hk6nY22zCEiW2l5c3GmiFwDI5XImIgwAMjMz3X4MayiKgkgk4vxf8dlCAvYz6O4ExOdPQXS9AIbugwRnx1AVJS4fT3Lq4D0leim++DfvPvGNQpvnQgUEUW0l7z7PJ6fy71s6A81f77m5wWQCjAZAevPmTnzmCJT/+StoqQzqZ96GKSWbezB1C+TffwpTUJjZ2k9p9r+naitBVZZBVFsJY0Z30J7eUP7zcYivnodu1HQY+o+Cxz8eFPAa2dk9FnSjpkPx0cuQHN9ndwyfz14H/vwmfN7/G2T53B774ou58HxuLjQL/gLFiv8w27nG1g2fDN20JYBCCfGJAw5fg+cL86F+5h0o/+9Zzv2S04dg/HUd1C+Z7VREJVch3b4B0r1bWG0tGV3NH2+GqLbaruBlgWqoBVVdAcmJ/aCVnqDUKs52ugn3Qzd2ttmG89v3IT20g7Od+vl3YUzNYZ4bs/tC9eYKSPf/Aui00I+dBaq+BrKfVkJy+hCAP2wI//R3iM8dh3zl+xBVltqds6iyFPJ1X0A3ejo0D/4VCgEZpc1f/ApRxQ1Q5dc53xdrwcsUGglDzyGgaqsgPn0Ihr4jQKmaQalVoNQqiA7t4H39ivf/DvXrXzqcj9vQagB5x7THJRAIBAKB0PGZMWMGI3qtW7eOU/S6ceMGDh48CMAsTE2Zwm3n3tJys26tUqnEggUL8PXXXyM3Nxcvv/wyhgwZwgqMVSgUTD+9Xg8hWK+XcDnIVFdX46OPPgIAzJs3D3369OGdJ4FAINwJENGLQLjLcbeoIhXLIKLMF02zhz6Orza+z9v2999/Z21zxg5QJBLBx8cHoaGhqKioYLZ7eHjYXDRxvcYzZ87gyBFzjROKojBixAjExMTwHqu1D7b1XO0JW0Ijo/hoD9Fr1KhR2L59OzQaDSIjIx3W3nIZTQtkp49AYaKAqCjOyC2LxWFrfHx84Onp2T7zcgOSA9sYUUa+6iOo3l3HL3zRNKi6KtAyBcQXzzgcu+WfX8Hj74vYOygKoqLL9mv4dBBEV/J4F/m1sx+FfPUnt3hGMItcYgnkn74O6eGd5k3JXaB+7j8QnzoI5UcvAwAovQ4e/3oKJt8AaB9+Ecb0P0R/vQ6yn1cxNnEAIF//BVTvfAfJoR2Qb/yK99CyX9dB9uu6Nr8EIWMYsvvApNMheutKXsHLGmvBi/e4OzbB0H80lO88y5u9Z8HkHwT1q59Dsu8Xu+3EBefhuWAIdNMehHzdFw7n4PnEVLT833fQ9xnOK85YkOz+CfpJ86EbOweKj83/V/XTbwFSqU1mnOzHb6EfMQW0jz+nbaT6mbdhzOzJeQw6Mha6WY/cfB4UBs3Sf7HaUfW1DgUvC9I9P8GQ0R2mmESon/0/KN95xm57zyenQPXftVBY1TXjQ1RxA7KfVsIYnQDtQy+AKr8O8cVch/0085fC0H+0oPkLhWqsg+hGIUwBwaBDO93cYTJBumszZBu+BNViFiq1856AMT4FdGAoxCcOgNLroO83AqK6GpiCwxnRmUAgEAgEAuFOYfjw4QgMDERNTQ2uXLmCkydPomvXrjZt1q9fz6wVDBs2DIGBjq3aaZqGSCTC3r177bbz9PRk1lPUarWgOVu34woKDgoKsgl6FiqmEQgEwu2CiF4Ewj0G5SDTSyq5mfkQ4heJQCP3Ar1Op+O0DHQmu0csFoOiKIwZMwZFRUXQaDTo1KkTTpw4gatXrzLtuIQj62KpNE0jLy/PruhVUsLO0LFEMNkT6uRyuaDXwodE4v7TbGhoKGbOnAmNRgNvb+82Z6NxolXD4+8PQlRVCm+RGM33Pwlq4Fj4+/vbFLatqalhdU1OTkZ2dnb7zMtNSI7Z3ih4Lp2O5hW7IT5/CvKv3oGoqsxsq5aYAa8/T2Da0TJ21Jtu4gMwJmbCmJAKeJhvEJo/+Qlej463PeaJ/ZCc2A/t1MXQT7i/HV7VbYKmIT57FNJf1oD23SZZzwABAABJREFUDwYdGMJp3QcAzZ9vA+QKh6KX6t118Fw63a3T9Fo0nLVNfDEXXovZ2wFA1FAL5dvPQP30W5Ac3Abpkd2c7TyfneOW+ekHjYPoxjWIr+Q5bmwHyelDUA+8D1QNf8aYNdoZD0NybC/E1y7wtjEFR8AUmwT94PsgObTTbsadqK4aoktnYerEXbvAGoqmBQlehm4DYMjuC9kP37AEL0OPQTCFRUH200oAgPq5/8CY3g0AYOw+AKrlu2zaN3+9x1wzrdRcH0Hxf3+F+qVPoJv5J+imLwFEYqClmfkutxXDsIlo6RQHceFFmKI7Q7LrR4iv5HG+h7rRM2DM7gOPfzwIUVkxs90UGgn98MkwRcRCuvV7SPKOAwA0D/8dUHpC89z/Qbb6U8h+2+BwPqKSa6BuFMLjHw+CMhoctpcc3w9jlz6AyQjZhmWQnNgPSqdltdPOewL6gWNtM7SaG+Hx6p8EiX4t//wKtJcP9APHQnzmCGOxKOcQ9OSrP2Yeqx97BcYegx2OTyAQCAQCgXCrsGRuffGF+Tp3zZo1LNFrzZqbZSJmzZrFO5aHx80AHz7bwdYEBAQwQb9cwb9cWNso+vv7O2zfWkyznieBQCDcCRDRi0Ag2NCi5S5a2hqj0cgSo+Lj420ulhxhEcikUik6d+7MbG8tlnCJXtbFWQGzPYA9LlzgX9B1JjvNEdnZ2Th9+jTzvH///m4b2xqZTGbju+1uJKcPQVRlXqikTEZ4f/1f0Os+h0fvyaizatf6/wAAAwcObLd5uQsRh02h14IhNs+V770IulWmH6WzvdEw9BgE3RSOrC5PbzR/9APkaz8H7eUL2dbVzC75hmXQj5gCKO/cTDihiC6chse/nhLUtvmrHYDYfNmheehFKD5/k7Od7r7ZoAOCoX7u/6B8236my61A+V9uD/7W6O6bA+nOTaA0wqIprVE//hqMXfsDFAXZms8gPnOEZQEJAC1vLIfy9T+D0ti3D6EVSpQPGIeAvKP228nkMHQbAPna//G2MYV2Qss/lwEUBd2Mh6Gb8fAfnWkoX34I4qLL7D6d4iDb+r3dYwOA6q2VkBzdDfmGZXbbUU0NMAwcA2NSBsQXTkFUYT7fN3+8GfDyBQDopjm2jrTQ8q+vISq6DFF5iVmstgQniP4I2nCT4GXBlJwFU3IWANy0STToofjPXyHJPwkA0E5ZBP3EB8zze3MFxBdOw+QXCDosCrD6jTJm/JF5SNM3a6KJJdDNexy6eY9D9s17kO38gTUH3YT7YfIPgikqAXRkLDR/+beg7xft4wfp7h8ZUZEP+coPIF/5AfT9R0M79zFQeh08n+C26eFCsvtH6B54yvwaU7JZdcW4MEYngDIazdm45dchObEfhv6jmdp+0OtAqZoAowG0wgPw9BY8HwKBQCAQCIS2MGPGDEb02rRpE958801m/SMvLw/5+fkAbtYA4yM0NJR5zBVwykXnzp1x8eJFAOAsScGFdZBwYqJjZxLruUgkEkGZagQCgXArIaLXHcbZs2cF10O6G9HpdEwdpvZcsL+XcN47mUKARzhqW8p4W1iLNnycO3eOVSdLIpE4leZ++fJlTrGqvr7e5nl5ebmgOR07dgxarRZ6vR6enp4OP2OWMe1ZEAo5bmt8fX2hUqkQEBCA6upq1NbWOj3G7Sbm+CFEtdpGtTTjho6d3dcaV96zW02OTg8hkhOl18MkEkPn5QdFI/sm44ZEiev2Xm+3kfApuYKQ9F7Qe3gh4tR+iA06VHz/JcpyBrk8fwCQtDQj6PJpaHwDUR+b2qaxXMJkRP/3/yKo6bkpj6D+7M3sTHiGwGf648ha96HtkCIRTkRnwnj6NAAJsPQ9Zp9f0QVkbPzMpv35+xagLj4NlMGAPp9y1wUr7DsWsb9vFTRPLmhQoMB/jmgKi4Z3eTFkW75zOJbW0wfyP+wBL4+YhYr0XjeFizN/WGem9DH/AfAqL0L26ncBACceeB7q6gaIFr+MzPUfw7viZiZQ7swn0RQRB5FeB1CAxgQ0XbuMOJ8AKBu5zz+XRs1BTUIm6OIbSI+Ig2/pNVabG10HoaT7MOjzz3O/oCl/BgBQRgMU9dVQ+4eYBZqKWqDrCCRVViDkAr/F4rUjB5CxkS145U94ECaxGBmbzGJcDSVBwZFDMMqVwByrOmFX2HN2Crk/UFJu/rsdjHrA/GfB5lwiAirrzH/OkDUYsfUN6HTCnJnYFBaN3FlLb37OVIY/jiOBfPFLiDyxG56VJdB7+ECibYFn1Q0U9R2L8sy+jNjmXVYIj+EzEXV0B+d50BrpgW0oliih8/SF0LNSbVw68rMGA6dPQ1lTjm5rPnPYxyQSoTwoCtdpBQJXfobEHeZoaXuZg0W9R+N6H/daNboLcn1MINxdkO8sgXD3cau/t1KpFJGRkbhx4wYqKyvx5ZdfolevXgCA//3vZsBZ//797QboNjU1MY+rq6tx7Ngx3hIMYrEYmZmZSE5OxpYt5lq5Z844tuc3GAyMCAeYnVscUVp6M5M/IiLijq/nTSAQ7j2o+vp69xecIbhMQkKC4OgNAgEAwsPD8fTTTztu+AcV4rP47LV1WPjKSM79186V4+cvjzDP33nnHc52H3/8MebPn2/j9/zZZ59h6tSpCA7mqY3Uin/+859oaGhgbZ8xYwZ69OjBPN+7dy9+/vlnmzZ887Kg1+vxxRdf4Nq1a7ztn3325uIp1/76+nq88cYb9l9EB+Xc0BSkeLOt/N7tP9dhX+v39U6lf4An9gxoe22tGUevYWMZ+zNsTYBUjMqxmZz7jtWpsLqkHnlNauyrVkHvoAacUkwxFqXnh6UgUmm+YavQ6BH1ax4cS5L8iGBeFzfSN+f9YlIoOill+PhaFfbXqBAgFePx+GAoxBQO1qrwQ694u2P+XtOMmccLUabht1EzTMxmHj937gb+W8BvwbGiazTmRQUAAKJ+Pcca13qsWp0BkdvyECKXoGhUut15Dt5/uU2fh9MNamT7Knn3n6pvwX2Hr6JS69hOzp2IKSBMLkW2rxLPJ4VCazRhytFraDTwf1JEAMQU5fCz6CoeYhEODUyE2kRj8pGr+GtiKB6LN/9mjPr9CnZWCcs2Jtw6pBSF73vEYmK4r6D2xS06nG/SYFSoj+Bj/C2/FJ8X1qBOb8RbaRH4SyK7hiQXDXojlhXVgAKwtLPjPi/ml+Ltyzcz0kUAjgxKQo6fB840qDHt6DXc0OihNZHbIwKBQCAQCHcXgYGBKCgowO7duzF58mQA5kyyK1eu2BX6jh49ipEjzetDCoUCBQUFDutzL1++HEuXLgUAjB07Ft995zgAkEAgEG4lRPS6w7hXMr1CQ0NJVJybaGlpQV6e8BowKo/rGJw+BU2aWtxouAKJSIqKpiKUN16DQuKJPnETEOAZxrQ/duwY5zgymQxGo9Hm85qcnMzU5nKEr68vkpKSOPddu3YN1dXVzPPQ0FBER0fbtOGblzUBAQFISEjgbW8trJ0+fZqVpZaUlARfX2GLfB2N/u8+xbndkehl7/96S6BpyJrrYZLKEH56P5S1lahO7orahAwAgFirRs63b0PR5GT2BA+/P/42TBLH57L4XesRkXvAYTuDVI6miFhcuG8hjFa1cQIv5yL15+UO+18cPQ9Vqd3tthFrWtDl+3ch0WpxafQc+BVdZLJC9ApPXB45G7UJGUj65VsmS0ev8MTZ6X9G12/fdjgHa35/7G2YpA7eH5qGsq4SJpEYWr8gp8bnQmTQQaTXwaDwZLJbuD7PZZl90BQRh+rEbISeOwTfG1dRG5cGnxtXEZZnFv5bAkJxvecIJG+ztXY7O/VRyFSNSN62Ei3+wcib8gi0PgFWr8kEymgELeGOwmxv7rrfWmurPsIdR8KONQg/e8ipPmVZ/RCSfwxig45zv1Eshdh48zc3b9JDqItLY56LdFpEHd0O3+tXUJ7VD5TRAIqm0XnXOptx6qKTIW+ug4edOnMW6qOSUNalH0LOH0NgwTmH7S+MnY/qZLMdZfTvWxF9ZDsA4EbOIBT1HQuTzEHNT5qGvLEW8qZ6SLQtkKpVSPzNbPt5aeRsNIdGQ+0fAlosvi3fWXljLfyKL6E5pBNUIZ1uyTEJhI7CXfc7SyAQbsv3tqSkBPPmzQMAKJVKbNq0CefPn2fEopCQEKxZs8ZhLewXXngBhw6Zr8X+9re/YcSIEZztLJleer0eCQkJaGw0O0wsW7YMU6dO5R3/qaeewooVKwAAo0ePxvffO7Yp/8tf/oJly8yODf/4xz/wl78IcwAhEAiEWwWxN7zDyMzkzgboKGg0Gly/fh1RUVFQKNhZJATnqa6udkr0Su3UHdnZ2X88G4qrZefRrE5Bk7oBoGkkdspEiF8k055PXNLpdKyLs6SkJFRUVHCKXta1rTw9PREZGcmbAt/U1GQjegUGBlrN2f68rJHL5Uw/rvbWY4pEIhw5cjPDLTw8HIMGtc1+7q6CpiE+cxTQa0H7C8vU46JnTSFik+9rW70qdQugUApbBNdqIKoshck3ANK9WyBfz7a2Crl4EoYuvSHOOwHKINx+0xGah/+GrO49hTVOSQIeHuuwmUSvhX/RRfT55Hlopz0IQ5/hoGUKeH4srK5U8raViE5MgqiqDMbEDJg6t8pwommb2mWt7QKlGhXSfvySeW6MS4Yhuy9McSnoKrC2lQV9/9HI6iHw/WlnVO+uhfx/b0Jy4TT0g8ZBu/Av8KYoeAOIAIA/5hnxR3vrXKNIAM0zFwImmqn9FGdpN2sxYDQg9TaJW3yQ31qCW8nOhvrMEYgqbsDQfSBo/yCzUEnTZoG3qgweLy4EZbyZyei99DVobxRBsm8LIFdCN3o6KFUT6MCwmzXUrIj548+GnmYLoAirTc3z/2zTRKrXQfGXmYJehk9zLSTTHoBkXxAgQPSKjY5GVFQ4oNXA8w/BCwAiT+1F5Km9Nm1pqRTahc/C0O+PLHqDAV6Lh/OOnbT9Zp1H1Xvrob9RBK8t/4NqyfMQZ5vPR9Kt30NyaAf04+bC0HOw24RhqqoMns/MZm1Xvb/hZj00AoFgF/I7SyDcfdyO7212djZ69OiBY8eOQa1W4/r16zh16hSzf+7cucjJyXE4zsSJExnRq6ysjLU20hqpVIr58+fjww/NVvJvvvkmxo4dC6WS7UyRn59vk6W1ZMkSIS+NmQ8ADBkyxE5LAoFAuD0Q0YtAuMtpXY+KhgkURDytgeZarc3zHSfX4XpVAfNcLlPaiF7OHJuiKN4opdRU4TWHRCLb+VsLYNbHsleLCzB7UwslKysLUVFRqK+vh6enp2CLxo6CbNVHkP22wWE7kckIk4jfrzvszO/w+pO5fpL66bdg7NJL+CRMRig+fhWS4/tgCu0E9TNvgw6J4G1O1VZB+eYTEFXx16ezIMk9zLld3380pAe2CZ/jH2hn/gmGvtwRdpwoPGAKDhc0Vwvy9V9Cvv5L6EbPAKXTOu7wB8oPX2JtU/13LejAEIiKrwAAaEoEinZshii+dhHiaxcdtmv+eo+5fe4RyDYth6HfSOhHTBE85/aGDgiB5oX3XB9AJAbnaZWigDtM8CIQ2gNjVi/Y+BBQ1B8ijAh0WBRUX+0AVVkKSqOGKSoeoCiYouKhm/s404X2aofMaakM6teXQbJvK+Trv7TbVFRXDaqhFoaeg2E8uB3ii7m8bQ1pXUHVVwNaDeiwTtA8sBSKb97lbU/p9VB8/ibUCiUovQ6KT18XNH1jUiZE5dfh88krEKmb4fvB30F7eoNS3azfIf7kVWgb62zPqSaj+bxkobkR0r0/Q3JoJ/TDJ8Mw6D5bkcxkAkwmKF97FOKiS5xz8XxyKpq/+BWwzmDTaUGpVfB4/n5QLSqb9i2vfg5K1QRjfCqg9BD0egkEAoFAuNeYMWMGE4D77bffIjc312afEEaPHo3nn38eALBv3z5BfZYuXYpvvvkGDQ0NKCgowJw5c7Bs2TIEBNx0pzh37hzmzJnD1GofMGAAhg0b5nDsqqoqnD9vrvkbGhrqUIQjEAiE2wERvQiEu5z6ZrYgZI/a6nqb59aCFwAczNuG7kmDAbBFLUeIRCKYTG2pKsRNXR3bik7I3KqqqmA0GgUXVfX394e/v7/T87vrMegFCV4A0PN6Hg7HZPHu99SpmceKj16C6otfBY0rKrkGj78tvPm8ogSez86B+rn/wJjWFQAgW/kBZDs2CRpPKLoJ86Bd8jyosmKISosg2/gVxCXXeNtbxB1XaHn5U3g9NsnpfrJta10+pgXPp2fAkN4NkjyzXaEQwUsopsBQ5rGxSy+onRE6CQRCh4EOicDt8EynfQOgHz8P+uFTIDmyC5DJYeg+0Ea8EZ88AHHRZUCjhvy7j0B7eIGmKFA81xKS/JOQ5J+EbM3/oPnrfyCqKHE8D5EIVHMjFF/ZrzlqQXffbNA+/jAFhKB51qPwWfYWANgIXhbkKz8ATEaITx+CJP+k3XHFy/8PWP5/UD/1JozZfSBb+zlkW1fb7WNB9uO30I2ZCcX/3uANFrHg8fJDAADa2xct//zKnCVmMkFyYBvkqz8B1WLOmdXOfhT64ZNJgACBQCAQ7kmmTJmCF198EXq93kawysrKEhwYHBsbi549e+Lo0aO4cuUKLl68iOTkZLt9AgIC8NVXX2HmzJkwGAzYvXs3MjIyMGjQIAQFBeHatWs4ePAgs64SERGBzz//XNB8tmzZwvSbOnUqK2iZQCAQ7gSI6EUg3OUYjM7bten1ekil5sUHmUQOneFmFkls6M2Lp4aGBqfGpSgKTU3sxRpnqampsXkeEmJbnL6kxPHik4XKykqEh4dDLBbb1B/r6FaiQhDnnYDy7b+AVgiP0M6oKLAreimtPkuUTguqthJ0QAh3Y5qG5NAOSI7tgeTkQe7x3m5fb3BRWTGMoZ1Ah0fDGB4NQ1U5xKs/5myr7zVU0JhXGw04UK5FtJcY/cLkkIr+iLb39oPqvfWQ7N0C+SbH9bncjUXwcjf6oRPaZVwC4U6kWW/C1mINXjnegNIWs3g8OVaJn4rU8JeLsHdCCCI8hQVaENyM0gOGweM4dxm79oexq9lmWT/hAZsgCz5ohRK6aUtAe/tBcmyv3bbGpEzQSk/Q3r5QvfUtZL+uh3TXZrt9ZFv+EKIoCrLjjqO25d9x/zbxzd0UEgGqqgyUqgmGLr0diljG5C4w9BoKKD0hKi0WdByTrz+0j7wE2ssH8uX/gXTPT+x5r/4E8tWfwBiXAvWL79tmkhEIBAKB0MEJDAzE0KFD8euvtsGgQrO8LMybNw9Hjx4FAGzcuBEvvPCCwz7Dhg3Dt99+i8ceeww1NTVoaWnBL7/8wmqXlZWFZcuWITw8XNBcfvjhB+bx3Ln2a34TCATC7YKIXgTCXY5YZPs1pkHDUdUHrVbLiF5TBzyM1bs/AADIJAoMzLy5YKRWqzn780FRFGeml4Sjfoc94uLiUFFRwTxvPaa1f7QjWlpaAAAKhQIq1U1rHqEXdB0VqqaCEZQoTQtvO23X/rg4ZBoSj22Hct9WeOta8PjB1fiwH7seCBcezz8A1efc9oHSn1c5tKNqT4xxKTBm97XZpu83ArL1n4PSs8Vk3bQHHY65tqAFD+2zzUx8Iccbf832AQDQ/kHQT5oP/YT7Ibp0BlB4QHSjEIrP32zDK7m1GFJzYMzsAfnaz6GdtAD6sbNu95QIhHbBYKIhpgC9CfjT/jpsvMb9m7ip0Ly9SmNC2tpyZnuwQoREXwk+7u+POB9yyX2nYOoUh+av95gzfEuuwZjVE5ArzTXKeCyaW95dC2haICq+Ao83nmDtF186CwDQPvhXUI11EF27YLNfP+g+wGiAfuB9kK/8AOLiKzBFxKDllc8gOfk7pH/0552ztx9MCanQzvwTJMf3QfbDClBGI297Q4/BoCNjAXULTIEhkB3b7eBdAWiJFKaoeIgun4Mhuzdkv220294YnQD1S58CEinkn74G6RH7xxBfuwCvJaOgensV6FBhNtoEAoFAIHQEZs2aZSN6icViTJs2zakxZsyYgddeew3V1dVYtWoV/vrXvwrKsBozZgyOHDmCVatW4eeff0ZhYSEaGhoQEhKClJQUTJ06FdOmTWPWhxxRWFiIvXvNwUCDBg1Cenq6gx4EAoFweyB34ATCXY7JBZsya2vAtJhuWDT6BZTVFCE5qgv8vYM52wmBz0aQr84XH61FMpPJhJaWFqhUKgQGBqK+vl7wWDRNo7a21kbwAth1w+41pLt+dNiGVijR9NDfYCwpgWruEzBNXQyq/DoojRpJW7fgUnCMwzEorQZQNQGe3ubaIFVl5jpdUtltFbwAQPPkP9kbvf2g/tuHkO7dClHhzXpWLX/7gLe+2LbraizeU4cpcUp8e5ktIP7rVBMmxiqR4md1IyESwZSSDQAwxSTCuHMTxAXn7c7XFByBljeXQ7prM8T5J6Gb9iBEJdeg+N8bTJvmjzfD688THbxyW/T9R8MUmwS0NMMUmwTlf59ntTF07Q/JyQPQjZ0F3dTFgEQK/X1znDqOhSa9CSsvteCFo+ZM0j+leeKNHr4Qi2zPE99dVuHRA/X4R1cf/KWLt0vH6miYaHNQg7PnVHdT1mLE2oIWxHlLMD5GcdvnY6FJb8JLxxqw/CK/kN87RIbnsr3xe4UOSjGFCbEKVKhNaNSZsK9Mi+UXVdDyawlOUaUxoUqjQ86GCta+Rcme+E8fX5v3Tm+ikV9nFty7BMo4x1QbaFyo1yPMQ4xwD/Nvrommsb9MByNNo1uwDD5S/vqahJtYMnwZHL1nCg+YkrLQ/PGPkO7+CaLKG4BBD/HZYzAMnQjdpAcAkRi0XGG2V9RqoZu+BMau/WyGUb9u+9tn6DMMjSIRfD55lffQoqZ66LJ6gfbxh3zDMoevTT9yKsQn9gNGI+Qbv+Js0/zxj4BYAq8/jTUfo7YSMJkgX/0JxAX5Do8hLi6A14MjoXn0ZejmPAaqqcGh9SIAeLy0BKoPNgIUBen29RBVlkE3dibosKibjWga0GnMYiSBQCAQCHc5kydPxuTJk9s0hkKhwCOPPILXX38dJSUl2Lp1K8aN485wb01QUBCefPJJPPnkk22aAwAsX76cWSd66qmn2jwegUAgtBdUfX397bDfJ9yjaDQaXL9+HVFRUVAoFLd7Oh2C/CtncHD3Eea5CUaIYN9aadasWfD2dryIfOPGDWzdulXwXGbPno39+/ez7AdjY2MxYsQIweNcuHAB+/fv59zn4eHBZG+1hbFjxyIy8h6NNG6qh+fjk3lrmQAA7eGJlteXQe3lx/md3fnpe7gq8WT1W3pglaApaKcvgXzdF87P3QG60TMc1sAypHeH5tl3HC9wCuDZQ/X44oLKcUMAlQ9EQCbmPiZVWwnp1u9BadTQjZ0Fj38+DkrVaNNGN3oGdLMfZfUVXbsIUXkJDJndAS9fQKeF8vU/Q1x8xeGc1H95C8Ys2xpcyhcWQFxayDw3xqVA/cpnAl6hfVZeVuGxA/Wc+7ICpNg3MQQnq3QY+nMVZ5uz00MR6Sm+I0Sf9qTFYEJujR7fX2nB15dacH+iB/aUaXG9+aYS8/3wAIyOYi8GW25AtVqt239rG3QmbC5U4z+5TSiymsudIEpWqo3429EGrLvqXHby3UDvEBn+3csXjx2sx7laPaQic+aZUJ7K9MIr3X3bb4IEt6DRaHC9qBApR36F7MZVGBMzoZuyCNKdP0C25jPoJj4A/X1zILp8Dh5vsjPNAPO5WrvwL5CcPACqrBiGweNhTOsK8dljULz3IiiDWVBVvfOdbRAHTUNUdBkwGmCKSwHUKng9Ot52fgv+AkPvYYDSA6KrF6D8z3OgmhuhXvomkzGt+PAlSATYNAKAbsQUh5lkAKCbNB+6yY6tKGEyQnT1Amj/INB/1JmUHNwOce4hGLv0Mds2gna+rphBD7SoAG9f22sGgx5UdTkgU4AOCObvL2DeoEQuXY/I1v6Pscg0hUdDN2o64OEJY0o2aN8A1+dEEAS5pyUQ7j46wve2ubkZ2dnZqK6uRo8ePfDbb7/d0uM3NDQgMzMTjY2N6NevH7Zs2XJLj08gEAjOQEQvwi2lI1xo3GnkXc7F73uOMs+FiF4zZ86Ej4+Pw7GvX7+Obdu4rem4mDdvHqqrq1l9xowZg06dOgke59KlS0zKfHsxd+5ceHgIr2V1W9BpIVv7OWgfP+jvmw2IXUzOVTVB/s17EBfkw5DVC5IT+yGqr+Ftrp3xEJPFw/edPXPiOI6cPMXqK1T0ag9U//oadHg0xKd+h/jcMYhKiyA5f3OOmgf/CsOAMW473t5SDSb+yv8+tibcQ4TzMwXaarY0Q77yQ0gPmm0wTEGhUP/tQ/76aFyYjIBeD8gVEJ8/BeW/l7KaNK/YzV5sMxogOb4PoqIr0A+dADooTPgxedhcqMb83bVtHsea8TEK7CvTokFHo5OnGN8ODUCqnxQKyd0jiFWqjXj1RCOuNBgwIVaJMKUIi/fWOe74B4uSPXGxQY+8Wj1kYgqV6ptqyD+TtZjXJRx+nvYzJYwmGier9fj36UaUqYx4OM0L85PNgva5Wj1UehN+Ltbgw3PNTr++oRFyrBkRCKmIQqnKiLO1evjLKXQJlEGlN4EG4CUVQc4jBluj0puw7boGEhGF+6IV0Bpp/FikwWf5zcitcb625b3OW718sSjF82bNwT/QGWlIRMCVBgMOVehgooHeoTKk+jspFhCcwqXr46Z6iGqrILp+FbS3H4zpXZ0Xdezxh0gmdEyqtAieL8wHAGhnPwr98MmQblnNmWlGi0SgOOywuVC9tx60fxCoumpQFSUwJaQBYjHkn70B6ZFdrPbqv/4XtFwJxfsvQtRgez7VD5kA/dAJEBUXgA4MgTElG9BpITn4KxRfv8u0042cCtn2DcxzY2QsNM/9B7RUxhIEaakUqv/94tQ1mqi4AB7/WGweOyEN6ufftVvrTHx8H2Q/fguquREtr30OePpAfOE0FG//xe772PK3D2BK4q/DyglNQ77iv5z12XSjpputnq3mKrp0BoqPXwVlNECz8BkYuw2waxXaUSD3tAJprIeosRamiFiAz2XjHvi8EO4MOsr39quvvsLTTz8NANiwYQOGDRt2y4791ltv4V//+hdEIhF27NiBrl273rJjEwgEgrMQ0YtwS+koFxp3EmcvnsThfSeY5yYYIHLgXCpU9CoqKsL27dsFz2Xx4sUQiURobGzEwYMHQdM0MjMzERUV5bizFVeuXMHu3Y7rT7SFJUuWtOv4bcZkhNdC2wtYzUMvQnzhNAxZPWHsMVjwUNLN3/DaG1lDi8VQfbTZfOOpNC96831nW1pasGoVW+BaemAVDNl9IDktvO6azRxkcugHjYNuwv3wenwSe79EykSrW6Od9wT0I6bYbjQYIF/1IcR5J2Do1h+6GQ+77ab68QN1nFaGjng03RNLM70RrLQvTDNo1RBVlsEUGml3QUwIVG0VPJdOBwC0vPA+TCld2jSeUPJq9ei3ufKWHMuaDSMDEe4hRpKvBJcbDPCUUojyFN+yLLF6rQkNOhPCPcSsDL/3zjThlRONPD3bj1hvMQqb3OTd1478OjYI15qMKGwy4GC5FvvLdbd7SjZsGROEvqE37QcpioKJpvFJXjP+fuzW/1/bwl+zvaE10ihoNOCnIg1vuz+ne+GNniRjrL3o6NfHkn1bIV/zGWi5EtoHnoIxuw+ULy2BuOgybx/NA08BcgVMsckwRcRAfGI/lB+9bPc4tKcPVB9vBtVYB8WHL0F8+Zzd9rphkyC+cQ3iC7kOX4Nu5FTQweGQr/qI+9iUCBRtgjEpE9rZf4YpPgWiK3lQfPQyRHXVMMalQDd+Loxp3RhLSQvaWY9Acup3iC+a52FMSIN2wdMwRSVAfGwvlB+/AsBsR6xd8ocFsVYNj78thqiq1O68W/75FUyhkZD8/hsgkcDQezggkUD+6euQHt55s93Ln8EUFQ+vB0c6fC8AQP3466CDw+DxEv/1tDExA5o//d0twTOCMegBvY65jm0vOvp31h3IP3oF0mN7AAAmv0Bonv43TDGJzH7xmSNQ/uev5v0hEWbBWulptkQnENqBjvK9NZlMGDJkCHJzc5GRkYF9+/bdktIN1dXVyMnJQVNTEx544AF88MEH7X5MAoFAaAtE9CLcUjrKhcadxJkLx3Fk/81sFneKXoWFhU6lzLtLSCooKMCuXezoXXfh7+/vdOHYW4ZaBVFNJcSnf7dr/6d5YCkMw4TVbvKaP1jw4Zu/3mN7HJ7vLE3T+PJL27okUpMRCxYuBGRyp47JHPuTn2xvdA0GyH78BqLSIhhy+sHQY9BN4YemIT6+D+LrBTD0HAJTpzinj+cqF+r16L3JvojzSjcfu6JG8dxw+Mg6dl05mqYRvaoMTfo76zJj/8QQJPtKcLpGh+ePNKBrkAx/zfaGVEQhfW05VAbzfH1lFGYleODJTG9EeIqxtqAFD+1jZ2El+IgxMVaJuZ098ecDdThcyS3Q9A2VQWukcaKaZCXdbYyLVmBmZw+MjlKwMqP4qNOasLagBWIKKGo24milDnHeYnxfcHdbMAbKRajRmiAXA+/09oOJBsZGKxAiUMg30TSuNxtxoFyLRh2NsdEKxHibr1kOlmvxwdkmzEn0xIQ7qFbcreCeuj42GSHb8BVkPwvLDFcv/RdE5SWQr/7Ybjt9n+HQTVlkFqY+/xekvzsO2tJOWQQoPXiFLJtpB4ej5f9WQ3QlD8q3ngal0/4/e/cdHkW5tgH8nu272SSbRiohQOi9CtJEqVJUFAQVO4odPR49Hjsq9sZnAfXYUQREKSKiCAhI70ivAUJLL9t35vtjySab7dkNJHD/rsvL2Zl33nk3ZDY788zzvAHHrX33qYD9hqL8jRmQktMhO7wH2lcnOedNDcDeqRcUW1a7rbPcMAHqOe7fMe0desD8wPNQzfnMLcvNH/M9/4VqwbeQnczx287jwSSrBfLt6wCNDo42XSL2QJLmjceh+Gej2zrRkAjzw5OhnjkNssN7YLnjcdh7BRfY8+eSOmf9sVog/2cTtO/91221I7sN5Af+cVtnb9MV5ifeclay+PkrqH75zmuXlhsnwnb12FobcsSJokcWm+z4YeiedpZmNd86Cfarrr0AAwtRWTEUOzZAioqGmJoJKSnI6hS1SHZkHxQb/4KjSUs4OveGfMd6aN96AgBgvv0xyArzYW/fHWJ2m6D643lLRHRpYdCLzit+0aiZvOJTWLPrN0AQ0KPVQCTFVn4JXbb+FxzYVvmUZzDlDceMGYPY2MBPbK9evRq7dgWezLxCSEEv0QHZkf2QEhp4zD1w6NAhLF261MeO4auNoJds73aoZ34MMT0LtgHXQcxqHnofB3dD+9a/IRiDKyPmtTSdFyEFvT79zS2jqOKcTU3PgEqtcctY+e2335CTU3mjo3PnzujSpQsAOEsazZoe9HGNT70HsWXHoNtfSJ3nnMIhP9kyW29IRla0AgeKbeg613twrJVBgTXXJdfWEC+I346ZceMfznKPT3WKxqtbSi/wiOhSE6cW8GnfePRPU0MmuM/9VmB24NM95diSZ8OQhhqMaqxFnlnEGZMDKTo5YlUyFFtFNNLXbjbg0hNmXL+ksixqkkaGzkkqJKhlaGFQ4PJkNX4/YcYbW93PH5kAXNNIi2GNNOiSqMIfJ8wos0nonKhCTpkd3RuocMYk4rsDRpwyOrAs1/8N+doyqZ0eMSoZFh41YXOeDXqFgASNzG0euJrYfH0ymsS4P9AjSRIEQYBDlJBT5kBDvRyKIIOSdc2l9v1YdmgP1DM/dmU2+eLIbArLbY9B99IDQfddNu0XqH6dBdW8r3y2MT49FWJaIwhWKyRDPGAyepQtrE6Kikb5u7OhfeNxyA/4zyADADGlIUyPvQrdCxOD+l7naN4O8n07fB9fo4Pp329CKC+Fo3k7aKa9AsXWv/32aes3DPLt6yArzPPdr1wB6w13wzZkDCCTQTh1DFFPjvff7+WDYB19N6T4BhBO5kD31G1+54kFAOuIW5ylEe02RD0wEoK58gGAss//CL48ZHkpIJMDWvcS5crFswMGRiuYnngLjjZdgzueD5faOVudkH8G2hcnQlbsv3S1Iy0Ljs69YG/XHWKzNoDNCv29V/vdBwBMj78BR7vukRouYDZCM/U5KP7ZCCkqBsZXvwxr7ruq1RMqmB55BY7OvXzObyjGxME0+VNIcYlV+jmDqEfHuF47S8OOglBwBlCpIRkS/I5DdmgPZGdOwN6hhyu7UXZ0P9TfvO8109X0n3fhaNXJs5+cA9A9e7fH+urXhbVGFAFJdGZqqrWAJEF/e3+3Jtarx0G16Huvu1ctze/GYQckQPXzl1At+BbGYTdjb6crLtnzlojoUsOgF51Xl/oFQk2Um0vw2syHXK/1mlj8a/Q7UJy7ODx16hQWLKhSd18Q0aVzN2zatKl6Vy6jR4+GwWAIeOy5c+ciPz/4OYuCDnrZbdC+/CDkh/dC0mhhnjTF7Qv44cOH8ccffwR93FAZDAaMHj06cMMgKZbOg+brd93WlX04D9CHVgpK/eGLUK4Pvqxj2f9+d5trQ3bgHyjW/gkxMxv2PkMAmxXa1/8V1M2ZCtUvhtacKMPQJcWu13e00OHdy+MAAFarFStXrsTp06eRmpqK3r17Q6l0jkcozIP2+Qke82n4fC+h3PCIoO35Vqw6ZcXVmRq8srkEsw+5Z2FUBLBOlDuw/owFQxtqkfKN91JCRXeke6x7al0RPt5V7rV9ilaG2YMS0S6+fs+VM2N/OR5YVRR0+7+vbYBmsQooZc6b1Qlfef48p/eNw5gmWgiCgEU5Jjy1rjjsm+b1zTs9DRjeSIMv9pZj4VEznuoUjSvTNGgz6xTyLcHNhRNptzbXYXLXWBRaRHy+t7xG83zVlofa6vF8l5h6G/SorsDswI+HTTDaJfRKUaNTghLyEN+bXZSwNd+GfUU25JlFzD5kwo6CizfTsEWsAguGJgaddVaXXLLfj+12KDb9BZiMcHTs6bzBK4oQyooh6WNd2RPqjyZ7nb+ruvL3f3TdJPY1l2UFMTYO5ifeAew26J6/x2+/ZR8tALRREMqc34fUX74DxaaVvvtOTIF1+E1QbFwJxc4NAcdtb90Zil2bA7YDPG9CK/7+HZrpr3hta7n5QdgGXg/F6t+g/updv9lp9pYdYX7qvZCCR2X/+wMwl0P/gP/KA46MJrDc+1+ImdkQCs5C9eP/oFzlPv+vJFfA+N5sSDFxVQZlc85vumy+134lXRTMD06Go00XCLlHoX37CcjyTvsfS/N2sIyfBNmBndB89S4czdvDNOmVkEvqXXLnrCgCNoszIAFA8/4zUGxeFfTutitGwHLHvyCcOALFtrVQ/zAt4D5l036peZlKSYJy0Uwo1v4Bec5Bj82WUXfCNuJmKFYuhhSXCCk2HspffwA0OsBhh6NNF9i79/c6D5lQlI+oR673eljjMx9AsWEFVL/N9jk04wvTITZuAQBQf/Y6lCt/Dfh2jM9Pg9ik5bnBmyA7dRyyw3uh+eIt59uVy2F6+gNo3/gXBLP/8uvWwaNhHTke0DurvlSdj7E6W+/BsEyIbMZqdZp3n3Iriy9pdIBcDqHc/eEf0ZAI0/MfQ/fYjRAk39+Dy75aDsVfv0Lzv9e9brfpY1H89g+XxnlLRHSJY9CrjtmxYwccjov3xp7VasXp06eRnJwMlUoVeAfChqO/Iqdwj9u6K5vfhDidM0uktLQUe/ZUbpfJBLRv3wH79+9HeXk5tFotTCb3G/lt27aFVqsNeOy9e/eipCT4+Um6desWVLvknWvR7PeZrtf5Tdpg9zWVAbPCwkIcOHAg6OOGSqPRoF27dhHrr/e7kzzWWXV67B90Ewobtw6rH3/W3vsyYo8fgDk2ATKHHR1+eN+1rTijKWKPe17k+SMJMqyd+DIcGufTswvzNHjrmOdNgJcaF6OPIfAcOwpjGVJ2rkHW6l98ttk3aBzys9vDoQ78+xhJogRcuTUpqLbPZ5XgxSO+y4FenWDCE5neb/5LEtA/wHG6RVvRNdqK0Q1MqG/367eXKfHwfkPQ7e9KLcf4FM+L8aUFavySr4FaJuGlJiVQ+Pk5FNkFzDmjhUoGtNbZkKgU8f0ZHX4rqJ8Xr8lKB97ILsbD+w2IkYsYEGfBrSnGgEmcdgkosMlw1ibDMbMcORYFrk8yIU4h4miZA2tPmTG9LMtvHzJISFc7cIXBglXFahw2+w48f9OqAA01wX8/2VOuwMR9cW7rRiSY4ACwKF+L5lob9pmCD/h20FvRSOPA/LzKz4o+sRaMTDShocaBFNWFCQTWN6V2ASN2JHqsF879LqSoRFyTaIJCAHLMcnycq78Ao6y5CalluDnFBKNDwOICNeQArk4wQ1nHq8ny+3FgCfu2otUvX3qsX3PfFCjNRphjE7xmv6uL89Ht85fc1plj4rF9zMOwRhtcbZL2bkHUmeNI2r8VAFCWlA792RMAgPymbbF7xJ2AUPmLpDubi87fvuF1rHaVGjtGP4T0TcvQYI/vh9CsWj3WT3wZAHD5+/+CTPT/Gbtz1EQUNWrptw0A55ePcz+L9A1/oPGqhQF32XzLEzAmpQGSBE3RWWiK8yEqlBDlCth00R4/w5LUxth5/X0QlSrEHD+A9rP9l4gsT0zF1nGPQWk2ovunvudm2z76IZRkNAUANFr9Cxqu919m3WRIwpZb/g1JEJD8z3pk/+k72FBhw53PovniGYjNPeS2PueyQchcV1kWM6fHYOT0GOL19+piPmflZiPkNgsEhwMCgNbzPoWuoDKYuHfoeORld0DGxqVouP53yBz2gH2ufvgtSHIFIImIP/QPWs//X8B9DvW7Frmdr4CqrAi6vJNwqDRosegrCKKIvVff5vo98Ri/xYyeH/3HZ7/7B47FmZZd0ev/Hg84BgD455oJKGzSBjK7Fa1//hSGY77nIgSA1Q+/DcPRPWgzz3eZegBY/dCbkBRKxB7bj3ZzAgeat9z8OBr9vQjxh4OvwuJLWVI6DvW/Hu1nBZ6TadWj70Gw25GxcSkarakM0O0fcCOM8ckwxSfD7iU4Kbea0XHGW9AWOTNN7Wotdo28G7qCU1CYypHbuR/kViva//A+tMW+s1EBoDi9KQ73vQYdv38n4Hi33PQvCJLkte2+3iNQaDLD2O1KKIO4F1IfyeXyiN7nICKqzxj0qmOaNm0aUmYNXfyG3t4N2R3T3Nb9OHUVFI4otOrUGGqVBn26DXBtMxqNeP5558WkWq2GzWbD66+7P+n0xhtv4OzZswGP/fDDD6Nhw4ZBj/Xf//53wDZtojXYdqXnBbti3lbXcqtWrXDnnXcGfVwASCorwFl9cGUqPvvsM+zduzek/v2xX9PR6/qVeWXovzq44J1KJsA4okPQx5x3shjXpIaWSeaLXZSgkAl4ee8pvLDnlHPlC8uA2Abed9jxJ/D5Q963eZGhUaJLnA7rCsoxOt2ACVmJ2F1qxkPbj+OMJfCFckhkCqBJZ8BcChzfDah0gNXLE4/P/QHERahW/WPtnCU5/Mm+DHjgc/9tNi8Cvgl8DrlEGYCnFgFR534PLEZg9Uxg8YeALfA8H2HJbAc0agf0uQVIahTcPu+NA45ur91xAcCIfwFXhvb5cUG8cS1w0v+Nk1qhi3X+rjiqZfyodEDvsUBCBvDrh0BZPtCwrfNzYPdKz/bBUmkBpRooL/LfThsD3P8/IOPcgwIf3QkcWA8oNYC1fs+DVSdltALi0p2fj0e3A2YfWXut+wITPj6/Y6tte/8Gvn4cMBa7r5fJgdb9gN7jnL/vghxYMwvYUXvllil0cUo5pndsiDK7iHu3HoMtQFm9in1eb5OGHKMVbx88A5PD/z4xChlK7CL6JEThj17ZkAsCXt93Gk/vPunWLl2jxNHBzrlkHtp+HPFKOa5KisaWYiOe3nUSZlFCx1gtVDIBP3ZvjFRNZaD/i6P5mLD1mMexMzRKrOzbDA217oGUR3ccx/8d8n9j2JtUjQLTOzTE1SnevzNO3nMKk/eeCrlfb2IUMhgdIuwS0EKvxj9XtXLb/sGhs9hZYsa0jv6vLY6ZrGj35x4MSorGrO7+52xtu3Q39pQ5M9jGZcTh/9pnwKD0ne25pqAcfVbuR7JagfX9miNdGzhg1ei3f3DCXLeyZPUKGVrpNfin1AyjQ0QjrQq5ZpvP80EuAN0MOhTbHdhd6j3jTysXUDo88LXIh4fO4sU9p9AxVoslvbL9tp13shij1x9Gxbfk/ol6/F5tn2+PFeCWhu7XcF2X78XWYhOmtE7FE828lwO3iiL0C7aj6jdwAYDNx3VZVc/vPolvjxXisewkPNAk8ENwM48XYmxGnN82z+0+id/PlGJESgz+2yIlYJ+Nl/yDDf1aIFEduNLFcZMVOrkM8SrvbUtsDjy+8wSy9WqfP6+qZhwrwM0Ng7tuLrI5/J5TAFBqd6DZ77uQZ3UG7lPUChwf0tZne4ck4bvjhbhjcw4MSjlGpMTgi87+rycU87bimtRY/OjnM0Exbyt6x0dhYINoPO3j32DchiOYnVvk91j1WUJCAg4eDO3BVyKiixWDXnUMM72our8PzcfJkipfXCSgsdAXDpv3m+xyuRydO3eubC5J2LjRfVLnYDO9NmwIXJKlKn+ZXlFnjiNh/zZk+nhic9Wj77mWi4qKsH9/8DeDO5/YjV5Ht2FL10H4W5MIUfQdgFCpVGjXrh1kXspVeCO3mqEpPAtjYqrzCcVqFKZy9Jj2tM/9dw+/A/nNAl9Axh/cidbzPwtqTJF0tnknHO53LSCJsEY7L+ZmndHioxP+n+5f1vFspOYd93DGKsNTh2KRqnLgsYaliFcG92dKkoB79hqw30v2yNy2ea5+LCIweFtwWV6BdNZb8U6z4sANAbx8JBp/FPrPRnohqxhXxAXOoguUQfZh80K0iQo+oGgRgUf2G7DH6PzZ/athKUYkeg+c3bvXgL3G0EoyLu14FvILmMUmScAnuVH4/oz7HCD/aliKBKWIFw7HQCmTMCzBjPvSyiEIzmzAHeVK/PdQDModzs+LZxqVYEB85c2iIpuAYxY5jpoV+L1QjTiFiL4GK/obLK7zo8AmoNQhw+ZSJXaXK3FnWnmtZyXxby1FWpXEEbd1Z20yvHNMj31GBQrsnjfFmmltyNI4YFCIKLLLoJNLyNLYccYq9zgfG6rtEAGcsDj/1mpkEsxi7X1wNFTbccwSXFndrtFWjEw0oU+stVb+9vGcrbu0+acQk3sYRZnNYYn1P79OIILDDpndDodKHdScrACgMJdDguDKwq8pTdFZdP3CvQyiXa3B2vumuGWwRZQkInHfVijMJjjUGuRnt4OoUCFt8wo0WfGT310PXHkDFBaT32oBFdZOfMVrpkn17MDjXa7EkT4jkL5pGRqv9F4y0RtzTBw23uWenVZb52zM8YNoP/v/YNXFYPuND8FsSELm34tcGWjbRz8IXf5pvxltR3sOxbEegwFJQpNlPyJtm3sZQpMhCZtu/6/H72DWX/OQsSlwmfU9V9+GvBbOUuitf/4E8Yd34VDfa5DbuR+UxjI0XfYj7GodCpq0QUFTz8CHNv8UYk8chFUXjdKURrCdKwff/vt3EXPqKLbc9C+UJzcEJAkN1/+ORn8v8jkWh1KFNQ+ey7iUJPR+z3dJ06r2Db4JzX/7Lqi2RRnZKM5sjrMtOiNx72Zk+RkP4MyAKmrUAtl/zELc0T0+2x3pNQyW6Di0WPxtwDHsHzjWrUpKVaJMhtK0xtg36Cak7FiD6FM5MBzb57MvCQIEBL62Otn+csjsdiTvWh+wbYW/H3gdKTvXoMmKn/22O9pzKIoaNkN5Ujoar5yP1O2r/bZf9cg7rlKT3T55Hupy39deJzr1RfoWzznVqlp+7ytQ6GpYOrOOY6YXEVElBr3ovLrk6p9HwDd/vIN9xysn+taIcWjgaOOzvSAIuPvuyoloJUnCZ5+5B1NuuOEGxMX5f1rNarXiq698TwLujc85vbxMRltd2VfLXcs5OTn47bffgjrmmO1LkFZyFsK5PhYuXIiTJ0/6bH/dddchMdGztJM3wqlj0L46CbKifIjxSTA99T6kBu5Zd4rlC1311L0Rk9JgfMvHRZWxDKqfvoBQmA/lhuVBjSnSLGPvg23ojW7rDF+cCLhf/zQ1fhqcCEmSIEqAXCYgp8yOG5bk42CJHT8NTkTf1NAnPt5bZMNlP51xW3doXAriNf6fMJQkCbcvL8C8I74znFQyQCkTUG6P3J+9b66Mx4hGwZXH+OWoCTf/6X/C7+o+6RuHMU2dN7rKbCJm7DfiyXXBBdm8zTHmi7d/8wZaGXaPScG7O8qwo8AKAQK0CgHfH/A/V0B1B8elICHAv9/5IkkShNqK1tYh/FtLF4rJLiHP7EC8WoaoCNQU/OukBS9tKsaGs3Uny+KBNno01MuRW+7AmKY6tIlT+P1ckSQJxVYJNlGCQwJSdHIsOWbGMxuKoZYLmD0wAQaZDUdzjqFR5vk9ZyVJwvYCGxwi0ClR6fY+ymwiohSCa12B2YENZ21wSBIua6CqM5/rFBr5PxuhXLYAlnH3Q0oInBFSW2THDkEz9RnIznifJ9XetS+sw26C7sWJfvsRY+Nhev7jkN6LcCYXUf++Kai25lsnwd57CKB2Py8j+ndWFKFYu9Tn3GzV2dtfBjEzG6qFM3y2Md/1JOyXD4Dmo8k+558zPfgiHJ0ud84PLElAeSlUi76H6pfvA47B9K/X4Wh/WVDjDYXs0B5I0bHOf0+ZDPINy+Ho3BvyfTv8ztFnevIdqD9+CbIS/3MJu+bTstugv2tg0OOy9R8B2GyQH/gHslOVGZq2HldBik+CapEzICU2SIPx+Wmu+bLkm1dBtXAG5Ad3e/RpueVh2AaOcr5w2KG/c4BHm2AZX5gGsXFLyP/ZBNXMj2HvNwyOxi0gO3YI9t5DoL/LvW9JFwXB6DnnsGXcA1D++gNk50oSWsbcCzG1IVS/fA/5gX8CjsOR3Saods4x6GG+/3k4WnWEZuqzUGxb67Vd2ccLAV21hzGtFghmI6Ieus59/GPuhW3ojVCs+QOaT6Z4bLPExOGwIRXpzVrw+zER0SUguMcbieiCqZ61pJb8T7TctKl7fXNvN2KkIErB+MuWCpVwMidwI4cdkCsg37YOus/fA9peGVTf6SXOMo3mW50XQv5uPOn1eiQkBP+UrnLZAsiKnOVGZQVnof52KsyPvebWxl/ACwAc2b7n9FJ//R6Ua/4Iejy1wd61r9vroYsCl70EgGW5FrdAiUEloMha+Xs1cnEe/hqZhPYJwT/9urvQhp4/n/FYP3RRHtaN8n0zI6fMjvaz/U9cDgBWEbCKkQt4jWmqDTrgBQBXZ2rwds9YvLSpxO1n5c89fxXim33lWHkqcPZXdQ5RgtzHJGHHyuz4Zr8RDlHC29u9lzU7YxKR8JX3m1HevNg1Bo+0i8a2fCue21CCy1NUeKitHjpF3ZlM51IIeBFdSFqFgIb6yF1e9E1V4/fhDSBJEtadscIqAn1SVK5z+WCxHV3mBv78j6QP/6n8zJy607n8UrcYfLK7HMfKQq/W0PKHitJyOjxSaMSLl9X8Rly5TcRX+4w4UGzHtY216JWs8vl3YFehDY/9XYS1Z9z/viRrZThtCu47YKpOhncvN2BIw4tzbpSLkaNNVzjadL3Qw4DYsAmMb34H2fFD0D3tWZLY3r0/xMxsWK67A+qfvoCjcQuYJzwFKT0LEB2AyQio1IAy9CwrqUEayr5cBlnOAWhfuh+CzXdQXbFhBRwde0JSh3+DXDh9HLKjB6DYthbW4TdBSs0EAEQ9MBKC0UeJ2SrEtEYwPf4mIAjQvPdfn+3sHXrA3nswIJPB/NBkKH+bDfX3H3m0037gzF4zPvU+xJYdALUG8v2BAxbWgdfD0aZLwHY1ITZxL4Evyz8DbRDBIPmODXC07QrZ354VRYwvTIeY1dw9s02hRNmXy6D+ZAqUXvapTrlsgcc6e9e+sNz3LADAOnI8ZGdyIWY0BqpUBnF07g1T594QCs5A+8K9kBU7g3LmWyfBftW1Vd6AAmVfLYdw6jjkh/fC3rEnoFA4+zIbEXX/SAg+Sqnb218GsbHz5+Zo0wWmlyofdhWbOq9Dy75cBsXyhVCsXwbbyPFwNG4B/b1XV/bRqhPMT7wFyOSwDRkNiCJgMTvPz5cfDPjzEROSYes3DNDp4WjdGcolcyCY/ZemFoxlEFMbAgolzI+9Btm+HdC9Ulk+35GZDdOL052lh6tTqSGp1Ch/9SuoZ38KWEwwP/KKKzht7zUIZb0GeexmNZshHvMsK0tERBcnBr2I6jhRcr+BIsD/DeQm2UHOrxNAMIGxYMkKAwdShJIiSLFx0L7zJARD4DroFUyPvwlHk5ZAlDMY6Oumdnp6Orp37x7STW9Z7lE40rMgP3EEADyfQAviZyTpYyAU5UPzzlOQnT0By/hJsF/ufLLwQge8AEBKqpzXamueFWtOhx5cAeA1iNN3/tmgs42WHDNjzB/e5zPcW2x3BdhmDohH/zQN1p2xwmSXsKvQhhc3ldRozBU6JyoxvlkUtAoBwxtpoFfK0GhGLoq9vKcnO0ZjZCMtmsYooFGEFkARBAF3tdTjrpZ6mO0SPt1dhmc3Bh57TQJeANBoxkksujoR7eKVkACcKHcgI0qObfk2XLEguOBmsLolKfFQW+dTmB0SVJg3JLhsSiKiYAiCgB7JntnDTWMVeLSdHu/tKAuiWFPteXZDeH+HKry/y4Sfc07h72sb4Fi5AyVWEf8U2DF1ZymGNNTglnN/q2bsL8ehEgfaJSjxYBs9vtxbjieqZQF/vtf5FP+oxlrMP2LCwAwN/im0ocgiosTm+6cVbMALAE4aRYz9w5nB3D5eiSvT1bi+iQ6rT1nwzb5yDMzQ4OnOMVD6CLwRiRlNUPbFn1AungX1D9Nc6x2NsgGFArZrb4Pt2tvcd5LJXd/7a0wQIDZqhvLPfodi9RLIt66BvddACBYLZIf3QGzYFLBa4GjVEVJ8A6g/fQ3KVYsBAJJKA8d9zwH6RGh/m42ouf+DJFeg/JNfAYUSQsFZqH76Asq/nGXwpKgYOJq3g2JLZQk3KTYe1utuBwQBltEToPnq3YBDtrfqBNhtUH/zPuRHfZeBV2xbC/nm1RCbtYHs0B4oV/gvEan5/A0Y35gBKJSwDhwF7T7v86+aHn8TjhbtncHG88Q26AZIMXF+s+BM/3odstwcWMfcA6g1bgGqsi+X+S4lKgiw3Ps0LPf81zk377ngilBcAMXapRATkp3ZbA471F+8BeW6ZR6ZXC7aKIiNmvkcoxTfAMap/kt6AoCUkgF7Sob7Sp0e9h5Xul03mic8BaGkEPZu/dyu5XwSBNj7j4C9/wjXqqpVVjzIZIBWB7FZWxhf+Rzqr96FFG2AddhNEBs3h+bd/0KxfV1l8/zTcLTrDuWKX6Bc7h4gNP37LWcgbOEMKHashyz3KCw3TjwXmK0MaInN2znHZDYCVisQYwj4tqS0RjA/8nLg909ERJckljek84oll0L3v19fxZHTlfXADY7GiBF9BxKatE/BVZeNcFv36aefur0eNWpUwIwno9GIGTN8l83wxld5Q9ne7dBNeTjofo7GpmBuu6uCPqZs/04oV/0GMaMx5ts0OH7CvVRbgwYNcM011wR9fAA+SzK6XSCYjW5PyQXLfPeT0Hz2esj7RZrxhemwNmoOueC8ofjK5hK8ua3Uo936XkbEpKSj5Y/+S4Z4c2eLKLxzucFvmxKriMwZvktS1raT49OgrRbA2nzWiisXegaGjt6cilhV5DKXJElC3JfBZ1PVRR0TlFg6PMlnNgGdf/xbS5eaUpsIi0NCYrWSe5IkwS45S9taHBJuXVaA3455L4M7uokW/dLUGNVYC7VMwJPrivH1vnJYa3cKvoterErA0ZvTAjckEkUIZcWQdNHOLJc6QrHuT2g+mhxU27KPFkB2Jhe6F+4N2NZ2+SBYR09wlsf7+j2olv4cuP///Q4IQsBSeLa+V8Ny578BIKhsJtNDL8HRuZcz2CGKzv9LEuS7twAOhzOzK8j5kGubfMvf0FbLdHM0awvTv99ylrU7V4Wj7H9/1Knfo7CIDsg3rYRgt8PeubdHuc0LRSjKB8pLnVmLggD1xy9Bue5P13bLzQ/BNuj6CzhCd/x+TER0ablIvgUQXbw8M73831g22zzrcwuCEHLmViQzvQR7aHNxBDO5bgXl4lluJTvk3UcCKvenP0MtaSacyYXmXe9lQ/S3XQHrkDGwDb4Bmo9r9mRZqAEvy6g7ofrpSwASrNfdAfXcz0M+pnXIGMj373DVlC9/9St8VJiAp86Vr1PLAYuXqkz/662HACMMKhlaGRTYXWQP6bif7y3HgAw1BqRroJK7/zuIkoRfcswYH+I8V5G0+8YUj4AXAHROUuHFrjF4vkom1tRehogGvADn7+aO0cloF0R5Rl8GZajxQtdYXO6lNGRtuilbh4/6+J8bkIjofIhWyhCt9FwvCAKU5z7i1XIBPwxIQG65Ayo5PAJk1b3V04A3e8Si0OLMZlp/tmZZt5e6YqsEwxcnMKFVFK7N0qJdvBIxEf5bShcJmQxSTN37XuFo1haW0ROgXDwbstIiv22VK36Brf9ImB59Fdp3n/Lf9u8lcDRvCzEzG/Ij+3wfPzMb1mtvg6NLH9c6811PQPO/N9zamSZNcWYbOeyQElNcGU6We5+G5d6n/c5lpp4xFcY2nQFtVGVwSxDgaN3Z73u4EBydLkfZV8uhmvsFVPO+gtggDeb7ngXUGjg69EDZtF+c7+NiIpPD0e2KCz0KD5IhATBUPkhrmfgMbMNvhqRWQ0rO8LMnERFR7WPQi6iOqzq3lkY0IFr0/7RsZlJ2RI4batArNdVPaQV7aIGSUIJe1WvUy8pKgPjwgl6ad/8Lee4Rn9tVi2dBtXhWSH2GwzbiFtj7DQNEEVJ8EqDRQv3dh67tpv+8C8Wf8wGZDLarroHuFfesOnv7y2AdcQug1UEoyocUbYBZpsJTv1VmGHkLeAHA1RkqHD/uXF46Iglp34SekXXTUmdQ684WUSi1iUjTyXGgxI5fcrw/bR+u6X3j8O2+cqw6ZcUvQxPRNl7pkUn2z5gUpEf5v+H5SLto3NNKjz9PmNEsVoHmBi93VCOgoV6BvNvScO9fhdhdZMM1WVr8cdyMDWd9B4vTdDJcma5B81gFHmijh1wmoEWsAnuLQzvXqjswLgUyAN3mnkG+pfKzp3rAM5gMPiKiuigtwGd/VYIgIF4jx5LhScgtd2DpCTNEyTlH48ubS/DVPqPPfTOi5OidokKjaAV6JqsgEwQsyjGhpUGJRno59hfbcaDEjs/2lCOC002GLFopwGiX4JAqx5yklaPUKqKhXoEMvRybz1qRrJNjRCMNiiwSpu8uw5xD/udrqe7T3eX4dHflg1nDMjWIUcnQNUmJRI0cK3ItaJ+gRLckFVoaFMwepjpD+/q/IDsVeB4g61XXwnb1WGjeexqyw3sDtjdO/hRio2YQ8k/D3uNKWIffDEeHywC5AkJJIWAx+yxdZ+97Ncqz20A96xPAYoL12tshtmjv93hSgzSUfbUcsj1boXt1kts2yz3/rXeBIuuoO2AddYfbOimO5bUvKJkMYmbTwO2IiIjOAwa9iOo4qWLSWgmId/iuFV4hOT7TY131TK9gAlpVg23B6NrV96TYivV/+tzmjRDkzZ+kpCRIag0ES2XwxNskvyG9F4vZb8DLn/L35iBq0g012tcXSa5wPvla5Sk628DrIRkSIOTmwN7jSkipmXC06uTa7q9Gu5SQDAB4aEXg7KpNo5IhCJWBDp0ivCezK+YXCSRTL8cvQxPRYc7pkG8ELh2ehC5JKtzYVOe2PufmVLy2tQSNoxW4rXmUR9aZL1qFgGGNtKENogYUMgH/uyLe9fqJDtHI/v6UW+AJAK5vrHVrV9V/O8fgtmU1y5prG6/EqmsauF4fvMn7TRaHKPFGJBFdktKi5BjfvPKm8Pu94vBM5xgcLXMgQS1DVrQ84EM2fVMr58Lpf65S9Rs9DPhyVxEmrQvub2QgT3SMxpFSO2Yd9AxKCQAeaaeHTiHAoJJhRJYWqbrAQcDqf1O7NYjHM53tmPR3EZbnWmo0zooHX74/4H17I70c7eKVGN88Ch0TlPjpiAn7iuwY3FCDwQ2dZalESYIA3w837Siw4WipHf3S1IhWMruMasb03/cR9fCogO2Ecw/5Wa+9DdqXHvDZztZvmKv0IOD8bm4b5H79EEzGm5TWCOZJvue68kVs2RHWYeOg+uV7AID5tkfdriOIiIiILgYMehHVcY5z5Q0FyKFA4ImD5bLgn2D2J9RMr6SkJJ/blKt+8+xfkHkNUAHBZ3q1a9cOVoyD+qcvquzr6cyZ4Mu+KdYvC7ptdVJcIsz3Pw/NRy/WuI/yKV9CsWMD1N9/CEmjhfkRLxezMhnsl11Z42OU2kTMDuIJ7SYxclgs7plD31wZ71GO8MdBCXhrWyka6eW4t7Ue/Rd4zoUVioVDE9FQr0D+bWkoskqYecCIp9YXB9xv9TUN0CbeezZWjEqGKd0NYY3rfBIEAQdvSsU1i/Ow4qTzhuLgDLXPgBcAXJOlxcFxKdh01oamMQp0meu7ZKJOIeDnwQno3iC0ycgZ8CIiqpSklSNJG/73rrFNNMiw5+GGTe4PWXRPUmFMU2dg6vmNJThQYkeqTobmsUrX34YKB8aluJVs/KCXBKWsMiAkSVLIme/+ZEUr8PPgyqwKUZKw/owVC46asaPAhr9O1iwYVuFomQNHyxxYWC0r3NcDNLMGJKBRtBx7i+yIVQl4YFURjpe7p7FHKwXc21qPh9vqA5ZYNNslzDtqwptbSxGnFpBnFjGleywGZmjwwc4yvLipBBKAa7I0eKRtNDonqcJ6v8Eqt4nYUWBDA60cTWIqL+UPldjRZ94ZlNsrv0P/enUieiY7/86LkgSbCKhkoVdAAJy/P/kWEdFKGdRBPjh0sZBi41H21XIIp08g6ombPbaL8Q1g/tfrENMaOV9nNYfxlc+hXPUbVAu+rexHF4XyD+cDEbpWC4d1zL2wjhgPaLSuMohEREREFxMGvYjqOFEUESU2QJwjuFIB3i5kq68LJqBVWlrqsW7MmDGYNct7WT+P4zrsUPy1CKrf5nhtb7njX9B8/qb3voIMuJVEpyNPn4T0APu2bNkyqP5gMkL91TvBtfXBfll/IMSgl/m2RyE/st+ZtZWeBVt6FmyDb/C4CF12woy3t5fi4bbRGNSw5pPvfrCzLGCbl7rGeP1dGtFIi4mtozBtl/Om0/6xKUjSynFVeuV4Cm9PQ9yXuR77BqNNnAKZeuefJkEQEKcWcF8bPWLO3cCqataABMhlwNFSB0ZmaQLOz1IfzRuSiDyzAw4RSA7iafwEjRyDGjrbbbk+GZ1+rAx8dU9SYclw38FpIiK6cBppJZwalwCNxvvf96pZx5IkYekJC/YW23FVuhotvZTfrZ7RHMmAlzcyQUCPZDV6JKthtkvoN/9M2CV3QzHmj/yAbUptEt7aVoq3tpUiQS1zZVM3jpYjTi3Dw22jUWARseqUBXMPez4cNG6pZzb1vCNmzDviDMx1T1KhhUGB4Y20rmw0SZJgFeERKDpjcuD/dpZh+q4yWEVgQssoXJ2pwRVpate/ldEuYnGOGWaHhG35Nvx23IwjpZWBPLUcuLV5lFvZyKqGLsrz+bPIiJK7BQWjlQJSdXIcKrHDHuBr+O3NdXj3cgOsIrC70Ia9xXZkRDl/hp/sKsPcwyaU2JydVGTgXwyk5HRnNQWLGfb9O3Hc7EBq02yo4xI826Y0hPWGu2G94e7zP9BgaXWB20TA5rNWPLmuCACwJc8GuwRcm6XFB70NiFIIOFHuwKY8GzolKl3XAERERETh4rcKojpOdEiIdzSD4DWHqXZIkoRff/3VY71KFfxFq+adp6DYucHrNkeTVs45qnwFvYLM9Oq/MA9dS/VYW3VfL0EvhSK4jzrF2j8g2HzPoxSQ6IAkyFD+5nc+J4quTtJoYb/yGnjcFjp3w2P+ERN+yTEhTSfHuzucwapVp/LxxRVxuK5xzS5W882Byz1ObKP3ue21ywx47TKDz+2CILgFxoLVLl6JX6/2Xov/5mZRKDCLeHZjCWJUAnaMTkFsgKe0LxY1DeY1jnHOFbbprBVNYxUXZVCQiOhSJAgCBmRoMCDjQo/EO41CwJLhSfj4nzKcNjmgkgnYeNaKTXk2DG6oQZlNxOpT1gs6xqrlgw+XOnC41IHbl9esRHCF9WetWH/Wim/2e5/r7c/hSeicpMKyE2Zct8Q9SPfpnnJ8uie0700WB3wGvAKpngVXapNQGmSQ8st9RnzpZz67qq5a6Mz+75msQgOtDP/tFINGegXmHjbit+Nm2ETg837x0CjqUbaRWgN7dlvYjh2DVM/mwaoNkiThr5MW7C6yY0C6GtmxziD8ilwzrvnNezD65yMm/HzEM7D8Sd84jGl6foJx50uRRYRWIVxyGZK14WipHatOWdA5UYVWcb7nWjbbJShkgExwPpBBRESXJga9iOo6uzykgFcwT/IGyvQyGj0vZOVyuc+nj70d11fACwDslw90Hmfyp9A9N6FyXHIFoFJDHuwcXIKAjdFN3Fd5CZjJZMEFRzRfes/ysoy9D7YhY6D84yeov53qc//4L3MhCs5jbXpvCTpMGhTwmNahY91e55TZsfKkBV2SVHh+Ywl+O2b2ut8dywuhlgu4OjO4+aYq/s0FQcCR0sA3NZRhlrF7rksMCswilp+04IzJ97/nztHJyNArgpor6qF20XioXXRY47rUKGQCLksOrYQhERFRuGJVMvynU4zP7ZIkIafMgRSdHGU2EbEqGSQAK09aMGpJ4Kyt+ujKheGVf67P1px2BjkrsuKqSvnGWR1g9sAEDMyoeSUDSZKwLNeCr/aVw+oAxjfXoW+qGsfLHXhmfTH+OOFecnN0Ey3+1SHaa6YkBbbypAWvby3BqmoB7NFNtNhXbMe2/NAfJLznr0Lc81chlo9IgkNCvc0S3F1oQ8+fPcvr39FCh+e6xOLXHBPur1bBAgAua6BCmk6OF7rGoFF06LfqzHYJX+8rx8Y8K/48YUGenwcdj9yUCoO6bj9A6BAl5BodmHfEhLe3l6LQ4vsexj2torAs14L9XoL3z3aOwYKjJgxOU2CY7+c6iYjoIsOgF1Edp1KG9mU/mPKGgTgcDo91TZs2hSAIuOqqq7B06VL/xxA9969KUjsDNWKjZiif8iWU65ZBTG3oLA0ok0MjisD//hfcYAUBZkEJjeS8sBK8fBeWy2ue4WKc/CnERs0AALY+Q3wGvW7p8oQr4AUAI5bkY9dHC6Ba7CwHaet7NaIeH+exn733YNfykVI7us89DWuQMb+blhag6I70gO1uWZrvMSeGPy919X2TKlg6hQyf9HPOP3XK6MDYP/KxtcrFb0uDAn8MT4L+3MTynCuKiIjo0iEIguumrrrK97Qr0zU4fFMqfjpsQolVRJt4JcpsIrokqZARJceBYjt+O25GuU3Ca1s9S3FT/TX693yf87OW2UR8s8+Ik0YHhmVq0DVJhc15Nqw5bcFzG0u89verjwfHKsw+ZMLsQyacvS0t7Ie9LiU5ZXa0n+173thg5g0O5Ipz8wO3iFVg6YjK64Vw7Suy4Ybf85FT5v1a9camWjzVKQZZfgJOkiRhxUkLfjxkwqazVmTo5eiRrMbtzXU4WubAw6uLsKPAe8Dvi71GfLHXd5bkujPOAOJPR0z4sLcBgxtqEKeS+b1OOml04I/jZry/owwHSoIvKZv13UksGpqIy1PcH44z2yV8ta8cpTYJIxtp0Pw8B4VLrCIOldgx44AxpEzWT/y0fWmz8zNia74NywxqzM8Kd5RERFQfMOhFVMfd0Gcifv7557D6CHVOL9FLplWvXr0AAMnJyYEPaPf9hbv81a8gnZvoGQCk9CxYR93h1kYmk6Fz587YvHlz4GMB2BKdhZ4l+wEABTrPgI3FEngyde3Td3pdXxHwAgBodDA+Pw26Fyd6tJsZ3cHtda5RRJkqCvrr73KtK/v0N0RNugFCufMmjWhIgBRXWc5v5gFj0AGvCvevLMRHfeK8j12SEB/E3Fr3torC9HMXCk2i5RHPpkrRyfHniCRYHIBWIQSV1UVERESXpji1DHe29F42rrlB6boJ++8O0Zh3xIQfDhpRbpdQZJWQpJGhdZwSd7TQITtWiZwyO46VOdCjgQqf7inHf9YVBz2Om7J1ePWyWMSqZHCIEtaftWJXoQ2ZegVOGR1oFaeEXZQwxM/cWZGikgHZsQo0jVFgwVHvwZzlI5LQMVGFtacteHxtMXZWu/E+tqkWvx03+82WuNB6zTuD0U20eLCtHia7hJ0FNry2tdQtY2VqEHPThqLdrFN49bJYjGyk5fdTP97dXooXN3kPMNaWvcV2PLuhGC92jcX+Yjt+yTHBLgKPtNMjIUDZ7nKbiO/OXVutPGnB4gBBUAD44aAJOwps+P6qBKw/Y0W3BipkRStwuMSOe/8qxPqznmVZdxXZseS4BZMj/LOpOpfxuz0NGJetw7ozFvxnXTF2F0VmvsSrf6387IpXy1Bgcb8QfXlz5XtqaVAg1+hAidX5+fFp3ziMPleK0uKQIBPcK4XYRAkf7izDC+d+LhNaReHV7rFQyASIkoTt+TaU2CR0TFDiSKkd7+0o8zqXYiTNGxCDNzcV4qxJRBjTYxMRUT3BoBdRHRcoQHW+jlmRLaXT6RAXF4fCwkLXtszMTPfGXjLFXH1XCfIUWUTEqgSvmWhxcd4DOd78X/pgV9DrrD7eY3vVsfoiP37I63qhuABSbGWfYpOWsA67CapfvnOt2968j9d9Fx41Y2x2lbr0KjXMdzwO9TfvAzIZLLc/BsgrP4Y/3hX6Rfx3B4z47oARsSoB316ZgD6pzqf1SqwiMmecDKqPf3eMxuRusSixikjS1s68TzJBgPbcW+UNBSIiIgqXXCZgVBMdRjXxPQdQpl6BTL3zC8jE1npckabGzgIbrs3SQiETUGB24I8TFugUAnqnqFFqE5GgkUGncM8skcsE9ExWo6eXksEVWfeSJGHBUTNuXeacG+zqTA0W+cm075OiwrdXJUAjFyAXgFWnLFiUY4bJLqF1nBKCAPRJUXtkPtlECWN+z8f6M1ZMaBWFB9vq3ebt7JGsxqprGgT46Tn7OVRiR4JG5nXeT7soYe0ZKxpHK5AeJcecQ0bcvcL5nVohAJclOwMCM6rMYbZjdDIa6hXYW2TDZT95lncLRkUG1vlyyiTijuWFAAoxd1ACeiaroa1Pc4x58fNhE57dWAydXMDHfeLQKVEZcuUPwBk4enxtMb4/ENwcbt7IBWDGVfEY0lDrGlso8+d5y46aurMMQxpq8FaPWABAkVVCC4MCCgFwSMCsg0av5QODsavQjg5zfGeyXQiPrinCo2uKavUY1QNe1e2pFmib8FchJvzlfo3dOVGJL/vH4/sDRry6xT0T99Pd5TWegzBSvj9owdutLYhR1e/zm4iIgsOgF9EFIEkSduzYgdOnT6Nhw4Zo2bKl37ahqMkFTSjHFAQBQ4cOxc6dO1FWVgaDwYB27dq5N3L4efpMo0OhRcTNS/Px92krWhkUmD0wARl6BZbnmvH9ASPaxCkxTB98GYsTas9AVyiEs76DQ94mqLYOGwfF30sgK8yDpFJjYfPBgJd41U9HTO5BLwCObv1g7NbP67GKrTUPcBZbJYxYnId3exrw2Z4y/FMY/BOAFTc6aivgRURERFQXtDQo3eZwitfIMaZp5Xe1cOa4EQQBI7O0HqWnO805hcOllQ+ECQC+uyoeQ6vNy3pFmgZXpAVOP1DKBPw0ODFgu2D6aeGndJlC5gwEVrihiQ43eAkwftjb80G1FgYlCm5Pw8azVpgdgE4h4NkNxdhfbMf4Zjrc1iIKKVo57lxR4DcweL5VzCeXqZdj5oAEtI6rG/N9SZKEfwrt0CsFNIyS456/CvFjkFkxVy48iyvT1PhxUILbdaJdlCAXPK8d7aKEmQeNeDDIoJFCAOzVLmFUMmB88yg81yUGsSr3c+raxlocTU/FilwLMvVydEhQYuUpK0YuDi1jcvExc1DZWxeaVi7A5Dj/D7EOSFcjSikgp8yBWJUMy3MDVz4J1+Y8m9/Sl+FqZVCgXbwSS09YUGR1PqBQfe7oZrEKdEpUYtZBz/Nj5mELHkoF1HIGvYiILgUMehFdAP/88w/WrVsHADhy5AjUajUaN24ckb6DmdMrUCCt+nZBcM/GioqKwmWXXeZzf1mB9yc7bRlNMOOAEdN3lWP7uZIru4vs+GxPOcZm63DDkvxzF00miI3N8F7YxlOOJsG1fPmRrfg7q6Pf91Od6qcvva4v6twfAxYXY2u+Dfe3icIr3WKdP4eoaBhf/RryfTsgpmXiz81KoMzzQuK3Y2ZYHRJUQXyx3lMU+mTP3oT6FOCZW9MiclwiIiIi8vRGDwPu/asQBRYRfVPV+KC3wZV9djGTCQK6N6gMmv16dZJHm++uSsA3+8rx0OqiiBzzg94G9GygxvDFZ3HS6LwZHq0U8NuwJJRaReQancFHZ2aXbzllDlz+c+X1TJ8UFV7uHosOCaHNtRyqLXlWfLK7HLsKbWgXr8RV6Wr8dsyMmV5u4Ifiz1wL2s85jdubR7nmN6rqijQ11DJgw1lbwIyfqv4amYT2CSrsKLDh7W2lKLGKeK+XAUkaud9suViVDCOzKoO+fVPVOHtbGt7YWoqlJ8zYnBeZ66ILJV0nxzNdYjDu3MOPDlHCC5tK8N1+I5K1MkBw/u5Xnzus77wzrmvkmohVCbi9eRSe6hQDjZefv9Uh4dE1RW7ZmXVdglqG+UMS0TpO4fPhXlGSUGKVoJYLrt+76X0kFFslLMs1w6CS4VCpHSdLrXBI9ee9ExFReC7+b9tEddDOnTs9XlcPellsZmzY+ycK8ooifvyaBL1C6l+n91hn694fWu1dgJenBuccMuFAsd3tKcGZB024y6OluzFNtNAqBHy1LxF/xbZE3+I9aHP6YNBBL+HsSSiXL4Ry9W9et0+IGYyt+c4Lj4/+KcfxMge+vvJcgE2rg6ODM/C3r8h3ptiqUxZcmR74qd0LUe5h+YikoAJyRERERFQzAzM0+GdMCuQC+L3Li/HNo3BNlhbPbijGV/u835BWy4HhmVr8ccKMYquElgYFPu0Xj7Y+boTvvjEVNtH5/V9Zray20S4iUy9HTpnvcuzVrTxlRb/5Z3F3yyi81dMQ/JsLQrlNxIS/Cj0y3rbl2/BtBIMTx8ocXgNeAELOAvp5cAL6papdP/t28c6yduFQygQ83TkGT3eOgeGLE2H15Uv3JBW+7B+PtChndQtRkiATBCw5ZsaYP/KD6iNGKeC+NnpYHBJSdHIsPGrCqlNWZOrleP9yA7okqRCj8iyP+lK3WLzULdZv34uuTsR7O8qwo8CG3YU2v7+jPZNVaBqjQKJGhmGZWmTHKhAXIFNVJRfwYe84jGykxdPri3GgxHtlEL3CGSh+c1spUnQyiJJzjuZIz1vmy+gmWrx7uQF6ZXCZtzJBgEHtfp4L59Zd19gZeOwPwGw249ix4P6diYio/mPQi+gCKC11r3F96tQpjzar//kVy7b+DLUYg2S0D+t4IQetwgx6yf/Z5LFuwcgnAR8XE8fLHThe7v6lPk8InOf1Sb94TNni/PI9us0kHF77MPQ2M2LMpSjRRLvatUpP9dzZYobuiZshiL6fZtxk1gBV4lXzj5qxq9DmVuqkwOxArtF3H6OW5GPXmBQ8sroQe4rteKiNHve0rgwKrj5lwbBfgy/nMWtAAjacteLNbaWBG1fx8+AEXJGmwcFiO7blW3FFmhrxASaAJiIiIqLw1fc5ompbjEqG93vF4T+dYvDAykIcL3egdZwSL3aNQaPomt2yqB7sqqBTyLBsRBIW5ZhxpNSOt7cHP6fuZ3vK8dmecjzYSoOmggzjGgY/nlNGB2YeMGJ3kQ1/nbS4MtHqi6c7RePuVvqAgZVI+PXqRAxdVHl9dEcLHa5I02BHvg1vbQ/+GkivENArxRmEeudyA6KrBVFk565xBzXU4O6WUfhsj/eHEAUAswcmYECG54OME1t7PuxZU3qlDM90jnG9LrGKGP17PtadseL1y2LRJl6JtnHKsMqwAsDghhoMbuh8L4UWEXlmBw6VOGAVJfRLVbuCdtUDmY+1j8a9fxXgh3OZh81jnUG3v09bPY4xopEGE1vr0cqgwBPrijEnwDx90/rEeUwLQEREFA4GvYjqqIKSmk3+XBtzeoXap+xMrttrW/f+QT89VyFPiMJfQhZ6S0cgQoAC3rO1WsQ6P8byVdGY0GICZuz+EFcd2IAFrfrCLlcgqawAjdu0dTYWRQinjkHSx0L16w9+A14AUKTwDLxVlDoZ1ViL6X3j8P6OwBfKrWdVBjWfWFeMEpuExztEw+KQAga8rkpX48dBiRAlCZLkfFKwX5oaW/Ks+ONEcE9lXt9Y65ojommsAk1j+dFPRERERHVLqk6OuRGYryyQBI0c45s7v+c/2yUWJ8odeGd7Kf7nI+hR3Qe7zQA0eHRX5fXN1F4G3NJMB5kg4JTRgW35Nvx4yIjFx8xoE6/EGi+BgdoSr5bh6c7R+Nea4rD6uayBCmOaanFni6iIXGMGq2eyGoW3p3kc85osLf7dMRr/t7MM+4psSNTKMPOAyVWSUS0Hnu4UA4NahpGNtCEFh97qacDtLZy/E23j68ZcbjEqGX4b5lkWNJLi1DLEqWVoFhvce57eNx5v9BARpRCgOBdYXnnSgmt/y4NDAqIUAhYOTUSnxMpSoJ/1i8dn/ZzlO7fn23BVuhoZl0CJVyIiurD4l4aojrLYKp6GCu0Co7bm9AqJrdpFnUbrvV0AC+St8bvUDA4ImOJY4rVNqypZV3OSLsOM3R8iq+gkbtu8AKXqKCSX5sOseRIQRWje+y8U29ZC0mghmP0/bWZMzUKJ3Pe45x42weqQsLAGk2+/vLkEa09b/AatfhiQ4HoCDzj3JOK5fwa1XMCcQc4bAsfK7GjnZ8LglgYF/ndFeOVGiIiIiIguVulRcrzd04C3exqwt8iGFzaW4NdjoX3Hf3h1ER72MTdZJAJeT3aMhl2UcKTUgRYGBR5uG+02b5PJLkEA3NY10itww+/eHzwckK72ey2yaGgiLk9R+9xe23xdf6rlAh7vUFnRY0p3AwDn9Wu4gbm6Euyq62KrlW/sk6pG3m1pMDkk6BS+A42dElVuwTAiIqLaxKAXUR11siDngh170yb38oShXkAI1YJeVlnNLyDMgv99m1XJWnLIKsv1xViMiLE46+Drb7sCllsehmLbWuf4AgS8JH0Mto9+HNju/33XJOBVIVCW1uUpwV0QNNQrsHR4Eq5aeBYAML6ZDm/3NEACUGQRkaxjCUMiIiIiomC0MCjx/QDnHL6iJGHmASPu9zIncW1oF6/E1F4GzD5kxEf/lKNrkhJ3t9QHVfbNWwnNARka7Bid7PaAXPckFRYMTYRaLsBoF/HshhKsPmVB0xgFmscqcKLcgUfbR7s9WFgfnM9MNPIkCAJ0LONKRER1CINeRHVE1afTFq2fgeLymk2yGm6ml81mw4kT7pMHW60hPp1odQ/olNXCR03Fe1LKBMSqBBRbne+pV6cXsHrLCx7t1d9ODapfyw0TYBt6I3JybQAKQh7XpHZ6vBdEyUN/uiUpPWrO+9MlSYWiO9I91jPgRURERERUMzJBwE3NotAhQYUb/8j3mIM4UuYPSUTf1Mqsqk6JKlcGU7ga6hXIuTkVfxw3QykXMCBdA7XceR2lU8jwds/IHIeIiIioLqmVoFdZWRmOHTuG0tJS2Gy2oPfr1atXbQyHqF4oKSlBbGwsAGDNLu+l/M6H4mLP2u9yeYjBk2qZXl8fcQBZNRvPtVlaWBwScNh9vUxWGRRqaVBi3RnnMdfFNkPbbm9g54YnanQ824ibAQBFluDmy6ruobZ6JGhkeHZDSY32bxOnwMKhtVu7nYiIiIiIgtMmXomdY1IAAH8cN/ssGehLdowCXZOUuKyBGmvOWPBkhxhkRsthskuIUQX/oFtNxahkGNUkcLYYERER0cUiYkGv0tJSTJs2DT/++CP2798fcM6g6gRBQH5+zTJbiOoblUrlkT1V8dohuj9BKJznOb28bbv22muDO7gkQbF2KZTr/nRbXerjo+aOFjp8sdfodZtcAN693IBbz00yPWdOHAoLC13bmzZt6lreXegeXN+jSwtuvNWUv/GtaznPLNaojwSNHOObRWHaP+U4YQz+adB3ejonv1bJWRaCiIiIiKguGpChwalxCcjJOYa0jAwsOwuM/9OzOsSEllF4unMMDGr3oNYdLaNcy0oVv/cTERER1YaIBL22bt2Km266CadOnQLg/4Y6EQFxcXE4ffq02zpRdAZZHA57jfuVyWRQqcKbHNbb+RsfHx/UvsqF30E951OP9eVyjce6ojvSYXFI+PmICYUWz2Nuuj4ZWdGVH1GtW7fG6tWrATjfZ6tWrVzbWsVVZnoBAEKs6S5Fx6L8re8BTeUTkFvy3ANpqToZThqDC4QZ1DJsHZ2M8X8WYHEQk2Df3EyHO6tcABMRERERUd0lCIBCJmBEIw1O35qGk0YH0qPkUMoYyCIiIiK60MIOehUUFOD6669HQUHl000KhQKNGzdGfHw8FApOG0ZUnbfAUkXQyy4GXxI0MTEReXl5rtdt2rTxes6Fk+mlVAY/ibG3gBcAnFVGu72e3jfO2V4u4LN+8bh+iXuWZ79UtVvAC3AGvWJjY5Gfn4/09HQkJCS4tv0wIAFZ3510a9+i+9vYu/5fQY1bUqrcAl57imz46YjJrc1j7aMxoZUe9/5VgB8Omqp3AQDolVIZcFTKBHx3VTweWFWEHw4a0Ugvx8TWejy5zr185HVZWnzYOy6ocRIRERERUd2ilgse1y5EREREdOGE/c3sgw8+QEFBAQRBgF6vx3PPPYexY8dCr9dHYnxhycnJwfTp07FkyRKcOHECKpUKjRs3xnXXXYe7774bOl3N61rPmDEDDzzwQFBtP/zwQ9x88801PhZdGoxGZ5m/gtIz1bZ4f1owKysLV155Jc6ePQuLxYLo6GjExdXN4EmeKsbt9Y1NK8+9jgmeQbXJ3WI81gFAeno60tPTPdZXLxsCAAd1Keh/3df4Y8vLEIoKICvK82hTwdZvOCRJwpvbSjFlS6nXNsla57xmT3WKwYKjZhjtnoHDL69wz4iTCQI+7hOHd3saoFE4/x0PFNvx6Z5yAMDE1lF47TKDz3ERERERERERERERUfDCDnotWbIEgDOT5IcffkDPnj3DHlQk/Prrr7j33ntRUlLiWmc0GrFlyxZs2bIFX3/9NWbNmoUmTZpcwFHSpcpbptWff/6Jpk2bwmZ3n+tLL6Z4tO3WrRvatGkDuVyOlBTP7ZEcm7c5wkJVqPBdui9BI8fNzXSYsd8Z9OuepEKHhNBLNE5sHYVpu8rd1q0slOPYUx+jwZkj0D17l8997f1H4NdjZp8BLwBooHUG1rKiFdgwKhl/nbTAJkp4eHURMvVyrBjZAHFegm8AXAEvAHizpwFv9jSE8M6IiIiIiIiIiIiIKBhhB71ycnIgCAIuu+yyOhPw2rZtG+68806YTCbo9Xo8+uij6NOnD0wmE+bOnYuvvvoKBw4cwJgxY7Bs2TJER0cH7tSPuXPn+g08pKWlhdU/XXx8lRcURRF2uxUxjgxEi+mQQQHBS6ZXx44dQzpeOOUNIxH0ylUZXMtv9oj12P5/vQwY2UgLUZIwuKHn/F/BGN/MM+gFAL2/P4JjK+/xuZ+t/0hIsfF4fUX1DDt3iZrKgFZ6lBzjsp3Zarc251xcRERERERERERERHVB2EGvinmImjdvHvZgIuU///kPTCYTFAoF5s6di+7du7u29evXD02bNsVzzz2HAwcO4IMPPsBTTz0V1vGaNm2KRo0ahTtsukRIkuSWgViVw+FAcXEpDGJWxI9ZVV5eHjIzM4NqG4mg1wmNc/6tIQ01rmBRVTJBqHGwq0KbeCUWDEnEiMXuZQxtVhsEh8PnfpZbH4HJLmFbvv+51JrGsE4/ERERERERERERUV3mvRZXCCrm1zGZTGEPJhI2bdqENWvWAADGjx/vFvCq8OCDD6JFixYAgGnTpsFm83+zmyhSioqKMHPmTFitVp/by0rKIn7c8nL3DKhNmzYBkgTF6iVQ/jYbsFWOJ5yglyM9y2Nd4x7vAwD+1y8OMwckQK8M+2PHpz6pajTSy93WFSij4BA8j2me8B+UTV8EyOS44Xff830BwMvdYiIS/CMiIiIiIiIiIiKi2hP23ef+/ftDkiRs3bo1AsMJ3y+//OJavvnmm722kclkGDt2LACguLgYK1euPC9jI9qxYwfKynwHtZYuXQqH6DsrCQAyMjIiMpaouwZA88kUqL/7EPq7BwGmcqi/fBvqaS/XuE/zAy+4vf6+QU8c0yQCANrFK8MZbtCWjUhyey0JMnyd3MdtXdmnv8HeewigcWadrT7lPQgJAFelq/Fg2/BKoBIRERERERERERFR7Qs76HX33XdDrVZj//79WLZsWSTGFJaKLK+oqCi/8x716tXLtbx27draHhYRAKC0tNTvdqPRGDDo1a1bt4iMpXrJP+17/4Vy2QIIJYXu7ULIcJLSs1D+5nco6zEQt7eciPGtHnBti1HVXoZXVfEauce6ic3vwj3N78YzLW7B6anzAZXatW1vkfdMz25JSjzZMRozrkyotbESERERERERERERUeSEfRc6OzsbU6ZMgSRJuPfee7F79+5IjKvG9u3bBwBo3LgxFArfc/BUnYOsYp+aeuCBB9CyZUskJSWhSZMmGDBgAF5++WXk5uaG1S9deiRJguiw+20jk0UmeGSWq9xey/dsc44B7kGuoINeogOwmCAlpmDfuCfwbUofoMq+hvMU9AKAqb0Mbq8dMjk+T+uP11KH4s+iyoyzvUU2XPbTGY/903Qy/D68AZ7qFAONgmUNiYiIiIiIiIiIiOoD31GhENx5553QaDR47LHHcOWVV+L222/HNddcg9atWyMmJiYShwiK2WxGfn4+gMq5xnwxGAyIiopCeXk5Tpw4EdZxV61a5VouKChAQUEBNm7ciA8++ACvvvoq7rjjjqD7MpvNYY2lrquYy8rXnFYXO0e17KomTZrg0KFDrteSJOHo6f2QIc5nH3a7PSK/J190HYEbt/+OeFOJ23qpWpBLMJuCOp7iyD4YXn0YANBBqcIRIQpZl38AAIhSALBbYPYfz4uYFJXvbLl/8kwYmCxgzRkbrlta4rXNyqsNF/25GKxL/Zwlqo943hLVLzxnieoXnrNE9c+lct5qNJoLPQQiojoh7KBXfHy822tJkjB9+nRMnz49pH4EQXAFrGqq6lxJUVFRAdvrdDqUl5ejvLy8RsfLysrCiBEj0K1bN9c8S0eOHMH8+fMxb948mM1mPProoxAEAbfffntQfebm5noERi5Gp0+fvtBDuCCqB1JMJpPba0mSoJRr4es3QKlUoqioCMXFxeGPRanBzuSm6Htki9t6sVrQS1ZeAumT12DX6nHm8iEQq5QGrEp/PAeGc8tymxVaRWUmWaxcxLFjx8Iec7AS7QCg87pteU4ZWgmFuG2b9y+DWpmEglPHUVB7w6uXLtVzlqg+43lLVL/wnCWqX3jOEtU/F/N5K5fL0aRJkws9DCKiOiHsoJckSRAEwfX/qqXQJEkKt/uQVA0oKJVKPy2d1GrnzfvqgYdgDB8+HDfddJNH6bfOnTtj1KhRWLx4McaPHw+bzYb//ve/GDp0KJKTkwP2m5aWFvJY6hOr1YrTp08jOTkZKpUq8A4XmerlP6Ojo3Hy5Em3dWqVBsZq+8XFxSEqKgrt27dHQkLk5pjakdLMI+i1L7GR22tBkpC0ablzHNZylN31pNe+tFtXuL02VimfmKxXoWHDpAiMOARrvQfR1xbJoVJrAHify2vbdfHnbf6x+uBSP2eJ6iOet0T1C89ZovqF5yxR/cPzlojo0hKR8oYVwa3zHeSqrmoar83m/YZ2VRaLBQCg1WpDPlZsbKzf7UOGDMETTzyBV155BUajEd988w0ef/zxgP1eKqnIKpXqknmvVVWfj8tbcLb6DFIqnQw33HBDrYzHqlDidFQckssLXesc1cZYrI12LWvWL4P9gec9O5IkRC381m1VQ0tlrlSSVn7e/707JyqxOc/758Bfp31/PjSI8Z4hdqm7VM9ZovqM5y1R/cJzlqh+4TlLVP/wvCUiujSEnc5QWFgYkf8KCsIvJqbX613LwZQsNBqd+TTBlEKsidtvv92VCbZ69epaOQbVb9UzBQEvwWPPJhH1c5v+EKscZH+1TC8PDi8Tc3l5H1UlaOQ1GVpY5g5KDHmfeYND34eIiIiIiIiIiIiI6oaLqoaXRqNxzTF24sQJv22LiopcgbH09PRaGU9SUpJrPNVL2NGlqXpAq3rmFwCI1doItRz1Mqq0KNH4Dvw2Lqg8l8TEFEAQoHn/aehvuwKad/4DOOyQr1/usV+hojJjqoHm/H/UGNQyPNhGH7jhOc92jkG/NO/zlRERERERERERERFR3XdRBb0AoEWLFgCAw4cPw273kpFyzr59+1zLzZs3r7XxeMvkIargLeilshrcXsdExQffYXkpZDkHAD+/+944BN8fBUlllaUPJV0U1J+/BcVmZ+aiYttaqGZ/Cvmh3R77KSTRtZysO/+ZXgDwQtcYvNvTgOuy/Jcw/fXqRDzWPvgAGRERERERERERERHVPRdd0Ktnz54AnOUNt27d6rNd1XKDPXr0qJWx5OXlIT8/HwCQkpJSK8eg+qV6ppe3oGhJcYl7myAzvWRH9yPq3zdB9+zd0D19B2AyuralaP1nMNlTM13LKrvVbVtm8anKF1o9lCt/dduu+vUHyA/v8ehTITlcy4kXINMLABQyAXe0jMIX/f0HDnsmqxmgJiIiIiIiIiIiIqrnav1OdFlZGU6dOoWysrLaPhQAYNiwYa7lGTNmeG0jiiJmzpwJAIiNjUWfPn1qZSxffvmlK8jRq1evWjkG1W9arf8MJABBz3enXDADQnkpAEB26hjUMz92Lh8/jH7Fx/zua7r/eZR9tRy2ywdBViVDy6kyUCeUeB+LfM82j3VVM72axyqCeQu1anLXGK/r949lQJqIiIiIiIiIiIjoYhDxoFdOTg5eeuklDBo0CCkpKcjMzETr1q2RmZmJlJQUDBo0CC+//DKOHfN/E76munTp4sr2+uabb7B+/XqPNh988AH27t0LAJg4cSKUSqXb9pUrV8JgMMBgMOC+++7z2P/o0aPYts3zJn9VixcvxhtvvAHAGdi4+eaba/R+6OK2/fAa2NTFfts4HA6/2ysoNyx3f718AbQvPQDd03cgbf3veGDNDz73rQhrWcbdD1TLLBOqJKfJTgZ/3r7ZcLhruUOC0k/L8+PhdtEe67bekIwk7YUpvUhEREREREREREREkRWx9Aur1YrnnnsOn332GUTRmeFRvZSbxWLBxo0bsXHjRrz33nuYMGECXnzxRahUqkgNAwDw2muvYciQITCZTBg1ahQee+wx9OnTByaTCXPnzsWXX34JAMjOzsaDDz4Ycv85OTkYMWIEunfvjiFDhqBt27ZISkoCABw5cgTz5s3DvHnzXO//pZdeQlpaWsTeH9Vf1c+Jo2f2wQYjUtAh6H1CIT/wj2tZ5bCj15GtWJ3V0aNdxTmLGAMkfQxgsdT4mBVeazQSAHBjU22dKR24Y3QyHl9ThGNlDkxso0dW9IXPQCMiIiIiIiIiIiKiyIjIHV+TyYTrrrsO69evD3iDvmK7w+HA9OnTsWXLFvz888/QaDSRGAoAoEOHDvj8889x7733oqSkBJMnT/Zok52djVmzZiE62jP7I1jr16/3mklWQafTYcqUKbj99ttrfAy6uBmiEmAwNEVpTpgdWYMLUjU/exTrM9rApnDPvPpwZymeTmwAtVzwcg6HHnSb2PwuGOXOc/rOFlEh719bGuoV+GFg4oUeBhERERERERERERHVgogEvR555BGsW7fOlc3RqlUr3HzzzejRowcyMzOh0+lgNBqRk5ODdevWYcaMGdi1axckScL69evx8MMP45NPPonEUFyGDh2KVatWYdq0aViyZAlyc3OhVCrRpEkTXHvttZgwYQJ0Ol2N+u7YsSM++eQTbNiwAVu2bMGpU6dQUFAAu90Og8GAli1bol+/frj11ltdGWBE3hgt5ejZ6Eqsz9kaXkcqdVDNDJYyjN3+G77pPNxt/V9HCjH161wsG5EEi0NyK3Ao1CDRrFBRGei6LDm4sRERERERERERERERhSPsoNemTZswe/ZsCIIAmUyGyZMn47777vMoZxYVFYWkpCR06dIF9913H6ZPn45nnnkGDocDc+bMwcSJE9G5c+dwh+MmMzMTU6ZMwZQpU0Lar0+fPigqKvK5PTo6GmPGjMGYMWPCHCFdaqpnUVntZsxb8wVS0Snsvi1j7oF6VuDgcaKxGILgntEVAzMAoP+Cs5jskKCtuoNWB5SGNhazzJlJ1iKW5QOJiIiIiIiIiIiI6PyQhdvBzJkzXcuTJ0/G/fffH3D+HkEQMHHiRLz00kuudd9//324QyGqd1pndkFNygd6Y7t6XFDtvkjp5xF8M1eJf1c/e4c3ewBl2e09+pHkvgNaydZiAMCghpErW0pERERERERERERE5E/YQa/Vq1cDAFJTU3H//feHtO/EiRORlpYGAFi1alW4QyGq86oHm3SaaEgBgl4JDeKC61wQIMYEbvtS1nU4CoPbOlmVMQjVxlOs0OGK2Bs9+rGMfwTGZz7weozFCR0AAI308oDjISIiIiIiIiIiIiKKhLCDXrm5uRAEAT179gx534r9JEnCyZMnwx0KUb1TWHoWEkS/bdq0bht8h0qV38056gTkaJJgr3bquwe93EkQkKNJ8OhL/dW7EJt5H1uuOh4AkKlneUMiIiIiIiIiIiIiOj/CviNtNjvnAoqKiqrR/hX7VfRDdClp27g79ub/DZvdBKX7TFoAAItQihbNWgbfocwzs6rsg5+BogJ0WFCCo9okAIAkCG5VFd0DXZ6ZZ8Vyncc6KaEBAMB8x+PQfPGWa/1mfZZruVE0M72IiIiIiIiIiIiI6PwIO+iVkJCAkydP4tChQzXa//Dhw65+iC521csbrtv9Oyx2M84odiJaTINCUru2WYUylMhOBNWv8o+fIN+0ErKzuc7jRMXANuBaOLLbAPpY7LRF4aj2jKt99dwy/5legMNLMK1Tk0fxzxcn8GTrnnghuw2UB/5BrsqAu1re62rTkOUNiYiIiIiIiIiIiOg8CTvo1bJlS+Tm5mLt2rU4cuQIsrKygt73yJEjWLNmDQRBQMuWIWSzENVDkiShuLjYbd3JwhxABjgEC4rkh2vct+zEESh2bXa9tne/AocH34Y2s04Bm3LRyuB+qovVyhumagXA4mPc58JgQ9s/iV+3vw4AeLvhMPyjywAAvL7LDMfVU/DjukM4pYqFSV4ZuNMpwq6gSkREREREREREREQUlLDvSA8cOBAA4HA4cM8996C0tDSo/crLy3HvvffCbrcDAAYPHhzuUIjqtDVr1rh+34PVLL19cA1N5W4vbWqdM+B1zu4i9+NWz/S6r1UUZg90ZltWz/Sq8Ht8eyj6fYtpTy/Ek01vctv21vYyHNY2cAt4XZGmrt4FEREREREREREREVGtCTvoNX78eCQnJwMANm7ciP79+2PRokUQxeq31Z0kScLixYvRv39/bNiwAYIgoEGDBrjlllvCHQpRnWWxWPDPP/+EvF/3llcG1U6oFvTaa/UfcJKqhbby8/MwMEODE7ekQimr3rbqgQQ8vzG4wPanfeOCakdEREREREREREREFAlhlzeMiorCe++9h1tuuQWiKOLgwYO45ZZbkJCQgM6dOyMzMxM6nQ5GoxHHjh3D5s2bkZeXB8AZAFMoFJg6dSp0Ol3Yb4aorjKZTAHbXNlpFBwOO/af2AadOhqXtx6MZhlBZHqJIhRb17itOmxX+w1pi9WCXocPH4bdbkeUUgFUm3eseu5XvsV7QLuqVgYFkrScz4uIiIiIiIiIiIiIzp+wg14AMGTIEHzyySd45JFHUFZWBkmSkJeXh99//92jrVTlhrper8fUqVMxaNCgSAyDqB6qPB9S4zPRsmEnDOh8fQi7S1B9O9VjdZ5M63e3jBg14D69GAoLC5GUlORnhMGLVXEuLyIiIiIiIiIiIiI6vyJ2Z3rUqFFYuXIlbrzxRqjVztJqkiR5/AcAarUaY8eOxcqVK3HddddFaghEdZbkkT3lSSlXhdyvcv43UC392WP9r3n+T20hIcNjXUVJ0upjrVnQy9fMYEREREREREREREREtSMimV4VsrKyMG3aNLz++utYv349tm/fjry8PJSXlyMqKgqJiYlo3749unfvjtjY2EgemqhOOnXqFFasWIGSkpKAbdMSskLuXz33c6/rCxTRfvfr0Lwpjh76222dr8Bc9fm/giETGPQiIiIiIiIiIiIiovMrokGvCrGxsRg4cCAGDhxYG90T1RsrV64MKuAFAFp1VEh9y/Zt97ltjy7N7759UtU4pVbDYrG41vkKeukVAk47Qhoa/jppCdyIiIiIiIiIiIiIiCiCOPEOUS0qKiryu90OMwCgaWqbkPpVLpoJ3SsPe922R5uKfJX/TC+tQoBQLRuragnSqm5oqgtpbEREREREREREREREFwKDXkS1JJh5vKxCGQDALtqC7lc4cQTqH6b53P5c49F+93//coOzHy9BL28mttb77KvojnScvc0zq2zGVfF+x0BEREREREREREREFGkMehFdSOfiTjq178BSdcp1y/xuXx7X2u31oAw1hjbUIFYl4Msr4nFbC99lFL0FvgRBwHNdYjzWt49XOscjE/BJ3zjX+p7JKvRLVfsdIxERERERERERERFRpAU1p9f333/v9nrcuHE+t4Wjar9E9V0wmV4VstPaBd1WNe8rn9vWxDRDgdK9tGGPZDUea+9Z7jDYTC8AeKStHlN3lKLIWtnmq/6V2VxjmuowhmUQiYiIiIiIiIiIiOgCCirodf/997tukAuC4BacqrotHNX7JbqUKOTKoNoJhXl+t2sdFo91CWrvCZ3egl4Wi+f+giBALhNwcFwqNufZIBOAdvFKqOThn/dERERERERERERERJESVNAL8J8FEkpGC9GlIpTzQqv2XXLQjcXsd3PH8hyPdfGa4INeZrNn/1FRzrHJZQK6NVAFN04iIiIiIiIiIiIiovMsqKCXvwwsZmcReRdK0KtxSsvgGooOv5unpg/2WBdKppcoih7tFIqgY+NERERERERERERERBdMUHezP/rooxptI6LgaFTBzYcl2Kx+t7/XcKjHurgwgl5yuTyocRERERERERERERERXWje74YTUdgCZXrZYAQAxOmTgu/Ubve56eVG1yFH495XglqGpjHBZWqZTCbYbDa3dTIZPyKIiIiIiIiIiIiIqH5g3TKiWhIo6FUiPwEAUCrUwXdqt3ldbRPk+DB9oNu6DglKTO4aA5Vc8LpP9UyvnJwcWCwWt3UMehERERERERERERFRfRF20Ov1118HAHTp0gUDBgwIef/ly5dj3bp1AIAnn3wy3OEQ1RvlstMAAFUIQS95zgGPdfbOvXC1ox/OqmJd68Zl6/Bxnzi/fRUXF7u91uv1sFrdyydWD4IREREREREREREREdVVYQe9XnvtNQiCgLvvvrtGQa+lS5figw8+gCAIDHrRRcVfppeIyjKF1TOu/FHN+cxjXXLiAyi2uh9rXHbgOcIaNmyIY8eOVY5JFD3GEh8fH/TYiIiIiIiIiIiIiIguJNYuI6olgcobVujVdmjQfQpmo8e66gEvAIhVBQ6kGQwGt9eHDh3CyZMn3da1atUq6LEREREREREREREREV1IFzzoVREYCCXbhag+8Bf0klC5LT0hK+LH1isCn9rVz7nqpQ2JiIiIiIiIiIiIiOqTCx70qphXSKcLXI6N6GIkE4I8De12j1WL49t7bRqlDBxElslCD4wREREREREREREREdVVFzToZbPZsGrVKgBAamrqhRwKUcQFW95QCDLoJTvwj8c6g92z3CHAoBcRERERERERERERXXoUoTT+/vvvfW7bv3+/3+1V2Ww2nDx5EosWLcKRI0cgCAK6dOkSylCI6ryysjKf21QKNfp3vBaiKEKt1AbsS5ZzEJov3vJYbxfkXttHKwMHtILJrmTQi4iIiIiIiIiIiIjqi5CCXvfff7/Xm+CSJGHFihVYsWJFjQYhCALuuOOOGu1LVFfl5ub63CaJwJUdrwu6L1nOAchOHfNY/0dcW491S4cnBdVnVlYWtm/fjpKSEp9tGPQiIiIiIiIiIiK6uIiiCLPZDLPZDIfDcaGHQ+STSqWCTqeDUqkMep+Qgl6A75JtwZZyq06r1eKVV15B9+7da7Q/UX0kimJI7YUy74Gpz1L7u73eOToZGfrgTmutVovrr78eZ86cweHDh7Fr1y7P4zLoRUREREREREREdNGwWq0oKipCVFQUYmJioFCEHCIgOi8kSYLVakVxcTG0Wi2ioqKC2i+k3+hx48Z5rPv+++8hCAKaNWsWVIlCQRCg0WgQFxeH1q1bY8CAAYiJiQllGET1Xvv27UNqr/7+Q49101OvxCl1nNu6YANeFRQKBdLS0mAwGBj0IiIiIiIiIiIiuog5HA4UFRUhISEBcrn3aVOI6gpBEKBWq6FSqZCfnw+VShVUxldId8g/+ugjj3UV83j169cPb7zxRijdEV3U/GU/RuIJincaDnN73TNZVeO+dDodWrZsiT179oQ7LCIiIiIiIiIiIqqDysvLER0dzYAX1SuCICA6OhpGoxGxsbEB28vCPWBGRgYyMjIQHx8fbldEFxV/Qa9IZFBlWvLdXv88ODGs/ho3buyxjpleREREREREREREFweLxQKNRnOhh0EUMpVKBavVGlTbsNNNduzYEW4XRJecs8W52HVUQmp8JuKik2rUh02ofCKj8Pa0sANUMplnDJxBLyIiIiIiIiIioosH7/dRfRTK723YmV5EFLpth/7G98umYv+JIILGDrvX1VaZM2b9UW9DRP5YMehFRERERERERERERPVZ+BMLAdi3bx+sViuUSiVatGgR9H579+6FzWaDRqNBdnZ2JIZCVGf4K28IOLd5CzR5MJu8rnaci1knaiJTg9dbLd+gxkdEREREREREREREVAeEfUc7JycHPXv2RN++ffH++++HtO/777+Pvn374vLLL8epU6fCHQpRveEQnPVHBSHwKSj4CHpV0Ckjk40VHx/vVtNXoVCgQYMGEembiIiIiIiIiIiIiKi2hR30+vnnnyGKIgBgwoQJIe171113QZIk2O12zJ07N9yhENUpvjK9RIUZulgV4qOToVFqA3dk8R70OqR1BqR08sgEveRyOYYPH46WLVuiWbNmuPrqq6HVBjE+IiIiIiIiIiIiIqI6IOzyhitXrgQApKSkoFOnTiHt26VLF6SkpOD06dNYsWIF7r///nCHQ1RnabRqyJPKIFfLIZM1QrTWgDZZ3QLuJ5iMHuteyxyJQqUeABCtity8W3FxcejTp0/E+iMiIiIiIiIiIiIiOl/CzvTavXs3BEFAhw4darR/hw4dIEkS9uzZE+5QiOqU6ple+hgtdp9ch51H1mH7oTXYe3xrUP3ITh3zWPdMkxtdy5Ga04uIiIiIiIiIiIiIqD4LO+iVn58PAEhOTq7R/hX75eXlhTsUojpNqpaQJQjBZWgJBWf9bo+NYKYXEREREREREREREdU9VqsVnTt3hsFgwLx58y70cPyaOnUqDAYDhg0bdt6PHXbQq4LNZqvRfna73e3/RJcKIcjTz3blSEgqtev1/6UPctsuCzJ4RkRERERERERERES1Z9KkSTAYDDAYDFixYkVI+/7555+ufZ988kmP7dOmTcOhQ4fQunVrjBw50msfhw4dwpw5c/DUU09h8ODBSE1NdfU5Y8aMkMZjt9vx+eefY+jQoWjatClSUlLQsWNHTJo0Cbt37/a775133on4+HisXr0a8+fPD+m44Qo76JWQkAAAyMnJqdH+R48edeuH6GJRvbwh4P462EwvREXD9PT/wdZnKF5pPAr/aTLOtalfqtrPjkRERERERERERER0vowdO9a1PGvWrJD2nTlzpmt53LhxbttKS0vx3nvvAQAef/xxr/eWV61ahc6dO+Puu+/Gxx9/jHXr1sFkMoU0hgr5+fkYNGgQHnvsMaxZswb5+fkwm804cuQIvvzyS1xxxRX4+uuvfe6v1+vxwAMPAABeffVViKJYo3HURNhBr2bNmkGSJGzYsAFFRUUh7VtUVIQNGzZAEAQ0btw43KEQ1SkeQa9qL4MOegEQs5rDfNcTmJx1PSxylWv95G4x4QyRiIiIiIiIiIiIiCKkR48erljHggULgg46lZeX45dffgEAtGrVCh07dnTb/vnnn6OgoAAZGRm49tprvfZR9X60TCZDq1at0KVLl5Dfg8PhwC233ILNmzcDAEaMGIE5c+Zg6dKleP3115GUlASLxYJJkybh999/99nP3XffDY1Gg927d2PhwoUhj6Omwg569e/fH4CznuRrr70W0r5TpkyB1Wp164foolUtxhVsWUL5+uVQzvsa4sLvcd+xxehWctC1zaCKWIVSIiIiIiIiIiIiIgrTjTfeCAAoKSnBokWLgtpnwYIFKC8vd9u/gsPhwKeffgoAuOGGGyCTeb8nnJaWhpdeegkLFy5ETk4O1qxZgzvvvDPk8X/33XdYs2YNAGfg6ptvvsGAAQPQpUsX3Hvvvfjtt98QExMDURTx5JNP+py6KjY2FgMHDgQATJ8+PeRx1FTYd8zHjRsHnU4HAPjkk08wderUoPZ7//33Xf9QarUaN910U7hDIaoVJSUlOH78uCtAW92BAwewdOlSbNiwwWcbb4Kd00u57k+o536O2Dmf4L0D32BIwVbXNoOaQS8iIiIiIiIiIiKiumLs2LGuKl/Bljj84YcfADgztMaMGeO2bdmyZTh+/DgAYPTo0T77aNq0KR566CH07t0ber2+JkMHAHzwwQcAgLi4OEyePNlje5MmTfDoo48CcM4h5i+Lq2K8q1evxuHDh2s8plCEfcc8KSkJDz/8sCt17oUXXsDgwYMxZ84cnD592q3tmTNnMGfOHAwZMgQvvvgiAGeJtwceeABpaWnhDoUo4vbt24cffvgBv/76K+bMmeOKtlc4evQoli1bhkOHDmHr1q1YuXKla1v18oZSTef0srkH0iyCEgAgE4BoZfAlEomIiIiIiIiIiIiodmVlZaFHjx4AgKVLl+Ls2bN+2588eRIrVqwAAPTt29cjVvLTTz8BcAa12rRpUwsjrnTgwAHs3bsXAHDddde5Ep6qq5rE5C/oNXjwYGg0GgDAnDlzIjhS3yKSJvLEE09g2LBhrpv8GzZswD333INWrVohNTUV2dnZSE1NRcuWLXHPPfdg/fr1rrZDhgzBM888E4lhEEXctm3bXMvl5eXYv3+/2/Z9+/a5vT506JBruXrQy+6wub0OOuhld9/PLHMGvWJVQtAlEomIiIiIiIiIiIjo/Bg7diwAwG6348cff/Tbds6cORBF0W2/qioSLbp27RrhUXqqKGsIAL169fLZLjk5GdnZ2QCAtWvX+mynVqvRrl07AMAff/wRoVH6F5GglyAI+Prrr/HII49AEARIkuT6z2w2Iz8/H2az2W29TCbDww8/jG+++SYSQyCqFUVFRW6vqwa1AGfpQ28coh1ni3Pd1uXmuadvipIY1BgEm3vQy3Iu6MX5vIiIiIiIiIiIiKg2mEymi/q/2nbttde6MpwqShf6MnPmTACAXq/HiBEj3LadOHECOTk5AIDOnTvXwkjdVWR5AUCzZs38tq3YfuLECY8KaVVVjHvTpk0wm80RGKV/ikh1JJPJ8MILL2D8+PH48MMPsXTpUtc/RlWZmZkYOHAg7rvvPjRt2jRShyc6L3wFuaqb//eXOHTiOGKQ7rPNibwga5hWL28oc562nM+LiIiIiIiIiIiIasO33357oYdQqyZMmFCr/cfGxmLo0KH46aefsGXLFuzfv99rEGnnzp34559/AADDhw9HVFSU2/b169e7ltu3b1+rYwaA3NzKRI70dN/3tgEgIyMDgLPiWW5urs8gWceOHQE4s9527txZ6xlrEQt6VWjatCneeecdAMDZs2dx5swZlJWVQa/Xo0GDBkhKSor0IYkiymq1Yt26dcjLy/PYZrPZsGXLFnTq1AmAZwlDwJnBtfnASsShSWQG5KO8IQsbEhEREREREREREdVNY8eOdc3H9cMPP3id5qlqFti4ceM8tp84ccK1fD5iK2VlZa7l6gG46qrO9+Uv06vquI8cOVLrQa9aTRVJSkpCmzZtcNlll6FNmzYMeFG98Pfff2PPnj1eg14AsHXrVleNVW+qz91VQRI8A2TBEDwyvZxBr9PG4MojEhEREREREREREdH5ddVVV6FBgwYAgFmzZnkkUIiiiDlz5gBwZlX16dPHo4/8/HzXssFgqL3BnlO1/KBKpfLbtup2fyUj4+LiXMunT58OY3TBYX00oiokScL+/fv9trHb7bDZvAe2AGfQSylFIVpM89uPWqkJblB296CXVXAmaPZM8f+hQ0REREREREREREQXhkKhwA033AAAyMnJwZo1a9y2r1ixAidPngQAjB49GjKZZ7imsLDQtXw+gl4V85ABzopo/lTdrtVqfbarOm6j0VjzwQUp4uUNieozX9ld1VVkenkrb7h5719ItrcL2MdlLQcENyhb9fKGzmDXv9pHB7c/ERERERERERERUQhuueWWCz2Ei8LYsWPx0UcfAXCWMrz88std22bOnOnWzhu1Wu1aNplMiI6u3XvCer3etVxeXu4WBKuuagDLXynEqllgSqUyzBEGxqAXURVnzpwJqp23YFeF5Rt/RTI8JxUUYXd7fUWHawIeRzX3C8iKC9zWWWTO07ZVXO1/QBAREREREREREdGlx1/mDgWvffv2aN26NXbt2oWff/4Zb7zxBtRqNcrLy7Fw4UIAQMeOHdGyZUuv+ycmJrqWCwsLaz3olZZWWb3sxIkTSEhI8Nn2+PHjAABBENz2q65qtlpsbGwERulfRMsbrlmzBo8//jj69++Ppk2bokGDBoiPjw/qP38/PKLzRRCEoNqJogij0YiioiLPPrycViIcMMoqs8iS4xpCqfBfnlC+fR1U877yWG+WKaFTBDdOIiIiIiIiIiIiIrpwxo0bBwAoLi7G4sWLAQALFy5EeXk5AN9ZXoB70MvbvehIa9GihWs50DRAFdvT09P9ZnpVHXdGRkZ4AwxCRIJehYWFuPHGGzFs2DB8/vnn2LZtGwoKCmCz2SBJUtD/EdUXkiRhw4YNPrZ6BqROKbbAJjg/xGSCHFd2vDbgMRTr/vS63iJTwmjn+UJERERERERERERU140ePRpyuRyAs8Rh1f8rlUrXvF/etG7d2rV88ODBWhylU8+ePV3Lq1ev9tnu9OnTOHDgAACgR48efvusOm5fGW2RFHbQy26347rrrsPvv//OABbVe8FmekmS5DOyLlQLetlhgV0wu15ffdnNaN2oa8BjiA2zva43y1jWkIiIiIiIiIiIiKg+SElJwRVXXAEA+P3337Fr1y6sWLECAHDVVVe5ZXNV16lTJ9e8Wps3b671sWZnZ7uyvX766Se3ebuq+u6771zLw4cP99tnxbhTUlLQsGHDCI3Ut7CDXl988QW2bdvmen3NNddg9uzZ2Lt3L86ePYvCwsKg/isoKPBzFKLzI9igV0XqqTc6sfqHlHsQeOHaryGKYuCDKDyn3MtVGXBQmxzMEImIiIiIiIiIiIioDqgoYWiz2XDXXXfB4XAAqCx96ItKpUKXLl0AAJs2bardQZ7z4IMPAnBW+Hv++ec9th8+fBjvvvsuAKBJkyZBB70qAn+1zfOueoh++ukn1/Krr76KiRMnhtsl0QVTXFwcVLuFCxf6nIcuSmoQcP+ggmsWs8eqYe2fhChEdCo+IiIiIiIiIiIiIqpFw4cPR3R0NEpLS7F7924AgMFgwJAhQwLue/XVV2P16tXYvHkzSktLER0d7bPtvHnzUFZW5nq9du1ar8sAkJycjAEDBnj0cdNNN2HGjBlYu3YtPv30U5w+fRq33XYbDAYDNm3ahDfffBMlJSWQyWR4/fXXofCSvFHh4MGDOH78uOtncD6EHfTas2cPBEFAs2bNGPCiem/79u1Bt83Pzw+qnVQt06tRcvOggl7KP+e5vT6oaYAd+kwAQEaUPMhREhEREREREREREdGFpNVqMXLkSMyYMcO17rrrroNarQ6477hx4zB58mSYzWYsXLjQb3bYM888g2PHjnnd9s033+Cbb75xve7Vq5fXoJdcLseMGTMwevRobN68GfPnz8f8+fPd2qjVarz55psYOHCg37HPnj0bABAXF4dBgwb5bRspYaeMVNR07No18BxFRJeixNgUXNHhGjQwpKNFw464vvc9gXcqL4Us75TbqqbmM67lNvGc14uIiIiIiIiIiIiovqgerKooeRhIfHw8RowYAQCYM2dOxMflTUJCApYsWYK3334bPXv2RHx8PDQaDbKysnDbbbdh+fLluPXWWwP2UzHe8ePHQ6VS1fawAUQg0yslJQU5OTmQyVhyjcgbQRBwVadRuKrTqIj1eVeLqIj1RURERERERERERES1q3fv3igqKqrRvhMnTsScOXOwfPly5OTkIDMz02u7HTt2hDFCdwqFAnfddRfuuuuuGu2/Zs0aHDhwACqVChMmTIjYuAIJO1LVpUsXSJKE/fv3R2I8RBedmnyQCWUlHuvWxDRzLbeOCzteTURERERERERERET1QNeuXTFixAg4HA68++67F3o4QXnzzTcBALfccgsaNmx43o4bdtDrtttuAwBs3LgRBw8eDHtARASoZ033WDeu9UOu5Tg1MyuJiIiIiIiIiIiILhXPPfccFAoFZsyYgRMnTlzo4fi1ceNG/Pnnn4iOjsaTTz55Xo8d9p3zvn374tZbb4XD4cDEiRNdc3zVBTk5OXj66afRrVs3pKWlISsrC/3798fUqVNrbZxGoxEdOnSAwWCAwWBAu3btauU4dGE0aNAg5H0yMjJC3kcoLnB7fUoZi+OaBNfrKCWDXkRERERERERERESXimbNmuGDDz7Ao48+iuPHj1/o4fhVUFCAJ598EtOnT0dycvJ5PXZEaqS99dZbsNls+P7773HFFVfg+eefx5AhQyCXyyPRfY38+uuvuPfee1FSUlkmzmg0YsuWLdiyZQu+/vprzJo1C02aNInocadMmYKjR49GtE+qO1q2bIkzZ86EtE/r1q1DPo58/0631083uTHkPoiIiIiIiIiIiIjo4jF27NgLPYSgDBo0CIMGDbogxw476DVixAjXslqtxv79+zF+/HhoNBpkZ2cjJiYGgiAE7EcQBMyfPz/c4QAAtm3bhjvvvBMmkwl6vR6PPvoo+vTpA5PJhLlz5+Krr77CgQMHMGbMGCxbtgzR0dERO+7HH38MjUYDpVKJ0tLSiPRLdUeogdzhw4cjNTU1tIOYyj1WqSS7a/nOFlGh9UdEREREREREREREdAkIO+i1atUqt6CWIAiQJAkmkwk7d+70s2clSZKCCowF6z//+Q9MJhMUCgXmzp2L7t27u7b169cPTZs2xXPPPYcDBw7ggw8+wFNPPRX2MR0OBx555BE4HA48+eST+Oabbxj0ughpddqQ2sfExIR8DFn+aY91meZ813KG/sJlUBIRERERERERERER1VURmRhIkiS3/3yt9/VfJG3atAlr1qwBAIwfP94t4FXhwQcfRIsWLQAA06ZNg81mC/u4H3/8MbZu3YpmzZph0qRJYfdHdZNcLoMDwf++1CSYK8k8g1p2ofJUjVJELkBMRERERERERERERHSxCDvTa8GCBZEYR8T88ssvruWbb77ZaxuZTIaxY8fixRdfRHFxMVauXIkrr7yyxsfMycnBq6++CgB45513oFKpatwX1W2SJKFMdhKxYmatHUN2/LDHum9S+riWlTIGvYiIiIiIiIiIiIiIqgs76NW7d+9IjCNiKrK8oqKi0LFjR5/tevXq5Vpeu3ZtWEGvxx9/HOXl5bjxxhvRp0+fwDtQnSWTySCKos/tEgAJwWcnBp3pJTqgWLYAmq/f87r5kDbZtdw5URn08YmIiIiIiIiIiIiILhVhB73qmn379gEAGjduDIXC99tr3ry5xz418eOPP2LJkiUwGAx45ZVXatwP1Q2By22KQC0EvZS/zIR6zqdBtW0dx6AXEREREREREREREVF1F1XQy2w2Iz8/HwCQnp7ut63BYEBUVBTKy8tx4sSJGh2vqKgITz31FADghRdeQGJiYo36qcpsNofdR11mtVrd/l/fWCyWkDK9LBZLUO30fgJeXyW7Zw+KNgvM4U9DRxSU+n7OEl2KeN4S1S88Z4nqF56zRPXPpXLeajSaCz0EIqI64aIKepWVlbmWo6KiArbX6XQoLy9HeXl5jY737LPP4syZM+jevTtuu+22GvVRXW5uLhwOR0T6qstOnz59oYfgVaBMrzNnTiOUTK/c3Fy/GYcAkLr8Z7/bn2lyo2t5YKIdx44dC/r4RJFSV89ZIvKN5y1R/cJzlqh+4TlLVP9czOetXC5HkyZNLvQwiIjqhIsq6FU1S0qpDFwCTq1WAwBMJlPIx1q9ejW+/fZbKBQKvPPOO8HP3RRAWlpaRPqpq6xWK06fPo3k5GSoVKoLPZyQJSUlQRSCD0qmp6cHfJ+Jq37xue3BZrfjpDrO9fq2NnFomFb/fm5Uf9X3c5boUsTzlqh+4TlLVL/wnCWqf3jeEhFdWsIOeo0YMSIS44AgCJg/f35YfVRN47XZAtd/qyg9p9VqQzqOxWLBpEmTIEkSJk6ciLZt24Y2UD8ulVRklUpV595r4Pm8AKVaBbNQBBF2yII4fbRarf8ArNV/+cM1Mc3cXndKjoJGIw94XKJIq4vnLBH5x/OWqH7hOUtUv/CcJap/eN4SEV0awg56rVq1KuwsJ0mSIpIppdfrXcvBlCw0Go0AgiuFWNVbb72F/fv3IyMjwzWnF10a1CoVHIIFpxRboRMTIUAOh2CBStRDL6V4tA/0ey0Yy/xuN8ndn0BKUMtCHzQREREREREREdVroiiif//+2LZtG9q2bYu//voLMlnt3yfKy8tDp06dUFpailtvvRVTp06t9WMSEYUjIuUNg8mQqU4QhBrt549Go0F8fDwKCgpw4sQJv22LiopcgbH09PSQjvP+++8DAPr164fFixd7bVMRUDMajfjxxx8BAImJiejXr19Ix6Lzx9vvo1ardZW/bN26NVRqZ9aWXTCjRH4cAPDU2A+x7O8lyD2YH/oxVWq/288oY91eaxSRKaNJRERERERERET1x5dffolt27YBAF588cWgA16iKOKPP/7A/PnzsWnTJpw6dQomkwlJSUlITU1F165d0adPH/Tt29drYkBiYiIeeOABvPbaa/j2229xxx13oFOnThF9b0REkRR20GvBggVBtRNFESUlJdi1axd+/vln7N69GxqNBi+99BJatmwZ7jBcWrRogTVr1uDw4cOw2+1QKLy/xX379rmWmzdvHtIxrFYrAGDGjBmYMWOG37b5+fm46667AAC9evVi0KueGTZsGERRhEKhQExMDIrK8jzaKBUqDO47El8c/MJtvUKhCPwFRKPzuemsMhpFytCyEImIiIiIiIiI6OJSVlaGKVOmAAC6deuGq666Kqj9tm/fjkmTJmHz5s0e244dO4Zjx45h/fr1+Oijj/DVV1/hmmuu8drPfffdh48++gglJSV49tlnsXDhwpq/GSKiWhZ20Kt3794htR8+fDieeOIJfPbZZ/jPf/6DyZMnY/bs2bjsssvCHQoAoGfPnlizZg3Ky8uxdetWdO3a1Wu71atXu5Z79OgRkWPTxUcmkyEuLs71Okobg/tHTIZcroAkSZAkEXK5AjJBhlGjRmHBggWu+eTatGkTMOgl3/q31/W/xbXHxBZ3ua07c2tamO+GiIiIiIiIiIjqm2nTpiEvz/kg9qRJk4LaZ9myZRg3bhzMZjMAQC6Xo1OnTmjcuDH0ej2Kioqwf/9+7N69Gw6Hw29fsbGxuOOOO/D+++9j1apVWL58Oa644opw3hIRUa2JSHnDmrj77rthMpnw3HPP4c4778SqVavcggs1NWzYMLzzzjsAnJlY3oJeoihi5syZAJwf2n369AnpGEVFRQHbtGvXDseOHUPDhg2xY8eOkPqnCyNQuc2Duf/ghxUfwmwxom/74RjQ+Qa37QkJCRgzZgxOnToFvV6PpKSkgMfUfP6mx7oXhr+Cl8uy3NZ93T8eKjlLGxIRERERERERXUrMZjOmTZsGAMjIyMDQoUMD7rN582a3gNddd92F//znP17vVRUVFWHRokXIzMz02+cdd9yBqVOnQpIkvPfeewx6EVGdVfuzHfpx//33IykpCSdPnsSXX34ZkT67dOmCnj17AgC++eYbrF+/3qPNBx98gL179wIAJk6cCKVS6bZ95cqVMBgMMBgMuO+++yIyLqr7vAW9BKEy0PT7ptkwWcohQcKK7Qu8ljrU6XRo0qQJGjRo4LavjwNCKC12W2XtM9Qj4NVQL8fILG3wb4SIiIiIiIiIiC4Ks2bNcmV53XzzzQGrClmtVjzwwAOugNcbb7yBt99+2+fD2QaDATfddFPAebqysrLQt29fAMDy5cuxa9euUN8KEYXJarWic+fOMBgMmDdvXq0c48SJE2jQoAGSkpJw4MCBWjlGbbugQS+5XI7LL78ckiRF9B/ptddeg1arhd1ux6hRo/DOO+9gw4YN+OuvvzBp0iQ899xzAIDs7Gw8+OCDETsuXdxO5B92e735wMrwOiwv9Vi1/eApj3X3t9aHdxwiIiIiIiIiIqqXvv32W9fyqFGjArb/3//+h927dwMArr76atxzzz0RG8t1113nWp4xY0bE+iW6mEyaNMmVULNixYqQ9v3zzz9d+z755JMe26dNm4ZDhw6hdevWGDlypM9+zpw5g5dffhn9+vVDZmYmUlJS0L59e0ycONFrklBV6enpuPnmm2Gz2fDMM8+ENP664oIGvQC4ShoePXo0Yn126NABn3/+OWJiYlBWVobJkydj4MCBGDlypCujLDs7G7NmzUJ0dHTEjkv1W8UTMFX5y9YSRTGs4wmiZ73kA3aNxzqVPKzDEBERERERERFRLbr88stdN6rnzJkT9H6PPPKIa7/HH3/cY/uRI0dcN6izs7PRokWLgH1+8cUXruXHHnss6LEEY9iwYa57ZXPmzAk4VQjRpWjs2LGu5VmzZoW0b8WUTAAwbtw4t22lpaV47733AACPP/64z/vWixYtQteuXfHWW29h27ZtKCkpgdlsRk5ODmbOnInBgwfjxRdf9DuORx99FEqlEosXL8amTZtCeg91wQUPeuXm5gIALBZLRPsdOnQoVq1ahfvvvx/Z2dnQ6XSIjY1Fp06d8OKLL+Kvv/5CkyZNInpMqt+sVqvHuqioKJ/tJSm8oBdsNo9V09IGeKxrE6f0WEdERERERERERHXDjTfe6FoO9ia3xWJxq3w1ZswYjzaLFy92LVeUFvRny5Yt2LdvHwBntkbXrl2DGkuwkpKS0KpVKwDA6dOnsWXLloj2T3Qx6NGjBxo3bgwAWLBgAUwmU1D7lZeX45dffgEAtGrVCh07dnTb/vnnn6OgoAAZGRm49tprvfbx999/47bbbkNJSQnUajUeeughLFiwAMuXL8cnn3yCjh07QpIkvPvuu5g6darPsWRmZroyyd58882gxl+XXNCgV25uLlauXAlBEJCcnBzx/jMzMzFlyhRs3LgRubm5OHr0KJYtW4ZHHnkEOp3O5359+vRBUVERioqK8PHHH9fo2Dt27EBRURF27NhR0+FTHeCvTvLpouPIK/YsRxg0u2eQbUO0ZyC2ewNVzY9BRERERERERES16oYbbnDdQ/rzzz9dc3D5s2TJEhQVFQEAmjRpgu7du3u0WbZsmWu5Z8+eAftcu3ata7l9+/YAgIKCArzzzjvo168fGjVqhLS0NHTo0AETJkzAr7/+GrDP6qqOo+r4iKhSRSC8pKQEixYtCmqfBQsWoLy83G3/Cg6HA59++ikA98+bqiRJwuOPPw6bzQa5XI5Zs2bhpZdeQp8+fdCxY0eMGTMGS5YsQf/+/QEAU6ZMwfHjx32O54YbbgDg/Kw6cuRIUO+hrrhgQa/9+/dj7NixrkhnME8rENUle49txUfzn63x/oKXTC+rTOH2+vdhSZD5KbFIREREREREREQXVnp6Onr16gUAsNvtmDt3bsB9qmaEjR492mubzZs3u5bbtGkTsM+qmVcZGRlYuXIlLr/8ckyePBnbtm1DcXExjEYjjh49itmzZ2PcuHEYNmxYUEG6Cu3atXMt18eyZ0Tnw9ixY13lB4PN/vzhhx8AOJMwqmd+Llu2zBWg8vV5sXXrVuzatQsAcP3116Nfv34ebVQqFd566y0Azql+pk2b5nM8AwYMQHx8PERRdJtbsD5QBG7i3+uvvx50W7vdjsLCQuzYsQMbN2501X2Vy+V44IEHwh0KUVhqUofY35xfgSg2LHd7bREUkAT3OHS7eJY2JCIiIiIiIiKq62688UasXLkSADB79mzcc889PtsWFxdjyZIlbvtWd/r0aZw9exaA8/5TdnZ2wDFUzdrIycnBuHHjUFZWBplMhu7duyM7OxsWiwVr1qxxtV29ejWGDBmCpUuXIjY2NuAxmjdv7lreuXNnwPZEl6KsrCz06NEDa9aswdKlS3H27FkkJSX5bH/y5EmsWLECgDM5KC0tzW37Tz/9BABo2rSpzwB41aD3gAGeU+hUaNq0KRo3bozDhw9j/vz5ePnll722UyqVGDJkCL777jvMnTsXzzzzjM8+65qwg16vvfZajW78VwQYZDIZ3n33XbcPTKK6IJjfa0GoebKk6uev3F6rJbt73wA0CmZ5ERERERERERHVdSNHjsS///1vmEwmbNiwAYcPH3bN61PdvHnzYLFYAADdunVDkyae010cPXrUtZyUlASVKvD0F8XFxa7l3377DYDzBveXX37plqEliiI++eQT/Pe//4Uoijhw4ACeeOIJTJ8+PeAxqt6Mz83NhcPhgFwuD7gf0aVm7NixWLNmDex2O3788UdMnDjRZ9s5c+ZAFEXXftVVBNT9zdNXUFDgWm7QoIHfsTVo0ACHDx9GTk4Ojh07hoYNG3pt161bN3z33Xc4dOgQDh48iKZNm/rtt66ISHlDSZJC/k8QBPTr1w9LlizBLbfcEolhEJ13Nc70ctj9bm4fr8TpW9P8tiEiIiIiIiIiorohJibm/9k77zCpqvOPf84t07b3haX3LiBNFMUSY8EaVKwxsSYxiaZYk5iYX4xojBp71Gg0JhbsNcaGgIggoNJ7X9hd2D71lt8fd/fuzs7M7rIs/Xyeh4e55542s1PuPd/zfl9OOeUU97g1S7Pm51ramDVSVlbmPs7NzW3XHILBYNxxRkYGr732WpzgBU4QwrXXXsvtt9/ulr388susW7euzTGaz8UwDHbu3NmuuUkOPurDNfvkXzgaTDmHcDQYVzcai6SsG4zU7da4e5uzzz4bn88HNFkXpuKFF14AID09nTPOOCPu3NatW9m0aRMAo0ePTtlHWlqa+7i5AJ6Mmpqm579y5cqU9ZqPN2fOnFb7PJDY40ivm266qd11dV0nIyODHj16MHr06DYVR4lkX9LS3rC5oJXM+vC6s/5EflZxh8ZSV32b8txRRR7eOy11uKtEIpFIJBKJRCKRSCQSieTA4/zzz3dtyF5++eWk66Zbt251F491Xefcc89N2ldzAcvv97dr/MYF9kauuuoqevTokbL+T37yEx599FG2b9+OZVm88cYb3HDDDa2OEQgEUs5Tcmhx1ws/3SfjDO05lmnHX5f03Otz/sHSjfPd4+OPOJsTRp2TtO6T7/2J8qpt7R73j5f/s+1Ke0BWVhannnoqr732GosWLWL16tX0798/od6SJUtYunQpAFOmTIkTrwC+/PJL9/GIESNSjjdw4ED38Zw5czjrrLOS1isvL2fVqlXucXNb1JYMHToUXdeJxWIsXryYyy67LGXdA4k9Fr1uvvnmzpiHRLLfaS2nl2VbCWWKUFCVjn2EtNn/TSiLCicU/P/Gtu2fLJFIJBKJRCKRSCQSiUQiObA46aSTyMvLY+fOnaxZs4aFCxcmRGbMmDHDXYM68cQTycvLa7Pf9uahb7lYPmXKlFbra5rGd7/7Xf75T2fxf968eZ02F4lE4lgVNgrhL774YtK8WM2jwC688MKE81u3bnUft5YXbMKECWRnZ1NVVcW///1vrrnmmqR2hH/6058wTdM9rq2tTdmnpmnk5ORQVlbGhg0bUtY70GiXveGcOXOYM2cO69ev39vzkUgOGNqK9FKUjruD2lmJYen5x/wdgGG5eof7lUgkEolEIpFIJBKJRCKR7B9aRm4lszRrXpYsd08jzSOqwuFwu8ZvaYPYPPIjFQMGDHAfl5aWtlk/FArFHbeM/JJIJE2ceOKJrtvdSy+9lLDGbFkWM2bMAKCkpIRJkyYl9NHcQjQ7OzvlWIFAgF/+8pcA1NXVcfrpp/PCCy+wa9cuotEoS5Ys4eqrr+aZZ56JyxHY1vdLTk4OADt27Gi13oFEu1btp0yZwhlnnMGjjz6acG769OlMnz6dDz/8sNMnJ5EcKNhJIr0EHcznBVgFXRLKgqqPNE3gVTver0QikUgkEolEIpFIJBKJZP/RPEfXa6+9FhdRsXTpUpYtWwYk5gBrSVFRkfu4vXmzmlunCSESIr+SkZGR4T6uq6trs37zuWia1q5INYnkcEXTNKZOnQrApk2bmDt3btz5mTNnumLzeeedlzTIorKy0n3cmugFcN1117kWhNu3b+faa6+lT58+FBYWcswxx/DSSy/Rs2dPfvazn7lt0tPTW+2zccyDycp0j+0N77rrLoQQXHnllZx00kmdMSeJZL/QWnh2VV1FQpmueTs8ljCNuOPZWc7Omxxvx6PHJBKJRCKRSCQSiUQikUgk+5exY8fSp08f1q1bR1lZGZ988om7ZvrSSy+59c4666yEHFzN6dmzp/u4oqKCaDQaF52RjMGDB7uPbdumvr6+TeGrubVZZmZmq3UBtm1rypnUtWtXVFVts43k4OTmaQ/uk3FaSx9z9tE/5IyjmvJI6Wrq9dgrT70taeDC/mbatGk88sgjgBPpOXHiRPfcCy+8EFcvGV5v03MOhUJxQnVLhBD87W9/48QTT+SRRx5hwYIFrvCemZnJBRdcwG233cYzzzzjtmlLSGuM7tT1g8edrF2iV6PNm/RslRxONLc3jJmxhPMZgewO990yp9eIuo0AbKk3k1WXSCQSiUQikUgkEolEIpEcJJx33nlMnz4dcISuk046Cdu2eeWVV9w6zSPCklFYWEhBQQHl5eXYts2aNWsYMmRIq22OPfbYuOOVK1cm5BRryapVq9zHJSUlrdZtWX/YsGFt1pccvKT52hZB9zY+T/vtMwPe1iOW9hcjRoxgyJAhLFu2jNdff527774br9dLfX09b7/9NgAjR45k0KBBSdvn5+e7jysrK1sVvRo566yzOOusswgGg5SVlaGqapxIvXbtWrduc7E8GY2RZllZWW2Oe6DQrrCSxhC3srKyvToZiWR/0lLUbS56bdvZufns1PUr4o4zTcc7tUe63B0jkUgkEolEIpFIJBKJRHIwc8EFF7iP3333XYLBILNnz2bLli0AdOvWjWOOOabNfpoLVkuWLGmzfo8ePRg5cqR7/M4777Ra3zAMPvjgA/f46KOPbnOM5vM48sgj26wvkUjgwgsvBKC6upr3338fgLfffpv6+nqg9fx+zUWvqqqq3Ro3EAjQq1cvunfvHheVuXjxYgB8Ph9Dhw5ttY/q6mrA+d46WGiX6NWzZ09s2+azzz7b7RdWIjnY2VK+ljc+fzqubG/tHDipJHVYu0QikUgkEolEIpFIJBKJ5MCnT58+jB07FnDyZL3zzju8/PLL7vnzzjsvbrN1Ko4//nj38RdffNGusa+99lr38RNPPOEKbcl49NFH3XxCPp+Pc889t83+m+ckaj4/iUSSmvPOO88VnV588cW4/3Vdd/N+JaN5hGfzCK2Osm7dOr799lsApkyZ0qptYVlZGTU1NQApI9EORNplbzh58mSWLFlCdXU148aN47TTTqOoqCgusdrChQvdsN2OctNNN+1Re4lkT0hl37l044KEsj3J55WMfxc6Xq4ZetsXPBLJ4YJt2+26CZBIJBKJRCKRSCQSieRA4/zzz2f+/PkAPPfcc3z99ddx59rDKaecws033wzAZ5991u5xH3nkEb755htqamo4++yz+ec//xkXzWHbNk899RS///3v3bJrr72WoqKiVvsuLy9n+fLlABQVFcVFlUkkktQUFxczefJkPvroI/73v/+xbNkyZs6cCcCJJ54YF83VklGjRuHz+QiHwyxcuJBzzjlnj+Zy5513uo+vvPLKVusuXLjQfTxmzJg9Gndf0i7R69prr+W5556jpqaGiooKnn322bjztm2zcOHCuBehI0jRS3Ig0bjYPnHIdxnZ92hs2+LbDV/y2Tdv0a/rHngW11YlFP2+t6PmZ3nbFXwpkRzS2GaU6KpH0IqPR805Yn9PRyKRSCQSiUQikUgkkt3m3HPP5dZbbyUWi8UJViNGjGgzh04jvXr1Yty4cXz55ZesWbOGlStXMnDgwFbbKIrCs88+y8knn0xZWRlr1qxh0qRJjB8/nn79+hGJRJg7dy6bN2922xxzzDH85je/aXM+77zzjrtp/Hvf+15cQIREImmdadOm8dFHHxGLxbjiiiswTRNosj5Mhcfj4cgjj2TOnDl89dVXrdatra1FCOGmq2rJ/fffz4wZM9z5TJgwodX+Gsfz+XxMnDix1boHEu36ZiopKWHGjBn06dMH27bj/jXSsnx3/0kk+5tU78OMQDZFOd3w6n521mznhJHncPr4Szo2SCRE+nVnxxVdMfBq1vmdnTS9M2ROL4kkuvYpjNL3iW2aQXjJn4is/vv+npJEIpFIJBKJRCKRSCS7RV5eHieccEJCeXujvBq55JKmNahXX321XW169erF22+/7UZiWZbF3Llzee6553jppZfiBK+LLrqIV155BU1rOzbi9ddfdx9ffPHF7XsCEokEcKwEMzIyANyIyezsbE455ZQ225522mmAE3lVW1ubst6aNWsYOnQoP/vZz3j11VdZuHAh8+fP5/nnn+e0005zoztHjhzZLte+RsH+hBNOwO/3t1n/QKFdkV7ghK8tWLCABQsW8PXXX1NVVUUsFmP69OkIIRg9ejQnnXTS3pyrRLJPaWmrlpNRwLTJ1+1Rn+o38xLK/tnlOPdx14AUvSQScD575s75bom3/9X7azKSTsC2TYztH2NVL0PNG4NW0HZyZIlEIpFIJBKJRCI52Jk2bRr//e9/3WNVVVvN3ZOM888/nzvuuIOKigqef/55brrppnZFWA0YMIAPP/yQ119/nVdeeYWlS5dSVlaGx+OhS5cuTJo0iUsuuaTdFoUbNmxw7diOO+64OLtEiUTSNn6/nzPPPJPnn3/eLTvnnHPwettOo3PhhRdyxx13EA6Hefvtt1uNDquurubZZ59NcOtr5JRTTuGxxx4jKyur1TE3btzIl19+CcAFF1zQ5hwPJNotejUyZsyYOP/GRkVw9OjRrsesRCJJjv+h38cdV6t+sG1oENiKpeglkYAVAS0djLqmouAWlEC3/TgpyZ4QWfInzPLPATC2vQfDb0crOGo/z0oikUgkEolEIpFI9i7nnHPOHuff8fl8/OhHP+KPf/wjW7Zs4d1332XKlCntaqtpGlOnTt1toS0ZTz/9tOuSdP311+9xfxLJ4ciFF14YJ3pNmzatXe1yc3M544wzmDFjBjNmzEgpevXr14977rmHmTNnsmzZMsrLyzFNk8LCQsaPH88FF1yQNAI1Ga+88gq2bdOlSxc30uxgYbdFr2RIe0LJoUDL93HLSK89RV38eUJZlhlyBS+ALlL0OuixLRNjy2tYoVK0rqegZvRPrGNb2MHNYJugZSAUHfQMhJB/fwDh74qaOwqzbJZbFtv0Ct5BP9+Ps5J0FNsyXMGrEbN8jhS9dhPbioIVQ2hp+3sqEolEIpFIJBKJZB9zzTXX8Oijj1JRUcEDDzzQbtGrs6iurubpp58G4Oijj+b444/fp+NLJIcKxxxzDFVVVR1qe+211zJjxgw+/fRTNm3aRI8ePRLqZGRkcNVVV3HVVVft0Twty+Lf//43AFdffTW6ru9Rf/uaPc42+PDDD/Pwww8fdCFuEklL9qZ4q33xEf77bm2znkftXKFNsu+JbfgX0TVPYmx9h/CCX2BHqxIrmRFC864h9OWPCX1+KcHZ0zC2f4JtRvb5fA9E9B5TEd7C+EIrtn8mI9lzrBgi0A2R1gNP/2sBMLZ/uJ8ndfBg2zaR1U8Q/PRMjB2fNpVHq7BjqX28JRKJRCKRSCQSyaFDeno6t97qrCvNnz+fjz76aJ+O/9hjj1FTU4OiKPzxj3/cp2NLJBKHMWPGcMYZZ2CaJvfdd99eHevVV19lzZo15OXl7bGAtj/YY9Hroosu4qKLLuLII4/sjPlIJAcMjZFe1fU7KavaSnnVNnbWbCcYqWujZSK+R5NfELyfO2KP5ig58IhteqXpwI5hVHyZUMesXJxQFl3+F0JfXIEV2rEXZ3dwIIRwot+aYUvR66BFaH70rqdh128iusHZJaT32HNrjcMFq3oZ5o5P4soiKx8kOHsawVnnEfziChlxL5FIJBKJRCKRHAZcfvnlHHHEEQDcfvvtWJa1T8atqKjgoYceAuCSSy5h9OjR+2RciUSSyO9+9zs0TeP5559n69ate2UM27a59957AbjllltIT0/fK+PsTTrF3lAiOZR578v/sHTjfPd48hFnceKoczul77mZA9zHJ5W0nbRQcuAjfEWOdWHjseZPqGOHSpO2tSMVGNs/xNP74r02v4OGRtFLaKB6EYpn/85HskcoWYOdB7EaAIyyWWglZ6D4i/bjrA5cYpvfILr6UQCU7OGo+RMwtr2LHa3GrF2DsfUdt64d3IpZ8cVBZRdpBbeBoqH4CtuuLJFIJBKJRCKRSABQFIWZM2fu83Hz8/PZvHlz2xUlEslep3///jz00EOsX7+eLVu2UFJS0uljbN++nTPPPJOpU6fygx/8oNP73xdI0UsiaSDVTnmbvZfr6+GSk93HYVPu1D8ksIz4Y5H4NSs8OSmb29HKzp7RQYne60L0Xhd1em49yf5BzRqM1u1MjC1vgtDQe0wluuoRlLTuePpdub+nd0BhBbe5gheAVfUtVtW3AMQ2vkhs4wsJbSLf/oFooAee3hehFU3eq/OzbbvDn0vbMgh+2pR7QO99GZ7eF3XW1CQSiUQikUgkEolEIjnkmTZt2l7tv0uXLtxyyy17dYy9zR7bG0okhwqrVq2KO25c1GsZLq6IzvvYVOlp7uNrhhx8oaJ7C9sMY1YtoX7WNOo/PoXgvGsJf3MHtlG/v6fWNnZL0UtNqKIVH4/wFadob+6FSR18CKFIwesQwzvgx3j6XQW2QXTVw5g75xHbNGN/T+uAI7y44cJSS/KbYEXwDv9tQrHW9TTs4CYiS+/GjlbvlXnZRpDQ/J8S/ORU6j8+BbN6xW73EV50Y9xxbP2z2PI7TyKRSCQSiUQikUgkEkknIkUviaSBtWvXpjjTMtJr9z82xtjjEspW+eNFj+G5ekKdwxWrdg3hhb+CWBUAdv0GzIrPMUo/2L8TaweeQT9HLZqMkjMaNXc0dmgbVrgssWKL95HeYyq+I+9H73nBPpqpRLLvse0WnvN61v6ZyAGMktbDeWA05Y9UMvrjGfBjAse+gpY3FjV/Qlwbo/zzhkcWVl2q37I9wyj9H1btavc4/NX12LbVbtHKtkys6mVJTuyZ6GXVbSC2+XXMXYuxbZtY6QeEFt1MdMMLMteZRCKRSCQSiUQikUgkhyHS3vAA49tvv8U0D91dz9FolB07dlBZWYnHc2Dn6InFYixevJiheZMZknucY3No22AKFi9evFt9pfUfw6j5Tb7Lu7Q0XiyMz79StXYJu9froYs/tpZuScrLNi2mfGfvfT6f3UOjR/VKvKaTt8vctZDt2yqp9Y6Kq1Vs5qNpHmwEoLKzMo9wXRjY3vDvwGBff2a9xma61D5HrXc0EbUYQ8kmrPfa6+NKOg/FCpMVmYcgRkzJpbj+JfdcnT6U5vFLdqyOxYsWgYzqa8b3KPIYZEYXuSVr1AswK9KholF0Ohs1+wR6Vf0FhSghOwtdxAjpfVizMUYk9k2nfG6FHaGg/i08VgV+Y0PC+eAnpwGwJeMKQnr/phO2RSC2GkvoRLTuZIc/J6J2wc64im61T8T18fU3SYSwduI1NtOt5nEUnAjbmMhEt528cVblYsq2raUicHqH+5dI9hUH0/WxRCKRn1mJ5GDkcPjcqqrK8OHD9/c0JBKJ5IBAVFVVyW2wBxB9+/Zl586d+3sahyX33HNP3PEzzzzD0qVL97jf7xZm8PLY3gQ0J7Jntb+Idb4ivj/4R1R4Mp1Kr98NM/+5x2MdKhwzPJMX/zAkofypd0r53VMb98OMdo+lz45h+64og3oEAPj822rOu305ANnpKn26+tFUga4KIjGLLeUR7vtpX/p3C/DCR2X85YUt+3P6+5X3/zKc4X2abD8/+qqSy/60cj/O6PChb1cfPo/C0g3BDveR5lNY9e9xrdYJRUyq601q6g1q6k2m/m4ZMePwuhTxaII+XX2s2xYmmuS5qwp8/5Rizjwmjyumr2RntZGkF/jecfnc/9O+KIpgW0WEKTct4ejhWdSFTD6Y37H8gD2LvIwdnMGCFbWoiuD+n/Vl9ICMNtud8qtv+XadY0H7xI0DOG1Cbtz5a+5ZxYKVtXz/lGJ+NtVJtHvcTxezZmu4Q/MUAv50VS++f0oKq1ggGDbpf9H8DvWfk64RipqEo4fXe1MikUgkEolEcnCSl5fXioORRNJEeXk5BQUF+3saEkmHaO/7V4peBxiHS6RXUVHRAbW7xrZtFixYEFc2bNgw/H7/Hvd9zH3XJ5Rpk5+PO/59r2om50T3eKxDhUBsFSW1/0gor/JOoDzt7H0/od0gPfI1xfUvIFrYYm7K/Ak9ah5OqB9V8gnq/ciOfNGs7o+JaD32+lzbw77+zBbVvURmdKF7HFEK2ZT9i70+7uFOXvA9csNONGq1dwxlaVNbra9atWSFvwBsqn0TMBVHwE+LLic/+BYea5dbt9YzgrDaDb+xgfTYMlbn3rXXnsfBgG5W0K3m72gNEUkAIa0n29MuwFBzW2mZHM3chW7tIqx1xxZedLOMntX3sTB0Nr6CUbv1uc0Kz6Uw+IZ7vMt3LGGtB6odJi/4HlG1mHp9IBGtKxnRbwmrJfiNdWRGF7vPw2+0vjEhquSxMetXHY7uE3aULrXPUe07Ct3aRVZ4HlG1gPRYU8RYTMlCs2opC5xNjXesO1ZW+HMyIwuJaF2o8J8O2ASMNdTrA7FFw+tkm/SvvM3ta0fa95w+JJK9yIF6fSyRSJIjP7MSycHH4fC5lZFekvYiRS/JwUx737/S3vAA41D/gQqHw2zevJnu3bvj8/n22biWZbFz504ikQgAHo+H/Px8FEVxz7cUvQYPHkx2dvY+md/lEweR7ZUp9poYSWR1NcbmV+JKiwadTkneyP0zpXYS3bCC2LrEvQT9u2cSSRI46NXB00zwAuitfYFv5Jl7a4q7xb7+zIaX/hdzR9OxTzMY3teJMlEz+u718Q9HrHAZoc+b7FezIgsoHnMDijcvaX3btgnP/wlWeB0A+cpK7OBWALRuZ2LU7Yqrn5WmUdDvNCJf/w6RM5qRI0funSdykBBZ/ThGdU1cmd/YSO/qu0HLQEnriZLeE6H60HtfilDb/tzZVozgnEsgVu2WHZExC++I77f6ubWNEMaOT8A20YqOJ/jFne45vfel5K5/ruEgGxQbzVhLVskY9J6nEvzsSVpmZGtL8AIIFB3JyMGj2qxnG/UILQ07Vkd09aOYVUvQunwHo/RDbGM7GZoPoaVhBsvx5/TCbBYkr1vO69Cj3wiEYiPSumNVfktk2ZsA+Mwt5Bf1xtPvh8S2VhLb8g/84x5FCEFo0S00zzxXVP8Kvcd+H6EcmosjhzpOXje7Q/lY9yX76/pYIpF0DPmZlUgOPuTnViKRSA4vpOglOeQxDIN3332XHTt2xJXn5+czZcoUdF1P2ba8upQXPnkI0zKYNOw08jKL6FU8qFPn98rJeQe94GVWLcE26sG2wDZRMgei+PZs14gQatyxWnQ8Wt6Bt9s+tu2/mLsWAjbYFmruKJSsIVjVzfLUaOlgJ4/gtCMVCWUi7UDPW7b3ULMcW0tzxycA2NFdhOf/BOHJIXDMf/bn1A5ZzLLZCWVW7ZrUold4B1bduqbjBsELwNjyZmJflQsJz18Iejbevt/vhBkffNi2iVnxBdg2drQSz6AbEKqfyFJHZFIyB2LVrASjFqt6CVb1EhAaep/L29W/UPQ4wQtAMxK/W1oS/vaPWJVOZGV01cMgVDwDf0p05YPOd5PiBSsCsaqmRooXoaWhdTsbY8vrzvj+Ltih0nbN1TPwuqTlthHEjlYhND/B2RcmrRNb/y/3sVX1bVNbM4x/3GPEtr2LVb8Fu349drSSyDe/R/i6YJv1EIsXGmObXiK25Q3n+QFW5SKUrKFYlYtoSWjetdihbWglp+Md+FOnfrgMq2oJatHxCJmT7oDDtm0iX/8Gc9dXACjZw1F8RaB40HtMRQl03c8zlEgkEolEIpFIJBLJ3kKKXpJDntLS0gTBC6CiooLNmzfTp0+fhp3A8Qgh+NtrN7vHr3/+D/Iyi7j+3LvbP3h9bZtVTiw5+HcZRVY+hF2/wT32Dr0ZxTd5zzpVPaD6QSiA0q5oh/2BVbsas6wpSkZ4svEO/BmR1X9vcNQSoPqxbStlHwAi0B07XAZWBDXniL076QMYvdsZ6N3OwCw5nfDCX7nlthXbj7M6xNESbVyVjH4pq9uG870mAj3ADCYVblsiAt3wj388Qcy2bRuzfA5WqBStYCJKoGQ3J39gY9s2dniHE6lUMc/5TjNDmDs+RSuZ4tazahLz1ikZ/Rwxq52oeeMwd36ZMH7KuUUrXcGrqdAkuvJBAIxt74GeBUIFsyHPm1DQu58FgHfAtRjb/4en35XoXU8ltPDXcUJUc0SgO57+10CsGqF4MKuXYZbPIbbJieZVC47BLE8UX1Mh0nq5vzlKel/8oxtycprhuOcUOP5diNVghbYR/iqJTWqD4AUQXnyrM5e8sZg75yO8BdiRcudlCW1zXpOt7+AZcB1CCIQnj8iqR2HZ3QSOf69V4cusXkH469vAqMc3avph/R2/t7BC28G2EP4uAIQX34JVubjpfNW3WDjvT2Pbu/jGPICaOXB/TLVNbCMEqifh+1IikUgkEolEIpFIJO1Dil6SQ55QKJTyXDAYTHnOShKZs7MmUTxLSTRC4LdXtr/+QYwQSnwGqzYEnvbg6X0Jnt6X7HE/e50WlknG1rcxtn+MEuiGrXrxDbsN4cnGrFmF1v1c7PpNmLuarDSVrCGAcCLlABQPatbgffgEDlBaLvZL0Wu3sM0otlGLHa3EDm1HCXRDSe+VtK7e9VT0rqdix2qIbngBvfvZbpSXHasDbITuWExG1z1HbIOTk9AObkJ4kkeDeQb8mOiqR5rmE9ySdAE3tuHfxBos9GIbX8A/7rE9jhI9ULBtk8i3dzhiVwNqzijMis8B57uiNZTM3Ysq9vS/hlCj6CV0ajK/S05rEUhaOsJfgpI5EKwoZvlsRKAEJWOAG2kZmPAEthHCrPoaofpQ8yYg1CabP//oezEqvsC2YngHXU/oiyuSD1V8ElreGPc4uvJhrLqmJNvJBC8lewRWzfLEz76eBc1+cbzDbml6DQbdgNb1FKJrnsKqXkrwk9NQsoZiRytR88Zj7pxHW5g756NkD08p4Bnb3sOqW4ux7X2EvxjbqMXY/iF6l+8krW9Hqwl/db1zoPowymajZA4GRYuz3LOC28A2UNIOjHyOBxOR5fdjlL7vHou0nmhFk/H0vQKzfDZW3Tqsuo3YsSqwnPypsc2vow69aT/NODnCimB+fjZBQO91EWr+eMxdi1DzxqFm9MG2DMyyz1DzxiL0DMzaNYTnO5GTeo/z0Pv+MEF8tSI7sSM7UdJ6HLCbhyQSiUQikUgkEomks9kroldVVRVffPEFW7dupaqqCsMwuOmmA+vGUiIBWLt2LX6/n4yMjIRzMWPPFtm1eR+j7EwUyb5qtvD8/QGBPRrjQMC2jDirMwCrftN+ms2+xbZt7FASIdQMYtWuaqhjIQA1cwBq5gC3ihPhYIOeCUYIo2IuSnof9JLTXIHhsEY0E72E4kSbSNpNbMsbxNY+FVeWdsL7KWo7CD0Tb/+r3ePohheIrXsWsNF7X4Le7UxiG+MtJoU3D9uoRSuZgprRn8iy6QSOe91ZwG+BbYbdRVezZjV2pAJj+4dNFYx6zJ1fopScvpvP9sDEqloSJ3gBruClFZ/kWB7u+ARPv6tAqKgFR4MQGKUfEVv3NJ4+u2cFqQRK8I64A2PL61ieIoxYIea3txD25eLpfw2KrzCuvlB07NA2zFCTPaUd3Io++NdoRcc7C+tCIPRMFP/JycdM74Wn4TdNBEoITH4Tq3olSuaABjHoExR/MWrBMfGvTbjpe9Mz8OcYpR/gG/l/2JGdRJbdjVW7BjV7KGC74pNn0C8wtryBb9RdhBb+EgC95zSUQLem5yQEatYQ1JwRWNVOEsXG/20tHe+IPxD55nbU/InYRm1KYcvT94co6b1B0Ql+0vR+FJ4comv/AUYdqH7UnFGI4pOwqpZgF5/obACxbYwtb2CUfYaSORCzoln0nRnGjuwk9MWV2JEytC4n4xl0PdFVj8SJoIHJ7yCUQ+c7z26wPsaKEfzsXLc8MGkGQk/HtqJYdetR0pxcdrYZJTjnIud1hlYj6cyalXGCF4Bdv5HYun8SW/dPtOKTMHfOT2y34xM4gEQv27bpsrVZdHN4B+EFPwcgtu4ZPAN/jlm52I0sVwuPi4syj216GeHvilZ4DHasFlQfoTkXxY3hG/uwzI0pkUgkEolEIpFIDgs6VfRasGABd999Nx999FGCpU5L0ausrIyLLroIy7IYO3Ys06dP78ypSCTtoqysjI8//jjpOXUPF5y0+TOTlt/R63vu41+MOATEDdtIKIptfAFP38s71p0ZdnZiCw0UDYR2wCSgt0KlWLWrEd58hJ6N0NLajBwQSvKvWdsIuhEzAFq3s/EOuLZT53swo6T3JHDc607El81uLQDbtu2IC2YYtXASQvG03egQQ2iJgrptGSnfjwl1jXpi655xj2MbnnfyrbWI4rRqV+EbeRcIBaNiHv6JzyFUn5Mvp8HKr9mk4vozK75wj5WcUagZ/ZKLyEmIbXsfY8enKN589N4XozRYmh1IGM2eXxyKjmfwDcQ2vow+6h7UnOFxpz29LsDT64IOjanlj0PLH0eotozsBVeCHcWshVDFPNKOT4ws8x/1DKG5TeKad+gtqFkdz1spFI/7fITqxdPzvKT11NwjmxbshQqKTnjRzSjZw7Bq1wAQ2/AftOKT8B71S4SeRWzTDLzDbkPoGXgHXY8S6IHQ05P2r3c/F6tmZUO+Rccq0nfEH7Btm8CklxB6Jmb1CiLf3oEd3ZXQ3o5WuQKt1v17GJtfaSivxDv0ZiJL7wIzFB+tp3oxd36F3UxEjMvt2ECj8AlglH6AUfqB8zJ48rCjOwGIrnnikPk9iG2aQXTds873QYu8c+FFN6KVnEF05QNumaf/j4iufjS+3lfXo3U9HQRoRcfH2X4K1Yfwd3HEMiuK4u+KFS537S/jhPVmBCbNACC67p+oBZNQM/p0xtPFqt+MWb0cxZePkt4X4clqVzu7LP5a1KpbB4pOYOKzGNs/inuNgDjBq5HoygcS6jXH2P6hFL0kEolEIpFIJBLJYUGniV733Xcfd955J6ZpJgheyXZnFhYWUlhYyHvvvcfSpUu56aabyM3N7azpSCQureU0aQ2P7u1QO2XLOjwvP4n2deKC57UDruC9vJH4VcGWS7qgKq1YTx0sJLGB3BOMre8QXfOEe6zmjsY38s5OHaOjhOb+YPcbpYhQ0ntNcyzFqpeiZAzosEh4qCKEiq0IsKJO9Meqh9F7X9ou68fo6kcxtrwJgLLtA/yjD85NFbYVw9y5ABQdNXvYbllTKf6uCWVWzcqG6JnWMcrnEFnm5EhSCydhls0C2yK8uMlGTskc7FjPKV6s8HaiK+4HoaF3PQVwFqI9/a4iuvJvAHiH3BQvuLUQIq3KRViVi9C6nd3q3GwrRujzy7CjlU47wKxdjX/cY63mVNofeHpdiLH5tQSrPOEvQQgVT69pe21su+xjFDvarMDArFmJWT4XvecFiIY8bkL1ETjmBYQne6/NJRnewTcQbFi0j674K56BPweznljph2hdTsHT7wqsuvUIbz6KvxgAT59L3fZq1pBW+xd6Br6Rd2LbZpytZvN3iJo1CP/Rz4NRR3T9c03fGel9UfPGuvU8/a5AzRrk5J0rPgnFm4uacwTB2RfGjdnYHkArOR0lczBa3hiCs9v3d24UvHwj7wQtrV1tDhRs23Y/f1ZkpxOx6e8Kqo/omiedSg22glrxdzC2f4Sn3xWA7Yo0SvYIhOpLELzA+e4yhI5VvYTo8vtIO+E995yS1hOtcBK2ZWBHdiK0AP7hvyW26TWs+vWo2SPQS07DjlZj1qxAeHNR0vu5841teJHY1ncIjP876BmEF/8Gq3IRSuZAfKOmg+J1bEorv8Y3+h7UjL6YuxYS2/Qq6Bl4+l3p2sGaNSvd6CwA75BfoxWfiLFjJrEtb4EZQu91AVrhsc7Y2z4guuKv6L0uxq5aEf+c69YDJLzPhK8LWuFElIwBRJb+ud1/I+EtQM0eBjjf8Xa0Cr2VqFqrbh1m9XKEr8iJaGzYeGLbNlb1UqzQdrSCoxAH2XtVIpFIJBKJRCKRHB50iuj1xBNPcMcdd7jHAwYMYNKkSSxcuJBFixalbHfxxRfz3nvvEYvF+OCDD5g2be8tAEkku0uHFlBtG/8fr0OEk+cKO6p6FU92PYFL+gcODcELkubvEmk996C7eFtJc9dC6j85rSGFi4V/4nMHTc4fJWsIKMnFU6HoDYt+kkascDl2rMaJ7BMK0Q0vYu5o2v1u7lqYYNFn2zZYsbg8Q2bZbMcS0bawqr7GCm5zIo8OImKbXiW65u9xZW3ZEzZHyRnpPm4UrqJrn8bT9wdxwpdthoks+RMoXnzDf+MIXt/+0T1vls1K2r/wFUDNcrAijuAFYBtx4olechpal5MBKyHaLqXI0mBn1hKrfiNG+RdYtatcwct9DvUbMTa/it7je0nb7gusUClWcCtq5iDsSIWTw6/gKCcnTzOLQyVrCN6hN+/9CXkTc62FF/wcrfgkYlveRAl0wayYh7H9I0BB7/uDlFFZewOh+ggc9wZW9TJH2ErrDoDeY6pbR80ZsefjtGGLKoQAPQPvgB/j6fMD7Fg1wlcU9/svhIJWOCm+nSeHwDEvYFYuJrr2aexmdo1o6Rhb34Gt7xAFlOwjGnKTRRHeQkSgK0ILYJZ/TjKiG19GSe9FeMHP0Xuej97n+20+j32NbUacKFwrRnDOxWDUEZj8Nna0ktDnlyZvpAbQCo9xI9saN7d4+l9LdPVjWFXfgJ6N3utCYhv+k9g8fzxW9RLAJvTljxxR1FeE3u1M1JxR2LFarOAmhOrHDpeh9zw//u/oyULLHx/Xp1H2GWBBrAaj/HPsaBVWpXPfYtWsJPTFlQhfoRuxF57/E3wj7yT87f+BGUTvczmxjS/h6XUh0TVPNHyeHJSsIUSW3YPw5MSJU5Eld6Ic1R9si+iKvzrPLWcEZvE5bF//FUXia+zt76Z87fXuZyP8XTC2vtUUddgM77DbUNL7YpshYuuedaPR7Ug5wleIWbuWyPK/OnayVUvwJbF4DC+9C3PHp+6xZ8CPMcrmgBBYlYvd8uhyR6RVc0ennK/k8MOOVoGeecC4NEgkEolEIpFIDk/2WPTavn07t99+OwA+n497772Xiy5yPOR//etftyp6nXTSSXi9XqLRKLNmzZKil2Sv0NFIrw5RW51S8AIwGhauPOohIniBs/DVAjX3yI73l8QuMV5Y24d/zz1E735Ou+zkzF0LCX/zB7AibplvzAMovqJ9HoGxP4ltfAlj61ut19n2AXpXJ7+QWfktkaV/xo7VoHU9Fc+AHzk5dWK1ce8Z26jfq/PubKxIRYLgBTiCoJ7Zrj6EEPgnPIlRPhc7uNnpt3oJ4cU3OzmUtr6FbQTdcyKtFwDG1qYIChRv3HuyOWrOEU70ULOFe73HeQn56FK9//WSMzC2vImSPRwlvTd2rBbhyXX/tnHPO1qNsf0jYhtfiiv3Dvm1G5EWXfME0TVP4Bn4M/SS01p5ZTofY/snRJbdTcvvJjXrcbxDb8Uom4UdrUTLG4vSLKfj3kQo3qTflMKbj7Hl9RbCoUVs/b/QS05Paou5txCqFzV31D4bry2E5ncj4NpV35ONVjQZhOoIx420EG6tqq/xjb4X4S9GeHKww2WE5l4eV8c38k7Ci28FHPu+RjEktvElhCcHreupuxXpubewo1UE51wKdsyJ1rSaogkj3/4BO1qNCHTHjuwEs8W1kBl0Ba9GvMNvdwT0RmJVxDb8B73P94mt+ycAwt8FO1Qal6OwMQrKDu8guuYJ1MLj8A27hd0htmlGUxQaYIe3x21SEb5i9N4XEV3+17h2jX8n5zmFUHNHJ43mc4Wyxbci/CXYRp1r7xhacANa0bFNY8dqsWtnYXj6IfJ74MkbgZLem8iye7FqVyHSeuHpcynmzq8wd32FCHTDO/hXCE8WSkY/rJrVRJY5Ec3mroUYpR9g1a7BP+FJwl//Fqt6Gd5htxJd/YST464hQt/c8Qn2kF/HiRNmzco4wQsguuqRlK9jeMmdpB07I+V5yYGJbdsYm19xPwNK1hA8fb5P+OvfgRVByRmN74jfuxtWjLLZTgRn9nC04pMQQmDHaohtex+rZhVa4bHuezq6/l+YFfPwjbwTJa07thl1ovZjNRjlc1DSe6PmjjrgxHyJRCKRSCQSyaHFHote//jHPwiFQgghuPPOO13Bqz14vV4GDx7M4sWLWbYsMe+BRLI/SRbplZtR1HqbaLjV8y8UTQTAewjd5wnVlzz6pp3ENr1CbMvbCF8B3kHXg5VE9IrrPDGybJ8h1AQ7R++I3xNZfj/EqhKqG9s/wo5WO5EV6b2c/GSKjpo/Hq1golvPtq0EcSG84OcoOSPxj7qLw4cWf9skr3d0xV+dxeb8cURXP+bm4zG2voVWfLxje6Z6wGgWMZhCuIkbObgF24wihEAESvZrHrBkeYAAwl/fjqf/VW1au9mxOsfGS89CzRlJeO1TKDmjAQurZhV2pByrZmV8m/qN1M+6IC7njlY4KWU+HGPru3iH3UoktAMruAWt+AT0Pt9PWjcZSlp3Ase9jlW/Eat6BdEtjqWZufNL/GMeiBNfjIq5CYIX4OQJavncU0SK7U1im18hpRiv6OhdTtqn8wEgZyxVOReSXfkf0NJRMvpjVS9rsDWrTKxvRRxRdR+KXocKav6EuPx1Iq0Hnt6XEFn5CIo3F63rqXHRlcJfjH/cY0TXP4sdq8c75FcovgLSTngf2zaJLIm3rIuuftyJyBn+2336vBqxYzXY0UqEtyBe3GkmeAEo6X0wyuegdz3VEWxWPeqK6o1o3c9BzTnCycfm7+JeZymZA93vJCWjP3q3M/H0arL1q//4lFbnKLy7b49uRXaBlu6IlHo2SlpPYqVNkVp2eHuT4NUQ1daS2MYXQfGgFX8HK7jFiehrgVo4CSwTrct3AMuJpI1VYVbMcz6XtauJLPk/yBwOWf0Q/i5oOb0B8I/9W1xfWsHRCf0rgW4gNDz9r8WsXo6x/WOwIvjHPYLQ0vAf2STaRVc9mvCbamz/EDV7OJHl9yO0NKe/3cGow7YtGdVzEGGFyzF2fBovJFcvI7yoKerPqlyIsWMmepfvYOyc77xHAUo/ILr8Xnyj7yW67lmsqq8BMMtnY+5agKffVW6uw9DCX6F3PycuP2gjet8r9ml0sUQi2ffYZhgUXQrcEolEItlv7LHo9fHHjvVUly5duPzyy3e7fe/evVm8eDGbN29uu7JEsg8xrcRcVf1LhrfeKJp6cX2HnsknOc7Cl36oWBumoL3WkGbNatfiyA6XEln5IL4Rt6N1O9OJ+DLqCH354xat9m6kV2zTK5jVy0HREEJDLTjKXWgKTHoJK7jVEa+Es+geXflQnFDQHLPiC8wKJ7ebGdzklgtvHjQTvVItFtn1h8b3omNBGG248WllYayFoCk8udiR8rgyJWe0Iwrlj8OqWxt3zqyYh5o1BKF4sGkW3dVicdYKl2OHd6Bk9Eeozs7+yNK7sWpXORW0NHxH/LFNcamjuFZ4WUOSigxm1RLUgqMxy+fEt6tZnnThNaH/+g1Evv5NXJlWfAJq7ihCcy5GqEmiWRRPwvs4leAFoPf9AUqgBP+4h+Py+ewOQvWhZg4k/NUNbpkd3Exsy1uoWUNQsoc675dkQpaW7lrKBY5/j+AnpwJg1a7FjlZiR6v3WVSVVbsGALXoeMwdn7jlRvlclPQdaPnj9sk8miOEIJg+kbzBF+Dz+YiseACrclGcCOEdcQeRb37n1PcVubmzJLuHUHR8o6YTW/csKCqePj9ASe/l5m1KhpLeC9/w3yX2JVSs+o0J5VrRcUSW3YtaMCGp8LG3MMpmNy12N0N4C7EjZXFlsY0vAk7Updb1VOzgZrQuJ8dFd+ndz01qT+wf8wC2UY9tBJOe9w67lciSZrk9tXQ8vS/GrPwGs2KuE3G3m6g5IzA2v+o8H6FiVi/D0/dywgsWNlVqjHZt5XtXKz4RY9t7CeUirRee3pegFR5DbNMrRL79Q1Ob7ufi6X0x0VWPYtWudurvrtjUDMVfjNL9bPTuZxNZdg9W3XqU9D4J9fxHPU1w5tlN7XJGghWLz1eaNw4R6IYd3NKusb1Db034XbeNEKi+Ay7PogSC867Frt/gHmtdT0XNP8r9LWiOVbsWunwHNXOwK9A2El74y/jKQsEo/cDZBNBIrDqp4AUQW/sUeo/v7bZYatsW5o5PsOo3oeaNa1ee0o5iG/Ug9Dj77I5ghcuJLJ2OUL1oJaftte9w27Ywtr6N2hBBv3fG6Nj1nuTwwQqXEV37TJw9vXf47+I2e0okEolkz4lGo0yYMIF169bxz3/+k7POOqvTx1i4cCEnnHAC2dnZLFq0iJycnE4fY2+zx6LXhg0bEEIwfvz4Dl0EZWVlAVBbW7unU5FIOpVZ3ybarLX1HhfB5FEG1aqfX/a7xD3eVp8oqB2OWLWrULKGOjuLbROjbBZC9bk2Tradj2/sQ4CzoGaWzSK68kG8Q36N8OydL1yzejlm+Wz3WPiKoOEGVWhpqJkDADB2fOYKWo14h91GbMO/XeullCRYQiZ/X9nRnXF2fgcjthklsvRPmBXzEGm98I34fSuL66IhussCbNSCo1CzR8QtulqVC1HSujk5I1q29uYDDQt5Rh0IDRQNmlkCmrsWE/7mdse+J703viPva3i/NRNTjXpi6/+NOjJxsXdPccb/nZPfx1eMf+xDCD09ro4d3IK5a2HyDlRfQySlnVosTfLaRFfchwg4eZNEoCSxUTui4RpRckbH2dLtyQKIbZsJYmds3dPEgMAxL4AnGzuW+L2qZPRDLzmdyJI/EVv/XNNcVC+hr36Jd/AvE9rsDezmkaktxLnYumfwH/XMPplHW+jdz8Gs+MKJ8hIK3sG/jrOe9I28s5XWkrZQMwd02veFp//VRL5uiupSC49z8jbZFsb2/yHGPICaObBTxmqLxnxR/vFPEFn1cEM+JyVB8GqJse09lMxBeAb9HCVrCFb9RrTiE1vNxym0NISWlvScVngsjPBils1C+LugZg3FCm5xBK/ikzr0eqh5Y9F7XtBw3eFF73YWSloPJ+IuVotZswolvRfCk4tZ8QVW9TK07mcT+eYPTRskAJLYTvrGPoSa0a9p/t3PJbbtXZSMAWh5Y1CLTnC+N5tdC4iSqVCW2h67PdixOtSi4/Gk+P4Tqg+9x/mYu77Cd+S9CNWXEEUnfIX4B/+S8NK7sKO7sEPbE34flMyBWPWb0bqegpo/juCcSxD+Lk40opZB8LNzAPAM/Cl6yemJ84xWg+o9ICw7D3Ws+s1E1z6FmnskSkb/OMELQOt6Cna4DOHrgh0uBcWLd/hvMcvn4GmI3rZjVSiZgxzLbm8esc2vY1bMbeqj21lYtavxDLiO8MJfomQOThr12IiSMxKrcjHG9o/Rik90rBJtm9jaJ4lteQvUAIHxjya9zo9t+Dex9f9yHm98EbVoMt6BP98ta9pGouufd68f9J7TiG18wXnc+1KwLWIbnneOe13ovhbtxbZMwCS69mmMza85hWoAve8P299HtBLbjKL4E11GbMvE2PoWZvVS1OwRqAVHEfn2TwhPFtFVjxCY9HKC3XSb49k2Vs1yrLqNqPnjULx5mLWrsUOlaIXHEl3zFLFNLwOg9/l+XDSuRNKI4ivEO/gXhMPbXeeK6MqHUDIHIhS93TbtEolEcihw/fXX88wzzwDwxhtvcNxxx7W77ccff8y5554LwDXXXMP06dPjzj/22GOsW7eOIUOGcOaZZ7bZ31dffcW///1vZs2aRWlpKZZlUVBQwIABAzj22GOZNm0a+fn5cW1Gjx7NiSeeyEcffcSf//xn7r777nbP/0Bhj0WvmpoagA4rfpGIcyOl64l5gSSSzqCjOb1WbF6cUCZSiBPu+cryhLJ7uk/htj4XYDVboC4LSdELHFseK7gF78DriJV+mLB4JISCmtEPs3oFZtkswMlXEd34Et7+1+ydSbXMKZYkZxmAVbcOz4Afo6T1xCifg1k+FxQvauFxbYtexIsVSoOQlhTj4N4QYFbMxayYB4Bdv4HYljfx9r86aV3voJ/hHfQzp26DsGNVfp1Y0TJADaB1PRWj/HPUnCOwwztQ88ZiG/V4B/8CbDPpglpk9aPuAp5Vt57gzLPRupwSt4MZwGqIIupsomufciPP7PB2jNL/ovf4XlwdrfiklKKXUP1EVz2Cp/9VIJLvPraTRR7aprvY1XgTquaORngLUdJ7Y1Z9kxBZJrz5eIf9BswgVqgUs+IL1JxRaN3P7jQrq9YsT6z6jaiebGwriiMMN32X+4beBFoGatEJxDb82y1vjCoxymeDUFGzBnXKPFNi1KGVTMGOVrmvn0jrgV3vRHYeKNFTSloP/BOfxarfjOIrQOgZ7nvM0/9HKMmEUMl+Qcsbi3L0vzF3zkfJ6EN4/k/jzkdXP47/yL9iW0a7ckZ2FNsIub+HoXlXNZ1QdPc71DfyTqJr/wFCwzvk12AbGBVfogS6oeaNQQgVvWvr1oTtRcsfj5Y/3j0WvkL8Rz+P4s3rUH9CqHj6/gBP3x8kntMz0PKacpNqBUdBwVEA+Eb9GWPHpyB0tOLjnfpahpPvKHMgnr4/SPjtEULgH30v5q5FqEXHNW0UaLAa9I9/nKiaB+yZ6CX0dLS8Ma3W8fT7IbZ1CdgWtm3hP+qZuBxzxta38fS5DP8ox2bTrF1DeNHNrqgfOOY/oGcDNhj1buSYHakgOOt8vEOaLPKiKx9EKzreiXqvWYFWcDTC34XomiewqpfjHXYbatbgPXrOktTEtv2X6Ir7AOI2aYlAw8Yho47wgp+75Vq3s7BD27AqF6F3P4fwohuxglvxjZ6OsfWtuJyrwpODb8wDhD6/DGPLG0BDNLoZalXwArCqnfPR5X8huvwvSSpEiSz/K74j/phwSs0fjx3agbH9f87z2vEpERR8Q28EHDu10BdXIfzF+Eb83tksUDEPLW9MXI5cK7glbsNMo+AFxJUDxDb8ByVraJufLaffbYS+SCJsCR3fiNsReiaxza+BmoZWfDwiyT2GHa2Ks5LVe0zF0+9KbDNMdM1TqFmDiG74jxuNaZbNglUPx/UR3fACetfvYpR9hpo9HDXnCKz6zURWPohV9Q1o6QSOeSHuNyS64n6M0v86B/EO2Fi9NrqCF0Bs3T8Rqh+9+9nYtoVdvxHhK5IWyYcptmWCUJzczNs/wo7uRPEVo/e9AiXQFatmNaE5FwOgFkxMGukukUgkhyLTpk1zRa+XXnppt0SvF15ouja58ML4jSa1tbXcf//9APzqV79qdRNyJBLh17/+Nc8991zC2nh9fT0bNmzggw8+oFevXkyZMiWh/Y033shHH33EM888w89+9jO6deu4O8X+YI/vlrOzs6moqKCqqqpD7bdscS7YcnN3349fItmbqGrix6Nrfq9W24hIfE6vmqwibumbuBNuUhdvQtnBjlW3DjtW6yyu2zZKoKQdC74KxKoJzf8Z2DHQku9KjDXukmzA2PLmXhO9WkZvxdY9g6dXYpJ6O1JBbOMLeIfdirHlTYCk9jDJUHOOiDtOtbsdWkSSHIRElt8bd2xsfjWl6NUc54dbOLlyWmIbxDa/6lpKmWWfARCaeznCW4iaNwbPgJa2mA1Nk0RBGaXvJ9YLbiY451KEnol/3MMJ5ztKS3EttvmNONHLrF7uWn424hv5Z8KLbwEgNM957ZS07mglU1KKT8KTgx2rccQ/X5FrBQjOAg44ArKSPRy990VY4e34Jz5HdM2TmLu+Qs0ZiXfwDe57U9RvxNy1CK1b6jE7infoLUSW/jmh3Kpdg5pzBN7+V+PpdyUYQWyjFhSPuwPcN/RGjMJJxLa8hR0pcxeB1NzRhL+6Hv/R/0Lx5if0HTdOpAJz51covgKUnFFxF42OvZHm2mC2RHiy8Q68zqlrRYltehW95wUHpP2PUHTUjCbLMyVzoLPo1WwhUHJgoHhzUbp+N+HGROtyMkrmQIKzL8SOVqJ1OxNvw3edbdQT2/ouepeTEZ6sDo9t1q7G3LkAvSTxpgcgcPRzTo6vQA9HzMkdHXfek9azw2PvDkqg6z4ZpyVCS0uIXvL0vgh6t57TWHiyXZHMbTfwp84mDYBw6zlhO5PGnJW2bRL+6heJ55vtxFcz+hE46h9YoVKU9N5NbaM1BGdfENdOKzkdo+LzuLLgZ+e6j41t7+E74v/AMrAjFYS/uiEhJ6ykc7Bt2xW80NIce8LKxc65ZtaVeu/LQNHR8sejpPVwy0MLb3SvV8LzfwpCiYvK9o9/AqGn4zvyfiLf/gHP4F+h5R2JUANElk1H73M5erezQNGJbXwBc+dXWDXLEZ685BtzWqD3vsS10jNrVhNd+be46yety8kY2z8BO4bizXdy49pmMxG2nOBnTddWUeIjtozyuewOdrTKnY9tRYmueQozuB2vcgTgRNFbwa2Evrgioa2S3ge9x1TMmlXEmuVNi674a9L3f6Tx79ZAbMtb6D3PJ7zkTudvqGhghglMmoGx/SOiqx+nZU5cY/MrGJtfcdqDG3WuZPTHqlsHRh3BT6cQmDQDoadjm+EmwSsJsc2vONbzQsUo/R/eAT/GjlYSK/0f0WbX+UrOSHxH/AmhHHo5nGzbBttIKlQezsTlA26W/9KqW4ve+xKElo7e/RxsM4ix5U3M8s8JzruWwPjH9uOsJRKJZN8wYcIEevfuzfr163nrrbf4y1/+gt/fdnR6fX0977zzDgCDBw9m5MiRcef/8Y9/sGvXLrp168bZZ5+dsp9oNMoll1zC//7nbBY69thjOe+88xgwYABer5ft27fz5Zdf8sYbb6TsY/z48YwdO5b58+fzt7/97aCL9tpj0at79+6Ul5ezePHi3W5bX1/PV199hRCCQYP28m5syWFLRyO97BaWWwDDe49PUrMZLUSvJSI7abXLB6YWOQ5WnMXypugUT7+rUFpEsLRE6Gko2cMBBYRIuUPQLJsZX2DvvUg5EeiB3Sz/FppjPRfb9CrGzi+dyBShYu78EiA+z0hr/XrzsSMVaCVTkkefaOnJcxe1jDw7yFDSesYLPeru7QJNFq2l9/m+u2OwJXakDHPnAkLzf+JYOXU7C634hKbhMwe6f7v4gRTSjn/XsR9cfLNTpgWw6tZi7Pi0QzljkqIGwHR282vFJyYKvWbIsaBrnJYnBzu6K6Gb6KpHsM1I0kTwesnp6CWnO999Rh3Rdc/G7dBujtCzHCuSBhHZN+yWpPVsK4Z3yI3ugmdnohUdh9AzCC++Na7cyQ10imN7JhTQ0xOsIMGJwtAKjsKq3+xGpDTaw5lls1C6n5NybCtcTmj+de4Nu97rYjx9LsWOVhFZdrf7ndZY3ogdrcSsWY1Vuxo1ZyRK1uCG98nxB6TglYzWxHbJgYEQAk//a4mudhaHjNIP8BZOatgMUImx5U20wuNAqI4wboaIrX2KwLGvdcjuC3Ajy4Sehf/o55u+a4WKf/zfEXqmtCfqJPb34qkQKp7+1xBZ/lfH8jd7eFKrU6Fnorb4mycTVs1dC7FDpakHtGKEmy36gyMmSOG98xFCOBtmvvm9s+Bs1LuiVyP+CU8ljfK1jXonGiiu0MI/4UnHjrwZatYgJ/qvAa34eNdGt/E7yNP7Euh9CbZlYu5agFC8GOVzUl6XAERXPIDw5mHVrceOVCScN0o/wDf2EZS07s7mHqEQWf14q69JbMN/UPPGYVZ+jeJLtAxsjejyv6Bm9MOyInHRcXnMw9K3E1EsrAYxUQRK0LtPBaGgFRxN8PNLiSxLvkBk1qxybdMbEd4WNrBWhOjap92/n1B9aEXHE5w1Fa34O7QUvKDx2rHpWjI072qEno1thsBoynkb2/YedmRnXA7XRvvJ+ImG3Q1+AMb2j/H0u5LQl9fGT7VyMebOL53o2HZgm2EwQ3vNsr4j2LYNsWrnuynQHaE4uTZD85zrZCW9D97hv0PxF2OUf05s0wzAyVmp5o5Kem1lmxEww3u0IWVfYtVvJLbxJbSup7l582zbdlIN7PzSsRjvfg52uBxitU32qFbMcd2wYlg1KzC2f4inz/eJbnzRsVj1FRFd80SD88db6N3O6PS527Faouufw6rfhKf3JajZwzp9DIlEItkdLrjgAu666y5qamp49913+d73Wl8jBXjrrbeor6932zfHNE2eeMLZJD116lQUJfWG5HvuuYf//e9/CCG49957+eEPE6PRTznlFH73u98Ri6XOYTx16lTmz5/Pf/7zH37zm9+QmXnw3Avuseg1efJkFi5cyPr16/n888+ZOLH9SSr//ve/EwwGEULsVpifRLIvyErLA8VmV60TIXHesT9CbctKKD0Ts+9giIQRkTCbRGIE4z+PzyVd79xIif2JFdlFbONLCXZsyUTDhLb1m1CzhoBtYFsmahLrEKudydQ7C634RGLrnnaP1awhAJg1KxNvAncDtWCik2A6P7lw6ul3NWb5LMyd85sKFa+Tt6R6xd63adtL6L0vxape2nCjHWwQOduPSOtBYPJbiYuDqg/M5Dvj7UgZRBwzPLN2DVrxCcRKP8Tc8XHqXFm2RWTlQ2hdvttUVL8RcKIY6STRS+9xLrH1/0LJHAh6dpyQAg03xs1RvEmj01C8zs1kEtGrESEE6BmucKhkH4FVFW8X2d6cKs3z0+wN1NzR+Cc+R+jz+NfD2PEZWpcT2yW2iUBiqH109eOouWOchbEkmOVzmnaoArHNr6Kk9yKy5E9x9WIbnncEONVLcNb58efWP4dWfBKegT9NGREmkXQUvfvZYJtE1zyBWnQ8dv0m9J7nYe5aiFk2qyGHziAwQ26b4OwLSJv8ZtL+bCMYt8HECm3H3LkArfgEd4OCCHQnuvJvsFrHM/iX6F2+s1efo2T/oRUd51yXWEbSTQWt4Rn8qzh7Or3nBURX3N9UQc+K+35NRnjJnU5+tW5nIdTO31RxKGJHqzHKZzt5ZgsmpYyqUXKOACvi5sAC0Huej20ZaEXHpba1tS3U3NEJ10stBa9U6D3OTVouFBUtfzy2GcZcfi963yswy+dg1axIqGvVrYO6dU1tA92xg5vj6kS++R22ESRwzH8wq5a6NovJUAuOwSyfTfirG5pNNBtiVe16TmrhJCLL7sGqW5twzi59EwNnc5uSOQirZkWTlbUVRc0airlrgRNlVbsateAY9B7nYu5aiFWz0vk7KD7376h1ORlj69sJ43iH/QazeilG+VzXrrrR5lEEeiD0DKzqpQ1CmI2SM9Kpp2Vg7PgkIZ+bmjeW2NqnEp9sQ6SO1vVUZ4wGV4XmaN3OcO7ztHRH6Mif4OQQs03UvHHtek0BjLLZ7ndIYPLbe9WytyW2bWKWzcYKbkZJ6+G8R3YtIvL1bW4dJb0PvlF3u4IXgBXZ6eRIzR5B5Ns7AMexQCs8Jq5/q955v1rBTUSW3QNWFL3H+Xj6Xr73n9weYBtB9/lqXb6LbZsIoRJZ+mfXWcOqXoZVtQTPoOvRup6Cse1dt73e43zUnPh7PWPzqxibX3UOFA9YUaKrHnYcHfLGoBVO2rM5N9wnCU82oYW/dt/r4crFTh7LmhUoGf3w9Llsj8aRSCSSjjBt2jSmT5+Obdu89NJL7RK9XnzxRQAUReH88+PXHj755BPXMe+881KvBW3YsMG1QLzyyiuTCl7NaS3l1Lnnnsutt95KbW0tr7/+OpdddvB8n+7xlcUFF1zAAw88gGVZ3HDDDbz//vvtyu81c+ZM7rrLSZAdCAQSPColkv3NxSf+HK939xYwjfEnYIw/Adu2mVka4ZL/7kyoc2bPQyxxd6waY8vrieXtEL2M8jluri4AoXqIhcscOzFFA0XDqt/USg+dT8INV0NUWfMdkx3B3SGZ4nXRu56M3vVkAMJf/86JRrIimDs+wdwxE9/IO1FzR+7RHNpDY84Aq24tWuGx2PnfbbtRK2j54yC//TfALRFCcWx1WqD3ujjhZl3rcrKb08ktaxBS7eCW1IJXA1bdOpT0Pgl2gODkaegMOy295HSM0g+walZi1ax07GcUD95BNzjWVy2FPNWHWjQZ1j/fFCHW/XsYm19xRbm2UAuPJbbp5QTBC0V3bj4PEBRfQUJZdOUDmBVzEZ5sPAN/1uqCiBAi6d8uNP/H+Ebdk1Q4tmMtcuaZoTjBS+9xPqg+YuufTRDkmmNs/xDPgB8BUvSSdD56j++5Nqj1n57l5tRqpPmisdb9HMxdi7DNcIKobVYtIbzwVwD4JzyJVbfOjVaOrnoIT/9rHdsyXwGhL67GjpSh5o7am09NcgAgVB90wI1M73KSk9d061toRcej5o5CKzqe2IbnsWrXohYdh5Lel/D8n6TsQ/F3wSh9H6tuLb6hN+/Bs9g72JaJHatG6FkHhGVbbMtbROPyN91F4Pj33Ahjo2Ie0RX3I3xFaF2/i2/U3YQX3ehYGJZMQe/zg7ajkbV0xx65Gb7RSXJvdRCh+vD0u4LI0rvcMv9RzzgL11YUJXsowU/iLUTt4GbUvPGYO50csZ4BP0Fo6Y7d68yz2hzTLJ/tPI8j78MOlxNZeie+kX90csQquhPFVbcOs2YlWv5RCE82Zu0arKolaCWnEV78G4SvAJKIXqLou4hoGVb1EtScUc73sVEHWjpayelYNStQC4/DO/gGgjPPxiyf7c4HcP+e3iG/Ris+ETVzAJ4BP3HL9V4XY1Ytwdj2Ps1zmzbH0//quJxjkWX3JORL0/v+kNjafziv98Tn4vKYAQhPHp7Bv8DY/Bpa8YnYZgizwnFG8I2ajpLRDzuyy4mU83dxcoWO/guRZdPx9LuC0OeX4el3FXZ4B0bFXIyKeXiH3uhaTNuxmrgoYTtaFTfH2Lpn8PS7EqN8Lsb2j/D0/UGn5hu1jZAjFuuZqHnjiK7+e6JQqmfHHVp16wjOmuoeK+m98Y15ADtWS2z983gG/pToygeJLP2zExnV/Sxobi0KCG+he20f2/gCas4RB/TvanNL2vCiG0Go6N3PcWyPe1+KUTYLO1LuRMF5cjDK4y1tlSTX2oFJL7kbxtSCiahZQ4iuegSj9L8Ypf8lmtYL/6i7iCy/z/ktGH0vir8pGtO2bcyKz1HSeifci0XXPk1s44spn09s00sAWFXfYIfLoP+vdv9FkUgkkj2gV69eTJgwgblz5/LRRx9RXl5OQUHiukcjpaWlzJzpOF0de+yxdO0a/7332mtO6pe+ffsydOjQlP0888wzxGIxFEXhhhtuSFmvPRQUFHDUUUcxe/ZsXnnllcNL9BowYACXXnopzzzzDKtXr+akk07iT3/6E9/9bvKF0g0bNvDkk0/y97//nVgshhCCn/zkJzKnl+SQ4vT3Kvh8RzShfOn5xQeN9VV7SRbRJbz5bUaQ2JYZJ3iBY/NhbXwpvmISGyXv0Fux6tYj0np1+uup5h+F198FhOqIb41WFCmiitqL8BaglZyGEkgecdKIbdQnsd+zMMpn7XXRy47Vxd3cRauXoai5QJe9Om5H0Lt8xxHUFI+THyS6CzXnCDfHg0uDfaDdYpE4KVYUoaj4Rv8lTuCIbXwJq2590qTqu4vw5ODpeyWRpc0spKyoE7kGqLmj8I2a7lq+oHhRvHn4xz1CaO7lAG6eBq1727uEgLg8HfHlvdB7J7eJPKBQ/RilH6AWHI2WIlKyEU+fy5wdtXEozm5cPQMhVGeXda8LEEJF730xsQ3PgxpAzRqMuesrd0zMEGbVN87fouG4NaRdoGRf4B10PZFl01OeN8tm4x/3CHa4jOCCn+Ef8yBKWnfM2nWu4AUQ+uLKhLbG9o8wq5dj1a3BjpShpPduMyee5PBGzeyPmtmUF0yoXjx9m3aSmrXr4up7j/hTXCRFYx4hq2WUcwtsy9znopNZu9YV7JT03vhG/rlVK0ajYh5Kep+kGzj2lEardvc3SvGgFkzE3PEpsbVP4+n3Q6zgNiLf3O6czuhHdMUDeAb8hMDx74Eda7c9sRAC36h7nCgi22qIcu7cDXta0WTUwmMbxmvY2NQsD7CaPx6zYl5cm0bBS+/zA9cWLbb1XVoiAj1Q0nrgHXYrVvUyjO0fgerHDu9woksaIshi6/+Fb8Qf3HZKeh+U9Ka8l2pGP9SMfkTXPpNo97kPopkAAOfpSURBVNgMe8d/XSnK2P4/Ase90WDZlw04EZGN9yreEXekzP8bWXYPatEJCCHQu53hPkerfjOxza/QXPDyDvsNWuExWJGdCNWXcP3hGfBjrLoNTmSa0PGPfRAlvReeno7wYNsmxtZ34p9HdCdKoCtq0WS0oskIRcMKbUd4c933jtDS4iPntQBKzkhCn1+Gmj8erfs52MGtGDu/wqr6htCcS9y8ZY2iR+CYF7HNkHtN645vm9jRaiLfOn+TUPlsAse+0q5rKyeHreW+5uauxRhlM1HS+6KVnAoIwgt/gVW3HgAlY0ByJ5FYlRuJBMS7Sqh+EDrBT88kMGkGeu+LEGqA6MoHASeHVXT5/bS0m7QjZXHH4cW3INJ6ofi7omT0Re91YafnynXHtk2wYu3+/FqRnXgG/wJQmgRJ20R4svGN/D+s4DZ8Q28ksvIRtPwJKL4CfEf8wbX89I9/Iqltr9Az8Y35G+EFP8OqXobQ0tC6fw+rdg1a4TFEVz1M6KtfYoe2AhCa+30Cx7/rvi5W9VKs2jVEVz+Of/wTWPUbMEqdKMdkUZGpMMtno/Tbs4VfiUQi6QjTpk1j7ty5GIbBK6+8wrXXXpuy7owZM7Asy23XklmznDXUMWMSXbKa8/rrrwNwxBFHuMKZbdvs2LGDcDhMQUEBaWntX78YO3Yss2fPZu7cudTX1+9W2/1Jp8SQT58+neXLlzNv3jzWr1/PRRddREZGRlx43KRJkygrK6O8vBxoung/4YQTuPnmA29nn+TQoaM5vTStYx+PuxfXJBW8AErS9v8u0U7HttCKT0LJGuLYIQmdwNH/arsdiXm5rOplidVa7DYFXMHAP+4xRHqv3ZxwPMbO+VjVy1FzR6NmD0MJdE0a0aP3mubaWLSKGkDvfg5G6QfYkXK32I6UoxVOajNayI415fXSe0zFqJjrLLToe9cH3opUEJoX/+Or5IxuuAHZu6KXHa3ErF5GbNMrWNXLULKGonc7CzV3ZMrcMcKTHb/4lNYd27bxT3gCo+wzrLp12NEax77ONptuYFvBql1D/cenJD1n7pxPZPlf8fS7yrFw2QOMBnuQ5qg5IwDnealJFtUUfzG+MQ/E5ZKwKhcTWXYP3iG/bnU8oXrd3ajN0bp8B8Wb14FnsPdQckZhVS6KK9OKjgWj3on6bEP00opPRC08jsjSu7BqV6N3P5vo6sexoxGI7sLG2blr7lrYYHVyKWrhJMyyWah5Y0HxoPf4HlZwK9EV9yW1XUqG3iO1tYBE0pmoRcdBM9FLyRyE78j7CH7iWFHpPc/DrFrStHA47yoCx72JsfnVuPxgybBqV0NjDkbVh3f47XvviUgOC9SMPgQmvYxt1KM0iBraCe8TWfaXuDxCdqwG27YTNjJZ4fKGTSgKauEk9K7fxaz6FiVraFxkS2djlM2Ki/q16tYT2/Jmq/ZY0VWPYoe34z/qn3FRCnuCbUbiIpn84x4lXLsOJa07SlpPTJxIBqtuLUp6X7deo1W2UfaZI56I3YvqFpofvduZnfIcUo7RykK/3vsSrJpV2NFK1LxxeIfd1hCZbse1s0PbE9r6ht+GktYTADV7GGr2MGKb3yDaaK/WOEY7f7e14hMToqJS4el3tWNz3MzquPl7Wssfhxj7EGbFl8TWP5vQPvzVDXj6X+1aqwMoad3xH3k/RsUXDTmTjnTPp7qGE1oa/nEPJz3nzElF73tFgmOC4u+C4u/S7Li4ZdP4+g05YRvzwlqh7Y7YlNYDq3qpY6+57QOE3rQwFpx9QULuQBHohh2tcvNjNRJd8xTeQT9rdQ6RlQ9hbH0b7/DfohUc7WyqrFzk2jJGVz2Eb8yDCG8h3h5TMcrnYpbPRiuZ4uRi7fIdjM2vNZ9N08PmGx7NEFbtKpTsIxB6OoJ0bCPonlbzj0Lvfg6R5fc5+a1awa7fgO3Jxdz5JebOBfiOvLfdwpdtW01iUP1GzJrVTm7cFmKTsf0TIqseAqMeJXMgvtH3tCl8K948lC4nEytt+m7Wun8P4clz8u42ez3U0U6eOjVzIIHJ77S5KUHNHEBg8lvY0UonoqvhWj/a4EJhh7a6+a/BEaX13pdibP+Q2PrnUQIl2OEyQvN/gt2YP283c/OJtF57NS+4RHIok5BuQctI+blPrJue0q3FjlYTF8WspaXMedu4waGpbiDl95odq43/vLdRd0/Xd9ri7LPP5qabbiIcDvPiiy+2Knq98IJzzZGens4ZZ8TnPty6dSubNjlOWKNHj07ZR0VFBRs2bABgyJAhRKNR/vrXv/L000+zY4fjiqMoCmPGjOG6667jzDPbvuZrHC8ajTJ//nwmT57cZpsDgU4RvTweD6+++iq/+MUvXO/Jmpoax2qo4UJv6dKlCeLDhRdeyP3333/IRb5IDn4GDx6Mqu6+QCV2bKHfvx/n12kl3N/tVGL70Jt8f6EESvAMvsHdcUV7ox2SiZFqoF3iRCOhr653d7F3hFjph+5OttiGf+Mddhtq/lFJf5S1golYvS8ltv65lP15Bv4cvcRZeETxNOUG0zLAqE15oW3VrSe06GbAdkU+tfA4YptmIHzFCE/eXt/hHNv0imPH0nxelQtRik6B+hSNOgmzdg2Rb5uiqKzqpUSql+Ib8zdUPRPbNgkvuB7bijlRXFYM38i7EgREIQTCX4xVtcSNlrMqF4JtYNW3IzdcG/kdjNIP8PRLjI5oD3asFrN6OVhhhJ6J8OQgPNnurtPYhhfx9GvdZ1nNHIhn0PVuzhSrbq2z0JXRH63bmVh1GyBWjfAVILwFcfml9JLTiW15EyEURFovvP2vaXXH+v7CN/JOjC1vIPxd3B3rje8Nc9cC9O7ntJnzQSgaWsHRRCrmYez4NGkdq3oJtlFHePFKvENvJmrbrhhgVsyNq6v3OB8le6g7n5Yo2SPQeyXuwpJI9gZCKAQmv4NZ9im2GUYrPhEhhGNXtf45Yptfww7FL7gZ297Dqt8YJzKkQut+LsRq0Lqe2uaCp0TSHoSekbCYoPe+JP79aEXBqMeoXoZR+l+EloGn/1WE5l3dWAGzbCZm2cymNkNucmyBOxnbtomuaZHrSPEmPAc7VtMUTR7chB12BJjQ3O8TOPY1hObf47m0tO4LffkjAMxIWVPUF04EWPPjRvSeB+dvk5rRH/9RTzs5CD05zdYK4tcMRBJxMdkmMa3kVMxdC1wx0DPoF6jZw9o1FyWtO76Rfya8+JamssyB2NnjqawJkm2vQrFjeIf/pl0bidSMfihpPZKKXlbNCsJf/QLvEX9CzRzo5tlT0nvh2cNNfi3Ru56CWTYTq3YNaOn4x6feENFerPpNcTnkAKIr/kpg0stxednCi2+NywloB7dAem9im16Oi6y3Qtswdi5w7ocUHa3bmdhBJxpI63YWdqTCjfQxK75EKzgaY9t7CXZ3ZuVizKpv3WhB4SvE0+f7GDtmYmx+DSVnJJ6e56NkDiSy4m/u94yn/7UIX5Gz2dKKoaT3xTf8N3F9C18heu9L0Ls4FvW+I/9CaE4SFwXFi95jKrENz6PmT8Cs+MI91RiF7R12W8r3kG3bxNb/CzV3FGr2MMxdi9z3ZHT5X/AO+TVmzUrsWK2TP3jrW2A4N3BWzUqCn56J/+h/IYSKWbMKJaMv5o6ZGNs/RAS6owS6o2YPj3MVEZ4cvP2vwjbqEeuyHOcDBN4hN8aJdO29RxWKjvAV4hv+2zgbRfc5NgheCAWrbi1CCKLL7wXADG8HLcMVvMD5bWlpad4c74g/xF27C9XX7ohXiUQST3B2/PVEa5vPg59/P86K3TfmAdTMgcnrzrs6Lv+rb9R01JwjktYNzb/OsSltwDviDyldYEILf4ndLE2Kd9itaA0R5i0JL74V/9gHk57rLLKysjj11FN57bXXWLRoEatXr6Z///4J9ZYsWcLSpUsBmDJlSkI01ZdfNjlCjRgxIuV4K1Y0bdwNBAKcfvrpzJ8/P66OZVl8+eWXXHbZZVxxxRXce++9rT6HkSNHuo8XL158eIle4LyQjz32GJdddhkPP/wwM2fOpL4+caXU6/Vy7LHH8vOf/5yjjz66s4aXSFLSkUivtkJFkyGqdpJ24yU07gEdGNzGlYOaEt9eNejgCP/cXYQWAJpy46gZfTFrVoNQHUsKRQUUhFCbrAIhaW4rT78fYu5cALaJuWuRm8MoJWYYo/R/bYoFybCNYILffeOuXk//HyF8+QhfMWpG085ZvddFqUUvoTcJXjjJwmPrngbF6wheQGjeNSiZg/GPuS+uqW1b8cnehYpv2C3ALewr7HB58hPpA6C+Nvm59vQbqyG2cQZK9lDnRkP1oqT1ct83AEINJG3bJG4ozk15811AVit2ky1EEScvw9cJ1YSv0L1wEv4S9JLT0bp+l9CCn7k31QmoHVvEiq77Z4IFR/M8cbFNL6H3uTTlzqamNlWJfa9+DHPXIqz6je6iWyOefle5uYB8w35DbNv7eHpf0imLcXsDIQR697MBsPv/iOjqR5tOKnq7k5yrBUehbO2fPHq0Abt+AzbOAiU05Inb+nbcZzFw3JsI1YNt226C+ka8w29HzR6213eGSSQtEYqKVnxiXJniK8A7+BeYNSvjIkIBoqsfRe85zYnkakZg8ltE1zyBseNTPH0ud2zM9pLNkkTSHOHNRe99qWOd5slFeHOJbXqJWIPFtZLeh+BnTRa+WsmUhN/Q2OZX91j0so2gc51mG0S+/SPmrgVOxFTLz4EVQTRbjDZ2LiDydbPFb0XHM/Cnjri8YybBz85xT+m9L8HT+5J2zcesXkb4K8cuUgR6ONZnnhyMsjnudYze5wdNm6pcBC3zPWklZ6DlHdmucQ9EhOpr05ZNK/4OsS1vujlOfSPvTLqhRyiePbKoVnNHuTZ9jYTDYYKbN5PX/RJ8vt2zfxSKB+8R/xf/HmpG5OvbWl3M6wyEnoHvyAewY1XOZqw2rj/bg5Y/jmRGpcFZ5yE88WKOVnw8WsFEzJ3zEb4ClMzBhOquwQ42LVJqeWOJfPN7sA2gKYIRnGtfNbdpl7tR+l+UzIEJOS89A65DyRoUF9VmRyoRegaBSS8SWXYPVuVi53cwo3/S+y914rNOTrJAN4RoEniEFiAwMV68VLx5BI59DbPqG4Qnx/ku+3SKE/W24Xk8/a4kuubJuDaN16qhORfjP/p5FG+eY00YqwU9C6wIwTmXgFHXYNfoWBGq+Ue5G7WaW3ubOz7BO+xWzIx+6F1PI7blTYxt7xL55vcN91OgZPRvuiaoW48J2N3ORM0diZrRF9/ov7jCsNDS8E94Cqt6KSLQbY9dIoQWiHOvEJ5c7OiuptcwewRKxkDqP5sa39CIvx9tfC5uu8zB+EbcjlmzAiWtl7Nxp+FzpnU7G0/fHxCJdcwBSCKRSPaUadOmufm4XnzxRX7zm8RrgMYgInCChFqydWvTGlVrecEqK5vWmZ577jnC4TBHHnkkt99+O2PHjiUSifDhhx/y29/+ltLSUp566in69+/fagRa8/Eao8gOBjo9DGXixIlMnDgR0zRZsmQJ27dvp6amhkAgQGFhIcOHD9/tC0OJ5GDA8/ozcceXb/+MKwdeDULgUeDuCXvXnm5/07g7y91tqngTbjy0LifjGfgzsGJEVz3klqtFJzg3tmYE37BbsW0Tq2opStZQgp/GJ7NuiVE+p0Oil1mZKII00rjQrnU9FXVQ0+KhEAKt+/fcnErxxIt4TtRRScKOeztJXqDmF/oNlbBtM+7Gam/j6fN9QhWfx4uRig5aAOiY6GXWrCa84KfOQdM9bNyNFBCXQ6E5tuVExgkhnLlYUZTs4VjVS52or1SI+J82q3Jx0mpK1lC0/j8CxYOWdyTR9f92orFawzKwEe0WXxqfR3s85636zagZyV8Lt07NqqTljbtXWxLd8B9X9FLSuuPtf1Wb8zhQ0EpOxwrvcBY5bBP/mL+1u61QffhG34sd3EJoXvuec2zTywSO+Q9W7RpEoCQul5EQwokIW/cs2DE8vS5G6eRd1xJJZ6BmDnRyUjaLLNZ7fA+9z/fRe56HFdyK4ityN6F4B/wY74Af76/pSg5ThOLB0yynpBXZ6QpeDTWcnK4N0e/JfkOt2tWuJXHjBoVU2JZJbMO/sYJb8PSahpLem/A3v8es+ILA5Lexglsxdy1w+q1b68zAW+jm41ELj3MWYVNYIGPFEiyEG4mt/xda4XFtuhLYtuUKXuBEj8U2bIqr4+l/DXr3c9C6nIix7b/E1j9PYPKbju3XF861sN7rYtSCCagZiTuIDzWE6sE/7hGs2jUogR4H7IaeZGh5Y1CPfw87uovo8nvx9LsaK7iFyPK/ghlMmY+1MxGKGifmdgaNuZsaUQsngRl2ruUUD0p6H3yj7nLucbQAWtFxbl1Pr2kN4o3t5G32FbqCVzLMXQvjLPGiK/9G2gnvE13zRFOdii9QCyYACo33ap6BTq4+IRR8Q29q8zk57gw57X4NhOaPEyzTTngf2zKa7h30bHfjpX/CP7DqN7gW+qE5F+M/6mnCi2/DP+YBhBBE1j0LRh0i0J3QnEviouZSEVlyJ8JXhBLohtlwH9QoEnmP+CNKoHtCXjXF7zhoKOm9E5+ToqWMvugIauZAAse9iR3ahgh0xY5Wu/mUrcrFKe/dEuaV1ovA+Mec/HaeXOdePX+Ce17LG4PWXLCO7VmObolEIukoJ554IoWFhZSVlfHSSy9x2223xbneWZbFjBmOzW9JSQmTJk1K6GPnzp3u4+zs7JRjBYNNwQPhcJghQ4bw1ltvEQg4m839fj9Tp05l1KhRHHvssdTX1zN9+nQuu+wyt05LfD4ffr+fUCjkWiQeDOw17zVVVTniiCM44ojO+3GUSPYVQghmL3kXwzRQhIIQghF9JpCV1sqNQThRzEAIfjosnTvGZB7yNp4JF8h2oihhlH6AWngcdnCzk1i6AXPHx429oHc7AyFUN8dRc/uLZKh5Y+L8zduLa6HQKol/M0+/K9DyxmLuWkhsU7MFmiSRa2rWIIxQfMRQsp2Uir8kydj7dre9ktadtOMTE4KHwx2/OXAFr5a0+FsJzY+aNzZuBycQnwy+QfTSiiZD8XeIfHMHSs4IRyxVvFhV3zi2G7aFHd6OCPRAK5wEigc7Vo3RIpcDODshzR2fgJ6NevTzaF2/S+SbP7hRXv5xjwI2oS+bFoSDn50Dik7a5Lfa/TrYrVgmxk+ojchGcBLXV3ze7rFbCoAHE0LR8Pa/Gvpf3XblZO2FQKR1bzVxfBxWFKGlpbypV/zF+Ibe2KG5SCT7ksDktzErPsfctQi9+9kogW7OCS0NNXPA/p2cRJIEoWe6+RWhSXhqL8GZTbkIfGMfRM3oj1mzEqt2HXrJqZgVc4lteB6AUNlM1Lxxrg1ydNUj6L0vdjbVVH3b1M+oOx0rbi2A0NIIzjw7bkxPv6sBG6NsVpv5H82aFdiRcoyKL1DSeqN1/S7YNpFvfotZswpPrwtRiyY7EccN80y2eUzvfk7DqXw8vS92LM4W/sodP3DMCwekdfHeRAg1pW3SgY4QAuHNQ+95AaEvm3ZXC19RXG6tgwk1cwC+UdOJrn0GJbO/4y6gZybN2dcSrfgElKyh2OEylMwB2JGdrdaH+Ps5teAYwBGSGkVgreQ0FG8+/glPYgU3oWT03y/5bJtvllOzhwPOhpTQvGvwH/UP1KLjnXsSHKstO1RKaN7V+Cc+hx2pwD/hHwhPDuGvb0vqYiDSemLXb3SEQsWLUH1YtauJbXgBvecFcc4Jka9/67Tx5KBkDnStFpV9LJQL1ePaowlfAb6xDxPb8B9nc2MzNwxw/qbCm49QPVih7Zi7FmHumo93mPNcDrQcxRKJRNISTdOYOnUqjzzyCJs2bWLu3LlMnDjRPT9z5kxKS50N8+eddx6Kkrge2DyCqzXRq2Wg0S233JJUzOrbty8//OEPefDBB6msrOTTTz/ltNNOS9lvdnY2oVAoTlQ70Dl4V8MkknbSEXtDgJnfvEU42vRh7lHYv1XRS5+bmCvDp3JYCF4OLb6Uk4hA4CQUxkyVtyuxjVZ8Iuauhc2EsXiMLW+gZg1FK0ru0ZuS9iSyTSKkCaGg5o5EyeyPkjXYqSMUkgpkA3+OFdwKVgzhzXeicZJ4iSuBrnGLPXrvSw/694xtpd6Z2fK1suo2oGSPAEXHLHcEHa3raXELN4qvCKtuHQBqzhFEozvdm0On0BeXYNkObkbvNgXhycGq3+hYeBh1bg4tZwd5LcKbj2fgde5uV//Yv2HH6tw8CklRdjNa2Uw0e9H7XI5VuwarZgVqzkhnUc2TjW2GsaqXoWSPSJ5brmgydnBL+5KqC6XVHGWHC1r+OJSJz2FWfIEV2oZWcAyxTS+7N/mBSS8T2/QKShtRdhLJwYIQAq3gaLQCaSMuOTgQio5I8tvq6XeVG7XhHfEH1MwBhOb/tNWNS9EVf0PvNc3NBxld94y7yNxIo+AFYGx7Fyu4OU7wAscRQC9x3AaMhuuzuPO1a9BLTsNqmJ+SPQKrZiVq/njMXYvwj38cq/JrIsumgxkmvPg2Gi0IjdL/xgll0TVPoJTNiot6wYrgG/0X7Fh1w+L04IQ5eIfdSmz9cwhfAXq3sw47wetQQc05Av+Ef2CUzULJ6IOWN3Z/T2mPUHOOSLByb+99jeIvgsZcbVqgzXy7zcVhTz8nsl8JdE2wo1QCXRNyAe8vhJ6Jb+xDKOl9sSI73QgnAPRM1yXEjlYSXfkgQvEQXfskVvVyVwwKHP8OkWV/wdzxCUrmILSS04gu/6tr224D3iG/xgpuw45W4p/4HFb9JiJf3+YOZUcr0UqmYFZ8gVZ8EkrWkH32GiRDzeiLOvw3mJVfE14UH4HX/G8nfIUIX2FDbrGD+35ZIjlYCBzTYu1BS23vH5j4zxZ1U6+rBMb/nTh7Zi11Shj/2Ifi1xi15BFJAP7R98av97VS1zfyzpTnOptp06bxyCOPAI6VYXPR64UXXoirlwyvtylneygUIiMj+d8hPb3pNRdCtJp/68QTT+TBBx23goULF7YqeoVCTqCHru+5JfK+QopeEkkShBBxgldj2e7SN1M7fC7GhAIoIITzOIX9nJo1FNuKxScjb4YVLo+P8LHNlIJX8zq7TTvaGFvfxqrfiJY/HrN2rWPFIVTUgqPR8sehFRzVanuhevAd+VeEUIhtfQ9z5zxEM8u05niH3oJVMgVUn7tjNbbpFSffhG2AbaJ1Pe2AuWFrE6MuabHw5hP+6gY3oaltmYS+vBbPoBvQupyCmjUEJb0PSs6ouHZ6n++7OdeMHZ8m9qv6GxIsN9TvcS5WuBzVk4OS1hP/6HsS2ti2BYiEz2hLwUstOBqzfI57rBVOcuwVhUps7dPESv+Hkt4L75BfxVniNRsJESgBM+Iu1Ok9L0j63eBaJ2npCNWHZ9D1aHlNOQaFouHpeznCmx9nEerONffIpmT2thWX7+BwRvEVoHQ7wz1Ws4c6ef1WPUJ40c0oOSNRpUAgkUgk+w3PwJ+i5ByBHd6Bmj0cJXsYIJz8dVoGQnEsnwNH/yupzaBv7MOEF9+K8BUR+faPjlCUPQyzbBZW/aaE+qh+aLCcbil4qQUTEb6ipgKhOrlam1kwWnVriay4HzVvPN7hv3U3qliRnYTnX0fo88vANvCPfxyj4kvUgqOwI7uwalYkjQyzalagDrsNVj/ulinpvZ38uClQvLl4B/085XnJwYMS6Iqn1wX7exoHFMKTjW/YbYQX/RoQeI+4A7NsFkbpB4Bj96l1OxM7tMONAjoYEJofNaMfAL6hN1PfcF/jHXqrs9Gzehl2rAZiVRil/03IeRU47nWEUPEOuREjawh2tAotfyJ2j03ENjnWWFr3c1GLTkBrdq+h+AqwGzYSKNkj0IqPx9y1yL0nO1CIs7DX0pyc0M0QQjmo8xVKJAcju7OpZvfqtj8FjNAzd6Nu+3Nu78v83CNGjGDIkCEsW7aM119/nbvvvhuv10t9fT1vv+1YeY8cOZJBgwYlbZ+f37TWVFlZmVL0KilpcpLKyspKWa9l3eb2iS2xLIuamhq3z4MFKXpJJO1EJInkcQknhnd+k9adYbkHjwK+p+hdTkLvcpJ7bNsmwU+mELdzQ89ELTwWY/v/UvZjbH0LT99mObpay93UNNpuz1d4slEyBmDVJs+R5A5f9S2xcBl2uMm3Vvi7Qv649o3TPFpMDaD3ODdlvZa2atGNL0Gsuql57hjYy6KXbduE51+HbYXBjGGbEbT8nwCt56JIQKjoPb6HHat1b06hyYbEKP3QEb0aPOmjK5p2hPrHPZIgCGn541EnvQxWlOCs8xLHa2EbGdv0CsKT26qVV3stMT39riQS2YlVu9ax7VS9IDSsqiXENr0MOP7zoTmXETj+rYRcbEqghMCEp5J1jW2Giaz4m5OXoPkFl1GHnUI4BMeuBStKdOOLqJkD0LqcjFm9DLOZIKhkDMDT/0fteo6HI0IL4B3yq/09DYlEIpHgbBRqfh3pkmTxJDBpBsFZU+PKwvOdPD1WQ25OO1qJWTbbeRxMIno12y3sG/sgSnofrKolKFlDEqyolcyBbs4dp0DHP+7RpNcRijcP/1FPY9VvQgmUILQ0rHXPYZZ/jmi0GgVnl7QVAauZ+4FRj5I9AjVvLHr3c12hTyI5XFFzhsdFbWl5Y/EMuiHuPkEcLBsCU5B2wvvOxj3FS2zbuwnfV/7xjxPb+g5YMbQu33Gs3XE25OrNNnR5+l2J3vcKwEqZF1rv8T031++Bipp7ZJMFrRFCH3xt240kEonkIOHCCy/kt7/9LdXV1bz//vucddZZvP3229TX1wOpo7wgXvSqqqqiR4/k+T/79u2LruvEYjEsK7kDVyOm2RQMoGmpJaKamhq3r27duqWsd6Cxx6LXGWec0XaldiCE4M033+yUviSS5nTE3rBllBe0HumlVCQm8vtf7gi6BA79m9XomicxyuY4EV4ItK7fxdPz/IYExelg1Lp1fcN+i5ozHHPXAoS/C9ima8PQRIvXuZUExm6VFFaKraEVn4jwFWNWzAWhglAQ/i4o3nzCi2+N7z8c//e16jdglM9xosVsC+EvQc1s3QddKzgKrfh490alPQihxcl5dkci2nYTIQRWcHPcIoywUtlRttKPnuHajHj6XZUgVDW+prHNryW2TeuVvE/VC6oXJWdkQoJjz8Cfuh71LrvxWreG4u+Cf8z92NEqgrOnQayGyLd/TJJbyyK2/nk8fS5zS2zbJrZpBsa2dxFaGp6+V6LmjnTPG9s/diMZk+X+SrXzUggFvce5roga2/w6RrPXUgRK8I/9W8eesEQikUgkBzBCTyfthPexIrsIzbko7pze43tE1/y94ci5itJ7TkP4uxBb90+0bmdh1SzDrJgHgJo3FrUhl03KnI7ePALHvODko9Wz0Iomt7pxRqi+uE03SqArJmAHtyDSeuEf+zCx9f+MixxDz3J+u0ffvZuvhkRyeHEouqg03h96+19DaMH1rmWjf8JTzj1Vr9SLoHH9CAEc3OsPQgi8I/6AVbsKoWcetPntJBKJJBnnnXcev//97zFNkxdffJGzzjqLF198EXBsA6dOnZqy7ZAhTTa0a9euZcSIEUnr6brO2LFj+fzzz6mpqWHnzp3k5SVP1bN+/Xr3cZcuqb9v16xZ4z5OFYl2ILLHotfs2bP3+MKjPYlNJZJ9ScxMjC7KzShKUrORRGHt+aKjuTz90A+mtKNV2OHSpoJYTdPjlrvMGkQb74AfE1rwc0AkiF6xjS86octCRXhzG/IwKCTL99VIWzaDqbBqV7s2EABKzkg8vS5ss5254xMnn1SzPFItveNb0qE8Cy1fPyvq7AS0Yo4YqPp3S0RrN4onXvSy2xNtlxqhZ8QlaAYnn0Z0w4sYpf+Nr6wGUi4kxbb9F3PnlwmCl95zGlreWGLpfdy8Xw1PhPDS6Xh6XYSStpuRai0wdnxKtMFyyNj+Uep6296LE72smuXE1jpRXjYQXvInJ9F8w+7t6MpEYUr4S7BDW53H7Qy3j65+LO7YDm5tVzuJRCKRSA5WFG8ugUkvY1YvRfGXIAJdEUJFBEqIfHO7Uyd7OHr3cxCeLPSu3wWczVJW5WJQ/ahZibmykiE82R2OkPD0/SGofmLr/omS3htsE73P5QhPHtHVj6JkDcPT/+qECDOJRHJ4oaT3Jm3yG9i21W5HikMRIcQBZbkokUgknUVxcTGTJ0/mo48+4n//+x/Lli1j5kwn9cuJJ54YF83VklGjRuHz+QiHwyxcuJBzzjknZd0zzzyTzz93Nmm/8847XHbZZUnrvfXWW+7jo45Kva66cOFC9/GYMWNS1jvQ6JQV+Y5E0gghOtROItkXJIuoUdVWdk2FQwlF36T35IQSb5LKhxaJUVZNF+ievpc7Ak1DLizRIDzYto1VszJln41Jy5WMAWiFx5J2wrvOOFaU0NwfYkd3oXU7E6P0Q4TqazXfQcp5G/WYOxckzD3OeqYB4e+Cp/+1YEWJLLunSRBqlkNqb6Dmj8WOVoOiIYRGZOmf48Qoz6Cfo3c9dY/GsG0Lq3oZkaV3Y0fKnJxjLWz1dlf0MmvXYUd3IRQnMkt48/D0vhSr4GhQdITiIfztH4mtezp+HG++sxiUAqtuXVxuLZeGRSLhK0CYYTBD2GYEofowd3xCaMcn6L0vRe91YYdvIM3qFW7y6NZoWafRZsnFqHVeZ38XbDOS+FTS++I78l6MHZ84eUzaiZo3HnPnvHbXl0gkEonkUEDoGWj5E+LKtPzxqMe/B1Yk6eYgIZR9nvPS0+vChI1Vevez0LuftU/nIZFIDnwOZ8FLIpFIDnWmTZvGRx99RCwW44orrnAtBi+8sPUN+B6PhyOPPJI5c+bw1VdftVr3kksu4d5776W8vJw///nPfOc730mI5Jo9e7YbZTZkyBAmTJiQrCsAd7xu3brRv3/rLlcHEnssejVXBVujMelZY8K25cuX4/P5+OMf/3hQhcZJDj46Iq6aVqLopaTwxgYQkXjxo6whyWKvjIM/0ss2glh1653IogYxMH6hoMXr2yxqU++amGjcaWKBnolv5J2Y5XOJbXge//gnMKuWEF35QFM9pen1E0LBRriJfI0tjh2qbSZaUbYHs/IbzF3xopdVuZDY+n8l1NV7XYSWPx6jfA7e4bdj129whTkArduZHZpDW3gH/jR+fuEd8cnW25XvrHWCn5wWd9yYc0stOgGtaDIxE6KVu5cYOrL0LuzgJpT0vlh1a1ELjsY3/Lcoga4YZbNR8sahpPfGql6KVvwdtK7fJbZpBmbFF3hGTU/ap21G3Nwcjf0C+I9+3hU9fSP+4NS1YtihbXFJ6BV/1z26gYyPIGujbmgHZuVirKpvMKuXJVZoFEsVHeHJw442JQzVe01DqL7dFjM9/a8iXLcWO1KB8HfFO/gXu9VeIpFIJJJDCSFEp9kcSyQSiUQikUgkncGUKVPIyMigtraW5cudTdLZ2dmcckqK9dNmnHbaacyZM4eFCxdSW1tLRkZyZ6D09HSmT5/OFVdcQWlpKSeccAI33HADY8aMIRKJ8NFHH/Hwww9jmiaapvHXv/41pQOfbdvMnj3bnfvBxB6vyB9zzDG7VX/KlCnceOONPPnkk9x8883ccccdvPzyy4wfP35PpyKRdBpmkmR/qtLKx6W+Nu6wMFbD1D7+zp7WfsGq30R44S/jytSCiZhVS1Az+qF1Oxut8FjABttCCXQjtuVNJ0JJKKDoaPlHxdnLmbsWoKT1xNj2HlgmKF7HUq9l/q4Ee7/EyBj07A4+sSR94djTAfjHPYZZ9W2D8GZjbP8YtSGHg501CGPnAqzKRSjpfdF7nJe0r05HtLC9sdrOd9ac2ObXHeFS8YDiRc0dlbKuVnQcWv44jHAYu2Zzu/q3bStORGsUpszyOVh1G1DSexHb/BpWzQoaxVJj+//w9L8ahIaaOxolUJKic9MVhxr7BbBqViXaWwqF0MIb8Y243S2KLJtOZNVDYNTjP/p5FG9yT+NUqDlHYFV90666sS1vghlMsEFUiyYjFB+oAWeaQsEz+AaiK/+GHa1GKzoeNb9jVp1KoBuBoxMFW4lEIpFIJBKJRCKRSCQSyf7H7/dz5pln8vzzz7tl55xzDl5v205hF154IXfccQfhcJi333671eiwc889l507d3LbbbdRWlrKjTfemFAnPT2dxx9/vNUorzlz5rB1q5M+44ILLmhzjgcS+y0M5corryQUCvG73/2OH/7wh8yePZucnJz9NR2JJI7y6vh8OAKBoqSIEgnV43viz3FF8zL6MiDr4I/yAsBMtG40yx1vWHPXQoQnB++QXwMQ2/QKoWX3JAhKsfX/Qi04GmwLreBohJ6OVfWtG7UkfIXuPzVvnCNw2GaC1Z3dzNqvqfMqwt/+Ee/gXyG09guNau6RrZ6Plf4XY/NrcWWBosnOfLU0/KP+3GCht28sLK269ViVC+PK7JYiYRtE1/8rzrrQ2xAZlZRmgqOw2hdNF5eQveW5rW/jHXgdKHpcHjWA4OeXgRlCyR6eejpaADX3SMxd8WHctlGfWFeoEKsm/FWLaKeGursreAFoxSc6YlasusVgKmrOEZi7mv42ijcXK5wYLeobenNiv3lj0CY+69h3mqFEoVcikUgkEolEIpFIJBKJRHJIcOGFF8aJXtOmTWtXu9zcXM444wxmzJjBjBkz2rREvOqqqzjmmGN48skn+eSTTygtLUVVVXr27MlJJ53Ej370I4qLi1vtY8YMZ/1u9OjRjBqVeuP8gch+XZX/8Y9/zIMPPkhpaSnPPPMMN9xww/6cjuQQpSP2hpW15fF9tLTwa4ayeR0iGi/y3NXzTM7OPDREL7NqSUKZmjsG4S/GjtViRXY1O2Mnj6Cyopg7PnHr+IbdimfwrzDLZoKWgafXhQgh0PLHo+W3EvVpRtH7/hA1dwzh+T8GQMkZjVk+h1jmQDw9z2/Xc7JjtQRntR6d1VLwAgjOPIfApBfd/BD7SvCCpjxnnsG/RM0djRAaqLsZTdgiVxcp7P6ErzhOcCzeehuWdQoMvq7V7mPrnkl9smGspEnaG4XVNiLXvCPuIPjp6XFlir/1H2h3eE9Ou3JypULxFxMY/zhG2WcYZbNQs4c5topqGubOL+Pq2mY4Id+b8LQutMU2zUDx5u1WHi+JRCKRSCQSiUQikUgkEsnBwzHHHENVVVWH2l577bXMmDGDTz/9lE2bNtGjR49W6w8ePJh77723Q2PV1tby2mvO2uhPfvKTDvWxP9mvq/KqqjJx4kTeeOMN3njjDSl6SQ4YVKX90RaBP/00oeyzrME80ePQsDdMFnli1W/E2+dSIsv/ipo9HCu4DeHv0q4oFat2LWb1ChRvLkqPqYACDTmZ2pyKvxhPz/OxGvJOIVRXRLHrN7X7KSUT8tqFFXHyaO3jHBG2bbuRRIqvCDuyE9s2ULOGtL+PaFVCmfDk4Bv7MFhR7FgNsQ3/xqpZiafPZSjevGaCsY1d+jZWz3NRAl13a+7eEX9wcnEZjrCllZyOuXO+c27YrWCZCH8RCN3NzZUKoaiknfB+u8bVupyMUfqBc6BnoxZMxNj6DlrxSbs1/7jxPdno3c5Eb5HDzWxpe2hG0HtOxSh9H73P5ag5IxF6cq9lcP42sbX/QHgLMWvXILR09G5nttpGIpFIJBKJRCKRSCQSiURy+DBmzBjOOOMM3nrrLe677z7uu+++vTbWE088QXV1NYMGDeKcc87Za+PsLfZ7KEqjpeHGjRv380wkkiYsOz6nV7+uKWzXUkSRpXk1fFryJIAHG8lEDjtSTnjBzwEw6jdibH0bteBo1OwR7eozuvqxhrxODp5B10PeWKzaNahZQ1Iu9ouWkUm2id0QvWTbiXZyqUhmiQcCWovoyxiAkjUI24og2DdihG3bYEXjcp0Z5XMwtn+Id+gtu9WXuWtR3LHw5KJ4CxCerIaxrKbopQZi65/D7jK1aT7hHdCa6KVnJdj/Rb5x8mp5+l3ljNssB5taMInYhufxFB+/W8+lPXgGXocIdIdYNVq3MzG2vguAktG/08awbQtj23uouaOcaC+hIoSKUT4Hvc8lpJ3wPrZR36aYZzTYhWolpxFb/yzYFnqP73XaPCUSiUQikUgkEolEIpFIJAc/v/vd73jvvfd4/vnn+dWvfkVJSUmnj1FfX8/DDz8MwB133JE65c8BzH4XvbZt2wZAJJLEEk0i6QQ6Ym9otbBZ07UklmyAqNietLx39r6NBNq7CFB0R+CzLcBC730pZuViNycXgFk+B+HJxTfmAXfxP1b6QYJNoJo7CqtmZVyZWfEl0RX3u8d678vw9L4o9Yz0TLQu38Uo/S9W9VKnMFaDHasB2wQ908nrlIokubA8g64nuiJ+h4R3yE1EVtyP8OZiW2HMym+wqlfgO/KvCGXvf33a0V2E5lwcV2ZseQOg9eeXhFjpf+P7tk1X8HL6S4y4M0o/hPrtgNXQpnX7QU+fy7BjdWCGiG18oemEnoXWGB3VrI/o6scwtn+Mp/clu/Vc2oNQPHh6NllYCo8zB63k9FZa7R6xjS8jPFmoOSPdfGHOt00l0VWPIjy5CC0AagCty4kIxZPQh23bRFc/jkjriVk+u+EzhmuhKZFIJBKJRCKRSCQSiUQikQD079+fhx56iPXr17Nly5a9Inpt3ryZK6+8kpycHE4++eRO739fsF9Fr23btjFr1iyEEBQVFe3PqUgOUWpra1mwYMFut2sZ6aWkEBj0T95KWp4X2O96cqehFR2HVnRcQrmZP47w/HhrR2PrW3gHNvm8Kr7Ez7VWfALR6uXxfVV8HnccW/8seo9zUy78C8WD8BXG97HrK4KznJxe/qOeQbSS60krmoyae6STd8k2QPVjJbFHVPPGonc/J07AUbudvU8ELwDF20oeqN0UvazKxaB4QGhgBlEz+rVjAip2+ce4MYtt5NzSmwlKep/vY9WswI5WouaMasrlZUXdOsaWNxCenN16Hh1F7955odhWuByrbi2xdU+nrGNsey/uWEsRzSaEQHhyses3unGGItC6J7NEIpFIJBKJRCKRSCQSieTwZNq0aXu1/0GDBnHLLbvnMHWgsd9W5levXs0VV1xBKBRCCMGxxx67v6YiOYSZM2dOh9qZLazyUoZxRsMJRfMy+pKflhjRcaihtscmroUdoZI93MlDpWcgPDnYtpVgh9eIHdqOSO+Vsmu953mOBZxtEfzs3BaNreSNGqel+hIFtZbWiQCqD73P91ELJ2GHtiL8XVDS2yEWdSJKel+surXusVZ8Ilq3s1AC3XarHzX/KMyKudAQtWju+gqzZjVqZit/R6GD0LBQUNTde08LIVCzBieU27blRA5asaYxDjLMXYuIrvjr7jVSvClPefpfTWTZ3WCGEP4u+Eb+3x7OUCKRSCQSiUQikUgkEolEIjk82WPRa/r06e2uaxgGlZWVfPvttyxYsMC1nVNVlZ/85CdttJZIdp+KiooOtfti2Qdxx4qSJKomEkb//H8JxT8YfC3n+A8+r9PdIbLyQYwdM9uu2DIaqeEz7x91l1sUXvInzLJZCU3NysXYRj1q9tDkXSseIisfwtj6duLJ3cjv1YjiK0Qtmoy541MA9B7nuRFdakZfyOi72312BkrOSFB9oOgIoaHmT0BJ7wO2gW2G22+D1xhp1SyfmR3eAa2IXv7xjxOJRNi2eTPdu3dH8+255Z6WNwZt8lvO979tJbWaPNBxo9ZaoOaOQS08muiKB1o00BEidY4/reAo1EkvY8eqHUvEVupKJBKJRCKRSCQSiUQikUgkktTsseh11113dWiBrlHwUhSF++67jwEDBuzpVCSSBCwrMeInPT2durq6VtuleTOpCjYJZuFoMKGO59V/IOpr3eNKLUDB0X8HIfCqh+6itRXcgrH1nYRy4esCanw0i1Z0Amr+BIRQMGtWgmVg7FwAtomaORDhyUbNG5tU9IqufgytyykpRa+GUZMXd0D0AvAOuRGry8mgeFCzh3Woj87G2/8q93F03XNElvzJPVYLj8M3rH3hxt4hNxGqW48d3NystI2IuL0ovgghGkTR3bNpPCBI8brofS5DzRyAHdlFbONLeAddj23UYu78qu0uFQ3Rmp2lRCKRSCQSiUQikUgkEolEImmTTrE3bBSwdodGS8Pf/va3HHnkkZ0xjTg2bdrE448/zgcffMDWrVvxeDz07t2bc845hyuvvJJAINDhvleuXMnMmTNZuHAhy5Yto6Kigp07d6KqKgUFBYwePZqpU6dy2mmnyR37+5mW780pU6bw5Zdfti16+TLiRC81SQ4n/b8z4o5zjCCabWIIjR7pB+FCfisYFV+CFQHbxtyVmCNN634O3v7XJJQLzY/Q/ABEVz6CHSlzz3lH3IGWPw69y8noXU7G3LWQ8OJbW3Tsb31iLSLJ1LzxeAf/ArT0dj6zFt0JBTV3dIfa7hNaWjDasVarW5EKIkvvdqLCopXYodK482bFfCIrHnAikRQd4S/GP/qeDk0ttuVNjNIPEN5ClLRuaCVTUFrkXTtUEN78xLJAifP+tSKudWNk2XTU/PF4Bl63r6cokUgkEolEIpFIJBKJRCKRHJbsseh10003tbuurutkZGTQo0cPRo8eTWHh3lkQfe+997jmmmuoqalxy4LBIIsWLWLRokU8++yzvPTSS/Tp06dD/d9777289NJLSc9t3LiRjRs38tprr3H00Ufz3HPPkZub26FxJHtOS9FLUZTU+bmatxPxETCDuo9KqCOS5I0aVbeR+Zl9Ob1HG2LNQUZ0xX3Y0crUFdrIoQUksTo0WxxGEppo+Ue10WfyPFwimR3loUBLWz2rDWtAM4xV9U1ckVZyekOuLuFYIzbYHdoASsdz0UVXPQKAnjOS2MaXUPPGwSEqeqnZw/CNvAvbiiA8OWDFUNJ7E5x9QVOusgY8fa9E8RXsp5lKJBKJRCKRSCQSiUQikUgkhxd7LHrdfPPNnTGPTuPrr7/mhz/84f+zd99RUtX3/8df907dviy996rSVaSIXbE3EGI0URNL1BhNURNjovnGWBITY4mJ/qwhIiL2XhEQBSkKAtIFdqkL22d3yr2/P4YddsruzvZdeD7O4TD3cz/lPevc9Zx58/585PP5lJ6erptvvlmTJk2Sz+fT3Llz9eyzz2rDhg2aNm2aPvnkE2VkZNR5DYfDobFjx+rYY4/VsGHD1LlzZ3Xo0EEFBQVat26dnnnmGa1evVoLFy7U9OnT9e677yaVaEHji016GYahLl26aOfOnTWOsxKMS0b2gQRCivPQqfCzyrbXnPCS5Op5Ye0TVUlEuYfcLMMV/ew5Ohyj1MmvSZZfga0vycwaJke74TWv2+sihfZ+IduXJ0kK5X+pwLa5cveZUe0YO1gq//onwgmzA3/c/a9M/mysFmQY0b+y7dqSXgm2eXQPul7GgWRhcOcnkkw5Oo5XaM+C+KRanZkKHtiqsuLbe5U64b8NnK/1cuSMjGtz979K/vWPR7XZVnwyFwAAAAAAAEDTaJTtDVuT2267TT6fT06nU3PnztUxxxwTuTd58mT1799fd955pzZs2KBHHnlEt9+e3Hk4VT388MNyOhP/6E444QRdddVV+vGPf6w33nhDixcv1rvvvqszzzyz3u8J9Zco6TVixAjt379fubm5Sk9Pl9Pp1N69e2seV93ZUTEOnVTXQcG892rt41v0I6VMmCkzwZlEgbx3JNuSXbY90mam9ZQja1hUP8NwSA6H5PDI3f/KpGIzPe1lpnZX6EDSKzxRzb/W7JBPwR3vRrW5+17eJo6WcnY5Kbz9oumUDKcMRy0VhQmSXr4vfirPkb+TmdpNki3PEbdKhqnQngUyGpD0MtP7yyrZKLt8lyTJcGXVe662ytXzfJmZg2UHS2Sm9wsnUmv7bwQAAAAAAACg0RxS5UdLly7VokWLJEmXXXZZVMKr0g033KDBgwdLkh5//HEFAjWfiZNIdQmvSg6HQz//+c8j15UxoflZVvS2e4ZhyO1267TTTtMVV1yhqVOnauLEiVF9OnbsqAObvUWNixJKXGHzfs5w9UhrA9mTOknuzD7DnXgbT//6/8j/3SONGVAU2wrI2f0sGd4u4ThqS9wk2oox0TaJrZDhzpaZ3keGK0uh/V8rVLBSthWf2DrYPz4JaftyVb7kZ7LKtsvR6Xg5O0+Omr8qy7dTduFKpZR+KWvnewrtWyHb8h+cywoqtG+ZSuddKKtkY9RYz/A/1u9NtnGOrKFytj9apqe9DGdapKoOAAAAAAAAQNM7pCq93nrrrcjrSy+9NGEf0zQ1ffp03XXXXSosLNT8+fN10kknNXos6enpkdfl5eWNPj+Sk6jSK1bHjh01ceJErV27VqmpqRo3bpye+2RxzLjoL64dK5fEzfOHPhdLkh6d2K6hYbcqsT/DhJxpCX+2tm1JMuQZfpfsir3yf/dPecc+JEfm4IN9/AWqWP9vhXZ9UmW+dHlH3B1XDZaIq9sZcnSaLN8XB6rDYs8Oi2EVfBvf2IYSE7YVkm/Zr2SXfi9JcnY9TZ6htyTsa7iz5Ox6moI73o+/Z7plmFX+F2A45exxXlSfYN67sr6fpXaS7H1S1d9kqRNfUNmCxNtIph7/sgxnWp3eFwAAAAAAAAA01CGV9KqsqEpLS9PIkSOr7TdhwoTI6y+++KJJkl4vv/xy5PWgQYMafX7ULlGyprqzuYYOHaqhQ4dWOzZ2nPPzD+Lm+HPv8yVJXVPbTgIlGYYz9UAVlx3+uQQKZKT2iNmusHfCsaG9i6RQmSq+ubPKhNFJKcuXF53wkqRgiRTyKxnOzifI9hfI9u06ML8pO1Akw5WZsH9g60vxjbUkyloTq2BlJOElScEd78sqXi+5suTufYkcOaOi+rt6XaRQ/pL4c9mqVMSZWcOUctzTMr0dq+0TK7D15WrvkfACAAAAAAAA0BKSSnrdd999TR2HJOnWW29t0Ph169ZJkvr27VvjFoRVk1CVYxpDfn6+Nm7cqOeee04zZ86UJLVv315Tp05ttDWQvERbV5pmcgmp+IRZdNLL7tQtftCBxFi669BJeoWK1ssOlsjR+UQZhiHD00GunucnPd7MGBQ+Y8s+sB2kM11mWq/oNfYujh/oypKUYBvCapSvuifS3//dw5IVlKvneYk7m+64poacZdXcrNIt8W0lmyVJ5YWrlTrxhaikk5nWWynHPK6yhT8Iv3erIrzFoxWQHSiW4cpIeBZbeHD8z6pSYOucBr0PAAAAAAAAAGhsSSW97r333morZBpTQ5Je5eXlys/PlyR17969xr7Z2dlKS0tTaWmpcnNz672mJJ111llauHBhwnvt27fXf//7X2VnZzdoDdTP3r1749pcruSSG0f1PVYlvkLZsmTbUrv0DjX2n5d1sEos3dX0z0pzscu2Krjtlci1md6/bkkvb0d5ht+l4PbXJdMlV+9pMmITKXb8mVQpo++POjuqVoZThqeDPMN+rYrvHo3MaVXky67YG07y2Fa4+ivBem2Jo/0x0vrHZaR0l+2r8vvLMCXLL6t0qxxVPo9SeJvDtBPfUjB/qSq+/p0kyffl1TI8HZQ64b/VrmU4UyVnlhQsTCo2M2uYHFlH1v1NAQAAAAAAAEAjSHp7w6TO9WmAhibVSkpKIq/T0mrfWis1NVWlpaUqLS1t0LrVueaaa/Sb3/xG7dtXU0FRjUP9/C+/3x/1d1NK9LN0OBxJ/YzHD51S43ym36+qqZtt3pzIa2eoQuXlh0biy/JXRF/bdt0/o2lHSIOPkCQFJAVixltmetwQv6Oz5IjvW22cpVsk/z6Vr/mHFCqXf/PzCnU6U9bW12Rvnx3pZ7QfL7k7S1p/cLC3W5t67qy9X8vofJpk21Jl0qtKYqpiyxwZfX8qw50dN9YORlfP2RV75dv5hWQFwtV4mcNkuLIOdmh/skIZk7R7x1Z1zf1VzYFljZBxxF2ydOj/HgNau+b8fy2AhuOZBdoWnlmg7Tlcnluv19vSIQBAq5BU0quh2w42h6pfsiZTzePxeCRJPp+vQes++uijKisrk23bKiws1PLly/XUU0/piSee0JYtW/Twww+rU6dOSc+Xl5enUKhtV6IkY9euXU2+xr59+6KuHQ6Htm3b1ihzdyssUGqV62CVM6Fyt2+PH9BGpZTkq12Va38gqL2N9DOs5C1zKNvwyrQPPsN1/e+U6RmldP9HUvkOSZIvZaT2b9um9KJiVT3Zq6ysTEVZ58jRcaQMOyQppJCjnYKN/J6aUoedc+UOxMRbpRLLzl+osrIi7e9wddxYV8U+dZRkGV75UscorXShrNV/jNzf2/FG+b0JziA0Pcrr+bAy989Resm8hHHtdU+Svw39HIHDQXP8vxZA4+GZBdoWnlmg7TmUn1uHw6F+/fq1dBgA0CoklfS67bbbmjqOBqv6rxkSneUUq6IiXMGSkpLSoHX79OkTdT1+/HhdddVV+tGPfqT33ntPJ510kt57771at1ys1K1bgrOiDiF+v1+7du1S586d5XZXf15QY4g9v8vj8ahnz56NMneayxF1HTiQ9Dq1m6vR1mgN7KJi2a5TZBd8Lfn3yO3fqm57/iIjrY+M/tdHnR1Vfz0lnR3XUqc4u1wua/lXkeRPao8TlNa+i2y1k110sF9Kikfp/cY0LNwWFtqfEi6Zq5QxWDLc4Uot0yUVfqOU4Hal9+wpa/NTsnd/KBmO8PaHaX0lSabpUMbAGbJWRG/N2tFcL7PnyVFtkWe2Q7acKUfLXpco6WWqU99xMpzxVXsAml9z/r8WQMPxzAJtC88s0Pbw3ALA4SXp7Q1bu/T0g1+2JrNlYVlZmaTktkKsK6/Xq8cee0xHHXWUtm/frj/84Q968sknkx57OHC73U3+XmMr/kzTrHXNYCigkBWUw3TJYTqq3XYzZf470eMOJL3+Nbm9vF5HoiFtk3e07Oy+Klt42cG28jzZ5XnyDr5OZiv5vNpOS2VVq53W/0OO0nUK5r0d1c9hWG3+GfM5XKq6SaG722ky03qr4tt7JWeqbEmyA/J6vaowAgqGyiJ9He4shSTJMGSvuTtuble7IXJV8/Nx7n5Vdu7LkWuz3WjZ/r2yS7fK2fM8eWo59w5A82uO/9cCaDw8s0DbwjMLtD08twDaOr/fr3HjxmnTpk169tlndd555zX6GsuWLdNJJ52k7OxsLV++XO3atat9UCtj1t6lbfB6vcrJCZ+rlJubW2PfgoKCSGIs2Qqsumrfvr2OPfZYSdLbb7+dVPUZGld9zqFbvmGB/m/mtbrr+at057M/1v975574TqXFcU2WDPXJcKjDoZTwOqBswYxwFVGM8q/vUPk3d8m2W8F2nEb8r7LYhJckeYb9pjmiaVJm5iA5ckbL0f5oOTqMk+HtJMOdI8OdI7t0qwxPRxkOrwLbXpUdij5by/DkyNVrWvgiwX83Z5eT49oiYj4DpidHnqG/Usq4p+QeEL+VIgAAAAAAAHC4+cUvfqHs7GxlZ2dr3rzEx4RU5+OPP46MTXTk1OOPP65NmzZp2LBhOvfcc5Oe17IsnXrqqZG5s7Ozq+07evRonXzyySooKNBf/vKXOsXfWhwySS9JGjx4sCRp8+bNCgbjv6SvtG7dusjrQYMSnF/TSDp0CFc+lJWVKT8/v8nWQXKqq9qq6v2ls2NHxc+TIOn1cbsj5HXUPv+hxC79XqG9i9Qqfo0kSHoZ3piz9JzpkjM1rl9b4xl4jbwj75F3xJ/kHf5HOdsfLTO1m7wjwpVbdsUe2RV75V//uBSI/qwahin3gCuVetzTUlS9mOQ54rcyzOrPQ7RLNkZdB3d+KEfmIJmp3ZJ6tgAAAAAAAIBD3fTp0yOvZ8+O/a65ZrNmzYq8njFjRtS94uJi/eMf/5Ak/epXv6rT93FPPvmklixZknT/3/wmXDjwzDPPaPv27UmPay1awbfVjee4446TFN7ecMWKFdX2W7jw4Dk248aNa7J48vLyIq+bYhtF1Cy20iuZXwTl/rKo6y271uqZ9+5X7t7NkTZzT17sML3WYaw8h1nSK8xsJQkPR/g8K9MjOVIkZ5pcfX4oOQ4kuQxT7v5XyDAOrUo8O1Ai27bDn3VH/PmEzp7nyzv6b/KOul/ekffK2e1MSZLhypBtRye9DHdWzYtZVKsCAAAAAAAANRk3bpz69u0rSXrjjTfk8/mSGldaWqq33npLkjR06FCNHDky6v5TTz2lffv2qUePHjr//POTjicvL09/+tOfZBiG2rdvn9SYY489VkcffbT8fr/++c9/Jr1Wa9EkZ3qVlJRo1apVys/PV0lJiSzLqn2Q4rOXdXXWWWfpwQcflCTNnDlTY8eOjetjWVYkY5qVlaVJkyY1aM3q5ObmRrKnPXv2VEZGRpOsg+rVZ3tDrytV5YHoxNfGHd9qkv+syLVzSYKyVMNQebDu67V2of1fV3vP0WmyQvnJ/wuBpmSYDqWd8EZcu7PLCbLL8mR4O8pwhhPPVkW+7NJtMjMHy3DGJ4paOztUobLPLpbsg0koV6+pcvW/UjIcUdsWGu5sOTIGJJwnbdKL4cRX5R+z5oSg2fcKWStvC8+b1kt26VbZtiUjQZUdAAAAAAAAcLi65JJLdO+996qoqEhvv/22LrroolrHvPHGG5EjmS655JKoe6FQSE888YQk6eKLL5ZpJv993K9//WsVFxfrhz/8oTZv3hxVEFSTiy++WEuWLNELL7ygO+64Q5mZmUmv2dIaNen10ksv6T//+Y+WLVtW54SDYRgNTnqNGTNGxx13nBYtWqTnn39eM2bM0DHHHBPV55FHHtF3330nSbr22mvlckVv5zV//nydc845ksJJuH/9619R9zds2KDc3FxNnjy52jgKCwv1k5/8RH6/X1J0SSOaT30qvWwl/tymeg8mLe3UxAnMbaWt4GyrRmSVblP5it8lvulIkVW4Ws7O1T8HLcmq2Cdr/9fhJJBhShV75Ww/VoHct+X/LvyvE4zU7pLhkrvPD+TsfHwLR1wHhhGV8JKkwNaXFNq/Qoa3s2Q6ZRguyXTJMGr+FW8YZsKtIRNyHawEcw+4RnbFHskKSg53nd8CAAAAAAAAcKiaPn267rvvPtm2rdmzZyeV9HrxxRclSaZpatq0aVH3Pvnkk8g2g1OnTk06jtdff11vvfWW2rdvr7vvvluXXXZZ0mMvvPBC/fa3v1VxcbFeffVVXX755UmPbWmNkvTy+Xz68Y9/rA8++EBSzRU2hmHUqwInWffee6/OOOMM+Xw+XXjhhbrllls0adIk+Xw+zZ07V88884wkacCAAbrhhhvqPP+OHTt03nnn6cgjj9RZZ52lkSNHqnPnznI4HNq9e7e+/PJLPf/889q1a5ckadiwYbr55psb8y2inpJKeiX4bA7sfpQ6t+sRuXasX5VwbJ+MQ2vrPKt4nWSHz8ZztD86UtXl6vtDBXcvkKvXxXJ2PqEFI0zMti1ZJRtVsfq+SJvhzpFz4v8U2PLCwX5lueG/g6XNHmODGInP3bKK1ytl/PMyvR2bZl13B8nhlULlkiRXtzOaZh0AAAAAAACgDevTp4/GjRunRYsW6aOPPtKePXvUsWP139nt2LFD8+aFdxc7/vjj1a1bt6j7r7zyiiSpf//+OuKII5KKoaioSLfeeqsk6e6771ZOTk6d3kPHjh113HHHacGCBXr55ZcPv6TXjTfeqPfff1+S5PV6NWnSJH3//fdat26dDMPQ9OnTVVJSom3btunbb79VIBCQYRhKS0vT2Wef3ahnAo0YMUJPPfWUrrnmGhUVFenuu++O6zNgwADNnj27QVsOrlq1SqtWJU5+VDr99NP16KOPKjU1td7roO6CwaA+++wzbdy4Mao9uaRX9FacZx37Qx0z+GSZVathSoqi+tzfM1wZ+McxtZyJ1Eys0u8V3DVPhjtbzq6ny3B46jWPs8vJ8m96Tq5eF8twpoaTXs4Mufv+UO6+P2zkqBtHcM8iVay8K7rRlSXbv0+h4k3h6qQYZjXb/7VWhmHI0XG8Qns+T3Cz6bYaNEyX3INukH/9v5tsDQAAAAAAAOBQMH36dC1atEjBYFAvv/yyrr322mr7zpkzJ3JEVKJd4+bPny9JCY9zqs5dd92lHTt2aPz48br00kvrGH3Y0UcfrQULFmjRokUqLS1VWlpaveZpbg1Oen311Vd6+eWXZRiG+vXrp7lz56pXr1769a9/rXXr1kmSHnvssUj/oqIiPfvss3rggQdUUlKivXv36qmnnmrUM6+mTJmiBQsW6PHHH9f777+vvLw8uVwu9evXT+eff75++tOf1jsRNW7cOM2dO1effvqpli9frry8PO3Zs0dlZWXKyMhQ7969dfTRR+uiiy7SuHHjGu09IXmrVq2KS3glK7bSq2fHAXF7pDrytkRdr0vtIkk6tUf9kkuNySrfI99XN0uh8LlkoYJv5T3y9nrP5+o1Vf51jxy87jalwTE2qUSJzUChJKl8yc9keDrIO/qvCua9rcD3s+Xqf5UcmQObOciG8xx5h3yfXy67Ym9Ue1Ofr+XqeoqcXU6SmrBaFwAAAAAAAK1AUUH9x3pTJHc135UWF6iaE2Zq5/FInpTE90qKJMtKfC+RzOx6BpGc888/X7feeqvKy8v14osv1pj0mjVrliQpPT09cvRSpdzcXG3dulWSNHr06KTWXrx4sZ566im5XC49+OCD9XwHB9fz+/1asmSJTjjhhHrP1ZwanPR64YWD24U98sgj6tWrV439MzMzdeONN+rMM8/UOeeco48++kjXX3+9nnvuuYaGEqVXr1665557dM8999Rp3KRJk1RQUFDtfZfLpZNOOkknnXRSAyNEU9m/f3/C9uTO9Ir+xRiXRCgriRuzy52t20ZmNGrFYn1Zhd/K8LSTYXaVZCmUv0S2bdU7GeLsdpqs0s0K7V0iM2uoXH1a+/l0Nb9Pw91OZkoXuftfKXf/K5sppsZnGKZSjvmXyr/+vWSHJNmSbUlVzvAKFW9QaPd8yfTIcHhkeDo0yhls4XPAGjwNAAAAAAAAWrH0G8+v99iKy25S4JQLEt5Lu/1HMooL6zWv//wfyX/BFQnvpfz553HFCjUpefbTesWQrKysLE2ZMkWvvPKKli9frvXr12vgwPh/fL9q1Sp9++23kqSzzz47rppq8eLFkdfDhw+vdd1AIKCbbrpJtm3rxhtv1JAhQ+r9HkaOHBl5vWLFisMn6bVo0SJJUt++fetU2dS/f3/961//0vnnn68333xT7733nk4//fSGhgNUe2Zcfc70ih1jFMUn1BZkDdLJ3qatsEmWmd5fhjNT3pH/J6t4g8q/vjNclVPPJIVhuuUZfKNCXVarfPntKvtsXuSeq/d0ufv/uHECbyy1JffsOvxrj1bOcGUoZew/qr1fviT+zMLGSHoBAAAAAAAAqN306dMj53G9+OKLuuOOO+L6vPjii5HXM2bMiLufm5sbeV3TuWCV/vGPf2jNmjXq3bu3fv3rX9cn7ITrbdmypUFzNacGf1O/c+dOGYYRl2Wsmizw+/0Jx06ePFlDhw6VJM2ePbuhoQA1qi7ptXPfVq3PXamHX/2trJikiBmTRDGCgbjxxY4UdUpxNF6gDWQVrZFv6S3hhJdVofrXCx8U2v/NgbkOCnw/q8HzNjZHVg0HORpmk555BQAAAAAAAACVTj75ZHXq1ElSOP8RW3BhWZbmzJkjSerevbsmTZoUN0d+fn7kdXZ2do3rbdy4UX/7298kSQ888IBSUqrZCjJJXq83MseuXbsaNFdzavA3wMXFxZKknJycqPaqP9DKPokMHz5ctm1rxYoVDQ0FqJdHX/+9nvvgr9pdkBt3Ly5RFgpFXfoNh2QYOqFby5/nJSlyppVd+n1ckqph87aNZJHhTPyLPGXCTJmZQyRnmnzLb5Nv6S9lleU1c3RNz/YXqGzhZSpbEP+vQgAAAAAAAAA0H6fTqYsvvliStHXr1siueZXmzZunHTt2SJKmTp0q04z/DrbqUT61Jb1+8YtfqLy8XOeee65OO+20BkYfvWZZWVmjzNccGry9YUpKikpKShQIRFfAZGVlRV5v27ZN7du3Tzi+MrvZljKFaN2q297Q4YivxlqxcWGNc8WdhRVT6RU4cIZSprt1JIUMb2eljHtS4f0MDyTsjPpVodn+/bLK90gyFPj+xVr7txZmej9ZJZui2nwLL43rZwdLmyukZmVX7El8w5nRvIEAAAAAAACgzSp5+NX6D/ZWX2FU+pdn678xlaf6wgPf7/4pWa3vaJPp06frsccekxTeynD8+PGRe7NmzYrql4inynv2+XzKyEj8Hd/zzz+v+fPnKyMjQ/fee29jhB5ZU5JcLlejzdnUGpz06tGjh9auXat9+/ZFtffv3z/yevHixVGHnlX13XffNTQEIEp1Sa+ePXvGtb228Oka5zJjK72CwahLv+lQl5TWkfCSJMN0yUjt0ShzBXd+LP+GJxplruZkW8HaO0mySjbKkRl/eGSbZsT/SncPuFpGSleZ6X1bICAAAAAAAAC0SZnZTTNvRhPNm57ZNPM20PDhwzVs2DCtXr1ar776qu6//355PB6VlpbqzTfflCSNHDlSQ4YMSTi+Q4cOkdf79++vNun10EMPSZLGjx8fV1FWae/evZHXL7/8siQpNTVVU6ZMSdjfsiwVFRVJii5yau0anPQaNmyY1qxZow0bNkS1jxkzJrI13DPPPKMrr7xSTmf0ch9//LG+/vprGYah3r17NzQUoFoTJkyInB9XVdCKP6OrKkPRSS8jFJP0MpzyOBKfFXYoc3QYL7ORkmuNLeXYf0t2SLICkh1U2fypCfv51/5Drm5nNHN0TcyM/5Xu3/AfGe52SpkwswUCAgAAAAAAAA5vM2bM0O9//3sVFhbq3Xff1Xnnnac333xTpaXhnaiqq/KSopNeBQUF6tWrV8J+FRXho27ee+89vffee7XGdNVVV0kKF4pUl/QqKiqSdaB6rkeP1vldcCINLlGpLMdbv3591P6SPXr00Lhx42TbttauXasf/OAH+vrrrxUIBFRYWKhZs2bppz/9aaR/dT9YoK5iK73GjBmjYcOGxZ/PlYTatzd0yN2Kkl5W6TYFd89XcPcCBfd8rlBRQyopo3+OjpwxSj3xHaWe+I68w++Ue8CVDQu2iRiGIcN0ynCmyHDVtKVf6/nv1mhMlzzD745vzhwU/1kGAAAAAAAA0OSmTp0aOXrnxRdfjPrb5XJFzv1KZNiwYZHXGzdubMIo41UtdKquEq01avC3oKeeeqoMw5Bt23r33Xej7v3xj3+MJBo+/PBDnXjiiercubP69u2rn/3sZ5EkWfv27XXdddc1NBSgzvp2ia/+qiorLeYsurjtDZ1aX5jcdnrNIbhnoSpW/VkVq/5PFSvvVmDL/+o/meGQTJdkuMLb5hmOcEKpHsnDluTqe3nCdsPbqZkjaXqG4ZCzwzFx57i5+l7WQhEBAAAAAAAAh7cuXbrohBNOkCR98MEHWr16tebNmydJOvnkk6OquWKNGjVKXq9XkrRs2bJq+61cuVIFBQU1/pkwYUKkf2XbypUrq52z6npjx45N6r22Bg3e3rBnz566/vrrlZeXF7UnpCQdc8wxeuihh3TLLbcoGEycGOjQoYP+97//qX379gnvA3UVW+lVU5KmuvO/KplmdF64rCKgqscw+hOcoVRXlm+H/Osfl6vPD+TIHNywyezYwxodCbslw9XzArl6XtCweFqYHfLL8LRLfK98VzNH03xcfS+X7OCBz4Mlw53T0iEBAAAAAAAAh63p06fro48+UiAQ0FVXXaVQKCQpvPVhTdxut8aMGaOFCxdq6dKlzRFqROV6PXr00MCBA5t17YZo+Df2kv70pz9Ve++yyy7TMccco8cee0yfffaZdu7cKdM01bt3b02ZMkXXXXddjZlMoGlVn/RKVAVmf/xG1PUg387kV7JDkh2SYbqj2itWPyCrcLVcPS9Keq7qxSS9DvMt7Wx/vvxrH4pq8wy/S1bRd3L1ntZCUTU9d59LWjoEAAAAAAAAAAecffbZysjIUHFxsdasWSNJys7O1hlnnFHr2DPPPFMLFy7UsmXLVFxcrIyMmo50aRy2bWvBggWSwrG3JY2S9KrN4MGD9dBDD9XeEWgEDa30cjpcysnorDOPvTSq3fX+y0pfF51NL3F4dO2wtFpjCu78RBXrHpWsCrl6nCdX/6sicVlF6yP9rNLvJdMjM6VLrXMmFKqIvtyzQHawTIYztX7ztXUJKvEc2UfK2eHYFgimeVhleapYfb9kBWTbQckOKXXcky0dFgAAAAAAAHDYSklJ0bnnnquZM2dG2i644AJ5PJ5ax86YMUN33323ysvL9eabb9ZaHdYYFi5cqNzcXEnSJZe0rX9gf3iXgeCQVNuWhVF9Yyqjzj3ux7rzh0/oxvP/rC7tekbdc37+Qdz41zqM1c+PrDmzblshVXz3sBQskayAAlvnyC7dXKVHuJTVKv1evmW/kR0sSzr+WM4e5ySKoN7ztXlGgu0drdZzBluTsEOyitbKKtkou/R72WXbZVuhlo4KAAAAAAAAOKzFJqumT5+e1LicnBydc074e985c+Y0elyJVK4zevRojRo1qlnWbCwkvXDIq0ull2EY1fZ3bF4b1/affmerW1rN52bZgUIpFJ3IChV+VzUISZJ/3aNSoFA1hJuEBg0+5BimS3KkSs4MGe52MjwddcgnAU1XfJsdaP44AAAAAAAAAERMnDhRBQUFkT/HHpv8blTXXnutJOnTTz/V1q1b67X+W2+9FVm7JsXFxXrllVckSddff3291mpJDU56jR8/Xg899FCk1A1oaXWq9IrpatQxabTI07PWPoazcvtDU2bWkQdeVt12LzbeRs5F1+HncagxXBlKmzxXace/pNSJLyh1wvMy3NktHVbTMhPsWmuR9AIAAAAAAADaqrFjx+qcc85RKBTS3//+9yZd64knnlBhYaGGDBmiCy64oEnXagoNPtNrzZo1uuuuu3T33Xdr/Pjxmj59us4999xmOUwNSEaNlV4x2xvW1Le+rKLKCjFLVuEqObueLjP1YLLMO+p+SfaB5JQlw9u53msZ7myZ2UfJKlgpmW55R/9VcqbUay7bXxiuUqtMBDpTZXra1zs2NA/DmSH3kJskwxWudDOdkqP2vYEBAAAAAAAAtF533nmn3nnnHc2cOVO/+tWv1L1790Zfo7S0VI8++qgk6e6775Zptr3NAhuc9JLClTW2bWvhwoVauHChfv3rX+v000/XJZdcolNPPVUOR83bvwGNqW6VXrHbGyb/EK9M66GL+9WeUPJveDLq2tn1VDmyhkSuHe2GR923KvIV2vuFjNQecmQOTDoeSZJty0zvH056WX7JCshIdK5VEgJ5byuw6dmDcXY4Tt7hf6jXXGg+hsMjV7cpLR0GAAAAAAAAgEY0cOBAPfLII9q8ebO2b9/eJEmvbdu26Sc/+YnatWun0047rdHnbw4NTnr95z//0UsvvaRPPvlEwWBQkuTz+fTaa6/ptddeU05Oji688EJNmzZNY8eObXDAQF3VXL0Vf6ZXdaysHJmF+yLXv+03Q9cMTK11fat4fdR1cNencmQfefB++R5ZBatk2yHZvlwFtrwQuecefKNc3c+qdY1KFavvjzrTyQ4UJT02TlzykPPCAAAAAAAAAKClTJ8+vUnnHzJkiG6//fYmXaOpNbg2berUqZo9e7bWrl2re++9N5LYqqz+ys/P15NPPqnTTjtNY8eO1f33368tW7Y0dFmgWvHVWzUksmL71pTYCQWjLksdHrX3Jl9FZWaGq7vM9L7RMRRvUMXq++Rf89eohJckBbbOSXp+SQrtWaDQrk8Ozl36fZ3GR4s78AwAAAAAAAAAgFar0TZkbN++va655hp98MEHWrZsmW699Vb1799f0sEE2KZNm3Tvvfdq9OjROv300/XUU09p//79jRUCUGdxWyHWVBUWCkVdBgyHMl21Z4JcfX8oV69pcmQfIWfPi+TIGXNwfX9BwsRU6glvyDvqPqmeWxNGYtw2t0Hjo5H1AgAAAAAAAAC0Xo1yplesvn376rbbbtNtt92mZcuWadasWXr11Ve1Z8+eSJ8lS5ZoyZIluv3223XyySfrkksu0XnnndcU4eAwU7nNZjLiqsJqSuzEzBswHMpy1543dvf9YfVT7vxYgU3PxLVXrHkwfK6XM73W+atytD9GofzFkWtnh/F1Gl+Vq88P5OpzoFw2+WPSAAAAAAAAAABoEU2S9Kpq9OjRGj16tO699159/PHHmj17tt5++22VlpZKkvx+v9555x299957ys/Pb+pwcIizbVu7d++Oaqtpe8PdBduT7hu7vaHtcCjLXXv1k+XbpYqVd0uGKcmQDEPe0Q/KMB3VVpZFtih0ptU6f1WGp310g8NTp/FRcxmGpAOVZhR5AQAAAAAAAABauSZPelUyTVOnnHKKTjnlFJWVlemtt97Sf//7X3322WeSEmwzB9RDQUFBXJtpmgpZQe0pyJNl2+qQ1UVup0fBUKBOc38z5WrNXFsolxWSyw7Jn9m+5iTZAaGClbJKNka1WQUrZbYbITtYFtffPeQXB5JXhgzTXacYFfMcBbe/JnefGTLc2XWbBwAAAAAAAACANqbZkl5VrVixQp9//rlWrlwpwzBIeKHRVFRUxLU5vLYemH2zSsuLJEkuh1s/OOnn6tq+d1zfzNR21c79xaiz9ffSgsj18CxXrfFY5XvkX/PXuPZQ0RpJlgKbn4+Pt/1YmZ4Otc4dy7/xGdkhX1y7HSiWXFlJJegAAAAAAAAAAGirmi3ptXbtWs2ePVtz5szR9u3b4+47HI7mCgWHsEQJ1G9zP48kvCQpEPLrk69f1fQTbozr2yGra7Vzv7QxOqHUKaX287wCW/5XTaCWZFT3ma9fciq48yPZFXvi2n1f/lSGt6s8R90hR0b/es0NAAAAAAAAAEBr16RJrx07dmjOnDmaPXu2vv3220h71cTEUUcdpWnTpmnq1KlNGQoOUx6PR4VlO+PaC0v3y1Z8gixhNZRty7F0vh579V9altFHd/W5WBtSuyi/wqp1fatkUzV3bNmBwsR3KvbKki3JkOHwykj6XK/qKybt8h0KbHxKjpF/TnIuAAAAAAAAAADalkZPehUXF+u1117TSy+9pIULF8qywomBqomu7t27a9q0aZo2bZqGDBnS2CHgMJao0ivFHZ80sm0rYV/TiK/ecr0/R57/ParBkgb7dmjG7kXqOv4xfZ2fVWs8zu5ny1/0XVx7MPctuQdel2BAmsq/uqnK+LPkGRxfkZaQXXMSLrT/m+TmqZwuUCI7VKbKyjPD4ZXhyqjTHAAAAAAAAAAANJdGSXoFg0G9//77mj17tt57773IuUpVkwqZmZk677zzNG3aNE2cOLExlgVqZRiGLjnheo3NO0HPvH9/pN2yEie9ElV6OT97O67tRzs/k/PcH9S6vrPLyfKv+Vtcu6PTJJnpfeP7dzhOwZ0fVo2o1jUiY7ueIjtYJrtir0J7v4i7nzLuiaTnkqTA1jkKfD/rYMydT5D3iNvqNAcAAAAAAAAAAM2lwUmvW265Ra+++qoKCgokRSe6XC6XTjnlFF1yySWaMmWK3G53Q5cDahSbyKpMYsVWcFm2JTtBZZSh+Eovx/bNcW3tgqU6d2BqMgFVe8u35Ia4tuDu+XERJcvd/0pJklWRL19M0svZ80IZ7uyk5wqLjb1+Z40BAAAAAAAAANAcGpz0evrpp2UYRlSy4dhjj9W0adN0wQUXqF27dg1dAmgww4xNeoVkmqY6ZXc/kACzZdt24jO9EhhVvEXtPPEJsniJk17B7a8n7m5VRPfLfUOewdcnFdPBJeOTee6+l8pweOs2j2wZKd3lyBqm4M4P6jgWAAAAAAAAAIDm1SjbG9q2rQEDBmjq1KmaNm2a+vTp0xjTAnVWfaWXI6afpay09rrx/HuqnSu0/2sFd3wka5xTKetCcu07OPesTsdprJlMgsyQs8d5kmyF8pfK9uUm/V7Cw+vxiBqG5EyXZB+oNLNVnyotI6WHvKPvU3D7m5UtdY8FAAAAAAAAAIBm0uCk19VXX61LLrlEo0ePbox4gAZJdE7XwlXv6N2vZkW1WVZ8NVTU/dKtKl/xO8kOKjjYqfJ+DnWYWyGzPHz/ua6T9VAShV6G6ZBn0HUH5tym4I4PZFt+yfIrmBd/Vlgch6f2PjFMTwelHT+nzuNiubqdFj1vStcGzwkAAAAAAAAAQFNpcNLrvvvua4w4gCYRsoJxCS9JCoT8ClkhOUxHglHhKi/Zwci17TLk72jKu83SAz3PlqSkt0KsZKb1lHvAlVVabAXz3ql5UA1nglXHqsiXrMCBbQ5tGe5sGc60Os8TYRgys46Uq8e59Z8DAAAAAAAAAIAm1ijbG9bkww8/1NKlSyVJt956a1MvB0QJWcFq723bs0F9Og9OfDPBtoL/7HWG3m0/Wp9lDdGOy7oltX5g++vyb/6vwlsDGnLkjJT3iNskSZ4hN8nwdFBg8/NRY9xDf3Xw/C3TJTtULqtwtWzbCifi7JCcHSdUu2bFN3+UVbw+cu3qf6WcXU4OT+dpn1TcVbn6/FDufomTgwAAAAAAAACApuf3+zVu3Dht2rRJzz77rM4777xGXyM3N1ejRo2SbdtatGiRBgwY0OhrNLUmT3q99957evLJJ2UYBkkvNLm4M71qOIdq4ap3Neezx3XM4JN1/PCzo+65uk+R7IDs8r3668pS+W2n3k4do3Wu7pKkFGdyVV52qEIKFB28Lt+r4N4vD1RhWQru+jRujCP7KPnXPapQ0ToZrgw5OxyjwNaXo/uc+JaMKueUWaVbVbHmQUlGVMJLkgIbn1Jg41OSM71e2x4a1VTDAQAAAAAAAAAO+sUvfqFnnnlGkvTaa69p8uTJSY/9+OOPdeGFF0qSrrnmmrhd9h5//HFt2rRJw4YN07nn1rwr15dffqn/9//+nz7//HPt2bNHWVlZOvLII/WDH/xAF198cbXjunfvrksvvVRPP/207rjjDs2aFb+LWmuXxKlEQNsRm/QKhPzV9l27bZkKS/dVe9/V41y5B1ypjVsHqGBtpvJ8OZKkCV3cdYko+qpiryq++YMqVt6lipV/kl22LW6Ef+P/Uyh/sRQokF22LS7hFZ4oFHPpk1W0VlbRmqRjqbZXoFhWRb5s/37ZgaJw4g4AAAAAAAAAUKPp06dHXs+ePbtOY6smmGbMmBF1r7i4WP/4xz8kSb/61a9qPHrnL3/5i6ZMmaLZs2dr+/btqqio0O7du/Xxxx/rJz/5iS655BKVl5dXO/7mm2+Wy+XSu+++G9nFry0h6YVDWjAUqPG+15WqD5fP0TPv3x+XMJMk11v/04vL7tOT3z2hL5b+XqZt6YrBdTgfy7air43aq6asgpWS6Zazx3lydj1NZuaQBJ1C8W21xpJc0su//j/yLbxUZQtmqGz+NPk3PVf3tQAAAAAAAADgMDNu3Dj17dtXkvTGG2/I5/MlNa60tFRvvfWWJGno0KEaOXJk1P2nnnpK+/btU48ePXT++edXO8/TTz+t++67T5ZlqW/fvnr44Yf18ccfa+bMmZo0aZKk8O58N9xwQ7Vz9OrVK1JJ9sADDyQVf2tC0guHlNjElV1LdVN5oEw5GZ21Me/bhNlxz+z/RF4P8e3QRXu+VLorua0NJcnZ5SR5R90v76j75B35F7n7/yh+jWG3ynPEb+UZFt7+0/bvlyy/gttfU3DH+3J2nizD3U6Gp6MMbxcZqd0lxSTTYpNrktwDr41pie+TWHQ/w+DXBAAAAAAAAAAk45JLLpEkFRUV6e23305qzBtvvKHS0tKo8ZVCoZCeeOIJSdLFF18s00z8fe3+/fv1hz/8QZLUo0cPffjhh7rssss0evRonXXWWXr11Vd1xhlnSJLmzJmj+fPnVxtP5RaI77//vrZs2ZLUe2gt+DYbhwzbtlVQUFDncflFOzWw+1FJ9f3N1jeU5kz+sTG9neRoN1yOdiPkyBklM2OwDG8nGd7OMlK6yUjtIUfHCXJ2Pl6OThMTT2KH5Oh8ghydJsrRcbycHSfJcEZXm5kpXeUe8gu5B98kZ4/zJUn+9Y9H7qdOnKXU8f9NKmY7ZuvEZKrTAAAAAAAAAADhLQ4rCyyS3eLwxRdflCSZpqlp06ZF3fvkk0+0fft2SdLUqVOrneO5555TUVGRJOmuu+5S+/bto+47HA797W9/k8MR/r734YcfrnauU045RTk5ObIsS//9b3LfK7cWJL1wyFi0aJGWLFkS1eZSSrX9Uzxp6pDVVUN6jtJ546+stp9tSIEOhiq6mxqWsa1OlV6xzJTOSh3/nBwdJ8ou3yW7Yp98i36kivVPSIYz/KcKZ88LZWYMVHDbKwf+zFVg++tx8xrubLm6nSFX9ylydZ8Sv7ArS4YrPbkg47Zk5NcEAAAAAAAAACSjT58+GjdunCTpo48+0p49e2rsv2PHDs2bN0+SdPzxx6tbt25R91955RVJUv/+/XXEEUdUO0/l9oiZmZk655xzEvbp3r27TjjhBEnSvHnzVFxcnLCfy+WKVIXNnTu3xvhbG77NxiHB7/dr9erVdRrjqyhVia9Qa7ctV3pKZtQ9q3y3QgXfyt/J0J4ZHu07y6OCU9wqPN6lNGfdkl62FZIdewaXVSHZISlUdmA7w3IZhiFHx+OiugXz3pFMV53WS3R2V00HG8byDL1FqZNeUurEF5U68QW5el1ct/UBAAAAAAAA4DA2ffp0SVIwGNTLL79cY985c+bIsqyocVVVbkM4duzYaufw+/1aunSpJOnoo4+W2+2utu+ECRMkSRUVFVq+fHm1/Y4++mhJ0qZNm7Rx48Ya30Nr4qy9C9D6lZeXx53nldQ4f5kkyWFGPwrBHe8rsPm/Kp/iiR5gSBnu5HLFtm0rsPGpcGWW6ZSrx7ly9ztwppflj+4bKJZVvkfOrqcrtLvKXqohX4LKqyQSWIZTkp0wAVZtvEGfJOvAerbkTJNh8isCAAAAAAAAONzsLQ/V3qkN6+Bt2iNdzj//fN16660qLy/Xiy++qGuvvbbavrNmzZIkpaenx1Vo5ebmauvWrZKk0aNHVzvHhg0bFAqF/5sNHDiwxtiq3l+3bp2OP/74hP2qrrdw4UL179+/xnlbiyb/Rvu6667Teeed19TLAPV2+thL4hurSRbZHkOdU2pOelmlWxUq/FZW8SYFc9+QJLn7X6ngzg9ldZosM72P7FBF1JjQ7s/k2/1Z4glNl5xdT5d0ICYzOktvW0EFd34gq3S7HFmD5eg4SWknvlljjImULfqxFCiMXHtH3SdHuxF1ngcAAAAAAABA2zbghZ0tHUKTKriie5POn5WVpSlTpuiVV17R8uXLtX79+oTJqFWrVunbb7+VJJ199tlKS0uLur948eLI6+HDh1e7Xl5eXuR19+41v7cePXpEXufm5lbb74gjjpDL5VIgENCKFSt0+eWX1zhva9HkSa9+/fqpX79+Tb0MDnP1qfKqZCY8s6r6+cxaKq1CBSvl/y76EEDDnSVHxwnSgcop94CfyO49VcEdHyq4/VW5el0kq3SrrJLNsiv2Ro31f/eoXL2nydlpYsL1/OseDW+DKCm4TXL1uVSuHufIPlCxZThSZDhTa4xZkgzDjH7XsRVmAAAAAAAAAICkTJ8+PXIe14svvqg77rgjrs+LL74YeT1jxoy4+1WTUh07dqx2rZKSksjr2MRZrNTUg98VVx0Xy+l0ql27dtq9e7e2bNlS45ytCXuX4bBnJEp6VXOO1suB81RrPtuOL/2t+PZemen95e4T3pPV9HaUvB0V2vulJCm0f6Vkh2RX7JV70PXyr3s0MtYqXqfAlhdklW0Pz22H5Gg3So52R0lSJOFVKbBlpgJbZkauXX0ulZk1VBVfR/9S9Y75u6zi9Qruni8zY5BsKxD7Rmp7pwAAAAAAAACABE4++WR16tRJu3fv1uzZs/W73/1ORpWCCsuyNGfOHEnh6qxJkybFzZGfnx95nZ2dXe1a5eXlkdcuV+Lvtit5PAeP9Kk6LpHKpNeuXbtq7NeaNFnSa/Xq1crNzVVBQYGCwWDCLCXQWKqr9ErN8Kp/uyOUu3ezygNlCfskqvTyZJ8mz5qXZYUKVNDXK3daUJ+XD9YHrnOTSHolrpAyPDlxbY6c0Qpsfl5W8bpwn9TucnY+QcHdC2QVfB3pZ5VslFVS5bBA0x1JetWmagKsqvKlNx+cv2Bl/Nug0gsAAAAAAAAA6sXpdOriiy/WY489pq1bt2rRokUaP3585P68efO0Y8cOSdLUqVNlmvHfU+/fvz/yuqakl9frjbwOBGKLG6JVVBw8eqfquEQq1ywrS/zdemvUqEmvrVu36p///KfmzJmjoqKiqHuxSa/du3fr1ltvlW3bGjVqlG666abGDAWQ0+nUCZNOiuxh+sTbf9LW3Rvi+sVVepUWy/P0XxXcv0++UU6lBPwqLE7VTjNbV4xoX+u6hjs7PpYe58szKP6wQjNzkBydT1Jo18eS6ZG7/5XyfXm1bP/+uL5RqlSTufpfqcDGp2qNKxnuQTfIDpbKcKbJkTkofPaY6ZRhNO3BjgAAAAAAAABajw0zurR0CIeE6dOn67HHHpMU3sqwatJr1qxZUf0SqVqV5fP5lJGRkbBfenp65HVpaWmNMVVNYFUdl4jP55NUe/VYa9JoSa85c+bo5ptvVmlpaVzVjZHgDKROnTppz549WrhwoT744ANdddVVtf6AgbqYPn26UlJSItddc3rLNJzasmttVL+qn0/X27PknvOkjFBQ/oEOhbLCCbF0latX+V5luBOd/xXN2fkEhfZ/HbPtYDXVX4ZD3iN+I3vg1ZIjVYbDrYq1/4zqY2YdKatsmxQoPNhoBw/G3OuiRkt6+dc9EvfaPfhGubqf1SjzAwAAAAAAAGj9Onj5R/CNYfjw4Ro2bJhWr16tV199Vffff788Ho9KS0v15ptvSpJGjhypIUOGJBzfoUOHyOv9+/dXm/Tq1q1b5HXVc8AS2b59e+R1ZcFIdSorzbKysmrs15rU/g1+El577TVdffXVkYRXVlaWTj31VA0YMKDGcZdfHt4ozufz6aOPPmqMUHCYSrS9YWxp5tnjLteVZ9wW1y+yvWFpsTwvPi4jdCChFJOrHevdqD4bbpZv8fXyLf6ZAtteqzYeI6WbzKwjZGYdKTP7KJkp3artK4WrwwyHu/LdRN1z97tcrl4Xy9HhWDk6TpCj0/Ey03of7BAsk7PrGXJ2myJn19Mk0yPD00Heox+rcc2kJTrzDAAAAAAAAABQq8pd8AoLC/Xuu+9Kkt58881IRVZ1VV5SdNKroKCg2n4DBgyQwxFOVK5fv77GeKreHzRoUI19CwvDhRg9evSosV9r0uBvswsKCnTTTTfJtm0ZhqFbb71V3333nWbPnq0TTjihxrFTpkyR0xkuNps3b15DQwFqtWLjwri2yu0NnV9/EXMjfrzHt/HA+VqbZPv3VbuOu/dUpYz5m1LG/FUpox+Qq+f5yQcZc5aW5dspBUtlpvWVmdZLZsZAOTufcDBMV4Y8Q38hz5Cb5Oh0vGQYcg+8OpwYa4xtCY22U7oKAAAAAAAAAK3J1KlTIwmpF198Mepvl8uliy++uNqxw4YNi7zeuHFjtf3cbrfGjBkjSVqyZIn8fn+1fRcuDH9H7vF4NGrUqGr77d69O3KMVXWVaK1Rg5Nezz77rAoLCyMJr9tuuy1qn8maZGRkaNCgQbJtW6tWrWpoKDiMJcpyJ9pWc/PONXFtXneqJMk5/52odneupaxP/Mr61K+Hvj9bO4OxJZzx1WWNIXXck0qZMFMpE/6rlPHPy3BnKvD9rPCfLS8ouO2VhONs25ZhupQy7v/J2el4GaZDjo4Tq13HTO+fVDyGM7Ve7wMAAAAAAAAADnddunSJFAh98MEHWr16daQI6OSTT46q5oo1atSoyI5my5Ytq3Gds84KH1FTVFSkN954I2Gf3Nxcffrpp5KkyZMnV7tdYux6Y8eOrXHt1qTBSa/3339fkpSTk6Nf/OIXdR4/cOBASdKWLVsaGgoOY1999VVcW0FJvt744jl9ufbg1pkhKxTXr2+XIXK9/7Kcq8MPcSjNUP6ZbhVNcqnsCKfKhjo1u3y8lgaPiB6YYEvFxmC4s2V62sv0dJDp7SgZsUfvhZN5thWIbjUMOdqNkOlpH2lz97us2sSXo+N4uXpNk3fM3+UZflfcfc/wu5RyzGNyZA9v2BsCAAAAAAAAgMNY5RaGgUBAV111lUKh8PfUlVsfVqdqBdfSpUtr7Hv55ZcrMzNTkvTHP/5R+/ZF71QWCoX0y1/+MrL2jTfeWON8let5vV6NHz++xr6tSey36XW2YcMGGYah4447Tm63u/YBMbKzsyUpUiYH1EdFRUVc28Ov/lb+YLkMGXr/qxdlGg716RJdhnn0oBOVtnmDPDMfjrTZTinYMToffFPKm5rUr6/cWeMPVJAZMtJ61RiT5dsp25d3oALLKcOVKTO9b/3f5MGZVbH6AdmBEnlHxCerqjJTe8h71B3hM8/sgAwz/IwG934hw5UpR1a4PNa2LbkH/UyyQ7KtoGSH5MgcLMOd3QjxAgAAAAAAAMDh6+yzz1ZGRoaKi4u1Zk14N7Ls7GydccYZtY4988wztXDhQi1btkzFxcXVVme1a9dOd911l26++WZt27ZNJ598sn75y1/qiCOO0I4dO/Svf/1L8+fPlyRdfPHFmjRpUo3rfvbZZ5Kkk046SSkpKXV5uy2qwUmv/fv3S5I6duxYr/GVWUXTbHDRGRDFHyyXJNmy5Q+Gk2Kxn7O0lEy5P3g5emCCs7ymZX4ud9pwubqeUuu6gW2vyvLlKbj99ah2R84YeUf+uQ7v4EA47hw5Ok0+cGXLKlqv4M6PZGYPl20FVDbvQsmuUvXlTFfa8XMil6Gi9fJvfEqeIb+QnCmSHZKZMVCyLdmWX4bplmGYCuS+Lbt0S2Sc6e0sZ5cT6xwvAAAAAAAAAOCglJQUnXvuuZo5c2ak7YILLkjqqKgZM2bo7rvvVnl5ud58880aq8OuuOIK7dixQw888IA2b96sG264Ia7PaaedpkceeaTGNb///nstXrxYknTJJZfUGmNr0uBMU2W5XElJSb3G79ixQ1J4e0Sgqa3+PnobRMMwZOzKjWqrftPC5LYzDO75PC7hFV4s+cctVLhapZ+ep9JPz1X50psU2v+13AOukrvvZTLT+4SjKd8tWYHohJckBaOfxcDWOXIPuFKGM1Vl86epbMEM+RZeKt/nl8kqPnj4oRETX2DHB0nHCwAAAAAAAACoXmyyqnLLw9rk5OTonHPOkSTNmTOnlt7Sb3/7W7377ruaOnWqevToIbfbrY4dO+rEE0/Uk08+qdmzZ0fOCavOyy+/LNu21bVrV5155plJxdlaNLjSq2vXrsrPz9eqVavqPDYQCGjx4sUyDEP9+/dvaChAlCtOv02Sra83LZLb6VFe/hZt3b0+qo9j9w45tm2MbiuzlbkwoKIJrugJkz7DK7qfmd5fVsVe2YHi5IO3bcmqsmWjGVD5ijtkl2092KV8p8pX/l+tU1kF36h897yoNmeXUxTc+aFCexbJDpbKMJyyg2XR4/avSD5eAAAAAAAAAEC1Jk6cqIKCgnqNvfbaazVnzhx9+umn2rp1q3r1qvnonWOPPVbHHntsvdayLEv/+9//JElXX321XC5XLSNalwZXelXu+7h27do6J75mzpyp4uJwIuD4449vaCg4jIXP2YrWr+tQ9es6TBdMuEpnHftDuRzxZ865v/gors30S3u2Zcu72FJgvUtv7x0tZ/dzZKb3Sy6YmOSYVbJRChTK2fW05MZLUuz7se2ElWLW/mW1h2P5ZbjbRU/v6SBJCmydrYqv71D5ittkl++UJDnaHy1ntzPlHvCT5OMFAAAAAAAAADSJsWPH6pxzzlEoFNLf//73Jl1r7ty52rBhg9q3b6+f/vSnTbpWU2hw0mvq1KmR17fccosqKipq6H3Q6tWrdeedd0qSnE6npk2b1tBQgJolOKvLDERvDXhH32k6Zsz/qd9x/1T7zk+rj/txXTT1z/IMvl6OnJFJLePseJyc3aZEtbn6XRHXVrPYR9OO236wOq7e0c+S4cqUd/QD8h79cKQt8P2suHGe4XfJ2fMiuXpNlWfIz+XqdWEd4gUAAAAAAAAANJU777xTTqdTM2fOVG5ubu0D6sG2bf3tb3+TJN1+++1KT09vknWaUoO3Nxw1apTOOeccvfHGG/rqq6903nnn6cEHH9SwYcMS9vf5fHr++ef1f//3fyouLpZhGLr88svVs2fPhoYC1GhIz1HamPdtVJsRs2PhZm9HLcvoqzTDp+v7l+j2CUclrCKriavXRZIkz5Cb6h2rmdZb3rEPSZKski3yr/27rJJNcf0c7Y+W56g/SLal0N5FMlxZUck5O1QhR85oBXcvkGyrxjUNZ5o8A9te5h4AAAAAAAAADnUDBw7UI488os2bN2v79u3q3r17o6+xc+dOnXvuubr44ot1xRVXNPr8zaHBSS9J+uc//6nvvvtO69at0+LFizVx4kQNGTJEPp8v0ufSSy/V7t27tXLlSvn9ftkHtoAbPny4/vznPzdGGECNxg09Vd9tW6ENeQe34TRjzt/ymW4d712lF7o+IgUC8i3uLu+oB2R6chTY+rKCez6XZEu2LWeniZEEV/k3d8sOlUXOwTKzj5KZ1kuOnLFydjyuzrEazhQ5MgfLKt8t/9pw8sw99BbZvl0KbJlZtaMMM/wYOztPjp/IdCtU8K3s0i21L2p66hwnAAAAAAAAAKB5TJ8+vUnn79q1q26//fYmXaOpNXh7Q0nKzs7WG2+8oYkTJ8q2bdm2rbVr1+r777+PVMm88847Wrp0qSoqKiIJr+OPP16vvPKKPB6+bEfzsGPO24qt9Hqn/Uj9tv1bkhXe9tAuy1VwZ/jcL8u3Q1bht7IKV8sqWiPLtyPcJ1im0N7PIwkvSbIKViqY+5asou/qH2uwVL7PLz8Yq+GSHSyO6hPau0j+zTNllW1POIdhGPKO/D+5el0sZ8+LlDLuKcmVFdcv5dj/yJE5sN6xAgAAAAAAAADQ0hol6SVJnTp10uuvv65//etfOuqooyLJr9g/kjR48GA99thjeuWVV9SuXbvGCgGIUlpepNLyYpWVl6isokS2bWvTjtVRfaomvZam91HAdOoo57qoPsG8d6tZITzYDvmquX+wT334N/y/6Dj2LlJw++tx/QKbn5dVVv0erqang9wDfiLPwJ/KTO2mlNF/Dd9weOUe8BO5h/xChpvnEAAAAAAAAADQtjXK9oaVDMPQ9OnTNX36dO3atUuLFy/Wzp07VVRUpNTUVHXq1EljxoxRnz59GnNZIKF7Z90YdX3nD5+QHZOEqrq9YY+KfQnnsX0HEkpGTI64smqsxrOy6p/0sorWRl2Hdn8mw9NBdsXeBMvUfF5XVWZaT6WdVF0iDwAAAAAAAACAtqlRk15Vde7cWeecc05TTQ/UmWEYSk/J0gkjzlNFoFwfLJ2tcsfBRFbnQJEkaXfPm9Rp20NVR0qSnJ2Ol5nW+0CbKTOtZ/ilHYpby9Fxggx3jszMofWO1w5VHFjelGxLRlovuftfpYpv/pCod73XAQAAAAAAAADgUNBkSS+g9TF02phpGtDtSK3L/UaSNHB/eVyvnh16qGJblQZnuiTJkX2kHNlHxs/q8MrR+cQD1VaWQrvny/B2kmG6ZBWtVcjbQY6Mup+XZbgy5R1xlySpfMXv5R7wUzlyxspM7xuOKVgmq2SjJKli5d0KZAySnOlKGXVPndcCAAAAAAAAAKCta3DSa8SIEZKkGTNm6Lbbbqvz+AcffFDPPvusDMPQihUrGhoOUK2y8iK9suDJyBaHDstWp7JAVJ/LB6XKUH70wNhtDWMY7mx5j7g1cu1bcqOC2145eD+1R52TXlb5HllFa+Rb+stwMi1YLMN0y7f4OtmlWxKPKV4nuTKTmj+Q935420bDKZkuOdqNkCOr/lVpAAAAAAAAAAC0tAYnvbZu3SrDMLRvX+LzkGqzf//+yBxAU0pPydaZx16qT1a8KsMwdXrmUKWEtkbu3zTgcl0+KE1Gaje5B16n8JaBtmS4qp3TDvnl/y68FaLhzpYMl+xgSUyvun+2DU8Hmen9ZJVsOnDdSWbm4GoTXgfVnKCrFNr9mUL7vjq43oCfkPQCAAAAAAAADnG2bfNdPNoc207+eB+2N8QhIWQFa+9kSOOGnqpjh5wiSSr1Vejx+fmakr9Cn2UP1TNdJuunXlOmp4PMnuclt7BVoeDOj6KXcbeLvq7H/0QMw5B35D0K7PhAsgJydj01YfLNPehn8q97rM5r2XbMz8vgVwEAAAAAAABwKPN4PCovL1dKSkpLhwLUid/vl9vtTqpvi3/THQqFJElOZ4uHgjYsIydFFXn+GvsYByquKhNDJXLphkFXRs/jqmOCyg7FNTk6TpAdLFNlpZjh7Vy3OSs50+Xqeops25JsS3bFnvjly3fLM+zX4Uy3bckwq69Kq8ravyL62pdXvxgBAAAAAAAAtAlpaWnKz8+X2+2Ww+Fo6XCApNi2reLiYmVlZSXVv8UzTdu3b5ckpaenN/rcW7du1b///W+9//77ys3NldvtVt++fXXBBRfoJz/5iVJTU+s9d1lZmT788EN9+umnWr58uTZt2qTS0lJlZGRowIABOumkk3TllVeqc+d6JjxQJ56U2pM9sVVQJQErrk+6K7ntASNzurPl7HKqgjs/CDe4MuUedJ0Mo+H/07CK1qp82a8OnLvllgxDhqeT7IrdB/uU5co94CcNXstwZjR4DgAAAAAAAACtl8PhUHZ2tvLz85Wamiqv10sxClot27bl9/tVXFyslJQUuVzJFXy06Cd6xYoV+uijj2QYhgYMGNCoc7/zzju65pprVFRUFGkrKyvT8uXLtXz5cj333HOaPXu2+vXrV+e5V61apTPOOEMlJbFnN4XPKFuyZImWLFmif/3rX/rHP/6hCy+8sEHvBbWz7OgEVrlRGHVtJDhXqzgQvQ+o25Q8DkNlC2bIDvkkmZJhyjvyz3JkDlZw9wL5Nz8nHaiqMtP7ynvUHQcncKTIkX2UAhuflmTLtm05so+Qs+OE+r0pI5yAM1wZMlK6yypcJcPbJSrpZTjrmbh1pktVzh5z5Iyq3zwAAAAAAAAA2gy3260OHTqovLxcRUVFkZ3YgNbI7XYrKysr6YSXVMek1znnnFPtvbfeektr1qxJap5gMKi8vDxt27YtcnDeiSeeWJdQavT111/ryiuvlM/nU3p6um6++WZNmjRJPp9Pc+fO1bPPPqsNGzZo2rRp+uSTT5SRUbcql+Li4kjCa9y4cTr99NM1atQotWvXTvn5+XrjjTf07LPPqqioSD/96U+VkZGhU089tdHeH+KleTMk7au+Q0zOy/X2LPXZuFl/32GrzOHR2zmjtLbzUEmSHSqXQuUHOx9IqNnBUtmlWw82O9MkSe6BV8vV/8cyXFnyr3tUga1zqowN1jvpZTi84Sn8+2X790uSLN+OqD7BnR9JpkeOdsPl7HxCXWaPvqzDQYAAAAAAAAAA2i7TNJWamtqgndCA1qpOSa8FCxbEbREnhcvMduzYoR07diQYVT37wBftnTt31tVXX12nsTW57bbb5PP55HQ6NXfuXB1zzDGRe5MnT1b//v115513asOGDXrkkUd0++2312l+0zR1wQUX6NZbb9WQIUPi7p900kk65ZRT9MMf/lChUEi/+c1vtGzZsoQ/OzSOzu16aIO+r/a+oehtCx0rF6vn6mW68cD1Tne2cnsOC1/EVI1VVlxF/o4If34NV8bBFFJsnwYkk4y03jJSu8suyz0QdIpcPc+TVbxBofwlkX7BvLclw1GnpJe732WSFTgQryEjpUu94wQAAAAAAAAAoDWo2wFGCieqqv6prj2ZP6mpqZo6daref/99tW/fvlHe0NKlS7Vo0SJJ0mWXXRaV8Kp0ww03aPDgwZKkxx9/XIFAoE5rHHvssXr66acTJrwqnXXWWZHKuM2bN+vrr7+u0xqoG7uW5FJsvtGoKI+6LjPdGphZmQOOPeur8jGJrY6KPxMsro8akPQyHPKOekCu/lfK1WeGUsb8Te5+P5J3xJ/k7HlBdGfLX6e5XT3OlavXRXL1vECunufL9Hasd5wAAAAAAAAAALQGdar0euONN6KubdvWueeeK8MwdNZZZ+maa66pdQ7DMOT1epWTk6PevXvLNOucd6vRW2+9FXl96aWXJuxjmqamT5+uu+66S4WFhZo/f75OOumkRo1DkiZNmqTXX39dkrRlyxaNHDmy0ddAsmKSUTFJr1KHR0PahfcF9Y7+24GElhU+uyu1uyTJkX2UPEf8VlbpZgX3LJKcafJv/p8MT3u5up0uSTIzB8sZ8h1Yz5CZWX1iNBmmJ0fu3tPi340ZvYepXcekFwAAAAAAAAAAh5o6Jb0mTpxY7b2uXbvWeL+5VFZ5paWl1ZhkmjDh4DlLX3zxRZMkvSoqKiKvGzu5h9pEV1gZMUkvx/ZNUdclDq+O8Ib/GzkyByWc0UzpLDOlswI7/LJLt8iWZBV8IzO9fyTp5ep6qgKBQtlBn2Q4ZPv3yfLtkJnStZHe14FY0gfI0flEhXZ9IkkK7fpEZUXr5OhwjDwDa08+AwAAAAAAAABwqKlT0iuRW2+9VZI0ZsyYBgfTGNatWydJ6tu3r5zO6t/eoEEHExuVYxrbwoULI68rt1NE06h9e8ODSS8jf1fc/U0pnXVOqiPJxWLP/IoeF9j2quyKvZFrM71foyW9fMt+I1kVkm3JDlVE3bN9ubL9BY2yDgAAAAAAAAAAbU2Dk1633XZbY8TRKMrLy5Wfny9J6t69e419s7OzlZaWptLSUuXm5jZ6LCtXrtT7778vSRo2bFjSSa/y8vLaO7Vhfr8/6u/GsHbbMq3auErx52kdZJpm5GfrzNsWd399ShelKJjUz98KRCebLNuIGmdbwaj7gUBIwUb672oVfRdOelV3X55D/jOE5tUUzyyApsVzC7QtPLNA28IzC7Q9h8tz6/V6WzoEAGgVGpz0ak1KSkoir9PS0mrtn5qaqtLSUpWWljZqHBUVFfr5z3+uUCgkSfr973+f9Ni8vLzIuEPZrl3x1Vb1sTX/O3269iWlh7oqR/2r7dcpo5e2bQsnu9ptWKvsmPsB06negV3aFp8Pi+MuN5SWMkrhLRRDChqdVVxlYJeQX1U3s9y9J1/+4iQmTkIXW/J7j1RR1pnqtOt++d29FHD3lqvie7kDW7XHGiB/Mm8CqKPGemYBNB+eW6Bt4ZkF2haeWaDtOZSfW4fDoX79+rV0GADQKhxSSa+qFS4ul6vW/h6PR5Lk8/kaNY5f//rXWr58uSRpxowZmjJlStJju3Xr1qixtDZ+v1+7du1S586d5Xa7GzRXud+nmYvurbFPTkZnDew2XBOPOFNed2q47a83RfVZl9JFkjS4T88kV+4p6ZSoluwqr62K42QHyyQ7JNkhdeo+QEZqsnPXLLQrTSldjlaKUSB1OUuetD7ydjpJ9o63ZGQMUueMIY2yDlCpMZ9ZAM2D5xZoW3hmgbaFZxZoe3huAeDw0uhJr8LCQn3xxRdauXKl8vPzVVJSIsuyah1nGIYeeeSRBq1dtYw3EAjU2r+iIrxNXEpKSoPWrerBBx/Uc889J0kaPXq0/vrXv9Zp/OFSiux2uxv8Xhd9955CB7YSNKrZ2vDas/+gFM+Bqj/blnPRhzLLy6L6DPLtlBT+2VsV+bJLv1d4q0RDcqbKkXnw/LdQ8QZVrPqzZNvhs70cXqWO+0/0okf+ukHvqya+1B6ytjwduXYPvkmulDSp37QmWxOQGueZBdC8eG6BtoVnFmhbeGaBtofnFgAOD42W9CooKNAf/vAHvfTSS/U+U6ihSa/09PTI62S2LCwrCyc/ktkKMRlPP/207r77bknSoEGD9NJLLzXa3IiWX7RTHy+fW+19W7YkHUx4SXJ+9ra8Tz0Q1/eN9qPlPJAzC+1bJv+av0XumRkDlHJ0lc+lFZTt23Hw2tF4CdNkeIbeIv93j8jy5clM7SEztYdCBask25bh7SQzpXOzxgMAAAAAAAAAQGvRKEmv77//XmeddZby8vJk23at/Q3DiOtnGIkrderC6/UqJydH+/btU25ubo19CwoKIomx7t27N3jtOXPm6Je//KUkqWfPnnrllVfUvn37Bs+LxLbsWlfnMe7XnkvY/t/OE3VETuV2mLGf35jPZezn1K69irExmSld5B35f5Kk8m/uUvnyg1Vlrn4/lrvP9GaNBwAAAAAAAACA1qLBSS/btvXDH/4wkmQ64ogjNG3aNH388ceaN29eZNvCkpISbdu2TZ9//rmWLVsmKVyZ9Zvf/KZRk0ODBw/WokWLtHnzZgWDQTmdid/iunUHkyaDBg1K2CdZb7/9tq699lpZlqUuXbro9ddfb5REGqoXCtW+fWUsMz/xgaXfpPfS5X0PVGzFJW1jk7Fm9GUzJ72itHACDgAAAAAAAACA1qTBSa/XXntNq1atkmEYOvnkk/XCCy/I6XRq27ZtmjdvniTpBz/4QdSYFStW6KabbtI333yjf//735o7d26DE0+VjjvuOC1atEilpaVasWKFxo4dm7DfwoULI6/HjRtX7/XmzZunK664QsFgUDk5OXrllVfUt2/fes+H5FiNmOBZn9JFHVIckiTDdMtw50iyZdu2DFdGVF8zpas8R90pGaYkQzIcjRZH3cUk4ETSCwAAAAAAAABw+Ir91rzO3nzzTUnh7Qn/9re/VVtZVdXIkSP17rvv6thjj1Vubq5+/OMf1/scsFhnnXVW5PXMmTMT9rEsS7NmzZIkZWVladKkSfVa68svv9QPfvADVVRUKDMzU3PnztXQoUPrNRfqJnZ7zPaZXWoeYIUSNk8ZfqtkGDqpm0eS5OxyolIn/k+pE19Q2qRZ8o78c1R/w5Uuw5Upq3Sr7LJtsku3Krh3cf3fSAPYvugtPIO5b7VIHAAAAAAAAAAAtAYNTnotXbpUhmFoxIgR6tWrV9LjUlJS9Nhjj8nhcGjt2rV66aWXGhqKJGnMmDE67rjjJEnPP/+8Fi+OT0g88sgj+u677yRJ1157rVwuV9T9+fPnKzs7W9nZ2bruuusSrvPNN99o2rRpKi0tVVpammbPnq2RI0c2yntA7ezYSq9ajoRzfDU/YfsXmQMkSZ1Tk6/YCu1brsDGp+Tf8KT8G/6j4M4Pkh7bmFy9Y87vcmW2SBwAAAAAAAAAALQGDd7eMD8/X1L8uVimeTCfVl5eLq/XGze2X79+OuaYY7Ro0SLNnTtXl112WUPDkSTde++9OuOMM+Tz+XThhRfqlltu0aRJk+Tz+TR37lw988wzkqQBAwbohhtuqPP8mzdv1kUXXaTCwkJJ0u9+9ztlZmZq9erV1Y7p2LGjOnbsWK/3g3ix2xsaCbJew3of3Noy5dE/xt0/YeTvVexM1a+GZ8Tdq5EdWzXW4Nxx/cRt8VhL5g8AAAAAAAAAgENYg5NeldsSpqenR7VXvd6/f7+6du2acHz//v21aNEirV+/vqGhRIwYMUJPPfWUrrnmGhUVFenuu++O6zNgwADNnj1bGRl1THhI+vzzz7Vnz57I9W9/+9tax9x66626/fbb67wWEovd3tAwohM+6SlZOmdcTCVUjM+zwonaER1cNfaLXzy2yqyFkl6K/Rm05PliAAAAAAAAAAC0rAYnvTIyMrR//36VlZVFtbdr1y7yetOmTdUmvYqKiiRJe/fubWgoUaZMmaIFCxbo8ccf1/vvv6+8vDy5XC7169dP559/vn76058qNTW1UddE84mt9Iqtcuqa00vpKVmR67I/PK7Uu66NnuNAsqq9p25JKyOthxztj5FsS7ZtyUzvW6fxjcVI6SJn19MPJOFsGV4qCQEAAAAAAAAAh68GJ7369u2r/fv3a/fu3VHtQ4cOjbz+7LPPNGHChLixlmXp66+/lhQ+46ux9erVS/fcc4/uueeeOo2bNGmSCgoKqr1/6aWX6tJLL21gdGiI2DO9Yrc3jK38svoN0Wsn/UznffyYtnlydNLI30fuZdcx6eXqeppcXU+rY8SNz5E1TI6sYS0dBgAAAAAAAAAArUKD92U76qijZNu21q5dG9U+duxYeTweSdLTTz8dtR1gpccee0zff/+9DMOISpIBtalte8NELrImyHnCTPU97mFtTukUaR+QeTD3a1XkK1S4+sCfNbJKtzVe0AAAAAAAAAAAoMk0uNJr4sSJeuaZZ5SXl6ctW7aoT58+kqSsrCyde+65eumll7R3716deOKJuvbaa3XEEUeorKxM77zzjl544YXIPBdddFFDQ8FhZF/x7piWmpNe20uCCdt/ODBVbsfBsaHd8+Vf/3jk2mw3Uimj7q13nAAAAAAAAAAAoHk0OOl16qmnyu12KxAI6LXXXtNNN90UuffHP/5RH3zwgQoLC5WXl6c777wz4RwjRozQ5Zdf3tBQcBhZsXGhZEuGTNmGFbe9Yax1hYmTXg9PyG6C6AAAAAAAAAAAQHNrcNIrMzNTTz75pPbu3auuXbtG3evWrZteffVVXX755dq6dWvC8ePHj9czzzwjl8vV0FBwGOmVMlJWkVemnKowilVSViyXshN3tm11/GCWli75WGvSuuvnA3+kfa4MfTutS/y2iDFnhdVWQQYAAAAAAAAAAFqHBie9JOmcc86p9t6IESO0ZMkSvf7665o3b5527twp0zTVu3dvTZkyRSeeeGJjhIDDSFlZmVSUHjmQzmNnSL7oPlWTWY6v5um4T56RJI0o3arpuxfp3BkvqHuaI35y0yk5UiXZkmwZDndTvAUAAAAAAAAAANDIGiXpVRu3262LL75YF198cXMsh0NcUVFRnfo7vlsZ19bZZSfs6+pxrlw9zq1XXAAAAAAAAAAAoOWYtXcBWhfbTpywqpY7vlorNSOtkaIBAAAAAAAAAACtQYMrve677z5J0pgxY3TKKafUefynn36qL7/8UpJ06623NjQcQFL09oayos/pWpzRX+sKAs0cEQAAAAAAAAAAaEoNTnrde++9MgxDP/nJT+qV9Proo4/0yCOPyDAMkl5oEu53Xoy6/jq9l3plNMvOngAAAAAAAAAAoJnwzT/anLpsb2hu/i6uzW0Fdf0R6dFzBksV3P2ZFKqQo9NEmZ4ODY4TAAAAAAAAAAA0nxZPelUmMKK2owMaiefJ++LauvgL1S/z4Efftm2Vr/idrKK1kiRj6xylHPO4DFd63FgAAAAAAAAAANA6mS0dQGFhoSQpNTW1hSNBW5FMpZfX65UkObZvirs3q/Nx0fP5doQTXq6s8HXFXpWv+K38G5+RVba9ESIGAAAAAAAAAABNrUWTXoFAQAsWLJAkde3atSVDwSHE6XRqyJAh1d5/vvOkqGs7VCrD3U4po+6TTJckySpep8D3s2T5djZprAAAAAAAAAAAoHHUaXvDF154odp769evr/F+VYFAQDt27NDbb7+tLVu2yDAMjRkzpi6h4DCWqNLr5JNPliSZpqlOnTpFKgd9v/6ryv9+p9oFyyRJU4bfqpN7eGMmtGT798u3/FbJCsTMzLabAAAAAAAAAAC0BXVKev3sZz9LePaWbduaN2+e5s2bV68gDMPQFVdcUa+xQGpqqvr165fwXujIsep2/BMKWAfb3jgqI7qTHQr/HSiMG28YLb4DKAAAAAAAAAAASEKdv9G3bTvqT3Xtyf5JSUnRX//6Vx1zzDGN+sZw6ErmTK/o/tHXme7oxK2ZMVgp459LONZwt6vTWgAAAAAAAAAAoGXUqdJrxowZcW0vvPCCDMPQwIEDk9qi0DAMeb1etWvXTsOGDdMpp5yizMzMuoSBw1xh6b6o64qAr9q+ActWMCbpleqMTnoZpkNypMSNdfWaJjO9T73jBAAAAAAAAAAAzadOSa/HHnssrq3yHK/Jkyfr/vvvb5yogBqUVZREXfuDFdX3jc14SUpxJDinyw7GtyXYyhMAAAAAAAAAALROdUp6JdKjRw8ZhqGcnJzGiAeoVV22NyzyW3Ft6a4Eu3oaLhneLrLLd1Zpa/DjAQAAAAAAAAAAmkmDv9VfuXJlY8QBJC3ZpJfzk9fVccVS/WenVObw6JPsYXqj09FxZ3pJkuFKl3vwDfKveVC2P7x9orPTpEaNGwAAAAAAAAAANB1KWdDmpHnSo67dLk/Cfo4Nq9VhxTxdeeA6YDi0oMexMqvZttDZfqzsvpfJKlojV58fyEzp0phhAwAAAAAAAACAJtQsSa+KigotW7ZMu3btktvtVo8ePTR8+PDmWBqHoMy06K00U2OSYJVcC96NvLacUshjqKfXJztYKpkuGaZbkmT798v275cMhxztjpKjwzEyPe2b7g0AAAAAAAAAAIBG16RJr9LSUv3pT3/Sc889p/Ly8qh7nTp10i9+8QtdffXVMs0EZywB1Uhqe8NgIOqyaIJLl/X5WJfpY5V9Jrn6XCp3v8skSYG89xXY9HRUf1ffyyTDlKvbFBnu7MYKHQAAAAAAAAAANJE6ZZvGjx+vI488UkceeaS2bNlSY9+CggKdeuqp+s9//iOfzyfbtqP+7Nq1S7/97W91xRVXyLKshrwHHOaMBNsVGvv3xjREXwa2vyarfE/4wg7FjQ9sfl6BTc/KDhQ1VpgAAAAAAAAAAKAJJZ30WrFihdasWaO8vDz16dNHffr0qbH/z372M61Zs0a2bSdOShiGbNvWG2+8ob///e91DhyHr2QqvYyK8po7BEtkl+UemDA+6XVwIqoQAQAAAAAAAABoC5L+Rv/zzz+PvL7kkktq7Dt//ny98847MgxDhmEoLS1Nd955p+bNm6cvv/xSTz75pIYOHSopnMB48MEHVVhYWM+3gMNdoqSqKnwxneK72MHiKlfVPQokvQAAAAAAAAAAaAuS/kZ/+fLlksIJhrPOOqvGvs8884ykcELL6XRq7ty5uvnmmzV8+HANGjRIF110kT788EONHDlSkuTz+fTaa6/V7x0ACTiXLYy6zlwYiOtTserPssp3y9V7qlInvypnzwvjJ3J4mypEAAAAAAAAAADQiJJOem3YsEGS1K9fP+Xk5FTbLxQK6b333otUeU2fPl1HH310XL+UlBQ98MADkev58+fXJW4cpizL0vota6Pain0Fcf1cb70QdW36E8/n+/xylc07X2XzzlVw29zoOfr+UKan+s86AAAAAAAAAABoPZJOem3fvl2GYUS2JazO119/rdLS0si5S5deemm1fceOHavevXvLtm19++23yYaCw1QwGNSbb76p7zdsj2oPBeLP5LK694lru2//BXVbMImzwwAAAAAAAAAAQOuQdNKrpKREkmqs8pKkJUuWRF6np6cnrPKq6qijjpIk7dq1K9lQcJjasWNHws+JYTvj2uwOXaKu/9t5gl4uHadA1hgZqT1kpHaX4elQy4okvQAAAAAAAAAAaCviswXVCIXC1TR2LdUvVc/+Ouqoo2SaNefVOnQIJx4qk2pAdXw+X9J9jbLiqOsvMgcqN9RBgWF3KzvFIUmyynfL9/nlUf1c/X4kw5kmyZCZOajBMQMAAAAAAAAAgOaRdNIrMzNT+/btq7Uia9myZZHXI0eOrHXeYDAoKZwkA2piWVbC9pASHNhlmCo1PUqx/DJlq9CZKklyOw5+zgx3e6Uc96zCFV22ZNsyUrrIMJIugAQAAAAAAAAAAK1E0kmvnj17Kj8/XytWrKi2z44dO7Rhw4ZIAuuYY46pdd78/HxJ4aQaUJPqkl6l5u64Nt9vH1L207mSbctlh+RQSG4F5FZQtmVKhinDdMhI6dzUYQMAAAAAAAAAgGaQdNJrzJgxWrFihXbv3q133nlHU6ZMieszZ86cyPaHDodDkyZNqnXetWvXyjAM9ezZsw5h43CUaGvNAnOLcrqlx7WXBg4kyAxDAcOp5zo9pONTVstaIJVJcg+8Rq6eF0TPHyxVYPub4YSYEU6MObufLcN0NcXbAQAAAAAAAAAAjSjpfdzOP//8yOtf/epX2rx5c9T9devW6R//+IcMw5BhGJo8ebJycnJqnHPPnj2ReQYOHFiHsHE4iq308hn7VeTYrjOOnh7Xd39FdF9D0QmzQN67snw7otrsQJECm55WYOP/k3/DE/Kv/7dkhxopegAAAAAAAAAA0JSSrvSaOHGixo4dq6VLlyovL08TJ07UmWeeqZ49e+r777/Xu+++K5/PJ9u2ZRiGrrvuulrnfP311yOvjz766Pq9Axw2KioqYlrCiaxEZ3CVBaOTXLFJL7v0e/kWXSEzvZ/MrGFyD/iJZIcTZY6OE2SVbpNdtlXifC8AAAAAAAAAANqEpJNekvTII4/o9NNPV1FRkcrKyvTyyy9H7lUmuyTp7LPP1imnnFLrfDNnzoy8njBhQl1CwWFo+fLlUdd2ZdIrQd/YpJfDiN8aUZKskk2ySjZJhkOu7mfL0flEeYb+SgoWy7f8NkmOxggdAAAAAAAAAAA0sTqVsQwePFivvfaaBgwYICmc6Kr8U3l9xhln6PHHH691rnnz5kWSGL1799aQIUPqGjsOc+aBhFRlsrWq2KTXbYVXS6Yn4TyGt6uswjWyg8Wy9q9Q2YJLVLbwMtll26n0AgAAAAAAAACgjahTpZckjRgxQp9//rneeustffzxx9qxY4cMw1Dfvn111llnadKkSUnNs2rVKl144YWSpMmTJ9c1DByGHA6HQqGDZ2yVG4WSEmxvGPCr5J1XdPO2Iu1xZarQmaIP2g2Xe9D18q99MG5eu3yH7PIdKl96i8z0/rJLNkqSnD0vTJhQAwAAAAAAAAAArU+dk16S5HQ6dd555+m8886r98LXX399vccCklRu7E/YbpQW68JPH9eFVdq6jX9Mrm6nySrZoOD21xOOkwx5Rz+g0L6lMpwZMtsNb/SYAQAAAAAAAABA06hX0gtoCZXbaEauD5zTFVvp5X7hsbix5aZLkuTqfo7M1B6yg2UK7f1SVtGag50MQ4YzVc5OyVUrAgAAAAAAAACA1oOkF9q8qlsQGvv2yPXFR3F9THf4PC8zrafMtJ6SpFD7sSpfckPVmZo0TgAAAAAAAAAA0HRIeqHNiK30qmRWSXo5Vi+LvLZcku0xZLmkB0YVyyrZIhmmDG8XGQ63zNReSjn235JtS6r8AwAAAAAAAAAA2iKSXjgEVKn0Ki2SJJUMd6h0hFMyw/fO3PtL+faG+3iPfkSOjAEyHG4Zab2bPVoAAAAAAAAAAND4SHqhzYva3rC0RJZLUQmvWIGNz8jv3y8ZpmSYcnY9Xa7uZzZXuAAAAAAAAAAAoAmQ9EKbZ1RWegWDcr/2rILZRrUJL0myynfJLtsWubZzxjZ1iAAAAAAAAAAAoImZLR0AkKz4M73C14YR/hg7vv1KkmSW2TL8NZzPZRjyDLtV3rH/lJzp4YovAAAAAAAAAADQplHphTYvsrthwC9JMv1SxxcrJFNaktZP39z4kC4ZkC5Jsku3qHzVnxXc+YFs25ZhuiTT3UKRAwAAAAAAAACAxkLSC21eiiec0DKCgUibYUmypFv7/kAze6cdPPfL20V2oEShsu0HOjrlyBnTzBEDAAAAAAAAAIDGRtILbUL81oZSRkq2hg8+VW6nJ9wQDMb1WdphmDLdB7cvNJwpShnzNwV3vCc7VCFnp+PlyOjXZHEDAAAAAAAAAIDmQdILbdbUydepR9deBxuqVHpJ0qLMgWrnjj+vy0ztLnf/K5s6PAAAAAAAAAAA0IziMwJAK5So0ivNmxF1bcQkvfyGU6VBq0njAgAAAAAAAAAArQNJL7RZkXO6KsUkvSpMpwr88ckyAAAAAAAAAABw6GF7Qxw6DiS9Au0MFU1waUT79crVVSr9WHL1vVzOLidJhinD3V6G6WjhYAEAAAAAAAAAQGMi6YVDRrCsTB5JtsdQsH10EWNg83MKbH5OkpQy/nkZ3o4tECEAAAAAAAAAAGgqbG+INiHRmV4b81apqGx/5Noz/+1wXyOua7TYbREBAAAAAAAAAECbR9ILbdabXz6v7Xs2Rq7LBgyXJJkBW2nLA9UNk0TSCwAAAAAAAACAQw3bG6JNSFTpJUmGcTBva1uWJKl4rEuBztXncw3T3bjBAQAAAAAAAACAFkelF9o0s0rSqzwQkiRlfeaXd2NIOwrbydHtbKUe/7JcfS4N988aJsOV0SKxAgAAAAAAAACApkPSC21WVlp7uZ2eyHVJeXhLQ0eZlLUgoLkrj5d3yA0ynGkyMwbI1fdyeYf/sYWiBQAAAAAAAAAATYntDdEmJNre8MozblNmZmb4IhRU/41Lou4HDEfktbPjcVLH45o0RgAAAAAAAAAA0HKo9EKbZRhG5LXn2X9E3VuYOUjpnTs3c0QAAAAAAAAAAKClkPRCm5Co0qsq17w3JUmhNGn/KS75TpKO6b9I5V//odaxAAAAAAAAAACg7WN7Q7RZVSu9KtkuQ/7uDh2lrZK2KpQvhfK/lGF6JGeaHJmDmj9QAAAAAAAAAADQ5Eh6oe2rUsmVqKbL/90jsiv2SpLSTnq3mYICAAAAAAAAAADNiaQXWrU9e/Zow4YNKikpqb5TwH/wdXzxVyThBQAAAAAAAAAADl2c6YVWq7i4WG+++aZWrVqlLVu2xN1/8dNHJUmOVUsibQ6frfQlAS1dPyCuv6PT8U0WKwAAAAAAAAAAaFmHdNJr69at+t3vfqejjz5a3bp1U58+fXTiiSfqn//8p8rKyho0t2VZWrt2rWbOnKlf/vKXOvHEE9WpUydlZ2crOztb8+fPb6R3cfjasWOHgsFgtfdDVviea+H7kTazXEpbHdJtgcu0oOfjMtL6SJKMlO5y972sSeMFAAAAAAAAAAAt55Dd3vCdd97RNddco6KiokhbWVmZli9fruXLl+u5557T7Nmz1a9fv3rNP2vWLP3sZz9rrHCRQE0JL0kyDmxlaHtT4+5t8XbQ8O49lTrwcdnBUsmRKsNIsPchAAAAAAAAAAA4JBySlV5ff/21rrzyShUVFSk9PV2///3v9f777+u1117Tj370I0nShg0bNG3aNBUXF9drDdu2I69dLpdGjBihYcOGNUr8SFY4ieX47pu4O2UOrzwHPt2GM42EFwAAAAAAAAAAh7hDstLrtttuk8/nk9Pp1Ny5c3XMMcdE7k2ePFn9+/fXnXfeqQ0bNuiRRx7R7bffXuc1hgwZovvuu0+jR4/WUUcdJa/Xq7/85S9avXp1Y76Vw1rVxGJCB/JYRll04vLZzpMkSR4HiS4AAAAAAAAAAA4Xh1yl19KlS7Vo0SJJ0mWXXRaV8Kp0ww03aPDgwZKkxx9/XIFAoM7rjBkzRtdcc42OPvpoeb3ehgWNhGpKepUbBTIc4ftldzyi35xwh64Yco1WpfZQnidHaU5Daa5D7uMNAAAAAAAAAACqcchlBd56663I60svvTRhH9M0NX36dElSYWGh5s+f3yyxoeGKzTztNzdpj2ONjAOlXsEuvfSghurbtJ56vPsp+n3fqToqx9XCkQIAAAAAAAAAgOZ0yG1vWFnllZaWppEjR1bbb8KECZHXX3zxhU466aSmDg11FFvplZ7t1dbSTVVawkmvRbv9kqRlGX1VmuPSE9mPaUSOW+WrXDIcafIM/UUzRQwAAAAAAAAAAFrKIZf0WrdunSSpb9++cjqrf3uDBg2KG4PWpbYzvQzDkIIBdX7tSc1ftULv5IzQ/EGDdGbqMsknhXySXNnyNE+4AAAAAAAAAACgBR1SSa/y8nLl5+dLkrp3715j3+zsbKWlpam0tFS5ubnNEV5SysvLWzqEJuX3+6P+rknsWWuxSTDbsmR/+qZGff6SJOm4ovX6bZeLpa5VexmH/M8UaEp1eWYBtA48t0DbwjMLtC08s0Dbc7g8t16vt6VDAIBW4ZBKepWUlERep6Wl1do/NTVVpaWlKi0tbcqw6iQvL0+hUKilw2hyu3btqrVPQUFB1HUgGJ0EK6+oUMaLD0W13bbtdfkGHzyqLmRZytu2rf6BApCU3DMLoHXhuQXaFp5ZoG3hmQXankP5uXU4HOrXr19LhwEArcIhlfSqWtHjcrlq7e/xhDe+8/l8TRZTXXXr1q2lQ2hSfr9fu3btUufOneV2u2vsW1hYGHXtcrmkKv8oJ8WbEjcmtSigB0um62dDvZJtyenwqmf3no0SO3A4qsszC6B14LkF2haeWaBt4ZkF2h6eWwA4vBxSSa+qZbyxW+MlUlFRIUlKSYlPnrSUw6UU2e121/peHQ5H1LVpGNHXDlOxnMW23H1/oNSBGQ0PEkBEMs8sgNaF5xZoW3hmgbaFZxZoe3huAeDwEJ81aMPS09Mjr5PZsrCsrExSclshovUxZCRsH9uRf7UDAAAAAAAAAMDh5pBKenm9XuXk5EiScnNza+xbUFAQSYx17969yWND3dm2Hd0Ql+NKnPTKdB9SH2sAAAAAAAAAAJCEQy47MHjwYEnS5s2bFQwGq+23bt26yOtBgwY1eVyou7ikVwwjcc5LvTMciW8AAAAAAAAAAIBD1iGX9DruuOMkhbc3XLFiRbX9Fi5cGHk9bty4pg4L9VDbuWyGYWrBebdEtb2dM1IZrkPuYw0AAAAAAAAAAGpxyGUHzjrrrMjrmTNnJuxjWZZmzZolScrKytKkSZOaJTYkb/PmzVq5cmWt/VYeebIe6nGGJOmpLpN1z+RfNXVoAAAAAAAAAACgFTrkkl5jxoyJVHs9//zzWrx4cVyfRx55RN99950k6dprr5XL5Yq6P3/+fGVnZys7O1vXXXdd0weNOF999VWtfQwZKgva+uWAy+Q8YaauHnK1hnq3qfzb+1Sx+gFVrP6b/JuebYZoAQAAAAAAAABAS3O2dABN4d5779UZZ5whn8+nCy+8ULfccosmTZokn8+nuXPn6plnnpEkDRgwQDfccEO914mtJKtamfTRRx9p69atket+/fpFknGoXWlpaVybO9UpFVdpMKSyYPS5Xz2cexXa9cnBLml95O73o6YKEwAAAAAAAAAAtBKHZNJrxIgReuqpp3TNNdeoqKhId999d1yfAQMGaPbs2crIyKj3Otdff3219/7xj39EXc+YMYOkVwOkpaUpq7NX2nWwzZCh0piklzemdtEwDrliRgAAAAAAAAAAkMAhmxGYMmWKFixYoJ/97GcaMGCAUlNTlZWVpVGjRumuu+7SZ599pn79+rV0mEjSySefrFXffxnTauj/rS2JaukRWhvXBwAAAAAAAAAAHPoOyUqvSr169dI999yje+65p07jJk2apIKCglr7JdMH9WPb0RVchmGoZ4f+2lu4I9K2c/9Wnfn9ZwoaDgUMh7qm79Mpjo8OjkntJWeXk5otZgAAAAAAAAAA0HIO6aQXDi2GEV21lZ2ao2fXPh653nemW4EqxYt22VY5u53RbPEBAAAAAAAAAICWc8hub4hDj2VbUdfd2/eJvLYlBTrGf5yDuz9r4qgAAAAAAAAAAEBrQNILrVKi7Q1j22QdvA5lJj67K7Dt1cYODQAAAAAAAAAAtEJsb4g2Y0D3I+V1p8qWLduyZNsdIveslMRJr3ANGAAAAAAAAAAAONSR9EKbMbL/BI3sPyFy/e0LLxy8Sc4LAAAAAAAAAIDDGtsbos2wQ35ZFfskSUb+Lh377r9rHePsOK6pwwIAAAAAAAAAAK0AlV5olWLP7wrlf6Wybx+XrAqZ2SOU+V236AGWLbvclOG1Ik3OLqfIcGU1R7gAAAAAAAAAAKCFUemFNiG4fa5kVUiSrIKvFQisibrv3m3LeC9b7oHXHhyz80MF85c0a5wAAAAAAAAAAKBlkPRCqxRb6WUHiiSHVwVmJ5VbhgLd0uLG5PYZqFDRdzGtfMQBAAAAAAAAADgckBFAm2BIWu7rpOWBPvIYttztTonr0ylzo0K7PokeZxjNFCEAAAAAAAAAAGhJJL3QJphpPfXezgrl7tuq/+3trP/sWKJlnVKj+uzvNjBunKP9Mc0VIgAAAAAAAAAAaEEkvdAmeI64XU6HS9t9trb5pK17N+ovfadE7r/efrTS+vSPGmOk9Zaz2+nNHSoAAAAAAAAAAGgBzpYOAEgk9kyvRG0LUo5V1sQzlRUqU567nfakfSF/1f6l3ytU8K2c7cc0cbQAAAAAAAAAAKClkfRCm2AYRlzSy5apUqdXpU6vTuwYkJk1LOE4AAAAAAAAAABw6CPphTbj+vP+JNu2ZduWtj/xT9239tcKyqV8V7q+mnicypd+1NIhAgAAAAAAAACAFkLSC22CXb5L7VOCkizJkPpsWyqnZcstv1Ir9ulbO1jNSCq9AAAAAAAAAAA4HJD0QquT6DyvijUPqdzYErk2BzuU8dXBRJdhRie3DHc7pRz3jGTyEQcAAAAAAAAA4HBARgBtQyBfch+89Ds9kg4mvRy2JEfqgStbcmXIcHiaM0IAAAAAAAAAANCCSHqhTXJY0dsZLs8+WeMm39ZC0QAAAAAAAAAAgJZG0gutTqLtDaOYHjkDpVFNltsrO1As279fdqhckiHDlS4zpWvTBQoAAAAAAAAAAFoNkl5oE2xHuvbYpgzbUupR98mcdbXcaVL5cKdCaYaGOr9QcOcm+df/K2pc2knvtlDEAAAAAAAAAACgOZH0QpvgHPkXPf7WreGL7XdJ47rrRu8upXUKNx2rlxXcfYQkyZEzRnawTFbRmhaKFgAAAAAAAAAANDeSXmgTtu/ZENdm5ZiSrIPXhd9KktwDfiq50hXY+EwzRQcAAAAAAAAAAFoaSS+0OonO9Hrzy+clI7rNtc+Sw2UpdV1Ixce6ZKT1kV26Rb7F1x7oYco98BoZroymDxoAAAAAAAAAALQos6UDAOor1R9SqJ2p4mNd4QarQoa7XeS+o9MkEl4AAAAAAAAAABwmSHqh1UlU6RXrhOxiWT0cchRZ6vBiuZal/1S2b4ds//5IH8+wXzdlmAAAAAAAAAAAoBUh6YU2Z0RamcZllkmSQpmmjJBkOdOi+hipPWSY7N4JAAAAAAAAAMDhgqwA2gRb4eqvH3Tap56eQNS94nEuORyx+duYA8AAAAAAAAAAAMAhjaQX2owsR0i9vIG49vLephwOh2Q4JNmSLcmgiBEAAAAAAAAAgMMJSS+0OtWd6WUYidvvW3qRxv1gvNKOPLkpwwIAAAAAAAAAAK0Y5TBo817udqzSQ/tkle+RVZHf0uEAAAAAAAAAAIAWQKUX2gzDmSYpPqm1uMet0mbJt1ky0nop9dj/NH9wAAAAAAAAAACgRZH0QqtT7faGll/uob+S4c7WBe/vk2RoSupS/Sjj06qDmyVGAAAAAAAAAADQupD0QpthejvJ1fUU5ZeHNL98pyQpzSiPTnrJapHYAAAAAAAAAABAy+JML7QRtmSEP66vbymPtFoyYrpR6QUAAAAAAAAAwOGISi+0OkVFRYlvhMpV+tlFmhYs1bTe4aaHC8/U5Nw/6fUzu6uzq0QyHLLK8iTTJdPbsfmCBgAAAAAAAAAALYqkF1qd3bt3x7XZsmTYIRmOVNnB0kj7jVlv68LFX6nTqT9S+dcPRNrN9P5KOebRZokXAAAAAAAAAAC0PLY3RKtjJ9ii0DKCkn+/jJSucfc6WD5Zvp3NERoAAAAAAAAAAGilSHqh1YlNelUYxQdeWbIKvonr361sr0L7v46dpWmCAwAAAAAAAAAArRLbG6LViU16WQpKkoxq+n/cbpjGth8rWQHJDsoq2SSrZEvTBgkAAAAAAAAAAFoVkl5odRJtb1jJTO8rq2RzVFuhlSZ372lS72myfLsU2PKC3P1/3MRRAgAAAAAAAACA1oSkF9oMQ5Lh6SjFJL1Ozl6tQO5bkhWU7IBcvafKcGe3SIwAAAAAAAAAAKBlkPRCqxNf6RW+NgzJzBioUP7iqLuBkUHpu4cj1x5vF5mp3Zs6TAAAAAAAAAAA0IqQ9EKrU9P2ho6cMUp9+ukDHcN/FZ7kliSZGQMkmeGzvQAAAAAAAAAAwGGFpBdavY6pqRrdo59SnQ6VL1ulrK1W1P19Rjs57P2SM13eI+9QaN/SFooUAAAAAAAAAAC0FLOlAwBixVZ6te8wWBOP/4NGj79DGz5dHtfflX5k+IXlV8W6RyWHpznCBAAAAAAAAAAArQiVXmh1qtve0LJtaX9+XLt3xM/l35Quq2idzPR+crQ/tqlDBAAAAAAAAAAArQxJL7R6hmFIkhbv9quvvyDq3v8bf40ucWfIM+SmFogMAAAAAAAAAAC0FmxviFYnttKrMuk1Z5NPIcNUsMrHdvzYIc0aGwAAAAAAAAAAaJ2o9EKbsbEoqGHH/k2Gbal9oERd/QX6dNjglg4LAAAAAAAAAAC0AiS90OrEVnpt2blWMz/6Vp/kXRy+b5ja687UXnemHCmpLREiAAAAAAAAAABoZdjeEK1ObNKrpLxQW3KX6j8dHo1qz3YbzRkWAAAAAAAAAABoxUh6odXJy8uLazNkK82siGr72RHpzRUSAAAAAAAAAABo5djeEK2KZVnavXt3wntjCzfp9W8eUKnDo3xXurqc+utmjg4AAAAAAAAA/n979x0eVbXvf/yTThJKIHSIQAgBEWkRLkgRVIQAIqgoGMpBRYogqAg26pHuBaVbQJqHpqDSjnBQIr0G8F6agVBCkJIwRNLb74/8su9MMkkmSMok79fz+Jy9Z6291trz8J0zme9eawEoqkh6oUiJiYnJ8lqNUrGqXvaeKty5p65RJyRJt1zK6LQbExUBAAAAAAAAAEA6sgYoUjLv5yVJHdr1VFm351XmeLLxWoyjm5p4uxTk0AAAAAAAAAAAQBFG0gtFirWkV4WazRUbX1HOpv8ri3d2k7OjQ0EODQAAAAAAAAAAFGEkvVDkOTg4qN6uby1eaxBzrZBGAwAAAAAAAAAAiiKSXihSrM30kqSH7oYX8EgAAAAAAAAAAIA9IekFAAAAAAAAAAAAu0fSC0WKtZleqTdPKdWlEAYDAAAAAAAAAADsBkkvFCnWkl6zd3yqOY9VK4TRAAAAAAAAAAAAe+Fc2AMAcpKmNMWmOsnVyfpeXwAAAAAAAAAAABIzvVDEWJvpZU384PfzeSQAAAAAAAAAAMCekPSCXXDIlAtLbtmxcAYCAAAAAAAAAACKJJJeKFKyzvRKP3dIyfS6q1vBDAgAAAAAAAAAANgFkl6wCw6FPQAAAAAAAAAAAFCkFduk15UrV/TRRx+pRYsWql69umrXrq2OHTtq3rx5io2NfWD97Ny5U0FBQWrYsKEqV66shg0bKigoSDt37nxgfZQk2e3pZb684b0nni2g0QAAAAAAAAAAAHvhXNgDyA/bt2/XkCFDFB0dbbwWGxurkJAQhYSEaOXKlVq/fr18fX3vu4/U1FSNGjVKq1atsng9IiJCERER2rp1qwYMGKDPPvtMjo7FNreY79L+//KG0c7uCi73sCLcvPRc+y5KLeRxAQAAAAAAAACAoqXYZWNOnjypV199VdHR0SpdurTGjx+vHTt26Mcff9TAgQMlSaGhoXrppZf0119/3Xc///znP42EV+PGjbV06VL98ssvWrp0qRo3bixJWrlypT755JO/f1MlSHYzvW64eOmpZh/rl15jler3SAGPCgAAAAAAAAAAFHXFbqbX+++/r7i4ODk7O2vjxo1q2bKlUfbEE0+obt26mjBhgkJDQ7VgwQJ98MEHee4jNDRU8+fPlyQ1a9ZM27Ztk7u7uySpefPmCgwMVLdu3RQSEqJ58+apX79+f2tWWUmSXdIrg2+ZYvdPFgAAAAAAAAAAPADFaqbXsWPHdODAAUlS//79LRJeGUaMGKH69etLkpYsWaKkpKQ897N48WIlJydLkmbNmmUkvDJ4eHho1qxZkqTk5GQtWrQoz30gg2USrFkl10IaBwAAAAAAAAAAKMqKVdJr69atxnFQUJDVOo6OjurTp48k6e7du9qzZ0+e+khLS9O2bdskSf7+/mrRooXVei1atFC9evUkSdu2bct1BhPSZfc+OTukSJLaVnUryOEAAAAAAAAAAAA7UaySXhmzvDw9PdW0adNs67Vp08Y4PnjwYJ76uHz5sq5fv56lnZz6iYiI0OXLl/PUDyxVSbyrWnG3CnsYAAAAAAAAAACgiCpWGySdP39eklSnTh05O2d/a/7+/lmusdXZs2eN44yZXNkxLz9//rxq166dp76Kq1+Ct0lp1mdsOUhykJNxnvb/lzd0TU3R+cPvKG7QFsndoyCGCQAAAAAAAAAA7EixSXrFx8crMjJSklSjRo0c63p5ecnT01MxMTG6du1anvqJiIgwjnPrp2bNmsaxrf3Ex8fnaTz2JjExUUpzkqNZYssWpVKT5JSWqvjUVKmYv0dAUZKYmGjxvwCKPuIWsC/ELGBfiFnA/pSUuC1VqlRhDwEAioRik/S6d++ecezp6ZlrfQ8PD8XExCgmJibf+vHw+L8ZSebX5SQiIkIpKSl5GlNxlqL0LyTl4tPfk6sR1wtzOECJdePGjcIeAoA8Im4B+0LMAvaFmAXsT3GOWycnJ/n6+hb2MACgSCg2SS/zGVIuLi651ndzS19eLy4uLt/6cXV1tXpdTqpXr56n8dibvDxVk6ZU3XW6ItfkVD19+a6iZn4rHy/vfBwdgMwSExN148YNValSxeIzDUDRRdwC9oWYBewLMQvYH+IWAEqWYpP0Mp/Cm5SUlGv9hIQESZK7u3u+9WOe4LF1inFJmIrsU9FFrq6OcnZKX+IwxaGM0hyyJhDdXF3k7FRHtSrWVNVX60uOeVsSEcCD4+rqWiI+n4DihLgF7AsxC9gXYhawP8QtAJQMxSbpVbp0aePYliULY2NjJdm2FOL99pPRR+brSrp6jZ6Uj48PXzQAAAAAAAAAAMAD41jYA3hQSpUqpQoVKkiSrl27lmNdk8lkJKxq1KiRp37Mlx/MrZ/w8HDjOK/9AAAAAAAAAAAAwHbFJuklSfXr15ckhYWFKTk5Odt658+fN479/f3z1EeDBg2M4z/++CPHuublee0HAAAAAAAAAAAAtitWSa/WrVtLSl928MSJE9nW27dvn3HcqlWrPPVRq1YtVatWLUs71uzfv19S+uywWrVq5akfAAAAAAAAAAAA2K5YJb26detmHH/77bdW66Smpmrt2rWSpHLlyqldu3Z56sPBwUFdu3aVlD5j7MiRI1brHTlyxJhR1rVrVzk4OOSpHwAAAAAAAAAAANiuWCW9AgICjNleq1at0uHDh7PUWbBggc6dOydJGjp0qFxcXCzK9+zZIy8vL3l5eWnYsGFW+xk2bJicnJwkSWPHjlVcXJxFeVxcnMaOHStJcnZ2zrYdAAAAAAAAAAAAPBjFKuklSTNmzJC7u7uSk5P1/PPPa86cOTpy5Ih+++03jR49WhMmTJAk+fn5acSIEffVh5+fn9566y1JUkhIiDp37qyNGzcqJCREGzduVOfOnRUSEiJJeuutt1S3bt0Hc3MAAAAAAAAAAACwyrmwB/CgNWnSRMuWLdOQIUMUHR2tKVOmZKnj5+en9evXq0yZMvfdz/jx43Xr1i2tXr1ap06d0quvvpqlTv/+/fXxxx/fdx8AAAAAAAAAAACwTbFLeklSYGCg9u7dqyVLlmjHjh2KiIiQi4uLfH191bNnTw0ePFgeHh5/qw9HR0ctWLBAPXr00PLlyxUSEqLIyEh5e3urWbNmGjRokDp16vSA7ggAAAAAAAAAAAA5cTCZTGmFPQiUHPHx8bp69ap8fHxUqlSpwh4OgFwQs4D9IW4B+0LMAvaFmAXsD3ELACVLsdvTCwAAAAAAAAAAACUPSS8AAAAAAAAAAADYPZJeAAAAAAAAAAAAsHskvQAAAAAAAAAAAGD3SHoBAAAAAAAAAADA7pH0AgAAAAAAAAAAgN0j6QUAAAAAAAAAAAC7R9ILAAAAAAAAAAAAdo+kFwAAAAAAAAAAAOweSS8AAAAAAAAAAADYPZJeAAAAAAAAAAAAsHskvQAAAAAAAAAAAGD3SHoBAAAAAAAAAADA7pH0AgAAAAAAAAAAgN0j6YUC5+TkVNhDAJAHxCxgf4hbwL4Qs4B9IWYB+0PcAkDJ4WAymdIKexAAAAAAAAAAAADA38FMLwAAAAAAAAAAANg9kl4AAAAAAAAAAACweyS9AAAAAAAAAAAAYPdIegEAAAAAAAAAAMDukfQCAAAAAAAAAACA3SPpBQAAAAAAAAAAALtH0gsAAAAAAAAAAAB2j6QXCsSVK1f00UcfqUWLFqpevbpq166tjh07at68eYqNjS3s4QFFWkhIiGbOnKlevXqpYcOGqly5smrUqKGAgAANHz5cBw4cyFN7O3fuVFBQkNFWw4YNFRQUpJ07d9rcRnJyspYtW6bAwEDVrVtXVatWVdOmTTV69GidOXPG5nYiIyM1depUPf744/Lx8ZGPj48ef/xxTZ06VVFRUXm6L8AeTJw4UV5eXsZ/e/bsyfUaYhYoWFevXtW0adPUoUMH1a1bV1WqVNEjjzyiwMBATZ06VadPn87xemIWKDiJiYlauXKlnn/+edWvX9/4nvzYY49p+PDhOnTokE3tELfA/bt165b+/e9/a+rUqXrxxRfl6+trfNcdNmxYntsrjvF4+vRpjR49Wk2bNlXVqlVVt25dBQYGatmyZUpOTra5HQCAbRxMJlNaYQ8Cxdv27ds1ZMgQRUdHWy338/PT+vXr5evrW8AjA4q+wMBAm5Jaffr00bx58+Tq6pptndTUVI0aNUqrVq3Kts6AAQP02WefydEx+2ciIiMj1bt3bx0/ftxquZubm2bPnq0BAwbkOOajR48qKChIN27csFpetWpVffvttwoICMixHcBenDp1Sk8++aTFH7abN29Wu3btrNYnZoGC98UXX2jKlCmKiYnJts7QoUM1Y8aMLK8Ts0DBunLlil5++eVcf8B+4403NHPmTDk4OGQpI26Bv8/Lyyvbsr59+2rx4sU2tVNc43HFihV67733lJiYaLU8ICBA69evl7e3d47tAABsR9IL+erkyZPq0qWL4uLiVLp0ab399ttq166d4uLitHHjRq1YsUJSeuLr119/VZkyZQp5xEDR0qxZM4WFhalatWp67rnn1Lp1a/n4+CglJUWHDx/WwoULFRERIUl68cUX9fXXX2fb1uTJkzV37lxJUuPGjTVq1CjVqVNHYWFh+vzzz3Xq1ClJ0jvvvKMJEyZYbSMlJUXdu3c3EnHPPvusBg4cqPLly+vo0aP69NNPdevWLTk6OmrdunXq1KmT1XbCw8PVoUMH3b59W87OznrzzTfVuXNnSdLPP/+shQsXKjk5WZUqVdLu3btVo0aN+3sDgSIiNTVVTz/9tI4fP65KlSrp1q1bknJOehGzQMGaPXu2pk6dKin9u+nAgQPVrFkzlS1bVnfu3NGpU6e0ZcsWBQQEaNq0aVmuJ2aBgpOUlKT27dsbCa9HHnlEb775purVq6d79+7pwIEDWrhwoZHAnjhxot5+++0s7RC3wN9nnvSqWbOm/P399csvv0jKW9KrOMbjjh071KdPH6Wmpqpy5cp699139dhjj+nOnTtasWKFNm/eLElq3bq1tmzZIicnJ5veKwBAzkh6IV9lzFJxdnbWtm3b1LJlS4vyefPmGV9Wxo0bpw8++KAwhgkUWS+//LL69OmjHj16WP0CHBkZqc6dOys0NFSStHXrVrVp0yZLvdDQULVq1UrJyclq1qyZtm3bJnd3d6M8NjZW3bp1U0hIiJydnXX48GGrsy9XrVqlkSNHSpJef/11ffrppxblFy9eVIcOHRQdHS1fX18dPnxYzs7OWdoZMmSI1q1bJ0lavny5evbsaVG+adMmDRo0SFLe/lACiqpFixbpww8/lL+/v7p37645c+ZIyj7pRcwCBSs4OFjPPfecpPTZ0/Pnz5eLi4vVuomJiVlmVhOzQMH68ccfNXDgQElSy5YttX379izflU+cOKFOnTopKSlJ5cqV04ULFyzihbgFHoxp06apefPmat68uSpXrqzLly+rSZMmkmz/t1oc4zEpKUktWrTQpUuXVLZsWQUHB6tOnToWdcaMGWM8uLpw4UIFBQXl9lYBAGzAnl7IN8eOHTOerunfv3+WhJckjRgxQvXr15ckLVmyRElJSQU6RqCoW7dunXr16pXtE1/e3t765JNPjPMff/zRar3FixcbS6rNmjXL4g8ISfLw8NCsWbMkpa9/vmjRIqvtLFiwQJJUvnx5TZkyJUu5r6+v8RTtxYsXtWXLlix1bty4oQ0bNkiSnnrqqSx/QEhSr1699NRTT0lKfw+yW1ICsAcZ+wNJ0pw5c7L9Id0cMQsUnNTUVL3zzjuSpEaNGmnBggU5xqm1pYSJWaBgme/V9fbbb1v9rty0aVNjZsbdu3d17tw5i3LiFngwPvzwQ3Xp0kWVK1e+7zaKYzxu2bJFly5dkpT+OZU54SVJU6ZMMWbKzZ8/3+o9AQDyjqQX8s3WrVuN4+yeVnF0dFSfPn0kpf8hsmfPngIZG1CcmM8SyfhSbS4tLU3btm2TJPn7+6tFixZW22nRooXq1asnSdq2bZvS0iwnAoeGhho/FvTq1UseHh5W23nllVeMY2t/RGzfvl2pqamSsv9sMG8nNTVV27dvz7YeUNSNGTNG9+7dU9++fdW2bdtc6xOzQMH65ZdfdOHCBUnS6NGjrT7xnRNiFih45g9L1q5dO9t65j8ym19D3AJFR3GNR/PfxMz7NOfh4aFevXpJks6ePWus4AIA+HtIeiHfZMzy8vT0VNOmTbOtZ74U28GDB/N7WECxY74hrrUNfS9fvqzr169LktWlD81llEdEROjy5csWZRkxnVs7VapUkZ+fnyTrMW1rO3w2oDjYtGmTfv75Z5UvX95iVmZOiFmgYP3www+SJAcHB2NWiCTduXNHFy5c0J07d3K8npgFCl5GDEjWH/rKEBYWJik9vs2XQiNugaKjuMZjxmv16tVTlSpV7rsdAEDekfRCvjl//ryk9Kfrcnpi1t/fP8s1AGy3d+9e4zhjuVBzZ8+eNY4znozLjnl55ng0XxLG1nauXbtmbCCeuZ2yZcvm+OW/atWqKlu2rNWxAPbAZDLp/fffl5S+Mbe3t7dN1xGzQME6evSoJOmhhx5SmTJltGHDBj3++OOqU6eOAgICVKdOHT322GOaP3++EhISslxPzAIF78UXXzT+/X7++edKSUnJUufkyZPasWOHJKl3795GfYm4BYqS4hiP9+7dU3h4eJ7GYq0dAMD9IemFfBEfH6/IyEhJUo0aNXKs6+XlJU9PT0npXzgA2C41NVWfffaZcZ6xNIK5iIgI4zi3eKxZs6ZxnDke76edtLQ0i+vM28mtDfM6fDbAHk2cOFE3btxQq1at1L9/f5uvI2aBgpOammr8wOTt7a1x48Zp8ODBOn36tEW90NBQjR8/Xj169JDJZLIoI2aBguft7a0lS5bIw8NDBw8eVMeOHbVmzRodOXJEu3fv1owZM9S9e3clJiaqSZMmWWZbE7dA0VEc4/FB3RMA4P6Q9EK+uHfvnnGckdDKScZay5mfsAGQs4ULF+rYsWOSpGeffdbqUqJ5iUfzdc/Nr/s77WSO64x2+GxAcbZ//36tXLlSzs7OmjNnjhwcHGy+lpgFCk50dLSxb8fp06f1xRdfqGrVqvryyy916dIlXb9+XVu3bjX2Fzl06JBGjBhh0QYxCxSOrl27avfu3RowYIB+//13DRs2TJ06dVLPnj01Y8YMubu7a/r06dq+fbsqV65scS1xCxQdxTEeH9Q9AQDuD0kv5Iv4+Hjj2MXFJdf6bm5ukqS4uLh8GxNQ3Ozdu1eTJ0+WJFWqVElz5syxWi8v8ejq6mr1uszn5vVyaydzXGe0Y8tnQ0Y7fDbAniQmJmr06NFKS0vT8OHD1bBhwzxdT8wCBcf8R6r4+Hh5eHho8+bNeumll+Tl5SV3d3e1adNGP/30kxo1aiQpfdP7jCURM67LQMwCBScxMVFr167Vtm3blJaWlqX85s2bWr9+vXbv3p2ljLgFio7iGI95uaeM38MyXwcAuH8kvZAvSpUqZRwnJSXlWj9jfwR3d/d8GxNQnJw5c0b9+vVTcnKySpUqpeXLl6tSpUpW6+YlHhMTE61el/ncvF5u7WSO64x2bPlsyGiHzwbYk//+7//W+fPnVbNmTY0bNy7P1xOzQMHJHDf9+/e3uveGu7u7xo8fb5xv3LjRahvELFAwYmJi9Nxzz2nOnDm6c+eORo0apcOHD+vmzZu6cuWKNm3apNatWyskJERBQUFasGCBxfXELVB0FMd4zMs9me8XmvmeAAD3h6QX8kXp0qWNY1uWXYiNjZVk2/RxoKS7dOmSnn/+eZlMJjk5OWnp0qVq06ZNtvXzEo8ZsZj5ur/TTua4zmiHzwYUR+fPn9fcuXMlSbNmzbqvf7vELFBwMsfNk08+mW3dJ554Qs7OzpKkkJAQq20Qs0DBmDFjhg4cOCBJmj9/viZPnix/f3+5urqqbNmy6tixozZv3qx27dopLS1NEyZM0O+//25cT9wCRUdxjMcHdU8AgPtD0gv5olSpUqpQoYKk3DfiNJlMxpcAWzYKBUqy69evq2fPnrp+/bocHBy0YMECdevWLcdrqlevbhznFo/h4eHGceZ4vJ92HBwcLK4zb8eWTXoz6vDZAHuxaNEiJSYmqnbt2oqLi9P333+f5b8zZ84Y9X/77Tfj9Yz/LyRmgYLj5uamihUrGuc5/dstVaqUvL29JUm3b982XidmgYKVlpam1atXS5L8/Pz0yiuvWK3n7Oysjz76SJKUmpqqf/3rX0YZcQsUHcUxHqtVq5bnsVhrBwBwf0h6Id/Ur19fkhQWFqbk5ORs650/f9449vf3z/dxAfYqMjJSvXr10qVLlySlzyLp27dvrtc1aNDAOP7jjz9yrGtenjkeM2I6L+3UqFEjy1NvGe1ER0frxo0b2bbx559/Kjo62upYgKIqY3mSS5cu6bXXXrP6308//WTUnz17tvF6xo/oxCxQsMxjLiUlJce6GeUZM74yX0/MAvnv5s2bunPnjiSpcePGOdZt2rSpcWweV8QtUHQUx3gsU6aMatasmaexWGsHAHB/SHoh37Ru3VpS+lTuEydOZFtv3759xnGrVq3ye1iAXbp7966ef/55nT17VpI0adIkDR482KZra9WqZTxpZh5v1uzfv19S+tNttWrVsijLiOnc2rlx44ZCQ0MlWY9pW9vhswElFTELFKzHH3/cOM54sMSa6OhoRUZGSrJ8gpuYBQqWedI5p4crJcu9dJycnIxj4hYoOoprPGa89scff+SYPCOuAeDBI+mFfGO+5Nq3335rtU5qaqrWrl0rSSpXrpzatWtXIGMD7ElsbKxefvllnTx5UpI0ZswYjR492ubrHRwc1LVrV0npMyuPHDlitd6RI0eMmZddu3aVg4ODRbmfn5/x1NumTZss1h43Z750TPfu3bOUBwYGytEx/f9+svtsMG/H0dFRgYGB2dYDipLFixfLZDLl+N+4ceOM+ps3bzZez/jDnZgFClaPHj2M461bt2Zbb8uWLUpLS5Nk+YMYMQsUrPLly6ts2bKS0uMqp8SX+Y/J5j+QE7dA0VFc49H8NzHzPs3FxsZq06ZNktJnvPn5+WXbHwDAdiS9kG8CAgKMHwRWrVqlw4cPZ6mzYMECnTt3TpI0dOhQubi4FOgYgaIuMTFR/fr108GDByWlx8nHH3+c53aGDRtmPN06duxYxcXFWZTHxcVp7NixktKfnh02bJjVdkaMGCFJunPnjiZOnJilPCwsTHPnzpUk+fr6Wv0jokqVKurdu7ckadeuXfrxxx+z1Pnhhx+0a9cuSdLLL7+sKlWq2HSfQHFBzAIFp1GjRurUqZMk6bvvvlNwcHCWOjdu3NDUqVMlSa6urgoKCrIoJ2aBguPo6KhnnnlGUvp+t59++qnVeiaTSZMmTTLOu3TpYlFO3AJFR3GMx+7du6t27dqSpLlz5yosLCxLnQkTJshkMkmSRo4cafWeAAB552AymdIKexAovk6ePKkuXbooLi5OpUuX1jvvvKN27dopLi5OGzdu1PLlyyWlP5Hz66+/qkyZMoU7YKCI6d+/vzZv3ixJat++vaZPn57liTZzrq6u2T4dNnnyZOMLfuPGjTV69GjVqVNHYWFh+uyzz3Tq1ClJ0jvvvKMJEyZYbSMlJUXdunUzknA9evTQwIED5eXlpWPHjmn27Nm6deuWHB0dtW7dOuNHxMzCw8PVoUMH3b59W87OzhoxYoQ6d+4sSfr555+1YMECJScnq2LFigoODmZDXxQr06dP18yZMyWlz/TKbpYzMQsUnNDQUD311FO6e/euSpUqpWHDhqlTp05yd3fXsWPHNHfuXGMj+smTJ2vUqFFZ2iBmgYJz/vx5dejQwZjJ0aVLF/Xt21e1a9dWQkKCjhw5osWLFys8PFyS9MQTT1j94Zq4Bf6+AwcO6OLFi8Z5VFSUxo8fLyl9ub7+/ftb1M/84EiG4hiPO3bsUJ8+fZSamqrKlStrzJgxCggIkMlk0ooVK4y9flu3bq0tW7ZYLMMKALh/JL2Q77Zv364hQ4YYG3xm5ufnp/Xr18vX17eARwYUfV5eXnmq7+Pjo99//91qWWpqqt566y2tXr062+v79++vzz//3FjOwZrIyEj17t1bx48ft1ru5uam2bNna8CAATmO9ejRowoKCsp2ffMqVaro22+/1WOPPZZjO4C9sTXpRcwCBevAgQMaOHCgbt68abXcwcFB7777brYzrolZoGDt3r1br732mrHXXnbat2+vlStXWv1eTdwCf9+wYcO0Zs0am+tnzGzKrLjG44oVK/Tee+8pMTHRanlAQIDWr18vb2/vHNsBANiOpBcKxJUrV7RkyRLt2LFDERERcnFxka+vr3r27KnBgwfLw8OjsIcIFEkPMumVYceOHVq+fLlCQkIUGRkpb29vNWvWTIMGDcr2SbfMkpOTtWLFCn333Xc6d+6cYmNjVbVqVT3xxBMaOnSoHn74YZvaiYyM1OLFi7Vt2zZduXJFkvTQQw+pa9euGj58uCpUqGBTO4A9sTXplYGYBQpOVFSUvvjiC23dulVXrlxRYmKiqlSporZt2+qNN95QkyZNcm2DmAUKTlRUlFatWqWdO3fq7Nmzunv3rpydnVW5cmU1b95cL774otW9fzIjboH796CSXhmKYzyePn1aX3zxhYKDg/Xnn3/Kw8ND9evXV+/evTVgwAA5Ozvb1A4AwDYkvQAAAAAAAAAAAGD3sp8PDAAAAAAAAAAAANgJkl4AAAAAAAAAAACweyS9AAAAAAAAAAAAYPdIegEAAAAAAAAAAMDukfQCAAAAAAAAAACA3SPpBQAAAAAAAAAAALtH0gsAAAAAAAAAAAB2j6QXAAAAAAAAAAAA7B5JLwAAAAAAAAAAANg9kl4AAAAAAAAAAACweyS9AAAAAAAAAAAAYPdIegEAAAB5MH36dHl5ecnLy0vTp08v7OHkqz179hj32q1bt8IeDgAAAAAAOXIu7AEAAAAAGbp166Z9+/bd17V9+/bV4sWLH/CIAAAAAACAvWCmFwAAAAAAAAAAAOweM70AAABQJDVv3lwBAQE213/sscfycTQAAAAAAKCoI+kFAACAIqlTp0764IMPCnsYWXzwwQdFclwAAAAAAJR0LG8IAAAAAAAAAAAAu0fSCwAAAAAAAAAAAHaP5Q0BAABQbD366KO6evWqJOnkyZOqVauWzp8/r2XLlunXX39VRESEJMnHx0ddu3bV4MGDVaVKlRzbnD59umbOnClJGjduXI5LHQYHB2vDhg06fvy4wsPDFRMTI1dXV5UvX161atVSkyZN1KFDBz355JNydXXNsd8jR45o/fr12rNnj65fv674+Hh5e3vr4YcfVufOnRUUFCRPT0+b35sLFy7oq6++0q5du3Tt2jW5urqqZs2aCgwM1D/+8Q/VqFHD5rbMnTt3TuvWrdPu3bt19epVmUwmlS1bVrVr19aTTz6pV199VdWqVcu1nXv37mn9+vX697//rdOnTysyMlJJSUny8PBQlSpV5Ovrq5YtWyowMFANGza8r7ECAAAAAIoXB5PJlFbYgwAAAAAkqVu3btq3b5+k3BNKtsic9Nq9e7fGjh2rhIQEq/W9vLy0aNEide3aNds2bUl6xcTE6PXXX9f27dttGue8efM0YMAAq2UxMTEaOXKkNm7cmGMbVatW1fz589WpU6dc+/v666/18ccfKz4+3mp5uXLltGTJEpUuXVrPPvusJKlNmzbaunVrtm0mJCTo/fff18qVK5WSkpJtPXd3d02ePFlvvPFGtnUOHz6sf/zjH0ZSMje3b9+WszPP8wEAAABAScdfhgAAACgRtm3bZiSoqlevrlatWsnT01OhoaE6dOiQUlNTZTKZNHDgQK1du1ZPPfXUfff1xhtvWCS8fH191bhxY5UvX15JSUm6ffu2Tp8+rStXruTYTmxsrHr06KFjx44Zr1WrVk2tW7eWp6enLl68qIMHDyolJUV//vmn+vbtq6VLl+q5557Lts1vvvlGY8aMMc5dXFzUtm1b+fj46M6dO9q7d6/u3LmjgQMHavz48Tbdb0xMjF544QUdPHjQeK1OnTpq2rSpvLy8dOfOHR06dEjXr19XXFycxo4dq7/++kvvvvtulrbCw8P1wgsv6K+//jLG17x5c9WpU0ceHh6KiYnRlStX9L//+7+Kjo62aXwAAAAAgJKBpBcAAABKhIkTJ8rR0VFTpkzR8OHD5ej4f9vbnj17VoMGDdKZM2eUlJSk4cOH69ChQ/Ly8spzP7///rsxI6p06dL65ptvsp19denSJX333XeqVKmS1fLx48cbCS8nJyd98sknGjJkiMXYL1y4oNdee00nTpxQcnKyRo4cqaZNm6pWrVpZ2rtw4YLFzLQ2bdroyy+/tFjKMCEhQZMmTdLixYv1z3/+06Z7fvfdd42El5+fn+bOnat27dpZ1ElJSdHy5cv14YcfKiEhQdOmTVO7du3UsmVLi3oLFy40El6tW7fWsmXLrC6HmJycrIMHD2rlypVycHCwaZwAAAAAgOKNpBcAAACKpJ07dyoqKsrm+h9++KHKly+fbXliYqImTZqkESNGZClr0KCBfvjhBz3++OOKjIzUjRs3tHDhQn300Ud5HveBAweM46FDh+a43GDt2rUtZl2ZCwsL0zfffGOcz5gxQ4MHD85Sr27duvrhhx/Uvn17XblyRdHR0Zo1a5YWLlyYpe6MGTOMJQ0ffvhhbdiwQR4eHhZ13NzcNH36dMXExGjlypU536yk/fv3a+3atZLSZ3f9/PPP8vb2zlLPyclJr732mkqVKqU333xTKSkpmjVrlr777juLeubv38KFC7Pd/8vZ2Vlt27ZV27Ztcx0jAAAAAKBkIOkFAACAIun48eM6fvy4zfVHjBiRY9KrVq1aVhNeGapUqaKxY8dq3LhxkqTVq1frww8/zPMsooxZSpKsJn9stWLFCqWmpkpK35vs9ddfz7aul5eXJk+erEGDBkmSvvvuO02bNk3lypUz6phMJv3000/G+eTJk7MkvMxNmTJF33//vWJiYnIcp3ly7ZNPPsn1noOCgvT555/r/Pnz2rVrl6KiolShQgWj/EG9fwAAAACAkscx9yoAAACA/evdu7ecnXN+5uvll1+Wk5OTJOn69ev6448/8tyP+VKBa9euVWxsbJ7bkKTffvvNOH7llVdyTb51797dSPolJCToyJEjFuWHDx9WQkKCJKlSpUp6+umnc2zPy8tLgYGBOdZJTk7W7t27JUlly5ZVly5dcqyfIWPpw7S0NIt9wCTL9898phsAAAAAALlhphcAAACKpHHjxlnsP/V3tWjRItc6Xl5eqlevns6ePStJOnXqlPz9/fPUzzPPPCNPT0/FxMTo5MmTatmypfr166fOnTurcePGRlItJ2lpafr999+N8//6r//K9RoXFxcFBAToP//5jyTp5MmTFomtU6dOGcfNmze32BcsOy1atMiy/KC5//mf/zFmgjk7O+v999/PtU1JFjP4rl27ZlHWq1cvI+E3adIk/frrr+rdu7c6duxokRADAAAAACAzkl4AAAAoEWrWrGlzvYyk1+3bt/PcT4UKFTRv3jwNHTpUSUlJCg8P14wZMzRjxgyVLl1aAQEBatOmjbp06aLGjRtbbePu3btKSkoyzn18fGzq+6GHHjKOIyMjLcrM78XW9nJ7z/7880/jOCoqSl999ZVN7ZozmUwW5wMGDNB//vMfbd26VZIUHBys4OBgYzyPP/642rZtq27durH8IQAAAADAAssbAgAAoETIaf+q7Ordu3fvvvp64YUXtGvXLnXv3l0uLi4W7QUHB2vatGlq3769OnTooP3792e5PvM+Wg9i7OZturu729Sep6dnjuXR0dE2tZOT5ORki3MnJyetXr1a8+bNU4MGDSzKwsPDtX79er311ltq0KCBRo4cqTt37vztMQAAAAAAigdmegEAAKBEsHVvLfN6pUuXvu/+GjdurNWrV8tkMmn//v06ePCgDh48qJCQEGMW14kTJ/Tss89q6dKl6tmzp3Ft5mRTbGxsrgmo3MZufn1cXJxN95A5+ZaZeZLtkUce0b59+2xqNzcODg4aMGCABgwYoNDQUO3bt08HDx7UgQMHdOnSJUlSUlKSVq1apb1792rnzp2qWLHiA+kbAAAAAGC/mOkFAACAEiE8PNymeuZ7TD2I5fO8vLzUtWtXTZkyRTt27NCFCxe0cOFCY+nAlJQUvfvuuxaJqHLlylnMELN17FeuXMl27OZJoatXr9rUXub9tjKrXLmycXzz5k2b2swrPz8/DRw4UIsXL9aJEyd09OhRvfnmm8beaGFhYZo5c2a+9A0AAAAAsC8kvQAAAFAiHDlyJNc6JpNJ58+fN86bNGnywMdRtmxZBQUFafPmzXJzc5OUvv/W4cOHjToODg569NFHjfNDhw7l2m5ycrKOHz9unGceu/n+YSEhIUpNTc21zdzes0cffdS4h1u3bunixYu5tvl3+fn5aerUqfrggw+M17Zv357v/QIAAAAAij6SXgAAACgRvv/+e6WkpORYZ8OGDUadqlWrql69evk2njp16ljsWXXr1i2L8vbt2xvHa9asUVpaWo7tbd26VVFRUZKkUqVKqUWLFhblLVu2NBJUN2/e1C+//JJje3fv3s01meTu7m4xzq+//jrH+g9SYGCgcZxfs8wAAAAAAPaFpBcAAABKhLCwMC1atCjb8ps3b2rWrFnGeb9+/eTg4JDnfiIjI22ql5KSohs3bhjnlSpVsigfOHCgHB3Tv66fPHlSy5cvz7Ytk8mkCRMmGOcvvPCCypUrZ1HHy8tLPXr0MM4nTJiQ495ekyZN0r1793K9j1GjRhnHX375pXbv3p3rNRnM7z+Dre+f+dKLmd87AAAAAEDJRNILAAAAJYKrq6smTpyoxYsXZ1na79y5c+rZs6cx26py5cp6880376uf8ePHKzAwUGvWrJHJZLJaJyoqSm+99Zb+/PNPSelLHrZs2dKiTp06dTRo0CDj/L333tNXX32VZewXL17U888/r8uXLxttjR071mq/Y8eONWZ7nT59Wi+99JIiIiIs6iQkJOjjjz/WN998I1dX11zvt23bturbt6+k9CUWX3rpJc2ZMyfbhFl8fLy2bNmivn37GteZa9SokUaPHq29e/dmuwRjSEiIxT0+/fTTuY4TAAAAAFD8OZhMppzXSQEAAAAKSLdu3bRv3z5JUvPmzRUQEGDzte7u7poyZYrFa48++qiuXr0qSZo+fbqxD1SNGjXUqlUreXp6KjQ0VAcPHjQSLM7OzvrXv/6lZ555xmo/06dP18yZMyVJ48aNs9hbSpKGDRumNWvWSJKcnJzk7+8vf39/eXl5KS4uTtevX9ehQ4eUmJhoXPP5559r4MCBWfqKjY1V9+7dLfbqMh97WFiY9u/fbyzJ6OzsrKVLl+q5557L9n36+uuvNWbMGOPc1dVVbdu2lY+Pj0wmk/bs2aOoqCi5urpq/PjxGj9+vCSpTZs22rp1q9U2ExIS1LdvX4slEz08PBQQEKCaNWvKzc1Nd+/eVVhYmM6cOaOEhARJUtOmTbPMDPPy8jKOy5Qpo0aNGsnHx0eenp6KjIzUH3/8oTNnzhh1KlasqD179qhatWrZ3jMAAAAAoGRwLuwBAAAAANYcP37cItmTm7Jly2ZJepnr2rWr3Nzc9P777+vatWv6/vvvs9QpV66cFixYkG3CyxalS5c2jlNSUnTmzBmLJI25MmXK6JNPPrGa8JLSE0c//fSTRo4cqU2bNklStmOvWrWq5s+fr06dOuU4vtdff10pKSmaMGGCEhISlJiYmGV/r7Jly2rJkiUqU6ZMjm1lcHNz04YNGzRjxgwtXLhQsbGxio2N1Z49e7K9xsXFJcu+Y1L6+5cxS+yvv/7SgQMHdODAAattNGrUSMuWLSPhBQAAAACQRNILAAAAJcirr76q1q1ba9myZQoODjaW9nvooYfUpUsXvfHGG6paterf6mP27Nl6/fXXtXv3bh09elRnzpxReHi47t27J2dnZ1WoUEENGjRQx44d1adPn1z3oypdurS++eYbDRs2TOvWrdPevXt1/fp1xcfHy9vbWw8//LA6d+6sfv36ydPT06YxDhkyRE899ZS+/PJL7dq1SxEREXJ1dVWNGjXUpUsXDRo0SD4+PjkmrTJzcnLSRx99pCFDhmjNmjUKDg7W2bNnFRUVpaSkJJUpU0Y+Pj5q2LCh2rVrp2eeeUYVK1bM0s7Fixe1f/9+7d27VyEhIbpw4YJu3bql+Ph4eXh4qHr16mrSpIl69Oihrl27GvueAQAAAADA8oYAAAAotsyXNzx58qRq1apVyCMCAAAAAAD5hcciAQAAAAAAAAAAYPdIegEAAAAAAAAAAMDukfQCAAAAAAAAAACA3SPpBQAAAAAAAAAAALtH0gsAAAAAAAAAAAB2j6QXAAAAAAAAAAAA7J6DyWRKK+xBAAAAAAAAAAAAAH8HM70AAAAAAAAAAABg90h6AQAAAAAAAAAAwO6R9AIAAAAAAAAAAIDdI+kFAAAAAAAAAAAAu0fSCwAAAAAAAAAAAHaPpBcAAAAAAAAAAADsHkkvAAAAAAAAAAAA2D2SXgAAAAAAAAAAALB7/w92QUae4mF/NQAAAABJRU5ErkJggg==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19199" y="2088545"/>
            <a:ext cx="9829165" cy="44030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44314226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양쪽 모서리가 둥근 사각형 20"/>
          <p:cNvSpPr/>
          <p:nvPr/>
        </p:nvSpPr>
        <p:spPr>
          <a:xfrm>
            <a:off x="9447399" y="1082299"/>
            <a:ext cx="2609677" cy="5775701"/>
          </a:xfrm>
          <a:prstGeom prst="round2SameRect">
            <a:avLst>
              <a:gd name="adj1" fmla="val 19257"/>
              <a:gd name="adj2" fmla="val 0"/>
            </a:avLst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양쪽 모서리가 둥근 사각형 4"/>
          <p:cNvSpPr/>
          <p:nvPr/>
        </p:nvSpPr>
        <p:spPr>
          <a:xfrm>
            <a:off x="525417" y="319314"/>
            <a:ext cx="11161486" cy="6538686"/>
          </a:xfrm>
          <a:prstGeom prst="round2SameRect">
            <a:avLst>
              <a:gd name="adj1" fmla="val 9802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24000" tIns="108000" rtlCol="0" anchor="t"/>
          <a:lstStyle/>
          <a:p>
            <a:pPr lvl="0" latinLnBrk="0">
              <a:defRPr/>
            </a:pPr>
            <a:endParaRPr lang="en-US" altLang="ko-KR" sz="2800" i="1" kern="0" dirty="0">
              <a:solidFill>
                <a:prstClr val="white"/>
              </a:solidFill>
              <a:latin typeface="a로케트" pitchFamily="18" charset="-127"/>
              <a:ea typeface="a로케트" pitchFamily="18" charset="-127"/>
            </a:endParaRPr>
          </a:p>
          <a:p>
            <a:endParaRPr lang="ko-KR" altLang="en-US" sz="1600" dirty="0"/>
          </a:p>
        </p:txBody>
      </p:sp>
      <p:sp>
        <p:nvSpPr>
          <p:cNvPr id="6" name="직사각형 5"/>
          <p:cNvSpPr/>
          <p:nvPr/>
        </p:nvSpPr>
        <p:spPr>
          <a:xfrm>
            <a:off x="950685" y="1248229"/>
            <a:ext cx="10290629" cy="5609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5"/>
          <p:cNvGrpSpPr/>
          <p:nvPr/>
        </p:nvGrpSpPr>
        <p:grpSpPr>
          <a:xfrm>
            <a:off x="9243004" y="677848"/>
            <a:ext cx="1503554" cy="408789"/>
            <a:chOff x="9128703" y="537029"/>
            <a:chExt cx="1815068" cy="493485"/>
          </a:xfrm>
        </p:grpSpPr>
        <p:sp>
          <p:nvSpPr>
            <p:cNvPr id="7" name="모서리가 둥근 직사각형 6"/>
            <p:cNvSpPr/>
            <p:nvPr/>
          </p:nvSpPr>
          <p:spPr>
            <a:xfrm>
              <a:off x="10450286" y="537029"/>
              <a:ext cx="493485" cy="493485"/>
            </a:xfrm>
            <a:prstGeom prst="roundRect">
              <a:avLst/>
            </a:prstGeom>
            <a:solidFill>
              <a:srgbClr val="E27D45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모서리가 둥근 직사각형 7"/>
            <p:cNvSpPr/>
            <p:nvPr/>
          </p:nvSpPr>
          <p:spPr>
            <a:xfrm rot="2700000">
              <a:off x="10648042" y="585560"/>
              <a:ext cx="97972" cy="396421"/>
            </a:xfrm>
            <a:prstGeom prst="roundRect">
              <a:avLst>
                <a:gd name="adj" fmla="val 50000"/>
              </a:avLst>
            </a:prstGeom>
            <a:solidFill>
              <a:srgbClr val="FFE1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모서리가 둥근 직사각형 8"/>
            <p:cNvSpPr/>
            <p:nvPr/>
          </p:nvSpPr>
          <p:spPr>
            <a:xfrm rot="18900000">
              <a:off x="10642315" y="585559"/>
              <a:ext cx="97972" cy="396421"/>
            </a:xfrm>
            <a:prstGeom prst="roundRect">
              <a:avLst>
                <a:gd name="adj" fmla="val 50000"/>
              </a:avLst>
            </a:prstGeom>
            <a:solidFill>
              <a:srgbClr val="FFE1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9787929" y="537029"/>
              <a:ext cx="493485" cy="493485"/>
            </a:xfrm>
            <a:prstGeom prst="roundRect">
              <a:avLst/>
            </a:prstGeom>
            <a:solidFill>
              <a:srgbClr val="00B0F0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9871793" y="711835"/>
              <a:ext cx="325756" cy="211804"/>
            </a:xfrm>
            <a:prstGeom prst="roundRect">
              <a:avLst>
                <a:gd name="adj" fmla="val 0"/>
              </a:avLst>
            </a:prstGeom>
            <a:solidFill>
              <a:srgbClr val="00B0F0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9871793" y="639885"/>
              <a:ext cx="325756" cy="72987"/>
            </a:xfrm>
            <a:prstGeom prst="roundRect">
              <a:avLst>
                <a:gd name="adj" fmla="val 0"/>
              </a:avLst>
            </a:prstGeom>
            <a:solidFill>
              <a:srgbClr val="FFE1BB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9128703" y="537029"/>
              <a:ext cx="493485" cy="493485"/>
            </a:xfrm>
            <a:prstGeom prst="roundRect">
              <a:avLst/>
            </a:prstGeom>
            <a:solidFill>
              <a:srgbClr val="00B0F0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모서리가 둥근 직사각형 14"/>
            <p:cNvSpPr/>
            <p:nvPr/>
          </p:nvSpPr>
          <p:spPr>
            <a:xfrm>
              <a:off x="9212567" y="849435"/>
              <a:ext cx="325756" cy="72987"/>
            </a:xfrm>
            <a:prstGeom prst="roundRect">
              <a:avLst>
                <a:gd name="adj" fmla="val 0"/>
              </a:avLst>
            </a:prstGeom>
            <a:solidFill>
              <a:srgbClr val="FFE1BB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오른쪽 대괄호 19"/>
          <p:cNvSpPr/>
          <p:nvPr/>
        </p:nvSpPr>
        <p:spPr>
          <a:xfrm rot="16200000">
            <a:off x="5815238" y="-4570912"/>
            <a:ext cx="561521" cy="10648951"/>
          </a:xfrm>
          <a:prstGeom prst="rightBracket">
            <a:avLst>
              <a:gd name="adj" fmla="val 93981"/>
            </a:avLst>
          </a:prstGeom>
          <a:ln w="60325">
            <a:gradFill flip="none" rotWithShape="1">
              <a:gsLst>
                <a:gs pos="32000">
                  <a:schemeClr val="accent1"/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1132461" y="1403482"/>
            <a:ext cx="9927425" cy="551543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a시월구일2" pitchFamily="18" charset="-127"/>
                <a:ea typeface="a시월구일2" pitchFamily="18" charset="-127"/>
              </a:rPr>
              <a:t>SUB TITLE :// 6-4: </a:t>
            </a:r>
            <a:r>
              <a:rPr lang="en-US" altLang="ko-KR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a시월구일2" pitchFamily="18" charset="-127"/>
                <a:ea typeface="a시월구일2" pitchFamily="18" charset="-127"/>
              </a:rPr>
              <a:t>Cliff-Walking </a:t>
            </a:r>
            <a:r>
              <a:rPr lang="ko-KR" altLang="en-US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a시월구일2" pitchFamily="18" charset="-127"/>
                <a:ea typeface="a시월구일2" pitchFamily="18" charset="-127"/>
              </a:rPr>
              <a:t>환경 </a:t>
            </a:r>
            <a:r>
              <a:rPr lang="en-US" altLang="ko-KR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a시월구일2" pitchFamily="18" charset="-127"/>
                <a:ea typeface="a시월구일2" pitchFamily="18" charset="-127"/>
              </a:rPr>
              <a:t>– Sarsa </a:t>
            </a:r>
            <a:r>
              <a:rPr lang="ko-KR" altLang="en-US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a시월구일2" pitchFamily="18" charset="-127"/>
                <a:ea typeface="a시월구일2" pitchFamily="18" charset="-127"/>
              </a:rPr>
              <a:t>환경 실행결과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a시월구일2" pitchFamily="18" charset="-127"/>
              <a:ea typeface="a시월구일2" pitchFamily="18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686560" y="528321"/>
            <a:ext cx="502920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latinLnBrk="0">
              <a:defRPr/>
            </a:pPr>
            <a:r>
              <a:rPr lang="en-US" altLang="ko-KR" sz="2000" i="1" kern="0" dirty="0" smtClean="0">
                <a:solidFill>
                  <a:prstClr val="white"/>
                </a:solidFill>
                <a:latin typeface="a로케트" pitchFamily="18" charset="-127"/>
                <a:ea typeface="a로케트" pitchFamily="18" charset="-127"/>
              </a:rPr>
              <a:t>20194111</a:t>
            </a:r>
            <a:r>
              <a:rPr lang="ko-KR" altLang="en-US" sz="2000" i="1" kern="0" smtClean="0">
                <a:solidFill>
                  <a:prstClr val="white"/>
                </a:solidFill>
                <a:latin typeface="a로케트" pitchFamily="18" charset="-127"/>
                <a:ea typeface="a로케트" pitchFamily="18" charset="-127"/>
              </a:rPr>
              <a:t>최민규</a:t>
            </a:r>
            <a:r>
              <a:rPr lang="en-US" altLang="ko-KR" sz="2000" i="1" kern="0" smtClean="0">
                <a:solidFill>
                  <a:prstClr val="white"/>
                </a:solidFill>
                <a:latin typeface="a로케트" pitchFamily="18" charset="-127"/>
                <a:ea typeface="a로케트" pitchFamily="18" charset="-127"/>
              </a:rPr>
              <a:t> </a:t>
            </a:r>
            <a:r>
              <a:rPr lang="ko-KR" altLang="en-US" sz="2800" i="1" kern="0" smtClean="0">
                <a:solidFill>
                  <a:prstClr val="white"/>
                </a:solidFill>
                <a:latin typeface="a로케트" pitchFamily="18" charset="-127"/>
                <a:ea typeface="a로케트" pitchFamily="18" charset="-127"/>
              </a:rPr>
              <a:t> 강화학습</a:t>
            </a:r>
            <a:endParaRPr lang="en-US" altLang="ko-KR" sz="2800" i="1" kern="0" smtClean="0">
              <a:solidFill>
                <a:prstClr val="white"/>
              </a:solidFill>
              <a:latin typeface="a로케트" pitchFamily="18" charset="-127"/>
              <a:ea typeface="a로케트" pitchFamily="18" charset="-127"/>
            </a:endParaRPr>
          </a:p>
          <a:p>
            <a:endParaRPr lang="ko-KR" altLang="en-US" dirty="0"/>
          </a:p>
        </p:txBody>
      </p:sp>
      <p:sp>
        <p:nvSpPr>
          <p:cNvPr id="4100" name="AutoShape 4" descr="data:image/png;base64,iVBORw0KGgoAAAANSUhEUgAABr0AAAMJCAYAAAC+0f2NAAAAOXRFWHRTb2Z0d2FyZQBNYXRwbG90bGliIHZlcnNpb24zLjcuMSwgaHR0cHM6Ly9tYXRwbG90bGliLm9yZy/bCgiHAAAACXBIWXMAAA9hAAAPYQGoP6dpAAEAAElEQVR4nOzdd1QU19sH8O8uvXeQJogIKiCIolgQFXuvqNFYYywxJsb8YkxijNGoiaaYxBJ7N/Zu7AVRsFNEBUGQovReFtjy/rEv4w7b6erzOYdzdmbuzNxdZmZ35rn3uZz8/HwRCCGEEEIIIYQQQgghhBBCCHmLcRu7AoQQQgghhBBCCCGEEEIIIYTUFgW9CCGEEEIIIYQQQgghhBBCyFuPgl6EEEIIIYQQQgghhBBCCCHkrUdBL0IIIYQQQgghhBBCCCGEEPLWo6AXIYQQQgghhBBCCCGEEEIIeetR0IsQQgghhBBCCCGEEEIIIYS89SjoRQghhBBCCCGEEEIIIYQQQt56FPQihBBCCCGEEEIIIYQQQgghbz0KehFCCCGEEEIIIYQQQgghhJC3HgW9CCE1UlZWhlu3bmH37t1Yt24d1qxZgw0bNuDkyZN48eJFY1ePvEW8vLxgamoKU1NTzJkzp7GrQxrRzZs3mWPB1NQUN2/ebOwqkffEy5cvWcfevn37GrtKRE1z5sxh/n9eXl6NXZ1aW7VqFeuYJISQxjJ48GDmWjR48ODGrg4hhBBCiFKajV0BQsjb5dKlS9i6dSuuXbuGiooKueUcHR0xbtw4zJo1C1ZWVg1Wv1WrVuHnn39mptevX4+JEyc22P4JIYQQQgghhBBCCCGENA4KehFCVJKYmIh58+bh1q1bKpVPSUnB2rVrsXHjRnz33XeYPXs2OBxOPdeSENLYoqKicPbsWWa6qvcFqRsbNmxAQUEBAHEvySFDhjRyjZqO/Px8bNy4kZkePHgw2rVr14g1Iu+7M2fOIDo6GgBgYmKCuXPnNnKNCHmDjk9CCCGEEPKuoqAXIUSpGzduYPLkycyD1ipmZmYICAiAnZ0dDA0NkZ6ejtjYWNy/fx8ikQgAUFJSgsWLFyM8PBxbtmyBtrZ2Y7wFQkgDiY6OZvW2/OCDDyjoVYc2btyIlJQUAMCECRMo6CWhoKCAdew1b96cgl6kUZ09exYHDhwAIO4BT0EF0pTQ8UkIIYQQQt5VFPQihCgUHh6O8ePHo6ysjJnn4OCAn376CYMGDYKWlpbUOikpKfj111+xa9cuJvh18uRJVFZWYt++fdTji7BUtTImJCAgAPn5+Y1dDUIIaXSLFy/G4sWLG7sahBBCCCGEEPLW4TZ2BQghTVd+fj4++ugjVsCrd+/eCAsLw/Dhw2UGvABxa9E//vgDhw4dgo6ODjP/3LlzWL9+fb3XmxBCCCGEEEIIIYQQQsj7h4JehBC5vvzyS6SmpjLTnTp1wt69e2FkZKTS+n379sWOHTtYPbuWL1+OmJiYOq8rIYQQQgghhBBCCCGEkPcbBb0IITI9efIER44cYaZ1dHSwadMm6Ovrq7WdQYMG4cMPP2Smy8vLWWOuEEIIIYQQQgghhBBCCCF1gcb0IoTItHHjRtb03Llz4eLiUqNtLVu2DEePHkVJSQkA8cDZycnJaN68ea3r2ZieP3+OqKgoZGdno6SkBObm5nB0dIS/vz8MDAxqvN2kpCTExsYiOTkZRUVF0NTUhKmpKZydndGxY0e1A4+K8Pl83LlzB8nJycjIyICGhgYCAgLg4+Oj0vpxcXGIjo5GWloaNDQ00KxZM3Tr1g3NmjWrszqqKisrC+Hh4UhLS0N5eTksLCzQsWNHtG7dusbbFAqFuHv3LuLi4pCdnQ1zc3M4ODigW7du0NPTq8Paq68+jr/i4mJERkbi+fPnKCgoQEVFBfT09GBhYQEnJyd4eHjAxMSkjt9J3ROJRLh//z7i4+ORnp4ObW1ttGnTBt27d4e2trbc9UpLSxEWFoa4uDiUlpbC3Nwc7du3V/l8kFWP+Ph4xMbGIi0tDcXFxdDW1oapqSnc3NzQvn17hfVpCCKRCNHR0Xj27Bmys7OZc8fZ2Rn+/v41rl9+fj4iIiKQkJCAwsJCCAQC6OnpwdraGs7OzvDw8KjTa1l9KywsxK1bt5CWloaioiJYWFigXbt28Pb2rrNxKqOjoxEXF4f09HRUVFSgdevWGDhwoNzylZWVuHPnDhITE5GTkwNNTU1YWVnB09MTHh4edVKn+pSZmYlbt27h1atXEAqFsLOzg6enJ9zd3etlf5GRkXj27Blev34NHR0d2NvbIyAgAGZmZvWyv6aivLwct27dQkpKCrKzs2FiYoIOHTqgffv2CtfLzMxEWFgYkpOTwefzYWNjg+7du9f6t1tFRQXu3r2Lly9fIicnBxwOB5aWlvDw8ICXl9c7Me7ru/JdWhvqXs8ayvtw/AENey/RVKSkpODhw4fIzMxEYWEhTE1NYWtri65du8LU1LRG2+TxeMxvpPz8fPB4POjq6sLMzAzNmzdH27ZtYWlpWbdvhBBCCCF1goJehBApZWVlOHz4MDPN4XAwZcqUGm/PzMwMw4YNw4EDBwAAAoEA+/bteysHaC8rK8PmzZuxbds2JCcnyyyjra2NwYMH45tvvkGrVq2UbrOyshLXrl3DiRMncP36dbx69UpuWU1NTQwZMgQLFy6El5eXSnX28vJCSkoKAGDChAnYuHEjeDweVq9ejb179yI7O5tVfvbs2cxD/lWrVrF65uXn5wMAQkNDsWzZMty7d0/mPgcOHIiVK1eiRYsWNaqfLDdv3sTQoUOZ6dOnTyMgIAApKSn45ptvcP78eVRWVkqt5+HhgZUrVyIwMFBpXaoIhUJs2bIFv/32GzIyMqSWGxsbY/z48Vi6dCkMDAwwZ84c5vh2dHREdHS0yvtSR30cfwDw4sUL/PTTTzh79ix4PJ7cchwOB23atMHIkSPxv//9j7VM3gMFb29vudur+h9Wkfc/lkXWZy4UCrF9+3asX78eiYmJUutYWVlh6dKlmDRpEmt+aWkpfvnlF2zduhXFxcVS67Vp0wa//fYbunTpIve9SG7r4sWLOHnyJEJCQpCTkyO3rJ6eHsaOHYsvvvgCzs7OcstVPw+rHDhwgPkMquvWrRvOnj0rd5v5+flYt24d9u/fL/MYBwB9fX0EBwfjq6++gp2dndxtSYqIiMCqVatw5coV8Pl8ueU0NDTg4+ODiRMnYvr06SptW57Bgwfj1q1bUvM/+eQTfPLJJzLXWbRokUrfQXl5eViyZAmOHTuG0tJSqeVOTk5YtmwZRowYoXRb8q4Tu3fvxt9//424uDhWeU9PT5kPiV+/fo3Vq1fj2LFjKCoqkrkve3t7zJ49Gx9//DFrbE15JM9fVT8bgP3ZKzvmqiQkJGDx4sW4fPkyhEKh1HJfX198//336NmzJ16+fMm6hqxfvx4TJ05UqW5VTp48iZ9//hlPnjyRWsblcjFu3DgsW7YM1tbWam1XnurXsSopKSkKH7xWfb9Wkff9K4us79GioiKsXr0a+/btk7muh4cHfv/9d3Tq1Ik1Pzk5Gd9//z1Onz4NgUAgtV7//v3x66+/wsHBQW59ZElISMDq1atx7tw5phFUddbW1pg7dy4+/vjjOnsoLxAI4OXlxfy28vHxwfXr19Xaxvnz5zF+/Hhm+vfff8e0adOkytXFd2l9q6vjs7bXM1V/+1VX099b7/rxV9/3Eqrat28f63s3MjISTk5OSter6bWez+dj37592LhxI549eyazjIaGBnr27Ilvv/0Wvr6+KrwLICMjA6tXr8bRo0dRWFiosGzLli2Z3926uroqbZ8QQggh9Y/SGxJCpDx48IB1s96pUyeFD2RVERwczJq+fft2rbbXGCIiIuDn54elS5fKDTgA4lakx48fR7du3bB//36l271w4QKCg4Oxf/9+hTepgPjm7sSJE+jduze2b9+u9nsAxA+0evXqhT/++EMq4KWKP/74A8OHD5cb8AKA//77D3369Km34E+Va9euISAgAKdPn5YZ8AKAmJgYjBo1Sm5woLrS0lKMGjUKixYtkhsMKCwsxObNmxEUFMQa964+1dfxd+bMGXTp0gVHjx5V+JAOEPcKevLkCdauXat2/etbZWUlpkyZgi+//FJmwAsQ9wacN28eVq9ezcxLT09Hnz598Mcff8gMeAHA06dPMXz4cFy6dElpPXbu3ImpU6fi+PHjCgNegDiIuXv3bnTv3h1nzpxRuu26cuXKFfj4+OD333+Xe4wD4nNh586d8Pf3x5UrV5Rud+vWrejduzcuXLigMOAFiB8EPnjwQOUHnY0hMjISAQEB2Lt3r8yAFyB+UDd16tQanRMVFRX48MMPMX/+fKkHxPKcPXsWHTt2xK5du+QGvAAgLS0NS5YsQffu3ZGUlKR23erLuXPn0K1bN1y8eFFmwAsAHj58iFGjRuHPP/+s1b5EIhG++uorTJkyRWbACxA3cDhw4AD69+/PPIB/F7x69QpBQUFYv3693GBZTEwMhg4dyjq3b9++jYCAAJw4cUJmwAsQ/2YZMGAAXr58qXJ9fvvtN3Tu3BmHDx+WG3AAxL3LfvjhB/Ts2bPOjlsNDQ1WwCAiIkLu8SDPvn37mNd6enoYNWqUVJl35bu0pmpyPWso78Px19D3Ek1BUlISevTogc8++0xuwAsQ/964cuUKgoKC8Ouvvyrd7t27d9G5c2fs2LFDacALEAdU//zzTxQUFKhVf0IIIYTUL+rpRQiRcufOHda0n59frbfZoUMHcDgciEQiAOKHWnw+H5qab8dl6MaNG/jggw9YN8sWFhbo0qULWrRoAT09PeTk5CA8PBwxMTEAxA8A5s6dC6FQKNWzRB5dXV14enqiVatWsLKygr6+Png8HlJSUnDnzh0mwFJZWYkvvvgCVlZWMlvsylNeXo4PP/wQT58+BQC4uLige/fusLa2RmFhIWJiYsDlym8PsXfvXvzwww8AABMTEwQGBqJFixbQ1NREbGwsrly5grKyMgBATk4OZsyYgZCQkHpp+fjkyRMsX74cxcXF0NLSQteuXeHh4QEDAwOkpaXh0qVLyMrKAiC+4V2wYAE6dOgANzc3udsUiUSYNGmSVCvctm3bolu3bjA1NUVOTg5CQkIQHx+PZ8+eYfr06bUOCitTX8dfXFwcZsyYgfLycmZes2bN0KVLFzRv3hx6enooKytDVlYWnj59isePH8sNLmpoaAAQf4aSD7Or5stSl2mEFi1ahNOnTwMAHBwc0KtXL9jY2KCkpAQ3b97E48ePmbKrV69G165d0bFjR4wePZp5ANWuXTt07twZZmZmyMzMxKVLl5CWlgZA/HnOmjUL9+7dg4WFhUp1MjIygqenJ1xdXWFubg49PT2UlpYiMTERYWFhTNC5uLgY06ZNw/nz59GhQwep7XC5XOZzlHwQzeFw5J6v8j73Q4cOYe7cuayglJ2dHbp06QIHBwdoa2sjIyMDoaGhePHiBQBxkDc4OBhHjx5Fz549ZW43JCQEX375JWuek5MTOnfuDHt7e+jo6KCkpAQZGRmIiYnB06dP5QY91KWhoSHz8+FyuXKPMUXXOUAcDF2xYgVev34NLpcLPz8/tG/fHsbGxsjMzMSVK1dYQZKffvoJnTp1Qo8ePVSu9+LFi5lj1tzcHL169ULz5s0hEAjw4sULZGZmssqfPHkS06dPZ71HY2NjBAUFoUWLFqioqEBMTAxCQkKYMs+fP0e/fv1w6dIllVrb16eQkBBMnToVFRUVzDxDQ0P07t0bLVu2hEAgQFxcHK5fvw4ej4fvv/++Vt8dq1atwubNmwGIe3D07NkTjo6O4PP5ePLkCa5du8acB4mJiZg7dy5OnTpV6+sSh8NhjkehUMj87gEUXw/rSkVFBYKDg5nAg7e3Nzp37gwTExPmulb1ULy8vBwfffQRHjx4gKysLIwbNw5FRUXQ0tJCt27d4OHhAT09PSQmJuLChQtMw4DU1FR88sknKgXrv/jiC6kH623btkWHDh1gbW0NkUiEly9f4vr160xDgbi4OPTv3x83btyok3TJH3zwAX777Tdmev/+/VixYoVK6+bm5uLChQvM9NChQ6VSE9bld2l9q6/jU93rWUN5H46/6ur7XqIpiImJwfDhw1mN94yMjNClSxe0atUKBgYGyM/Px8OHD3H//n0A4t+ny5cvR3l5Ob755huZ283JycH48eNZjQVMTU3RrVs3tGjRAoaGhuDxeMjNzUVsbCyioqKY+x5CCCGENC1vx9NmQkiDknw4DChOT6YqY2NjtGjRgnmIWlJSgoSEhHobu6MuvXr1CtOnT2cCDsbGxli+fDkmTJggc7ybGzdu4JNPPmFuKv/3v/+hc+fOclPN6enpYdy4cRg/fjy6dOki9yGfSCTC+fPnsXDhQuaB1WeffYagoCCV07CcPHkSAoEApqamWLduHYYPHy5VRvKBZHVffPEFAGDevHn4+uuvYWhoyFqekpKC8ePHM4GXuLg4HDp0CJMnT1apfupYsmQJKioqEBQUhN9//11qnJGSkhIsWLAAhw4dAiDOy7927VrmIagsmzdvxtWrV5lpc3NzbNiwAQMGDJAqe+TIEXz++ee4e/cuIiMj6+hdSavP42/dunXMQzoul4uff/4Z06dPl/vgq7CwEBcvXsSePXukllU9LKqe2ubhw4f1/rA9PT0d27dvh7a2Nn7++WdMmTJFKqixefNmfPXVV8z0ypUr0a5dO8TExMDe3h6bNm2SSqXI4/Ewf/585hjKzc3Fxo0b8d1338mti7GxMWbMmIGxY8eiY8eOcgP7AoEAhw4dwqJFi1BYWIjKykp88sknCAsLk3rovmjRIixatAgAOyXU+PHj1eopFR0djfnz5zMP+m1tbbF69WoMHTpU6vMSiUQ4efIkPv/8c+Tn50MgEGDmzJkIDw+XGfRbs2YN81pfXx8bNmxQmPIvOzsbZ8+exbVr11SuvzynTp0CIJ0e6a+//lI7FV6Vn3/+GRUVFWjfvj3Wr1+Ptm3bspZXVlZi+fLlTG8kkUiElStXqhz0evXqFbZt2wYOh4Ovv/4an3/+uVQaQslrcUpKCj799FNWwGvKlClYsWIFjIyMWOslJCRg1qxZzIO+zMxMzJo1C2fPnm2QoIssxcXF+OSTT1jvafTo0Vi7dq3UmFoZGRmYP38+Lly4gCVLltRof+np6VizZg00NDSwdOlSzJ49W+p6GRMTg3HjxjHXyps3b+LGjRtyA7uq6t69O3M9bKjUt5JOnTqFyspK2Nvb459//kH37t1Zy6tf1/Ly8vDXX3/hypUrKCoqQteuXbFhwwapxhyvX7/GmDFjmO/30NBQXL9+XeHntWPHDlbAoWPHjlizZo3M8cTKysqwbt06/PLLLxAKhcjIyMDMmTOZQEptuLq6wt/fH+Hh4QDEwf8ffvhBpYZXhw4dYh23sq4pdfldWt/q4/hU93rWUN6X4w9o2HuJxlZUVIQpU6YwAS9dXV0sWrQIM2fOlLovAcS9tufMmcM0cFq7di0CAgJkps/eunUrcnNzmekvv/wSX375pdzPs6ysDNevX8f27duVNqYhhBBCSMOib2ZCiJTqKbns7e3rZLvVx4SRvKloyv73v/8xn4mpqSn+++8/TJkyRWbAAQACAwNx7tw5ZmDjsrIyhSlsgoKC8M8//6BXr14KW7VzOBwMHDgQ586dYx5y5ubm4uDBgyq/F4FAAG1tbZw4cUJmwAuA3PcFiB9aLFmyBCtWrJB5Y+no6Ih9+/axHnb8+++/KtdPHRUVFejbty8OHjwoFfACAAMDA6xfvx6tW7dm5p06dUpumrKysjKsWrWKmdbW1saxY8dkBrwAYMyYMdi3bx+4XC6rdXddq8/j78aNG8zriRMnYubMmQofihsbG2PMmDE4efJkTd9OvahqMb99+3ZMmzZN5oOHjz/+GGPGjGGmw8PDsXXrVpiYmODs2bMyH37o6urir7/+Yh1fys63SZMm4ddff4W/v7/CB1oaGhqYMGECjhw5wnzmz549YwVd69onn3zCpN1ydHTE5cuXMXz4cJmfF4fDwYgRI3DixAno6ekBEKeH3LRpk1TZyspKVsraBQsWKB3jytLSElOmTMHOnTtr/obqUUVFBby8vHDmzBmpgBcAaGlp4ccff0SvXr2YeeHh4SqnxKoKXv38889YtGiRzHG3JM/xn376iZVmaebMmVi3bp1UwAsQjy9y/PhxeHp6suomOVZnQ9u6dSurZ9zw4cOxdetWqYAXANjY2GDv3r0IDAys8bW1srISIpEIGzduxPz582VeLz08PLBt2zbWvPr6vmpIlZWVzHWtesALkH1dW7duHaKiotCxY0ccP35cZu9lW1tbqQe7iq6HGRkZrN4Uffv2xblz52QGHADxQ/uvv/6aFUCvCkTWhQ8++IB5XdXjTRWSaYIdHR1lBrbfle/SmlL3etYQ3qfjD2jYe4nGtnLlSsTHxwMQH1cHDx7EggULZN6XAOLGm+fOnYOrqysAcQ/HlStXyiwrmekhMDAQ3333ncLPU09PDwMHDsThw4dhZWVVw3dECCGEkPpAQS9CiJTq4z8YGxvXyXarp+PIy8urk+3Wp7i4OJw7d46Z/vHHH+Hh4aF0vebNm2Px4sXM9NGjRxUOQq8OZ2dn1vgA58+fV2v9efPmwcfHp0b7bteuHdPbSx5nZ2fWYOWPHj2SOzZIbejq6uLvv/9WGFjQ0tLCRx99xEzzeDy5LZmPHz/O+h/NmTNH6ecUGBhY454kqqjv408y3ZC8B0FvixEjRmDIkCEKy0ydOpU1LRQK8f333ytMT6mjo4MJEyYw0ykpKUhPT69NVVk6deqEPn36MNPqns+qunLlCqKiopjpv//+W6UGDT4+Pvj444+Z6R07drDSYQHihhKS5/jbfixVWb9+PQwMDBSWmTNnDmta0ViH1XXu3Jn12cqTlZWF48ePM9PNmzfHjz/+qHAdIyMj/P3336xeg7IClg1BJBJhx44dzLSRkRHWrl2rMI2glpYW1q1bBy0trRrvd/DgwVLjiVbXuXNn+Pr6MtPq/P+asiVLlii9rkk+hBcKheBwOPj7779lBiyquLu7o0uXLsy0os9r06ZNTNovExMTbNq0SaXAx4wZM1hpXutqzKGRI0eyerJIjpMkz+PHj1nXzQkTJsg8bt+l79KaUvV61lDep+OvJmp7L9FY8vLysHv3bmZ6/vz5CAwMVLqeqakpq2FbWFgYk+pdUlVadOD9PZcJIYSQdwUFvQghUqrGbKii7KGfqqpvp6ioqE62W58OHjzIPOA1NTVl3SAqM3LkSObmlM/nM2lN6oJkz4MHDx6ote60adNqvN+PPvpIpRvurl27Mq/LysqQnJxc433KM2zYMNjY2KhVFwCIjY2VWe7ixYvMaw6Hg+nTp6tUD8mgWl2r7+NP8pyUfLDyNlLluPb19WX1UtDV1WUFtOSpPq6hvGOopmpzPqtKsgdL69atVXpIVGXUqFHM6+zsbKkHRdVTIr3txxIA+Pv7o127dkrLdenShXVNVOfYUPVafPnyZVaPpxkzZjC97xTx8fFh9QqIiIhg0lk1pNjYWLx8+ZKZHjp0qEot4p2dnVkBYXXNnDlTpXKS3xEvXrxotLGW6oquri4roCVPx44dWdNdunRh9YyWR/J6mJCQIPfzkrzmjB07VuWxEAH2NefWrVsqr6eIkZERhg0bxkxfuHBBKrNBdZKBCQ6HI/dzfZe+S2uqNr8t68P7dPzVVEP89qhrp06dYtJ9c7lcla/zgLg3nKmpKTN98+ZNqTJ0LhNCCCHvDgp6EUKkVA9OVd1c1Fb17ajy0K6xSd7sduzYUa30LObm5qzUTaqMlfDixQv8+uuvmDhxIjp27IiWLVvCxsYGFhYWrL+FCxcy62RnZ6s8VoKzszMcHR1Vfg/VVQ8gyVM93WBBQUGN99lQdaka/wYQpwdTdRwqb29vtR6mqKO+jz/J1sy7d+/G5s2b38oHvhoaGujUqZPScvr6+qwHHt7e3iqNYVE9NauqvTajo6OxYsUKBAcHo3379nBxcYG1tbXU+fzHH38w69RXUELyWFL13KnSsmVL1nT1Y8nY2Bhubm7M9C+//ILjx49DKBTWoKZNg6qfkZGREes8U+daJyv1nCzVe9MMGjRI5X0MHTqUNX337l2V160rktdWAOjdu7fK66pTVpKGhgY6d+6sUlnJ7wiRSPRWNMhRpKbXNckeXKquJ+/zevHiBV6/fs1M1+aak52djbS0NLXWl2fSpEnM68rKSmZcM1kqKytZKUG7desmt/fcu/JdWhuqXs8awvt2/FVX3/cSjUnyt4yrq6tKjd+qcLlc1meo7Hfx1atXsXz5crlp0QkhhBDStCkfPZUQ8t6pPsaG5DgitVF9O7LGImlqIiMjmddXrlxRO7ghmfJL0Rhmqamp+Prrr3HmzBn1KwnxQ3hra2ul5SQfTNeEra2tSuWqP3Cr3nuwLqhaF1WCuHw+H6mpqcy0rDF8FGnbtq3MFqO1Vd/H35w5c3D58mUA4vRWX331FX755RcMGDAA3bt3h7+/v8oPWRqTmZmZykF0fX195rOo6fGsrCHAs2fPsHDhwhq1EK+rNKiSsrKyWMG0HTt2YNeuXTXenqxjae7cufj8888BiNOITps2DQ4ODhg4cCC6deuGTp06ST1kb8pUPTYA9jGlaiMRfX19ODg4qFT2+fPnzGsDAwOpIKQi3t7erOm4uDiV160r1cc5U+f6qu61uIqpqala1wRJxcXFMDc3r9F+m4KaXtdq8/1e/fOS/O4CxD2i1emRUT2Fam5ubp2ML1sVOKg6Jvfv3y+VorTKhQsXkJ2dzUxLBiyqe1e+S2tKnetZQ3jfjr8qDXUv0Zgk/7dxcXF1/rt45syZ2LNnDxO0/vXXX7Flyxb069cPPXr0QOfOneHm5lZnaSYJIYQQUn+opxchREr1hxd11fOg+nZk3SD//PPPUi0RZf1JpgipL6Wlpcx4AID4JlggEKj1J0le8PD58+cICgqq8U0qIH7IrIrq46qpS9VUl9VvBqs/QKgLqrRkV7Uu1XtnVA/8KlMfD0gb4vgLCgrCsmXLWCn/srOzsXfvXsyePRs+Pj5wd3fHjBkzcPjw4Trr9VnX1Ok1Knk8qLqeOsdzeHg4+vTpU+OUSKqey+qonkKpPo6lqVOnSj1UTE1NxZYtWzB16lS0bdsW7dq1w9y5c3H27Nkm36Jc1esLwD4+VL3WqXMtlgyEWlpass5XZao/wKyPoKoytbm+1vTaWtP/H1A/31cNqabXtbq8Hla/5giFQrWuN9V7idZV46vqKeKio6PlpjCTTC1XPTVdde/Kd2lN1fa3ZV17344/oGHvJRpT9f9tXf+WadOmDdavX88a27CwsBBHjhzB/Pnz0blzZ7i4uGDixInYtWtXo3ynEkIIIUQ1FPQihEjx9PRkTVdvMVkTRUVFePHiBTOtra0NFxcXqXLq3JjWt7pOyScr1ZdAIMCUKVOQkZHBzHN0dMRXX32FY8eO4eHDh0hOTkZmZiby8/OZv/Xr17O2o+pDOk1N6uAri+R4OQDUSiMIgHVzXFca4vgDgM8++wwXL15E//79oaGhIbU8IyMDR48excyZM+Hh4YHffvsNfD6/Tuv2rigqKsKUKVNYPRvbtGmDpUuX4vTp04iMjERqaiqysrJY5/OiRYvqtV4NdSytWbMGR48eRdeuXWW2gk5OTsb+/fsxceJEeHt716q32dtOnWux5PGk7hibhoaGcrfVUGpzfa2Payupfw11zamJCRMmsIJT+/fvlyqTnZ3N9NwCxGNkKgukvs/fpU3tt+X7dvw19L1EY6rL/628/2twcDBCQkIwZswYmd9BeXl5OHv2LD777DO0adMGS5YsoRSIhBBCSBPUtH6hEkKahOrjYFQfT6QmHjx4wLqZ8vb2lvlQoCmp3up51KhR2L59e53u49SpU3jy5AkzPXLkSPzzzz9KHwq+a62EG5uxsTFrWt0xXeqqFbCkhjj+qnTs2BEHDx5EdnY2bty4gfDwcNy5cwcxMTGsAHN+fj5+/PFHhIaG4uDBg9DS0qqX+ryttm/fznroNHfuXPz0009K0+DU9/lc/Vj6/PPP8cMPP9TLvoKCghAUFITU1FTmWLp37x5iY2NZ3wGvX7/GZ599hrt370o9eCNskoErdY+V6kGu6kGwhiDr+qpqSqr6uLaS+lf9mnPkyBH06dOnkWrD5ujoiB49euD69esAxHVbvnw56/vs4MGDrDG5Jk6cqNK26bu0aXjfjr/36V5CT0+P+Ww6duzICg7WJXd3d2zduhUFBQW4efMmwsLCcO/ePTx69Ij1vykrK8Nff/2Fa9eu4ezZs02u1yMhhBDyPqOeXoQQKR07doSuri4zfefOHbx8+bJW26w+WPOAAQNkllu8eDGrFaK8v7Nnz9aqPqowNTVltV6tnlKjLvz333/MayMjI/z1118qtYLPzMys87q8zwwNDVnHfEpKilrrq1teFQ1x/FVnaWmJ0aNHY82aNQgJCUFiYiJ27dqFoUOHslomX716FX/88Ue91+dtc/78eea1i4sLli9frtK4D/V9PlcPMDTEseTg4ICJEyfir7/+Qnh4OOLj47Fp0yb06tWLVW7fvn04ePBgvdfnbWZqasq8zs7OVqs1fvVjS3Jb8qizfVUemlY//tS5XtbHtZXUv8a45qhDMoiQnZ3NunYD7N43rq6uUo3BlKHvUuVqkhYWqNk1510//prSvURN08WqGoCT/N82xP/VxMQEQ4YMwU8//YSLFy8iOTkZhw8fxoQJE1i9wB4/fozvvvuu3utDCCGEENVR0IsQIkVPTw9jxoxhpkUiUa3SUOXn5+PUqVPMNJfLxciRI2tVx4bi5ubGvI6Kiqrz1B/x8fHMa39/f5Vb4UdERNRpPQjg5eXFvI6OjlY57VBxcTFiY2PrpU71ffwpY2xsjOHDh2PPnj04duwYKwi3e/fuBq3L2+D58+fM6169eqncm7W+z+dmzZqxWh83xvXDwsIC48ePx/Hjx6V6dr3PaQ5V0apVK+Z1SUkJ63tDmerpiSWvKZIk0yZKjiWoTHp6utIy7dq1Y00/evRI5e0/fPhQ5bKk6XB3d2dNN7XfLEOGDGH1QJQMMkRERCAmJoaZVrWXlyL0XSqtPq8579vx15TuJaqn4FX1f6vK/xVg/29fvnzZ4GNq6enpoW/fvti4cSOuXLkCIyMjZtnhw4fVOpYJIYQQUr8o6EUIkWnOnDms6Q0bNiAxMbFG21q2bBkrxdLgwYNljufVFAUGBjKv8/LycOvWrTrdvmRuelVa4APilo03b96s03oQdlrPwsJCXLp0SaX1Tp48WW/jctT38aeOnj17YvDgwcx0SkqKzIcN1dM01eVYGE1dTc7nmJgYxMXFqbwPyc9X1bENNTQ00L17d9Y+k5KSVN5nXZs4cSLat2/PTD9+/LhOtlv92GuIsR8bQqdOnVjT586dU3ndM2fOKNxWFcnjVdXeVS9evFDpQWWHDh1YD/mPHj2q0vZFIhGOHTumUtmmSvKYfJ+uhe3atYO5uTkzff78+Sb1/qs37rp06RKysrIAiHufVtHQ0MD48ePrdN+qfpc2hMY8PmtyzSkpKVFpnOH37fhrSvcS1fev6v/29u3bKpWT/F0sFArV+j6sa56enpg6dSozzePxWI2fCCGEENK4KOhFCJHJw8MDo0ePZqZ5PB7mzp2rdgu2CxcusFrx6+jo4Ntvv62zeta3sWPHsqZXr15dpzfOkq0xk5OTVVrnzz//RHl5eZ3VgYhVf7Cgyv+ax+Nh7dq19Van+j7+1OXs7MyalhzXoEr1FsaN9TCvMdTkfFb3+JHchzoDukseS0KhEKtXr1Zrv3VN8liSdRzVRPVjry4HvG9Mffr0YaVR2rZtm0rfxZGRkQgJCWGmfX19YWdnJ7OsZOv58PBwla4zW7duVVoGED8ElUxpHBkZKRWMk2XPnj21Tq3c2CSPyffpWsjlcjFq1ChmOjExkdWbpSmQ7EHD5/Nx8OBBVFRUsIKyQUFBsLW1rfN9q/Jd2hAa8/iUvOY8fvxYpf3v2bNHpd+/79vx15TuJar3slOlsRaPx8PevXtV2v6wYcNYqRt///138Hg89SpZh5rKuUwIIYQQaRT0IoTI9euvv8LBwYGZDgsLw+TJk1m9thS5cuUKpkyZwnp4tmjRIrRu3brO61pffH190bdvX2Y6NDQUS5YsUSvNHJ/Pl9uaUvKzuHfvHiuliSxXrlzB33//rfK+ieo8PT1ZLUgjIyPxxRdfyH34y+fzMWvWrBr3gFRFfR5/RUVFaqVlFIlECAsLY6b19fVhaWkpVa558+as6fcpPZnk+Xz+/Hml42Xs3r0bx48fV2sfkp9vZGSkykHQ4cOHo02bNsz0v//+i02bNqm1bx6Ph/DwcKn5GRkZSE1NVXk7FRUVuHfvHjNd/ZipKWNjY1Yr83fl2LO0tGQ9wE1OTsb333+vcJ3i4mJ8+umnrONj9uzZcstL9gBLT09X2sMqLCwMmzdvVlZ1xty5c1nT8+fPV9jDLzw8HIsXL1Z5+02V5LFdUlJSb6lwm6IFCxawHk5/9dVXuHv3rlrbyMzMxJMnT+q6agDEPRAlr9n79+/Hf//9h9zcXGaeKqnl6uu7FBCnXTY1NWX+6joI3JjHp+Q1p6KiAtu3b1dYPj4+HitXrlR5++/L8Qc0rXuJZs2asY6r/fv3K22AsnjxYpXTG9rb2+PDDz9kpp8/f465c+eqFWwSiUS4ceOGzGUPHjxQeTuAdA81R0dHtdYnhBBCSP2hoBchRC5TU1Ns2bIFenp6zLxLly7B398fp06dkpvSLS0tDV988QXGjBnDan03YcIELFiwoN7rXdfWrFnDSpOyfv16jBs3TulNZUJCAn799Vf4+vrKfXg3ZMgQ5rVQKMSkSZNk3mALBAJs3rwZH3zwAQQCgVTOfFI3fvvtN9bxvnPnTvTr1w+nT59Gbm4uhEIhsrKycPToUQQGBuLkyZPQ0dGBt7d3vdWpvo6/3Nxc+Pv7Izg4GEePHkVRUZHcbRUVFWHhwoWsB0ZDhgyRGrAcED98kRyrYu3atbh06dJ7Mc6B5PlcVFSEcePGyQwG8Xg8rFy5Ep999hkA6TEwFKkenPjyyy9VSlXI4XCwfv166OrqMvO+/vprzJ49W+n60dHRWL58Oby8vPDnn39KLY+Li4OPjw+mT5+Oc+fOKWx1nZ2djenTp7M+l6FDhyqtv6okP59Tp05h27ZtrIeIb6tvvvmGdV5t2bIFCxYskNkIJTExEaNGjUJUVBQzz9/fn9V7u7px48axzueFCxfKbKEvFApx4MABjBkzBnw+n/VQWZGuXbti8uTJzHRubi769u2LFStW4OnTpygvL0dZWRmioqLw7bffYujQoSgpKZGbjvFtUb3+n3/+OSIiIt6Z1JuK2NvbY/ny5cx0aWkphg4dil9//RWFhYVy1+Pz+bh27RrmzZsHLy8vXL9+vd7qKBlUePLkCX788Udm2tzcHAMHDlS6jfr6Lm0IjXl8Dh06lPXdt3r1apw8eVJm2QsXLmDgwIEoLCxU+Zrzvhx/QNO7l5DMnJCVlYUpU6YgLy9PqlxOTg5mz56NHTt2qPx/BYAlS5aw0uQfO3YMgwYNktkoR1JaWho2btyIbt26sQJnkoKCgjBw4EDs3r0bOTk5crdVUVGBX375hdUzz9/fH9bW1iq/D0IIIYTUL03lRQgh77MuXbrg33//xeTJk5mWeqmpqZg8eTLMzc0REBAAOzs7GBgYIDMzE7Gxsbh7965UT5SPPvoIq1evbvAb+08//RTz589Xe71Hjx4xLRWdnZ2xe/dujB8/nnnAePHiRVy8eBFt27ZFhw4dYGVlBQ0NDRQUFCA1NRVRUVGsh7qenp4y9zNkyBD4+Pgwg0knJiaie/fu6NmzJ9q1awdNTU2kpaXh6tWryMjIAABYW1tj1qxZrJt5UjdatmyJzZs3Y/r06Uyr0fv378u9OQaA5cuX49GjR8w4E5Jj19SF+jz+RCIRsy0tLS20adMGHh4esLKygr6+PkpLS/H8+XOEhoayHuQZGxvju+++k7lNTU1NTJw4ERs3bgQAvH79mkmtp6enBy73TXubw4cPo2vXrrX7gJqQqVOnYsOGDUhLSwMgvo506NABQUFBTEvs5ORkXL58mUnl5Obmhv79++Ovv/5SaR/BwcFYtWoVE0Tcvn07tm/fDk1NTVYKvC5duuDIkSOsdX19fbFhwwbMmjWLOb7//fdfHDp0CN7e3mjfvj0TYC0oKEBSUhIiIyOV9lgDxA8Kjx07hmPHjkFPTw8eHh5o06YNLCwsoKuri8LCQsTGxuLWrVusoJiDgwM+/fRTld67KqZMmYKLFy8CED/gW7hwIRYuXAgdHR3WufnFF19g4cKFdbbf+ubo6Ii//voL06dPZx5I79ixA0ePHkWfPn3QokULVFRUICYmBiEhIaxGKdbW1vjnn3+goaEhd/stWrTAhx9+iN27dwMQ//+HDBmCbt26oUOHDtDS0kJ6ejpu3LjBjNEyYcIEJCcnqzzW4KpVq5CQkMCULysrw9q1a+Wm+HR2dsavv/6KgIAAZl5dX1/rm6+vL7y8vBAdHQ1A3EOuZ8+e4HK50NXVZf0mqrpuvEtmzZqFhIQEpldgeXk5li9fjl9//RWdOnWCu7s7TE1NUV5ejvz8fMTGxiI6OlrljAK1NW7cOCxbtow5XxISEphlY8aMUflBfH18lzaExjw+jYyMsGDBAqxYsQKAOIgwZcoU+Pr6okuXLjAwMEBWVhZu3brFjHsZGBgIGxsbHDp0SKV9vC/HX1O7l5g9ezZ27tzJ/Ha4fv06vL29MWDAADg5OaG8vBxxcXEICQlBaWkpNDQ0sGbNGqYhkDKmpqY4cOAAhg4dyuzj3r17GDBgAFxcXNCpUyc0a9YM2traKCwsxOvXrxEVFYWkpCTm/lSyEUl1YWFhCAsLw4IFC+Dm5gYvLy9YW1vD0NAQPB4PSUlJuHnzJisopqmpqVZPREIIIYTUv7frzpEQ0igCAwNx/fp1zJs3j/VwKzc3V26rzCoODg5Yvnw5Ro4cWd/VlKmm4x9VD9p1796dSdf47NkzZv6TJ09USn0i+TBaEofDwa5duzB48GAmSCEUCnH16lVcvXpVqryNjQ0OHz7MPKAgdW/o0KH4999/8dlnnylM2aanp4e1a9di4sSJrIGsjYyM6rxO9XX8SaqsrERUVBSrd4gs1tbW+PfffxWmpPvuu+8QERHBSuEEQKq317vW28HAwAD79u3DiBEjmKBWeXk5zp07J3Ow9VatWuHIkSOsgeuVadasGdavX4+5c+eygkd8Pp8V6JDXs27UqFGwt7fH9OnTmYeYQqEQjx49wqNHj5TuX5VjqaysDPfv38f9+/cVlmvZsiWOHDkCExMTpdtU1eDBgzF79myp1I3l5eWs8UsqKirqbJ8NZfjw4di1axc+/vhjlJaWAgAKCwsVpiJ0dXXFkSNH4OTkpHT7P/30E549e8b0QhGJRAgNDUVoaKhU2SFDhuCPP/5gpV1UxsDAAIcOHcKXX36JAwcOKCzbvXt3bN++XaqXXn1cX+vb5s2bMXr0aLx69YqZJxQKmf/hu+6XX35B69at8c033zDXrNLSUly/fl2lXjSqXHNqytraGn369MH58+ellqmaWq66uvwubQiNeXx+/vnnePjwIev78eHDhzJT0/r7+2PXrl1qpz19H46/pnYvYW5ujm3btmH8+PEoKSkBIP6ukhWs1NXVxe+//652Ayh3d3fcuHED06ZNY/XwevHiBV68eKF0fVX+rwKBAE+fPsXTp08VljMyMsK2bdvg6+urvOKEEEIIaTCU3pAQopIWLVrg7NmzOHz4MPr37w8tLS2l61hZWSE0NLTRAl51zd3dHaGhodi0aRPat2+vtNeaqakphg4dii1btuDMmTNyyzk5OeH69esYP3683FbsJiYmmDFjBkJDQ9GuXbtavQ+iXFBQEMLDw7FmzRr06NEDtra20NbWho2NDTp06IBvv/0W9+/fZx5KSLb2VNR6tDbq+vizs7PDrl27MH78eNjb2yvdv52dHRYuXIh79+4pvbE3MDDAmTNnsH37dowcORKurq4wMjJi9fJ6V/n4+OD69esYMGCA3P+RjY0NFixYgKtXr9bogeeoUaMQHh6OhQsXokuXLrCyslLrwVznzp3x4MED5mGgMtbW1hg7diz279+PLVu2SC339fXFxo0bMWLECFhZWSndnouLC5YtW4Zbt26hRYsWKtdbVatXr8b58+cxdepUZkwcVb6z3gZDhgzB/fv3MXnyZBgaGsotZ2dnh2XLliE0NBTOzs4qbdvIyAjHjx/Hp59+ykqDKcnBwQFr1qzB3r17a/Qw2MDAABs3bsTly5cxY8YMuLm5wcjICAYGBnB1dcWIESNw8OBBnDp1CtbW1lLpperr+lqf2rRpg9u3b2PVqlXo06cPHBwcoK+v32gp7RrD9OnTERkZifnz58PGxkZpeVdXV8yaNQtXrlzBjBkz6rVusoILnp6eKqctrs/v0obQmMenpqYmdu/ejaVLl8o9ty0tLfH111/jzJkzrDEb1fEuH39Vmtq9REBAAC5cuMDqqSuJw+EgICAAFy9exIQJE2q0D1tbW/z333/Yv38/unXrprQnsIGBAfr06YN169bJbZRz8OBBTJs2TaXfJubm5pg5cybu37+Pfv361eg9EEIIIaT+cPLz80XKixFCCFtpaSkePXqEhIQE5ObmgsfjQSAQ4J9//mHlyh82bBh27tz5Tj7szsvLw927d5Geno7c3FyIRCIYGhrC1tYWbm5uaNWqldrvOycnB7du3UJKSgoqKipgZWUFR0dH+Pv712trU1JzIpEILVq0YHr2TJ06FX/88Ue977euj7+0tDTExsYiOTkZBQUFqKiogIGBAaytreHh4QF3d/d38jyuT69evUJYWBhevXoFoVAIa2trODk5oXPnzgpTzTW0jIwM3Lt3D1lZWcjLywOXy4WhoSEcHBzg7u6udmAqKSkJcXFxSElJQWFhIQQCAXNsenp6omXLlvX0Tt4vFRUVuHPnDhITE5GTkwNNTU1YWVnB09NTbkpTVZWUlODWrVtITExESUkJrKys4Orqis6dOzfodWDjxo2snh3Pnj1Ds2bNGmz/pH7Exsbi8ePHyMnJQUFBAXR1dWFiYgInJye0bt1apcBEU0XfpTVTXl6O8PBwPH/+HAUFBbC0tISzszO6du1a540W3uXjD2h69xLJyckICwtDRkYGOBwO7O3t4evrq3KDDFUVFxfj7t27SEtLQ15eHiorK2FgYIBmzZrB1dUV7u7uah1L2dnZePLkCZKSkpCfn4/y8nLo6enB0tKSSWH6tqXcJYQQQt4nFPQihNSp8PBwjBo1ipUWZebMmVizZk0j1oqQ+hMSEoJhw4Yx03/++ScmT57ciDUihJB3w6BBg3D79m0A4h4yqqRzJYQQQgghhBDyfqNmZoSQOuXv74+9e/eyBl/esmWL3IHqCXmbCQQCrFq1ipnW0NBAUFBQI9aIEELeDVeuXGECXgDQv3//RqwNIYQQQgghhJC3BQW9CCF1rnfv3tiyZQsrfdeKFSuwZ8+eRqwVIaq5c+cO0tLSlJarqKjAvHnzEBYWxswbMGCASmN6EELI+0YoFOLUqVMQCoVKy4aHh2PmzJmsedOnT6+vqhFCCCGEEEIIeYdQekNCSL3Zu3cvPv30U4hE4suMpqYm9u7diwEDBjRyzQiRb8WKFVi3bh369u2LwYMHo3379mjevDkMDQ1RXFyMly9f4saNG9i8eTOSkpKY9QwMDBASEkLjFRFCiAx8Pp8Zp2fUqFHo0aMH2rRpAwsLCwBAbm4uHj16hKNHj+LYsWPg8/nMug01ViIhhBBCCCGEkLcfBb0IIYQQCStWrFA7HaeOjg42b96M4cOH11OtCCHk7VYV9FJXly5dcPToUejr69dDrQghhBBCCCGEvGsovSEhhBAiQU9PT63ybdu2xalTpyjgRQghCnA4HOjq6qpcXkdHB3PmzMHJkycp4EUIIYQQQgghRGXU04sQQgip5vHjx7hy5Qru3buHhIQEvH79GiUlJeBwODA1NUWzZs3QuXNn9O3bF3379gWHw2nsKhNCSJNXXFyMS5cu4fbt23j8+DGSk5ORl5cHHo8HQ0NDmJmZoXXr1ujevTvGjh2LZs2aNXaVCSGEEEIIIYS8ZSjoRQghhBBCCCGEEEIIIYQQQt56lN6QEEIIIYQQQgghhBBCCCGEvPUo6EUaFI/Hw4sXL8Dj8Rq7KoQQFdA5S8jbh85bQt4udM4S8nahc5aQtw+dt4QQ8n6hoBdpcAKBoLGrQAhRA52zhLx96Lwl5O1C5ywhbxc6Zwl5+9B5Swgh7w8KehFCCCGEEEIIIYQQQgghhJC3HgW9CCGEEEIIIYQQQgghhBBCyFuPgl6EEEIIIYQQQgghhBBCCCHkrUdBL0IIIYQQQgghhBBCCCGEEPLWo6AXIYQQQgghhBBCCCGEEEIIeetR0IsQQgghhBBCCCGEEEIIIYS89SjoRQghhBBCCCGEEEIIIU2YUChEYGAgTE1N0b17dwiFwgbZb3Z2NhwdHWFqaor58+c3yD4JIaQ2KOhFCCGEEEIIIYQQQgghTdjOnTsRGRkJAFi2bBm4XMWPdfl8Pg4ePIjJkyfD09MTtra2aN68OTp16oT58+cjNDRUpf1aWlrik08+AQDs3bsXjx49qt0bIYSQekZBL0IIIYQQQgghhBBCCGmiiouLsXLlSgCAn58fgoKCFJaPiopC586dMWvWLJw6dQqpqakoKytDYWEh4uLisHv3bgwZMgQzZ85EQUGB0v3PmTMHxsbGEAqFWLJkSZ28J0IIqS8U9CKEEEIIIYQQQgghhJAmatOmTcjOzgYAfP755wrLPnz4EAMGDEBCQgIAgMPhwNfXFxMnTsT48ePh6enJlD18+DAmTJiA8vJyhds0MTHBtGnTAAChoaG4fv16zd8MIYTUMwp6EUIIIYQQQgghhBBCSBPE4/GwadMmAICDgwMGDhwot2xpaSk+/PBDlJaWAgAcHR1x5coVXL16FevXr8emTZsQGhqKkydPwtLSEgBw+/Zt/PDDD0rrMW3aNHA4HADAH3/8Ubs3RQgh9YiCXoQQQgghhBBCCCGEENIEHTp0iOnlNXHiRIVjeW3btg1paWkAAAMDA5w4cQK+vr5S5QIDA3Ho0CFoamoy6yUlJSmsh7OzM3r06AEAuH79Op48eVKTt0MIIfWOgl6EEEIIIYQQQgghhBDSBO3du5d5PWrUKIVlT548ybyeNGkSWrZsKbesr68vhg8fDgCoqKjA9u3bldZl5MiRzOt9+/YpLU8IIY2Bgl6EEEIIIYQQQgghhBBSQ127doWpqSlMTU1x5MgRldf77LPPmPW+/PJLqeVJSUm4e/cuAMDV1RXu7u5ytyUQCPDo0SNmul+/fkr3L1nm1KlTSssPHjyYSXF45MgRiEQipesQQkhDo6AXIYQQQgghhBBCCCGE1NC4ceOY14cOHVJpnfLyclbPrODgYKky58+fZ15XpRaUJzc3FwKBgJl2dHRUWgfJMklJSXj58qXC8lZWVmjTpg0AICMjgxVkI4SQpoKCXoQQQgghhBBCCCGEEFJDY8aMYcbaunr1KjMGlyIXL15Efn4+AMDFxQWdOnWSKnPt2jXmdZcuXRRury56XT179kxpGcl6SNaPEEKaCgp6EUIIIYQQQgghhBBCSA3Z29ujW7duAAA+n49jx44pXUeyR9jYsWNllnn48CHz2sPDQ+H2zM3NmcAbAKSmpiqtQ/UycXFxStfx8vJiXj948EBpeUIIaWgU9CKEEEIIIYQQQgghhJBakExxePjwYYVlCwoKcPHiRZnrVsnIyEBWVhYAgMPhwNXVVeE2NTU1WYGxy5cvK63zpUuXWNN5eXlK13Fzc2NeP378WGl5QghpaBT0IoQQQgghhBBCCCGEkFoYNmwY9PT0AAD37t1DYmKi3LInT55EeXk5AMDPzw8uLi5SZSTH17KysoK2trbSOgwaNIh5vWfPHiQlJcktGxkZiRMnTrDmFRUVKd2HnZ0d8/rVq1esccQIIaQpoKAXIYQQQgghhBBCCCGE1IKxsTEGDBjATEumL6xOcllwcLDMMpmZmcxrc3Nzleowa9YsGBsbAxAHsEaOHImIiAipcrdu3UJwcDAqKytZ83k8ntJ9SNaFz+cjJydHpboRQkhDoaAXIYQQQgghhBBCCCGE1JJkAEteisO0tDTcunULAKClpYVRo0bJLFdaWsq8rupBpoy5uTk2bdrEjO2VmJiIXr16oU+fPpg3bx7mzp2LHj16YPDgwcjIyECrVq3QunVrZn1DQ0Ol+9DX15dbT0IIaQoo6EUIIYQQQgghhBBCCCG11KdPH1hYWAAA4uPj8fDhQ6kyR44cgUgkAgAEBQUx5RWpKq+KQYMG4d9//2V6ZIlEIty/fx979+7F/v37ERUVBQDw8fHBkSNHmAAZAJiYmNRpXQghpDFQ0IsQQgghhBBCCCGEEEJqqXrPrYMHD0qVkZw3fvx4uduS7FGlStpBSf369UNkZCRWrFiBwMBAWFlZQUtLC1ZWVggICMCff/6Jy5cvw8nJCbm5ucx69vb2SrddVlYmt56EENIUaDZ2BQghhBBCCCGEEEIIIeRdEBwcjC1btgAAjh8/jpUrV0JDQwMAEBMTgydPngCQHgOsOhsbG+Z1TcbNMjIywrx58zBv3jy5ZfLz85Gens5M+/r6Kt2uZF00NTVV6qlGCCENiXp6EUIIISoSioRIeBWDF6+fUEoH0uAEQj4ddw0kq+A1DodsQvjTSxCKhI1dHUIIIYQQ8hbx8/ODi4sLACAzMxPXrl1jlh06dIh5PXz4cOjq6srdjpOTE/M6OzsbFRUVdV7XO3fuMK+NjY1Z43vJ8+rVK+a1nZ0dE9AjhJCmgnp6EUIIISpaumsaa3ru0B9ha+EkpzQhdaOsvAS/H/0fyipKAACfjlgFa1O7Rq5VwxOJROBwOPW+n/zibPx5/GsAQNSLMIQ9uYg+vmNw99kVdG7TB57Oneq9DoQQQggh5O02duxY/PzzzwDEga4+ffpAJBLh6NGjTJng4GCF27C2toaVlRWysrIgEokQHx+Ptm3b1mk9jx07xqqzKgGsuLg45rWnp2ed1ocQQuoC9fQihBBCVHDn2RWpecW8wkaoCXnbvMp5iVNhOxESdQZ8AV/t9e/FXmMCXgDw14nFOHh9w3vT66uoNB9Ldk7B97umYtWBeXXyvkUiEY6HbsWSnVOwZOcUZBW8ZpadDt/NvPZq0Rm5RZk4dGMDkjJicfD6etyIOl3r/RNCCCGEkHfbuHHjmNfnzp1DaWkpQkNDkZqaCgBwcHBA9+7dlW5HMt3g48eP67SOsbGxTBCOw+Fg2rRpStaQrkeHDh3qtE6EEFIXKOhFCCGEKJH4+inOSDwIr9LMzLERakPeJkWl+dh4+nvci72GSw8P4+J96YGsAXEQ5mnyQxwP3Yq07ETWsqsRx6TKP066g+93TcWSnVMQEn0W6bnJ9VL/hiQQClDBL5eav/7UEuZ1aXkRToftqtH2q4Jl+cXZ+H7XVDyMv8ks+/P41yguKwCvohRxqZHM/OjEO6xtdGgVCC6Hfj4TQgghhBDFXFxc4OfnBwAoLi7G2bNncfjwYWb52LFjVcpi0KtXL+Z1eHh4ndUvPz8fH330Efh8caO8KVOmqNxrKywsTGb9CCGkqaD0hoQQQogSYU8vyZz/KicJzTVaQU/HoIFrRJqStOxEZOanoZW9Fwz1TFjLfjn0GWs67OlF9PIZwTpmBEIBftg9nZl+GH8Tw7tOg71FC9x5dhkGuiYoLM2Vu/9LDw7h0oND6OYxEP07jpNbrilKSn+G+FcxKCzNxaP4UGb+tx9sgq62HgBAT8cAJf/fq9LBsiWr15tQKMTztChwOVy0tPcEl8OFUChE5IvbsDKxhYGuMX47+iVT3tXOE/GvZLeQ/fngfLjaeclc1tN7OK5HnsSD5zfQo91QvMyIw4v0p4BIBGtTe7Rx6kDBMEIIIYQQwhIcHIx79+4BAPbs2YPIyEjWMlUMGDAAX38tTr0dEhKi0jrr16+HgYEBRowYAVNTU6nlISEh+N///ofY2FgAgLOzM3788UeVtp2VlYWnT58CAGxsbODj46PSeoQQ0pAo6EUIIYQoIa8F3t4rv2NCr/lo60QpHd5XT14+wIFrfwIA9HWM8NnI1dDW0sGJ29sRmXBb5jorD8zFj1N2MsfVs5RHUmVO3t6hdl1uxfwHC2MbGOqYQhOGKq0jEAogEPChraWj9v5qoqg0H3+d/AZcDhf6OkbIKngls9xP+2fD3MgaLW09UMl/M2B3anYCUrMT8PrYS+QUZqi9f3kBrzfLo6XmmRtZ43rkSWb6dU4SQmSkOBzWZSo6uvVskHHHCCGEEEJI0zdq1Ch88803qKysZAWs2rVrhzZt2qi0DWdnZ3Tq1Al3795FfHw8YmNj4e7urnCd+Ph47NixA19++SU8PT3h5uYGAwMD5OTkICIiAsnJb7JEODk54fTp0zA2NlapPmfPnmUyKIwePRpcLjX8IoQ0PRT0IoQQQpQQiYRylx249ie8W3bFiK7Toamh1YC1ahqEIiHTw0UkEr13D/zP3tkLAOCAg9LyIjxOuouisny5Aa8qGfmpMNE3x6WHh3Ev9lqd1edU2E7W9Nxhy2Fj5oC0rBfQ1tKFjZkDAKC8kocV+2axyv44ZScy89Nw8cEhuNm3Q/tWAdDWrH0w7OHzEJSWF6O1oy/WHV/EzC/hFSlcL7coE7lFmTKX1STgpamhBb6gUq11XO28kJGXwkx/MnwFeOUleJ4mHRw7FbYTp8J2wsnGDeN7fgpDPdUeHBBCCCGEkHeThYUFevfujQsXLrDmq9rLq8qkSZNw9+5dAMCxY8ewePFildbj8/mIiIhARESEzOWjR4/GqlWrYG1trXJdTpw4wbyeOHGiyusRQkhD4uTn578fo6CTJoHH4yElJQWOjo7Q1dVt7OoQQpR4n89ZPp+PsrIyGBoa4vtdU5WWHxMwC94tu9Z/xZqI6MQ7OHRjA7Q1dRHoPQwpmc/x4vVTtG7eHqO6z4QGVwMAkFuYgbzibDjZuENT491qayMSiaSOjQEdxyP08X8o5hUoXFdHSw/llWVq7W/hmN9w4vY2JLyKUbeqjKD2o9HTexhCos7g0sPDrGU6Wroor+Qx03o6BnC0coWViS16tx8lMwAmFAoR9vQizt87oHIdTAwsMMBvAg5e/1utuutq60NP2wB5xVlqrVcbSz/cCg6Hi/zibJgbWYPD4WD53o9ljj1Wna62PhaMWgN9XdV63ZH31/v8XUvI24jOWULePo153h4/fhzTpk1jpjU0NBATE4NmzZqpvA0ejwdPT09kZ2dDS0sLlZWV8PT0REhIiMyeVq9fv8aVK1cQEhKCx48fIysrC/n5+TA1NYWtrS0CAwMxevRotVMTJiUloX379hCJRAgMDMTJkyeVr6RA3759ce/ePbi7uyM0NBRaWu9fI1JCSP14t54+EUIIIXUgJSUFly9fBp/Ph4WlBTgiDYg4AoXrXHhw8L0JepXwinDoxgYAQAWfh0sPDjHLol6EwcnaDZ1a90bUi3AcDtnILBvbYw7aufg3eH3ry4nb26Xmnb//r0rrqhvwAgBtLR1M7fcV0rITsfPCL+BVlqq9jSuPjgIQoUUz6XQqkgEvACgrL0FcaiTiUiNxK+Y8lkzazAp8iUQi/LB7OkRQr/1UQUmO2gEvQBxQtLNwxobT36u8jramLgRCPgRCvtQyEwNzBAd+gi3nlstc18+tF9N708LYhpnfqXUQQh+fU7pvXkUpVv37CQDg0xErYW1qr3K9CSGEEELIu2HkyJEYOXJkrbahq6uLOXPmYPny5aisFGcuWLZsmdzUgra2thg1ahRcXV3x8OFDPHr0CI8ePUJCQgKysrIQFRUFfX19tYNeO3bsYFIb+vj4YOzYsXj69CmysrJgamoKJycnDB06FB988AEsLCyUbm/p0qUYMmQIYmNj8c8//2DevHlq1YcQQuShnl6kQVGrOELeLu/rOXvs2DHk5OQw0zkaz1HCVZ5ObfnUXfVZrSbjyM1/lKbvWzJpM5bv/Vhq/ncT/4GO1tt/LJ28vQP346432P56tBuKvr5jWPNevH6KkOjTyMxPg7dLV5UCMbXV2rE92jp1xN1nV2Bj5ogHz2/U+z6rfDJsOcDhYP3J71ReZ1LQArg7+rDmCYR8cMBlHhLwKsrw0/7ZrDJtmvtiQq/5ctN1bj77I1KyEtSq//+C/4Cxvpla68iSmpWAM3f2QEtDBwFeg+Dm4F2j7ZTwivAqOxFONu4NNqYbke19/a4l5G1F5ywhb5934bzNyMhA69atIRKJYGBggLS0NLllly5dir///hsCgfyGm4sWLVI5TSIAFBQUwMvLC4WFhTAwMEBJSYncslZWVli/fj369eundLuDBg3C7du3YWJigsjISJiamqpcJ0IIkYd6ehFCCHmvFJTk4snL+7A2tUdLOw+ZZSQDXgBgILRSKej1NskqeI2EV4/hYttWrR4o6bnJSgNegLjHlyxHb/6DD3p/pvL+JBWW5GLb+dXIK8rE9AFfw7lZ6xptp7ZeZsQ1WMBLT8cAX4/7W2YrThfbNnCxfdNjy9nGHXuv/F6v9XmW8gjPUh7B1typxgEva1MHtHXqgMB2w/DTvtngC9+MszWy2wwcv7VNap32LbujmXlzAMC4nvNw99llJKY/kyqnr2OEmYO+g6WJ/HQxGlz2z19dbT0sn7oLQpEQWfmvYKhnAgNdI4XvYeagJXiVk4SkjFiEPbmIgpIcuWX93Hqhp89wZBeko7yiDBceHEQlvwITe38ObS0d8AWV+O3IlygqywcgHkdsbI/ZqBSU4/CNTXiZGYee3sPRvmU3mBhaYt+VdSjmFaBr2/7Q0dJDJb8Ch0M24WnyAwz1nww/995SwTqRSIT03GRYmthCS1MbEQm3cPTmZmb5J8OWM59vUyQSiZCRlwITAwvo6Rg0dnUIIYQQQhrcnj17mF5WJSUluHLlCoKCgmSWzczMVBjwqolNmzahsLCQ2T8AcDgcdO3aFS1atEB2djZu3LiBsrIyZGVlYeLEiThy5AgCAwMVbnfBggW4ffs2CgoK8Pfff+O771Rv4EYIIfJQTy/SoN6F1jWEvE/etXO2lFeM34/9D7wKcVq4Ud1nor1rd1YZkUiErVu3Sq2brBWqdPv/G/s7jA3M66ay1fAqylBRWQYjfTO5vU9UFfr4HC7cP8iaVz11naJ6VO8VI4smV4sVzJD0VfA6GOmbqlTXKrLGz/p40BI0M28OLU1tVrnafj6KqPr+q+vdfhRSsxIQlxqpsFw7ly6sgKGHkx/G91I9zYdQJERJSTF+OfKpSuXNjayxYPQaXIs8iauPjqm8n5pwtmmNaf0XSQXwcgszUFRWACcbN9Z8oUiIguIcaGlqw1DPROY2BUK+VBCrsRSXFWDnxV+QkZcqtczcyBqfDF+B46Fb8TjpLjN/2eQduB51EtciTtRonwP9PoCZkRX2X13HzBvqPwU2Zg4oLS+Gjak9/rv3L56lPFS4nVHdZ0IoEkIoFMDOwhnNzB3B5WhAIOQzKR4bWnllGQ7f2ITY1AipZa0dfTGi23Sp4GQlv4L5fNu5dGHGFmzq3rXvWkLedXTOEvL2edvPW3XH9JozZw4OHDgAFxcX+Pr6on379vD19cXSpUtx9674t5I6Pb2ys7PRvn17FBUVMfMcHR2xf/9+eHl5MfNycnIwffp03LghbhxnZmaGR48eKey9JRKJ4OPjg5cvX8LExARPnjyBgQE1ciKE1E7TeEpACCGENIB7cdeYgBcAHAvdgpa2bVFaUQINriasTGyRnv5a4Ta6eQxE1IswpleGpN2Xf8W84T/VdbVx9s5ehD+9xEz39R2Lrh4DoKmh/td4RWW5VMALAJbv/VhuekaRSIT7cdcR9SIMthZOSvcRHDiXGfNLludp0fBtFQChSIjoF+G4F3cNnVv3gVeLzlJl+YJKXIs4gZDoM1LLNv//WEzBgXNhbmSNTWd+YJb5ufdCX9+xavcK4Qv4EImErECapL9PfqPythZPWI+nyQ9hZmjF6pGVnpeC9Se/g662Pib0+hSvc16Cw+HCt1UP8AWVSM1KQG5RJjS5WvBv00et+nM5XGhpamNyt+9QKEzHiTDpAK6k7p6DAAA92w2Dk3UrRL4Iw8PnIWrt85PhK7D+5HfQ1NCCnrYBisryYWvuhNe5L5kyH/b5Aq72XuBypG/KzY1tYC4xZpbkezEzslK476YS8AIAQz0TzBv+EzLyUvH3yW9Zy3KLMnHn6WXYmDkgLScReUVZAMRjAd6OOV/jff53bz9mDGQfk6fD1U+zeix0i8Ll30/awpwTJbxC6Grrsz57oUgIkUhUZ0GmCn45VuyTH1x+lvIQq/99iLnDlsP2/3uoiUQi/Lh3JlPmWOgW/DhlZ70GwQkhhBBCGsKhQ4eQnZ0NAPjiiy+UBqu+/PJLrFq1SirYpKVVs8ZMlpaW2LZtG4KDgwEA2tra+Pfff+Hhwc6cYmFhgf3796Nbt25ISkpCXl4e/vzzT3z/vfwxeTkcDiZNmoSffvoJBQUF2L9/P2bOnCm3PCGEqIJ6epEG9ba3riHkffOunbPL985CBZ/HmsfqkSQCnIU9IBQKpdat6um1fOouhD+9hLN39srcR016MSkiEPLxw+4ZUvObW7fCzEHqpX4oLivAzwfny13eoVUgRnSbzkwXlOSgoCQPgAhbzq1Qa1+KDO48CfYWLZiglaQe7YbC1MACHVoFgsvl4sL9gzUeq8rZpjWmDViEO08v49zdfejqMQD9O46TGXgBgOjEOzhxaxsq+OXo5jEQ/TuOk3pgvmTnFKX7tTa1x6cjVtaozgBQWl6M1KwE2Jg5wMRA+QDQ1ck6b3MK0/HHsUWscrLGCQOAlKwEbD77o0r7auvUEeN7zqPAggx8QSVe5ybjdswFaGpowkjfFDejz9bpPpqZN4ezjTsrKF5fqvdCBIAFo37B78e+Yqb92/TF4M6TlG5LKBIiKT0WhaW5aO3YHrra+qzl5+7sQ9jTiyrXbe6w5bA0boZLDw7jUUIo07jhwz5fKBzzrIRXhC3nliOnMAMD/Sagq8cAlfdZlxR914pEImTkp6KishwOVi5yr1+EkIbzrv0+JuR98Laft/369WN6aN25cwfu7u412s7gwYNx69YtAOqP6RUcHIyLF8W/z6ZMmYJ169bJLXvo0CF8/LF4fGczMzM8f/4cmpryG6vFx8ejY8eOAABvb2+mpxghhNRU02keSwghhNST3MIMnArbJRXwAsBKwWcotJUZ8Kpiay7u5dSpdRA0uJo4FbZTqszLzDh4OneqfaX/X3zaY5nzkzOfQygUstJZ8CrKAIjHKOJVlOHqo2PILnyNjm490dapI24/uaBwXw+e30BadiJc7NqilFeEiIRbCss7WrkiJStezXcEuQFDAAiJOg0AyCvKQr+OwTUOeAFAUsYzrNg3C5X8CgDA7ZjzuBd7FV+M/hWGesasskKREGfv7EUFvxwAcCvmP9yK+Q892g1FgOdg6GrrobisQOZ+DPVMsGD0GnDAgaaGVq0DQPo6hgof1NeEhXEzLJ+6CyW8QujrGCmso6NVS8we8gOep0XDxbYN+AI+rjw6itLyYgz0m4AbUafxKjsJLnZtMar7TAp4yaGpoQVHq5YY13MuAPExJhn0qt4bTl0aXE2M6Dodr3KS1F63tWN7eLfsiuOh21DB50FHSw/llWUK15E1Tp9kwAsAwp9ego2ZA07e3gEAWDTuT1ZqSpFIhCuPjuLG/5/nVRZPWA99HUNmul3LLniZGafye9twaonM+TeiTkmdSyKRCJn5aXicdBfXI08y8/+7dwCl5SXo4ztapX3WRHZBOi7cPwh9HQN09xwELU0dmBpaQCgU/H9vOSEy89NgYdyM6TV3I+oUrkikHh3bYw7aufjXWx0JIYQQUjNdu3bFkydPAABbt27FmDHSjctk+eyzz7Brl7in/kcffYS1a9eyliclJTEBL1dX1xoHvGqjuLiYFYiaOHGiwvLDhg3DF198geLiYuTl5eHWrVsKx/ZydXVF69at8ezZM0RGRiI2NrZR3ich5N1BQS9CCCHvvLN39yHhdYzScoZC6RRrksb0EKfb4nK48HPvBUerllhf7WGrqaFlzSsqw/O0KLnLHsaHoJl5c9x6/B/yirOQnpsCkUiEgZ0mIL84m+kp8TwtGgtG/aJSL5P0vGSk5yWrVLeUrHj8OGUnKvkVKCrLg5mhNZbunqbaG1Pi5uOz6NFuSK23UxXwkpz++eCn6NAqEMO7TmMCNi9exaCEVyi1fkjUaWTkpmBSnwU4Hb5bavmMgd/AydrtrQn86OsY4d69e4iMFI8t5ufnBx8fH6ly9pYtYG/Zgpl2sX3Tq7CuA3LvCy6Hi28mbMDPB+ejm+dAeLXojNzCDBy49pfK2/B26YoubfshMf0pXGzbws7CGfaWLZiAtaqM9E3h6dyJCdDL6gmojLmRNVrZe+Hus6sQQQQrEzvoaOkxAS8A+PngfMwb/hP2X12HEl6R3MDajchT0NLUwY2oUwAArxad0b/jeOy4sFqtOklqbu2KGQO/hVAkRFl5CZIzn8PNoR02nl4qc9w1QBxg6ugWWOfXcQAoKy/BuuNvPuOH8TcVlu/jOwYBnoNx59kV1vzDIRvh5uANXW29Oq8jIYQQQmpu3LhxWLp0KQBxTydVgl7l5eU4efJNI5yq9IGSzp9/kwq7R48edVBT9d29exfl5eLGgQYGBvD19VVYXldXF35+frh27RoA4ObNmwqDXgAQEBCAZ8+eAQAuXLhAQS9CSK1Q0KuJiY6OhkAgaOxq1JuKigpkZGQgLy8P2tqyx0shhDQdb+M5WykoR2zGPQhEfLhZd4Supj7iUiNVWlcbhgqXpyVm4BUnk5kWiUSwNXbB68IXAID2DkHITi1EdmpEjesvqZCXI/XAU5Lkw2VJ5+8dhECiBxsg3SOjrlQFTwAgBeno5DQId1/WvHeWpMOXFY9HVRsPnt9AQupTVPDLoKdtiJwS+WO5xaZG4Mc9H6NSUC61LP91GfJfq3Z8NRR5561IJML9+/dZZe/du4f4+Hi4uro2dDXfW0M95yCvNAOpL14jszgF+trGKK0QB1yHec2FloYO+IJKaHA1ZQZTs1ILYAg7ZKbkIzMlAgDg7zACD0WXkZgTLXOfDqZu6OQ0ELml6eByuDDVtUFERASzvKS8AMa6Fijk5aj8PnKLMlnXp6yCVzLLVR/frDpfxz5optUG917+x8yLTryDZjru6N9mGl4VJEBHUw8Opm7ggIPjUX+qVL/kzHj8cfhrtHcIQmp+HOIy7ytfCcDhK1vRppk/LjwVX1+NdMzRs9U4aGvKToWUnPsU95LZ47L1bT0FxrrmAIAiXi4Scx4jvVD1oCQAXH54BA+e3pTqYepm3RHR0dHQ0mCf2xwOByKREHmlmdDTMoSetuLvM0JIzb2Nv48Jed81xHnbpk0bcLlcCIVCXLlyBdevX5caU6u6mzdvIj8/HwBgb28PbW1t1m80AKygmJ2dndTyKhoaGvDy8qrFO5AvNjaWed22bVuFqQqreHt7M0EvyfXl6dq1K7ZsEY8ze+3aNcyfLz8tPyGEKENjejUxLVu2RE6O6g8cCCGkprT1NCGoFELAF4LDASztTVBSyENpofSD/beFppYG5qypWe8gE0FzmAiby1wmghDn7+/H1YMyghscwKa5GcrLKmHT3BT8SgESItkBFC1tDVRWvGnQoKWjie7DPWDtaIrYB6mIuJ4gc78f/TQQegZN92FK6InHeCSj7iaWBmjpbQteSQXSk/JQUsjDxysH1dl+o26+QGp8NvIyijHx6951tl11vXj8Gme33m20/avLz89PZutRAPjqq68gEtFPwoZkYmmAyd/1YaafP0rD+V2qBWbkMTbXh19/d/ArBUhPykVhTinSX+ZBJFT9f8vhcsDhcMDlcpReT68ceISgCe1rVefXSbmwdRYHiLJfFeDZvRSIREDcw1S530fWjqYYt1C6tXBBdgliwl+i65C2AICstAJU8Cph37J2Pbfunn+GO+djMWh6J7RsZwsAuHE0CoJKIXqP95G5zj+LxT1rJ34dBEOTmo0d8uxeClr7ObLmRd9KxPXDUbC0N4F3jxZo29lJ5rqnN4cj6UkGM83lcqBvrIvSQh6EahwPhBBCCHk7WFhYICFB9n1llZqO6bVw4UJs27YNADBq1Chs375d6Tpbt27Fl19+CQBo3bo1wsPDFZaXHNfLxMQESUlJb002DUJI00NBrybmfenpZWNjQ63iCGlEzzLu4snrMHA4HHRw7IuE7EjklooDNX7NB8DayAlZxcnQ1zRFaX7lW3POvipIQFjiKZXL+zsPhVDEx6OkENjy5T+4FUEE7/Ze0NGUTiclEPKRnPcUfGElBEI+Yl7fQv8202CoY4oiXi5uJ55EcXk+rI2c4O88BFoa2njyOgxPM9786A9oORrWRuKAW3F5PjS52tDW0FG5R0NjcDb3gI9Db2hwVes0fifpLFLz46TmG+taopCXrfJ+e7YaDwsDW2Y6JP4IsopTVF6/LvV2+wBm+opTYjYGed+1z58/Z1qSVuft7c0qW1BQgPLycpiZmUFLS6u+q/zeyitNR3JeLEx0LeFk3rbJ3dgXlefh4tOdrHmtbTqjtU0nmed+SUUhzj/ZptY+TPWsoaWhI3Ue62kZYmDbj+R+JhV8Hk4/3shM2xg5w8+pP3Q09cGrLEFxeT4KyrIQkXZNrfpI0tcygrmBLQy0TRCbeU+tdS0M7JBbkg4RxONEanK1wRdWKFlLmo2RMzKKkgAAjmat4dd8AJLznuJ+suIxGgHxNcpE1xIllYUITzyNQl4OjHTM0cN1DHS1DFBSXgBNDW2Z322EEPnonpaQt09Dnbf//fcffv75ZwDiHlEbNmyQW7a4uBgjR45EZaU4Q8fevXvh4ODAKpOTk4PRo8XjjXI4HFy8eFHub3NVenrVNOg1bdo0HD9+HAAwa9Ys5j0qcurUKUyePBkAYGNjo7S3l1AohLW1Nfh8PgAgKioKzZvLbpRKCCHKUHrDJqa+uiI3FTweDykpKXB0dISubs1avRLyLhMKhSivLIOejkG97SOvKAvHIm9DBBFEIkilZao+7deiP9q161un56xQKERcXBwEAgHc3NzUfqieX5wDY30zcLlc1vxn10JV3saCUb/A3FgcsCg8VYjSDPllOeCgUwd/mQ9fBUI+Tuxmj8ljZWcKd0cfHA7ZhOLyfABAZtFL5IoS0afdGByN+J1V/kX+Q/QLGIZjoVvwKD4Umhpa4AvY6Qnr2ifDloPL1cChGxuQkZcKLU1t+Lfui5uPlY/7tXzqLrX35+Pjg5zCdCS8eoLnaVEoLM1DcOBcWBjbYMnOKTLXsTC2QU7hm3+MT8tuCOo2kFXG0t4IW879BKGoYRuM9PQejl7t+zfoPlUl77u2amBtWVq0aAErKysAQExMDOLixAHKrKwsBAcHU+CrXg1o7AooFNC5F4RCodT1Vp7OHbpg2Z6PlJZbNO4vGOoZAwD4Aj5W7JsFgZDPLB/fex5cbNso3Eanjv4KlwtFQkTsqnnQq7SyCKX5RfBz7wVkKi8vKaeEne6xJgEvAAgOmgVrUzvWPMNUDZWCXlfj9kvNKyrPxdPcUFib2iP86SUAwLAuU9HBLRCbTv+A17kvAQDfTNjA+i1SWJKLIzf/gUgkQn+/8XCwdJHadgmvEHrahiofK4S8reielpC3T0Odty4uLvjzzz9RVlaGJ0+ewMTEBC1atJBZdvfu3UzAy8/PD0OGSPewv3v3TVYJKysr+Pn51U/FlSgpKWFe6+mp1lhGspzk+vJwuVw0a9YMqanisVeTk5Mp6EUIqTEKehFCSBPxMiMO+67+AV55Kfzce2GI/+R6afV/N/aqWmnM7iVeQB+/EXVahxs3biA+Ph4A8OjRI0yaNEml9YRCIVYfnIeycvGPZgfLlhjgNx5ONm4AgJiXylvi9/QejqD2o1jzWtq0Q3SG7LFwqsTExMDNzU2qZaCs3g6XHx2Fu6MPol6EAQDaOnVETmEGHj6/CQtj6Z5BaTmJiEuNxKN4cdBOUcBLX8cIpeVFCuuqChszR3A4HMwdthwccJBfnI1t51cpXW/+yNU13qeFcTNYGDdDp9bslITfTNiAlQfmSpWXDHgBwBD/yVJlHKxaYuGYtUjPS0EFvwIHr/9d4/pJ7icrP03meGqt7Nthct+Ftd5HY1B0s8nj8ZjXt2/fZl6XlpbixYsXNJD0e06dIIamhhaWTdmBm9FncfnhEanl1qYOmNz3CybgJV5HEz9MVq+HmCq4HC4+7PMF9lz+TUY97PHpiJUAgN+P/g+5RfKjWqr2aK1iZ+GEof5TkFecjftx1/HitTjg3KVtPwzqNBEAkJQRi+gX4eByNdDWsRMqikVo7tgc6flJCIk+C5FIiKFdpkh9Z6RmJeDMnT1q1ae6F6+fMHUCgFNhO3EqbCerjOQ12atFZ0Qn3mGm/zmzDJ+P+hkWxs0AiMcUO3hjPWKSxN/Bns6d8DIzDkWl+RjiPxmdWwextp1fnIPYlEewtXBGc2saT5AQ8vYpryzD7ScXUVHJQ+fWQTA1tARfwIcGV6PG928CIR8xSfchEPLh7dL1vW9AUFiaB00NLejrvF1jVBobG2PAgAFMr6hDhw5h0aJFMsseOnSIeS0vBXlm5pvfJ+bm5nVYU/VI3iuo2hhO8r65rKxMpXXMzc2ZoJfkeyeEEHVR0IsQQpqIyw+PMsGcu7FX4eHcCXYWTuBwuNDRUq81WlbBa8SmPIK3S1cY6ZuylhWXFahdt8LSXOjr66u9niwCgYAJeAHiH8Dx8fFwdXVFWnYiTtzeDl5FKfr4joG3SxcA4gdqpeVF2Hx2OfMZAUBqdgK2/vcTZg/5AfaWslvQSZo/YhWsqrWYB4DoKMUBLwAICwvDy5cvMXjwYKllbg7eiEt9M96XhxO7Bd6Tl2/G6Tl5e4fM7ct6KCvJzNAK0wcshq62Pp6lPMTRm5uV1lmeQZ0mMjfkXI74htrMyArzR6xCZkEabEwdoKWpjUsPjyAk6jSzXo92Q2FlYitzm7Whp2OApR9uRVp2IkwMLPDrkS9Yyx2tXDFj4GK5D56NDcxhbCC+CXSbtBm5RZkw1DWBlqY2SniFiEy4DXMja3g4d4JIJMSPe2cqrE9LWw8427hLBb0sTWwxstuMWrzT+pOVlYXS0lI4Ocke36eiQnEvE0XL09LSKOhF1MLlcBHYbigC2w1lzS+v5EFbU6dB0zi6OXjjf8F/4J8zy1BYmgdAfI0e3nUaU2bB6DV4nZuMikoerE3tcejGRsS/En8vLB6/HpcfSQfvZLEysUNWwSu8ynmJhNdPYKhrjFc5SQCA7p6D0L/jOKass407nG3E5xWPx0NKSQo4HA5a2LZBCwU93LhcDeZ91ISFsQ2sTOzxLOWhyutIBryq7Lq4Fl+MWQuBUIA9l39FwqsYZtnjpDet0s+E78aZ8N1obt0KAzt9gFJeEev7blzPT+Dp3KmG76bpq+CX42V6LJrbuKn9W04VVx4dw/XIkwCAEd1moLA0D1cfHQMAjOw2A76tetT5Puvbq5yX2Hj6e2Z6yaTN0NbUYZWJS43Ensu/QU/HAP5t+qKX94gmlx72fVfKK0ZEQig8nP1gYmDR2NWpc6fCdjGN20Ifn2Mtm9DrU7R16qjSdnIKM7Dl3HKU8NgN2o6FbgEA/DB5m9oNL94GIpEIIoiY+5AqQqEQZRUlCH18DqGPz0GTq4Xh3abBp2W3RqppzQQHBzNBr8OHD8sMeqWlpTFpBrW0tDBq1CipMoC4AVoVVXtY1QfJ3nFVvdOUkby/ULXuks8cVOkdRggh8rx7356EENKAnqdFI+pFGGzNm8O/Tb9atchLynjGmt5xYTU44EBLUxsju8+Ep7NqqQyevLyPA9fE6fYu3D+ID3p/hjbNfZnlEQm31K7buXt7MbrHTOho6UNXu3Y/tmX9SL527RpcXV1xOnwX0nOTAQAnb21HK3sv6Gjp4Yfd0xVuc/PZ5VLBveo+HrREZsCrqEj1XlOvXr1CWVmZ1I/27p6DWEGvO08vw8bMAV8Fr8Mvhz5TefuKfDFmLfPap2U3uNp54ueD82WWHdtjNto07wAtTW2ZqQM7VWt1X0VbS4eVsqqv7xj4tOyGV9mJaOvUEVqa9Zf/XlNDC042blK9uwCgq8cAlW/4tTV10MzMkZnW0dJFL58RrDLfTdyE6MQ70NcxgrujNxJexbAewlqaiHsvdHTriftx1wEA3TwGoHf7UVIP3hpTQUEBtLS0cP36daSlpTHzJ06cKFX22bNnUvMklZeXAwBCQkKklr1vqQ15PB6ysrJgYWFRZ8F+IlYfD/1VYaxvhv8F/6GwjK35m/Q5U/p9yVo21H8Kikrz8Szlkcx1e7Qbit4+I8GrKMWey78iLTsR0YnhCA6ci76+Y+Fg5QI7C+favg0AgJ2FM2YP+QG3Y87jYfxNAED/juNgb9EClYIKpQ0ocgozmB5atVHMK8Dz1CjsvvyrSuWTM5/jnzPLpOZzwGGCoSKRCOBA6iGoIhWV5UjOeg4bUwe5vwOEIiGuRZzA89QoCEVCjOkxWyplpKqKywpQya+AqaGl0iDLq5wkbDy9lJn+dMSqGu8XAIpK85Ga/QJWJnZITH8KDofDBLwA4MQtdm/J47e2wcXWA8YGZqzPVCAUgMvhqh0k4gsq8TwtGga6Rmhu3arG70OR4rICVsALAJbv/Vhu+bLyElyLOAGhUIC2Th1hYdys0a4zTU1GXipKy4vhbONepwHBUl4x4l89hkgkhImhBRO8r77vv09+CwD4794BeLXwR3DgHADiaxCXw4WZkVWd1akuVF23zYys0aFVIDQ1ZP/uFIlE4HA4GNx5EhP0qu7Atb/w0cBvmUwU8iS+fortFxRnULgVcwE9vKQb3L3NJO9NAtsNQx9f8XhVlx4cRkj0GVZZvrASR29uhrdL17cqsN2nTx9YWFggJycH8fHxePjwIXx9fVlljhw5wmRfCQoKgoWF8uCwOtla6pqBwZuUx6r22pIsJ7m+Io35Hgkh7xYKehFCGkQJrxBHb27G87RoGOubYfqAxTLTvDUkPp+PyMhI8Hg8eHl5wdjYWPlKEjLz07D7kjgQURVI6upRt2OziCBCBb8clx4cUjnoVRXwqrL/6jpmDKakDMWDx8qTmPEUaw+/6X0zOuBjVos7voAPkUioUlCkamDa6uJTniAtO5GZrhRUIPpFOCJf3JZZXpJQJEBBSY7c5VwOF47VUii9fv0aoaGhyM/PV7p9STweTyro1aJZaxjpmaKoTLytYl4B8ouz0aa5LxZPWI9VBz5Rax/V/TB5u9Q8Qz0TfPvBJkQnhuPm47PIK8oCIE6l2O7/e8gBQOfWQaweS83MmkODq6Hyvq1MbOuld5c8sloDt7Kv2/EudbT00NGtJzPt5uDNnCOSYwoN7zoNPbyGQFtLBwa66l0f6tuBAwdQXFwsc9mVK1fQunVr1rzHjx8r3F55eTlKSkpkDjBdVFSk1phOTYVQKIRQKISGhuqphrKzs3H27FlUVFRAR0cHw4YNg6mpaf1WlDR5HA4HE4M+Z6aFIiEeJ95BWXkJvFt2ha62ODhqoGuEmYOWoKy8GLra+tDU0IK1qX2d18fGzAEju3+Ekd2lx077ccpOfL9rqtT8Hu2GMj13JRtp1ISnc2cEeA1iBXRq6l8lKWm9Wvijm8cAmb25UzLjsfnccmY6OHAuvFp0ZqaFIiFiUyKw/+o61np/nVgMAFj64TbkFmVCIOSzgp7yRCbcxpGb/zDTo7rPRHvX7nLLX7h/UGq/30zYAC1NbXC5GioH987d3YewJxdlLnN39EFsSoTcdat6Tuto6eHzUT8jM/8Vwp9eQkpWPAZ1msj6vBQpKMlh/Q4c0vlDCIR8cLka8HXtAW2tumkQsv7UkhqtdyPqNG5EnYYGVwOzhy5jNX55n7zOTcaBa38yvwmrfD9pi9Lf6AKhAPFp0eByuLj5+Bwy81MBcCAQ8DGpzwI42bgh4VUMdl78hVnHQNcIpgaWSMsR/37/39jfoaOtxwS8qkQnhsOnZVdwuRq49OAQXuW8RL8OwQhoIsGcVzlJ2HTmB2b68oMjWDj2V+baDgBJ6c+YNOB9OwTj0oND1TfDsvW/n/DjlJ1yf3/kFmYoDXgBQErmc9b00+SHOHtnD9q7BqC3z0iZ2y8uK8DT5Iews3CGnYVzkwkWJWfGY4vENRsAbkSdQke3QPx14ltU8Hly1gTre23e8J9gY+ZQX9WsE1U9t7ZsEffYO3jwoFTQ6+DBN98R48ePl7styQZYkikGG5pkasWsrCwFJd+QTE9oZmam0jo1CZQRQogsFPQihDSI1f9+yrwuLM3DH8e+wsIxv8HUsPHSXdy8eZNJs/fixQtMnDhRrYe61yJOsqb/u3dA5aCXUCTEnaeXkZj+FG4O3mjvGqCwvPihjEBusKK8sgz3Y68jMV1+bw5eRSm2/bdSpfopc/TmZhy9uRmdWwfB3tIFJ25tg1AkxLAuU+Hn3kvhuvJ+rF+9fB2odk9W23FLqpgasluTikQihISEoLCwUO1tyUvn0Ny6FWtMsdiUCHRp2w/6OobgcjQgFAnU3pdkfWXR1daDn3svdHTriaSMWFTyy+FaLUDUt0Mw7j67ChFE0NbURb+OsvPFNxWaGpr4bOTPWH/yO2hqamFK3y8btNV29R5lTa0lMgDExcXJDXgBQHp6OivolZmZqTQ9SHx8vNyAdFpaGrZt2wY/Pz/4+PhILU9KSsLt27dRUlICZ2fxwxWBQIAePXqonYYlPj4e9+/fh46ODgICAmBpaanW+lWys7OZtDJVxo4dKzeAJRKJEBoayuoRV15ejri4OHTq9O6mXiM1w+VwWY0LJGlwNWCoZ9LANXqDw+Fg0bi/8PPBN7+7BnWaiC5t+yGw3VDEp0XDycYNfAEfaw8vUGvb/TuOg0/L7jDUM0Z8mvK0wHUhOjEc0YnhrHkzBn4DOwtnVsALAG49/g9eLTqjkl+BXZfW4GVGnMJtL9vDTlf76YiVMoOUQpEQJ0K34VFCKGv+sdAtSM58zvQI7us7Ft09B0EEIV7lvGSNm1ZFcqw0TQ0tLP1wq9z6lVeW4XVustyAFwCFAa/q26reO5zD4TC9VgCghFeEuNRImBlawkjfDH8c+0rmtgZ3noTLD4+CVylOuXX2zl58N/Efqe/q4rICXLh/UGaGgcl9FqK5jRs44CAqMQymhpao5FfUKAU3ADjbtEZSxjMIhAKsP/mdwmDDu6CgJAe62vrQ1tRl3uflh0dwQyIltaQL9w9iiP+HcrdXPYBc3db/foKncycM9JuAUd1nMqn3SnhFrLR8axRcU/Zc/g1fjv0NWfmvAQAXHxyCrYUTXO085b/RBlL1fqrwKkux5tACLBj9CwAO+IIK1ri3lx4cQjOz5kjPS1a43fhXj6UabolEIhy5+Y/cXmLVje0xh7kHPB22C3djrwIArkeeRPjTS+BVvEl9p62pKxU4crJxwxD/yXieGgUnG7d666WpTEZeqlTAq8qvR9QbK/fvk98iwGswCkvzEOg1VGYmj6YgODiYCXodP34cK1euhIaG+F4+JiYGT56IvyOqxgCTx8bmTUPhnBz5jTzrm6vrmwakKSkpKq1TNTYXALRqpdqxJ/kera2tVawdIYRIo6AXIaTeFZTkypx/NeIYRnVXPLZOfZIcV4rH4yExMREtW7ZUef2XNew1BYjHxzh3dx8AcYs9LRVSph0J+Qfjes6Vml9RWY4V+2YrXFckEkmNT1QXxNt8s91TYTvR0s4D5kbyf6C+fPlS5nwOXwuopyxqfTuMZU3z+fwaBbwA8ZhkshjoGrGmE17HYO+V3/FB78+gqaGFCn7Ng17KemZxOBy0aNZa5jIdLV0sm7ID+cXZ0NXWh55O028xZ2nSDEsny38Q+DYTCoVISUmBSCSCg4MDNDVl/xTj8XjgcrnMANAVFRXIzMxEbm4u7tyRHl+nuuvXr8PBwQG9evXCmTNnlJbPz89HRESEwjL37t1D69atWTn9eTweLl26xEwnJSUxr/fu3YshQ4bA1la1noJlZWUICQmBQCBAUVERbt26heHDh6u0rmR9QkJCZF5nDh8+jBkzZshs3PDy5UuZKSAjIyPh5+f3Tj88Je8eQz1jLJ+6C0KRuLdjVZoubU0d1jgzs4YslUo5+GGfL2BiYMHqqdHcuhWG+E9m9YZysfWoUd2m9V+EHRd+BgDoaRtgbI/ZeJQQKnPcMHm2/beSNT4aIA7IJbyKkZnSV1UbTy3F9x9uwcnb2/HgeQhMDCwwxP9D7Lvyh8zy3i5dwRe8aQhz6eFhJGc9VzkQ1dy6FQpL82Csz279Xr03TX05eH09evmMgL6OIdwdfPDb0S+VrwRxkKu6IyGb5Kb/lEXVtJiqqp4iXLJXyFfB65SmwG4IkgFGZQRCASu198huH8GrRWcUleXj96P/Y5Xt6T0cXi06yw14AcCdZ5fhYOUic1wkkUikMOBV5XHSXdZ4fYA404GiBnfVSfYWBIBdF9c0eoBSIBQgIy9Van4Fnyc3jTgAjO7xMTad/oGVIaC63ZfWon/HcfBv04+5Dl95dEzlgJeRnilWHfgEfGElfFv1wMPn7BTUkgGvqjpX9zIjDutPfsdMT+n3P7jaeUIoFOLAtT9Z5629ZQtM6DUfJgbmUtupreq9/6ob6PcBHjy/gcz8NIXlqtyMPgtA3AP340FLkFOUAQ2uJjyc/dRKkVuf/Pz84OLighcvXiAzMxPXrl1Dnz59AACHDr3pKTh8+HDWb+vqJMfrzc7ORkVFBXN/0JAkx/d98uQJ+Hy+3PuYKpGRb3qWqzI+sFAoREbGm1T3zZsr74VNCCHyUNCLEFLvqlK+VfcoPhQjus1oMj9MFfWckEUgrHkQ49ydfazpIyGb4GLbVmar4CqPk+5gUOkHUjfu0UnKHxTlF2ezxn2oT2fv7MWHfb6Qu7ygoGateNVlZ+GEVvbecLFtAxfbtqxl8gJXqnj69Cm4XC6r1R0AFPOkg2ixKRFYumtajfcFAC1tPWr9MIDD4ajVY6miogIxMTGwtLSEo+P7mSKotkQiERISElBQUIBWrVox6VO3bXsz5oqVlRUGDBgALS0tpuUnANy5cwdRUVHMtJ2dHV69eqV2HVJTU7Fnj+zektra2qzBpVWVmZnJugGVHEtMljNnzijsYSUpPj6edW5WBfmKiopgZ2endGwxoVAo9/1WefDgAfz8pFPFSgbuqtu6dSumTZum9MaekKaGy+GCqyH/N5aDpQuWT92FCn45tDS0Wd81VSlf5an+sBUAvhi9lvVdU8mvwKUHhxGVGI4WzVpjTI9Z0OBq4scpO1HB5+FZSkSNgx8X7h+ElakdsvJfMdO1xRdWsoIlBSU5cgNeABD54jb6+rIb1aga8AIAvqACGlxN/H70K+QWZcCrRWf09B6hVsCrk3tv2Fo4ITIhDDZmDghsN1StsUSvRZwAIDuQpQ51Al51YXTAx7A0sUVOQTqiEsMVpuys+jy8XbpiVMDMRrnvqEpRaaRvig6tApnf5DMGLIZztUZLIpFIaizb47e24vgt2Y2BrkeeVOk3/tGbm2Ftas8aXzCnMENujz5VqBPwkoXL4bLOuc9G/syMq9pQNtQwpWZVj8K8okzsvfIHsgpk/067cP8gLtw/iCWTNoNXXoIAr8Gws3DG3WdXkPA6RuY643rOg6ezH+JSI5lxGqsHvFRhpG8KkUgEDa4G0wh118U1+GL0Wtx+ckHqvE3LTsT286uwYPQatfelSEpmvMLl0/p/jdTsF6yAV2C7YbgRdUql7bOCtjeAMQGz4N2ya43qWtfGjh2Ln38WN/Q4dOgQ+vTpA5FIhKNHjzJlgoMVZ+GwtraGlZUVsrKyIBKJEB8fj7Zt2ypcpz506tQJOjo6TEr0R48eyfxNXaW8vBz3799npgMCFGe2AYCEhAQm84SJiQkFvQghtUJ374SQeqenrQ87Cye8ypFueX8t4gSC2o9qhFrVXml5kdQ8VVtxylpXUcCryrm7+zCup3h8qMz8V4iID8XNx2eVrlfCK2S1Rq5PysYKadasGRISEuq1Dm2ad8AHvWW3ziwsLGTlUFdXQkICEhIS0KNHD1aLtYrKcoXrBbYbKrMV7uwhP7DGEQAALU1t6OsYwtLEFkP9J9e4rjVRXl6O3bt3M9M6OjqYPLlh6/AuiIqKwt274hbRDx8+xMSJExEXx061lZWVhT179kBfXx/9+/eHpaUlMjIyWAEvADUKeCnj4+PD1E8dkte31NRUXL16Vek6hw8fxsyZinv1CoVChIeHS82veihgZGSEMWPGyAw8ZWRkICUlBa9fv1Zal4iICKkb9NJS6Yf31SUlJbHSuhDyLtFWobd5dfq6hpg79EfcfHwOzcwc4d+mr9S4Tlqa2hjUeSIGdZ7Ims/hcKCjpYd2LfxRUcnDqbCdau9fg6uBwHbDcCRkEwDAwrgZ9HUMkJKl/PdFlzb90MtnBP69/rdKv73ksTK1w6WHh2u8fnJmPO7GXkVukbhVe3TiHbV6vJkaWqJHuyEwMbBgjVM5OuBjHL25Wen62pq66NK2n8oPlhtah1Y9oK9jhJiX95Bb9GZcGMlAkYOlC7xbdlWph1/ki9uIfHEbP0zehg2nliIzPxV2Fk74aOB3Ko1JWxOJ6c+wXSItXlFpPitAte38Knw6YiXMDK1w9s4ePKhBYEMdG08vhaWxLQz0jDCh16d48vK+8pWqGR3wMY6HboWxgTn83HqpfA6YGlpCIOCzGkMKRUJWmXXHF2GI/2R0bh2kdr1UxReIH6hramiirLxEac8iEwNzaGnoILuQ/Rtjweg14HA4MDe2wfyRq8CrKMPtJ+eZQHJ1y/d+LHcfkg0fgwPnwtPZD3wBv9bB5KLSfJnzFfXqzC3KRHklj5WuNCMvFTmF6cw4laaGslNPZ+a/wrPkh2hm7ohW9u1QKajAoesbEJsaIbO8t0tXuNi2BZfLRYDnIDS3dkVlZTla2LaBpoYW+IJK3Ir5T+X3W+XIzX9gpG8GF9s2aq9b18aNG8cEvc6dO4fS0lI8ePCASfvn4OCA7t3ljw1ZxdfXFxcuXAAgHqe3MYJehoaGCAwMxMWL4pS7+/fvVxj0On36NIqKxM88zMzM0K2bdE/T6iTHIK4+BhohhKiLgl6EkHpnYdwMc4b+iD+OfYWcwgzWsuuRJxGXGoGubQc0aIssoVCovJAS9hYtmIGbq1TwedDRUj6GzaBOExESfQb6OkbgCypYN/OKPE66i3H4BCW8Qmw5u5wZT0GZkOgzMutbpX/HcXXSSrrK5rM/4uPB30vNl/dgGxAPVPvtmE34ab/iVI1V2rl0kZseZHyveXLXq03AS1JISAgr6BXoPRTxr+SPceLdspvMoJeVqR26tOmHsKdvxuz4YvSvMNQzrpN6qkuyRR4gDoKpkr6CsFUPKO3bt09OSXHQJSIiAn369MGpUw3z8NHLy6tGQa9nz57B0dERpaWl+O8/1R9EXLt2DT179pTbKCAxUfa1qUpRURGePn0KLy/22BjXr1/H8+fP5awl26lTp5CdnQ2BQABzc3Pk5spOwSvp2rVrFPQipBpbCycEB86p8focDgd+7r3g594LcamRKCorgEuzNjA1tEREwi2pcXYkCYQCJGfEMT3ShCIhftyjOLhe1YukqoHS1H5fYdOZpTIbZSnSprkvxvX8BBpcTRy7uUVqrC9VeTj74bqcB+TyDOn8IZybtUZBSQ5cbD2YlGmSfFp2g5u9N56nReHIzX/kbqt3+5HIKUhXt9oAgC/H/iaVqq62DHSN0bVtfzyMv4n84iwM7zodHA6HGYu0anxTWd8jkmkzldl8djky88UPnF/lvMSPe2fWWYq9Sn4FDodswtPkByqv8yg+FKGPz9V639XJSz2YXfga2YWvsfrfT7Fk0mbkFmUy49Ip06Z5B/i07MZKk9jSzkOq8ZYs+cXZaN+yO0QQISLhFmzMHNDcuhXuxV5jlTsTvltu0Ovi/UNMYz//Nn0xqNNExKZG4HXOS3Rp2x+62tL3YFXne05hOv44toiZH9R+FG7FnFdab8k0/Z+OWImKSh7sLV2kjhddbT308h4hN+glj42ZA6b1XyQ1X1NDE7EpihsSKlM1bvTB63+rtd6Fe/9iWNepEAj52HruJ6Rmv2At54CD7z/cAk2NNz3wc4sy8deJxcx0l7b9AEBuwGvph1tRWl4MTQ0t6OsYAgCcbdjp7wb4jUcPryFY9e8natW/U+sg2Fk4o4RXiKT0WDQzd4SZgtT79cnFxQV+fn64d+8eiouLcfbsWdy8eZNZPnbsWJWuPb169WKCXuHh4Up7h9WXGTNmsIJeH3/8Mdq0kQ4ulpaWYuXKN2OJT506VaV7ydu3bzOve/VSPE44IYQoQ0+wCCENZuag77D630+l5r/KeYmjNzfDuVnreskhLktdBL2mDfgaK/bNYs377cj/sHiC8huLLm37MTcD28+vUjno5WglHnMsNiVS5YAXIE5DVH0cmy5t+sGpmTssjZvB2tQed2OvIq8oi1k+td9XNR5TIiUrAVn5r6QGFo6OjpabWrCkpAQ6WrqwNLFFdoHyHhv+rfvIDHoN6zK1UVLXKBsY2ljfDF+O/R1rqw3yra2pg0GdJ6Jdyy4oLMmFu2N7pWN41aeqQZUlRUVF1WlrO6FQCA6HQ+MkSUhMTGQGu65vgwcPljmulSqSkpJQUlKCkyfVS5caHx/PGkfR0tISQ4cOZW6AVekxFh4ejhYtWsDQUPxwhM/nqx3wAsAaK0CVgFeVnJwcWFhYqL0/Qohybg7erOn2rt3R3lXc+l0oFCKzIA0nQrexGu/4///vKED8EFbe2DqfjlgJa1P7N2X//7uHw+FgztAfUVCSo3IAp3oKx1EBM+Hfth/iUiPh3MwdAgFf5m+n6f2/hr6uER4n3YWWpg66tOkLDQ1NtVIgd3Lvjc5txOPB2Jg5KCyrr2sI75ZdYWpoieO3tiGvKBNCkfi7t3/H8ejmMQA3o8/iXtw1hdupbliXqejoJm7AIJkC83TYLtyNlX0dH99zHto6dUQFvxx/nVjMBBEmBn2O1o7tUcIrxJOXD2BiYI7z9/+FjpYOpg/4Ruo3gqLfDA6Wqo/J+yonSWpe5IvbMse7Ute641+joCRHrXVqEvBqZt4c6bnJ0NbUQQVfOtPAx4O/h52FE37YPYOZJyvjgKzeR45WrnC0aok2zX3R3NpNHDjIiIWNmSOsq/2uB8TjQC2fugsPn4fg+C1xCmevFv4Y22M27jy7zEqdWVCai8l9v8TogI8hFApxJny31PYAYMnOKVj64VZsOP09k8K0b4dgVnaL8KeX8DwtimlQeTXiOABxT6mi0nzo6xoq7PF45dExuctkqX4dkUV8fsluSNilbT9k5qch4ZU4paF/m77o5N5b6l5JkruDt9rnaIdWgRjWlX0vdEJLD+WVZSpv417cNRSU5sLM0Eoq4AUAIohw4vZ2jO7+MUQiEQRCvtRYc2FPLkqtV2XmoO+gqaElNZ6hLPq6hlg2ZQdyCtLxp0RQTZG0rBcoKy+W6tEW4DkETkZectaqP8HBwbh37x4AYM+ePaxxrlQNXg0YMABff/01AHHDy8bSv39/dOnSBWFhYSgvL8e4ceOwf/9+eHp6MmVyc3MxY8YMvHghPnbMzMzw2Weqpd2VDAj279+/bitPCHnvUNCLEFKvyspLwOVyoamhBW1N+QO0iiDCnWeX0a+D+IdfUWk+sgpew9GqZb2kHFE36FVWXoKM7DSkJKbDQN8Q7dq1k5kOqLS8CEKhUOUHyiKRSGE+fI6IC22REQSccvA5PKaVmrG+KXS0dFFeKT1gsSwVleUQiNjBJjtLZ3hIDGg/NmA2zt3dDxGE6N9xPJpb165XQ2xqhNSN3JOnitMIpaalQE/bQKXt25g5Ysmkzawbdg2uBtwdfdSua3VOTk54+VK9lt9cDhct7TyYm1lJ+jqG0NHShY6WLj7o/RluRp+Bga4JBkukfHKwdAEsXWpc54qKCmRlZcHExIQJCgDiFHrp6emwt7eHuXnNgsqZmaoFZZXh8/nYsWMHMz1gwIB3csywugiq15dx48Yx44u1bdtWZpBTmf3799e6HtnZ2dixYwc++ugjtYKfBw4cwOjRo6Gnp4e9e5WPQePu7o7Y2NjaVJVx7NgxpWkaCQHEjQdu3boFExMT9OnTp8bXXiLG5XLRzMwRHw36FtGJd5CSFY+e3sNZD0yrgjCV/Aq8ykmClqY2mpk3V6kRjImBhdzgQZUP+3wBV3svmduzs3CCnYUTM7186i4cvL4ej5PEvWmtTe3hZOMuHg+0WrBqUtAC7L3yu9I6AkAvnxEqlZPkZOOGz0auBiAdNHJ3bI+LDw4BAAx1TcAXVkqN1ebrGoCBnSYiIy8FNmaOMnvSAMDQLlPg37YfcgrTmXHQ9HWM8MWYtUyaNB0tXXw5Vvq96usYwbdVADS4mlLBT1Vpa+mgQ6tAPHh+o0brp2a9qHXQ6+TtHWoHvABxL7VTYTulsmHIM3fYctiavxnnRigUYunuN8FTD2c/ppHcrCFL8c+ZZQAgM9tAdRN6fYq2EvcGgHhcKK8WnZWu69uqB3xb9WDN82/TF+ZG1oh6EQ49HQMM7PQBcw5xuVyFqQWX7fmINX3pwSHo6RigrLyEmSfrMzt0Y4PSusrjYtsWbZr7MoE6X9cAjOz+kZK12Lq07S8V9DLWN2cFgdo6dcTgzpOUbmuw/yQUluUhNiUCjlYtMWPgt0jOfM5KmQkAHk5+CrNcfDdxk8IUoN09B0kFX5Wlq49MuI3IBHGvnA96fwZ7yxZIy1bcax8Q3y8paygoax0rUzv09hnJBDerGOubw8+9F4QiAa5FnEAz8+YY4DdeZgrHm4/P4CbOYJzWp/B06Si1vL6MGjUK33zzDSorK1kBq3bt2snsJSWLs7MzOnXqhLt37yI+Ph6xsbGsjCOyvH79GmPHjpWaL5ldYceOHTh7lj1Ugq2tLQ4flp+2dOvWrQgKCkJ6ejqSk5MREBCAbt26oUWLFsjOzsaNGzeY1OGamprYuXOnSmP7JiQk4Nkz8XORdu3aKX1/hBCiDAW9CCH1auWBuSqXrbrRTs1+gZ0XfkF5ZRlMDMzxybAV0NNRLRCiKlkPpZ8mP4CrewsY6L5JKycSiXAsdAsi4m/Bjt8RmhDfuMfEP0I6ZKeyK68sU7m+sakRgIgDA5EVuCItlHKzIOBUAACMBQ4wFTq/qTP4iE64C1/XADhYuSoMeEkO7g4ARWX50Pn/BxXaQkMYCx0QH5MM12beMDQQB0gcrV0xa4h0SkJFuByuVD7+KkkZsejuOQgAwKsow/6rf0BQJDsHfJX9FzagWENxLy8OOAjyHc2MHfLD5O0IiTqNrILX8HPrqbDVoCrBiKqH8GFhYay84rJUH8NtSOfJ2HVpDfKLs5l5AZ6D0cd3DDPdprkv2jSvu15TOTk5OHaM3Vq1a9eu8PDwQHp6Os6cOcPUc8SIEbC0VPw/kMXIyKhO6lo9teX58+ffySCCZAvO+qKjowMnJyfExcVBQ0MDPXv2hI6ODs6dk99i3NLSkgl4AUD79u1lBr3s7OzQr18/aGlpYd++fSqNeVVl2rRpuHfvntJzp8r9+/fh7a3eQ07Jwb8VCQoKgouLC3JycpCdna18hf8XEBCA7OxsPH36VK161TeRSASBQECpRpuwtLQ01jlYUFDAOl4//PBD6OrKbwAEiP/P2dnZ0NLSUukh0ftEU0OL1QNMFi1NbTjZuKm97e8m/sPqldKhVQ8M6jRJapwyVQUHzoVPy24o5hXC09lPbmMod0cfzBj4Dc6E70ZrR184WrXEjajTEImEaOvUkQlKTen3PxjqmdSoLvIaFlib2sHD2Q85hRnwcPJDd89BSEx/imsRx5FXnI3RAR/D1U7cel+Vz9TKxBZWJrasHmCq1k+DU/vr2ohu02FhbIOLDw6hQ6seGNZlGuLSIpkgnDxONm4Y4v9hrfb9KuelSikCB3eeBA8nPzxOugtdbX242nniasQxuQGvz0b+jBO3tuFlpnhMUJ+W3VgBL0AcPFo+dRcTDJK8B3GwdMHYHrNx+P/Hvmvt2J41TtRQ/ylo3bw98oqy4GDlAg1u3X+/uDl4yw1mfjToW6mgnSKSAa/6MKDjeNhaOMHTuTMq+eVyx65SRIOrgeVTdyEuNRJJ6bHo6BYIUyMrnLy9Aw+fh6C9a3cM66La+9XgamJSEDtDRItmrTG86zScv3cA5ZU8jO0xG+1cuijdVit7LzxPk33v2r/jOPTrEIzM/DT8ffJbleomaf/VdVg07i8kvI5BdsFr1rh11X03UX7KVWUC2w2DlqY27sddh59bL3TzHMha3ttnJAAoPRer0ik2FAsLC/Tu3ZtJT1hF3RSFkyZNYlKTHzt2DIsXK+75VlFRofT3eGZmplTjxoKCAoXr2Nvb49SpU5gxYwaio6MhEokQGhqK0FB2ql9LS0usX78egYGBCrdX5fjxNwHNSZOUB4UJIUQZTn5+vqixK0HeHzweDykpKXB0dFR600/efjmFGfjj2Fcql+/mMRAD/MbjxK3tTEtNLoeLoV2msAborgulpaVSY+zkcRNh5WCCaf0Xoay8BLGpEcgtysS1iBPQEZrARsBOh5CsJXsMhy5t+2FQp4kyl0kSiUTi3PJ5xjAU2QAA+ODhteZDcKEFe770wLBlnFxkaT6Bu6MPYlMipJZ3cu+N5tatoKWpgwPX/pRazhFxYc/vBO7/t3mwtrXA8CGjkJaWhsjISOjq6sLf3x/6+voAgKiEOzh8802LyWn9v4aLbRvwBZXgcjTA5XKx9b+f8DIjTmpfc4f+CNv/b/l87s4+hD29iOaVigfqzecmoVAjVeayTu69EeA1GADUvgkVCoWI+D/2zju6jSpt48+oy73XuMe9xE7vvZPeG6QRWFhaWGCB3aUu7ALfLr0sEBIgIaQTICGE9EJ6cRI71YntOO7dltU13x9CE8kzI41kOcW5v3N8jjRz750rWRrN3Od9n/f0aVy7ds2unZlUKsWCBQsAmG8Uvv7a/sKNv78//Pz80KdPH3h63lxkoGkaNE27bCEnFJqmsWbNGqZIsDWLFi3C7t27baL5IiMjMXbsWN7xjEYjvvrqK9b25ORkDBw4kKOHc3DZ93Uk0au5uRlXr17FkSNH2v1Y8+fPh0wmQ2NjI6RSKZTKm9H3x44dw+nTp1l9pk+fzlpELygosLEWHDVqFKKiophF0rKyMvz888+C52X5f/LN4VbRrVs3xpKztRDhiAULFkAqlXJ+Xi372ouioiKmVgJgXhBRKBT47bffUFZmDgjw8PBAt27dEB8fD5nM/ZnQBoPZIo6Ia8LR6/VYv349mpub7bbz8vLC7NmzWds1Gg2KiopQV1eHs2dvLkr26NED2dnZ7p4ugWCDRqfmzeDqCGh0LXjjO9vacy/M/hjnrh2BVCJHl4S+MJmMuHj9NPRGHcICohHmbz8L3XJP6xvohRMFe/C7g9pQUcGdManfIpY9XrO6Af/7+TXUq24GZkzu9yBSonOYhXmtXoP8ouOQSuRIicrhrOMmFK1eg00Hv0Re4TFM6LMAPZLvjJo5Z68daVOGlivMGvI4VOoG/PSHxeIDI55BYuStt767VRRWXMSyX95kbbcWqSvrb+DDH150+Ri9UobhzNXDUOvY4mTniAw8MOKZW2Jtvu3Yarv12v4263+3fC1q06ZNWLjwptgpFouRl5eHsLAwwWNoNBpkZGSguroanTp1wpkzZ+zeaxYVFTkdWAYAUVFRNtcifOh0OmzYsAEbNmzAhQsXUFlZCV9fX8TGxmL8+PGYO3euYFtwmqaRk5ODwsJC+Pj4ID8/38a5hEAgEFyB3M0SCIR248C5LY4bWXEw7xcMzBpnY6dgok1oaYeoPr66UlfL8qHVq/HF1n+iquFmppQE7EjfTvre0FKNqBFfgom6WUcit+CQXdGLpml8te3fKKy4ANBANH3T4kECBaIMfaED98KZkg4AaODi9dOgKApzhz6F7SfWwWDUY8agRxAZFAcAuMITyedBBzGCFwBUltVAp9Ph119/Zd4To9GIESNGAAASI7IwKHkqmk01SInORny42YLBunDx6O6z8L8tr9kc5/7hTzOCFwAcv7yH9/2wRk778O4b3WO2y1aXRUVFOHHCcVHxmJibc5bJZFi0aBGnCGShrq4OdXV1MBgMGD16NLP9VtWrUqvVnIIXYK6RZi14AebFf3tYFrtbo9PpXJugAJyxA72T0Wg0WL16dbseQywWo3PnzkhPT2fEDuvMLQvx8fGcghNX1kh8fDwkEgmqqqoQExOD4OBgm/3O3IwnJd3MBEhPT78toldwcDC6dOmCuLg4ZltEBH+9jNb4+Pgwotbs2bNZ/9OmpqZ2s6orLi62EbwAYO3atax2LS0t2L9/P/bv34/FixdDr9dDJpO55Zxz4cIF7N+/H1KpFP3790fnzm2zuXWG6upqFBcXw8/PD7Gxscx5oaWlBWfPnoVCoUBaWlq7io6uUF5ejp9+cmwbBpiF8cbGRs7vbVFREctW99ixY4iKiiK15AjtSkcWvABAIfPAxL4Lsfl3s73ynKFPwkPuhZ4pwwCYhaDWNXoB2+AtLrR6NbYd/xGXS8/YPf5zM96Ht4cf5z4vpS+WTnsHdU1V8PcK5rwekksVdrMbnUEuVWDWYH4bvNtFZlwv0LSJyUjjY+bgP0MiliK34HfGPlQofxr3CnOfZOF6VQGy4vugT+oIdAoWXhfubiQ2NBmLR7+Ab3e8C51BgwUjn0NCRLpNm2Bf/uulfumjUVF3A1dK+cWQxMgsZMT1QkxIEl76eoHNvvkjn+Xu1A70ShnOK3qNSHccmNoeTJ48GZMnT27TGAqFAo888ghef/11lJSUYOvWrRg3bhxv+5iYGNTX17fpmPaQyWSYPXs2ZzCPs+zYsQOFhYUAzAF0RPAiEAjugIheBAKh3aio487Yscd/1j2NqJDOaFLXM9skIrEbZ2XG3iL+V9v+bSN4AeaaY60RQQIlHQAfUyfUiwuZ7S3amyKEyWTCgXNbcb74JOIj0jCkyyS8v+mvVvZ33IuUMti70KPMM6JpXCrJxYKRz7JupiU84pCIZi8WXrx40UYEtFxwAmbxJiYo1W52ZmRQPHqlDMORCzsR4B2C2UOfYEXIyiQK6PWOhRMlHQBPUwhUInYNKb1RZ1f0ommamXNrDh486PDYAFhZE2KxGP3792fZNbTm+vXrgsZ3N3ziLWCu5cXXRyzm/k7xiV6txTN30tzczLkAfLfx7bfftsu4iYmJaGpqQnp6OuLjhdV8s846tBAeHs7ZlqIoxMTE2Ai+rfdziT+t8fLyQk5ODvPcw8OjTfW0LBlj9fX1dusKWJOeno6+ffuytlMUhZSUFKZOgD169uzJPPby8oJUKoVer2e2tafo1dr2RgjLli1jHs+bN88m489ZVCoVU0Bcr9dj9+7d8PHxQUhIiMtj2oOmaZSWlqKgoEDw5+To0aMYMmSIQzGutLTUpkZFamoq+vd3z6KxNTqdTrDgZWHNmjXw8vLCrFmzmN8rmqZ560hu3Lixzf9bAuFep3vSYF7XiLqmSgzpMgm7c3+w2f7JTy/htfkrOK8rW7TNWHP0P7zHG9FtBgb+4U7gCBElQqBPqKC2HZms+D7w9wrG51tfZ+2LC0vF0OxJiA1LAWC2aRyjmo1l2/6F2qbKP7Z1xYXrJznHHpYzhSV4AUBUcAJT/+xeIDYsBf+Yx28vSFEUnp76fzh2aTekYhn6pI207IFCpnRoRWldV/m1+StQWlOIAO8Qt5cpcIS/dzCemvI2thxZCbFIwnwu5g9/DrTa/Rnyt5KHH34Yn376Kaqrq/H+++/bFb3uJt577z0AgK+vLx5//PHbOxkCgdBhIKIXgUBoNxQy5y9wdQYtrpba1phpD3/50tJS1jZPUzCaxDdQWlPI0YPfCdbLFGYjenkr/ZjHF66fxG8nzQu2JdUFuFqaZ1PvieIRvexBQQQaZrHj6MVduHTjDJZOeccmOlQq5rugZ78OIfYFdudDURjX+wGM7TUPFNgZTkaTESpNIyQQtmCX4NMDZ5rZWYL2/NcvXLiA48ePAwC6d++OlJQUm/1qtVrQsS22jtbEx8c7FL0A8+Inn9UYTdMoKSmBTqdDbGwsr+jkLCUl/MIyX/2yGzduIDo6mnMfn+jljkwsPn/4NWvWoH///oILOd+JWIQCd5OWloZ+/fq51LdTp042nw9X7E0seHl5scazZuLEiQgICGDZ4Q0YMACpqakQiUQIDAwETdOoqKhwKBJYi2d+fn6YOXMm1qxZY6eHmYyMDLtjtha9KIoCTdPo1asXdDodQkJCWN8Na8ELALZv346FCxfi1KlTTCZb7969kZqa6pId4OnTp3Hs2DGn+3GxcuVKl+1Cm5ubOYXNvXv3chZBbysmkwmbN292qtaahd27dyMmJoY342vr1q2srNbz588jIyODyXZUqVQ4cOAAiouLkZ2djR492HbCjhBigctHc3MzvvzyS2RmZqJnz54OI7E3b96MWbNmuXQsAoFgH5lUgT1nuGsQrdz5Lu4f/rTNNhNtwrub/mJ3zF5/ZJERnCMqpDMTSGchzD8ai0Y/z2rr4xmAxye9iaqGMgT7htu4UABAY0sdTlzai/jwNJfq/N2r+HsHY2Q37lpTIpEIj054HZ/8+A/Wvta1xyiKshEaDQYD6urq4O/vf0vskwN9QvHACNvvqcWW9G7Gy8sLL774Ip5++mkcO3YMO3fuxLBhd/f55uDBg0yA6jPPPEPqmRIIBLdBRC8CgdBuRIV0xuUb9i0/uKBBo2/6aNAmE4wmA0L9O7l9blxRmzqK30aRK9PLgqjVqbRJXY8V29/GgpHPYd9Zq1o4NFBXqUKAKRFqUS3UohrwZXrZnbuV6AUA9c3VKCg9h8ROWcw2T4U3z+tgCyEqlXvsI2nahOtVV9GibcblkjM4V3QUw3OmoaAs7495C3ut9XUNEEtkMFLCLPU0Go2N6HDgwAHExsZCoVDgwoULOHTokODXwJXtIpcLK2JfVVWFyMhIzn1Hjx7FmTM3vwvuqAtkKRrMx549ezi3FxQUsBb2aZrG5cuXeW8E+QQ0Z7CXZXPgwAEkJibelTWEtFqtoAyi8PBwDBw4EEqlEmKxGNeuXbOppWWNp6cnwsLC0L17d5fnFRMTA4VCgcbGRsTHx6NTp7adR3v16sUregUHB3OeUymKsrFLpChKkF1icnKyzXMfHx9MmjQJP/zwA2+f/v37280Y9PLyQpcuXZCbmwuxWIxBgwYhIcFxdLdMJmNlBi9fvtzm+eHDh3H48GH069cPaWlpDse0cOPGDbcJXha++OILjBs3jjezDzBne2o0Gnh4eICiKFy9ehU7d+7kbFtfXw+apt1u13r58mWXBC8LjY2N8PPzQ319PVOkPSkpyW79uc2bN+P+++8HAHz33XfM9tOnT9tYcfbs2dOuSKzX61FbW4sff/zR5flbOHv2LNRqNa5cuWK3XVNTE2pra1lZhiaTCRcuXEB9fT2SkpIQFORcvUsCgQDsyd3MuAW05lJJLv6xYj7zPCE8HfOGL8WgzAnYe5Z9DlDKPbF0yjuQS0ntalcZ1/sBdEnoh/PFJ9C180AE+fJfN0jEUoQHcAdy+Xj4Y0j2pHaa5b1LeEA0Uwessr4U16uuICq4M0L8+K0RrWurisVizJo1izPQkCCMBQsW4Ouvv0Zubi5efvllDBky5K62in/11VcBmK////SnP93m2RAIhI7E3be6RCAQ7miulZ3H9hNrYaKNKK2xtepJ7pQNP69AJnrP3zsYdU1sCzal3BMVddchkygQHdKZsbJwJ+5YxLdm5uDHsGbPR8zzgtI87Dq9CTeqb9rCeZnCEGAyWzJ5GUNRhfPQUtzZL/aQ0kpoqVbZByfX2Yhefl5B6ByRgSul52za0RS/eNdWjCYjvvzlDZttPx22joJnL5pqqHooaD/W9mj0RjF9BEZKCwDomzaK97gbN260eU7TNBoaGiAWi3Ho0CHe7CULoaGhqK+vR3Z2Nq9tWZ8+fRyKZ/asBq0FLwBYsWIFFi5c2CaRp6amxqV+VVVVMBgMqKysRFNTE2JiYnD27FmH9ZfaY+HbmpaWlrvG5tBkMsFgMEAmk6G4uNhhey4xJCEhgVP0mjZtGvz9/ds8R6lUij59+ritULc9Sz9nPxe+vr68mX/dunWDtzdbtA8ODsaUKVNw6NAhyOVy5OTkwNPT0ynLt549eyIjIwNisViwmJ2YmIi8vDxBbS2RqkIz9ISO6yw///wz5s6dy1pQMhgMNoKdWCxGQEAArxWqhYaGBpejbpuamlBeXo6QkBD4+voy28+fP+/SeBZan/cB4NKlS3b76HQ6bN682aEAfPToUWi1Whury+rqatTX1+PixYucmeJcDBs2DEFBQfDw8GAJpdY4Erws/PTTT5g/f77NtjNnzjDC6fnz5zFr1ixOe1MCgcDPyG4zIKJEOHF5n8O2BWV5ePXbB9E9cYjN9sTILMwbvhQi6u5deL6TuJNtB7VaLa5cuQKFQoH4+PhbUsP3TiXEL8Ku2AWYA0Usghdgvl9avXo1Fi9e3N7T67CIRCLs3bv3dk/DbbSuZ0sgEAjugoheBALBbRhNRqze8yHUWu7MIZlUjrE95yHUPwot2mZ0TxqMf3/PLqas1qpQUGpeDDxffAK/HjfbWs0a/BjSY523IOKcK4dA4UWHohaXeXrwi0WUiIIPR4Hq3ad/sB3fZBt5H2xMRbn4tIOZch6RtaVLfB/WtjlDn8S/v38MOoOW2caV6eUuZBJhi8gMFNAjsz/OnjnH2mU0mBCJHjCJ9PDyU2BIF+7Cvw0NDZyZagaDAeXl5Q4Fr5CQEEyYMMHhVIXUtOETUvnEsIKCAlZGizOUlZW51K+hocFmAbZ1zSJ7/VovfDc3N6OyshLBwcGcQoU1jkQ6e3X23EldXR327dsHtVqNrl27IinJOcubsrIy/PLLLzAajUhISHAYWenv78/7f1YqlSzrTXcIXu1FTEwMq+7QtGnTnB7Hy8uLJXpJpVLMnDnTrogVGBjY5toFzkYW9+zZ02lxKj8/H2VlZairq2O2zZgxw0b0AcBbw4kPhUIBjUYjqO3WrVtZ/5vWwovRaHQoeAHAunXrsHjxYohEIjQ2NqK0tBQhISEOa5s1NDTghx9+YL7bEydOREhICGiaRmNjo6DX4W6qq6sFZZjl5uaiqakJQ4cOxZdffunUMUJCQhAbG4vY2Fjm/DB9+nTBten4sD5H0jSNPXv22AhmJpMJ+fn5Tlk1mkwmiEQimEwmFBQUgKIoxMfH39UR4wSCs3gpfTGp32JM6rcYaq0Kb65+1GGf45d3M48jA+NYNmqEjolGo7Gp4VpeXu6yDfW9QEVFBWdWtMlkgkqlIkEaBAKBQGhXiOhFIBDcRqOqllfwMu+vg0gkQo/kIbxt7PH9no/w7PR34eNpf6HNEUaTEWptC+c+hckfGlEda7s9e0NPT0/O4sitkYF9YR9mzHbYrzUisOtBdYnvy9omlchwX6/7semg9YJd+2V6OYKibcU6sUiM5KQUTtHLgsgkRUutEUWFxSzhoLCwEL/99htnv9LSUrv2XhZaWrg/B67AJ3rxCUqXL19uk+h18iR3sW5nESJ4cbWrra3F5s2bGWExODgYEyZMYC2WVlRUYOfOnQ5tNDdt2uRyPSJnOHz4MCorzUXP9+7di9zcXPj4+MDLywtdu3a1K7rQNG1jn1ZQUODweFOmTOFdQA4NDUVhYaFzL+A20rt3bxuhZsqUKS6JdAEBAayaS9nZ2U5lbd0qXM3GtBa8AGDt2rUYO3YsY4Ha1NRkt/+4ceNsPmvz589nagbq9XqsWLHCqeO3VWRatmwZ0tLScPnyZeZckJWVhS5dukChUKCpqQk0TcPHxwcNDQ2or69HXl6ejVCzefNmjBw5EjU1NdBqtXyHumO4evWqIFHQgkKhYOwTW+Pn54cHH3xQsIA2efJkbNq0ibXdIlLt3LkT165dY+0/ffo0p+jV1NSE3bt3o6KiAsOHD4e/vz+vCLd7983F/NGjRyMqKkrQnAmEjoBS7ompAx7Chv2f223nrfRDdtQQZCZ1Q3gQ+Y50REwmEyjqZq1iLivg/Px89OnThwQKcKDVau3aAO/atQvjx4+/hTMiEAgEwr0GVV9ff/tWQAkszp49a9ci625Hp9OhoqICoaGhzOINoePQpK3D9vMrePdnhPdHcqjtYkxVcwn2XREe/ZwZMRBJId1cnSIAoL6lEsfPH4CviX2T2igqQb24kLVdYfJDiDGDczy5XI6srCwUVOfidAl3jR4xLUekwT1ZalXi83/UA7vJlC5Pcdpr0LQJB69uRkVTIQBAaQpEsDHV4TG6d+8OiqKc/s5uOP0u7z6ZyRthxpt1UkQiEbp16ya4po31Ql59fT0uX+bLyjNny/j5+XEuCloTFRUlqMZQQ0ODQ+us+Ph4BAYGsrZrtVqWvaEFZyLyW3P+/Hk0Nze73N9ZkpOTbewHL126xMrWUSqVyMi4+T1pbm52ysbM3vtRW1vLCEQxMTGc77UQ7H3e/P390blzZ979Qj4HrbH3mlpaWmyyiCIjIxERYd8mRgjt/VvbVqtLrVaL8+fPM+KJt7c3kpOT71iLIFf+7/ZITEwERVG8Y6alpcHT0xN6vR46nQ5KpZK1oGYwGHDq1Cm7x4mNjUVzczPq6uo69LXlnYDQ3xKTyYQTJ07YbWM5D+h0OuTm5rL2c2VcWsN1zjl+/DhvzSJHdOnShVyz3wUYjUbU1dVBKpWyskoJzrP9/Ndo0tZy7vOS+0Ep8UGIJBHxkSnk+9HBoGkax48fZ56LxWIEBQWhoqKCs31YWBgiIiIgFrODEu9lKisrHWa0+/v7Iz4+HpcuXUJTUxPCw8PbXIPWHvfCWpRYLEZmZubtngaBQCDcERDR6w4jISHB5TotBMLtJiDMG3OfH8q7//v/24OqEnYdl+RunTB4ehZkCqnDYxzach7Hf2vb4mNEfAAW//l++JjYF9VNolLUia+ytstNvgg18l9AfvLJJ6hprMD8f4zg3K80BSDYmMa5z1lqxJegElXabPvwqc38HSjg8XcnAgA8TEEIMjqukfbOO+8w2TDO8Ph7E3n3yU0+CDXerDumVqvx0ksvYcmSJYIs5p599lkAQEpKiiAf+IKCAiQk2K8HsHr1akEZUwqFAi+//LLdrI/8/HzOui2hoaF45plnWNvr6+vxxhtvsLYL5fXXX3dbvSYhLF++HPn5+czzd955h7ft5s2boVarMWvWLKeOYfkft0YkEuHvf/+7jYXiCy+84NC+0hqZTIY5c+YgPT3dbrvi4mJs3ryZs1aXvdfMxbvvvuuw/k96ejq6deuG0tJS7N69+54RJ6RSKYKDg1FXV8eyeLzTEIlEeOutt27Jsf7+9787lQVFURRomsaECRMwYMCANh//3XffhYeHBx5++OE2jyWUkpIS7N69GyEhITh16hRqamqQmpqKsLAwGI1GKJVKaDQawdaW1dXVzP+rX79+mDRpUjvO3gzfuYuPkSNHYsQI9vXCqVOn8N133wEw/2/ffvttp+fS+tw4btw4DBo0yOlxrHH29REcExgYCIqiBNltOoKiKDz99NOM8Lp161abjD2C88SkhmDCw2zrcAtXckvxy3JhQVt3E87Y6HZUFi5cyKrDKoQ33ngD9fX17p/QXcrEiRPRv39/l/oKvT8jsAkMDBTkREEgEAj3AkT0usMgmV6Euxl7WT4AfzbSqZJduFrNjmbmIsY/DQGe4TDSBsQGZEAqdv5z1KCuxon8g/A2sTMqmkRlqBOzLxQdiV4ikQgp6UnYdoHbusjbGAl/k2MLRCHUi4rQKL5us21q9lLe9jRN44czH8JEG+FhCkaQ0bGlXmxsLIKDg53+zuaV/Y4LFUc497XOlpNIJMjJyYFGo8HZs2cdjm2JXj9z5ozbrLGysrIglwurRVZWVoaSkhLe/X5+fkhMTGRtt5ft5GoEfWNjIy5evMja7uXl1W7ZX9aZbEajsV1uRi0ZhhYaGhpQV2e2RW0dYSs0s8JCRUUFp5DFhVwuR2ZmJut8JSQrMSIigrGwu12Q31r30/p7bDlHAuZzbE1NjcPMUnsEBAQ4FOntoVKpbERpZ5HL5UhLS2OE/ZMnT96y61Eh32UhGVIWEhISmHpjNE2joKCAZfdojZ+fX5sWKrOzsyGVOg7asaZ1JoGF1r8JQjOhrcnIyIBSqRSUDSiUnJwcl60+CWwuXLjAWJxKJBJkZ2e3KdO1rq7Opr6bJZPeFUwmExobGxnh1M/P757931+tPoNTJTvhowjCoM7TIZMoQNMmGGkjTAb6jvudrampwdWrVxEREYGIiAjBnymj0QiVSmVzXZmZmXlLA6vuFNp63myLg0NHo62OFJbfMndyL1wfk0wvAoFAuMm9eQV7B9PRf6A0Gg2uX7+OqKioe/JCuqOz4bT9/Tk5OZzby/XnBYteRXX5KKozL+zFxcQjO6mnM1MEYF5sOn/lDMARyEjRrnmym0wm+Hpx1LahgShDX1Bwn9e7nynGRvTyVPggOzvbbp+MzM+w/Nd/o7bCfh0ZCxEREUhPT3f6O5uZlYFXvmGLXplxvaAqlsNgvFn3SiqVMvMWInplZmbi2rVrbq0FY6lHI4Ts7GyoVCps3bqVc4E0MDCQeT0VFRW4ePEifH19mcVXLnJzczF9+nT4+fk5Ne/t27eztsnlckyePNmmwLY7qa2txbBhwwAIq2XliM6dO9ss0lm2WbK5ysvL7S74Xr9+HaNHjxZ8vLVr1wpuq9VqkZCQYGPn2NzcLGgBOjExUVDmYntCfmvbhz59+uDGjRvw8PBAUFAQa7+QWlt8xMbGOjyP24OmaZdFr6ysLPTq1ctmW1JSElatWuXyfJxh6NChghafmpqaOC0hIyIimIzKjIwM9OrVy8YOMicnB0ajEV999RWr77x58yCXy3Ht2jVcvHiRVWvOEVlZWS4vcsbExGDDhg3M8549eyI5OdnmO+uM2GdBLpcjOjraZuy24uHh4VLmw52KVqtFeXk5/P39bc7zt4Kmpiab3xKDwQAvLy/OoBl7aDQatLS0wMfHBz/88IPNPpPJhKysLLt1hgoKCrBr1y4olUoMGzYM4eHhMBqN2LhxI+saZ86cOfD0ZNel7ehkIxtT8ADnPr7fWbVaDYlE4rQQ7oiWlhacPXsWBoMB6enprOvGgwcP4upVs1NFaWkpSktLMXz4cMTF2Q+427t3L+d5NT8/H4sWLXLb/O8GaJoWXHeRj6KiIkycyO96cS/R2p536NCh2LWLuwwAF5WVlW5/L8n1MYFAINxbENGLQCC4BVdrRQCAWOzajWF5rbCsjdZUN5Yj0DsM9RoVax8F7qhIvu3WcNmBKGh/twpeFqQiBfQm8/G6dnZsaSWVyPDQfS/h/PnzOHDggMP2rkb4i0USSMRSGIx6m+1je87DpuLNMFgpjdbilVwudyhmbdmyhddP31WcXZTw9PTEtGnT0NTUhAsXLtjc0JlMZkFPpVLhp59+EvydWLduHR588EGbiFyj0YjKykp4enpyLshxeeTfd9997XoDV19fj/r6evj5+Tl108pHZmYmS/Q6cuQIhg8fDgD46aef2nwMCzdu3GDVH3OEpd6UBaGRv/dqRPy9gFgsRnR0NO9+qVQKpVLpkl2jtXWnK1AUhWnTpmH9+vWC2k+dOhWXL19GYGAg4uPjWfs9PDwwZ84cxmqvvVi4cKHg70y/fv1QXl6OxsZGAOaIeqFCoVgsxoMPPoi6ujqUl5cDAOLi4pgo8oSEBMTHx+PChQsOfyPHjh2L4OBgSCQSu6KCIwICArBkyRIANxfiWpOTk+O06HXixAmn+zjiypUrHUb0KikpwS+//MI89/b2xtixY2+Z+PX999+ztu3ZswedO3cGRVHMtQTfZ4umaaxdu5b5HvBx+vRp5OTkcGb7FBcXM7/jarUaP//8MwYNGoQDBw5wXv999913rOuUuwGj0Qiapm/Z73Jubi6OHj3KPM/JyUG3bt1cft9MJhMKCgqwZ88em+35+fmscydX0MOOHTuwaNEi3lpTfIEEgPm902g095Qw0FbBCzALNdXV1ZyBMfcSlpqk1gQGBmLJkiX44osvBI1RWVkJk8nUpt9ZAoFAINzbkJUZAoHgFqoaylzuG+wb7lI/inLtIvj73R/CWO0JT4Sw9smlSsBF/Y6maUQFd8b1qpsL+QFG1+2q7DFv2NO4VHoKgT6h6JYovFaHZTHFEUeOHEFWVpbjhhw8N+N9vLn6UeZ5clQ2vJQ+rJtui1UeAKSmpuL06dN2x3W34JWRkeFS0WmKouDj48NaRLGIXJcuXXJaBK6urmas0vR6PVauXMlYC40cORIxMTEOx7BkSnTt2rXN1oN8dl979uzB0KH8dfucwfr/b8FiDyf0cyrkZrj1AqdQrl69ij179qC2thbe3t6MFZUjIiLYtqmEe4dp06Zh06ZNaG5uRmBgIJRKpV1bVAu+vr5tPra/v78goWrcuHEICAhgZXe1xtPTEzNnzsSaNWvaPDcuBg8e7NRitEQiwcyZM5nzq7MLyRRFISAggDf7lqIopKamori4mNcK1SJS3SooisKkSZNYmTzuxpHFoyu/vxqNBps3b4ZSqUSPHj0QHu7atZ67OXjwoM3zpqYm5jM+ZMgQdO7cud2ObS+4p/WC++jRoxEVFcVqd/HiRYeCF2AWPz08PJCSwq7jyhW4snfvXrvjnTp1Cl27dnV43LZiEXoAsxgtEolQVFRkk+E+c+ZMhyLllStXmLpmycnJGDhwYPtNGmY7ZmvBCzC/ZxUVFbjvvvtcGvPcuXM4coTbMnzFihVYvHgxKIriFMwt5OXl8V7Pc9lkW3PkyBF07twZMpmMuUbtqDhrcSuRSHjrym7atMlpkZim6TaLygaDAdeuXYNEIkFsbOxtE6lNJhNncJ6HhwcAYNGiRZyZ11zk5+cjIyPDcUMCgUAgEDjo0KJXcXEx/ve//2H79u24ceMGZDIZ4uLiMHnyZDz44IPMD6872LNnD9asWYPDhw+joqICEokEwcHBSE9Px6BBgzBz5kx4eXm57XgEwp1GbsFBx414yIjtiQ37P3eqT3x4GgJ9Ql06XmX9DQSBvQgAAMG+nVDReA5GU+tIV8c3DnV1dTaCl7lX26PTkpOTWTemYf5RiI90XJurNVw3IXy0tLS4FF2nlHvi5fu/xOk/PhPZCf0AsLMBretNJCYmOhS93Enfvn3bHLXe+r2xCDWuFKUvKSlBcHAw1Go1Vq5cabNv+/btNgutfIKQpTZZt27d2iR6jRs3DiEhIThx4gTLmqSqqsotC+CdOnWyezNeViZMRF+2bBmGDh1qtxYSV90cIVh/HoUKXllZWfdUVDSBjUKhwKxZs2A0GiEWi0FRFL755huHmawhIewgDFewZKPyZXwlJSU5JT74+Pg4LXx17doVUqkU165dg4+PD/r164eKigro9Xp4e3ujsLAQISEhgsR8Ltp7Ia9bt26cope/P4eF8S3AXsZA//79ce3aNadtGa0ZPnw4YmJioNfrIZPJoNfr8fXXX7PaWQcZFBcX4/Tp01AoFOjduzdLgDh06BDOnTsHwFyD8ueff8a8efPcXp+Fj7y8PPz+++/M8wULFoCmaZSWltoVjHbv3g2FQoFOnTq5fGy9Xo/a2lr4+/uzbDudEQ+3bduGSZMmISgoCCqVCp6enqirq8P+/fsFj7F//36EhobC19eX+d+ZTCZWJrMQTpw40a6iV2FhIX777TebbXv27MH999/PsnRes2YNS4C2Fg1MJhMjeAFmcSc1NbVdhZuNGzdybi8tLcXGjRsxceJEpwOt7IlSNE3jxo0bCAsLw7Zt23jbFRcXIysrC4WFhTh8+DCampogk8ng5+eHyspKu8e/dOkSkwlm+S3oiFRWVmLz5s1O9ZkyZQquXr3Ke4156NAhpl6lPVcJjUaD7777jsmwjIyMxI0bNxAYGIgJEyYIDgzR6XQ25+2UlBQMGODYCcTdmEwmLF++nHWvYm356cz34NChQ8jIyIBGo0FNTQ2CgoIE12ImEAgEAqHDil6//PILHn74YZsbm5aWFpw6dQqnTp3CN998g7Vr13JaujhDfX09Hn30UWzdupW1r7GxEQUFBfjxxx/Ro0cPl7MmCIS7gX1nf7a7PzqEP3LWaDIiwDsEtU2VkIikMJgc34x7yL3RO3WE0/NsVlsszrgXzeqqGvDEzH+hoaUOV8vysSd3MzxMQQgycotk1nAtIrhD9EpISGDd+DqbSdTS0gKJROJUQeHKykqEhYU5dRwLErEU3ZMG22xrPWdr0cgdQQhCbcVycnKQnp7e5uPxiV6uWH1evXoVOTk5zCJha1paWpj3iM+mz5FVY2ZmJvR6PbRaLUpKSngXvcLCwpiMh9aiV1uJjo6GTCZjauD4+PjY/E5HRkbCZDJx/qbycfDgQcTFxTH/D5qmUVBQgKqqKkRHR6Oqqsqtr8EePXs6X2OQ0PGgKMpmoWrevHnYsWMHNBoN56J3enq6W4Ucf39/zJo1C1u3bmW+XxKJBCNGjHBpMd/Hx4dVgy8uLg7du3dn6srU19fj+vXrCAwMZLIdra97rTNW7vSMgaCgIOTk5LAsTZ2pIehOKIrC8OHDsWPHDta+1NRU6PV6QaKXxQ7N2lrKy8sLMTExEIlEzEKiTCbjrL2ybNkyzJ8/nyWIlZaWYv78+cxnuLm5mfO3zBLQsWDBAkilUrdkNnBx7NgxVhCNM7X2Tpw44bLoVVVVha1bt0Kn00GhUGD8+PE2tZeE1IW0xh0ZfuvXr4efnx/Gjx8PhULhUmCOhSNHjuDMmTMAgDFjxti8TxqNxqamaE5ODrp37w6dTgepVGr3f20ymViClwW+OqXNzc1Mts3q1asBmM8zw4cP57y+yc3NZeyT2wO+rB8AqKmpwffff4+5c+cKHo+maYfZR3v37nVo8VpWVsayk9PpdA4Fr9Y0NjZi/fr10Ov1SE9PR1paGvbv34/q6mp069atzWsqlnlZ3BKSkpIglUrx22+/obi4GGKxGLNmzWrT/YLl+txy7rF8JvkEr/vvvx+FhYWoqKiwsYGUy+Xw8vJCTk4OunTpgmXLlrH65uXlIS8vD56enpg6dSqvUPPTTz/ZWIpazuU1NTVYvny54Ozi1uflCxcuoFu3brzvl8lksnkP3EVxcTFncJ5SqbQ5VkZGBut3IjU1FefPn2f1PXbsGC5cuGBTRkBoPWSdTgeKotxeY49AIBAIdwcdUvTKzc3FokWLoFar4eXlhaVLl2LAgAFQq9XYuHEjvv76a1y5cgUzZszA7t27Xa6j0NDQgEmTJjE3VuPGjcPEiRMRFxcHsViMkpISHDx40K11SQiEOxVHYtXo7rN598mlCiyd+g5OFxxEXuExhPp3wt4z9r83OgO7fpYQLBlcYsh429B6CeLCUhAVnACtyoAb54XVAuKKYHaH6MUVXS7U/g0wR/peuHABUqnUqejeqqoql0UvLlrP2Vo0csVmsDWOBK/x48cjICCAFXntKq1vFEtKSnDlyhWnsuksWArE82W7nThxgonY5ItSt3fjGhMTg969e9tsW758OWuRRi6XM+MI/W2USCRYsGCBoFoIo0aNsnmekZFhE41vMplQV1cn6LgWtFotmpubYTAYcPLkScYiEQCviGihc+fOuHHjhks1mLi42+qdEG4NIpEII0eOZJ5rtVpcunQJdXV18Pf3R2pqqtuP6e3tjalTp0KtVsPT07PNNTF69+6Nuro61NTUIDAwEP369bP5zfPz8xO0AHW30L17d2RlZeHs2bOIiIi47dZ8cXFxWLRoESoqKnD16lWEhIQgKSkJgDkwhs8CzcLcuXMZIXbBggU4e/YsdDodMjIyOD8bCQkJnBZ4XBlger0eX375JcaNG4fw8HCH2UytBSi+um4ajQaFhYWQy+WIjo62e51gNBpRWFgImqbbnDVeWVkJrVaL0tJSBAcHO+XUcezYMaaOjUajQX5+Pvr27cvsr62tbdPcXKW+vh7ffvstFi5c6HRGizUWwQswB5haC1+HDh2yaWsJNLVgz6rZelyhWIQua65fv47ly5dj3LhxrH3W1wbupnXtIi5aWloEC701NTW8mWOtx7S+hmpvLNdnR44csTnn7Ny5E35+fjbWsTRN4/z587hx4wYiIyORmppq97XTNG1zfrly5Qp8fHyYrFuj0YhVq1a5lDFK0zR27dqFq1ev2mwfPXo0r7Wwp6cnFAoFUlJSkJKSgoiICBw8eBA0TaNv377M+UgkEiEtLY2zphpgrvP7+++/Y8iQIax9Go3GobDZ0NDAO0eaplFYWIi8vDzO/atWrcKcOXOYewyj0Yjc3Fym5qO/vz+GDBnCaTfuKnzf5db/sz59+iA1NRUqlQoRERHMZ0MsFrOu3bnO6ZY1vNLSUkRGRmLgwIEsYWv37t02wTpjx45162slEAgEwp1PhxS9nn/+eajVakgkEmzcuNEm8nrQoEFISEjASy+9hCtXruCjjz7CCy+84NJxnnvuOZw+fRpyuRzLly/H2LFjbfbn5ORg/Pjx+Ne//sVZFJhA6Eh4Kn3QoKrh3Dc0ZwqirDK9TCYT6uvrIZPJbBYTshP6MVZ4jkQvuVSJBlUNvJX+Ti3mURQF0ICc5l/QtyzqScRS+CACNyBM9OI8nhtEL67FIKHZRLW1tbhw4QIA7kw0e5w/fx6ZmZlO9bGHvUwvsViM+Ph41g2pUFpnIXDhTgEP4C4yb22n4wz26jEA5ohNi+jFlbnU2sIkKSnJJio1OZlthSmXyzlFL2t69+6Nw4cP252bwWAARVEQiUROibEAW+w0GAxQqVROjQGYI2PPnDkjqM6JhX79+iEtLQ3V1dXYtGmT08dsDV+dIAKhNXK53K3nVj4kEonLgV2tUSqVmDRpErRaLeRy+T1RWF4mk9nY8N5uxGIxIiIiWHUDPT09MXfuXKxatYqz3/33329juyqVSgXZ1CkUCpvIekf8/LP9jH8+li9fjunTp+PcuXOQyWRIS0uDh4cHfv31VyYbJTIyEmPGjGEWRnU6HaqqqhAQEACFQiG4PoxQvvnmG5vnWVlZjG2nhdZ2YjNmzGBl3OXl5TGil71MoFvF8uXLBbd1VOcNMAtfM2bMgI+Pj8NrsO3bt2Px4sWscwdN005nwDmC77NYX1/fLuK80Oz0wsJCxMXF2WxTq9Wora1FU1MT8vPzUVPDfS91p7NhwwbMmzcPv/32G+RyOWJjY5n6eRbxms+KuvV3CTBbhXNlJVoyRluf1yzU1dXh2LFjUCgU6N69O8RiMev7bMGeLWTrOmyJiYlISEjgzI7KycnhFb0As4CXkpLCCp4oLy/n7WNh7dq1GDFiBGJjY1n7zpw5w6oj1xpLxhcA/P7778w9IWB+rw4fPuxyzTku+O5PuYIHuIJlsrOzHQasAbafj6tXr8LLyws9e/bE1atXcfToUU5nk61btyI6OtquZTCBQCAQOhYd7o71xIkTTKTZ/fffz2k19NhjjzELgJ999plLvuaHDh1i6hv8/e9/Zwle1rS2uSEQOiIpUdm8+6rqby4C1NfXY/Xq1diwYQNWr16NXbt2uWQHd/baYfzfuqfx9tonUVpTKLif0WiAFJ5221jPx5moXKVSiakDHhLcXihci4tCxQVr4cNZ3Fl7g6ZpViRs65tGrihIodyOhUl3L/oKteFrLezI5XJWofq+ffsiIyMDkZGR6N+/P2d0NddiQessOGdsIB19JltnmgFsQddoNLpUm+bAgQNOCV4jR45karoFBQVh4MCBTi2EhYeHY+LEiTbb3LloQCDciYhEIiiVyntC8Lrb8PDwsMkmtDB06FCX6wxabGhvBevWrcP58+eRm5uL1atXY8WKFTb2azdu3EB9fT1omkZzczO+//57bN26FevWrXO5biPAHVTExZkzZ7BixQqbABXLgr6FtWvXcva1ZL45EoXayoABAxxa3QklJSUF06ZNExTMsXbtWhw4cEDQuFyZ3CUlJU7Pz1XaQ1CiaVrw9duOHTuYdYeWlhZ88cUXWLlyJbZu3Yr9+/e7ZX6ufG/T0tKwePFiLFiwAEOHDnX52CtXrkRFRQWKi4uxb98+m327du3iFVG5MkgdwfV9q6iowPr161FUVISLFy9i1apVvIKXPeLi4jizq0QiEWe2moeHB2bP5nc0AbiFWCEZggDw22+/cX53HAleAJgavyaTyUbwslBaWupUcIMFrVaL69ev29S8NRqNvLaZQu2/lUqlS+exM2fO4NSpU9i1a5ddK//i4mKcOnVKcK1eAoFAINzddDglZsuWLcxjPt9skUiEWbNm4dVXX0VDQwP279/v9AWexRvbx8dHsNcygdCRsSdcnb12BDMGPWp+fPYsWlpamH0FBQXIzMx0ucaHStOI3ad/wNxhTwlqf/TiLoho+6c+69fiTOaKRCJBRmwOKutv4ELxKUSHdEZVvnOZL62xZNC0Zt26dejWrRtycnLs2oW4IupbcHWhjAuubKHW827LQqqPj4/LfV3F3VZ2Qmp3WOpVWaPValntpFIp+vTpY3csrvoCrSPRhfxPJk+e7LCNUqlERkYGa3vrTK/a2tp2t3+aP38+S9xLTk5GUlKSIItGwByxGhISQn7/CQTCHUN0dLRNnRSLu4WrJCUlYf/+/e6anlNwOWRYalOZTCbmd0+r1bbJznDBggW4ePGi4Ne5bds29O/fH5GRkYJFrB9//BFLlizhrMe5cOFCiMVibNq0yWnBw9fXFzNmzGBZ5nXr1o2zxhAfEydORG1tLfMejBo1CtHR0QDM9mdCfpO5FtO52L59O0sccHeWlz127doFb29vhISEuGW8+vp67Nmzx6k+ztSXs6ZXr17w8fHhrX1mwWIZZy/zyBpLjT3AfM3HZ23qDtatWwfAfA2Vnp6OrKwswcJPa7RaLUwmk811qvU6kKuIRCKXar95eXlh/Pjxdsta6HQ6m+tPZ+7R1q9fj169erlUI/7ixYt2s5u2bduGSZMmCRqLpmls2bIFZWVlAMzX8WPHjkVYWBgTEN4asVjsVNZ5eHi4S+d1i22jI2iaxuXLl+/4+qIEAoFAaDsdTvSyZHl5enrajRLp168f8/jw4cNOiV46nY6xMRgyZAizMGw0GlFWVgaj0YjQ0FC3LhgTCHc6xZXCbv65rMtUKlWbLjwvXD/luNEfHDi3FQqwa2RZY7Ff3LFjh9P1hSRiCUZ2m4GR3WYAAL7I/8JBD/vYKzJ84sQJxMbG2o3EbYvoJcR2QwgGg4HTqsIddbwAMFYxgYGBt9QW5lZnO6xZs8amNogFV7PcuIo6c/1uRUREoLS0lHccy410eHg4cxNsjVwux5w5czg/x0Ki7MPDw9GjRw/s3LkTLS0t8Pb2diqrqzV8Nd2cETEjIyNdPj6BQCC0BxRFoU+fPg4DHoQiEokwf/58l7Iw2gtHdnvOsGjRIlAUhZSUFKfEPaFZTdZYgiVbY/kNHD9+PK5duwaFQoHw8HBBwsjUqVMBcAcQLVmyBNevX8eOHTsc2iqGhIQgJCSElTEOCLfSFgpN08jPz2ey5AYNGnTL7fw2b96MBQsWoLGxEVevXkV0dDSCg4NduqbjW5jPyMhAXFyc2+p6W2oMOnqvBg4cCLlcjn79+qG8vNyuYCmVSjF27FjOa8FBgwZh7969bZ43H83NzThy5AgCAgJw9uxZl8dZtmwZIxx/9913biknMX78eJf7hoWFsezFrfnhhx8wY8YM5jmXfaM9jhw5Ah8fH8TGxjp1f9c66641VVVVuHbtGst6k4vWwWFGo9Hh59xZJ49b4ZDEdb9CIBAIhI5Hh/MnsVxkxMXF2f3BtBR/tu4jlHPnzjFp4GlpaWhsbMTzzz+P+Ph4ZGRkoEuXLoiOjsakSZNuW4QkgXCrKa8r5t0XGXjzIprrBrp1NpVGo4GYlgPuvddmoGB/cdtSX8BZwcvdiwOA+b2xtxjv6KKdK7LYGdoimlnIzc3l3O6uWjOWelZcmUQW3J2VBbgmegUEBCAqKsql4zU2NjI2JdZY/545A9dCR2JiImubPUuSBx98kHkcHx9vs8/f3x9ZWVmYMmUK73vFNYfWNDc3IzQ0FHPmzMHixYsxc+ZMDBo0yGE/V5gwYYLDNgqFgrO2AoFAIHQ0ZDIZ5+8nX/YuF2PHjuUUVG4XMpkMs2fPtgm8aV1r51ZgXddPKpUiKSkJ0dHRkEqlWLJkid0Mdn9/f4eBQ1FRUVi4cKHdNvPmzbO7310CqgWVSmVjC9mewoo9VqxYgY0bN+L06dP48ccfsWzZMsFZIhbsZSj17t0bYWFhbskGnzBhAnJycgDAoQ2zdf3WKVOmsOq9AsDgwYMZK0O+jLekpCSkpqa6PmmB/PLLL222t1y+fDm+/PJLGxcRV/Hz82tz9o+968OGhgZ88cUXOHv2LL766ivONajAwEC74//2229obm7mfb1cNXyFsGPHDt6AMoPBgMuXL7tk0Tp16lRBYpo1fMFp7mTEiBHtfgwCgUAg3H46VKaXRqNhIqAcRWH7+fnB09MTKpXK6foh1hYOJpMJQ4YMYdlN6XQ67NmzB3v37sXLL7+Mp556SvBr6MhYbhBctTIg3OHQAECZH1CARCxFgHcoxvdayHy2uaLwtFots//KlSs4fPgwIukeaKGqUS2+AAcaFQBApWqGWCzslEY50Pt1Op1LdYX0en27fIc1Gg1SU1Nx/vx51j6j0Wj3mFzWd85gyfZqy3eWT/QyGo2sz0NMTAyKiooEjy2VSkHTNDQajV0xKTg42O3/G1eK0iclJSExMRE0TTPFuJ2ByytfIpG49Nq4FjIpimKN5e3tjZycHJw6ZZtRKZfLbT5fcXFx0Gq1qKioQEREBBITE5lj8M1PiFCs0WhY/V0VMQMCAuy+V76+vpg3bx7rfxMZGYmYmBioVCokJCRwfnbvJMhvLYFwd3Enf2d9fX1ZGVajRo2Ct7c3EhISsHv3brvZtz4+Pm4Lcmkrs2bNYoItrH8LkpKSbnnkv6Pfo3HjxuG7777j3NejRw/Bv/sTJkzAjz/+yNreq1cvzt98a0QiEYYNG4adO3cy2xITE5GYmMi4nnDRq1cvXLhwwaXAq759+0KtVttcc6SkpCAjIwPr16/n7COTydr83Tl58iSCg4MFWx9u27aNc/vAgQNtro3i4+Nx9epVl+aUlJQEX19fm/+RtYWpNRkZGaz/ZWxsLGJiYlBTU4OGhgYEBQXB19dX0HvVvXt35OTkQCQSQafT4erVq5DJZLh8+bLgGmZ3KsHBwZyv4b777mvzfVNwcDD8/PzsZqVyWb4D5uvtsWPHYu3atXbnsXr1ak6bw4EDByImJgYXL150et4AcOrUKfTq1ctmW0NDA+f5QwiDBw+Gh4eH0/coSqUSPj4+bXJ1sJCQkACZTGZzD92lSxcAHXvdjThOEQgEgpkOJXpZF6309PR02N7DwwMqlYrTbs0e1tkf77//PjQaDYYPH44XX3wR6enpaGpqwo8//ohXXnkFjY2NeOWVV5CYmCioyH1paekdvZDmLixFnQkdBzEtQ7AhDTJ4QU3VolZyGbN7PQeKotDSoENLg7n4t1qtZvWtrq5mMjNPnDjBLIR70EGQ0V7QUfwFaS0UFRdCKmHXKOLG/oJ5XV2dS4JGY2OjTZFzd9Qm8vb2xvXr13ktDEtLS6FUKnn7+/n5talYb1VVFYKDg9v0neU7p1m/Vxb8/PycEr0oiuIcpzWBgYGC2jmDs//fwMBASKVSZh5BQUFOW5u0xsPDw+XXxbUY1dDQwDmer68vS+TKyspitfXy8oKXlxcAYcXphdxwhoWFsY7j6ncrNDRU0PvVqVMnm/mHh4dDJpNBJpPdkrpj7oL81hIIdxd34nc2KSkJR48eZZ6LxWLU19czi7pdu3Zl9jU1NdlkzAQGBqK8vPy2iXndu3eHwWCAwWCAv7+/Xdvmzp074+rVq/D19UVmZibUajXOnDnj9CK4QqEQ9Nsm5Ppl0KBBUKlUkEqlzPvu5eUFnU7n1G9/a/vntLQ0KJVKwWMMHjwYAJj6YfayaiiKgkKhQE5ODkwmk0NrtdZIJBJ4e3sjNDQU1dXVTPZNVVUVE7BqwcvLC506dWKuUZw9Vmv27t2L3r17O2xXXV3NeQ3l7+8PkUhk8746ys6yR1BQEOt/xJcJ5Ovra/f/KZPJ0NjY6LKQYLm2S0lJQVhYGEQiEXx9fdv8nrcmMjLSpcBDIQQGBiItLQ1isRhHjx61+Rz36dPHbcfNzMxETU2N4LpqFvz9/XH9+nUkJiZyCpvWnDlzxua5UqlkPnvOBhBauHTpEkJCQmzckpytWdcaV+9R0tLSUFxcDIPBwBnwJ4RBgwYxQXJKpRJqtRr+/v6QyWR35G+tuxCLxSz3DQKBQLhX6VCil/UNhhDLJLncvEDOtQhvD+sLJI1GgyFDhmDNmjWMzYRcLseiRYuQmpqK++67DyaTCa+99hrGjh3rMDo9IiLCqbncbeh0OlRUVCA0NPSWpK4Tbh3epgjIYL4hUtIBUNKBTCFsa7iylfz8/BAVFQWaplkLIwraDzo0IyYkGSO7zsQPh75EVQO7vlBYRBg85F6C5uoo08vPzw9eXl5Oi0Xe3t422UatM2NcIS0tDVFRUTAajTaWMBZu3LjBLEZwIfRGoXPnzlCr1awbPkt0tru/s+Hh4ZyZWVFRUQgLC0N5eTkuXrzocOFIKpUKsgvs1q2b2y0OFQoF8vLyBLUdNWoUK3q4uLi4zaJXS0uLy3aJZWVlrM9Hamoq7+9nZGQkCgsL0dLSguTkZEG/s47Q6XS8Ea8WevTowQpkkcvlrBt+RwwfPlywhVVISAiOHz+OhoYGdO7c2WULydsF+a0lEO4u7vTvbEREBM6dOwc/Pz8kJibatZBPSUlBfX09lEolE5QTERGBkpISRngJDQ3FiBEjUF9fj59//rnd5u2MRVt0dDTLzs9iy/jtt98KHic5ORk0Tdv9jWqL1bErWIQEsViM8PBwt1wP9e3bF7///jtru0Kh4Lz+F4KnpydiYmIAmDP/LSKbBaVSicOHD6O+vh4JCQmsOqeTJk3Cb7/9xghjw4cPR15enuAsPkeuARasRWBrhg8fzplh0dzczFtOgS/raM6cObwWltbZexEREejXr99ty+y4//77UVBQgN9//x2enp4YPHgwtmzZYtMmNDRUsMgwZMgQVrZ9cnIyunfvjubmZmzevNnluY4dO5Z5LJPJcODAAWi1WuTk5KBz584uj8tFbGwsEhISnKrr1qNHD3h4eCAyMhIqlQrXrl0T3NfDw4P57EZERLgkegHmmoWW62VXMxQB83V0W89xFst1nU6HwsJCeHh4YPfu3YL6jhs3Dv7+7Bred/pvLYFAIBDcS4cSvawv9oTUobFE7tnLknB0HAB45ZVXOC9K+/Tpg/Hjx2Pz5s24ePEi8vLyHPrf3yupyDKZ7J55rR2ZppZ6/PD7V2hU1cHHZHuDG2DozPk/5rrRFovFUCgUvBlBIkqMMT1nIzIoDlnxvbHz1EZWG6lU4vAzVd1gjvClaPs3+2KxWJDtWnJyso2FhOV1WGhrPa0uXbogIyPDbu0of39/u69baN2pbt264dKlSyzRq7y8HLGxsS5/Z/mEwx49evCOFx0djejoaAQGBmLXrl12x5dKpQ7nJRaLnT7PC6FTp06C2mVnZ3MuALnrZsvVc2lkZKTN5zclJcWhBVVaWppLx+LDEnxiD66oZiHZ3BaSkpIwYMAAp2qwKRQKDBs2THD7OxXyW0sg3F3cqd9ZhUKBIUOGCG7v4eHB2jZx4kSUlpZCJpMhJCQEFEVBqVRi4cKFuHTpEi5fvuxyRD8AzJgxA3v27EFlZSW8vb0xbtw4t72XS5Yswd69ewXVgU5PT3cYmNGzZ89b/n/mqtnZFtLT01FSUoLiYtuavkql0ua1+fv7C66R6+XlZfd9iYqKYq69uO4nFAoFZs+eDbVazXwGY2NjUV5eLlhc/f7779G7d2/4+fkhLCyMtZ+mac5MN39/f96srkGDBmHQoEGora3Fhg0bbPZNmjQJFy9eRHl5OSIjI5GQkOBQlFQoFG6pF+Yu0tPTkZ6ezjyfOnUq8zoTExMxYMAA0DSN6upquyLQlClToFQqMX/+fOTm5qKsrAxJSUmM+Ozh4YHFixdj2bJlduczbdo0TitM689WTEwMI7C2F2FhYZg5cybWrFkjqL21q8fw4cNRW1uLX3/91cbNiI+cnByb1zdo0CDemnkpKSno2rUrr33qjh07MGrUKM5gS6F06dLFbec4hULB2DnGxsZi7dq1UKlUCAsLQ2NjI+v7GBcX5zDI7U79rSUQCASCe+lQopcl7R6AIMtCyw+kM4tnrY8TFBTE+AJzMWzYMCYi6eTJk4KLPhMIdzoanRpvr32SeR4NYVGdXGKSZZvJZGLtS4zMRI/uDyIyyFwEVyJmZ5d0SegLucy+qJFfdAKrd38AwHGmF03TnHNpTeubUiFCGR8JCQk2tQEHDBjAKvweEhLCWhByNE97c+rcuTMaGxuRnp4OHx8fZGRksLLT2ioWcVkJjR8/HqGhoQ77JiQkOBS9unfvbvM8Li6OFRkp5H/pCkIipRMSEtCjRw/OfbfbSz42NhZJSUm4du0aQkJC0LNnz1s+B0fvYevvgAV7WQatGTRokFNzIhAIBIL7EYvFnJH/EokEaWlpSElJwZYtW5jrhokTJ+LixYs2tZRbM3ToUCiVSiZ7afz48VCr1YzVlzsZNGgQUlJS7Na3CQ4OZu4rlyxZgurqaly5cgVnz55l2gwYMOCWZnm1J6NGjcIXX3xhs6118IyQ4BYLrlx7c+23Fl0pikJ4eDjGjh1rtw6ZBb1ej/379wMwB/r069eP2WcwGHDo0CHOfqNGjXI4dkBAAKZOnYrjx48jOjoaycnJAMxBdJbHHYGAgABOUS4sLAwDBw5kWSImJydjwIABzP9WJpPxXjuLRCI8+OCD+PLLLzn3Z2Zmcmb4CK3V5m58fHwEf/ZaExAQgFmzZkGv12PdunV2bUVjY2NtniclJaFz58746quvbO4F+/fvj5SUFFAUhdGjR/PWpvv1118dzm/hwoUoKyvDxYsXodVqodVqUVtbiwEDBrDm4y4kEgnmzJnDZIEePnzY5vwKwKkAjbsVk8mEIUOGIDc3FxkZGdi3b5/bf/O4qK6uRk5ODpqamvDAAw/ggw8+aPdjEggEQlvoUKKXQqFAQEAAamtrHXoy19fXM8JYZGSkU8exbu/IjtC6rbWXOoFwt3PiMnf0mCPsiV5cmV5x4amM4AUAMaHsm8KkyC6QOajnZRG8zNi/YTaZTHZvLJhR3Ch6ZWdno6KiAs3NzQgLC0NCQgKrTWpqqtOiF99+sVjMuiloj4g3rv8pV+QsH2PGjMEvv/xis81SLyMyMpIVpdm9e3eW6NWW/4sjoqKi7PrV2wt0sFcnRCqV4oEHHsDFixdx4MCBNs2RD7FYjEGDBmHgwIFut350F62tiyx4e3sz/vyA+SZ4+PDhvDfvBAKBQLizEYlEGD9+vM22kJAQxMbGIi8vD97e3sjOzkZubi6uX7+Ofv36sTKuRSKR08GMzhAaGoqhQ4fizJkzCAoKQv/+/VFdXY2rV68iMDCQde0WFBSEoKAgQXWi7lZaux5YMjIsjB49GitWrBA0Fl+gizuIjIzEokWL8MsvvzB2h7169cKRI0d4++Tn56N3796Mo8uuXbs4beMWL14seME5ICAAI0eOdOEVdAwSExNx/vx5xtIxKSkJAwcOdGoMiqIwf/58bNmyBdXV1QgICEDfvn0RFBTEWG+3zvZqbV16KxFS142v9jtFUZDJZBgxYgSvtWNwcDDndbxFIGxqaoJMJmMJ0EIdK7jIysqCRCJBVFTUbRHxLa83NTUVly5dYu6p+vXrx2sL2pFYsWIFcnNzAQCvvvqqS4KX0WjE8OHDbQJeZ8+ejU8//ZS3T1BQEP785z/j3//+N1auXImFCxciJyfH+RdAIBAIt4gOJXoB5gvvQ4cO4dq1azAYDLzR4Nb2FM7W6rC+IOezY+Pa70xkOoFwp3OpJNelfvZELyGFzsMD2BllRpPBbp8Gla3gLCTTSwh8ohdN07w+6OHh4RCJRCxh3t/fH9OnT4dWq+WNUE5KSkJ9fT1zkQs4Fr34aka1zpCykJKSYhNV3dYsqdbnSKE1lazbW9cC6NevHzp37gyNRgNvb2/W/6AtBcNdIS0tza7oZW8+0dHRvHUmpk6dCpFIhNTUVLuiV2ZmpuC58nG7Ba+hQ4eyMvo6deqEPn368N64ikQi9O/fH/v27YPRaESfPn0QFRWF3r1729QI4xKPCQQCgXD30HpRlS8Y4laRkJBg89sSHByM4ODg2zij20vXrl3R2NiIuro6pKSksDL5pVIpE5RqQSwWc95Du7uuUmvEYjHGjRvHPDcajXZFLwD46quv7O738vK6JRkWHQWLuF1WVgYPDw8bSz9nkMlkmDx5MrRaLWc2ob+/P2bOnIny8nKEhITc8vsDaxy5ZowaNcphIHVISAg6deqEkpIS1r74+Hi7ffmsyymKwgMPPIBvvvnGbv/WZGdn82bi3Wp8fX0xffp0VFdXw9fXFz4+Prd7Su1Oc3Mz3nzzTQDmcgGu2rF/8sknLtUff+SRR/DJJ5+gsbER//jHP9q1LieBQCC0lQ6nwvTp0weHDh2CSqXC6dOneRd2rT2KnY2+i46OZi46rl+/ziqya411xoGzi70Ewp0Ml82gEOyJXly2pK0zm7iOe774BHI69+c9ZmmNbVQm5SDTS4j4BrDrVZ0/fx79+/fHqVOncOLECc4+Xbp0wfnz51nbKYqCRCJxKI6HhYU5JXpxFccGwERCtqa1yHDx4sU2nbsaGxttnju7MGBZoKiqqoJSqWRuZuzVw0pKSrIJbGhP277o6GikpaUhPz+fc7+9aEN7VivWN/DWBctb4+4aW7eDhIQEqNVqHDp0CDKZDOPGjeOs49Wa2NhYREdHg6Io5jc4IyMDBoMBly9fhp+fX4eOricQCAQC4Xbj5eVlIyRxMWbMGPz4449oamqCXC7H+PHjcfXqVZw/fx5qtRppaWno06fPLRePxGIxYmNjUVhY6PIYzrgXEMyIxeI2ZRlZY88+08fH544QQfg+1w8++KBTgWcjR47kFGHbkiEpl8sxd+5crFq1ym67hQsX3rEB3EqlssNYxgrhs88+Y4Jan3rqKZfGKCwsxL/+9S+X+vr6+mLhwoV4//33ceDAAezZsweDBw92aSwCgUBobzpcWJJ1ajjfj7fJZML3338PwHzSHjBggNPHmTBhAgDzgi5fkVAANsVayeIboSPhIfdy3IgDe6IXF1w3on3TR9s8P198Ehevn+YdQyJqfZHu2N5QCHwZPnyCF2C+MHc1qhFg3ziZTCacO3cOJ0+ehE6nA03T0Gq1aGlp4RTXnB0fMNcwcJXWVoOu3DCJRCKEhoYKvnHNzs5mai8GBAQ4nc3rLP369eO9abW3gGPvRtdalOQT+CQSiU2NybuZjIwMLFmyBPPnzxckeFkQiUQ27yNFUcjJycGMGTMwcuRIm7oeBAKBQCAQbj0eHh6YOnUqJkyYgFmzZsHf3x/dunXDvHnzsGTJEvTr1++2ZUuNGDGCZcnoDO19jUnoGPTq1cvmeVxcnNNOC2KxmGWDmJSUZDcQUAgeHh5YtGgR7/6oqKg7VvC619BoNPjss88AmF0xxowZ49I4Tz31FFpaWuDn54cRI0Y43X/hwoXM5/e9995zaQ4EAoFwK+hwole3bt0Yz+Zvv/0WR48eZbX56KOPGO/xP/3pT6yMh/3798PPzw9+fn545JFHOI/zyCOPMPVvXnzxRVY2AwCsWbOGsaUaNWqU2yKaCIQ7AaPJvrUnH/ZELy6xicsSYnT3WfD1tBWO1u/7H8rrrkNvYGdp6Qy2tZPcZW/IJTg4EswCAwPRuXNnm5t7ZyzYWi8KWDJkTpw4ga+//hqrV6/GN998g1WrVrlUC4qrFsaBAwdsMqeEoNVqcezYMVb2niNLWHfg6+uLadOmYfr06Zg4caJDWxF3wFWAXCqV2r2h5avplZOTY9OP70Zz5MiRxFKHQCAQCATCHY9UKkVoaGibF+jbg169emHUqFEu9XUmUIdw75KVlYUuXboAMAteztYxsxAREYGJEyciOTkZ3bt3R79+/dwyP7FYzBsIHhsb65ZjENrO2rVrmSyvuXPnunQfuHLlSuzZswcA8NprryEoKMjpMWJjY5nP8J49e3gdTwgEAuF20yFXy/79739DqVTCYDBgypQp+O9//4tjx45h3759eOqpp/DSSy8BMPuGP/bYYy4dIyoqCi+++CIAc5HbYcOGYeXKlTh9+jT27duHZ599Fo8++igAc2q9xXeXQOgomGjXxAuNRsPaduzYMdTU1HAKRlzbKIqCp8I260ejb8HHm/+O/1u3FOW1xcz2A+e24reT62z7uynTKzU1lbWtvLzcbh+KouDn54dx48YhPT0dPXv2dOrGx1FUIJdFpDNwiTcAcOTIEbS0tAgag6Zp/Pzzzzh9+jRrX1xcXFumJxipVAo/P79bFpnY0NDA2qbX6+324aoBMn36dJYtL5cV5eDBgxEZGenkLAkEAoFAIBAIrbHYVTtDenp6O82G0BHp2bMnlixZguHDh7dJ/A0JCcHAgQORk5Pj1vscPptEErh957By5Urm8ZQpU5zuX1lZib///e8AzGVh7r//fpfnMnnyZOaxI3tMAoFAuF10SNGrS5cu+Oqrr+Dj44Pm5ma89tprGDFiBCZMmIAVK1YAMAtea9eu5S3sKYQnnngCS5cuBUVRuHz5Mh577DEMHjwYEyZMwBdffAGj0Yjg4GCsX7/eqUwOAuFuwORiphefELBx40bObCI+ASo1uivn9hZtM/acuVn/aPfpH1DTWGHThqLtn/osmaCO4LrRaG3nx0doaCj69u2LLl26OHXD4qwVBh98UV0ymYx3PlzFk7morq62KVhuzZ3grd8eREdHO91HqVQywilFUejTpw9noW2FQgF/f3/muUgkIoIXgUAgEAgEghvp168f5s6di9DQULvtunTpgkmTJnEGLxEIdzMPPPCAzfPMzMwOY6V+q+jbty/jGrV+/XrB/Z588kmm3zPPPMPaX1hYyLhYde7cmTdQ1R7PPfcc6uvrIZPJ8N5777VpXeG+++5j+q9fv16wUw6BQCDcSjqsOe+YMWNw4MABfPbZZ9i+fTtKS0shlUoRHx+PSZMmYcmSJW6p9fHyyy9jzJgxWLZsGQ4dOoSKigrI5XJ07twZY8aMwUMPPQRfX183vCIC4c7CVXtDe/Z2V69eZW3jE8migjvDQ+4FGjTUWtvsprzCY8xjbtHMPcIR19jFxcUcLd2HO0Sv8PBwuzfqYrGYs46Xo8wlC1zZfNZjd0S4fk8iIiIc9uvXrx/S0tIgkUjsCoKjRo3CqVOnoNPpkJaWRmpVEQgEAoFAILgZDw8PjBs3DsuWLWO2eXl5YcaMGTbXsBqNBvX19bdhhgRC+yGXy7FkyZLbPY27mpkzZ+Lll18GYLYjnDZtmsM+Wq0WmzdvZp7PmDGD1Wbbtm3MY1fsMbds2YIffvgBgDl43xXRzJrg4GCkpqYiPz8fFRUVOHXqFLp25Q5KJhAIhNtFhxW9AHPk/Ztvvum0teCAAQOcuojt2bMnevbs6eTsCIS7G6EWgNbQNO1yv9ZiT0JEOl6Y/TH0Bh1eW8m+ONfq1ZBLlTDSbPHGUU0vIURERHD6aDc3N/P2ccUzuzVtFb2GDx+OmJgYu234ak0J/d/Zm2NHLYTMZUEoxGedoigEBAQ4bOft7e2y/z+BQCAQCAQCQRgikQjz5s1DXl4exGIxMjMzO2zQFoFAcC/Tpk3Dq6++CpPJhF27dqG6utrhGsD27duZ9cf4+HjOtcXdu3czj/v06ePUnBobG5nssYSEBM5MMlfo06cPU89r9+7dRPQiEAh3HB3S3pBAuNcpKSnByZMncfXqVcFCBU3TqKwvxY3qa4KyuB4Y8Re8+sByyKVKwfNyNe29pqaGd59Wr+bcrta2gKZppETZXnyJaRk86bbbkWRkZDgtQGVlZbX5uG0VveLi4lwqegu4R/TqqIsGXGKeq+8zgUAgEAgEAuH2oVQq0b17d7fXTSIQCB2byMhI9OvXDwBgMBiwceNGh33Wrl3LPJ4+fTpnm5MnTzKPna0n+PLLL6OsrAwA8N///hcKhcKp/nxkZmYyj0+cOOGWMQkEAsGdkBU5AqGDkZ+fj19++QUnTpzAzp07ceTIEYd9aJrG6t0f4sMfXsBnP7+CT358CS1a/owlwCxsiEQiDO86VfDc7Fkb2oMv8wgA9AYdd58/xLA5Q59AqP/NArwBxs4uzcEasViMmJgYpwUod1gTuqumlz34Mo+Eipb22nXUhQNXM70IBAKBQCAQCAQCgdAxmDlzJvN43bp1dts2NDRg+/btnH0tVFRUoKqqCoB5LaBzZ+HrGQcPHsSKFSsAALNmzcKgQYME93VEUlIS8/jcuXNuG5dAIBDcBVmRIxA6GOfPn7d5npeX57BPeW0xzhffjM6prC9BXuExNLbUOcz6yuk8AKnR3QTNzRVrQ8C+iKIzcAtiWr0Ge8/8hH+u+hMq6kqY7UrasZWcI/z9/V3qd7tFLyE1pgBzFhsXRUVFzAV3axobG7Fx40YsW7YM+/fv5x37Xsr04nuvCAQCgUAgEAgEAoHQ8ZgwYQKUSrMbzrFjx3Dt2jXetps3b2YCfHv06IH4+HhWm6KiIuZxcHAwZDKZoHloNBo8+eSToGkaAQEBeOONN5x5GQ6xXlsoLS11OcCZQCAQ2gsiehEIHYza2lqb50Kycxpb6ljbfjy0Au+sfQpvff84CkpvCmf1zdX48pc38O/vH8Mvx1ZDKpZh+oBHBM3N1Qshe69Bb+TO9GpS12PnqQ029ocyk7dLx2+NRbxzVvxyR+ZPW0SvXr16CWrHV9i2srISP/zwAy5cuMDad/r0adTU1MBkMtmta3YvZXqpVKrbMBMCgUAgEAgEAoFAINwOfHx8MHr0aOa5tX1ha6z3zZgxg7NNZWUl81hILWgLb7/9Nq5cuQIAeP311xEYGCi4rxCs52IwGOyWpCAQCITbARG9CAQC9EY97z61ToVtx79nnv9ybDWKKi5BpWnC73nbcK7gODZs2CDoOK5metnrpzfooJR5srZ/v/tD1jZ31PICbopwYWFhTvVzVMRWCG0RvdxxfACcmVwXL14U1LejZnp5eHiwtrmjhhuBQCAQCAQCgUAgEO4erAUsPovDGzdu4ODBgwDMAZRTpkzhbNfS0sI8tmSQOeLs2bP44IMPAAD9+/fH3LlzBfVzhtb3v9bzJBAIhDsBInoRCB0EmqZRUFDgUl+VusHu/vLaYuZxftFxm33HTx5DU1OToONwZXpxZci0xl6m16WSXCwY9Zyg43uYnBe9oqOjeedDURQWLFggWNzgEkac5VbU9BKC0P+5NSKRqMPWuRKLxUhNTbXZZl3cl0AgEAgEAoFAIBAIHZ/hw4czmVVXrlzByZMnWW3Wr1/PrCsMGzZMUCYWTdMwmUwYNGgQ/Pz80L9/f1aAsNFoxOOPPw6DwQC5XI53333XDa8IqK6uRlRUFPz8/PDEE08IrvdNIBAIt4uOufpIINyDnDlzBrt27XKpb2HFJZePa2wU5ikNgFOUE1JM1d4FVYOqBtuP81sGWCOC89Z6UVFRducjlUoF2QZmZGS4RbC6U0Sj77//Hjodt7UkHx01y8uCJYpu4sSJWLBggVtETgKBQCAQCAQCgUAg3D20ztxas2YNq431tlmzZvGOZX1PqdFosGLFCuTm5gIAXn31Vdb6wOeff47Tp08DAJYuXYrExETU1NTgww8/xMiRI5GcnIzQ0FBkZGRgz549gl9TUFAQ/vznPwMAVq5ciSNHjvDOk0AgEO4E7ozVUwKB0CZqampw9OhRl/v7e7nH9s4RXCKJkBpP9uwNx/eej0BfoTaDzkcjcYlMrtg0OmuF6G569+7tVHuuDLfWOPuZ0+v5bTQ7Ch4eHggJCRGUwUggEAgEAoFAIBAIhI6HtcXhpk2bbFxv8vLykJ+fD4BdA6w1oaGhzOPq6mq8+eabAIAePXpg2LBhrPZnzpxhHm/duhXdu3dHcnIy/vGPf+Do0aOoqKiAVqtFSUkJysrKmLa//PILhg8fzvyVl5ezxn7kkUfg4+MDk8mEl19+mdkukUjcXjOMQCAQ2goRvQiEuxyapvHrr78Kaqs36LD59+X44IcX8Mux1TCazBdeRpPBYV9LW6G4M6vHXqaXUu6J8b0fwAPD/+JwHInYeSGCS/QSIggJGccVXBlHLpcjOTnZqT4ZGRkO25w/f97puRAIBAKBQCAQCAQCgdCR6dGjB+Lj4wEAlZWV2L17N7Nv7dqbTjUTJ06EQqHgHScmJoZ5XF1djerqagDAU0895XAOZ86cwZUrV2AwOF7vqa+vx/Hjx5k/rVbLauPr64uFCxcCAE6cOMFsj4iI6PCuLgQC4e6DiF4Ewl2OSqWCSqWy2+bbb7/FunXr8Ov+TTh+aQ+q6kvxe942nLi0B4Bj0at/xlhwZknR/HZ9RqMRRUVFNttaZ0ilpKQIsvwT4hft7eHnsI0r9oIURWHo0KHMc6lUii5durDacUVZWeMu0cvZ1xAVFYV58+ZBJhNuQwkAkZGRNhfYBAKBQCAQCAQCgUAgEIQxffp05rFF6KJpGhs2bGC2W2eEcRESEoLgYNva5J06dcKYMWPcOFPhLFy4kLUmISRglkAgEG41RPQiEO5yhFjtaTQa1NfXo/RKnY1Qdfj8DgDAkQs77fYP9g2HWMS2IaQcnEJ27tyJCxcu4NChQ8jPz2fZG4pEIreJXiF+nRy2cSXlXiQSISEhAffddx/69OmDKVOmwNPTk9XOkUDkjnpezowzYMAATJ8+HaNGjXJZcPP19RXUrqGhQVC7kJAQl+ZBIBAIBAKBQCAQCATC3cTMmTOZx1u3bkVLSwsOHDiAkpISAGbxqn///g7H6dq1q83zuXPn8t7jf/rpp6ivr8cTTzzBbIuLi0NpaSnq6+tt/mbPns3qv3HjRtTX1/Oub8TGxmLgwIE227p16+bwNRAIBMKthoheBMI9BAUxJFDgsYlvwM8zCH4Ca3kdubADq3d/iJ2nNjp1PKPRiP379+PcuXM4ePAgLl++bDsfihIk4ggR9kQiEXw8/Hn3/3niP3n32au/ZKlDFRERgYyMDPj4+HC2E4vFWLJkid35uQOhopefnx/8/PzaJLYJzQ6rqqoS1G7s2LEuz4VAIBAIBAKBQCAQCIS7hfj4ePTo0QMA0NzcjC1btmDdunXM/unTpwu6Xx8yZIjN8ylTpthtr9fr8fXXXzPPX3zxRXh4eAia8xdffOGwzeTJk+3Oj0AgEO4EiOhFINxjUKDw0ea/oV5VDanELGp4Kexn9JTWFCG/6Dj25G5mjdUW3JnpBQD3j/gLIgJjoZR7onfqCDw45m8Y1+t+LJ3yNsL8o1BRUcHqI5VKGa9tLtxVkNXPz88t4wgVsYKChAma9nAkeoWHhwMQJkr6+vraFRcJBAKBQCAQCAQCgUC4W+nbty8TfLp+/XoAtvaF3377LTZvvrmmYtn35JNPMv2eeeYZ1rjW9oFSqdRhve4DBw4wbize3t6YMGGC4Newe/duh+UzevfuzTwWiUSc5R8IBALhdkNELwLhLkeoIMRFftFxAIDeqHPQsn0QKuAIfY1h/lF4ZPyreHH2J7iv1zzEhCahV+pwBPiE8vYZPXo0JBK2daMFd2RoicViKJXKNo8DCH/P7L0moTgSvSz7HYlecrmcZYHQYTHoId36PWSrPwFVfv12z4ZAILgBqqbS5vtM1ddAfPIAqJpK8waTERBQIJxAIBAIBAKB0HGxtjO01PCaMmUKE/y5b98+RozKyspCamoqtFotpxBmzblz55jHer0eFy9etDuP/fv3M4979OgBuVzucO5isRiAuTTGsWPH7LY9fPgw89hkMiE3N9fh+AQCgXCrafuqKIFAuMu4KZooZOYUd73BVdGrbZleJpPJbfaGQqAoykZAGz16NMLCwnDp0iW7fdrKmDFjbmlNL3fVznIknBn+WOS19/+ZOXMm5HK5oAvtuxGqphIeLz0IGI1oefVzeD43l9kn27YWzR9vBryE1Ubr8Bj0gFgCuOm7QCC0O1oNvB4azTzVjZwG/ZiZ8Fw6nbeL+onXQRn0EJ/6HaZOcdAPmwQo2XUgCQQCgUAgEAgdi2nTpuHVV1+FyWTCrl27UF1djaCgIAwdOhS//vqrTVuLuLV9+3bU19cDMNsh9uzZkzXu7t27bZ5v3LgRL7zwAu88rEUxoVlYfn5+qKmpYfoPHjyYt+0PP/zAml/rumMEAoFwuyGZXgTCXU5bMr00uhZcryqAiTa61L+t9oYajcat9oaOxmg9jpeXFwD7GU1tFau8vLwYG0B3wDWfuLg4xs5QoVBwXii7gtFo/3Nh2W/v/+Pj49MxBS+TEWish+fTM0A1N4JSq2wELwvKt56+DZO785Ds+RmeT0yBx1PTIM494rgDTZv/CARH0DTQ3AioW7j3q1VQvPU0vOYPZv6km1bwj2cwAAaDua2V4AUAsu3rIbpxze50lB/8A4pPXoP00A5If10P+Yr/OvmCCAQCgUAgEAh3I5GRkejXrx8Ac4Doxo3mmuizZs2yaScWizFt2jQANzPCAHONLy5Onjxp83zVqlV2A0+vXLnCPI6KihI0d+uaX61rsVtTWFiIvXv32mw7ceKEoGMQCATCrYRkehEI9zifb3ntth07KirqloleXBeFFuvCqKgonD17lrNfW0Uvd8zdGq75KJVKDB8+HBqNBnK53G1ZZZGRkXb3OxK9FAqFW+ZxpyE+fwrKfy8V1ra4wLwof69mN6maIF/3BaS7fwRgzg2V7twEY3pXoEUF+PjZtjcYoHz1TxAX37xR0857AvoR9os1382I805A8fGrMGT2gG7On0H7BgAAqIobEFWXw5jcBXCDXanbUKsgW/cFRDUVMGb0gH745Nv2+Zb+thHylR8wz2lKBNXnvwAyOaDXQfn2XyC+xD63y39YAcmJ/VC/9gVgsbBtqofXY5McHlOy7xeY/INAe/vZfE65MHVOg27WIxAVXYZ81UcQ3bgG2tsX2vlPgyorhikhDaaYRP4BaBpUaRHk338KyRmzWGzo2g+axc+xM0hpGuJzxwGdBsYufe6szwyBQCAQCATCPcLMmTMZe8F169bhoYcewuTJkzF58mRW24aGBmzfvt2mb2sqKipQVVVls62kpARbt27FuHHjOOdQW1vLPA4ODuad66effopPP/0UAPDcc8/h888/BwDU1dXx9lm+fDnr/t/afpFAIBDuFMgdMYFwj0HRlENXwvkjn8WBs1tRUJbHbPM2RsDbFAkDpUGt+DIMlAbdk4agLN+2yGlrC0F7iESiW5rp1RrLsS3+1Vy0taaXu0Uvrvk0NjYCcL/IpFQq0bVrVyayLCoqCtev36xrYzmuRqPh7J+enu7W+dwpyL98y6n2XguGQN9rKLSPvtROM7pDMRrg+excUKpGm82S3MOQHN8H2Q8rICq7DtV/14IONFtySn7/jSUkyFd+APnKD2DoPhD6oRNhTM0GTCZALIH051UQFRdAN/cx0H6Bt+qVuQ3Jzs1QfPMuAEB6eCdEFSVQ/+NjeLwwH6KKG0w7k7cfTNGdoV3yPGj/IPZAzeb3mFKrQAfw39g6g+jyOXj887Gbh/jwB4hqKuDxysM353/6EGTrv4Dq4x8BidQtx4UlQMHOuVd86nco33uRtZ2iTfB4cSHUf/8Qkv3bOAUvZozrBfBaOBTNy3cBBj0Uy94RND1jWldIj+4G6qodtpWcPAhTWDQkR3dDVF1unmNzI0s0N3QfCENOPxh6DgZkcojzjkP+5VsQ1VZxjul1cqK5X9f+0Dz5T8BggOfDY0AZ9Ey75i9+NYt/AGSblkP2w9cAANVb34IOcxDxazKZhcx7VawnEAgEAoFAcJEJEybg2WefhVqtxrFjx3Dt2jXExcVxtt28eTO0Wi0Ac+2t+Ph4VpuioiLmscXdpbq6Gu+//z6v6KVS3VyjEVpb3Lpdc3MzZ5uGhgYsX74cANCtWzcmw6u0tBRGo9HuugqBQCDcaojoRSDc5bhbVAGA6JBEzBryON747k8AAAmtgL8p/o/HcgSLkjB5/HR4SvywJn+NTV+RSOTQFs+67a2q6WUv08tSWJaLOy3Ti0v0ao/PgIX09HR4e3ujU6dOqKiosBG9tFotmpubcerUKc6+CQkJ7Tav2wZNM4vXziA9sgvGjB4wDBzTDpO6MxEV5LMELwvSH7+FqMz8WfJ8egbUS9+E4su3QDU18I4nOb4PoqsXAJMJonpbwUF6dDdU729ghC9RcQE8/rGY2a96dy3oAPfUumsTJhNEJVchObYXsh+/Ze0WX7sIj2dms8QOUVM9RHnHIXlqGppX7AZ0WoivnAMoEaeFpuG5/wIyb/OT5kaIaipgikoAmhsh+2UNZFtXw5jcBZrFz4EOjQR0WkgObIMk7wS09z8J2tPbRvACAM/n5kL97P+h5R8fw+P1PzPbKY0aXotH2LRV/etr0BExoMpLILp+BcbUHFCqJkgO74L46nkY+o6AoecQlqgiupJnMzYAqJ96E8bMHoyopvi/ZyE5y19cW1RVCtovEPr7ZgEiCvK1n/O2BQDZ2v9BN+sRaJ56A/IV/4F090+8bdVPvgFj135Q+wdC+S5bdOOC9g+C9oGloD08If/mXXP2Zyskx/dBVHwFhuw+kJw6CMUnwjKwJScPQHQlDxCLYUzNBqVRQ3zZHGnrtWQUdBPuZ33OPJ5/AC3vrQftFwjJ/l8gX/URaKUnjMlZ0I+YAtnmbyDJPWzTR/Wf70EHhQmaE4FAIBAIBMK9jI+PD0aPHo1NmzYBMNsX/vWvf+Vsa21taKnx1ZrKykrmcVBQEB566CE8/fTTOHbsGHbu3Ilhw4ax+lgHpdpb67DGuuQDX1DrZ599hsbGRohEIrzyyisYP348ALOVY01NjdtqixMIBII7IKIXgXDP4VjEkYilEElECPIJR3VDGSIM3W32S3U+CA+IthFALIjFYsGil1gsFnQRxifqVFRUoK6uDiEhIQgICLA7hk6nY22zCEiW2l5c3GmiFwDI5XImIgwAMjMz3X4MayiKgkgk4vxf8dlCAvYz6O4ExOdPQXS9AIbugwRnx1AVJS4fT3Lq4D0leim++DfvPvGNQpvnQgUEUW0l7z7PJ6fy71s6A81f77m5wWQCjAZAevPmTnzmCJT/+StoqQzqZ96GKSWbezB1C+TffwpTUJjZ2k9p9r+naitBVZZBVFsJY0Z30J7eUP7zcYivnodu1HQY+o+Cxz8eFPAa2dk9FnSjpkPx0cuQHN9ndwyfz14H/vwmfN7/G2T53B774ou58HxuLjQL/gLFiv8w27nG1g2fDN20JYBCCfGJAw5fg+cL86F+5h0o/+9Zzv2S04dg/HUd1C+Z7VREJVch3b4B0r1bWG0tGV3NH2+GqLbaruBlgWqoBVVdAcmJ/aCVnqDUKs52ugn3Qzd2ttmG89v3IT20g7Od+vl3YUzNYZ4bs/tC9eYKSPf/Aui00I+dBaq+BrKfVkJy+hCAP2wI//R3iM8dh3zl+xBVltqds6iyFPJ1X0A3ejo0D/4VCgEZpc1f/ApRxQ1Q5dc53xdrwcsUGglDzyGgaqsgPn0Ihr4jQKmaQalVoNQqiA7t4H39ivf/DvXrXzqcj9vQagB5x7THJRAIBAKB0PGZMWMGI3qtW7eOU/S6ceMGDh48CMAsTE2Zwm3n3tJys26tUqnEggUL8PXXXyM3Nxcvv/wyhgwZwgqMVSgUTD+9Xg8hWK+XcDnIVFdX46OPPgIAzJs3D3369OGdJ4FAINwJENGLQLjLcbeoIhXLIKLMF02zhz6Orza+z9v2999/Z21zxg5QJBLBx8cHoaGhqKioYLZ7eHjYXDRxvcYzZ87gyBFzjROKojBixAjExMTwHqu1D7b1XO0JW0Ijo/hoD9Fr1KhR2L59OzQaDSIjIx3W3nIZTQtkp49AYaKAqCjOyC2LxWFrfHx84Onp2T7zcgOSA9sYUUa+6iOo3l3HL3zRNKi6KtAyBcQXzzgcu+WfX8Hj74vYOygKoqLL9mv4dBBEV/J4F/m1sx+FfPUnt3hGMItcYgnkn74O6eGd5k3JXaB+7j8QnzoI5UcvAwAovQ4e/3oKJt8AaB9+Ecb0P0R/vQ6yn1cxNnEAIF//BVTvfAfJoR2Qb/yK99CyX9dB9uu6Nr8EIWMYsvvApNMheutKXsHLGmvBi/e4OzbB0H80lO88y5u9Z8HkHwT1q59Dsu8Xu+3EBefhuWAIdNMehHzdFw7n4PnEVLT833fQ9xnOK85YkOz+CfpJ86EbOweKj83/V/XTbwFSqU1mnOzHb6EfMQW0jz+nbaT6mbdhzOzJeQw6Mha6WY/cfB4UBs3Sf7HaUfW1DgUvC9I9P8GQ0R2mmESon/0/KN95xm57zyenQPXftVBY1TXjQ1RxA7KfVsIYnQDtQy+AKr8O8cVch/0085fC0H+0oPkLhWqsg+hGIUwBwaBDO93cYTJBumszZBu+BNViFiq1856AMT4FdGAoxCcOgNLroO83AqK6GpiCwxnRmUAgEAgEAuFOYfjw4QgMDERNTQ2uXLmCkydPomvXrjZt1q9fz6wVDBs2DIGBjq3aaZqGSCTC3r177bbz9PRk1lPUarWgOVu34woKDgoKsgl6FiqmEQgEwu2CiF4Ewj0G5SDTSyq5mfkQ4heJQCP3Ar1Op+O0DHQmu0csFoOiKIwZMwZFRUXQaDTo1KkTTpw4gatXrzLtuIQj62KpNE0jLy/PruhVUsLO0LFEMNkT6uRyuaDXwodE4v7TbGhoKGbOnAmNRgNvb+82Z6NxolXD4+8PQlRVCm+RGM33Pwlq4Fj4+/vbFLatqalhdU1OTkZ2dnb7zMtNSI7Z3ih4Lp2O5hW7IT5/CvKv3oGoqsxsq5aYAa8/T2Da0TJ21Jtu4gMwJmbCmJAKeJhvEJo/+Qlej463PeaJ/ZCc2A/t1MXQT7i/HV7VbYKmIT57FNJf1oD23SZZzwABAABJREFUDwYdGMJp3QcAzZ9vA+QKh6KX6t118Fw63a3T9Fo0nLVNfDEXXovZ2wFA1FAL5dvPQP30W5Ac3Abpkd2c7TyfneOW+ekHjYPoxjWIr+Q5bmwHyelDUA+8D1QNf8aYNdoZD0NybC/E1y7wtjEFR8AUmwT94PsgObTTbsadqK4aoktnYerEXbvAGoqmBQlehm4DYMjuC9kP37AEL0OPQTCFRUH200oAgPq5/8CY3g0AYOw+AKrlu2zaN3+9x1wzrdRcH0Hxf3+F+qVPoJv5J+imLwFEYqClmfkutxXDsIlo6RQHceFFmKI7Q7LrR4iv5HG+h7rRM2DM7gOPfzwIUVkxs90UGgn98MkwRcRCuvV7SPKOAwA0D/8dUHpC89z/Qbb6U8h+2+BwPqKSa6BuFMLjHw+CMhoctpcc3w9jlz6AyQjZhmWQnNgPSqdltdPOewL6gWNtM7SaG+Hx6p8EiX4t//wKtJcP9APHQnzmCGOxKOcQ9OSrP2Yeqx97BcYegx2OTyAQCAQCgXCrsGRuffGF+Tp3zZo1LNFrzZqbZSJmzZrFO5aHx80AHz7bwdYEBAQwQb9cwb9cWNso+vv7O2zfWkyznieBQCDcCRDRi0Ag2NCi5S5a2hqj0cgSo+Lj420ulhxhEcikUik6d+7MbG8tlnCJXtbFWQGzPYA9LlzgX9B1JjvNEdnZ2Th9+jTzvH///m4b2xqZTGbju+1uJKcPQVRlXqikTEZ4f/1f0Os+h0fvyaizatf6/wAAAwcObLd5uQsRh02h14IhNs+V770IulWmH6WzvdEw9BgE3RSOrC5PbzR/9APkaz8H7eUL2dbVzC75hmXQj5gCKO/cTDihiC6chse/nhLUtvmrHYDYfNmheehFKD5/k7Od7r7ZoAOCoX7u/6B8236my61A+V9uD/7W6O6bA+nOTaA0wqIprVE//hqMXfsDFAXZms8gPnOEZQEJAC1vLIfy9T+D0ti3D6EVSpQPGIeAvKP228nkMHQbAPna//G2MYV2Qss/lwEUBd2Mh6Gb8fAfnWkoX34I4qLL7D6d4iDb+r3dYwOA6q2VkBzdDfmGZXbbUU0NMAwcA2NSBsQXTkFUYT7fN3+8GfDyBQDopjm2jrTQ8q+vISq6DFF5iVmstgQniP4I2nCT4GXBlJwFU3IWANy0STToofjPXyHJPwkA0E5ZBP3EB8zze3MFxBdOw+QXCDosCrD6jTJm/JF5SNM3a6KJJdDNexy6eY9D9s17kO38gTUH3YT7YfIPgikqAXRkLDR/+beg7xft4wfp7h8ZUZEP+coPIF/5AfT9R0M79zFQeh08n+C26eFCsvtH6B54yvwaU7JZdcW4MEYngDIazdm45dchObEfhv6jmdp+0OtAqZoAowG0wgPw9BY8HwKBQCAQCIS2MGPGDEb02rRpE958801m/SMvLw/5+fkAbtYA4yM0NJR5zBVwykXnzp1x8eJFAOAsScGFdZBwYqJjZxLruUgkEkGZagQCgXArIaLXHcbZs2cF10O6G9HpdEwdpvZcsL+XcN47mUKARzhqW8p4W1iLNnycO3eOVSdLIpE4leZ++fJlTrGqvr7e5nl5ebmgOR07dgxarRZ6vR6enp4OP2OWMe1ZEAo5bmt8fX2hUqkQEBCA6upq1NbWOj3G7Sbm+CFEtdpGtTTjho6d3dcaV96zW02OTg8hkhOl18MkEkPn5QdFI/sm44ZEiev2Xm+3kfApuYKQ9F7Qe3gh4tR+iA06VHz/JcpyBrk8fwCQtDQj6PJpaHwDUR+b2qaxXMJkRP/3/yKo6bkpj6D+7M3sTHiGwGf648ha96HtkCIRTkRnwnj6NAAJsPQ9Zp9f0QVkbPzMpv35+xagLj4NlMGAPp9y1wUr7DsWsb9vFTRPLmhQoMB/jmgKi4Z3eTFkW75zOJbW0wfyP+wBL4+YhYr0XjeFizN/WGem9DH/AfAqL0L26ncBACceeB7q6gaIFr+MzPUfw7viZiZQ7swn0RQRB5FeB1CAxgQ0XbuMOJ8AKBu5zz+XRs1BTUIm6OIbSI+Ig2/pNVabG10HoaT7MOjzz3O/oCl/BgBQRgMU9dVQ+4eYBZqKWqDrCCRVViDkAr/F4rUjB5CxkS145U94ECaxGBmbzGJcDSVBwZFDMMqVwByrOmFX2HN2Crk/UFJu/rsdjHrA/GfB5lwiAirrzH/OkDUYsfUN6HTCnJnYFBaN3FlLb37OVIY/jiOBfPFLiDyxG56VJdB7+ECibYFn1Q0U9R2L8sy+jNjmXVYIj+EzEXV0B+d50BrpgW0oliih8/SF0LNSbVw68rMGA6dPQ1lTjm5rPnPYxyQSoTwoCtdpBQJXfobEHeZoaXuZg0W9R+N6H/daNboLcn1MINxdkO8sgXD3cau/t1KpFJGRkbhx4wYqKyvx5ZdfolevXgCA//3vZsBZ//797QboNjU1MY+rq6tx7Ngx3hIMYrEYmZmZSE5OxpYt5lq5Z844tuc3GAyMCAeYnVscUVp6M5M/IiLijq/nTSAQ7j2o+vp69xecIbhMQkKC4OgNAgEAwsPD8fTTTztu+AcV4rP47LV1WPjKSM79186V4+cvjzDP33nnHc52H3/8MebPn2/j9/zZZ59h6tSpCA7mqY3Uin/+859oaGhgbZ8xYwZ69OjBPN+7dy9+/vlnmzZ887Kg1+vxxRdf4Nq1a7ztn3325uIp1/76+nq88cYb9l9EB+Xc0BSkeLOt/N7tP9dhX+v39U6lf4An9gxoe22tGUevYWMZ+zNsTYBUjMqxmZz7jtWpsLqkHnlNauyrVkHvoAacUkwxFqXnh6UgUmm+YavQ6BH1ax4cS5L8iGBeFzfSN+f9YlIoOill+PhaFfbXqBAgFePx+GAoxBQO1qrwQ694u2P+XtOMmccLUabht1EzTMxmHj937gb+W8BvwbGiazTmRQUAAKJ+Pcca13qsWp0BkdvyECKXoGhUut15Dt5/uU2fh9MNamT7Knn3n6pvwX2Hr6JS69hOzp2IKSBMLkW2rxLPJ4VCazRhytFraDTwf1JEAMQU5fCz6CoeYhEODUyE2kRj8pGr+GtiKB6LN/9mjPr9CnZWCcs2Jtw6pBSF73vEYmK4r6D2xS06nG/SYFSoj+Bj/C2/FJ8X1qBOb8RbaRH4SyK7hiQXDXojlhXVgAKwtLPjPi/ml+Ltyzcz0kUAjgxKQo6fB840qDHt6DXc0OihNZHbIwKBQCAQCHcXgYGBKCgowO7duzF58mQA5kyyK1eu2BX6jh49ipEjzetDCoUCBQUFDutzL1++HEuXLgUAjB07Ft995zgAkEAgEG4lRPS6w7hXMr1CQ0NJVJybaGlpQV6e8BowKo/rGJw+BU2aWtxouAKJSIqKpiKUN16DQuKJPnETEOAZxrQ/duwY5zgymQxGo9Hm85qcnMzU5nKEr68vkpKSOPddu3YN1dXVzPPQ0FBER0fbtOGblzUBAQFISEjgbW8trJ0+fZqVpZaUlARfX2GLfB2N/u8+xbndkehl7/96S6BpyJrrYZLKEH56P5S1lahO7orahAwAgFirRs63b0PR5GT2BA+/P/42TBLH57L4XesRkXvAYTuDVI6miFhcuG8hjFa1cQIv5yL15+UO+18cPQ9Vqd3tthFrWtDl+3ch0WpxafQc+BVdZLJC9ApPXB45G7UJGUj65VsmS0ev8MTZ6X9G12/fdjgHa35/7G2YpA7eH5qGsq4SJpEYWr8gp8bnQmTQQaTXwaDwZLJbuD7PZZl90BQRh+rEbISeOwTfG1dRG5cGnxtXEZZnFv5bAkJxvecIJG+ztXY7O/VRyFSNSN62Ei3+wcib8gi0PgFWr8kEymgELeGOwmxv7rrfWmurPsIdR8KONQg/e8ipPmVZ/RCSfwxig45zv1Eshdh48zc3b9JDqItLY56LdFpEHd0O3+tXUJ7VD5TRAIqm0XnXOptx6qKTIW+ug4edOnMW6qOSUNalH0LOH0NgwTmH7S+MnY/qZLMdZfTvWxF9ZDsA4EbOIBT1HQuTzEHNT5qGvLEW8qZ6SLQtkKpVSPzNbPt5aeRsNIdGQ+0fAlosvi3fWXljLfyKL6E5pBNUIZ1uyTEJhI7CXfc7SyAQbsv3tqSkBPPmzQMAKJVKbNq0CefPn2fEopCQEKxZs8ZhLewXXngBhw6Zr8X+9re/YcSIEZztLJleer0eCQkJaGw0O0wsW7YMU6dO5R3/qaeewooVKwAAo0ePxvffO7Yp/8tf/oJly8yODf/4xz/wl78IcwAhEAiEWwWxN7zDyMzkzgboKGg0Gly/fh1RUVFQKNhZJATnqa6udkr0Su3UHdnZ2X88G4qrZefRrE5Bk7oBoGkkdspEiF8k055PXNLpdKyLs6SkJFRUVHCKXta1rTw9PREZGcmbAt/U1GQjegUGBlrN2f68rJHL5Uw/rvbWY4pEIhw5cjPDLTw8HIMGtc1+7q6CpiE+cxTQa0H7C8vU46JnTSFik+9rW70qdQugUApbBNdqIKoshck3ANK9WyBfz7a2Crl4EoYuvSHOOwHKINx+0xGah/+GrO49hTVOSQIeHuuwmUSvhX/RRfT55Hlopz0IQ5/hoGUKeH4srK5U8raViE5MgqiqDMbEDJg6t8pwommb2mWt7QKlGhXSfvySeW6MS4Yhuy9McSnoKrC2lQV9/9HI6iHw/WlnVO+uhfx/b0Jy4TT0g8ZBu/Av8KYoeAOIAIA/5hnxR3vrXKNIAM0zFwImmqn9FGdpN2sxYDQg9TaJW3yQ31qCW8nOhvrMEYgqbsDQfSBo/yCzUEnTZoG3qgweLy4EZbyZyei99DVobxRBsm8LIFdCN3o6KFUT6MCwmzXUrIj548+GnmYLoAirTc3z/2zTRKrXQfGXmYJehk9zLSTTHoBkXxAgQPSKjY5GVFQ4oNXA8w/BCwAiT+1F5Km9Nm1pqRTahc/C0O+PLHqDAV6Lh/OOnbT9Zp1H1Xvrob9RBK8t/4NqyfMQZ5vPR9Kt30NyaAf04+bC0HOw24RhqqoMns/MZm1Xvb/hZj00AoFgF/I7SyDcfdyO7212djZ69OiBY8eOQa1W4/r16zh16hSzf+7cucjJyXE4zsSJExnRq6ysjLU20hqpVIr58+fjww/NVvJvvvkmxo4dC6WS7UyRn59vk6W1ZMkSIS+NmQ8ADBkyxE5LAoFAuD0Q0YtAuMtpXY+KhgkURDytgeZarc3zHSfX4XpVAfNcLlPaiF7OHJuiKN4opdRU4TWHRCLb+VsLYNbHsleLCzB7UwslKysLUVFRqK+vh6enp2CLxo6CbNVHkP22wWE7kckIk4jfrzvszO/w+pO5fpL66bdg7NJL+CRMRig+fhWS4/tgCu0E9TNvgw6J4G1O1VZB+eYTEFXx16ezIMk9zLld3380pAe2CZ/jH2hn/gmGvtwRdpwoPGAKDhc0Vwvy9V9Cvv5L6EbPAKXTOu7wB8oPX2JtU/13LejAEIiKrwAAaEoEinZshii+dhHiaxcdtmv+eo+5fe4RyDYth6HfSOhHTBE85/aGDgiB5oX3XB9AJAbnaZWigDtM8CIQ2gNjVi/Y+BBQ1B8ijAh0WBRUX+0AVVkKSqOGKSoeoCiYouKhm/s404X2aofMaakM6teXQbJvK+Trv7TbVFRXDaqhFoaeg2E8uB3ii7m8bQ1pXUHVVwNaDeiwTtA8sBSKb97lbU/p9VB8/ibUCiUovQ6KT18XNH1jUiZE5dfh88krEKmb4fvB30F7eoNS3azfIf7kVWgb62zPqSaj+bxkobkR0r0/Q3JoJ/TDJ8Mw6D5bkcxkAkwmKF97FOKiS5xz8XxyKpq/+BWwzmDTaUGpVfB4/n5QLSqb9i2vfg5K1QRjfCqg9BD0egkEAoFAuNeYMWMGE4D77bffIjc312afEEaPHo3nn38eALBv3z5BfZYuXYpvvvkGDQ0NKCgowJw5c7Bs2TIEBNx0pzh37hzmzJnD1GofMGAAhg0b5nDsqqoqnD9vrvkbGhrqUIQjEAiE2wERvQiEu5z6ZrYgZI/a6nqb59aCFwAczNuG7kmDAbBFLUeIRCKYTG2pKsRNXR3bik7I3KqqqmA0GgUXVfX394e/v7/T87vrMegFCV4A0PN6Hg7HZPHu99SpmceKj16C6otfBY0rKrkGj78tvPm8ogSez86B+rn/wJjWFQAgW/kBZDs2CRpPKLoJ86Bd8jyosmKISosg2/gVxCXXeNtbxB1XaHn5U3g9NsnpfrJta10+pgXPp2fAkN4NkjyzXaEQwUsopsBQ5rGxSy+onRE6CQRCh4EOicDt8EynfQOgHz8P+uFTIDmyC5DJYeg+0Ea8EZ88AHHRZUCjhvy7j0B7eIGmKFA81xKS/JOQ5J+EbM3/oPnrfyCqKHE8D5EIVHMjFF/ZrzlqQXffbNA+/jAFhKB51qPwWfYWANgIXhbkKz8ATEaITx+CJP+k3XHFy/8PWP5/UD/1JozZfSBb+zlkW1fb7WNB9uO30I2ZCcX/3uANFrHg8fJDAADa2xct//zKnCVmMkFyYBvkqz8B1WLOmdXOfhT64ZNJgACBQCAQ7kmmTJmCF198EXq93kawysrKEhwYHBsbi549e+Lo0aO4cuUKLl68iOTkZLt9AgIC8NVXX2HmzJkwGAzYvXs3MjIyMGjQIAQFBeHatWs4ePAgs64SERGBzz//XNB8tmzZwvSbOnUqK2iZQCAQ7gSI6EUg3OUYjM7bten1ekil5sUHmUQOneFmFkls6M2Lp4aGBqfGpSgKTU3sxRpnqampsXkeEmJbnL6kxPHik4XKykqEh4dDLBbb1B/r6FaiQhDnnYDy7b+AVgiP0M6oKLAreimtPkuUTguqthJ0QAh3Y5qG5NAOSI7tgeTkQe7x3m5fb3BRWTGMoZ1Ah0fDGB4NQ1U5xKs/5myr7zVU0JhXGw04UK5FtJcY/cLkkIr+iLb39oPqvfWQ7N0C+SbH9bncjUXwcjf6oRPaZVwC4U6kWW/C1mINXjnegNIWs3g8OVaJn4rU8JeLsHdCCCI8hQVaENyM0gOGweM4dxm79oexq9lmWT/hAZsgCz5ohRK6aUtAe/tBcmyv3bbGpEzQSk/Q3r5QvfUtZL+uh3TXZrt9ZFv+EKIoCrLjjqO25d9x/zbxzd0UEgGqqgyUqgmGLr0diljG5C4w9BoKKD0hKi0WdByTrz+0j7wE2ssH8uX/gXTPT+x5r/4E8tWfwBiXAvWL79tmkhEIBAKB0MEJDAzE0KFD8euvtsGgQrO8LMybNw9Hjx4FAGzcuBEvvPCCwz7Dhg3Dt99+i8ceeww1NTVoaWnBL7/8wmqXlZWFZcuWITw8XNBcfvjhB+bx3Ln2a34TCATC7YKIXgTCXY5YZPs1pkHDUdUHrVbLiF5TBzyM1bs/AADIJAoMzLy5YKRWqzn780FRFGeml4Sjfoc94uLiUFFRwTxvPaa1f7QjWlpaAAAKhQIq1U1rHqEXdB0VqqaCEZQoTQtvO23X/rg4ZBoSj22Hct9WeOta8PjB1fiwH7seCBcezz8A1efc9oHSn1c5tKNqT4xxKTBm97XZpu83ArL1n4PSs8Vk3bQHHY65tqAFD+2zzUx8Iccbf832AQDQ/kHQT5oP/YT7Ibp0BlB4QHSjEIrP32zDK7m1GFJzYMzsAfnaz6GdtAD6sbNu95QIhHbBYKIhpgC9CfjT/jpsvMb9m7ip0Ly9SmNC2tpyZnuwQoREXwk+7u+POB9yyX2nYOoUh+av95gzfEuuwZjVE5ArzTXKeCyaW95dC2haICq+Ao83nmDtF186CwDQPvhXUI11EF27YLNfP+g+wGiAfuB9kK/8AOLiKzBFxKDllc8gOfk7pH/0552ztx9MCanQzvwTJMf3QfbDClBGI297Q4/BoCNjAXULTIEhkB3b7eBdAWiJFKaoeIgun4Mhuzdkv220294YnQD1S58CEinkn74G6RH7xxBfuwCvJaOgensV6FBhNtoEAoFAIHQEZs2aZSN6icViTJs2zakxZsyYgddeew3V1dVYtWoV/vrXvwrKsBozZgyOHDmCVatW4eeff0ZhYSEaGhoQEhKClJQUTJ06FdOmTWPWhxxRWFiIvXvNwUCDBg1Cenq6gx4EAoFweyB34ATCXY7JBZsya2vAtJhuWDT6BZTVFCE5qgv8vYM52wmBz0aQr84XH61FMpPJhJaWFqhUKgQGBqK+vl7wWDRNo7a21kbwAth1w+41pLt+dNiGVijR9NDfYCwpgWruEzBNXQyq/DoojRpJW7fgUnCMwzEorQZQNQGe3ubaIFVl5jpdUtltFbwAQPPkP9kbvf2g/tuHkO7dClHhzXpWLX/7gLe+2LbraizeU4cpcUp8e5ktIP7rVBMmxiqR4md1IyESwZSSDQAwxSTCuHMTxAXn7c7XFByBljeXQ7prM8T5J6Gb9iBEJdeg+N8bTJvmjzfD688THbxyW/T9R8MUmwS0NMMUmwTlf59ntTF07Q/JyQPQjZ0F3dTFgEQK/X1znDqOhSa9CSsvteCFo+ZM0j+leeKNHr4Qi2zPE99dVuHRA/X4R1cf/KWLt0vH6miYaHNQg7PnVHdT1mLE2oIWxHlLMD5GcdvnY6FJb8JLxxqw/CK/kN87RIbnsr3xe4UOSjGFCbEKVKhNaNSZsK9Mi+UXVdDyawlOUaUxoUqjQ86GCta+Rcme+E8fX5v3Tm+ikV9nFty7BMo4x1QbaFyo1yPMQ4xwD/Nvrommsb9MByNNo1uwDD5S/vqahJtYMnwZHL1nCg+YkrLQ/PGPkO7+CaLKG4BBD/HZYzAMnQjdpAcAkRi0XGG2V9RqoZu+BMau/WyGUb9u+9tn6DMMjSIRfD55lffQoqZ66LJ6gfbxh3zDMoevTT9yKsQn9gNGI+Qbv+Js0/zxj4BYAq8/jTUfo7YSMJkgX/0JxAX5Do8hLi6A14MjoXn0ZejmPAaqqcGh9SIAeLy0BKoPNgIUBen29RBVlkE3dibosKibjWga0GnMYiSBQCAQCHc5kydPxuTJk9s0hkKhwCOPPILXX38dJSUl2Lp1K8aN485wb01QUBCefPJJPPnkk22aAwAsX76cWSd66qmn2jwegUAgtBdUfX397bDfJ9yjaDQaXL9+HVFRUVAoFLd7Oh2C/CtncHD3Eea5CUaIYN9aadasWfD2dryIfOPGDWzdulXwXGbPno39+/ez7AdjY2MxYsQIweNcuHAB+/fv59zn4eHBZG+1hbFjxyIy8h6NNG6qh+fjk3lrmQAA7eGJlteXQe3lx/md3fnpe7gq8WT1W3pglaApaKcvgXzdF87P3QG60TMc1sAypHeH5tl3HC9wCuDZQ/X44oLKcUMAlQ9EQCbmPiZVWwnp1u9BadTQjZ0Fj38+DkrVaNNGN3oGdLMfZfUVXbsIUXkJDJndAS9fQKeF8vU/Q1x8xeGc1H95C8Ys2xpcyhcWQFxayDw3xqVA/cpnAl6hfVZeVuGxA/Wc+7ICpNg3MQQnq3QY+nMVZ5uz00MR6Sm+I0Sf9qTFYEJujR7fX2nB15dacH+iB/aUaXG9+aYS8/3wAIyOYi8GW25AtVqt239rG3QmbC5U4z+5TSiymsudIEpWqo3429EGrLvqXHby3UDvEBn+3csXjx2sx7laPaQic+aZUJ7K9MIr3X3bb4IEt6DRaHC9qBApR36F7MZVGBMzoZuyCNKdP0C25jPoJj4A/X1zILp8Dh5vsjPNAPO5WrvwL5CcPACqrBiGweNhTOsK8dljULz3IiiDWVBVvfOdbRAHTUNUdBkwGmCKSwHUKng9Ot52fgv+AkPvYYDSA6KrF6D8z3OgmhuhXvomkzGt+PAlSATYNAKAbsQUh5lkAKCbNB+6yY6tKGEyQnT1Amj/INB/1JmUHNwOce4hGLv0Mds2gna+rphBD7SoAG9f22sGgx5UdTkgU4AOCObvL2DeoEQuXY/I1v6Pscg0hUdDN2o64OEJY0o2aN8A1+dEEAS5pyUQ7j46wve2ubkZ2dnZqK6uRo8ePfDbb7/d0uM3NDQgMzMTjY2N6NevH7Zs2XJLj08gEAjOQEQvwi2lI1xo3GnkXc7F73uOMs+FiF4zZ86Ej4+Pw7GvX7+Obdu4rem4mDdvHqqrq1l9xowZg06dOgke59KlS0zKfHsxd+5ceHgIr2V1W9BpIVv7OWgfP+jvmw2IXUzOVTVB/s17EBfkw5DVC5IT+yGqr+Ftrp3xEJPFw/edPXPiOI6cPMXqK1T0ag9U//oadHg0xKd+h/jcMYhKiyA5f3OOmgf/CsOAMW473t5SDSb+yv8+tibcQ4TzMwXaarY0Q77yQ0gPmm0wTEGhUP/tQ/76aFyYjIBeD8gVEJ8/BeW/l7KaNK/YzV5sMxogOb4PoqIr0A+dADooTPgxedhcqMb83bVtHsea8TEK7CvTokFHo5OnGN8ODUCqnxQKyd0jiFWqjXj1RCOuNBgwIVaJMKUIi/fWOe74B4uSPXGxQY+8Wj1kYgqV6ptqyD+TtZjXJRx+nvYzJYwmGier9fj36UaUqYx4OM0L85PNgva5Wj1UehN+Ltbgw3PNTr++oRFyrBkRCKmIQqnKiLO1evjLKXQJlEGlN4EG4CUVQc4jBluj0puw7boGEhGF+6IV0Bpp/FikwWf5zcitcb625b3OW718sSjF82bNwT/QGWlIRMCVBgMOVehgooHeoTKk+jspFhCcwqXr46Z6iGqrILp+FbS3H4zpXZ0Xdezxh0gmdEyqtAieL8wHAGhnPwr98MmQblnNmWlGi0SgOOywuVC9tx60fxCoumpQFSUwJaQBYjHkn70B6ZFdrPbqv/4XtFwJxfsvQtRgez7VD5kA/dAJEBUXgA4MgTElG9BpITn4KxRfv8u0042cCtn2DcxzY2QsNM/9B7RUxhIEaakUqv/94tQ1mqi4AB7/WGweOyEN6ufftVvrTHx8H2Q/fguquREtr30OePpAfOE0FG//xe772PK3D2BK4q/DyglNQ77iv5z12XSjpputnq3mKrp0BoqPXwVlNECz8BkYuw2waxXaUSD3tAJprIeosRamiFiAz2XjHvi8EO4MOsr39quvvsLTTz8NANiwYQOGDRt2y4791ltv4V//+hdEIhF27NiBrl273rJjEwgEgrMQ0YtwS+koFxp3EmcvnsThfSeY5yYYIHLgXCpU9CoqKsL27dsFz2Xx4sUQiURobGzEwYMHQdM0MjMzERUV5bizFVeuXMHu3Y7rT7SFJUuWtOv4bcZkhNdC2wtYzUMvQnzhNAxZPWHsMVjwUNLN3/DaG1lDi8VQfbTZfOOpNC96831nW1pasGoVW+BaemAVDNl9IDktvO6azRxkcugHjYNuwv3wenwSe79EykSrW6Od9wT0I6bYbjQYIF/1IcR5J2Do1h+6GQ+77ab68QN1nFaGjng03RNLM70RrLQvTDNo1RBVlsEUGml3QUwIVG0VPJdOBwC0vPA+TCld2jSeUPJq9ei3ufKWHMuaDSMDEe4hRpKvBJcbDPCUUojyFN+yLLF6rQkNOhPCPcSsDL/3zjThlRONPD3bj1hvMQqb3OTd1478OjYI15qMKGwy4GC5FvvLdbd7SjZsGROEvqE37QcpioKJpvFJXjP+fuzW/1/bwl+zvaE10ihoNOCnIg1vuz+ne+GNniRjrL3o6NfHkn1bIV/zGWi5EtoHnoIxuw+ULy2BuOgybx/NA08BcgVMsckwRcRAfGI/lB+9bPc4tKcPVB9vBtVYB8WHL0F8+Zzd9rphkyC+cQ3iC7kOX4Nu5FTQweGQr/qI+9iUCBRtgjEpE9rZf4YpPgWiK3lQfPQyRHXVMMalQDd+Loxp3RhLSQvaWY9Acup3iC+a52FMSIN2wdMwRSVAfGwvlB+/AsBsR6xd8ocFsVYNj78thqiq1O68W/75FUyhkZD8/hsgkcDQezggkUD+6euQHt55s93Ln8EUFQ+vB0c6fC8AQP3466CDw+DxEv/1tDExA5o//d0twTOCMegBvY65jm0vOvp31h3IP3oF0mN7AAAmv0Bonv43TDGJzH7xmSNQ/uev5v0hEWbBWulptkQnENqBjvK9NZlMGDJkCHJzc5GRkYF9+/bdktIN1dXVyMnJQVNTEx544AF88MEH7X5MAoFAaAtE9CLcUjrKhcadxJkLx3Fk/81sFneKXoWFhU6lzLtLSCooKMCuXezoXXfh7+/vdOHYW4ZaBVFNJcSnf7dr/6d5YCkMw4TVbvKaP1jw4Zu/3mN7HJ7vLE3T+PJL27okUpMRCxYuBGRyp47JHPuTn2xvdA0GyH78BqLSIhhy+sHQY9BN4YemIT6+D+LrBTD0HAJTpzinj+cqF+r16L3JvojzSjcfu6JG8dxw+Mg6dl05mqYRvaoMTfo76zJj/8QQJPtKcLpGh+ePNKBrkAx/zfaGVEQhfW05VAbzfH1lFGYleODJTG9EeIqxtqAFD+1jZ2El+IgxMVaJuZ098ecDdThcyS3Q9A2VQWukcaKaZCXdbYyLVmBmZw+MjlKwMqP4qNOasLagBWIKKGo24milDnHeYnxfcHdbMAbKRajRmiAXA+/09oOJBsZGKxAiUMg30TSuNxtxoFyLRh2NsdEKxHibr1kOlmvxwdkmzEn0xIQ7qFbcreCeuj42GSHb8BVkPwvLDFcv/RdE5SWQr/7Ybjt9n+HQTVlkFqY+/xekvzsO2tJOWQQoPXiFLJtpB4ej5f9WQ3QlD8q3ngal0/4/e/cdHkW5tgH8nu272SSbRiohQOi9CtJEqVJUFAQVO4odPR49Hjsq9sZnAfXYUQREKSKiCAhI70ivAUJLL9t35vtjySab7dkNJHD/rsvL2Zl33nk3ZDY788zzvAHHrX33qYD9hqL8jRmQktMhO7wH2lcnOedNDcDeqRcUW1a7rbPcMAHqOe7fMe0desD8wPNQzfnMLcvNH/M9/4VqwbeQnczx287jwSSrBfLt6wCNDo42XSL2QJLmjceh+Gej2zrRkAjzw5OhnjkNssN7YLnjcdh7BRfY8+eSOmf9sVog/2cTtO/91221I7sN5Af+cVtnb9MV5ifeclay+PkrqH75zmuXlhsnwnb12FobcsSJokcWm+z4YeiedpZmNd86Cfarrr0AAwtRWTEUOzZAioqGmJoJKSnI6hS1SHZkHxQb/4KjSUs4OveGfMd6aN96AgBgvv0xyArzYW/fHWJ2m6D643lLRHRpYdCLzit+0aiZvOJTWLPrN0AQ0KPVQCTFVn4JXbb+FxzYVvmUZzDlDceMGYPY2MBPbK9evRq7dgWezLxCSEEv0QHZkf2QEhp4zD1w6NAhLF261MeO4auNoJds73aoZ34MMT0LtgHXQcxqHnofB3dD+9a/IRiDKyPmtTSdFyEFvT79zS2jqOKcTU3PgEqtcctY+e2335CTU3mjo3PnzujSpQsAOEsazZoe9HGNT70HsWXHoNtfSJ3nnMIhP9kyW29IRla0AgeKbeg613twrJVBgTXXJdfWEC+I346ZceMfznKPT3WKxqtbSi/wiOhSE6cW8GnfePRPU0MmuM/9VmB24NM95diSZ8OQhhqMaqxFnlnEGZMDKTo5YlUyFFtFNNLXbjbg0hNmXL+ksixqkkaGzkkqJKhlaGFQ4PJkNX4/YcYbW93PH5kAXNNIi2GNNOiSqMIfJ8wos0nonKhCTpkd3RuocMYk4rsDRpwyOrAs1/8N+doyqZ0eMSoZFh41YXOeDXqFgASNzG0euJrYfH0ymsS4P9AjSRIEQYBDlJBT5kBDvRyKIIOSdc2l9v1YdmgP1DM/dmU2+eLIbArLbY9B99IDQfddNu0XqH6dBdW8r3y2MT49FWJaIwhWKyRDPGAyepQtrE6Kikb5u7OhfeNxyA/4zyADADGlIUyPvQrdCxOD+l7naN4O8n07fB9fo4Pp329CKC+Fo3k7aKa9AsXWv/32aes3DPLt6yArzPPdr1wB6w13wzZkDCCTQTh1DFFPjvff7+WDYB19N6T4BhBO5kD31G1+54kFAOuIW5ylEe02RD0wEoK58gGAss//CL48ZHkpIJMDWvcS5crFswMGRiuYnngLjjZdgzueD5faOVudkH8G2hcnQlbsv3S1Iy0Ljs69YG/XHWKzNoDNCv29V/vdBwBMj78BR7vukRouYDZCM/U5KP7ZCCkqBsZXvwxr7ruq1RMqmB55BY7OvXzObyjGxME0+VNIcYlV+jmDqEfHuF47S8OOglBwBlCpIRkS/I5DdmgPZGdOwN6hhyu7UXZ0P9TfvO8109X0n3fhaNXJs5+cA9A9e7fH+urXhbVGFAFJdGZqqrWAJEF/e3+3Jtarx0G16Huvu1ctze/GYQckQPXzl1At+BbGYTdjb6crLtnzlojoUsOgF51Xl/oFQk2Um0vw2syHXK/1mlj8a/Q7UJy7ODx16hQWLKhSd18Q0aVzN2zatKl6Vy6jR4+GwWAIeOy5c+ciPz/4OYuCDnrZbdC+/CDkh/dC0mhhnjTF7Qv44cOH8ccffwR93FAZDAaMHj06cMMgKZbOg+brd93WlX04D9CHVgpK/eGLUK4Pvqxj2f9+d5trQ3bgHyjW/gkxMxv2PkMAmxXa1/8V1M2ZCtUvhtacKMPQJcWu13e00OHdy+MAAFarFStXrsTp06eRmpqK3r17Q6l0jkcozIP2+Qke82n4fC+h3PCIoO35Vqw6ZcXVmRq8srkEsw+5Z2FUBLBOlDuw/owFQxtqkfKN91JCRXeke6x7al0RPt5V7rV9ilaG2YMS0S6+fs+VM2N/OR5YVRR0+7+vbYBmsQooZc6b1Qlfef48p/eNw5gmWgiCgEU5Jjy1rjjsm+b1zTs9DRjeSIMv9pZj4VEznuoUjSvTNGgz6xTyLcHNhRNptzbXYXLXWBRaRHy+t7xG83zVlofa6vF8l5h6G/SorsDswI+HTTDaJfRKUaNTghLyEN+bXZSwNd+GfUU25JlFzD5kwo6CizfTsEWsAguGJgaddVaXXLLfj+12KDb9BZiMcHTs6bzBK4oQyooh6WNd2RPqjyZ7nb+ruvL3f3TdJPY1l2UFMTYO5ifeAew26J6/x2+/ZR8tALRREMqc34fUX74DxaaVvvtOTIF1+E1QbFwJxc4NAcdtb90Zil2bA7YDPG9CK/7+HZrpr3hta7n5QdgGXg/F6t+g/updv9lp9pYdYX7qvZCCR2X/+wMwl0P/gP/KA46MJrDc+1+ImdkQCs5C9eP/oFzlPv+vJFfA+N5sSDFxVQZlc85vumy+134lXRTMD06Go00XCLlHoX37CcjyTvsfS/N2sIyfBNmBndB89S4czdvDNOmVkEvqXXLnrCgCNoszIAFA8/4zUGxeFfTutitGwHLHvyCcOALFtrVQ/zAt4D5l036peZlKSYJy0Uwo1v4Bec5Bj82WUXfCNuJmKFYuhhSXCCk2HspffwA0OsBhh6NNF9i79/c6D5lQlI+oR673eljjMx9AsWEFVL/N9jk04wvTITZuAQBQf/Y6lCt/Dfh2jM9Pg9ik5bnBmyA7dRyyw3uh+eIt59uVy2F6+gNo3/gXBLP/8uvWwaNhHTke0DurvlSdj7E6W+/BsEyIbMZqdZp3n3Iriy9pdIBcDqHc/eEf0ZAI0/MfQ/fYjRAk39+Dy75aDsVfv0Lzv9e9brfpY1H89g+XxnlLRHSJY9CrjtmxYwccjov3xp7VasXp06eRnJwMlUoVeAfChqO/Iqdwj9u6K5vfhDidM0uktLQUe/ZUbpfJBLRv3wH79+9HeXk5tFotTCb3G/lt27aFVqsNeOy9e/eipCT4+Um6desWVLvknWvR7PeZrtf5Tdpg9zWVAbPCwkIcOHAg6OOGSqPRoF27dhHrr/e7kzzWWXV67B90Ewobtw6rH3/W3vsyYo8fgDk2ATKHHR1+eN+1rTijKWKPe17k+SMJMqyd+DIcGufTswvzNHjrmOdNgJcaF6OPIfAcOwpjGVJ2rkHW6l98ttk3aBzys9vDoQ78+xhJogRcuTUpqLbPZ5XgxSO+y4FenWDCE5neb/5LEtA/wHG6RVvRNdqK0Q1MqG/367eXKfHwfkPQ7e9KLcf4FM+L8aUFavySr4FaJuGlJiVQ+Pk5FNkFzDmjhUoGtNbZkKgU8f0ZHX4rqJ8Xr8lKB97ILsbD+w2IkYsYEGfBrSnGgEmcdgkosMlw1ibDMbMcORYFrk8yIU4h4miZA2tPmTG9LMtvHzJISFc7cIXBglXFahw2+w48f9OqAA01wX8/2VOuwMR9cW7rRiSY4ACwKF+L5lob9pmCD/h20FvRSOPA/LzKz4o+sRaMTDShocaBFNWFCQTWN6V2ASN2JHqsF879LqSoRFyTaIJCAHLMcnycq78Ao6y5CalluDnFBKNDwOICNeQArk4wQ1nHq8ny+3FgCfu2otUvX3qsX3PfFCjNRphjE7xmv6uL89Ht85fc1plj4rF9zMOwRhtcbZL2bkHUmeNI2r8VAFCWlA792RMAgPymbbF7xJ2AUPmLpDubi87fvuF1rHaVGjtGP4T0TcvQYI/vh9CsWj3WT3wZAHD5+/+CTPT/Gbtz1EQUNWrptw0A55ePcz+L9A1/oPGqhQF32XzLEzAmpQGSBE3RWWiK8yEqlBDlCth00R4/w5LUxth5/X0QlSrEHD+A9rP9l4gsT0zF1nGPQWk2ovunvudm2z76IZRkNAUANFr9Cxqu919m3WRIwpZb/g1JEJD8z3pk/+k72FBhw53PovniGYjNPeS2PueyQchcV1kWM6fHYOT0GOL19+piPmflZiPkNgsEhwMCgNbzPoWuoDKYuHfoeORld0DGxqVouP53yBz2gH2ufvgtSHIFIImIP/QPWs//X8B9DvW7Frmdr4CqrAi6vJNwqDRosegrCKKIvVff5vo98Ri/xYyeH/3HZ7/7B47FmZZd0ev/Hg84BgD455oJKGzSBjK7Fa1//hSGY77nIgSA1Q+/DcPRPWgzz3eZegBY/dCbkBRKxB7bj3ZzAgeat9z8OBr9vQjxh4OvwuJLWVI6DvW/Hu1nBZ6TadWj70Gw25GxcSkarakM0O0fcCOM8ckwxSfD7iU4Kbea0XHGW9AWOTNN7Wotdo28G7qCU1CYypHbuR/kViva//A+tMW+s1EBoDi9KQ73vQYdv38n4Hi33PQvCJLkte2+3iNQaDLD2O1KKIO4F1IfyeXyiN7nICKqzxj0qmOaNm0aUmYNXfyG3t4N2R3T3Nb9OHUVFI4otOrUGGqVBn26DXBtMxqNeP5558WkWq2GzWbD66+7P+n0xhtv4OzZswGP/fDDD6Nhw4ZBj/Xf//53wDZtojXYdqXnBbti3lbXcqtWrXDnnXcGfVwASCorwFl9cGUqPvvsM+zduzek/v2xX9PR6/qVeWXovzq44J1KJsA4okPQx5x3shjXpIaWSeaLXZSgkAl4ee8pvLDnlHPlC8uA2Abed9jxJ/D5Q963eZGhUaJLnA7rCsoxOt2ACVmJ2F1qxkPbj+OMJfCFckhkCqBJZ8BcChzfDah0gNXLE4/P/QHERahW/WPtnCU5/Mm+DHjgc/9tNi8Cvgl8DrlEGYCnFgFR534PLEZg9Uxg8YeALfA8H2HJbAc0agf0uQVIahTcPu+NA45ur91xAcCIfwFXhvb5cUG8cS1w0v+Nk1qhi3X+rjiqZfyodEDvsUBCBvDrh0BZPtCwrfNzYPdKz/bBUmkBpRooL/LfThsD3P8/IOPcgwIf3QkcWA8oNYC1fs+DVSdltALi0p2fj0e3A2YfWXut+wITPj6/Y6tte/8Gvn4cMBa7r5fJgdb9gN7jnL/vghxYMwvYUXvllil0cUo5pndsiDK7iHu3HoMtQFm9in1eb5OGHKMVbx88A5PD/z4xChlK7CL6JEThj17ZkAsCXt93Gk/vPunWLl2jxNHBzrlkHtp+HPFKOa5KisaWYiOe3nUSZlFCx1gtVDIBP3ZvjFRNZaD/i6P5mLD1mMexMzRKrOzbDA217oGUR3ccx/8d8n9j2JtUjQLTOzTE1SnevzNO3nMKk/eeCrlfb2IUMhgdIuwS0EKvxj9XtXLb/sGhs9hZYsa0jv6vLY6ZrGj35x4MSorGrO7+52xtu3Q39pQ5M9jGZcTh/9pnwKD0ne25pqAcfVbuR7JagfX9miNdGzhg1ei3f3DCXLeyZPUKGVrpNfin1AyjQ0QjrQq5ZpvP80EuAN0MOhTbHdhd6j3jTysXUDo88LXIh4fO4sU9p9AxVoslvbL9tp13shij1x9Gxbfk/ol6/F5tn2+PFeCWhu7XcF2X78XWYhOmtE7FE828lwO3iiL0C7aj6jdwAYDNx3VZVc/vPolvjxXisewkPNAk8ENwM48XYmxGnN82z+0+id/PlGJESgz+2yIlYJ+Nl/yDDf1aIFEduNLFcZMVOrkM8SrvbUtsDjy+8wSy9WqfP6+qZhwrwM0Ng7tuLrI5/J5TAFBqd6DZ77uQZ3UG7lPUChwf0tZne4ck4bvjhbhjcw4MSjlGpMTgi87+rycU87bimtRY/OjnM0Exbyt6x0dhYINoPO3j32DchiOYnVvk91j1WUJCAg4eDO3BVyKiixWDXnUMM72our8PzcfJkipfXCSgsdAXDpv3m+xyuRydO3eubC5J2LjRfVLnYDO9NmwIXJKlKn+ZXlFnjiNh/zZk+nhic9Wj77mWi4qKsH9/8DeDO5/YjV5Ht2FL10H4W5MIUfQdgFCpVGjXrh1kXspVeCO3mqEpPAtjYqrzCcVqFKZy9Jj2tM/9dw+/A/nNAl9Axh/cidbzPwtqTJF0tnknHO53LSCJsEY7L+ZmndHioxP+n+5f1vFspOYd93DGKsNTh2KRqnLgsYaliFcG92dKkoB79hqw30v2yNy2ea5+LCIweFtwWV6BdNZb8U6z4sANAbx8JBp/FPrPRnohqxhXxAXOoguUQfZh80K0iQo+oGgRgUf2G7DH6PzZ/athKUYkeg+c3bvXgL3G0EoyLu14FvILmMUmScAnuVH4/oz7HCD/aliKBKWIFw7HQCmTMCzBjPvSyiEIzmzAHeVK/PdQDModzs+LZxqVYEB85c2iIpuAYxY5jpoV+L1QjTiFiL4GK/obLK7zo8AmoNQhw+ZSJXaXK3FnWnmtZyXxby1FWpXEEbd1Z20yvHNMj31GBQrsnjfFmmltyNI4YFCIKLLLoJNLyNLYccYq9zgfG6rtEAGcsDj/1mpkEsxi7X1wNFTbccwSXFndrtFWjEw0oU+stVb+9vGcrbu0+acQk3sYRZnNYYn1P79OIILDDpndDodKHdScrACgMJdDguDKwq8pTdFZdP3CvQyiXa3B2vumuGWwRZQkInHfVijMJjjUGuRnt4OoUCFt8wo0WfGT310PXHkDFBaT32oBFdZOfMVrpkn17MDjXa7EkT4jkL5pGRqv9F4y0RtzTBw23uWenVZb52zM8YNoP/v/YNXFYPuND8FsSELm34tcGWjbRz8IXf5pvxltR3sOxbEegwFJQpNlPyJtm3sZQpMhCZtu/6/H72DWX/OQsSlwmfU9V9+GvBbOUuitf/4E8Yd34VDfa5DbuR+UxjI0XfYj7GodCpq0QUFTz8CHNv8UYk8chFUXjdKURrCdKwff/vt3EXPqKLbc9C+UJzcEJAkN1/+ORn8v8jkWh1KFNQ+ey7iUJPR+z3dJ06r2Db4JzX/7Lqi2RRnZKM5sjrMtOiNx72Zk+RkP4MyAKmrUAtl/zELc0T0+2x3pNQyW6Di0WPxtwDHsHzjWrUpKVaJMhtK0xtg36Cak7FiD6FM5MBzb57MvCQIEBL62Otn+csjsdiTvWh+wbYW/H3gdKTvXoMmKn/22O9pzKIoaNkN5Ujoar5yP1O2r/bZf9cg7rlKT3T55Hupy39deJzr1RfoWzznVqlp+7ytQ6GpYOrOOY6YXEVElBr3ovLrk6p9HwDd/vIN9xysn+taIcWjgaOOzvSAIuPvuyoloJUnCZ5+5B1NuuOEGxMX5f1rNarXiq698TwLujc85vbxMRltd2VfLXcs5OTn47bffgjrmmO1LkFZyFsK5PhYuXIiTJ0/6bH/dddchMdGztJM3wqlj0L46CbKifIjxSTA99T6kBu5Zd4rlC1311L0Rk9JgfMvHRZWxDKqfvoBQmA/lhuVBjSnSLGPvg23ojW7rDF+cCLhf/zQ1fhqcCEmSIEqAXCYgp8yOG5bk42CJHT8NTkTf1NAnPt5bZMNlP51xW3doXAriNf6fMJQkCbcvL8C8I74znFQyQCkTUG6P3J+9b66Mx4hGwZXH+OWoCTf/6X/C7+o+6RuHMU2dN7rKbCJm7DfiyXXBBdm8zTHmi7d/8wZaGXaPScG7O8qwo8AKAQK0CgHfH/A/V0B1B8elICHAv9/5IkkShNqK1tYh/FtLF4rJLiHP7EC8WoaoCNQU/OukBS9tKsaGs3Uny+KBNno01MuRW+7AmKY6tIlT+P1ckSQJxVYJNlGCQwJSdHIsOWbGMxuKoZYLmD0wAQaZDUdzjqFR5vk9ZyVJwvYCGxwi0ClR6fY+ymwiohSCa12B2YENZ21wSBIua6CqM5/rFBr5PxuhXLYAlnH3Q0oInBFSW2THDkEz9RnIznifJ9XetS+sw26C7sWJfvsRY+Nhev7jkN6LcCYXUf++Kai25lsnwd57CKB2Py8j+ndWFKFYu9Tn3GzV2dtfBjEzG6qFM3y2Md/1JOyXD4Dmo8k+558zPfgiHJ0ud84PLElAeSlUi76H6pfvA47B9K/X4Wh/WVDjDYXs0B5I0bHOf0+ZDPINy+Ho3BvyfTv8ztFnevIdqD9+CbIS/3MJu+bTstugv2tg0OOy9R8B2GyQH/gHslOVGZq2HldBik+CapEzICU2SIPx+Wmu+bLkm1dBtXAG5Ad3e/RpueVh2AaOcr5w2KG/c4BHm2AZX5gGsXFLyP/ZBNXMj2HvNwyOxi0gO3YI9t5DoL/LvW9JFwXB6DnnsGXcA1D++gNk50oSWsbcCzG1IVS/fA/5gX8CjsOR3Saods4x6GG+/3k4WnWEZuqzUGxb67Vd2ccLAV21hzGtFghmI6Ieus59/GPuhW3ojVCs+QOaT6Z4bLPExOGwIRXpzVrw+zER0SUguMcbieiCqZ61pJb8T7TctKl7fXNvN2KkIErB+MuWCpVwMidwI4cdkCsg37YOus/fA9peGVTf6SXOMo3mW50XQv5uPOn1eiQkBP+UrnLZAsiKnOVGZQVnof52KsyPvebWxl/ACwAc2b7n9FJ//R6Ua/4Iejy1wd61r9vroYsCl70EgGW5FrdAiUEloMha+Xs1cnEe/hqZhPYJwT/9urvQhp4/n/FYP3RRHtaN8n0zI6fMjvaz/U9cDgBWEbCKkQt4jWmqDTrgBQBXZ2rwds9YvLSpxO1n5c89fxXim33lWHkqcPZXdQ5RgtzHJGHHyuz4Zr8RDlHC29u9lzU7YxKR8JX3m1HevNg1Bo+0i8a2fCue21CCy1NUeKitHjpF3ZlM51IIeBFdSFqFgIb6yF1e9E1V4/fhDSBJEtadscIqAn1SVK5z+WCxHV3mBv78j6QP/6n8zJy607n8UrcYfLK7HMfKQq/W0PKHitJyOjxSaMSLl9X8Rly5TcRX+4w4UGzHtY216JWs8vl3YFehDY/9XYS1Z9z/viRrZThtCu47YKpOhncvN2BIw4tzbpSLkaNNVzjadL3Qw4DYsAmMb34H2fFD0D3tWZLY3r0/xMxsWK67A+qfvoCjcQuYJzwFKT0LEB2AyQio1IAy9CwrqUEayr5cBlnOAWhfuh+CzXdQXbFhBRwde0JSh3+DXDh9HLKjB6DYthbW4TdBSs0EAEQ9MBKC0UeJ2SrEtEYwPf4mIAjQvPdfn+3sHXrA3nswIJPB/NBkKH+bDfX3H3m0037gzF4zPvU+xJYdALUG8v2BAxbWgdfD0aZLwHY1ITZxL4Evyz8DbRDBIPmODXC07QrZ354VRYwvTIeY1dw9s02hRNmXy6D+ZAqUXvapTrlsgcc6e9e+sNz3LADAOnI8ZGdyIWY0BqpUBnF07g1T594QCs5A+8K9kBU7g3LmWyfBftW1Vd6AAmVfLYdw6jjkh/fC3rEnoFA4+zIbEXX/SAg+Sqnb218GsbHz5+Zo0wWmlyofdhWbOq9Dy75cBsXyhVCsXwbbyPFwNG4B/b1XV/bRqhPMT7wFyOSwDRkNiCJgMTvPz5cfDPjzEROSYes3DNDp4WjdGcolcyCY/ZemFoxlEFMbAgolzI+9Btm+HdC9Ulk+35GZDdOL052lh6tTqSGp1Ch/9SuoZ38KWEwwP/KKKzht7zUIZb0GeexmNZshHvMsK0tERBcnBr2I6jhRcr+BIsD/DeQm2UHOrxNAMIGxYMkKAwdShJIiSLFx0L7zJARD4DroFUyPvwlHk5ZAlDMY6Oumdnp6Orp37x7STW9Z7lE40rMgP3EEADyfQAviZyTpYyAU5UPzzlOQnT0By/hJsF/ufLLwQge8AEBKqpzXamueFWtOhx5cAeA1iNN3/tmgs42WHDNjzB/e5zPcW2x3BdhmDohH/zQN1p2xwmSXsKvQhhc3ldRozBU6JyoxvlkUtAoBwxtpoFfK0GhGLoq9vKcnO0ZjZCMtmsYooFGEFkARBAF3tdTjrpZ6mO0SPt1dhmc3Bh57TQJeANBoxkksujoR7eKVkACcKHcgI0qObfk2XLEguOBmsLolKfFQW+dTmB0SVJg3JLhsSiKiYAiCgB7JntnDTWMVeLSdHu/tKAuiWFPteXZDeH+HKry/y4Sfc07h72sb4Fi5AyVWEf8U2DF1ZymGNNTglnN/q2bsL8ehEgfaJSjxYBs9vtxbjieqZQF/vtf5FP+oxlrMP2LCwAwN/im0ocgiosTm+6cVbMALAE4aRYz9w5nB3D5eiSvT1bi+iQ6rT1nwzb5yDMzQ4OnOMVD6CLwRiRlNUPbFn1AungX1D9Nc6x2NsgGFArZrb4Pt2tvcd5LJXd/7a0wQIDZqhvLPfodi9RLIt66BvddACBYLZIf3QGzYFLBa4GjVEVJ8A6g/fQ3KVYsBAJJKA8d9zwH6RGh/m42ouf+DJFeg/JNfAYUSQsFZqH76Asq/nGXwpKgYOJq3g2JLZQk3KTYe1utuBwQBltEToPnq3YBDtrfqBNhtUH/zPuRHfZeBV2xbC/nm1RCbtYHs0B4oV/gvEan5/A0Y35gBKJSwDhwF7T7v86+aHn8TjhbtncHG88Q26AZIMXF+s+BM/3odstwcWMfcA6g1bgGqsi+X+S4lKgiw3Ps0LPf81zk377ngilBcAMXapRATkp3ZbA471F+8BeW6ZR6ZXC7aKIiNmvkcoxTfAMap/kt6AoCUkgF7Sob7Sp0e9h5Xul03mic8BaGkEPZu/dyu5XwSBNj7j4C9/wjXqqpVVjzIZIBWB7FZWxhf+Rzqr96FFG2AddhNEBs3h+bd/0KxfV1l8/zTcLTrDuWKX6Bc7h4gNP37LWcgbOEMKHashyz3KCw3TjwXmK0MaInN2znHZDYCVisQYwj4tqS0RjA/8nLg909ERJckljek84oll0L3v19fxZHTlfXADY7GiBF9BxKatE/BVZeNcFv36aefur0eNWpUwIwno9GIGTN8l83wxld5Q9ne7dBNeTjofo7GpmBuu6uCPqZs/04oV/0GMaMx5ts0OH7CvVRbgwYNcM011wR9fAA+SzK6XSCYjW5PyQXLfPeT0Hz2esj7RZrxhemwNmoOueC8ofjK5hK8ua3Uo936XkbEpKSj5Y/+S4Z4c2eLKLxzucFvmxKriMwZvktS1raT49OgrRbA2nzWiisXegaGjt6cilhV5DKXJElC3JfBZ1PVRR0TlFg6PMlnNgGdf/xbS5eaUpsIi0NCYrWSe5IkwS45S9taHBJuXVaA3455L4M7uokW/dLUGNVYC7VMwJPrivH1vnJYa3cKvoterErA0ZvTAjckEkUIZcWQdNHOLJc6QrHuT2g+mhxU27KPFkB2Jhe6F+4N2NZ2+SBYR09wlsf7+j2olv4cuP///Q4IQsBSeLa+V8Ny578BIKhsJtNDL8HRuZcz2CGKzv9LEuS7twAOhzOzK8j5kGubfMvf0FbLdHM0awvTv99ylrU7V4Wj7H9/1Knfo7CIDsg3rYRgt8PeubdHuc0LRSjKB8pLnVmLggD1xy9Bue5P13bLzQ/BNuj6CzhCd/x+TER0ablIvgUQXbw8M73831g22zzrcwuCEHLmViQzvQR7aHNxBDO5bgXl4lluJTvk3UcCKvenP0MtaSacyYXmXe9lQ/S3XQHrkDGwDb4Bmo9r9mRZqAEvy6g7ofrpSwASrNfdAfXcz0M+pnXIGMj373DVlC9/9St8VJiAp86Vr1PLAYuXqkz/662HACMMKhlaGRTYXWQP6bif7y3HgAw1BqRroJK7/zuIkoRfcswYH+I8V5G0+8YUj4AXAHROUuHFrjF4vkom1tRehogGvADn7+aO0cloF0R5Rl8GZajxQtdYXO6lNGRtuilbh4/6+J8bkIjofIhWyhCt9FwvCAKU5z7i1XIBPwxIQG65Ayo5PAJk1b3V04A3e8Si0OLMZlp/tmZZt5e6YqsEwxcnMKFVFK7N0qJdvBIxEf5bShcJmQxSTN37XuFo1haW0ROgXDwbstIiv22VK36Brf9ImB59Fdp3n/Lf9u8lcDRvCzEzG/Ij+3wfPzMb1mtvg6NLH9c6811PQPO/N9zamSZNcWYbOeyQElNcGU6We5+G5d6n/c5lpp4xFcY2nQFtVGVwSxDgaN3Z73u4EBydLkfZV8uhmvsFVPO+gtggDeb7ngXUGjg69EDZtF+c7+NiIpPD0e2KCz0KD5IhATBUPkhrmfgMbMNvhqRWQ0rO8LMnERFR7WPQi6iOqzq3lkY0IFr0/7RsZlJ2RI4batArNdVPaQV7aIGSUIJe1WvUy8pKgPjwgl6ad/8Lee4Rn9tVi2dBtXhWSH2GwzbiFtj7DQNEEVJ8EqDRQv3dh67tpv+8C8Wf8wGZDLarroHuFfesOnv7y2AdcQug1UEoyocUbYBZpsJTv1VmGHkLeAHA1RkqHD/uXF46Iglp34SekXXTUmdQ684WUSi1iUjTyXGgxI5fcrw/bR+u6X3j8O2+cqw6ZcUvQxPRNl7pkUn2z5gUpEf5v+H5SLto3NNKjz9PmNEsVoHmBi93VCOgoV6BvNvScO9fhdhdZMM1WVr8cdyMDWd9B4vTdDJcma5B81gFHmijh1wmoEWsAnuLQzvXqjswLgUyAN3mnkG+pfKzp3rAM5gMPiKiuigtwGd/VYIgIF4jx5LhScgtd2DpCTNEyTlH48ubS/DVPqPPfTOi5OidokKjaAV6JqsgEwQsyjGhpUGJRno59hfbcaDEjs/2lCOC002GLFopwGiX4JAqx5yklaPUKqKhXoEMvRybz1qRrJNjRCMNiiwSpu8uw5xD/udrqe7T3eX4dHflg1nDMjWIUcnQNUmJRI0cK3ItaJ+gRLckFVoaFMwepjpD+/q/IDsVeB4g61XXwnb1WGjeexqyw3sDtjdO/hRio2YQ8k/D3uNKWIffDEeHywC5AkJJIWAx+yxdZ+97Ncqz20A96xPAYoL12tshtmjv93hSgzSUfbUcsj1boXt1kts2yz3/rXeBIuuoO2AddYfbOimO5bUvKJkMYmbTwO2IiIjOAwa9iOo4qWLSWgmId/iuFV4hOT7TY131TK9gAlpVg23B6NrV96TYivV/+tzmjRDkzZ+kpCRIag0ES2XwxNskvyG9F4vZb8DLn/L35iBq0g012tcXSa5wPvla5Sk628DrIRkSIOTmwN7jSkipmXC06uTa7q9Gu5SQDAB4aEXg7KpNo5IhCJWBDp0ivCezK+YXCSRTL8cvQxPRYc7pkG8ELh2ehC5JKtzYVOe2PufmVLy2tQSNoxW4rXmUR9aZL1qFgGGNtKENogYUMgH/uyLe9fqJDtHI/v6UW+AJAK5vrHVrV9V/O8fgtmU1y5prG6/EqmsauF4fvMn7TRaHKPFGJBFdktKi5BjfvPKm8Pu94vBM5xgcLXMgQS1DVrQ84EM2fVMr58Lpf65S9Rs9DPhyVxEmrQvub2QgT3SMxpFSO2Yd9AxKCQAeaaeHTiHAoJJhRJYWqbrAQcDqf1O7NYjHM53tmPR3EZbnWmo0zooHX74/4H17I70c7eKVGN88Ch0TlPjpiAn7iuwY3FCDwQ2dZalESYIA3w837Siw4WipHf3S1IhWMruMasb03/cR9fCogO2Ecw/5Wa+9DdqXHvDZztZvmKv0IOD8bm4b5H79EEzGm5TWCOZJvue68kVs2RHWYeOg+uV7AID5tkfdriOIiIiILgYMehHVcY5z5Q0FyKFA4ImD5bLgn2D2J9RMr6SkJJ/blKt+8+xfkHkNUAHBZ3q1a9cOVoyD+qcvquzr6cyZ4Mu+KdYvC7ptdVJcIsz3Pw/NRy/WuI/yKV9CsWMD1N9/CEmjhfkRLxezMhnsl11Z42OU2kTMDuIJ7SYxclgs7plD31wZ71GO8MdBCXhrWyka6eW4t7Ue/Rd4zoUVioVDE9FQr0D+bWkoskqYecCIp9YXB9xv9TUN0CbeezZWjEqGKd0NYY3rfBIEAQdvSsU1i/Ow4qTzhuLgDLXPgBcAXJOlxcFxKdh01oamMQp0meu7ZKJOIeDnwQno3iC0ycgZ8CIiqpSklSNJG/73rrFNNMiw5+GGTe4PWXRPUmFMU2dg6vmNJThQYkeqTobmsUrX34YKB8aluJVs/KCXBKWsMiAkSVLIme/+ZEUr8PPgyqwKUZKw/owVC46asaPAhr9O1iwYVuFomQNHyxxYWC0r3NcDNLMGJKBRtBx7i+yIVQl4YFURjpe7p7FHKwXc21qPh9vqA5ZYNNslzDtqwptbSxGnFpBnFjGleywGZmjwwc4yvLipBBKAa7I0eKRtNDonqcJ6v8Eqt4nYUWBDA60cTWIqL+UPldjRZ94ZlNsrv0P/enUieiY7/86LkgSbCKhkoVdAAJy/P/kWEdFKGdRBPjh0sZBi41H21XIIp08g6ombPbaL8Q1g/tfrENMaOV9nNYfxlc+hXPUbVAu+rexHF4XyD+cDEbpWC4d1zL2wjhgPaLSuMohEREREFxMGvYjqOFEUESU2QJwjuFIB3i5kq68LJqBVWlrqsW7MmDGYNct7WT+P4zrsUPy1CKrf5nhtb7njX9B8/qb3voIMuJVEpyNPn4T0APu2bNkyqP5gMkL91TvBtfXBfll/IMSgl/m2RyE/st+ZtZWeBVt6FmyDb/C4CF12woy3t5fi4bbRGNSw5pPvfrCzLGCbl7rGeP1dGtFIi4mtozBtl/Om0/6xKUjSynFVeuV4Cm9PQ9yXuR77BqNNnAKZeuefJkEQEKcWcF8bPWLO3cCqataABMhlwNFSB0ZmaQLOz1IfzRuSiDyzAw4RSA7iafwEjRyDGjrbbbk+GZ1+rAx8dU9SYclw38FpIiK6cBppJZwalwCNxvvf96pZx5IkYekJC/YW23FVuhotvZTfrZ7RHMmAlzcyQUCPZDV6JKthtkvoN/9M2CV3QzHmj/yAbUptEt7aVoq3tpUiQS1zZVM3jpYjTi3Dw22jUWARseqUBXMPez4cNG6pZzb1vCNmzDviDMx1T1KhhUGB4Y20rmw0SZJgFeERKDpjcuD/dpZh+q4yWEVgQssoXJ2pwRVpate/ldEuYnGOGWaHhG35Nvx23IwjpZWBPLUcuLV5lFvZyKqGLsrz+bPIiJK7BQWjlQJSdXIcKrHDHuBr+O3NdXj3cgOsIrC70Ia9xXZkRDl/hp/sKsPcwyaU2JydVGTgXwyk5HRnNQWLGfb9O3Hc7EBq02yo4xI826Y0hPWGu2G94e7zP9BgaXWB20TA5rNWPLmuCACwJc8GuwRcm6XFB70NiFIIOFHuwKY8GzolKl3XAERERETh4rcKojpOdEiIdzSD4DWHqXZIkoRff/3VY71KFfxFq+adp6DYucHrNkeTVs45qnwFvYLM9Oq/MA9dS/VYW3VfL0EvhSK4jzrF2j8g2HzPoxSQ6IAkyFD+5nc+J4quTtJoYb/yGnjcFjp3w2P+ERN+yTEhTSfHuzucwapVp/LxxRVxuK5xzS5W882Byz1ObKP3ue21ywx47TKDz+2CILgFxoLVLl6JX6/2Xov/5mZRKDCLeHZjCWJUAnaMTkFsgKe0LxY1DeY1jnHOFbbprBVNYxUXZVCQiOhSJAgCBmRoMCDjQo/EO41CwJLhSfj4nzKcNjmgkgnYeNaKTXk2DG6oQZlNxOpT1gs6xqrlgw+XOnC41IHbl9esRHCF9WetWH/Wim/2e5/r7c/hSeicpMKyE2Zct8Q9SPfpnnJ8uie0700WB3wGvAKpngVXapNQGmSQ8st9RnzpZz67qq5a6Mz+75msQgOtDP/tFINGegXmHjbit+Nm2ETg837x0CjqUbaRWgN7dlvYjh2DVM/mwaoNkiThr5MW7C6yY0C6GtmxziD8ilwzrvnNezD65yMm/HzEM7D8Sd84jGl6foJx50uRRYRWIVxyGZK14WipHatOWdA5UYVWcb7nWjbbJShkgExwPpBBRESXJga9iOo6uzykgFcwT/IGyvQyGj0vZOVyuc+nj70d11fACwDslw90Hmfyp9A9N6FyXHIFoFJDHuwcXIKAjdFN3Fd5CZjJZMEFRzRfes/ysoy9D7YhY6D84yeov53qc//4L3MhCs5jbXpvCTpMGhTwmNahY91e55TZsfKkBV2SVHh+Ywl+O2b2ut8dywuhlgu4OjO4+aYq/s0FQcCR0sA3NZRhlrF7rksMCswilp+04IzJ97/nztHJyNArgpor6qF20XioXXRY47rUKGQCLksOrYQhERFRuGJVMvynU4zP7ZIkIafMgRSdHGU2EbEqGSQAK09aMGpJ4Kyt+ujKheGVf67P1px2BjkrsuKqSvnGWR1g9sAEDMyoeSUDSZKwLNeCr/aVw+oAxjfXoW+qGsfLHXhmfTH+OOFecnN0Ey3+1SHaa6YkBbbypAWvby3BqmoB7NFNtNhXbMe2/NAfJLznr0Lc81chlo9IgkNCvc0S3F1oQ8+fPcvr39FCh+e6xOLXHBPur1bBAgAua6BCmk6OF7rGoFF06LfqzHYJX+8rx8Y8K/48YUGenwcdj9yUCoO6bj9A6BAl5BodmHfEhLe3l6LQ4vsexj2torAs14L9XoL3z3aOwYKjJgxOU2CY7+c6iYjoIsOgF1Edp1KG9mU/mPKGgTgcDo91TZs2hSAIuOqqq7B06VL/xxA9969KUjsDNWKjZiif8iWU65ZBTG3oLA0ok0MjisD//hfcYAUBZkEJjeS8sBK8fBeWy2ue4WKc/CnERs0AALY+Q3wGvW7p8oQr4AUAI5bkY9dHC6Ba7CwHaet7NaIeH+exn733YNfykVI7us89DWuQMb+blhag6I70gO1uWZrvMSeGPy919X2TKlg6hQyf9HPOP3XK6MDYP/KxtcrFb0uDAn8MT4L+3MTynCuKiIjo0iEIguumrrrK97Qr0zU4fFMqfjpsQolVRJt4JcpsIrokqZARJceBYjt+O25GuU3Ca1s9S3FT/TX693yf87OW2UR8s8+Ik0YHhmVq0DVJhc15Nqw5bcFzG0u89verjwfHKsw+ZMLsQyacvS0t7Ie9LiU5ZXa0n+173thg5g0O5Ipz8wO3iFVg6YjK64Vw7Suy4Ybf85FT5v1a9camWjzVKQZZfgJOkiRhxUkLfjxkwqazVmTo5eiRrMbtzXU4WubAw6uLsKPAe8Dvi71GfLHXd5bkujPOAOJPR0z4sLcBgxtqEKeS+b1OOml04I/jZry/owwHSoIvKZv13UksGpqIy1PcH44z2yV8ta8cpTYJIxtp0Pw8B4VLrCIOldgx44AxpEzWT/y0fWmz8zNia74NywxqzM8Kd5RERFQfMOhFVMfd0Gcifv7557D6CHVOL9FLplWvXr0AAMnJyYEPaPf9hbv81a8gnZvoGQCk9CxYR93h1kYmk6Fz587YvHlz4GMB2BKdhZ4l+wEABTrPgI3FEngyde3Td3pdXxHwAgBodDA+Pw26Fyd6tJsZ3cHtda5RRJkqCvrr73KtK/v0N0RNugFCufMmjWhIgBRXWc5v5gFj0AGvCvevLMRHfeK8j12SEB/E3Fr3torC9HMXCk2i5RHPpkrRyfHniCRYHIBWIQSV1UVERESXpji1DHe29F42rrlB6boJ++8O0Zh3xIQfDhpRbpdQZJWQpJGhdZwSd7TQITtWiZwyO46VOdCjgQqf7inHf9YVBz2Om7J1ePWyWMSqZHCIEtaftWJXoQ2ZegVOGR1oFaeEXZQwxM/cWZGikgHZsQo0jVFgwVHvwZzlI5LQMVGFtacteHxtMXZWu/E+tqkWvx03+82WuNB6zTuD0U20eLCtHia7hJ0FNry2tdQtY2VqEHPThqLdrFN49bJYjGyk5fdTP97dXooXN3kPMNaWvcV2PLuhGC92jcX+Yjt+yTHBLgKPtNMjIUDZ7nKbiO/OXVutPGnB4gBBUAD44aAJOwps+P6qBKw/Y0W3BipkRStwuMSOe/8qxPqznmVZdxXZseS4BZMj/LOpOpfxuz0NGJetw7ozFvxnXTF2F0VmvsSrf6387IpXy1Bgcb8QfXlz5XtqaVAg1+hAidX5+fFp3ziMPleK0uKQIBPcK4XYRAkf7izDC+d+LhNaReHV7rFQyASIkoTt+TaU2CR0TFDiSKkd7+0o8zqXYiTNGxCDNzcV4qxJRBjTYxMRUT3BoBdRHRcoQHW+jlmRLaXT6RAXF4fCwkLXtszMTPfGXjLFXH1XCfIUWUTEqgSvmWhxcd4DOd78X/pgV9DrrD7eY3vVsfoiP37I63qhuABSbGWfYpOWsA67CapfvnOt2968j9d9Fx41Y2x2lbr0KjXMdzwO9TfvAzIZLLc/BsgrP4Y/3hX6Rfx3B4z47oARsSoB316ZgD6pzqf1SqwiMmecDKqPf3eMxuRusSixikjS1s68TzJBgPbcW+UNBSIiIgqXXCZgVBMdRjXxPQdQpl6BTL3zC8jE1npckabGzgIbrs3SQiETUGB24I8TFugUAnqnqFFqE5GgkUGncM8skcsE9ExWo6eXksEVWfeSJGHBUTNuXeacG+zqTA0W+cm075OiwrdXJUAjFyAXgFWnLFiUY4bJLqF1nBKCAPRJUXtkPtlECWN+z8f6M1ZMaBWFB9vq3ebt7JGsxqprGgT46Tn7OVRiR4JG5nXeT7soYe0ZKxpHK5AeJcecQ0bcvcL5nVohAJclOwMCM6rMYbZjdDIa6hXYW2TDZT95lncLRkUG1vlyyiTijuWFAAoxd1ACeiaroa1Pc4x58fNhE57dWAydXMDHfeLQKVEZcuUPwBk4enxtMb4/ENwcbt7IBWDGVfEY0lDrGlso8+d5y46aurMMQxpq8FaPWABAkVVCC4MCCgFwSMCsg0av5QODsavQjg5zfGeyXQiPrinCo2uKavUY1QNe1e2pFmib8FchJvzlfo3dOVGJL/vH4/sDRry6xT0T99Pd5TWegzBSvj9owdutLYhR1e/zm4iIgsOgF9EFIEkSduzYgdOnT6Nhw4Zo2bKl37ahqMkFTSjHFAQBQ4cOxc6dO1FWVgaDwYB27dq5N3L4efpMo0OhRcTNS/Px92krWhkUmD0wARl6BZbnmvH9ASPaxCkxTB98GYsTas9AVyiEs76DQ94mqLYOGwfF30sgK8yDpFJjYfPBgJd41U9HTO5BLwCObv1g7NbP67GKrTUPcBZbJYxYnId3exrw2Z4y/FMY/BOAFTc6aivgRURERFQXtDQo3eZwitfIMaZp5Xe1cOa4EQQBI7O0HqWnO805hcOllQ+ECQC+uyoeQ6vNy3pFmgZXpAVOP1DKBPw0ODFgu2D6aeGndJlC5gwEVrihiQ43eAkwftjb80G1FgYlCm5Pw8azVpgdgE4h4NkNxdhfbMf4Zjrc1iIKKVo57lxR4DcweL5VzCeXqZdj5oAEtI6rG/N9SZKEfwrt0CsFNIyS456/CvFjkFkxVy48iyvT1PhxUILbdaJdlCAXPK8d7aKEmQeNeDDIoJFCAOzVLmFUMmB88yg81yUGsSr3c+raxlocTU/FilwLMvVydEhQYuUpK0YuDi1jcvExc1DZWxeaVi7A5Dj/D7EOSFcjSikgp8yBWJUMy3MDVz4J1+Y8m9/Sl+FqZVCgXbwSS09YUGR1PqBQfe7oZrEKdEpUYtZBz/Nj5mELHkoF1HIGvYiILgUMehFdAP/88w/WrVsHADhy5AjUajUaN24ckb6DmdMrUCCt+nZBcM/GioqKwmWXXeZzf1mB9yc7bRlNMOOAEdN3lWP7uZIru4vs+GxPOcZm63DDkvxzF00miI3N8F7YxlOOJsG1fPmRrfg7q6Pf91Od6qcvva4v6twfAxYXY2u+Dfe3icIr3WKdP4eoaBhf/RryfTsgpmXiz81KoMzzQuK3Y2ZYHRJUQXyx3lMU+mTP3oT6FOCZW9MiclwiIiIi8vRGDwPu/asQBRYRfVPV+KC3wZV9djGTCQK6N6gMmv16dZJHm++uSsA3+8rx0OqiiBzzg94G9GygxvDFZ3HS6LwZHq0U8NuwJJRaReQancFHZ2aXbzllDlz+c+X1TJ8UFV7uHosOCaHNtRyqLXlWfLK7HLsKbWgXr8RV6Wr8dsyMmV5u4Ifiz1wL2s85jdubR7nmN6rqijQ11DJgw1lbwIyfqv4amYT2CSrsKLDh7W2lKLGKeK+XAUkaud9suViVDCOzKoO+fVPVOHtbGt7YWoqlJ8zYnBeZ66ILJV0nxzNdYjDu3MOPDlHCC5tK8N1+I5K1MkBw/u5Xnzus77wzrmvkmohVCbi9eRSe6hQDjZefv9Uh4dE1RW7ZmXVdglqG+UMS0TpO4fPhXlGSUGKVoJYLrt+76X0kFFslLMs1w6CS4VCpHSdLrXBI9ee9ExFReC7+b9tEddDOnTs9XlcPellsZmzY+ycK8ooifvyaBL1C6l+n91hn694fWu1dgJenBuccMuFAsd3tKcGZB024y6OluzFNtNAqBHy1LxF/xbZE3+I9aHP6YNBBL+HsSSiXL4Ry9W9et0+IGYyt+c4Lj4/+KcfxMge+vvJcgE2rg6ODM/C3r8h3ptiqUxZcmR74qd0LUe5h+YikoAJyRERERFQzAzM0+GdMCuQC+L3Li/HNo3BNlhbPbijGV/u835BWy4HhmVr8ccKMYquElgYFPu0Xj7Y+boTvvjEVNtH5/V9Zray20S4iUy9HTpnvcuzVrTxlRb/5Z3F3yyi81dMQ/JsLQrlNxIS/Cj0y3rbl2/BtBIMTx8ocXgNeAELOAvp5cAL6papdP/t28c6yduFQygQ83TkGT3eOgeGLE2H15Uv3JBW+7B+PtChndQtRkiATBCw5ZsaYP/KD6iNGKeC+NnpYHBJSdHIsPGrCqlNWZOrleP9yA7okqRCj8iyP+lK3WLzULdZv34uuTsR7O8qwo8CG3YU2v7+jPZNVaBqjQKJGhmGZWmTHKhAXIFNVJRfwYe84jGykxdPri3GgxHtlEL3CGSh+c1spUnQyiJJzjuZIz1vmy+gmWrx7uQF6ZXCZtzJBgEHtfp4L59Zd19gZeOwPwGw249ix4P6diYio/mPQi+gCKC11r3F96tQpjzar//kVy7b+DLUYg2S0D+t4IQetwgx6yf/Z5LFuwcgnAR8XE8fLHThe7v6lPk8InOf1Sb94TNni/PI9us0kHF77MPQ2M2LMpSjRRLvatUpP9dzZYobuiZshiL6fZtxk1gBV4lXzj5qxq9DmVuqkwOxArtF3H6OW5GPXmBQ8sroQe4rteKiNHve0rgwKrj5lwbBfgy/nMWtAAjacteLNbaWBG1fx8+AEXJGmwcFiO7blW3FFmhrxASaAJiIiIqLw1fc5ompbjEqG93vF4T+dYvDAykIcL3egdZwSL3aNQaPomt2yqB7sqqBTyLBsRBIW5ZhxpNSOt7cHP6fuZ3vK8dmecjzYSoOmggzjGgY/nlNGB2YeMGJ3kQ1/nbS4MtHqi6c7RePuVvqAgZVI+PXqRAxdVHl9dEcLHa5I02BHvg1vbQ/+GkivENArxRmEeudyA6KrBVFk565xBzXU4O6WUfhsj/eHEAUAswcmYECG54OME1t7PuxZU3qlDM90jnG9LrGKGP17PtadseL1y2LRJl6JtnHKsMqwAsDghhoMbuh8L4UWEXlmBw6VOGAVJfRLVbuCdtUDmY+1j8a9fxXgh3OZh81jnUG3v09bPY4xopEGE1vr0cqgwBPrijEnwDx90/rEeUwLQEREFA4GvYjqqIKSmk3+XBtzeoXap+xMrttrW/f+QT89VyFPiMJfQhZ6S0cgQoAC3rO1WsQ6P8byVdGY0GICZuz+EFcd2IAFrfrCLlcgqawAjdu0dTYWRQinjkHSx0L16w9+A14AUKTwDLxVlDoZ1ViL6X3j8P6OwBfKrWdVBjWfWFeMEpuExztEw+KQAga8rkpX48dBiRAlCZLkfFKwX5oaW/Ks+ONEcE9lXt9Y65ojommsAk1j+dFPRERERHVLqk6OuRGYryyQBI0c45s7v+c/2yUWJ8odeGd7Kf7nI+hR3Qe7zQA0eHRX5fXN1F4G3NJMB5kg4JTRgW35Nvx4yIjFx8xoE6/EGi+BgdoSr5bh6c7R+Nea4rD6uayBCmOaanFni6iIXGMGq2eyGoW3p3kc85osLf7dMRr/t7MM+4psSNTKMPOAyVWSUS0Hnu4UA4NahpGNtCEFh97qacDtLZy/E23j68ZcbjEqGX4b5lkWNJLi1DLEqWVoFhvce57eNx5v9BARpRCgOBdYXnnSgmt/y4NDAqIUAhYOTUSnxMpSoJ/1i8dn/ZzlO7fn23BVuhoZl0CJVyIiurD4l4aojrLYKp6GCu0Co7bm9AqJrdpFnUbrvV0AC+St8bvUDA4ImOJY4rVNqypZV3OSLsOM3R8iq+gkbtu8AKXqKCSX5sOseRIQRWje+y8U29ZC0mghmP0/bWZMzUKJ3Pe45x42weqQsLAGk2+/vLkEa09b/AatfhiQ4HoCDzj3JOK5fwa1XMCcQc4bAsfK7GjnZ8LglgYF/ndFeOVGiIiIiIguVulRcrzd04C3exqwt8iGFzaW4NdjoX3Hf3h1ER72MTdZJAJeT3aMhl2UcKTUgRYGBR5uG+02b5PJLkEA3NY10itww+/eHzwckK72ey2yaGgiLk9R+9xe23xdf6rlAh7vUFnRY0p3AwDn9Wu4gbm6Euyq62KrlW/sk6pG3m1pMDkk6BS+A42dElVuwTAiIqLaxKAXUR11siDngh170yb38oShXkAI1YJeVlnNLyDMgv99m1XJWnLIKsv1xViMiLE46+Drb7sCllsehmLbWuf4AgS8JH0Mto9+HNju/33XJOBVIVCW1uUpwV0QNNQrsHR4Eq5aeBYAML6ZDm/3NEACUGQRkaxjCUMiIiIiomC0MCjx/QDnHL6iJGHmASPu9zIncW1oF6/E1F4GzD5kxEf/lKNrkhJ3t9QHVfbNWwnNARka7Bid7PaAXPckFRYMTYRaLsBoF/HshhKsPmVB0xgFmscqcKLcgUfbR7s9WFgfnM9MNPIkCAJ0LONKRER1CINeRHVE1afTFq2fgeLymk2yGm6ml81mw4kT7pMHW60hPp1odQ/olNXCR03Fe1LKBMSqBBRbne+pV6cXsHrLCx7t1d9ODapfyw0TYBt6I3JybQAKQh7XpHZ6vBdEyUN/uiUpPWrO+9MlSYWiO9I91jPgRURERERUMzJBwE3NotAhQYUb/8j3mIM4UuYPSUTf1Mqsqk6JKlcGU7ga6hXIuTkVfxw3QykXMCBdA7XceR2lU8jwds/IHIeIiIioLqmVoFdZWRmOHTuG0tJS2Gy2oPfr1atXbQyHqF4oKSlBbGwsAGDNLu+l/M6H4mLP2u9yeYjBk2qZXl8fcQBZNRvPtVlaWBwScNh9vUxWGRRqaVBi3RnnMdfFNkPbbm9g54YnanQ824ibAQBFluDmy6ruobZ6JGhkeHZDSY32bxOnwMKhtVu7nYiIiIiIgtMmXomdY1IAAH8cN/ssGehLdowCXZOUuKyBGmvOWPBkhxhkRsthskuIUQX/oFtNxahkGNUkcLYYERER0cUiYkGv0tJSTJs2DT/++CP2798fcM6g6gRBQH5+zTJbiOoblUrlkT1V8dohuj9BKJznOb28bbv22muDO7gkQbF2KZTr/nRbXerjo+aOFjp8sdfodZtcAN693IBbz00yPWdOHAoLC13bmzZt6lreXegeXN+jSwtuvNWUv/GtaznPLNaojwSNHOObRWHaP+U4YQz+adB3ejonv1bJWRaCiIiIiKguGpChwalxCcjJOYa0jAwsOwuM/9OzOsSEllF4unMMDGr3oNYdLaNcy0oVv/cTERER1YaIBL22bt2Km266CadOnQLg/4Y6EQFxcXE4ffq02zpRdAZZHA57jfuVyWRQqcKbHNbb+RsfHx/UvsqF30E951OP9eVyjce6ojvSYXFI+PmICYUWz2Nuuj4ZWdGVH1GtW7fG6tWrATjfZ6tWrVzbWsVVZnoBAEKs6S5Fx6L8re8BTeUTkFvy3ANpqToZThqDC4QZ1DJsHZ2M8X8WYHEQk2Df3EyHO6tcABMRERERUd0lCIBCJmBEIw1O35qGk0YH0qPkUMoYyCIiIiK60MIOehUUFOD6669HQUHl000KhQKNGzdGfHw8FApOG0ZUnbfAUkXQyy4GXxI0MTEReXl5rtdt2rTxes6Fk+mlVAY/ibG3gBcAnFVGu72e3jfO2V4u4LN+8bh+iXuWZ79UtVvAC3AGvWJjY5Gfn4/09HQkJCS4tv0wIAFZ3510a9+i+9vYu/5fQY1bUqrcAl57imz46YjJrc1j7aMxoZUe9/5VgB8Omqp3AQDolVIZcFTKBHx3VTweWFWEHw4a0Ugvx8TWejy5zr185HVZWnzYOy6ocRIRERERUd2ilgse1y5EREREdOGE/c3sgw8+QEFBAQRBgF6vx3PPPYexY8dCr9dHYnxhycnJwfTp07FkyRKcOHECKpUKjRs3xnXXXYe7774bOl3N61rPmDEDDzzwQFBtP/zwQ9x88801PhZdGoxGZ5m/gtIz1bZ4f1owKysLV155Jc6ePQuLxYLo6GjExdXN4EmeKsbt9Y1NK8+9jgmeQbXJ3WI81gFAeno60tPTPdZXLxsCAAd1Keh/3df4Y8vLEIoKICvK82hTwdZvOCRJwpvbSjFlS6nXNsla57xmT3WKwYKjZhjtnoHDL69wz4iTCQI+7hOHd3saoFE4/x0PFNvx6Z5yAMDE1lF47TKDz3ERERERERERERERUfDCDnotWbIEgDOT5IcffkDPnj3DHlQk/Prrr7j33ntRUlLiWmc0GrFlyxZs2bIFX3/9NWbNmoUmTZpcwFHSpcpbptWff/6Jpk2bwmZ3n+tLL6Z4tO3WrRvatGkDuVyOlBTP7ZEcm7c5wkJVqPBdui9BI8fNzXSYsd8Z9OuepEKHhNBLNE5sHYVpu8rd1q0slOPYUx+jwZkj0D17l8997f1H4NdjZp8BLwBooHUG1rKiFdgwKhl/nbTAJkp4eHURMvVyrBjZAHFegm8AXAEvAHizpwFv9jSE8M6IiIiIiIiIiIiIKBhhB71ycnIgCAIuu+yyOhPw2rZtG+68806YTCbo9Xo8+uij6NOnD0wmE+bOnYuvvvoKBw4cwJgxY7Bs2TJER0cH7tSPuXPn+g08pKWlhdU/XXx8lRcURRF2uxUxjgxEi+mQQQHBS6ZXx44dQzpeOOUNIxH0ylUZXMtv9oj12P5/vQwY2UgLUZIwuKHn/F/BGN/MM+gFAL2/P4JjK+/xuZ+t/0hIsfF4fUX1DDt3iZrKgFZ6lBzjsp3Zarc251xcRERERERERERERHVB2EGvinmImjdvHvZgIuU///kPTCYTFAoF5s6di+7du7u29evXD02bNsVzzz2HAwcO4IMPPsBTTz0V1vGaNm2KRo0ahTtsukRIkuSWgViVw+FAcXEpDGJWxI9ZVV5eHjIzM4NqG4mg1wmNc/6tIQ01rmBRVTJBqHGwq0KbeCUWDEnEiMXuZQxtVhsEh8PnfpZbH4HJLmFbvv+51JrGsE4/ERERERERERERUV3mvRZXCCrm1zGZTGEPJhI2bdqENWvWAADGjx/vFvCq8OCDD6JFixYAgGnTpsFm83+zmyhSioqKMHPmTFitVp/by0rKIn7c8nL3DKhNmzYBkgTF6iVQ/jYbsFWOJ5yglyM9y2Nd4x7vAwD+1y8OMwckQK8M+2PHpz6pajTSy93WFSij4BA8j2me8B+UTV8EyOS44Xff830BwMvdYiIS/CMiIiIiIiIiIiKi2hP23ef+/ftDkiRs3bo1AsMJ3y+//OJavvnmm722kclkGDt2LACguLgYK1euPC9jI9qxYwfKynwHtZYuXQqH6DsrCQAyMjIiMpaouwZA88kUqL/7EPq7BwGmcqi/fBvqaS/XuE/zAy+4vf6+QU8c0yQCANrFK8MZbtCWjUhyey0JMnyd3MdtXdmnv8HeewigcWadrT7lPQgJAFelq/Fg2/BKoBIRERERERERERFR7Qs76HX33XdDrVZj//79WLZsWSTGFJaKLK+oqCi/8x716tXLtbx27draHhYRAKC0tNTvdqPRGDDo1a1bt4iMpXrJP+17/4Vy2QIIJYXu7ULIcJLSs1D+5nco6zEQt7eciPGtHnBti1HVXoZXVfEauce6ic3vwj3N78YzLW7B6anzAZXatW1vkfdMz25JSjzZMRozrkyotbESERERERERERERUeSEfRc6OzsbU6ZMgSRJuPfee7F79+5IjKvG9u3bBwBo3LgxFArfc/BUnYOsYp+aeuCBB9CyZUskJSWhSZMmGDBgAF5++WXk5uaG1S9deiRJguiw+20jk0UmeGSWq9xey/dsc44B7kGuoINeogOwmCAlpmDfuCfwbUofoMq+hvMU9AKAqb0Mbq8dMjk+T+uP11KH4s+iyoyzvUU2XPbTGY/903Qy/D68AZ7qFAONgmUNiYiIiIiIiIiIiOoD31GhENx5553QaDR47LHHcOWVV+L222/HNddcg9atWyMmJiYShwiK2WxGfn4+gMq5xnwxGAyIiopCeXk5Tpw4EdZxV61a5VouKChAQUEBNm7ciA8++ACvvvoq7rjjjqD7MpvNYY2lrquYy8rXnFYXO0e17KomTZrg0KFDrteSJOHo6f2QIc5nH3a7PSK/J190HYEbt/+OeFOJ23qpWpBLMJuCOp7iyD4YXn0YANBBqcIRIQpZl38AAIhSALBbYPYfz4uYFJXvbLl/8kwYmCxgzRkbrlta4rXNyqsNF/25GKxL/Zwlqo943hLVLzxnieoXnrNE9c+lct5qNJoLPQQiojoh7KBXfHy822tJkjB9+nRMnz49pH4EQXAFrGqq6lxJUVFRAdvrdDqUl5ejvLy8RsfLysrCiBEj0K1bN9c8S0eOHMH8+fMxb948mM1mPProoxAEAbfffntQfebm5noERi5Gp0+fvtBDuCCqB1JMJpPba0mSoJRr4es3QKlUoqioCMXFxeGPRanBzuSm6Htki9t6sVrQS1ZeAumT12DX6nHm8iEQq5QGrEp/PAeGc8tymxVaRWUmWaxcxLFjx8Iec7AS7QCg87pteU4ZWgmFuG2b9y+DWpmEglPHUVB7w6uXLtVzlqg+43lLVL/wnCWqX3jOEtU/F/N5K5fL0aRJkws9DCKiOiHsoJckSRAEwfX/qqXQJEkKt/uQVA0oKJVKPy2d1GrnzfvqgYdgDB8+HDfddJNH6bfOnTtj1KhRWLx4McaPHw+bzYb//ve/GDp0KJKTkwP2m5aWFvJY6hOr1YrTp08jOTkZKpUq8A4XmerlP6Ojo3Hy5Em3dWqVBsZq+8XFxSEqKgrt27dHQkLk5pjakdLMI+i1L7GR22tBkpC0ablzHNZylN31pNe+tFtXuL02VimfmKxXoWHDpAiMOARrvQfR1xbJoVJrAHify2vbdfHnbf6x+uBSP2eJ6iOet0T1C89ZovqF5yxR/cPzlojo0hKR8oYVwa3zHeSqrmoar83m/YZ2VRaLBQCg1WpDPlZsbKzf7UOGDMETTzyBV155BUajEd988w0ef/zxgP1eKqnIKpXqknmvVVWfj8tbcLb6DFIqnQw33HBDrYzHqlDidFQckssLXesc1cZYrI12LWvWL4P9gec9O5IkRC381m1VQ0tlrlSSVn7e/707JyqxOc/758Bfp31/PjSI8Z4hdqm7VM9ZovqM5y1R/cJzlqh+4TlLVP/wvCUiujSEnc5QWFgYkf8KCsIvJqbX613LwZQsNBqd+TTBlEKsidtvv92VCbZ69epaOQbVb9UzBQEvwWPPJhH1c5v+EKscZH+1TC8PDi8Tc3l5H1UlaOQ1GVpY5g5KDHmfeYND34eIiIiIiIiIiIiI6oaLqoaXRqNxzTF24sQJv22LiopcgbH09PRaGU9SUpJrPNVL2NGlqXpAq3rmFwCI1doItRz1Mqq0KNH4Dvw2Lqg8l8TEFEAQoHn/aehvuwKad/4DOOyQr1/usV+hojJjqoHm/H/UGNQyPNhGH7jhOc92jkG/NO/zlRERERERERERERFR3XdRBb0AoEWLFgCAw4cPw273kpFyzr59+1zLzZs3r7XxeMvkIargLeilshrcXsdExQffYXkpZDkHAD+/+944BN8fBUlllaUPJV0U1J+/BcVmZ+aiYttaqGZ/Cvmh3R77KSTRtZysO/+ZXgDwQtcYvNvTgOuy/Jcw/fXqRDzWPvgAGRERERERERERERHVPRdd0Ktnz54AnOUNt27d6rNd1XKDPXr0qJWx5OXlIT8/HwCQkpJSK8eg+qV6ppe3oGhJcYl7myAzvWRH9yPq3zdB9+zd0D19B2AyuralaP1nMNlTM13LKrvVbVtm8anKF1o9lCt/dduu+vUHyA/v8ehTITlcy4kXINMLABQyAXe0jMIX/f0HDnsmqxmgJiIiIiIiIiIiIqrnav1OdFlZGU6dOoWysrLaPhQAYNiwYa7lGTNmeG0jiiJmzpwJAIiNjUWfPn1qZSxffvmlK8jRq1evWjkG1W9arf8MJABBz3enXDADQnkpAEB26hjUMz92Lh8/jH7Fx/zua7r/eZR9tRy2ywdBViVDy6kyUCeUeB+LfM82j3VVM72axyqCeQu1anLXGK/r949lQJqIiIiIiIiIiIjoYhDxoFdOTg5eeuklDBo0CCkpKcjMzETr1q2RmZmJlJQUDBo0CC+//DKOHfN/E76munTp4sr2+uabb7B+/XqPNh988AH27t0LAJg4cSKUSqXb9pUrV8JgMMBgMOC+++7z2P/o0aPYts3zJn9VixcvxhtvvAHAGdi4+eaba/R+6OK2/fAa2NTFfts4HA6/2ysoNyx3f718AbQvPQDd03cgbf3veGDNDz73rQhrWcbdD1TLLBOqJKfJTgZ/3r7ZcLhruUOC0k/L8+PhdtEe67bekIwk7YUpvUhEREREREREREREkRWx9Aur1YrnnnsOn332GUTRmeFRvZSbxWLBxo0bsXHjRrz33nuYMGECXnzxRahUqkgNAwDw2muvYciQITCZTBg1ahQee+wx9OnTByaTCXPnzsWXX34JAMjOzsaDDz4Ycv85OTkYMWIEunfvjiFDhqBt27ZISkoCABw5cgTz5s3DvHnzXO//pZdeQlpaWsTeH9Vf1c+Jo2f2wQYjUtAh6H1CIT/wj2tZ5bCj15GtWJ3V0aNdxTmLGAMkfQxgsdT4mBVeazQSAHBjU22dKR24Y3QyHl9ThGNlDkxso0dW9IXPQCMiIiIiIiIiIiKiyIjIHV+TyYTrrrsO69evD3iDvmK7w+HA9OnTsWXLFvz888/QaDSRGAoAoEOHDvj8889x7733oqSkBJMnT/Zok52djVmzZiE62jP7I1jr16/3mklWQafTYcqUKbj99ttrfAy6uBmiEmAwNEVpTpgdWYMLUjU/exTrM9rApnDPvPpwZymeTmwAtVzwcg6HHnSb2PwuGOXOc/rOFlEh719bGuoV+GFg4oUeBhERERERERERERHVgogEvR555BGsW7fOlc3RqlUr3HzzzejRowcyMzOh0+lgNBqRk5ODdevWYcaMGdi1axckScL69evx8MMP45NPPonEUFyGDh2KVatWYdq0aViyZAlyc3OhVCrRpEkTXHvttZgwYQJ0Ol2N+u7YsSM++eQTbNiwAVu2bMGpU6dQUFAAu90Og8GAli1bol+/frj11ltdGWBE3hgt5ejZ6Eqsz9kaXkcqdVDNDJYyjN3+G77pPNxt/V9HCjH161wsG5EEi0NyK3Ao1CDRrFBRGei6LDm4sRERERERERERERERhSPsoNemTZswe/ZsCIIAmUyGyZMn47777vMoZxYVFYWkpCR06dIF9913H6ZPn45nnnkGDocDc+bMwcSJE9G5c+dwh+MmMzMTU6ZMwZQpU0Lar0+fPigqKvK5PTo6GmPGjMGYMWPCHCFdaqpnUVntZsxb8wVS0Snsvi1j7oF6VuDgcaKxGILgntEVAzMAoP+Cs5jskKCtuoNWB5SGNhazzJlJ1iKW5QOJiIiIiIiIiIiI6PyQhdvBzJkzXcuTJ0/G/fffH3D+HkEQMHHiRLz00kuudd9//324QyGqd1pndkFNygd6Y7t6XFDtvkjp5xF8M1eJf1c/e4c3ewBl2e09+pHkvgNaydZiAMCghpErW0pERERERERERERE5E/YQa/Vq1cDAFJTU3H//feHtO/EiRORlpYGAFi1alW4QyGq86oHm3SaaEgBgl4JDeKC61wQIMYEbvtS1nU4CoPbOlmVMQjVxlOs0OGK2Bs9+rGMfwTGZz7weozFCR0AAI308oDjISIiIiIiIiIiIiKKhLCDXrm5uRAEAT179gx534r9JEnCyZMnwx0KUb1TWHoWEkS/bdq0bht8h0qV38056gTkaJJgr3bquwe93EkQkKNJ8OhL/dW7EJt5H1uuOh4AkKlneUMiIiIiIiIiIiIiOj/CviNtNjvnAoqKiqrR/hX7VfRDdClp27g79ub/DZvdBKX7TFoAAItQihbNWgbfocwzs6rsg5+BogJ0WFCCo9okAIAkCG5VFd0DXZ6ZZ8Vyncc6KaEBAMB8x+PQfPGWa/1mfZZruVE0M72IiIiIiIiIiIiI6PwIO+iVkJCAkydP4tChQzXa//Dhw65+iC521csbrtv9Oyx2M84odiJaTINCUru2WYUylMhOBNWv8o+fIN+0ErKzuc7jRMXANuBaOLLbAPpY7LRF4aj2jKt99dwy/5legMNLMK1Tk0fxzxcn8GTrnnghuw2UB/5BrsqAu1re62rTkOUNiYiIiIiIiIiIiOg8CTvo1bJlS+Tm5mLt2rU4cuQIsrKygt73yJEjWLNmDQRBQMuWIWSzENVDkiShuLjYbd3JwhxABjgEC4rkh2vct+zEESh2bXa9tne/AocH34Y2s04Bm3LRyuB+qovVyhumagXA4mPc58JgQ9s/iV+3vw4AeLvhMPyjywAAvL7LDMfVU/DjukM4pYqFSV4ZuNMpwq6gSkREREREREREREQUlLDvSA8cOBAA4HA4cM8996C0tDSo/crLy3HvvffCbrcDAAYPHhzuUIjqtDVr1rh+34PVLL19cA1N5W4vbWqdM+B1zu4i9+NWz/S6r1UUZg90ZltWz/Sq8Ht8eyj6fYtpTy/Ek01vctv21vYyHNY2cAt4XZGmrt4FEREREREREREREVGtCTvoNX78eCQnJwMANm7ciP79+2PRokUQxeq31Z0kScLixYvRv39/bNiwAYIgoEGDBrjlllvCHQpRnWWxWPDPP/+EvF/3llcG1U6oFvTaa/UfcJKqhbby8/MwMEODE7ekQimr3rbqgQQ8vzG4wPanfeOCakdEREREREREREREFAlhlzeMiorCe++9h1tuuQWiKOLgwYO45ZZbkJCQgM6dOyMzMxM6nQ5GoxHHjh3D5s2bkZeXB8AZAFMoFJg6dSp0Ol3Yb4aorjKZTAHbXNlpFBwOO/af2AadOhqXtx6MZhlBZHqJIhRb17itOmxX+w1pi9WCXocPH4bdbkeUUgFUm3eseu5XvsV7QLuqVgYFkrScz4uIiIiIiIiIiIiIzp+wg14AMGTIEHzyySd45JFHUFZWBkmSkJeXh99//92jrVTlhrper8fUqVMxaNCgSAyDqB6qPB9S4zPRsmEnDOh8fQi7S1B9O9VjdZ5M63e3jBg14D69GAoLC5GUlORnhMGLVXEuLyIiIiIiIiIiIiI6vyJ2Z3rUqFFYuXIlbrzxRqjVztJqkiR5/AcAarUaY8eOxcqVK3HddddFaghEdZbkkT3lSSlXhdyvcv43UC392WP9r3n+T20hIcNjXUVJ0upjrVnQy9fMYEREREREREREREREtSMimV4VsrKyMG3aNLz++utYv349tm/fjry8PJSXlyMqKgqJiYlo3749unfvjtjY2EgemqhOOnXqFFasWIGSkpKAbdMSskLuXz33c6/rCxTRfvfr0Lwpjh76222dr8Bc9fm/giETGPQiIiIiIiIiIiIiovMrokGvCrGxsRg4cCAGDhxYG90T1RsrV64MKuAFAFp1VEh9y/Zt97ltjy7N7759UtU4pVbDYrG41vkKeukVAk47Qhoa/jppCdyIiIiIiIiIiIiIiCiCOPEOUS0qKiryu90OMwCgaWqbkPpVLpoJ3SsPe922R5uKfJX/TC+tQoBQLRuragnSqm5oqgtpbEREREREREREREREFwKDXkS1JJh5vKxCGQDALtqC7lc4cQTqH6b53P5c49F+93//coOzHy9BL28mttb77KvojnScvc0zq2zGVfF+x0BEREREREREREREFGkMehFdSOfiTjq178BSdcp1y/xuXx7X2u31oAw1hjbUIFYl4Msr4nFbC99lFL0FvgRBwHNdYjzWt49XOscjE/BJ3zjX+p7JKvRLVfsdIxERERERERERERFRpAU1p9f333/v9nrcuHE+t4Wjar9E9V0wmV4VstPaBd1WNe8rn9vWxDRDgdK9tGGPZDUea+9Z7jDYTC8AeKStHlN3lKLIWtnmq/6V2VxjmuowhmUQiYiIiIiIiIiIiOgCCirodf/997tukAuC4BacqrotHNX7JbqUKOTKoNoJhXl+t2sdFo91CWrvCZ3egl4Wi+f+giBALhNwcFwqNufZIBOAdvFKqOThn/dERERERERERERERJESVNAL8J8FEkpGC9GlIpTzQqv2XXLQjcXsd3PH8hyPdfGa4INeZrNn/1FRzrHJZQK6NVAFN04iIiIiIiIiIiIiovMsqKCXvwwsZmcReRdK0KtxSsvgGooOv5unpg/2WBdKppcoih7tFIqgY+NERERERERERERERBdMUHezP/rooxptI6LgaFTBzYcl2Kx+t7/XcKjHurgwgl5yuTyocRERERERERERERERXWje74YTUdgCZXrZYAQAxOmTgu/Ubve56eVG1yFH495XglqGpjHBZWqZTCbYbDa3dTIZPyKIiIiIiIiIiIiIqH5g3TKiWhIo6FUiPwEAUCrUwXdqt3ldbRPk+DB9oNu6DglKTO4aA5Vc8LpP9UyvnJwcWCwWt3UMehERERERERERERFRfRF20Ov1118HAHTp0gUDBgwIef/ly5dj3bp1AIAnn3wy3OEQ1RvlstMAAFUIQS95zgGPdfbOvXC1ox/OqmJd68Zl6/Bxnzi/fRUXF7u91uv1sFrdyydWD4IREREREREREREREdVVYQe9XnvtNQiCgLvvvrtGQa+lS5figw8+gCAIDHrRRcVfppeIyjKF1TOu/FHN+cxjXXLiAyi2uh9rXHbgOcIaNmyIY8eOVY5JFD3GEh8fH/TYiIiIiIiIiIiIiIguJNYuI6olgcobVujVdmjQfQpmo8e66gEvAIhVBQ6kGQwGt9eHDh3CyZMn3da1atUq6LEREREREREREREREV1IFzzoVREYCCXbhag+8Bf0klC5LT0hK+LH1isCn9rVz7nqpQ2JiIiIiIiIiIiIiOqTCx70qphXSKcLXI6N6GIkE4I8De12j1WL49t7bRqlDBxElslCD4wREREREREREREREdVVFzToZbPZsGrVKgBAamrqhRwKUcQFW95QCDLoJTvwj8c6g92z3CHAoBcRERERERERERERXXoUoTT+/vvvfW7bv3+/3+1V2Ww2nDx5EosWLcKRI0cgCAK6dOkSylCI6ryysjKf21QKNfp3vBaiKEKt1AbsS5ZzEJov3vJYbxfkXttHKwMHtILJrmTQi4iIiIiIiIiIiIjqi5CCXvfff7/Xm+CSJGHFihVYsWJFjQYhCALuuOOOGu1LVFfl5ub63CaJwJUdrwu6L1nOAchOHfNY/0dcW491S4cnBdVnVlYWtm/fjpKSEp9tGPQiIiIiIiIiIiK6uIiiCLPZDLPZDIfDcaGHQ+STSqWCTqeDUqkMep+Qgl6A75JtwZZyq06r1eKVV15B9+7da7Q/UX0kimJI7YUy74Gpz1L7u73eOToZGfrgTmutVovrr78eZ86cweHDh7Fr1y7P4zLoRUREREREREREdNGwWq0oKipCVFQUYmJioFCEHCIgOi8kSYLVakVxcTG0Wi2ioqKC2i+k3+hx48Z5rPv+++8hCAKaNWsWVIlCQRCg0WgQFxeH1q1bY8CAAYiJiQllGET1Xvv27UNqr/7+Q49101OvxCl1nNu6YANeFRQKBdLS0mAwGBj0IiIiIiIiIiIiuog5HA4UFRUhISEBcrn3aVOI6gpBEKBWq6FSqZCfnw+VShVUxldId8g/+ugjj3UV83j169cPb7zxRijdEV3U/GU/RuIJincaDnN73TNZVeO+dDodWrZsiT179oQ7LCIiIiIiIiIiIqqDysvLER0dzYAX1SuCICA6OhpGoxGxsbEB28vCPWBGRgYyMjIQHx8fbldEFxV/Qa9IZFBlWvLdXv88ODGs/ho3buyxjpleREREREREREREFweLxQKNRnOhh0EUMpVKBavVGlTbsNNNduzYEW4XRJecs8W52HVUQmp8JuKik2rUh02ofCKj8Pa0sANUMplnDJxBLyIiIiIiIiIioosH7/dRfRTK723YmV5EFLpth/7G98umYv+JIILGDrvX1VaZM2b9UW9DRP5YMehFRERERERERERERPVZ+BMLAdi3bx+sViuUSiVatGgR9H579+6FzWaDRqNBdnZ2JIZCVGf4K28IOLd5CzR5MJu8rnaci1knaiJTg9dbLd+gxkdEREREREREREREVAeEfUc7JycHPXv2RN++ffH++++HtO/777+Pvn374vLLL8epU6fCHQpRveEQnPVHBSHwKSj4CHpV0Ckjk40VHx/vVtNXoVCgQYMGEembiIiIiIiIiIiIiKi2hR30+vnnnyGKIgBgwoQJIe171113QZIk2O12zJ07N9yhENUpvjK9RIUZulgV4qOToVFqA3dk8R70OqR1BqR08sgEveRyOYYPH46WLVuiWbNmuPrqq6HVBjE+IiIiIiIiIiIiIqI6IOzyhitXrgQApKSkoFOnTiHt26VLF6SkpOD06dNYsWIF7r///nCHQ1RnabRqyJPKIFfLIZM1QrTWgDZZ3QLuJ5iMHuteyxyJQqUeABCtity8W3FxcejTp0/E+iMiIiIiIiIiIiIiOl/CzvTavXs3BEFAhw4darR/hw4dIEkS9uzZE+5QiOqU6ple+hgtdp9ch51H1mH7oTXYe3xrUP3ITh3zWPdMkxtdy5Ga04uIiIiIiIiIiIiIqD4LO+iVn58PAEhOTq7R/hX75eXlhTsUojpNqpaQJQjBZWgJBWf9bo+NYKYXEREREREREREREdU9VqsVnTt3hsFgwLx58y70cPyaOnUqDAYDhg0bdt6PHXbQq4LNZqvRfna73e3/RJcKIcjTz3blSEgqtev1/6UPctsuCzJ4RkRERERERERERES1Z9KkSTAYDDAYDFixYkVI+/7555+ufZ988kmP7dOmTcOhQ4fQunVrjBw50msfhw4dwpw5c/DUU09h8ODBSE1NdfU5Y8aMkMZjt9vx+eefY+jQoWjatClSUlLQsWNHTJo0Cbt37/a775133on4+HisXr0a8+fPD+m44Qo76JWQkAAAyMnJqdH+R48edeuH6GJRvbwh4P462EwvREXD9PT/wdZnKF5pPAr/aTLOtalfqtrPjkRERERERERERER0vowdO9a1PGvWrJD2nTlzpmt53LhxbttKS0vx3nvvAQAef/xxr/eWV61ahc6dO+Puu+/Gxx9/jHXr1sFkMoU0hgr5+fkYNGgQHnvsMaxZswb5+fkwm804cuQIvvzyS1xxxRX4+uuvfe6v1+vxwAMPAABeffVViKJYo3HURNhBr2bNmkGSJGzYsAFFRUUh7VtUVIQNGzZAEAQ0btw43KEQ1SkeQa9qL4MOegEQs5rDfNcTmJx1PSxylWv95G4x4QyRiIiIiIiIiIiIiCKkR48erljHggULgg46lZeX45dffgEAtGrVCh07dnTb/vnnn6OgoAAZGRm49tprvfZR9X60TCZDq1at0KVLl5Dfg8PhwC233ILNmzcDAEaMGIE5c+Zg6dKleP3115GUlASLxYJJkybh999/99nP3XffDY1Gg927d2PhwoUhj6Omwg569e/fH4CznuRrr70W0r5TpkyB1Wp164foolUtxhVsWUL5+uVQzvsa4sLvcd+xxehWctC1zaCKWIVSIiIiIiIiIiIiIgrTjTfeCAAoKSnBokWLgtpnwYIFKC8vd9u/gsPhwKeffgoAuOGGGyCTeb8nnJaWhpdeegkLFy5ETk4O1qxZgzvvvDPk8X/33XdYs2YNAGfg6ptvvsGAAQPQpUsX3Hvvvfjtt98QExMDURTx5JNP+py6KjY2FgMHDgQATJ8+PeRx1FTYd8zHjRsHnU4HAPjkk08wderUoPZ7//33Xf9QarUaN910U7hDIaoVJSUlOH78uCtAW92BAwewdOlSbNiwwWcbb4Kd00u57k+o536O2Dmf4L0D32BIwVbXNoOaQS8iIiIiIiIiIiKiumLs2LGuKl/Bljj84YcfADgztMaMGeO2bdmyZTh+/DgAYPTo0T77aNq0KR566CH07t0ber2+JkMHAHzwwQcAgLi4OEyePNlje5MmTfDoo48CcM4h5i+Lq2K8q1evxuHDh2s8plCEfcc8KSkJDz/8sCt17oUXXsDgwYMxZ84cnD592q3tmTNnMGfOHAwZMgQvvvgiAGeJtwceeABpaWnhDoUo4vbt24cffvgBv/76K+bMmeOKtlc4evQoli1bhkOHDmHr1q1YuXKla1v18oZSTef0srkH0iyCEgAgE4BoZfAlEomIiIiIiIiIiIiodmVlZaFHjx4AgKVLl+Ls2bN+2588eRIrVqwAAPTt29cjVvLTTz8BcAa12rRpUwsjrnTgwAHs3bsXAHDddde5Ep6qq5rE5C/oNXjwYGg0GgDAnDlzIjhS3yKSJvLEE09g2LBhrpv8GzZswD333INWrVohNTUV2dnZSE1NRcuWLXHPPfdg/fr1rrZDhgzBM888E4lhEEXctm3bXMvl5eXYv3+/2/Z9+/a5vT506JBruXrQy+6wub0OOuhld9/PLHMGvWJVQtAlEomIiIiIiIiIiIjo/Bg7diwAwG6348cff/Tbds6cORBF0W2/qioSLbp27RrhUXqqKGsIAL169fLZLjk5GdnZ2QCAtWvX+mynVqvRrl07AMAff/wRoVH6F5GglyAI+Prrr/HII49AEARIkuT6z2w2Iz8/H2az2W29TCbDww8/jG+++SYSQyCqFUVFRW6vqwa1AGfpQ28coh1ni3Pd1uXmuadvipIY1BgEm3vQy3Iu6MX5vIiIiIiIiIiIiKg2mEymi/q/2nbttde6MpwqShf6MnPmTACAXq/HiBEj3LadOHECOTk5AIDOnTvXwkjdVWR5AUCzZs38tq3YfuLECY8KaVVVjHvTpk0wm80RGKV/ikh1JJPJ8MILL2D8+PH48MMPsXTpUtc/RlWZmZkYOHAg7rvvPjRt2jRShyc6L3wFuaqb//eXOHTiOGKQ7rPNibwga5hWL28oc562nM+LiIiIiIiIiIiIasO33357oYdQqyZMmFCr/cfGxmLo0KH46aefsGXLFuzfv99rEGnnzp34559/AADDhw9HVFSU2/b169e7ltu3b1+rYwaA3NzKRI70dN/3tgEgIyMDgLPiWW5urs8gWceOHQE4s9527txZ6xlrEQt6VWjatCneeecdAMDZs2dx5swZlJWVQa/Xo0GDBkhKSor0IYkiymq1Yt26dcjLy/PYZrPZsGXLFnTq1AmAZwlDwJnBtfnASsShSWQG5KO8IQsbEhEREREREREREdVNY8eOdc3H9cMPP3id5qlqFti4ceM8tp84ccK1fD5iK2VlZa7l6gG46qrO9+Uv06vquI8cOVLrQa9aTRVJSkpCmzZtcNlll6FNmzYMeFG98Pfff2PPnj1eg14AsHXrVleNVW+qz91VQRI8A2TBEDwyvZxBr9PG4MojEhEREREREREREdH5ddVVV6FBgwYAgFmzZnkkUIiiiDlz5gBwZlX16dPHo4/8/HzXssFgqL3BnlO1/KBKpfLbtup2fyUj4+LiXMunT58OY3TBYX00oiokScL+/fv9trHb7bDZvAe2AGfQSylFIVpM89uPWqkJblB296CXVXAmaPZM8f+hQ0REREREREREREQXhkKhwA033AAAyMnJwZo1a9y2r1ixAidPngQAjB49GjKZZ7imsLDQtXw+gl4V85ABzopo/lTdrtVqfbarOm6j0VjzwQUp4uUNieozX9ld1VVkenkrb7h5719ItrcL2MdlLQcENyhb9fKGzmDXv9pHB7c/ERERERERERERUQhuueWWCz2Ei8LYsWPx0UcfAXCWMrz88std22bOnOnWzhu1Wu1aNplMiI6u3XvCer3etVxeXu4WBKuuagDLXynEqllgSqUyzBEGxqAXURVnzpwJqp23YFeF5Rt/RTI8JxUUYXd7fUWHawIeRzX3C8iKC9zWWWTO07ZVXO1/QBAREREREREREdGlx1/mDgWvffv2aN26NXbt2oWff/4Zb7zxBtRqNcrLy7Fw4UIAQMeOHdGyZUuv+ycmJrqWCwsLaz3olZZWWb3sxIkTSEhI8Nn2+PHjAABBENz2q65qtlpsbGwERulfRMsbrlmzBo8//jj69++Ppk2bokGDBoiPjw/qP38/PKLzRRCEoNqJogij0YiioiLPPrycViIcMMoqs8iS4xpCqfBfnlC+fR1U877yWG+WKaFTBDdOIiIiIiIiIiIiIrpwxo0bBwAoLi7G4sWLAQALFy5EeXk5AN9ZXoB70MvbvehIa9GihWs50DRAFdvT09P9ZnpVHXdGRkZ4AwxCRIJehYWFuPHGGzFs2DB8/vnn2LZtGwoKCmCz2SBJUtD/EdUXkiRhw4YNPrZ6BqROKbbAJjg/xGSCHFd2vDbgMRTr/vS63iJTwmjn+UJERERERERERERU140ePRpyuRyAs8Rh1f8rlUrXvF/etG7d2rV88ODBWhylU8+ePV3Lq1ev9tnu9OnTOHDgAACgR48efvusOm5fGW2RFHbQy26347rrrsPvv//OABbVe8FmekmS5DOyLlQLetlhgV0wu15ffdnNaN2oa8BjiA2zva43y1jWkIiIiIiIiIiIiKg+SElJwRVXXAEA+P3337Fr1y6sWLECAHDVVVe5ZXNV16lTJ9e8Wps3b671sWZnZ7uyvX766Se3ebuq+u6771zLw4cP99tnxbhTUlLQsGHDCI3Ut7CDXl988QW2bdvmen3NNddg9uzZ2Lt3L86ePYvCwsKg/isoKPBzFKLzI9igV0XqqTc6sfqHlHsQeOHaryGKYuCDKDyn3MtVGXBQmxzMEImIiIiIiIiIiIioDqgoYWiz2XDXXXfB4XAAqCx96ItKpUKXLl0AAJs2bardQZ7z4IMPAnBW+Hv++ec9th8+fBjvvvsuAKBJkyZBB70qAn+1zfOueoh++ukn1/Krr76KiRMnhtsl0QVTXFwcVLuFCxf6nIcuSmoQcP+ggmsWs8eqYe2fhChEdCo+IiIiIiIiIiIiIqpFw4cPR3R0NEpLS7F7924AgMFgwJAhQwLue/XVV2P16tXYvHkzSktLER0d7bPtvHnzUFZW5nq9du1ar8sAkJycjAEDBnj0cdNNN2HGjBlYu3YtPv30U5w+fRq33XYbDAYDNm3ahDfffBMlJSWQyWR4/fXXofCSvFHh4MGDOH78uOtncD6EHfTas2cPBEFAs2bNGPCiem/79u1Bt83Pzw+qnVQt06tRcvOggl7KP+e5vT6oaYAd+kwAQEaUPMhREhEREREREREREdGFpNVqMXLkSMyYMcO17rrrroNarQ6477hx4zB58mSYzWYsXLjQb3bYM888g2PHjnnd9s033+Cbb75xve7Vq5fXoJdcLseMGTMwevRobN68GfPnz8f8+fPd2qjVarz55psYOHCg37HPnj0bABAXF4dBgwb5bRspYaeMVNR07No18BxFRJeixNgUXNHhGjQwpKNFw464vvc9gXcqL4Us75TbqqbmM67lNvGc14uIiIiIiIiIiIiovqgerKooeRhIfHw8RowYAQCYM2dOxMflTUJCApYsWYK3334bPXv2RHx8PDQaDbKysnDbbbdh+fLluPXWWwP2UzHe8ePHQ6VS1fawAUQg0yslJQU5OTmQyVhyjcgbQRBwVadRuKrTqIj1eVeLqIj1RURERERERERERES1q3fv3igqKqrRvhMnTsScOXOwfPly5OTkIDMz02u7HTt2hDFCdwqFAnfddRfuuuuuGu2/Zs0aHDhwACqVChMmTIjYuAIJO1LVpUsXSJKE/fv3R2I8RBedmnyQCWUlHuvWxDRzLbeOCzteTURERERERERERET1QNeuXTFixAg4HA68++67F3o4QXnzzTcBALfccgsaNmx43o4bdtDrtttuAwBs3LgRBw8eDHtARASoZ033WDeu9UOu5Tg1MyuJiIiIiIiIiIiILhXPPfccFAoFZsyYgRMnTlzo4fi1ceNG/Pnnn4iOjsaTTz55Xo8d9p3zvn374tZbb4XD4cDEiRNdc3zVBTk5OXj66afRrVs3pKWlISsrC/3798fUqVNrbZxGoxEdOnSAwWCAwWBAu3btauU4dGE0aNAg5H0yMjJC3kcoLnB7fUoZi+OaBNfrKCWDXkRERERERERERESXimbNmuGDDz7Ao48+iuPHj1/o4fhVUFCAJ598EtOnT0dycvJ5PXZEaqS99dZbsNls+P7773HFFVfg+eefx5AhQyCXyyPRfY38+uuvuPfee1FSUlkmzmg0YsuWLdiyZQu+/vprzJo1C02aNInocadMmYKjR49GtE+qO1q2bIkzZ86EtE/r1q1DPo58/0631083uTHkPoiIiIiIiIiIiIjo4jF27NgLPYSgDBo0CIMGDbogxw476DVixAjXslqtxv79+zF+/HhoNBpkZ2cjJiYGgiAE7EcQBMyfPz/c4QAAtm3bhjvvvBMmkwl6vR6PPvoo+vTpA5PJhLlz5+Krr77CgQMHMGbMGCxbtgzR0dERO+7HH38MjUYDpVKJ0tLSiPRLdUeogdzhw4cjNTU1tIOYyj1WqSS7a/nOFlGh9UdEREREREREREREdAkIO+i1atUqt6CWIAiQJAkmkwk7d+70s2clSZKCCowF6z//+Q9MJhMUCgXmzp2L7t27u7b169cPTZs2xXPPPYcDBw7ggw8+wFNPPRX2MR0OBx555BE4HA48+eST+Oabbxj0ughpddqQ2sfExIR8DFn+aY91meZ813KG/sJlUBIRERERERERERER1VURmRhIkiS3/3yt9/VfJG3atAlr1qwBAIwfP94t4FXhwQcfRIsWLQAA06ZNg81mC/u4H3/8MbZu3YpmzZph0qRJYfdHdZNcLoMDwf++1CSYK8k8g1p2ofJUjVJELkBMRERERERERERERHSxCDvTa8GCBZEYR8T88ssvruWbb77ZaxuZTIaxY8fixRdfRHFxMVauXIkrr7yyxsfMycnBq6++CgB45513oFKpatwX1W2SJKFMdhKxYmatHUN2/LDHum9S+riWlTIGvYiIiIiIiIiIiIiIqgs76NW7d+9IjCNiKrK8oqKi0LFjR5/tevXq5Vpeu3ZtWEGvxx9/HOXl5bjxxhvRp0+fwDtQnSWTySCKos/tEgAJwWcnBp3pJTqgWLYAmq/f87r5kDbZtdw5URn08YmIiIiIiIiIiIiILhVhB73qmn379gEAGjduDIXC99tr3ry5xz418eOPP2LJkiUwGAx45ZVXatwP1Q2By22KQC0EvZS/zIR6zqdBtW0dx6AXEREREREREREREVF1F1XQy2w2Iz8/HwCQnp7ut63BYEBUVBTKy8tx4sSJGh2vqKgITz31FADghRdeQGJiYo36qcpsNofdR11mtVrd/l/fWCyWkDK9LBZLUO30fgJeXyW7Zw+KNgvM4U9DRxSU+n7OEl2KeN4S1S88Z4nqF56zRPXPpXLeajSaCz0EIqI64aIKepWVlbmWo6KiArbX6XQoLy9HeXl5jY737LPP4syZM+jevTtuu+22GvVRXW5uLhwOR0T6qstOnz59oYfgVaBMrzNnTiOUTK/c3Fy/GYcAkLr8Z7/bn2lyo2t5YKIdx44dC/r4RJFSV89ZIvKN5y1R/cJzlqh+4TlLVP9czOetXC5HkyZNLvQwiIjqhIsq6FU1S0qpDFwCTq1WAwBMJlPIx1q9ejW+/fZbKBQKvPPOO8HP3RRAWlpaRPqpq6xWK06fPo3k5GSoVKoLPZyQJSUlQRSCD0qmp6cHfJ+Jq37xue3BZrfjpDrO9fq2NnFomFb/fm5Uf9X3c5boUsTzlqh+4TlLVL/wnCWqf3jeEhFdWsIOeo0YMSIS44AgCJg/f35YfVRN47XZAtd/qyg9p9VqQzqOxWLBpEmTIEkSJk6ciLZt24Y2UD8ulVRklUpV595r4Pm8AKVaBbNQBBF2yII4fbRarf8ArNV/+cM1Mc3cXndKjoJGIw94XKJIq4vnLBH5x/OWqH7hOUtUv/CcJap/eN4SEV0awg56rVq1KuwsJ0mSIpIppdfrXcvBlCw0Go0AgiuFWNVbb72F/fv3IyMjwzWnF10a1CoVHIIFpxRboRMTIUAOh2CBStRDL6V4tA/0ey0Yy/xuN8ndn0BKUMtCHzQREREREREREdVroiiif//+2LZtG9q2bYu//voLMlnt3yfKy8tDp06dUFpailtvvRVTp06t9WMSEYUjIuUNg8mQqU4QhBrt549Go0F8fDwKCgpw4sQJv22LiopcgbH09PSQjvP+++8DAPr164fFixd7bVMRUDMajfjxxx8BAImJiejXr19Ix6Lzx9vvo1ardZW/bN26NVRqZ9aWXTCjRH4cAPDU2A+x7O8lyD2YH/oxVWq/288oY91eaxSRKaNJRERERERERET1x5dffolt27YBAF588cWgA16iKOKPP/7A/PnzsWnTJpw6dQomkwlJSUlITU1F165d0adPH/Tt29drYkBiYiIeeOABvPbaa/j2229xxx13oFOnThF9b0REkRR20GvBggVBtRNFESUlJdi1axd+/vln7N69GxqNBi+99BJatmwZ7jBcWrRogTVr1uDw4cOw2+1QKLy/xX379rmWmzdvHtIxrFYrAGDGjBmYMWOG37b5+fm46667AAC9evVi0KueGTZsGERRhEKhQExMDIrK8jzaKBUqDO47El8c/MJtvUKhCPwFRKPzuemsMhpFytCyEImIiIiIiIiI6OJSVlaGKVOmAAC6deuGq666Kqj9tm/fjkmTJmHz5s0e244dO4Zjx45h/fr1+Oijj/DVV1/hmmuu8drPfffdh48++gglJSV49tlnsXDhwpq/GSKiWhZ20Kt3794htR8+fDieeOIJfPbZZ/jPf/6DyZMnY/bs2bjsssvCHQoAoGfPnlizZg3Ky8uxdetWdO3a1Wu71atXu5Z79OgRkWPTxUcmkyEuLs71Okobg/tHTIZcroAkSZAkEXK5AjJBhlGjRmHBggWu+eTatGkTMOgl3/q31/W/xbXHxBZ3ua07c2tamO+GiIiIiIiIiIjqm2nTpiEvz/kg9qRJk4LaZ9myZRg3bhzMZjMAQC6Xo1OnTmjcuDH0ej2Kioqwf/9+7N69Gw6Hw29fsbGxuOOOO/D+++9j1apVWL58Oa644opw3hIRUa2JSHnDmrj77rthMpnw3HPP4c4778SqVavcggs1NWzYMLzzzjsAnJlY3oJeoihi5syZAJwf2n369AnpGEVFRQHbtGvXDseOHUPDhg2xY8eOkPqnCyNQuc2Duf/ghxUfwmwxom/74RjQ+Qa37QkJCRgzZgxOnToFvV6PpKSkgMfUfP6mx7oXhr+Cl8uy3NZ93T8eKjlLGxIRERERERERXUrMZjOmTZsGAMjIyMDQoUMD7rN582a3gNddd92F//znP17vVRUVFWHRokXIzMz02+cdd9yBqVOnQpIkvPfeewx6EVGdVfuzHfpx//33IykpCSdPnsSXX34ZkT67dOmCnj17AgC++eYbrF+/3qPNBx98gL179wIAJk6cCKVS6bZ95cqVMBgMMBgMuO+++yIyLqr7vAW9BKEy0PT7ptkwWcohQcKK7Qu8ljrU6XRo0qQJGjRo4LavjwNCKC12W2XtM9Qj4NVQL8fILG3wb4SIiIiIiIiIiC4Ks2bNcmV53XzzzQGrClmtVjzwwAOugNcbb7yBt99+2+fD2QaDATfddFPAebqysrLQt29fAMDy5cuxa9euUN8KEYXJarWic+fOMBgMmDdvXq0c48SJE2jQoAGSkpJw4MCBWjlGbbugQS+5XI7LL78ckiRF9B/ptddeg1arhd1ux6hRo/DOO+9gw4YN+OuvvzBp0iQ899xzAIDs7Gw8+OCDETsuXdxO5B92e735wMrwOiwv9Vi1/eApj3X3t9aHdxwiIiIiIiIiIqqXvv32W9fyqFGjArb/3//+h927dwMArr76atxzzz0RG8t1113nWp4xY0bE+iW6mEyaNMmVULNixYqQ9v3zzz9d+z755JMe26dNm4ZDhw6hdevWGDlypM9+zpw5g5dffhn9+vVDZmYmUlJS0L59e0ycONFrklBV6enpuPnmm2Gz2fDMM8+ENP664oIGvQC4ShoePXo0Yn126NABn3/+OWJiYlBWVobJkydj4MCBGDlypCujLDs7G7NmzUJ0dHTEjkv1W8UTMFX5y9YSRTGs4wmiZ73kA3aNxzqVPKzDEBERERERERFRLbr88stdN6rnzJkT9H6PPPKIa7/HH3/cY/uRI0dcN6izs7PRokWLgH1+8cUXruXHHnss6LEEY9iwYa57ZXPmzAk4VQjRpWjs2LGu5VmzZoW0b8WUTAAwbtw4t22lpaV47733AACPP/64z/vWixYtQteuXfHWW29h27ZtKCkpgdlsRk5ODmbOnInBgwfjxRdf9DuORx99FEqlEosXL8amTZtCeg91wQUPeuXm5gIALBZLRPsdOnQoVq1ahfvvvx/Z2dnQ6XSIjY1Fp06d8OKLL+Kvv/5CkyZNInpMqt+sVqvHuqioKJ/tJSm8oBdsNo9V09IGeKxrE6f0WEdERERERERERHXDjTfe6FoO9ia3xWJxq3w1ZswYjzaLFy92LVeUFvRny5Yt2LdvHwBntkbXrl2DGkuwkpKS0KpVKwDA6dOnsWXLloj2T3Qx6NGjBxo3bgwAWLBgAUwmU1D7lZeX45dffgEAtGrVCh07dnTb/vnnn6OgoAAZGRm49tprvfbx999/47bbbkNJSQnUajUeeughLFiwAMuXL8cnn3yCjh07QpIkvPvuu5g6darPsWRmZroyyd58882gxl+XXNCgV25uLlauXAlBEJCcnBzx/jMzMzFlyhRs3LgRubm5OHr0KJYtW4ZHHnkEOp3O5359+vRBUVERioqK8PHHH9fo2Dt27EBRURF27NhR0+FTHeCvTvLpouPIK/YsRxg0u2eQbUO0ZyC2ewNVzY9BRERERERERES16oYbbnDdQ/rzzz9dc3D5s2TJEhQVFQEAmjRpgu7du3u0WbZsmWu5Z8+eAftcu3ata7l9+/YAgIKCArzzzjvo168fGjVqhLS0NHTo0AETJkzAr7/+GrDP6qqOo+r4iKhSRSC8pKQEixYtCmqfBQsWoLy83G3/Cg6HA59++ikA98+bqiRJwuOPPw6bzQa5XI5Zs2bhpZdeQp8+fdCxY0eMGTMGS5YsQf/+/QEAU6ZMwfHjx32O54YbbgDg/Kw6cuRIUO+hrrhgQa/9+/dj7NixrkhnME8rENUle49txUfzn63x/oKXTC+rTOH2+vdhSZD5KbFIREREREREREQXVnp6Onr16gUAsNvtmDt3bsB9qmaEjR492mubzZs3u5bbtGkTsM+qmVcZGRlYuXIlLr/8ckyePBnbtm1DcXExjEYjjh49itmzZ2PcuHEYNmxYUEG6Cu3atXMt18eyZ0Tnw9ixY13lB4PN/vzhhx8AOJMwqmd+Llu2zBWg8vV5sXXrVuzatQsAcP3116Nfv34ebVQqFd566y0Azql+pk2b5nM8AwYMQHx8PERRdJtbsD5QBG7i3+uvvx50W7vdjsLCQuzYsQMbN2501X2Vy+V44IEHwh0KUVhqUofY35xfgSg2LHd7bREUkAT3OHS7eJY2JCIiIiIiIiKq62688UasXLkSADB79mzcc889PtsWFxdjyZIlbvtWd/r0aZw9exaA8/5TdnZ2wDFUzdrIycnBuHHjUFZWBplMhu7duyM7OxsWiwVr1qxxtV29ejWGDBmCpUuXIjY2NuAxmjdv7lreuXNnwPZEl6KsrCz06NEDa9aswdKlS3H27FkkJSX5bH/y5EmsWLECgDM5KC0tzW37Tz/9BABo2rSpzwB41aD3gAGeU+hUaNq0KRo3bozDhw9j/vz5ePnll722UyqVGDJkCL777jvMnTsXzzzzjM8+65qwg16vvfZajW78VwQYZDIZ3n33XbcPTKK6IJjfa0GoebKk6uev3F6rJbt73wA0CmZ5ERERERERERHVdSNHjsS///1vmEwmbNiwAYcPH3bN61PdvHnzYLFYAADdunVDkyae010cPXrUtZyUlASVKvD0F8XFxa7l3377DYDzBveXX37plqEliiI++eQT/Pe//4Uoijhw4ACeeOIJTJ8+PeAxqt6Mz83NhcPhgFwuD7gf0aVm7NixWLNmDex2O3788UdMnDjRZ9s5c+ZAFEXXftVVBNT9zdNXUFDgWm7QoIHfsTVo0ACHDx9GTk4Ojh07hoYNG3pt161bN3z33Xc4dOgQDh48iKZNm/rtt66ISHlDSZJC/k8QBPTr1w9LlizBLbfcEolhEJ13Nc70ctj9bm4fr8TpW9P8tiEiIiIiIiIiorohJibm/9k77zCpqvOPf84t07b3haX3LiBNFMUSY8EaVKwxsSYxiaZYk5iYX4xojBp71Gg0JhbsNcaGgIggoNJ7X9hd2D71lt8fd/fuzs7M7rIs/Xyeh4e55542s1PuPd/zfl9OOeUU97g1S7Pm51ramDVSVlbmPs7NzW3XHILBYNxxRkYGr732WpzgBU4QwrXXXsvtt9/ulr388susW7euzTGaz8UwDHbu3NmuuUkOPurDNfvkXzgaTDmHcDQYVzcai6SsG4zU7da4e5uzzz4bn88HNFkXpuKFF14AID09nTPOOCPu3NatW9m0aRMAo0ePTtlHWlqa+7i5AJ6Mmpqm579y5cqU9ZqPN2fOnFb7PJDY40ivm266qd11dV0nIyODHj16MHr06DYVR4lkX9LS3rC5oJXM+vC6s/5EflZxh8ZSV32b8txRRR7eOy11uKtEIpFIJBKJRCKRSCQSieTA4/zzz3dtyF5++eWk66Zbt251F491Xefcc89N2ldzAcvv97dr/MYF9kauuuoqevTokbL+T37yEx599FG2b9+OZVm88cYb3HDDDa2OEQgEUs5Tcmhx1ws/3SfjDO05lmnHX5f03Otz/sHSjfPd4+OPOJsTRp2TtO6T7/2J8qpt7R73j5f/s+1Ke0BWVhannnoqr732GosWLWL16tX0798/od6SJUtYunQpAFOmTIkTrwC+/PJL9/GIESNSjjdw4ED38Zw5czjrrLOS1isvL2fVqlXucXNb1JYMHToUXdeJxWIsXryYyy67LGXdA4k9Fr1uvvnmzpiHRLLfaS2nl2VbCWWKUFCVjn2EtNn/TSiLCicU/P/Gtu2fLJFIJBKJRCKRSCQSiUQiObA46aSTyMvLY+fOnaxZs4aFCxcmRGbMmDHDXYM68cQTycvLa7Pf9uahb7lYPmXKlFbra5rGd7/7Xf75T2fxf968eZ02F4lE4lgVNgrhL774YtK8WM2jwC688MKE81u3bnUft5YXbMKECWRnZ1NVVcW///1vrrnmmqR2hH/6058wTdM9rq2tTdmnpmnk5ORQVlbGhg0bUtY70GiXveGcOXOYM2cO69ev39vzkUgOGNqK9FKUjruD2lmJYen5x/wdgGG5eof7lUgkEolEIpFIJBKJRCKR7B9aRm4lszRrXpYsd08jzSOqwuFwu8ZvaYPYPPIjFQMGDHAfl5aWtlk/FArFHbeM/JJIJE2ceOKJrtvdSy+9lLDGbFkWM2bMAKCkpIRJkyYl9NHcQjQ7OzvlWIFAgF/+8pcA1NXVcfrpp/PCCy+wa9cuotEoS5Ys4eqrr+aZZ56JyxHY1vdLTk4OADt27Gi13oFEu1btp0yZwhlnnMGjjz6acG769OlMnz6dDz/8sNMnJ5EcKNhJIr0EHcznBVgFXRLKgqqPNE3gVTver0QikUgkEolEIpFIJBKJZP/RPEfXa6+9FhdRsXTpUpYtWwYk5gBrSVFRkfu4vXmzmlunCSESIr+SkZGR4T6uq6trs37zuWia1q5INYnkcEXTNKZOnQrApk2bmDt3btz5mTNnumLzeeedlzTIorKy0n3cmugFcN1117kWhNu3b+faa6+lT58+FBYWcswxx/DSSy/Rs2dPfvazn7lt0tPTW+2zccyDycp0j+0N77rrLoQQXHnllZx00kmdMSeJZL/QWnh2VV1FQpmueTs8ljCNuOPZWc7Omxxvx6PHJBKJRCKRSCQSiUQikUgk+5exY8fSp08f1q1bR1lZGZ988om7ZvrSSy+59c4666yEHFzN6dmzp/u4oqKCaDQaF52RjMGDB7uPbdumvr6+TeGrubVZZmZmq3UBtm1rypnUtWtXVFVts43k4OTmaQ/uk3FaSx9z9tE/5IyjmvJI6Wrq9dgrT70taeDC/mbatGk88sgjgBPpOXHiRPfcCy+8EFcvGV5v03MOhUJxQnVLhBD87W9/48QTT+SRRx5hwYIFrvCemZnJBRdcwG233cYzzzzjtmlLSGuM7tT1g8edrF2iV6PNm/RslRxONLc3jJmxhPMZgewO990yp9eIuo0AbKk3k1WXSCQSiUQikUgkEolEIpEcJJx33nlMnz4dcISuk046Cdu2eeWVV9w6zSPCklFYWEhBQQHl5eXYts2aNWsYMmRIq22OPfbYuOOVK1cm5BRryapVq9zHJSUlrdZtWX/YsGFt1pccvKT52hZB9zY+T/vtMwPe1iOW9hcjRoxgyJAhLFu2jNdff527774br9dLfX09b7/9NgAjR45k0KBBSdvn5+e7jysrK1sVvRo566yzOOusswgGg5SVlaGqapxIvXbtWrduc7E8GY2RZllZWW2Oe6DQrrCSxhC3srKyvToZiWR/0lLUbS56bdvZufns1PUr4o4zTcc7tUe63B0jkUgkEolEIpFIJBKJRHIwc8EFF7iP3333XYLBILNnz2bLli0AdOvWjWOOOabNfpoLVkuWLGmzfo8ePRg5cqR7/M4777Ra3zAMPvjgA/f46KOPbnOM5vM48sgj26wvkUjgwgsvBKC6upr3338fgLfffpv6+nqg9fx+zUWvqqqq3Ro3EAjQq1cvunfvHheVuXjxYgB8Ph9Dhw5ttY/q6mrA+d46WGiX6NWzZ09s2+azzz7b7RdWIjnY2VK+ljc+fzqubG/tHDipJHVYu0QikUgkEolEIpFIJBKJ5MCnT58+jB07FnDyZL3zzju8/PLL7vnzzjsvbrN1Ko4//nj38RdffNGusa+99lr38RNPPOEKbcl49NFH3XxCPp+Pc889t83+m+ckaj4/iUSSmvPOO88VnV588cW4/3Vdd/N+JaN5hGfzCK2Osm7dOr799lsApkyZ0qptYVlZGTU1NQApI9EORNplbzh58mSWLFlCdXU148aN47TTTqOoqCgusdrChQvdsN2OctNNN+1Re4lkT0hl37l044KEsj3J55WMfxc6Xq4ZetsXPBLJ4YJt2+26CZBIJBKJRCKRSCQSieRA4/zzz2f+/PkAPPfcc3z99ddx59rDKaecws033wzAZ5991u5xH3nkEb755htqamo4++yz+ec//xkXzWHbNk899RS///3v3bJrr72WoqKiVvsuLy9n+fLlABQVFcVFlUkkktQUFxczefJkPvroI/73v/+xbNkyZs6cCcCJJ54YF83VklGjRuHz+QiHwyxcuJBzzjlnj+Zy5513uo+vvPLKVusuXLjQfTxmzJg9Gndf0i7R69prr+W5556jpqaGiooKnn322bjztm2zcOHCuBehI0jRS3Ig0bjYPnHIdxnZ92hs2+LbDV/y2Tdv0a/rHngW11YlFP2+t6PmZ3nbFXwpkRzS2GaU6KpH0IqPR805Yn9PRyKRSCQSiUQikUgkkt3m3HPP5dZbbyUWi8UJViNGjGgzh04jvXr1Yty4cXz55ZesWbOGlStXMnDgwFbbKIrCs88+y8knn0xZWRlr1qxh0qRJjB8/nn79+hGJRJg7dy6bN2922xxzzDH85je/aXM+77zzjrtp/Hvf+15cQIREImmdadOm8dFHHxGLxbjiiiswTRNosj5Mhcfj4cgjj2TOnDl89dVXrdatra1FCOGmq2rJ/fffz4wZM9z5TJgwodX+Gsfz+XxMnDix1boHEu36ZiopKWHGjBn06dMH27bj/jXSsnx3/0kk+5tU78OMQDZFOd3w6n521mznhJHncPr4Szo2SCRE+nVnxxVdMfBq1vmdnTS9M2ROL4kkuvYpjNL3iW2aQXjJn4is/vv+npJEIpFIJBKJRCKRSCS7RV5eHieccEJCeXujvBq55JKmNahXX321XW169erF22+/7UZiWZbF3Llzee6553jppZfiBK+LLrqIV155BU1rOzbi9ddfdx9ffPHF7XsCEokEcKwEMzIyANyIyezsbE455ZQ225522mmAE3lVW1ubst6aNWsYOnQoP/vZz3j11VdZuHAh8+fP5/nnn+e0005zoztHjhzZLte+RsH+hBNOwO/3t1n/QKFdkV7ghK8tWLCABQsW8PXXX1NVVUUsFmP69OkIIRg9ejQnnXTS3pyrRLJPaWmrlpNRwLTJ1+1Rn+o38xLK/tnlOPdx14AUvSQScD575s75bom3/9X7azKSTsC2TYztH2NVL0PNG4NW0HZyZIlEIpFIJBKJRCI52Jk2bRr//e9/3WNVVVvN3ZOM888/nzvuuIOKigqef/55brrppnZFWA0YMIAPP/yQ119/nVdeeYWlS5dSVlaGx+OhS5cuTJo0iUsuuaTdFoUbNmxw7diOO+64OLtEiUTSNn6/nzPPPJPnn3/eLTvnnHPwettOo3PhhRdyxx13EA6Hefvtt1uNDquurubZZ59NcOtr5JRTTuGxxx4jKyur1TE3btzIl19+CcAFF1zQ5hwPJNotejUyZsyYOP/GRkVw9OjRrsesRCJJjv+h38cdV6t+sG1oENiKpeglkYAVAS0djLqmouAWlEC3/TgpyZ4QWfInzPLPATC2vQfDb0crOGo/z0oikUgkEolEIpFI9i7nnHPOHuff8fl8/OhHP+KPf/wjW7Zs4d1332XKlCntaqtpGlOnTt1toS0ZTz/9tOuSdP311+9xfxLJ4ciFF14YJ3pNmzatXe1yc3M544wzmDFjBjNmzEgpevXr14977rmHmTNnsmzZMsrLyzFNk8LCQsaPH88FF1yQNAI1Ga+88gq2bdOlSxc30uxgYbdFr2RIe0LJoUDL93HLSK89RV38eUJZlhlyBS+ALlL0OuixLRNjy2tYoVK0rqegZvRPrGNb2MHNYJugZSAUHfQMhJB/fwDh74qaOwqzbJZbFtv0Ct5BP9+Ps5J0FNsyXMGrEbN8jhS9dhPbioIVQ2hp+3sqEolEIpFIJBKJZB9zzTXX8Oijj1JRUcEDDzzQbtGrs6iurubpp58G4Oijj+b444/fp+NLJIcKxxxzDFVVVR1qe+211zJjxgw+/fRTNm3aRI8ePRLqZGRkcNVVV3HVVVft0Twty+Lf//43AFdffTW6ru9Rf/uaPc42+PDDD/Pwww8fdCFuEklL9qZ4q33xEf77bm2znkftXKFNsu+JbfgX0TVPYmx9h/CCX2BHqxIrmRFC864h9OWPCX1+KcHZ0zC2f4JtRvb5fA9E9B5TEd7C+EIrtn8mI9lzrBgi0A2R1gNP/2sBMLZ/uJ8ndfBg2zaR1U8Q/PRMjB2fNpVHq7BjqX28JRKJRCKRSCQSyaFDeno6t97qrCvNnz+fjz76aJ+O/9hjj1FTU4OiKPzxj3/cp2NLJBKHMWPGcMYZZ2CaJvfdd99eHevVV19lzZo15OXl7bGAtj/YY9Hroosu4qKLLuLII4/sjPlIJAcMjZFe1fU7KavaSnnVNnbWbCcYqWujZSK+R5NfELyfO2KP5ig58IhteqXpwI5hVHyZUMesXJxQFl3+F0JfXIEV2rEXZ3dwIIRwot+aYUvR66BFaH70rqdh128iusHZJaT32HNrjcMFq3oZ5o5P4soiKx8kOHsawVnnEfziChlxL5FIJBKJRCKRHAZcfvnlHHHEEQDcfvvtWJa1T8atqKjgoYceAuCSSy5h9OjR+2RciUSSyO9+9zs0TeP5559n69ate2UM27a59957AbjllltIT0/fK+PsTTrF3lAiOZR578v/sHTjfPd48hFnceKoczul77mZA9zHJ5W0nbRQcuAjfEWOdWHjseZPqGOHSpO2tSMVGNs/xNP74r02v4OGRtFLaKB6EYpn/85HskcoWYOdB7EaAIyyWWglZ6D4i/bjrA5cYpvfILr6UQCU7OGo+RMwtr2LHa3GrF2DsfUdt64d3IpZ8cVBZRdpBbeBoqH4CtuuLJFIJBKJRCKRSABQFIWZM2fu83Hz8/PZvHlz2xUlEslep3///jz00EOsX7+eLVu2UFJS0uljbN++nTPPPJOpU6fygx/8oNP73xdI0UsiaSDVTnmbvZfr6+GSk93HYVPu1D8ksIz4Y5H4NSs8OSmb29HKzp7RQYne60L0Xhd1em49yf5BzRqM1u1MjC1vgtDQe0wluuoRlLTuePpdub+nd0BhBbe5gheAVfUtVtW3AMQ2vkhs4wsJbSLf/oFooAee3hehFU3eq/OzbbvDn0vbMgh+2pR7QO99GZ7eF3XW1CQSiUQikUgkEolEIjnkmTZt2l7tv0uXLtxyyy17dYy9zR7bG0okhwqrVq2KO25c1GsZLq6IzvvYVOlp7uNrhhx8oaJ7C9sMY1YtoX7WNOo/PoXgvGsJf3MHtlG/v6fWNnZL0UtNqKIVH4/wFadob+6FSR18CKFIwesQwzvgx3j6XQW2QXTVw5g75xHbNGN/T+uAI7y44cJSS/KbYEXwDv9tQrHW9TTs4CYiS+/GjlbvlXnZRpDQ/J8S/ORU6j8+BbN6xW73EV50Y9xxbP2z2PI7TyKRSCQSiUQikUgkEkknIkUviaSBtWvXpjjTMtJr9z82xtjjEspW+eNFj+G5ekKdwxWrdg3hhb+CWBUAdv0GzIrPMUo/2L8TaweeQT9HLZqMkjMaNXc0dmgbVrgssWKL95HeYyq+I+9H73nBPpqpRLLvse0WnvN61v6ZyAGMktbDeWA05Y9UMvrjGfBjAse+gpY3FjV/Qlwbo/zzhkcWVl2q37I9wyj9H1btavc4/NX12LbVbtHKtkys6mVJTuyZ6GXVbSC2+XXMXYuxbZtY6QeEFt1MdMMLMteZRCKRSCQSiUQikUgkhyHS3vAA49tvv8U0D91dz9FolB07dlBZWYnHc2Dn6InFYixevJiheZMZknucY3No22AKFi9evFt9pfUfw6j5Tb7Lu7Q0XiyMz79StXYJu9froYs/tpZuScrLNi2mfGfvfT6f3UOjR/VKvKaTt8vctZDt2yqp9Y6Kq1Vs5qNpHmwEoLKzMo9wXRjY3vDvwGBff2a9xma61D5HrXc0EbUYQ8kmrPfa6+NKOg/FCpMVmYcgRkzJpbj+JfdcnT6U5vFLdqyOxYsWgYzqa8b3KPIYZEYXuSVr1AswK9KholF0Ohs1+wR6Vf0FhSghOwtdxAjpfVizMUYk9k2nfG6FHaGg/i08VgV+Y0PC+eAnpwGwJeMKQnr/phO2RSC2GkvoRLTuZIc/J6J2wc64im61T8T18fU3SYSwduI1NtOt5nEUnAjbmMhEt528cVblYsq2raUicHqH+5dI9hUH0/WxRCKRn1mJ5GDkcPjcqqrK8OHD9/c0JBKJ5IBAVFVVyW2wBxB9+/Zl586d+3sahyX33HNP3PEzzzzD0qVL97jf7xZm8PLY3gQ0J7Jntb+Idb4ivj/4R1R4Mp1Kr98NM/+5x2MdKhwzPJMX/zAkofypd0r53VMb98OMdo+lz45h+64og3oEAPj822rOu305ANnpKn26+tFUga4KIjGLLeUR7vtpX/p3C/DCR2X85YUt+3P6+5X3/zKc4X2abD8/+qqSy/60cj/O6PChb1cfPo/C0g3BDveR5lNY9e9xrdYJRUyq601q6g1q6k2m/m4ZMePwuhTxaII+XX2s2xYmmuS5qwp8/5Rizjwmjyumr2RntZGkF/jecfnc/9O+KIpgW0WEKTct4ejhWdSFTD6Y37H8gD2LvIwdnMGCFbWoiuD+n/Vl9ICMNtud8qtv+XadY0H7xI0DOG1Cbtz5a+5ZxYKVtXz/lGJ+NtVJtHvcTxezZmu4Q/MUAv50VS++f0oKq1ggGDbpf9H8DvWfk64RipqEo4fXe1MikUgkEolEcnCSl5fXioORRNJEeXk5BQUF+3saEkmHaO/7V4peBxiHS6RXUVHRAbW7xrZtFixYEFc2bNgw/H7/Hvd9zH3XJ5Rpk5+PO/59r2om50T3eKxDhUBsFSW1/0gor/JOoDzt7H0/od0gPfI1xfUvIFrYYm7K/Ak9ah5OqB9V8gnq/ciOfNGs7o+JaD32+lzbw77+zBbVvURmdKF7HFEK2ZT9i70+7uFOXvA9csNONGq1dwxlaVNbra9atWSFvwBsqn0TMBVHwE+LLic/+BYea5dbt9YzgrDaDb+xgfTYMlbn3rXXnsfBgG5W0K3m72gNEUkAIa0n29MuwFBzW2mZHM3chW7tIqx1xxZedLOMntX3sTB0Nr6CUbv1uc0Kz6Uw+IZ7vMt3LGGtB6odJi/4HlG1mHp9IBGtKxnRbwmrJfiNdWRGF7vPw2+0vjEhquSxMetXHY7uE3aULrXPUe07Ct3aRVZ4HlG1gPRYU8RYTMlCs2opC5xNjXesO1ZW+HMyIwuJaF2o8J8O2ASMNdTrA7FFw+tkm/SvvM3ta0fa95w+JJK9yIF6fSyRSJIjP7MSycHH4fC5lZFekvYiRS/JwUx737/S3vAA41D/gQqHw2zevJnu3bvj8/n22biWZbFz504ikQgAHo+H/Px8FEVxz7cUvQYPHkx2dvY+md/lEweR7ZUp9poYSWR1NcbmV+JKiwadTkneyP0zpXYS3bCC2LrEvQT9u2cSSRI46NXB00zwAuitfYFv5Jl7a4q7xb7+zIaX/hdzR9OxTzMY3teJMlEz+u718Q9HrHAZoc+b7FezIgsoHnMDijcvaX3btgnP/wlWeB0A+cpK7OBWALRuZ2LU7Yqrn5WmUdDvNCJf/w6RM5qRI0funSdykBBZ/ThGdU1cmd/YSO/qu0HLQEnriZLeE6H60HtfilDb/tzZVozgnEsgVu2WHZExC++I77f6ubWNEMaOT8A20YqOJ/jFne45vfel5K5/ruEgGxQbzVhLVskY9J6nEvzsSVpmZGtL8AIIFB3JyMGj2qxnG/UILQ07Vkd09aOYVUvQunwHo/RDbGM7GZoPoaVhBsvx5/TCbBYkr1vO69Cj3wiEYiPSumNVfktk2ZsA+Mwt5Bf1xtPvh8S2VhLb8g/84x5FCEFo0S00zzxXVP8Kvcd+H6EcmosjhzpOXje7Q/lY9yX76/pYIpF0DPmZlUgOPuTnViKRSA4vpOglOeQxDIN3332XHTt2xJXn5+czZcoUdF1P2ba8upQXPnkI0zKYNOw08jKL6FU8qFPn98rJeQe94GVWLcE26sG2wDZRMgei+PZs14gQatyxWnQ8Wt6Bt9s+tu2/mLsWAjbYFmruKJSsIVjVzfLUaOlgJ4/gtCMVCWUi7UDPW7b3ULMcW0tzxycA2NFdhOf/BOHJIXDMf/bn1A5ZzLLZCWVW7ZrUold4B1bduqbjBsELwNjyZmJflQsJz18Iejbevt/vhBkffNi2iVnxBdg2drQSz6AbEKqfyFJHZFIyB2LVrASjFqt6CVb1EhAaep/L29W/UPQ4wQtAMxK/W1oS/vaPWJVOZGV01cMgVDwDf0p05YPOd5PiBSsCsaqmRooXoaWhdTsbY8vrzvj+Ltih0nbN1TPwuqTlthHEjlYhND/B2RcmrRNb/y/3sVX1bVNbM4x/3GPEtr2LVb8Fu349drSSyDe/R/i6YJv1EIsXGmObXiK25Q3n+QFW5SKUrKFYlYtoSWjetdihbWglp+Md+FOnfrgMq2oJatHxCJmT7oDDtm0iX/8Gc9dXACjZw1F8RaB40HtMRQl03c8zlEgkEolEIpFIJBLJ3kKKXpJDntLS0gTBC6CiooLNmzfTp0+fhp3A8Qgh+NtrN7vHr3/+D/Iyi7j+3LvbP3h9bZtVTiw5+HcZRVY+hF2/wT32Dr0ZxTd5zzpVPaD6QSiA0q5oh/2BVbsas6wpSkZ4svEO/BmR1X9vcNQSoPqxbStlHwAi0B07XAZWBDXniL076QMYvdsZ6N3OwCw5nfDCX7nlthXbj7M6xNESbVyVjH4pq9uG870mAj3ADCYVblsiAt3wj388Qcy2bRuzfA5WqBStYCJKoGQ3J39gY9s2dniHE6lUMc/5TjNDmDs+RSuZ4tazahLz1ikZ/Rwxq52oeeMwd36ZMH7KuUUrXcGrqdAkuvJBAIxt74GeBUIFsyHPm1DQu58FgHfAtRjb/4en35XoXU8ltPDXcUJUc0SgO57+10CsGqF4MKuXYZbPIbbJieZVC47BLE8UX1Mh0nq5vzlKel/8oxtycprhuOcUOP5diNVghbYR/iqJTWqD4AUQXnyrM5e8sZg75yO8BdiRcudlCW1zXpOt7+AZcB1CCIQnj8iqR2HZ3QSOf69V4cusXkH469vAqMc3avph/R2/t7BC28G2EP4uAIQX34JVubjpfNW3WDjvT2Pbu/jGPICaOXB/TLVNbCMEqifh+1IikUgkEolEIpFIJO1Dil6SQ55QKJTyXDAYTHnOShKZs7MmUTxLSTRC4LdXtr/+QYwQSnwGqzYEnvbg6X0Jnt6X7HE/e50WlknG1rcxtn+MEuiGrXrxDbsN4cnGrFmF1v1c7PpNmLuarDSVrCGAcCLlABQPatbgffgEDlBaLvZL0Wu3sM0otlGLHa3EDm1HCXRDSe+VtK7e9VT0rqdix2qIbngBvfvZbpSXHasDbITuWExG1z1HbIOTk9AObkJ4kkeDeQb8mOiqR5rmE9ySdAE3tuHfxBos9GIbX8A/7rE9jhI9ULBtk8i3dzhiVwNqzijMis8B57uiNZTM3Ysq9vS/hlCj6CV0ajK/S05rEUhaOsJfgpI5EKwoZvlsRKAEJWOAG2kZmPAEthHCrPoaofpQ8yYg1CabP//oezEqvsC2YngHXU/oiyuSD1V8ElreGPc4uvJhrLqmJNvJBC8lewRWzfLEz76eBc1+cbzDbml6DQbdgNb1FKJrnsKqXkrwk9NQsoZiRytR88Zj7pxHW5g756NkD08p4Bnb3sOqW4ux7X2EvxjbqMXY/iF6l+8krW9Hqwl/db1zoPowymajZA4GRYuz3LOC28A2UNIOjHyOBxOR5fdjlL7vHou0nmhFk/H0vQKzfDZW3Tqsuo3YsSqwnPypsc2vow69aT/NODnCimB+fjZBQO91EWr+eMxdi1DzxqFm9MG2DMyyz1DzxiL0DMzaNYTnO5GTeo/z0Pv+MEF8tSI7sSM7UdJ6HLCbhyQSiUQikUgkEomks9kroldVVRVffPEFW7dupaqqCsMwuOmmA+vGUiIBWLt2LX6/n4yMjIRzMWPPFtm1eR+j7EwUyb5qtvD8/QGBPRrjQMC2jDirMwCrftN+ms2+xbZt7FASIdQMYtWuaqhjIQA1cwBq5gC3ihPhYIOeCUYIo2IuSnof9JLTXIHhsEY0E72E4kSbSNpNbMsbxNY+FVeWdsL7KWo7CD0Tb/+r3ePohheIrXsWsNF7X4Le7UxiG+MtJoU3D9uoRSuZgprRn8iy6QSOe91ZwG+BbYbdRVezZjV2pAJj+4dNFYx6zJ1fopScvpvP9sDEqloSJ3gBruClFZ/kWB7u+ARPv6tAqKgFR4MQGKUfEVv3NJ4+u2cFqQRK8I64A2PL61ieIoxYIea3txD25eLpfw2KrzCuvlB07NA2zFCTPaUd3Io++NdoRcc7C+tCIPRMFP/JycdM74Wn4TdNBEoITH4Tq3olSuaABjHoExR/MWrBMfGvTbjpe9Mz8OcYpR/gG/l/2JGdRJbdjVW7BjV7KGC74pNn0C8wtryBb9RdhBb+EgC95zSUQLem5yQEatYQ1JwRWNVOEsXG/20tHe+IPxD55nbU/InYRm1KYcvT94co6b1B0Ql+0vR+FJ4comv/AUYdqH7UnFGI4pOwqpZgF5/obACxbYwtb2CUfYaSORCzoln0nRnGjuwk9MWV2JEytC4n4xl0PdFVj8SJoIHJ7yCUQ+c7z26wPsaKEfzsXLc8MGkGQk/HtqJYdetR0pxcdrYZJTjnIud1hlYj6cyalXGCF4Bdv5HYun8SW/dPtOKTMHfOT2y34xM4gEQv27bpsrVZdHN4B+EFPwcgtu4ZPAN/jlm52I0sVwuPi4syj216GeHvilZ4DHasFlQfoTkXxY3hG/uwzI0pkUgkEolEIpFIDgs6VfRasGABd999Nx999FGCpU5L0ausrIyLLroIy7IYO3Ys06dP78ypSCTtoqysjI8//jjpOXUPF5y0+TOTlt/R63vu41+MOATEDdtIKIptfAFP38s71p0ZdnZiCw0UDYR2wCSgt0KlWLWrEd58hJ6N0NLajBwQSvKvWdsIuhEzAFq3s/EOuLZT53swo6T3JHDc607El81uLQDbtu2IC2YYtXASQvG03egQQ2iJgrptGSnfjwl1jXpi655xj2MbnnfyrbWI4rRqV+EbeRcIBaNiHv6JzyFUn5Mvp8HKr9mk4vozK75wj5WcUagZ/ZKLyEmIbXsfY8enKN589N4XozRYmh1IGM2eXxyKjmfwDcQ2vow+6h7UnOFxpz29LsDT64IOjanlj0PLH0eotozsBVeCHcWshVDFPNKOT4ws8x/1DKG5TeKad+gtqFkdz1spFI/7fITqxdPzvKT11NwjmxbshQqKTnjRzSjZw7Bq1wAQ2/AftOKT8B71S4SeRWzTDLzDbkPoGXgHXY8S6IHQ05P2r3c/F6tmZUO+Rccq0nfEH7Btm8CklxB6Jmb1CiLf3oEd3ZXQ3o5WuQKt1v17GJtfaSivxDv0ZiJL7wIzFB+tp3oxd36F3UxEjMvt2ECj8AlglH6AUfqB8zJ48rCjOwGIrnnikPk9iG2aQXTds873QYu8c+FFN6KVnEF05QNumaf/j4iufjS+3lfXo3U9HQRoRcfH2X4K1Yfwd3HEMiuK4u+KFS537S/jhPVmBCbNACC67p+oBZNQM/p0xtPFqt+MWb0cxZePkt4X4clqVzu7LP5a1KpbB4pOYOKzGNs/inuNgDjBq5HoygcS6jXH2P6hFL0kEolEIpFIJBLJYUGniV733Xcfd955J6ZpJgheyXZnFhYWUlhYyHvvvcfSpUu56aabyM3N7azpSCQureU0aQ2P7u1QO2XLOjwvP4n2deKC57UDruC9vJH4VcGWS7qgKq1YTx0sJLGB3BOMre8QXfOEe6zmjsY38s5OHaOjhOb+YPcbpYhQ0ntNcyzFqpeiZAzosEh4qCKEiq0IsKJO9Meqh9F7X9ou68fo6kcxtrwJgLLtA/yjD85NFbYVw9y5ABQdNXvYbllTKf6uCWVWzcqG6JnWMcrnEFnm5EhSCydhls0C2yK8uMlGTskc7FjPKV6s8HaiK+4HoaF3PQVwFqI9/a4iuvJvAHiH3BQvuLUQIq3KRViVi9C6nd3q3GwrRujzy7CjlU47wKxdjX/cY63mVNofeHpdiLH5tQSrPOEvQQgVT69pe21su+xjFDvarMDArFmJWT4XvecFiIY8bkL1ETjmBYQne6/NJRnewTcQbFi0j674K56BPweznljph2hdTsHT7wqsuvUIbz6KvxgAT59L3fZq1pBW+xd6Br6Rd2LbZpytZvN3iJo1CP/Rz4NRR3T9c03fGel9UfPGuvU8/a5AzRrk5J0rPgnFm4uacwTB2RfGjdnYHkArOR0lczBa3hiCs9v3d24UvHwj7wQtrV1tDhRs23Y/f1ZkpxOx6e8Kqo/omiedSg22glrxdzC2f4Sn3xWA7Yo0SvYIhOpLELzA+e4yhI5VvYTo8vtIO+E995yS1hOtcBK2ZWBHdiK0AP7hvyW26TWs+vWo2SPQS07DjlZj1qxAeHNR0vu5841teJHY1ncIjP876BmEF/8Gq3IRSuZAfKOmg+J1bEorv8Y3+h7UjL6YuxYS2/Qq6Bl4+l3p2sGaNSvd6CwA75BfoxWfiLFjJrEtb4EZQu91AVrhsc7Y2z4guuKv6L0uxq5aEf+c69YDJLzPhK8LWuFElIwBRJb+ud1/I+EtQM0eBjjf8Xa0Cr2VqFqrbh1m9XKEr8iJaGzYeGLbNlb1UqzQdrSCoxAH2XtVIpFIJBKJRCKRHB50iuj1xBNPcMcdd7jHAwYMYNKkSSxcuJBFixalbHfxxRfz3nvvEYvF+OCDD5g2be8tAEkku0uHFlBtG/8fr0OEk+cKO6p6FU92PYFL+gcODcELkubvEmk996C7eFtJc9dC6j85rSGFi4V/4nMHTc4fJWsIKMnFU6HoDYt+kkascDl2rMaJ7BMK0Q0vYu5o2v1u7lqYYNFn2zZYsbg8Q2bZbMcS0bawqr7GCm5zIo8OImKbXiW65u9xZW3ZEzZHyRnpPm4UrqJrn8bT9wdxwpdthoks+RMoXnzDf+MIXt/+0T1vls1K2r/wFUDNcrAijuAFYBtx4olechpal5MBKyHaLqXI0mBn1hKrfiNG+RdYtatcwct9DvUbMTa/it7je0nb7gusUClWcCtq5iDsSIWTw6/gKCcnTzOLQyVrCN6hN+/9CXkTc62FF/wcrfgkYlveRAl0wayYh7H9I0BB7/uDlFFZewOh+ggc9wZW9TJH2ErrDoDeY6pbR80ZsefjtGGLKoQAPQPvgB/j6fMD7Fg1wlcU9/svhIJWOCm+nSeHwDEvYFYuJrr2aexmdo1o6Rhb34Gt7xAFlOwjGnKTRRHeQkSgK0ILYJZ/TjKiG19GSe9FeMHP0Xuej97n+20+j32NbUacKFwrRnDOxWDUEZj8Nna0ktDnlyZvpAbQCo9xI9saN7d4+l9LdPVjWFXfgJ6N3utCYhv+k9g8fzxW9RLAJvTljxxR1FeE3u1M1JxR2LFarOAmhOrHDpeh9zw//u/oyULLHx/Xp1H2GWBBrAaj/HPsaBVWpXPfYtWsJPTFlQhfoRuxF57/E3wj7yT87f+BGUTvczmxjS/h6XUh0TVPNHyeHJSsIUSW3YPw5MSJU5Eld6Ic1R9si+iKvzrPLWcEZvE5bF//FUXia+zt76Z87fXuZyP8XTC2vtUUddgM77DbUNL7YpshYuuedaPR7Ug5wleIWbuWyPK/OnayVUvwJbF4DC+9C3PHp+6xZ8CPMcrmgBBYlYvd8uhyR6RVc0ennK/k8MOOVoGeecC4NEgkEolEIpFIDk/2WPTavn07t99+OwA+n497772Xiy5yPOR//etftyp6nXTSSXi9XqLRKLNmzZKil2Sv0NFIrw5RW51S8AIwGhauPOohIniBs/DVAjX3yI73l8QuMV5Y24d/zz1E735Ou+zkzF0LCX/zB7AibplvzAMovqJ9HoGxP4ltfAlj61ut19n2AXpXJ7+QWfktkaV/xo7VoHU9Fc+AHzk5dWK1ce8Z26jfq/PubKxIRYLgBTiCoJ7Zrj6EEPgnPIlRPhc7uNnpt3oJ4cU3OzmUtr6FbQTdcyKtFwDG1qYIChRv3HuyOWrOEU70ULOFe73HeQn56FK9//WSMzC2vImSPRwlvTd2rBbhyXX/tnHPO1qNsf0jYhtfiiv3Dvm1G5EWXfME0TVP4Bn4M/SS01p5ZTofY/snRJbdTcvvJjXrcbxDb8Uom4UdrUTLG4vSLKfj3kQo3qTflMKbj7Hl9RbCoUVs/b/QS05Paou5txCqFzV31D4bry2E5ncj4NpV35ONVjQZhOoIx420EG6tqq/xjb4X4S9GeHKww2WE5l4eV8c38k7Ci28FHPu+RjEktvElhCcHreupuxXpubewo1UE51wKdsyJ1rSaogkj3/4BO1qNCHTHjuwEs8W1kBl0Ba9GvMNvdwT0RmJVxDb8B73P94mt+ycAwt8FO1Qal6OwMQrKDu8guuYJ1MLj8A27hd0htmlGUxQaYIe3x21SEb5i9N4XEV3+17h2jX8n5zmFUHNHJ43mc4Wyxbci/CXYRp1r7xhacANa0bFNY8dqsWtnYXj6IfJ74MkbgZLem8iye7FqVyHSeuHpcynmzq8wd32FCHTDO/hXCE8WSkY/rJrVRJY5Ec3mroUYpR9g1a7BP+FJwl//Fqt6Gd5htxJd/YST464hQt/c8Qn2kF/HiRNmzco4wQsguuqRlK9jeMmdpB07I+V5yYGJbdsYm19xPwNK1hA8fb5P+OvfgRVByRmN74jfuxtWjLLZTgRn9nC04pMQQmDHaohtex+rZhVa4bHuezq6/l+YFfPwjbwTJa07thl1ovZjNRjlc1DSe6PmjjrgxHyJRCKRSCQSyaHFHote//jHPwiFQgghuPPOO13Bqz14vV4GDx7M4sWLWbYsMe+BRLI/SRbplZtR1HqbaLjV8y8UTQTAewjd5wnVlzz6pp3ENr1CbMvbCF8B3kHXg5VE9IrrPDGybJ8h1AQ7R++I3xNZfj/EqhKqG9s/wo5WO5EV6b2c/GSKjpo/Hq1golvPtq0EcSG84OcoOSPxj7qLw4cWf9skr3d0xV+dxeb8cURXP+bm4zG2voVWfLxje6Z6wGgWMZhCuIkbObgF24wihEAESvZrHrBkeYAAwl/fjqf/VW1au9mxOsfGS89CzRlJeO1TKDmjAQurZhV2pByrZmV8m/qN1M+6IC7njlY4KWU+HGPru3iH3UoktAMruAWt+AT0Pt9PWjcZSlp3Ase9jlW/Eat6BdEtjqWZufNL/GMeiBNfjIq5CYIX4OQJavncU0SK7U1im18hpRiv6OhdTtqn8wEgZyxVOReSXfkf0NJRMvpjVS9rsDWrTKxvRRxRdR+KXocKav6EuPx1Iq0Hnt6XEFn5CIo3F63rqXHRlcJfjH/cY0TXP4sdq8c75FcovgLSTngf2zaJLIm3rIuuftyJyBn+2336vBqxYzXY0UqEtyBe3GkmeAEo6X0wyuegdz3VEWxWPeqK6o1o3c9BzTnCycfm7+JeZymZA93vJCWjP3q3M/H0arL1q//4lFbnKLy7b49uRXaBlu6IlHo2SlpPYqVNkVp2eHuT4NUQ1daS2MYXQfGgFX8HK7jFiehrgVo4CSwTrct3AMuJpI1VYVbMcz6XtauJLPk/yBwOWf0Q/i5oOb0B8I/9W1xfWsHRCf0rgW4gNDz9r8WsXo6x/WOwIvjHPYLQ0vAf2STaRVc9mvCbamz/EDV7OJHl9yO0NKe/3cGow7YtGdVzEGGFyzF2fBovJFcvI7yoKerPqlyIsWMmepfvYOyc77xHAUo/ILr8Xnyj7yW67lmsqq8BMMtnY+5agKffVW6uw9DCX6F3PycuP2gjet8r9ml0sUQi2ffYZhgUXQrcEolEItlv7LHo9fHHjvVUly5duPzyy3e7fe/evVm8eDGbN29uu7JEsg8xrcRcVf1LhrfeKJp6cX2HnsknOc7Cl36oWBumoL3WkGbNatfiyA6XEln5IL4Rt6N1O9OJ+DLqCH354xat9m6kV2zTK5jVy0HREEJDLTjKXWgKTHoJK7jVEa+Es+geXflQnFDQHLPiC8wKJ7ebGdzklgtvHjQTvVItFtn1h8b3omNBGG248WllYayFoCk8udiR8rgyJWe0Iwrlj8OqWxt3zqyYh5o1BKF4sGkW3dVicdYKl2OHd6Bk9Eeozs7+yNK7sWpXORW0NHxH/LFNcamjuFZ4WUOSigxm1RLUgqMxy+fEt6tZnnThNaH/+g1Evv5NXJlWfAJq7ihCcy5GqEmiWRRPwvs4leAFoPf9AUqgBP+4h+Py+ewOQvWhZg4k/NUNbpkd3Exsy1uoWUNQsoc675dkQpaW7lrKBY5/j+AnpwJg1a7FjlZiR6v3WVSVVbsGALXoeMwdn7jlRvlclPQdaPnj9sk8miOEIJg+kbzBF+Dz+YiseACrclGcCOEdcQeRb37n1PcVubmzJLuHUHR8o6YTW/csKCqePj9ASe/l5m1KhpLeC9/w3yX2JVSs+o0J5VrRcUSW3YtaMCGp8LG3MMpmNy12N0N4C7EjZXFlsY0vAk7Updb1VOzgZrQuJ8dFd+ndz01qT+wf8wC2UY9tBJOe9w67lciSZrk9tXQ8vS/GrPwGs2KuE3G3m6g5IzA2v+o8H6FiVi/D0/dywgsWNlVqjHZt5XtXKz4RY9t7CeUirRee3pegFR5DbNMrRL79Q1Ob7ufi6X0x0VWPYtWudurvrtjUDMVfjNL9bPTuZxNZdg9W3XqU9D4J9fxHPU1w5tlN7XJGghWLz1eaNw4R6IYd3NKusb1Db034XbeNEKi+Ay7PogSC867Frt/gHmtdT0XNP8r9LWiOVbsWunwHNXOwK9A2El74y/jKQsEo/cDZBNBIrDqp4AUQW/sUeo/v7bZYatsW5o5PsOo3oeaNa1ee0o5iG/Ug9Dj77I5ghcuJLJ2OUL1oJaftte9w27Ywtr6N2hBBv3fG6Nj1nuTwwQqXEV37TJw9vXf47+I2e0okEolkz4lGo0yYMIF169bxz3/+k7POOqvTx1i4cCEnnHAC2dnZLFq0iJycnE4fY2+zx6LXhg0bEEIwfvz4Dl0EZWVlAVBbW7unU5FIOpVZ3ybarLX1HhfB5FEG1aqfX/a7xD3eVp8oqB2OWLWrULKGOjuLbROjbBZC9bk2Tradj2/sQ4CzoGaWzSK68kG8Q36N8OydL1yzejlm+Wz3WPiKoOEGVWhpqJkDADB2fOYKWo14h91GbMO/XeullCRYQiZ/X9nRnXF2fgcjthklsvRPmBXzEGm98I34fSuL66IhussCbNSCo1CzR8QtulqVC1HSujk5I1q29uYDDQt5Rh0IDRQNmlkCmrsWE/7mdse+J703viPva3i/NRNTjXpi6/+NOjJxsXdPccb/nZPfx1eMf+xDCD09ro4d3IK5a2HyDlRfQySlnVosTfLaRFfchwg4eZNEoCSxUTui4RpRckbH2dLtyQKIbZsJYmds3dPEgMAxL4AnGzuW+L2qZPRDLzmdyJI/EVv/XNNcVC+hr36Jd/AvE9rsDezmkaktxLnYumfwH/XMPplHW+jdz8Gs+MKJ8hIK3sG/jrOe9I28s5XWkrZQMwd02veFp//VRL5uiupSC49z8jbZFsb2/yHGPICaObBTxmqLxnxR/vFPEFn1cEM+JyVB8GqJse09lMxBeAb9HCVrCFb9RrTiE1vNxym0NISWlvScVngsjPBils1C+LugZg3FCm5xBK/ikzr0eqh5Y9F7XtBw3eFF73YWSloPJ+IuVotZswolvRfCk4tZ8QVW9TK07mcT+eYPTRskAJLYTvrGPoSa0a9p/t3PJbbtXZSMAWh5Y1CLTnC+N5tdC4iSqVCW2h67PdixOtSi4/Gk+P4Tqg+9x/mYu77Cd+S9CNWXEEUnfIX4B/+S8NK7sKO7sEPbE34flMyBWPWb0bqegpo/juCcSxD+Lk40opZB8LNzAPAM/Cl6yemJ84xWg+o9ICw7D3Ws+s1E1z6FmnskSkb/OMELQOt6Cna4DOHrgh0uBcWLd/hvMcvn4GmI3rZjVSiZgxzLbm8esc2vY1bMbeqj21lYtavxDLiO8MJfomQOThr12IiSMxKrcjHG9o/Rik90rBJtm9jaJ4lteQvUAIHxjya9zo9t+Dex9f9yHm98EbVoMt6BP98ta9pGouufd68f9J7TiG18wXnc+1KwLWIbnneOe13ovhbtxbZMwCS69mmMza85hWoAve8P299HtBLbjKL4E11GbMvE2PoWZvVS1OwRqAVHEfn2TwhPFtFVjxCY9HKC3XSb49k2Vs1yrLqNqPnjULx5mLWrsUOlaIXHEl3zFLFNLwOg9/l+XDSuRNKI4ivEO/gXhMPbXeeK6MqHUDIHIhS93TbtEolEcihw/fXX88wzzwDwxhtvcNxxx7W77ccff8y5554LwDXXXMP06dPjzj/22GOsW7eOIUOGcOaZZ7bZ31dffcW///1vZs2aRWlpKZZlUVBQwIABAzj22GOZNm0a+fn5cW1Gjx7NiSeeyEcffcSf//xn7r777nbP/0Bhj0WvmpoagA4rfpGIcyOl64l5gSSSzqCjOb1WbF6cUCZSiBPu+cryhLJ7uk/htj4XYDVboC4LSdELHFseK7gF78DriJV+mLB4JISCmtEPs3oFZtkswMlXEd34Et7+1+ydSbXMKZYkZxmAVbcOz4Afo6T1xCifg1k+FxQvauFxbYtexIsVSoOQlhTj4N4QYFbMxayYB4Bdv4HYljfx9r86aV3voJ/hHfQzp26DsGNVfp1Y0TJADaB1PRWj/HPUnCOwwztQ88ZiG/V4B/8CbDPpglpk9aPuAp5Vt57gzLPRupwSt4MZwGqIIupsomufciPP7PB2jNL/ovf4XlwdrfiklKKXUP1EVz2Cp/9VIJLvPraTRR7aprvY1XgTquaORngLUdJ7Y1Z9kxBZJrz5eIf9BswgVqgUs+IL1JxRaN3P7jQrq9YsT6z6jaiebGwriiMMN32X+4beBFoGatEJxDb82y1vjCoxymeDUFGzBnXKPFNi1KGVTMGOVrmvn0jrgV3vRHYeKNFTSloP/BOfxarfjOIrQOgZ7nvM0/9HKMmEUMl+Qcsbi3L0vzF3zkfJ6EN4/k/jzkdXP47/yL9iW0a7ckZ2FNsIub+HoXlXNZ1QdPc71DfyTqJr/wFCwzvk12AbGBVfogS6oeaNQQgVvWvr1oTtRcsfj5Y/3j0WvkL8Rz+P4s3rUH9CqHj6/gBP3x8kntMz0PKacpNqBUdBwVEA+Eb9GWPHpyB0tOLjnfpahpPvKHMgnr4/SPjtEULgH30v5q5FqEXHNW0UaLAa9I9/nKiaB+yZ6CX0dLS8Ma3W8fT7IbZ1CdgWtm3hP+qZuBxzxta38fS5DP8ox2bTrF1DeNHNrqgfOOY/oGcDNhj1buSYHakgOOt8vEOaLPKiKx9EKzreiXqvWYFWcDTC34XomiewqpfjHXYbatbgPXrOktTEtv2X6Ir7AOI2aYlAw8Yho47wgp+75Vq3s7BD27AqF6F3P4fwohuxglvxjZ6OsfWtuJyrwpODb8wDhD6/DGPLG0BDNLoZalXwArCqnfPR5X8huvwvSSpEiSz/K74j/phwSs0fjx3agbH9f87z2vEpERR8Q28EHDu10BdXIfzF+Eb83tksUDEPLW9MXI5cK7glbsNMo+AFxJUDxDb8ByVraJufLaffbYS+SCJsCR3fiNsReiaxza+BmoZWfDwiyT2GHa2Ks5LVe0zF0+9KbDNMdM1TqFmDiG74jxuNaZbNglUPx/UR3fACetfvYpR9hpo9HDXnCKz6zURWPohV9Q1o6QSOeSHuNyS64n6M0v86B/EO2Fi9NrqCF0Bs3T8Rqh+9+9nYtoVdvxHhK5IWyYcptmWCUJzczNs/wo7uRPEVo/e9AiXQFatmNaE5FwOgFkxMGukukUgkhyLTpk1zRa+XXnppt0SvF15ouja58ML4jSa1tbXcf//9APzqV79qdRNyJBLh17/+Nc8991zC2nh9fT0bNmzggw8+oFevXkyZMiWh/Y033shHH33EM888w89+9jO6deu4O8X+YI/vlrOzs6moqKCqqqpD7bdscS7YcnN3349fItmbqGrix6Nrfq9W24hIfE6vmqwibumbuBNuUhdvQtnBjlW3DjtW6yyu2zZKoKQdC74KxKoJzf8Z2DHQku9KjDXukmzA2PLmXhO9WkZvxdY9g6dXYpJ6O1JBbOMLeIfdirHlTYCk9jDJUHOOiDtOtbsdWkSSHIRElt8bd2xsfjWl6NUc54dbOLlyWmIbxDa/6lpKmWWfARCaeznCW4iaNwbPgJa2mA1Nk0RBGaXvJ9YLbiY451KEnol/3MMJ5ztKS3EttvmNONHLrF7uWn424hv5Z8KLbwEgNM957ZS07mglU1KKT8KTgx2rccQ/X5FrBQjOAg44ArKSPRy990VY4e34Jz5HdM2TmLu+Qs0ZiXfwDe57U9RvxNy1CK1b6jE7infoLUSW/jmh3Kpdg5pzBN7+V+PpdyUYQWyjFhSPuwPcN/RGjMJJxLa8hR0pcxeB1NzRhL+6Hv/R/0Lx5if0HTdOpAJz51covgKUnFFxF42OvZHm2mC2RHiy8Q68zqlrRYltehW95wUHpP2PUHTUjCbLMyVzoLPo1WwhUHJgoHhzUbp+N+HGROtyMkrmQIKzL8SOVqJ1OxNvw3edbdQT2/ouepeTEZ6sDo9t1q7G3LkAvSTxpgcgcPRzTo6vQA9HzMkdHXfek9azw2PvDkqg6z4ZpyVCS0uIXvL0vgh6t57TWHiyXZHMbTfwp84mDYBw6zlhO5PGnJW2bRL+6heJ55vtxFcz+hE46h9YoVKU9N5NbaM1BGdfENdOKzkdo+LzuLLgZ+e6j41t7+E74v/AMrAjFYS/uiEhJ6ykc7Bt2xW80NIce8LKxc65ZtaVeu/LQNHR8sejpPVwy0MLb3SvV8LzfwpCiYvK9o9/AqGn4zvyfiLf/gHP4F+h5R2JUANElk1H73M5erezQNGJbXwBc+dXWDXLEZ685BtzWqD3vsS10jNrVhNd+be46yety8kY2z8BO4bizXdy49pmMxG2nOBnTddWUeIjtozyuewOdrTKnY9tRYmueQozuB2vcgTgRNFbwa2Evrgioa2S3ge9x1TMmlXEmuVNi674a9L3f6Tx79ZAbMtb6D3PJ7zkTudvqGhghglMmoGx/SOiqx+nZU5cY/MrGJtfcdqDG3WuZPTHqlsHRh3BT6cQmDQDoadjm+EmwSsJsc2vONbzQsUo/R/eAT/GjlYSK/0f0WbX+UrOSHxH/AmhHHo5nGzbBttIKlQezsTlA26W/9KqW4ve+xKElo7e/RxsM4ix5U3M8s8JzruWwPjH9uOsJRKJZN8wYcIEevfuzfr163nrrbf4y1/+gt/fdnR6fX0977zzDgCDBw9m5MiRcef/8Y9/sGvXLrp168bZZ5+dsp9oNMoll1zC//7nbBY69thjOe+88xgwYABer5ft27fz5Zdf8sYbb6TsY/z48YwdO5b58+fzt7/97aCL9tpj0at79+6Ul5ezePHi3W5bX1/PV199hRCCQYP28m5syWFLRyO97BaWWwDDe49PUrMZLUSvJSI7abXLB6YWOQ5WnMXypugUT7+rUFpEsLRE6Gko2cMBBYRIuUPQLJsZX2DvvUg5EeiB3Sz/FppjPRfb9CrGzi+dyBShYu78EiA+z0hr/XrzsSMVaCVTkkefaOnJcxe1jDw7yFDSesYLPeru7QJNFq2l9/m+u2OwJXakDHPnAkLzf+JYOXU7C634hKbhMwe6f7v4gRTSjn/XsR9cfLNTpgWw6tZi7Pi0QzljkqIGwHR282vFJyYKvWbIsaBrnJYnBzu6K6Gb6KpHsM1I0kTwesnp6CWnO999Rh3Rdc/G7dBujtCzHCuSBhHZN+yWpPVsK4Z3yI3ugmdnohUdh9AzCC++Na7cyQ10imN7JhTQ0xOsIMGJwtAKjsKq3+xGpDTaw5lls1C6n5NybCtcTmj+de4Nu97rYjx9LsWOVhFZdrf7ndZY3ogdrcSsWY1Vuxo1ZyRK1uCG98nxB6TglYzWxHbJgYEQAk//a4mudhaHjNIP8BZOatgMUImx5U20wuNAqI4wboaIrX2KwLGvdcjuC3Ajy4Sehf/o55u+a4WKf/zfEXqmtCfqJPb34qkQKp7+1xBZ/lfH8jd7eFKrU6Fnorb4mycTVs1dC7FDpakHtGKEmy36gyMmSOG98xFCOBtmvvm9s+Bs1LuiVyP+CU8ljfK1jXonGiiu0MI/4UnHjrwZatYgJ/qvAa34eNdGt/E7yNP7Euh9CbZlYu5agFC8GOVzUl6XAERXPIDw5mHVrceOVCScN0o/wDf2EZS07s7mHqEQWf14q69JbMN/UPPGYVZ+jeJLtAxsjejyv6Bm9MOyInHRcXnMw9K3E1EsrAYxUQRK0LtPBaGgFRxN8PNLiSxLvkBk1qxybdMbEd4WNrBWhOjap92/n1B9aEXHE5w1Fa34O7QUvKDx2rHpWjI072qEno1thsBoynkb2/YedmRnXA7XRvvJ+ImG3Q1+AMb2j/H0u5LQl9fGT7VyMebOL53o2HZgm2EwQ3vNsr4j2LYNsWrnuynQHaE4uTZD85zrZCW9D97hv0PxF2OUf05s0wzAyVmp5o5Kem1lmxEww3u0IWVfYtVvJLbxJbSup7l582zbdlIN7PzSsRjvfg52uBxitU32qFbMcd2wYlg1KzC2f4inz/eJbnzRsVj1FRFd80SD88db6N3O6PS527Faouufw6rfhKf3JajZwzp9DIlEItkdLrjgAu666y5qamp49913+d73Wl8jBXjrrbeor6932zfHNE2eeMLZJD116lQUJfWG5HvuuYf//e9/CCG49957+eEPE6PRTznlFH73u98Ri6XOYTx16lTmz5/Pf/7zH37zm9+QmXnw3Avuseg1efJkFi5cyPr16/n888+ZOLH9SSr//ve/EwwGEULsVpifRLIvyErLA8VmV60TIXHesT9CbctKKD0Ts+9giIQRkTCbRGIE4z+PzyVd79xIif2JFdlFbONLCXZsyUTDhLb1m1CzhoBtYFsmahLrEKudydQ7C634RGLrnnaP1awhAJg1KxNvAncDtWCik2A6P7lw6ul3NWb5LMyd85sKFa+Tt6R6xd63adtL6L0vxape2nCjHWwQOduPSOtBYPJbiYuDqg/M5Dvj7UgZRBwzPLN2DVrxCcRKP8Tc8XHqXFm2RWTlQ2hdvttUVL8RcKIY6STRS+9xLrH1/0LJHAh6dpyQAg03xs1RvEmj01C8zs1kEtGrESEE6BmucKhkH4FVFW8X2d6cKs3z0+wN1NzR+Cc+R+jz+NfD2PEZWpcT2yW2iUBiqH109eOouWOchbEkmOVzmnaoArHNr6Kk9yKy5E9x9WIbnncEONVLcNb58efWP4dWfBKegT9NGREmkXQUvfvZYJtE1zyBWnQ8dv0m9J7nYe5aiFk2qyGHziAwQ26b4OwLSJv8ZtL+bCMYt8HECm3H3LkArfgEd4OCCHQnuvJvsFrHM/iX6F2+s1efo2T/oRUd51yXWEbSTQWt4Rn8qzh7Or3nBURX3N9UQc+K+35NRnjJnU5+tW5nIdTO31RxKGJHqzHKZzt5ZgsmpYyqUXKOACvi5sAC0Huej20ZaEXHpba1tS3U3NEJ10stBa9U6D3OTVouFBUtfzy2GcZcfi963yswy+dg1axIqGvVrYO6dU1tA92xg5vj6kS++R22ESRwzH8wq5a6NovJUAuOwSyfTfirG5pNNBtiVe16TmrhJCLL7sGqW5twzi59EwNnc5uSOQirZkWTlbUVRc0airlrgRNlVbsateAY9B7nYu5aiFWz0vk7KD7376h1ORlj69sJ43iH/QazeilG+VzXrrrR5lEEeiD0DKzqpQ1CmI2SM9Kpp2Vg7PgkIZ+bmjeW2NqnEp9sQ6SO1vVUZ4wGV4XmaN3OcO7ztHRH6Mif4OQQs03UvHHtek0BjLLZ7ndIYPLbe9WytyW2bWKWzcYKbkZJ6+G8R3YtIvL1bW4dJb0PvlF3u4IXgBXZ6eRIzR5B5Ns7AMexQCs8Jq5/q955v1rBTUSW3QNWFL3H+Xj6Xr73n9weYBtB9/lqXb6LbZsIoRJZ+mfXWcOqXoZVtQTPoOvRup6Cse1dt73e43zUnPh7PWPzqxibX3UOFA9YUaKrHnYcHfLGoBVO2rM5N9wnCU82oYW/dt/r4crFTh7LmhUoGf3w9Llsj8aRSCSSjjBt2jSmT5+Obdu89NJL7RK9XnzxRQAUReH88+PXHj755BPXMe+881KvBW3YsMG1QLzyyiuTCl7NaS3l1Lnnnsutt95KbW0tr7/+OpdddvB8n+7xlcUFF1zAAw88gGVZ3HDDDbz//vvtyu81c+ZM7rrLSZAdCAQSPColkv3NxSf+HK939xYwjfEnYIw/Adu2mVka4ZL/7kyoc2bPQyxxd6waY8vrieXtEL2M8jluri4AoXqIhcscOzFFA0XDqt/USg+dT8INV0NUWfMdkx3B3SGZ4nXRu56M3vVkAMJf/86JRrIimDs+wdwxE9/IO1FzR+7RHNpDY84Aq24tWuGx2PnfbbtRK2j54yC//TfALRFCcWx1WqD3ujjhZl3rcrKb08ktaxBS7eCW1IJXA1bdOpT0Pgl2gODkaegMOy295HSM0g+walZi1ax07GcUD95BNzjWVy2FPNWHWjQZ1j/fFCHW/XsYm19xRbm2UAuPJbbp5QTBC0V3bj4PEBRfQUJZdOUDmBVzEZ5sPAN/1uqCiBAi6d8uNP/H+Ebdk1Q4tmMtcuaZoTjBS+9xPqg+YuufTRDkmmNs/xDPgB8BUvSSdD56j++5Nqj1n57l5tRqpPmisdb9HMxdi7DNcIKobVYtIbzwVwD4JzyJVbfOjVaOrnoIT/9rHdsyXwGhL67GjpSh5o7am09NcgAgVB90wI1M73KSk9d061toRcej5o5CKzqe2IbnsWrXohYdh5Lel/D8n6TsQ/F3wSh9H6tuLb6hN+/Bs9g72JaJHatG6FkHhGVbbMtbROPyN91F4Pj33Ahjo2Ie0RX3I3xFaF2/i2/U3YQX3ehYGJZMQe/zg7ajkbV0xx65Gb7RSXJvdRCh+vD0u4LI0rvcMv9RzzgL11YUJXsowU/iLUTt4GbUvPGYO50csZ4BP0Fo6Y7d68yz2hzTLJ/tPI8j78MOlxNZeie+kX90csQquhPFVbcOs2YlWv5RCE82Zu0arKolaCWnEV78G4SvAJKIXqLou4hoGVb1EtScUc73sVEHWjpayelYNStQC4/DO/gGgjPPxiyf7c4HcP+e3iG/Ris+ETVzAJ4BP3HL9V4XY1Ytwdj2Ps1zmzbH0//quJxjkWX3JORL0/v+kNjafziv98Tn4vKYAQhPHp7Bv8DY/Bpa8YnYZgizwnFG8I2ajpLRDzuyy4mU83dxcoWO/guRZdPx9LuC0OeX4el3FXZ4B0bFXIyKeXiH3uhaTNuxmrgoYTtaFTfH2Lpn8PS7EqN8Lsb2j/D0/UGn5hu1jZAjFuuZqHnjiK7+e6JQqmfHHVp16wjOmuoeK+m98Y15ADtWS2z983gG/pToygeJLP2zExnV/Sxobi0KCG+he20f2/gCas4RB/TvanNL2vCiG0Go6N3PcWyPe1+KUTYLO1LuRMF5cjDK4y1tlSTX2oFJL7kbxtSCiahZQ4iuegSj9L8Ypf8lmtYL/6i7iCy/z/ktGH0vir8pGtO2bcyKz1HSeifci0XXPk1s44spn09s00sAWFXfYIfLoP+vdv9FkUgkkj2gV69eTJgwgblz5/LRRx9RXl5OQUHiukcjpaWlzJzpOF0de+yxdO0a/7332mtO6pe+ffsydOjQlP0888wzxGIxFEXhhhtuSFmvPRQUFHDUUUcxe/ZsXnnllcNL9BowYACXXnopzzzzDKtXr+akk07iT3/6E9/9bvKF0g0bNvDkk0/y97//nVgshhCCn/zkJzKnl+SQ4vT3Kvh8RzShfOn5xQeN9VV7SRbRJbz5bUaQ2JYZJ3iBY/NhbXwpvmISGyXv0Fux6tYj0np1+uup5h+F198FhOqIb41WFCmiitqL8BaglZyGEkgecdKIbdQnsd+zMMpn7XXRy47Vxd3cRauXoai5QJe9Om5H0Lt8xxHUFI+THyS6CzXnCDfHg0uDfaDdYpE4KVYUoaj4Rv8lTuCIbXwJq2590qTqu4vw5ODpeyWRpc0spKyoE7kGqLmj8I2a7lq+oHhRvHn4xz1CaO7lAG6eBq1727uEgLg8HfHlvdB7J7eJPKBQ/RilH6AWHI2WIlKyEU+fy5wdtXEozm5cPQMhVGeXda8LEEJF730xsQ3PgxpAzRqMuesrd0zMEGbVN87fouG4NaRdoGRf4B10PZFl01OeN8tm4x/3CHa4jOCCn+Ef8yBKWnfM2nWu4AUQ+uLKhLbG9o8wq5dj1a3BjpShpPduMyee5PBGzeyPmtmUF0yoXjx9m3aSmrXr4up7j/hTXCRFYx4hq2WUcwtsy9znopNZu9YV7JT03vhG/rlVK0ajYh5Kep+kGzj2lEardvc3SvGgFkzE3PEpsbVP4+n3Q6zgNiLf3O6czuhHdMUDeAb8hMDx74Eda7c9sRAC36h7nCgi22qIcu7cDXta0WTUwmMbxmvY2NQsD7CaPx6zYl5cm0bBS+/zA9cWLbb1XVoiAj1Q0nrgHXYrVvUyjO0fgerHDu9woksaIshi6/+Fb8Qf3HZKeh+U9Ka8l2pGP9SMfkTXPpNo97kPopkAAOfpSURBVNgMe8d/XSnK2P4/Ase90WDZlw04EZGN9yreEXekzP8bWXYPatEJCCHQu53hPkerfjOxza/QXPDyDvsNWuExWJGdCNWXcP3hGfBjrLoNTmSa0PGPfRAlvReeno7wYNsmxtZ34p9HdCdKoCtq0WS0oskIRcMKbUd4c933jtDS4iPntQBKzkhCn1+Gmj8erfs52MGtGDu/wqr6htCcS9y8ZY2iR+CYF7HNkHtN645vm9jRaiLfOn+TUPlsAse+0q5rKyeHreW+5uauxRhlM1HS+6KVnAoIwgt/gVW3HgAlY0ByJ5FYlRuJBMS7Sqh+EDrBT88kMGkGeu+LEGqA6MoHASeHVXT5/bS0m7QjZXHH4cW3INJ6ofi7omT0Re91YafnynXHtk2wYu3+/FqRnXgG/wJQmgRJ20R4svGN/D+s4DZ8Q28ksvIRtPwJKL4CfEf8wbX89I9/Iqltr9Az8Y35G+EFP8OqXobQ0tC6fw+rdg1a4TFEVz1M6KtfYoe2AhCa+30Cx7/rvi5W9VKs2jVEVz+Of/wTWPUbMEqdKMdkUZGpMMtno/Tbs4VfiUQi6QjTpk1j7ty5GIbBK6+8wrXXXpuy7owZM7Asy23XklmznDXUMWMSXbKa8/rrrwNwxBFHuMKZbdvs2LGDcDhMQUEBaWntX78YO3Yss2fPZu7cudTX1+9W2/1Jp8SQT58+neXLlzNv3jzWr1/PRRddREZGRlx43KRJkygrK6O8vBxoung/4YQTuPnmA29nn+TQoaM5vTStYx+PuxfXJBW8AErS9v8u0U7HttCKT0LJGuLYIQmdwNH/arsdiXm5rOplidVa7DYFXMHAP+4xRHqv3ZxwPMbO+VjVy1FzR6NmD0MJdE0a0aP3mubaWLSKGkDvfg5G6QfYkXK32I6UoxVOajNayI415fXSe0zFqJjrLLToe9cH3opUEJoX/+Or5IxuuAHZu6KXHa3ErF5GbNMrWNXLULKGonc7CzV3ZMrcMcKTHb/4lNYd27bxT3gCo+wzrLp12NEax77ONptuYFvBql1D/cenJD1n7pxPZPlf8fS7yrFw2QOMBnuQ5qg5IwDnealJFtUUfzG+MQ/E5ZKwKhcTWXYP3iG/bnU8oXrd3ajN0bp8B8Wb14FnsPdQckZhVS6KK9OKjgWj3on6bEP00opPRC08jsjSu7BqV6N3P5vo6sexoxGI7sLG2blr7lrYYHVyKWrhJMyyWah5Y0HxoPf4HlZwK9EV9yW1XUqG3iO1tYBE0pmoRcdBM9FLyRyE78j7CH7iWFHpPc/DrFrStHA47yoCx72JsfnVuPxgybBqV0NjDkbVh3f47XvviUgOC9SMPgQmvYxt1KM0iBraCe8TWfaXuDxCdqwG27YTNjJZ4fKGTSgKauEk9K7fxaz6FiVraFxkS2djlM2Ki/q16tYT2/Jmq/ZY0VWPYoe34z/qn3FRCnuCbUbiIpn84x4lXLsOJa07SlpPTJxIBqtuLUp6X7deo1W2UfaZI56I3YvqFpofvduZnfIcUo7RykK/3vsSrJpV2NFK1LxxeIfd1hCZbse1s0PbE9r6ht+GktYTADV7GGr2MGKb3yDaaK/WOEY7f7e14hMToqJS4el3tWNz3MzquPl7Wssfhxj7EGbFl8TWP5vQPvzVDXj6X+1aqwMoad3xH3k/RsUXDTmTjnTPp7qGE1oa/nEPJz3nzElF73tFgmOC4u+C4u/S7Li4ZdP4+g05YRvzwlqh7Y7YlNYDq3qpY6+57QOE3rQwFpx9QULuQBHohh2tcvNjNRJd8xTeQT9rdQ6RlQ9hbH0b7/DfohUc7WyqrFzk2jJGVz2Eb8yDCG8h3h5TMcrnYpbPRiuZ4uRi7fIdjM2vNZ9N08PmGx7NEFbtKpTsIxB6OoJ0bCPonlbzj0Lvfg6R5fc5+a1awa7fgO3Jxdz5JebOBfiOvLfdwpdtW01iUP1GzJrVTm7cFmKTsf0TIqseAqMeJXMgvtH3tCl8K948lC4nEytt+m7Wun8P4clz8u42ez3U0U6eOjVzIIHJ77S5KUHNHEBg8lvY0UonoqvhWj/a4EJhh7a6+a/BEaX13pdibP+Q2PrnUQIl2OEyQvN/gt2YP283c/OJtF57NS+4RHIok5BuQctI+blPrJue0q3FjlYTF8WspaXMedu4waGpbiDl95odq43/vLdRd0/Xd9ri7LPP5qabbiIcDvPiiy+2Knq98IJzzZGens4ZZ8TnPty6dSubNjlOWKNHj07ZR0VFBRs2bABgyJAhRKNR/vrXv/L000+zY4fjiqMoCmPGjOG6667jzDPbvuZrHC8ajTJ//nwmT57cZpsDgU4RvTweD6+++iq/+MUvXO/Jmpoax2qo4UJv6dKlCeLDhRdeyP3333/IRb5IDn4GDx6Mqu6+QCV2bKHfvx/n12kl3N/tVGL70Jt8f6EESvAMvsHdcUV7ox2SiZFqoF3iRCOhr653d7F3hFjph+5OttiGf+Mddhtq/lFJf5S1golYvS8ltv65lP15Bv4cvcRZeETxNOUG0zLAqE15oW3VrSe06GbAdkU+tfA4YptmIHzFCE/eXt/hHNv0imPH0nxelQtRik6B+hSNOgmzdg2Rb5uiqKzqpUSql+Ib8zdUPRPbNgkvuB7bijlRXFYM38i7EgREIQTCX4xVtcSNlrMqF4JtYNW3IzdcG/kdjNIP8PRLjI5oD3asFrN6OVhhhJ6J8OQgPNnurtPYhhfx9GvdZ1nNHIhn0PVuzhSrbq2z0JXRH63bmVh1GyBWjfAVILwFcfml9JLTiW15EyEURFovvP2vaXXH+v7CN/JOjC1vIPxd3B3rje8Nc9cC9O7ntJnzQSgaWsHRRCrmYez4NGkdq3oJtlFHePFKvENvJmrbrhhgVsyNq6v3OB8le6g7n5Yo2SPQeyXuwpJI9gZCKAQmv4NZ9im2GUYrPhEhhGNXtf45Yptfww7FL7gZ297Dqt8YJzKkQut+LsRq0Lqe2uaCp0TSHoSekbCYoPe+JP79aEXBqMeoXoZR+l+EloGn/1WE5l3dWAGzbCZm2cymNkNucmyBOxnbtomuaZHrSPEmPAc7VtMUTR7chB12BJjQ3O8TOPY1hObf47m0tO4LffkjAMxIWVPUF04EWPPjRvSeB+dvk5rRH/9RTzs5CD05zdYK4tcMRBJxMdkmMa3kVMxdC1wx0DPoF6jZw9o1FyWtO76Rfya8+JamssyB2NnjqawJkm2vQrFjeIf/pl0bidSMfihpPZKKXlbNCsJf/QLvEX9CzRzo5tlT0nvh2cNNfi3Ru56CWTYTq3YNaOn4x6feENFerPpNcTnkAKIr/kpg0stxednCi2+NywloB7dAem9im16Oi6y3Qtswdi5w7ocUHa3bmdhBJxpI63YWdqTCjfQxK75EKzgaY9t7CXZ3ZuVizKpv3WhB4SvE0+f7GDtmYmx+DSVnJJ6e56NkDiSy4m/u94yn/7UIX5Gz2dKKoaT3xTf8N3F9C18heu9L0Ls4FvW+I/9CaE4SFwXFi95jKrENz6PmT8Cs+MI91RiF7R12W8r3kG3bxNb/CzV3FGr2MMxdi9z3ZHT5X/AO+TVmzUrsWK2TP3jrW2A4N3BWzUqCn56J/+h/IYSKWbMKJaMv5o6ZGNs/RAS6owS6o2YPj3MVEZ4cvP2vwjbqEeuyHOcDBN4hN8aJdO29RxWKjvAV4hv+2zgbRfc5NgheCAWrbi1CCKLL7wXADG8HLcMVvMD5bWlpad4c74g/xF27C9XX7ohXiUQST3B2/PVEa5vPg59/P86K3TfmAdTMgcnrzrs6Lv+rb9R01JwjktYNzb/OsSltwDviDyldYEILf4ndLE2Kd9itaA0R5i0JL74V/9gHk57rLLKysjj11FN57bXXWLRoEatXr6Z///4J9ZYsWcLSpUsBmDJlSkI01ZdfNjlCjRgxIuV4K1Y0bdwNBAKcfvrpzJ8/P66OZVl8+eWXXHbZZVxxxRXce++9rT6HkSNHuo8XL158eIle4LyQjz32GJdddhkPP/wwM2fOpL4+caXU6/Vy7LHH8vOf/5yjjz66s4aXSFLSkUivtkJFkyGqdpJ24yU07gEdGNzGlYOaEt9eNejgCP/cXYQWAJpy46gZfTFrVoNQHUsKRQUUhFCbrAIhaW4rT78fYu5cALaJuWuRm8MoJWYYo/R/bYoFybCNYILffeOuXk//HyF8+QhfMWpG085ZvddFqUUvoTcJXjjJwmPrngbF6wheQGjeNSiZg/GPuS+uqW1b8cnehYpv2C3ALewr7HB58hPpA6C+Nvm59vQbqyG2cQZK9lDnRkP1oqT1ct83AEINJG3bJG4ozk15811AVit2ky1EEScvw9cJ1YSv0L1wEv4S9JLT0bp+l9CCn7k31QmoHVvEiq77Z4IFR/M8cbFNL6H3uTTlzqamNlWJfa9+DHPXIqz6je6iWyOefle5uYB8w35DbNv7eHpf0imLcXsDIQR697MBsPv/iOjqR5tOKnq7k5yrBUehbO2fPHq0Abt+AzbOAiU05Inb+nbcZzFw3JsI1YNt226C+ka8w29HzR6213eGSSQtEYqKVnxiXJniK8A7+BeYNSvjIkIBoqsfRe85zYnkakZg8ltE1zyBseNTPH0ud2zM9pLNkkTSHOHNRe99qWOd5slFeHOJbXqJWIPFtZLeh+BnTRa+WsmUhN/Q2OZX91j0so2gc51mG0S+/SPmrgVOxFTLz4EVQTRbjDZ2LiDydbPFb0XHM/Cnjri8YybBz85xT+m9L8HT+5J2zcesXkb4K8cuUgR6ONZnnhyMsjnudYze5wdNm6pcBC3zPWklZ6DlHdmucQ9EhOpr05ZNK/4OsS1vujlOfSPvTLqhRyiePbKoVnNHuTZ9jYTDYYKbN5PX/RJ8vt2zfxSKB+8R/xf/HmpG5OvbWl3M6wyEnoHvyAewY1XOZqw2rj/bg5Y/jmRGpcFZ5yE88WKOVnw8WsFEzJ3zEb4ClMzBhOquwQ42LVJqeWOJfPN7sA2gKYIRnGtfNbdpl7tR+l+UzIEJOS89A65DyRoUF9VmRyoRegaBSS8SWXYPVuVi53cwo3/S+y914rNOTrJAN4RoEniEFiAwMV68VLx5BI59DbPqG4Qnx/ku+3SKE/W24Xk8/a4kuubJuDaN16qhORfjP/p5FG+eY00YqwU9C6wIwTmXgFHXYNfoWBGq+Ue5G7WaW3ubOz7BO+xWzIx+6F1PI7blTYxt7xL55vcN91OgZPRvuiaoW48J2N3ORM0diZrRF9/ov7jCsNDS8E94Cqt6KSLQbY9dIoQWiHOvEJ5c7OiuptcwewRKxkDqP5sa39CIvx9tfC5uu8zB+EbcjlmzAiWtl7Nxp+FzpnU7G0/fHxCJdcwBSCKRSPaUadOmufm4XnzxRX7zm8RrgMYgInCChFqydWvTGlVrecEqK5vWmZ577jnC4TBHHnkkt99+O2PHjiUSifDhhx/y29/+ltLSUp566in69+/fagRa8/Eao8gOBjo9DGXixIlMnDgR0zRZsmQJ27dvp6amhkAgQGFhIcOHD9/tC0OJ5GDA8/ozcceXb/+MKwdeDULgUeDuCXvXnm5/07g7y91tqngTbjy0LifjGfgzsGJEVz3klqtFJzg3tmYE37BbsW0Tq2opStZQgp/GJ7NuiVE+p0Oil1mZKII00rjQrnU9FXVQ0+KhEAKt+/fcnErxxIt4TtRRScKOeztJXqDmF/oNlbBtM+7Gam/j6fN9QhWfx4uRig5aAOiY6GXWrCa84KfOQdM9bNyNFBCXQ6E5tuVExgkhnLlYUZTs4VjVS52or1SI+J82q3Jx0mpK1lC0/j8CxYOWdyTR9f92orFawzKwEe0WXxqfR3s85636zagZyV8Lt07NqqTljbtXWxLd8B9X9FLSuuPtf1Wb8zhQ0EpOxwrvcBY5bBP/mL+1u61QffhG34sd3EJoXvuec2zTywSO+Q9W7RpEoCQul5EQwokIW/cs2DE8vS5G6eRd1xJJZ6BmDnRyUjaLLNZ7fA+9z/fRe56HFdyK4ityN6F4B/wY74Af76/pSg5ThOLB0yynpBXZ6QpeDTWcnK4N0e/JfkOt2tWuJXHjBoVU2JZJbMO/sYJb8PSahpLem/A3v8es+ILA5Lexglsxdy1w+q1b68zAW+jm41ELj3MWYVNYIGPFEiyEG4mt/xda4XFtuhLYtuUKXuBEj8U2bIqr4+l/DXr3c9C6nIix7b/E1j9PYPKbju3XF861sN7rYtSCCagZiTuIDzWE6sE/7hGs2jUogR4H7IaeZGh5Y1CPfw87uovo8nvx9LsaK7iFyPK/ghlMmY+1MxGKGifmdgaNuZsaUQsngRl2ruUUD0p6H3yj7nLucbQAWtFxbl1Pr2kN4o3t5G32FbqCVzLMXQvjLPGiK/9G2gnvE13zRFOdii9QCyYACo33ap6BTq4+IRR8Q29q8zk57gw57X4NhOaPEyzTTngf2zKa7h30bHfjpX/CP7DqN7gW+qE5F+M/6mnCi2/DP+YBhBBE1j0LRh0i0J3QnEviouZSEVlyJ8JXhBLohtlwH9QoEnmP+CNKoHtCXjXF7zhoKOm9E5+ToqWMvugIauZAAse9iR3ahgh0xY5Wu/mUrcrFKe/dEuaV1ovA+Mec/HaeXOdePX+Ce17LG4PWXLCO7VmObolEIukoJ554IoWFhZSVlfHSSy9x2223xbneWZbFjBmOzW9JSQmTJk1K6GPnzp3u4+zs7JRjBYNNwQPhcJghQ4bw1ltvEQg4m839fj9Tp05l1KhRHHvssdTX1zN9+nQuu+wyt05LfD4ffr+fUCjkWiQeDOw17zVVVTniiCM44ojO+3GUSPYVQghmL3kXwzRQhIIQghF9JpCV1sqNQThRzEAIfjosnTvGZB7yNp4JF8h2oihhlH6AWngcdnCzk1i6AXPHx429oHc7AyFUN8dRc/uLZKh5Y+L8zduLa6HQKol/M0+/K9DyxmLuWkhsU7MFmiSRa2rWIIxQfMRQsp2Uir8kydj7dre9ktadtOMTE4KHwx2/OXAFr5a0+FsJzY+aNzZuBycQnwy+QfTSiiZD8XeIfHMHSs4IRyxVvFhV3zi2G7aFHd6OCPRAK5wEigc7Vo3RIpcDODshzR2fgJ6NevTzaF2/S+SbP7hRXv5xjwI2oS+bFoSDn50Dik7a5Lfa/TrYrVgmxk+ojchGcBLXV3ze7rFbCoAHE0LR8Pa/Gvpf3XblZO2FQKR1bzVxfBxWFKGlpbypV/zF+Ibe2KG5SCT7ksDktzErPsfctQi9+9kogW7OCS0NNXPA/p2cRJIEoWe6+RWhSXhqL8GZTbkIfGMfRM3oj1mzEqt2HXrJqZgVc4lteB6AUNlM1Lxxrg1ydNUj6L0vdjbVVH3b1M+oOx0rbi2A0NIIzjw7bkxPv6sBG6NsVpv5H82aFdiRcoyKL1DSeqN1/S7YNpFvfotZswpPrwtRiyY7EccN80y2eUzvfk7DqXw8vS92LM4W/sodP3DMCwekdfHeRAg1pW3SgY4QAuHNQ+95AaEvm3ZXC19RXG6tgwk1cwC+UdOJrn0GJbO/4y6gZybN2dcSrfgElKyh2OEylMwB2JGdrdaH+Ps5teAYwBGSGkVgreQ0FG8+/glPYgU3oWT03y/5bJtvllOzhwPOhpTQvGvwH/UP1KLjnXsSHKstO1RKaN7V+Cc+hx2pwD/hHwhPDuGvb0vqYiDSemLXb3SEQsWLUH1YtauJbXgBvecFcc4Jka9/67Tx5KBkDnStFpV9LJQL1ePaowlfAb6xDxPb8B9nc2MzNwxw/qbCm49QPVih7Zi7FmHumo93mPNcDrQcxRKJRNISTdOYOnUqjzzyCJs2bWLu3LlMnDjRPT9z5kxKS50N8+eddx6Kkrge2DyCqzXRq2Wg0S233JJUzOrbty8//OEPefDBB6msrOTTTz/ltNNOS9lvdnY2oVAoTlQ70Dl4V8MkknbSEXtDgJnfvEU42vRh7lHYv1XRS5+bmCvDp3JYCF4OLb6Uk4hA4CQUxkyVtyuxjVZ8Iuauhc2EsXiMLW+gZg1FK0ru0ZuS9iSyTSKkCaGg5o5EyeyPkjXYqSMUkgpkA3+OFdwKVgzhzXeicZJ4iSuBrnGLPXrvSw/694xtpd6Z2fK1suo2oGSPAEXHLHcEHa3raXELN4qvCKtuHQBqzhFEozvdm0On0BeXYNkObkbvNgXhycGq3+hYeBh1bg4tZwd5LcKbj2fgde5uV//Yv2HH6tw8CklRdjNa2Uw0e9H7XI5VuwarZgVqzkhnUc2TjW2GsaqXoWSPSJ5brmgydnBL+5KqC6XVHGWHC1r+OJSJz2FWfIEV2oZWcAyxTS+7N/mBSS8T2/QKShtRdhLJwYIQAq3gaLQCaSMuOTgQio5I8tvq6XeVG7XhHfEH1MwBhOb/tNWNS9EVf0PvNc3NBxld94y7yNxIo+AFYGx7Fyu4OU7wAscRQC9x3AaMhuuzuPO1a9BLTsNqmJ+SPQKrZiVq/njMXYvwj38cq/JrIsumgxkmvPg2Gi0IjdL/xgll0TVPoJTNiot6wYrgG/0X7Fh1w+L04IQ5eIfdSmz9cwhfAXq3sw47wetQQc05Av+Ef2CUzULJ6IOWN3Z/T2mPUHOOSLByb+99jeIvgsZcbVqgzXy7zcVhTz8nsl8JdE2wo1QCXRNyAe8vhJ6Jb+xDKOl9sSI73QgnAPRM1yXEjlYSXfkgQvEQXfskVvVyVwwKHP8OkWV/wdzxCUrmILSS04gu/6tr224D3iG/xgpuw45W4p/4HFb9JiJf3+YOZUcr0UqmYFZ8gVZ8EkrWkH32GiRDzeiLOvw3mJVfE14UH4HX/G8nfIUIX2FDbrGD+35ZIjlYCBzTYu1BS23vH5j4zxZ1U6+rBMb/nTh7Zi11Shj/2Ifi1xi15BFJAP7R98av97VS1zfyzpTnOptp06bxyCOPAI6VYXPR64UXXoirlwyvtylneygUIiMj+d8hPb3pNRdCtJp/68QTT+TBBx23goULF7YqeoVCTqCHru+5JfK+QopeEkkShBBxgldj2e7SN1M7fC7GhAIoIITzOIX9nJo1FNuKxScjb4YVLo+P8LHNlIJX8zq7TTvaGFvfxqrfiJY/HrN2rWPFIVTUgqPR8sehFRzVanuhevAd+VeEUIhtfQ9z5zxEM8u05niH3oJVMgVUn7tjNbbpFSffhG2AbaJ1Pe2AuWFrE6MuabHw5hP+6gY3oaltmYS+vBbPoBvQupyCmjUEJb0PSs6ouHZ6n++7OdeMHZ8m9qv6GxIsN9TvcS5WuBzVk4OS1hP/6HsS2ti2BYiEz2hLwUstOBqzfI57rBVOcuwVhUps7dPESv+Hkt4L75BfxVniNRsJESgBM+Iu1Ok9L0j63eBaJ2npCNWHZ9D1aHlNOQaFouHpeznCmx9nEerONffIpmT2thWX7+BwRvEVoHQ7wz1Ws4c6ef1WPUJ40c0oOSNRpUAgkUgk+w3PwJ+i5ByBHd6Bmj0cJXsYIJz8dVoGQnEsnwNH/yupzaBv7MOEF9+K8BUR+faPjlCUPQyzbBZW/aaE+qh+aLCcbil4qQUTEb6ipgKhOrlam1kwWnVriay4HzVvPN7hv3U3qliRnYTnX0fo88vANvCPfxyj4kvUgqOwI7uwalYkjQyzalagDrsNVj/ulinpvZ38uClQvLl4B/085XnJwYMS6Iqn1wX7exoHFMKTjW/YbYQX/RoQeI+4A7NsFkbpB4Bj96l1OxM7tMONAjoYEJofNaMfAL6hN1PfcF/jHXqrs9Gzehl2rAZiVRil/03IeRU47nWEUPEOuREjawh2tAotfyJ2j03ENjnWWFr3c1GLTkBrdq+h+AqwGzYSKNkj0IqPx9y1yL0nO1CIs7DX0pyc0M0QQjmo8xVKJAcju7OpZvfqtj8FjNAzd6Nu+3Nu78v83CNGjGDIkCEsW7aM119/nbvvvhuv10t9fT1vv+1YeY8cOZJBgwYlbZ+f37TWVFlZmVL0KilpcpLKyspKWa9l3eb2iS2xLIuamhq3z4MFKXpJJO1EJInkcQknhnd+k9adYbkHjwK+p+hdTkLvcpJ7bNsmwU+mELdzQ89ELTwWY/v/UvZjbH0LT99mObpay93UNNpuz1d4slEyBmDVJs+R5A5f9S2xcBl2uMm3Vvi7Qv649o3TPFpMDaD3ODdlvZa2atGNL0Gsuql57hjYy6KXbduE51+HbYXBjGGbEbT8nwCt56JIQKjoPb6HHat1b06hyYbEKP3QEb0aPOmjK5p2hPrHPZIgCGn541EnvQxWlOCs8xLHa2EbGdv0CsKT26qVV3stMT39riQS2YlVu9ax7VS9IDSsqiXENr0MOP7zoTmXETj+rYRcbEqghMCEp5J1jW2Giaz4m5OXoPkFl1GHnUI4BMeuBStKdOOLqJkD0LqcjFm9DLOZIKhkDMDT/0fteo6HI0IL4B3yq/09DYlEIpHgbBRqfh3pkmTxJDBpBsFZU+PKwvOdPD1WQ25OO1qJWTbbeRxMIno12y3sG/sgSnofrKolKFlDEqyolcyBbs4dp0DHP+7RpNcRijcP/1FPY9VvQgmUILQ0rHXPYZZ/jmi0GgVnl7QVAauZ+4FRj5I9AjVvLHr3c12hTyI5XFFzhsdFbWl5Y/EMuiHuPkEcLBsCU5B2wvvOxj3FS2zbuwnfV/7xjxPb+g5YMbQu33Gs3XE25OrNNnR5+l2J3vcKwEqZF1rv8T031++Bipp7ZJMFrRFCH3xt240kEonkIOHCCy/kt7/9LdXV1bz//vucddZZvP3229TX1wOpo7wgXvSqqqqiR4/k+T/79u2LruvEYjEsK7kDVyOm2RQMoGmpJaKamhq3r27duqWsd6Cxx6LXGWec0XaldiCE4M033+yUviSS5nTE3rBllBe0HumlVCQm8vtf7gi6BA79m9XomicxyuY4EV4ItK7fxdPz/IYExelg1Lp1fcN+i5ozHHPXAoS/C9ima8PQRIvXuZUExm6VFFaKraEVn4jwFWNWzAWhglAQ/i4o3nzCi2+N7z8c//e16jdglM9xosVsC+EvQc1s3QddKzgKrfh490alPQihxcl5dkci2nYTIQRWcHPcIoywUtlRttKPnuHajHj6XZUgVDW+prHNryW2TeuVvE/VC6oXJWdkQoJjz8Cfuh71LrvxWreG4u+Cf8z92NEqgrOnQayGyLd/TJJbyyK2/nk8fS5zS2zbJrZpBsa2dxFaGp6+V6LmjnTPG9s/diMZk+X+SrXzUggFvce5roga2/w6RrPXUgRK8I/9W8eesEQikUgkBzBCTyfthPexIrsIzbko7pze43tE1/y94ci5itJ7TkP4uxBb90+0bmdh1SzDrJgHgJo3FrUhl03KnI7ePALHvODko9Wz0Iomt7pxRqi+uE03SqArJmAHtyDSeuEf+zCx9f+MixxDz3J+u0ffvZuvhkRyeHEouqg03h96+19DaMH1rmWjf8JTzj1Vr9SLoHH9CAEc3OsPQgi8I/6AVbsKoWcetPntJBKJJBnnnXcev//97zFNkxdffJGzzjqLF198EXBsA6dOnZqy7ZAhTTa0a9euZcSIEUnr6brO2LFj+fzzz6mpqWHnzp3k5SVP1bN+/Xr3cZcuqb9v16xZ4z5OFYl2ILLHotfs2bP3+MKjPYlNJZJ9ScxMjC7KzShKUrORRGHt+aKjuTz90A+mtKNV2OHSpoJYTdPjlrvMGkQb74AfE1rwc0AkiF6xjS86octCRXhzG/IwKCTL99VIWzaDqbBqV7s2EABKzkg8vS5ss5254xMnn1SzPFItveNb0qE8Cy1fPyvq7AS0Yo4YqPp3S0RrN4onXvSy2xNtlxqhZ8QlaAYnn0Z0w4sYpf+Nr6wGUi4kxbb9F3PnlwmCl95zGlreWGLpfdy8Xw1PhPDS6Xh6XYSStpuRai0wdnxKtMFyyNj+Uep6296LE72smuXE1jpRXjYQXvInJ9F8w+7t6MpEYUr4S7BDW53H7Qy3j65+LO7YDm5tVzuJRCKRSA5WFG8ugUkvY1YvRfGXIAJdEUJFBEqIfHO7Uyd7OHr3cxCeLPSu3wWczVJW5WJQ/ahZibmykiE82R2OkPD0/SGofmLr/omS3htsE73P5QhPHtHVj6JkDcPT/+qECDOJRHJ4oaT3Jm3yG9i21W5HikMRIcQBZbkokUgknUVxcTGTJ0/mo48+4n//+x/Lli1j5kwn9cuJJ54YF83VklGjRuHz+QiHwyxcuJBzzjknZd0zzzyTzz93Nmm/8847XHbZZUnrvfXWW+7jo45Kva66cOFC9/GYMWNS1jvQ6JQV+Y5E0gghOtROItkXJIuoUdVWdk2FQwlF36T35IQSb5LKhxaJUVZNF+ievpc7Ak1DLizRIDzYto1VszJln41Jy5WMAWiFx5J2wrvOOFaU0NwfYkd3oXU7E6P0Q4TqazXfQcp5G/WYOxckzD3OeqYB4e+Cp/+1YEWJLLunSRBqlkNqb6Dmj8WOVoOiIYRGZOmf48Qoz6Cfo3c9dY/GsG0Lq3oZkaV3Y0fKnJxjLWz1dlf0MmvXYUd3IRQnMkt48/D0vhSr4GhQdITiIfztH4mtezp+HG++sxiUAqtuXVxuLZeGRSLhK0CYYTBD2GYEofowd3xCaMcn6L0vRe91YYdvIM3qFW7y6NZoWafRZsnFqHVeZ38XbDOS+FTS++I78l6MHZ84eUzaiZo3HnPnvHbXl0gkEonkUEDoGWj5E+LKtPzxqMe/B1Yk6eYgIZR9nvPS0+vChI1Vevez0LuftU/nIZFIDnwOZ8FLIpFIDnWmTZvGRx99RCwW44orrnAtBi+8sPUN+B6PhyOPPJI5c+bw1VdftVr3kksu4d5776W8vJw///nPfOc730mI5Jo9e7YbZTZkyBAmTJiQrCsAd7xu3brRv3/rLlcHEnssejVXBVujMelZY8K25cuX4/P5+OMf/3hQhcZJDj46Iq6aVqLopaTwxgYQkXjxo6whyWKvjIM/0ss2glh1653IogYxMH6hoMXr2yxqU++amGjcaWKBnolv5J2Y5XOJbXge//gnMKuWEF35QFM9pen1E0LBRriJfI0tjh2qbSZaUbYHs/IbzF3xopdVuZDY+n8l1NV7XYSWPx6jfA7e4bdj129whTkArduZHZpDW3gH/jR+fuEd8cnW25XvrHWCn5wWd9yYc0stOgGtaDIxE6KVu5cYOrL0LuzgJpT0vlh1a1ELjsY3/Lcoga4YZbNR8sahpPfGql6KVvwdtK7fJbZpBmbFF3hGTU/ap21G3Nwcjf0C+I9+3hU9fSP+4NS1YtihbXFJ6BV/1z26gYyPIGujbmgHZuVirKpvMKuXJVZoFEsVHeHJw442JQzVe01DqL7dFjM9/a8iXLcWO1KB8HfFO/gXu9VeIpFIJJJDCSFEp9kcSyQSiUQikUgkncGUKVPIyMigtraW5cudTdLZ2dmcckqK9dNmnHbaacyZM4eFCxdSW1tLRkZyZ6D09HSmT5/OFVdcQWlpKSeccAI33HADY8aMIRKJ8NFHH/Hwww9jmiaapvHXv/41pQOfbdvMnj3bnfvBxB6vyB9zzDG7VX/KlCnceOONPPnkk9x8883ccccdvPzyy4wfP35PpyKRdBpmkmR/qtLKx6W+Nu6wMFbD1D7+zp7WfsGq30R44S/jytSCiZhVS1Az+qF1Oxut8FjABttCCXQjtuVNJ0JJKKDoaPlHxdnLmbsWoKT1xNj2HlgmKF7HUq9l/q4Ee7/EyBj07A4+sSR94djTAfjHPYZZ9W2D8GZjbP8YtSGHg501CGPnAqzKRSjpfdF7nJe0r05HtLC9sdrOd9ac2ObXHeFS8YDiRc0dlbKuVnQcWv44jHAYu2Zzu/q3bStORGsUpszyOVh1G1DSexHb/BpWzQoaxVJj+//w9L8ahIaaOxolUJKic9MVhxr7BbBqViXaWwqF0MIb8Y243S2KLJtOZNVDYNTjP/p5FG9yT+NUqDlHYFV90666sS1vghlMsEFUiyYjFB+oAWeaQsEz+AaiK/+GHa1GKzoeNb9jVp1KoBuBoxMFW4lEIpFIJBKJRCKRSCQSyf7H7/dz5pln8vzzz7tl55xzDl5v205hF154IXfccQfhcJi333671eiwc889l507d3LbbbdRWlrKjTfemFAnPT2dxx9/vNUorzlz5rB1q5M+44ILLmhzjgcS+y0M5corryQUCvG73/2OH/7wh8yePZucnJz9NR2JJI7y6vh8OAKBoqSIEgnV43viz3FF8zL6MiDr4I/yAsBMtG40yx1vWHPXQoQnB++QXwMQ2/QKoWX3JAhKsfX/Qi04GmwLreBohJ6OVfWtG7UkfIXuPzVvnCNw2GaC1Z3dzNqvqfMqwt/+Ee/gXyG09guNau6RrZ6Plf4XY/NrcWWBosnOfLU0/KP+3GCht28sLK269ViVC+PK7JYiYRtE1/8rzrrQ2xAZlZRmgqOw2hdNF5eQveW5rW/jHXgdKHpcHjWA4OeXgRlCyR6eejpaADX3SMxd8WHctlGfWFeoEKsm/FWLaKeGursreAFoxSc6YlasusVgKmrOEZi7mv42ijcXK5wYLeobenNiv3lj0CY+69h3mqFEoVcikUgkEolEIpFIJBKJRHJIcOGFF8aJXtOmTWtXu9zcXM444wxmzJjBjBkz2rREvOqqqzjmmGN48skn+eSTTygtLUVVVXr27MlJJ53Ej370I4qLi1vtY8YMZ/1u9OjRjBqVeuP8gch+XZX/8Y9/zIMPPkhpaSnPPPMMN9xww/6cjuQQpSP2hpW15fF9tLTwa4ayeR0iGi/y3NXzTM7OPDREL7NqSUKZmjsG4S/GjtViRXY1O2Mnj6Cyopg7PnHr+IbdimfwrzDLZoKWgafXhQgh0PLHo+W3EvVpRtH7/hA1dwzh+T8GQMkZjVk+h1jmQDw9z2/Xc7JjtQRntR6d1VLwAgjOPIfApBfd/BD7SvCCpjxnnsG/RM0djRAaqLsZTdgiVxcp7P6ErzhOcCzeehuWdQoMvq7V7mPrnkl9smGspEnaG4XVNiLXvCPuIPjp6XFlir/1H2h3eE9Ou3JypULxFxMY/zhG2WcYZbNQs4c5topqGubOL+Pq2mY4Id+b8LQutMU2zUDx5u1WHi+JRCKRSCQSiUQikUgkEsnBwzHHHENVVVWH2l577bXMmDGDTz/9lE2bNtGjR49W6w8ePJh77723Q2PV1tby2mvO2uhPfvKTDvWxP9mvq/KqqjJx4kTeeOMN3njjDSl6SQ4YVKX90RaBP/00oeyzrME80ePQsDdMFnli1W/E2+dSIsv/ipo9HCu4DeHv0q4oFat2LWb1ChRvLkqPqYACDTmZ2pyKvxhPz/OxGvJOIVRXRLHrN7X7KSUT8tqFFXHyaO3jHBG2bbuRRIqvCDuyE9s2ULOGtL+PaFVCmfDk4Bv7MFhR7FgNsQ3/xqpZiafPZSjevGaCsY1d+jZWz3NRAl13a+7eEX9wcnEZjrCllZyOuXO+c27YrWCZCH8RCN3NzZUKoaiknfB+u8bVupyMUfqBc6BnoxZMxNj6DlrxSbs1/7jxPdno3c5Eb5HDzWxpe2hG0HtOxSh9H73P5ag5IxF6cq9lcP42sbX/QHgLMWvXILR09G5nttpGIpFIJBKJRCKRSCQSiURy+DBmzBjOOOMM3nrrLe677z7uu+++vTbWE088QXV1NYMGDeKcc87Za+PsLfZ7KEqjpeHGjRv380wkkiYsOz6nV7+uKWzXUkSRpXk1fFryJIAHG8lEDjtSTnjBzwEw6jdibH0bteBo1OwR7eozuvqxhrxODp5B10PeWKzaNahZQ1Iu9ouWkUm2id0QvWTbiXZyqUhmiQcCWovoyxiAkjUI24og2DdihG3bYEXjcp0Z5XMwtn+Id+gtu9WXuWtR3LHw5KJ4CxCerIaxrKbopQZi65/D7jK1aT7hHdCa6KVnJdj/Rb5x8mp5+l3ljNssB5taMInYhufxFB+/W8+lPXgGXocIdIdYNVq3MzG2vguAktG/08awbQtj23uouaOcaC+hIoSKUT4Hvc8lpJ3wPrZR36aYZzTYhWolpxFb/yzYFnqP73XaPCUSiUQikUgkEolEIpFIJAc/v/vd73jvvfd4/vnn+dWvfkVJSUmnj1FfX8/DDz8MwB133JE65c8BzH4XvbZt2wZAJJLEEk0i6QQ6Ym9otbBZ07UklmyAqNietLx39r6NBNq7CFB0R+CzLcBC730pZuViNycXgFk+B+HJxTfmAXfxP1b6QYJNoJo7CqtmZVyZWfEl0RX3u8d678vw9L4o9Yz0TLQu38Uo/S9W9VKnMFaDHasB2wQ908nrlIokubA8g64nuiJ+h4R3yE1EVtyP8OZiW2HMym+wqlfgO/KvCGXvf33a0V2E5lwcV2ZseQOg9eeXhFjpf+P7tk1X8HL6S4y4M0o/hPrtgNXQpnX7QU+fy7BjdWCGiG18oemEnoXWGB3VrI/o6scwtn+Mp/clu/Vc2oNQPHh6NllYCo8zB63k9FZa7R6xjS8jPFmoOSPdfGHOt00l0VWPIjy5CC0AagCty4kIxZPQh23bRFc/jkjriVk+u+EzhmuhKZFIJBKJRCKRSCQSiUQikQD079+fhx56iPXr17Nly5a9Inpt3ryZK6+8kpycHE4++eRO739fsF9Fr23btjFr1iyEEBQVFe3PqUgOUWpra1mwYMFut2sZ6aWkEBj0T95KWp4X2O96cqehFR2HVnRcQrmZP47w/HhrR2PrW3gHNvm8Kr7Ez7VWfALR6uXxfVV8HnccW/8seo9zUy78C8WD8BXG97HrK4KznJxe/qOeQbSS60krmoyae6STd8k2QPVjJbFHVPPGonc/J07AUbudvU8ELwDF20oeqN0UvazKxaB4QGhgBlEz+rVjAip2+ce4MYtt5NzSmwlKep/vY9WswI5WouaMasrlZUXdOsaWNxCenN16Hh1F7955odhWuByrbi2xdU+nrGNsey/uWEsRzSaEQHhyses3unGGItC6J7NEIpFIJBKJRCKRSCQSieTwZNq0aXu1/0GDBnHLLbvnMHWgsd9W5levXs0VV1xBKBRCCMGxxx67v6YiOYSZM2dOh9qZLazyUoZxRsMJRfMy+pKflhjRcaihtscmroUdoZI93MlDpWcgPDnYtpVgh9eIHdqOSO+Vsmu953mOBZxtEfzs3BaNreSNGqel+hIFtZbWiQCqD73P91ELJ2GHtiL8XVDS2yEWdSJKel+surXusVZ8Ilq3s1AC3XarHzX/KMyKudAQtWju+gqzZjVqZit/R6GD0LBQUNTde08LIVCzBieU27blRA5asaYxDjLMXYuIrvjr7jVSvClPefpfTWTZ3WCGEP4u+Eb+3x7OUCKRSCQSiUQikUgkEolEIjk82WPRa/r06e2uaxgGlZWVfPvttyxYsMC1nVNVlZ/85CdttJZIdp+KiooOtfti2Qdxx4qSJKomEkb//H8JxT8YfC3n+A8+r9PdIbLyQYwdM9uu2DIaqeEz7x91l1sUXvInzLJZCU3NysXYRj1q9tDkXSseIisfwtj6duLJ3cjv1YjiK0Qtmoy541MA9B7nuRFdakZfyOi72312BkrOSFB9oOgIoaHmT0BJ7wO2gW2G22+D1xhp1SyfmR3eAa2IXv7xjxOJRNi2eTPdu3dH8+255Z6WNwZt8lvO979tJbWaPNBxo9ZaoOaOQS08muiKB1o00BEidY4/reAo1EkvY8eqHUvEVupKJBKJRCKRSCQSiUQikUgkktTsseh11113dWiBrlHwUhSF++67jwEDBuzpVCSSBCwrMeInPT2durq6VtuleTOpCjYJZuFoMKGO59V/IOpr3eNKLUDB0X8HIfCqh+6itRXcgrH1nYRy4esCanw0i1Z0Amr+BIRQMGtWgmVg7FwAtomaORDhyUbNG5tU9IqufgytyykpRa+GUZMXd0D0AvAOuRGry8mgeFCzh3Woj87G2/8q93F03XNElvzJPVYLj8M3rH3hxt4hNxGqW48d3NystI2IuL0ovgghGkTR3bNpPCBI8brofS5DzRyAHdlFbONLeAddj23UYu78qu0uFQ3Rmp2lRCKRSCQSiUQikUgkEolEImmTTrE3bBSwdodGS8Pf/va3HHnkkZ0xjTg2bdrE448/zgcffMDWrVvxeDz07t2bc845hyuvvJJAINDhvleuXMnMmTNZuHAhy5Yto6Kigp07d6KqKgUFBYwePZqpU6dy2mmnyR37+5mW780pU6bw5Zdfti16+TLiRC81SQ4n/b8z4o5zjCCabWIIjR7pB+FCfisYFV+CFQHbxtyVmCNN634O3v7XJJQLzY/Q/ABEVz6CHSlzz3lH3IGWPw69y8noXU7G3LWQ8OJbW3Tsb31iLSLJ1LzxeAf/ArT0dj6zFt0JBTV3dIfa7hNaWjDasVarW5EKIkvvdqLCopXYodK482bFfCIrHnAikRQd4S/GP/qeDk0ttuVNjNIPEN5ClLRuaCVTUFrkXTtUEN78xLJAifP+tSKudWNk2XTU/PF4Bl63r6cokUgkEolEIpFIJBKJRCKRHJbsseh10003tbuurutkZGTQo0cPRo8eTWHh3lkQfe+997jmmmuoqalxy4LBIIsWLWLRokU8++yzvPTSS/Tp06dD/d9777289NJLSc9t3LiRjRs38tprr3H00Ufz3HPPkZub26FxJHtOS9FLUZTU+bmatxPxETCDuo9KqCOS5I0aVbeR+Zl9Ob1HG2LNQUZ0xX3Y0crUFdrIoQUksTo0WxxGEppo+Ue10WfyPFwimR3loUBLWz2rDWtAM4xV9U1ckVZyekOuLuFYIzbYHdoASsdz0UVXPQKAnjOS2MaXUPPGwSEqeqnZw/CNvAvbiiA8OWDFUNJ7E5x9QVOusgY8fa9E8RXsp5lKJBKJRCKRSCQSiUQikUgkhxd7LHrdfPPNnTGPTuPrr7/mhz/84f+zd99RUtX3/8df907dviy996rSVaSIXbE3EGI0URNL1BhNURNjovnGWBITY4mJ/qwhIiL2XhEQBSkKAtIFdqkL22d3yr2/P4YddsruzvZdeD7O4TD3cz/lPevc9Zx58/585PP5lJ6erptvvlmTJk2Sz+fT3Llz9eyzz2rDhg2aNm2aPvnkE2VkZNR5DYfDobFjx+rYY4/VsGHD1LlzZ3Xo0EEFBQVat26dnnnmGa1evVoLFy7U9OnT9e677yaVaEHji016GYahLl26aOfOnTWOsxKMS0b2gQRCivPQqfCzyrbXnPCS5Op5Ye0TVUlEuYfcLMMV/ew5Ohyj1MmvSZZfga0vycwaJke74TWv2+sihfZ+IduXJ0kK5X+pwLa5cveZUe0YO1gq//onwgmzA3/c/a9M/mysFmQY0b+y7dqSXgm2eXQPul7GgWRhcOcnkkw5Oo5XaM+C+KRanZkKHtiqsuLbe5U64b8NnK/1cuSMjGtz979K/vWPR7XZVnwyFwAAAAAAAEDTaJTtDVuT2267TT6fT06nU3PnztUxxxwTuTd58mT1799fd955pzZs2KBHHnlEt9+e3Hk4VT388MNyOhP/6E444QRdddVV+vGPf6w33nhDixcv1rvvvqszzzyz3u8J9Zco6TVixAjt379fubm5Sk9Pl9Pp1N69e2seV93ZUTEOnVTXQcG892rt41v0I6VMmCkzwZlEgbx3JNuSXbY90mam9ZQja1hUP8NwSA6H5PDI3f/KpGIzPe1lpnZX6EDSKzxRzb/W7JBPwR3vRrW5+17eJo6WcnY5Kbz9oumUDKcMRy0VhQmSXr4vfirPkb+TmdpNki3PEbdKhqnQngUyGpD0MtP7yyrZKLt8lyTJcGXVe662ytXzfJmZg2UHS2Sm9wsnUmv7bwQAAAAAAACg0RxS5UdLly7VokWLJEmXXXZZVMKr0g033KDBgwdLkh5//HEFAjWfiZNIdQmvSg6HQz//+c8j15UxoflZVvS2e4ZhyO1267TTTtMVV1yhqVOnauLEiVF9OnbsqAObvUWNixJKXGHzfs5w9UhrA9mTOknuzD7DnXgbT//6/8j/3SONGVAU2wrI2f0sGd4u4ThqS9wk2oox0TaJrZDhzpaZ3keGK0uh/V8rVLBSthWf2DrYPz4JaftyVb7kZ7LKtsvR6Xg5O0+Omr8qy7dTduFKpZR+KWvnewrtWyHb8h+cywoqtG+ZSuddKKtkY9RYz/A/1u9NtnGOrKFytj9apqe9DGdapKoOAAAAAAAAQNM7pCq93nrrrcjrSy+9NGEf0zQ1ffp03XXXXSosLNT8+fN10kknNXos6enpkdfl5eWNPj+Sk6jSK1bHjh01ceJErV27VqmpqRo3bpye+2RxzLjoL64dK5fEzfOHPhdLkh6d2K6hYbcqsT/DhJxpCX+2tm1JMuQZfpfsir3yf/dPecc+JEfm4IN9/AWqWP9vhXZ9UmW+dHlH3B1XDZaIq9sZcnSaLN8XB6rDYs8Oi2EVfBvf2IYSE7YVkm/Zr2SXfi9JcnY9TZ6htyTsa7iz5Ox6moI73o+/Z7plmFX+F2A45exxXlSfYN67sr6fpXaS7H1S1d9kqRNfUNmCxNtIph7/sgxnWp3eFwAAAAAAAAA01CGV9KqsqEpLS9PIkSOr7TdhwoTI6y+++KJJkl4vv/xy5PWgQYMafX7ULlGyprqzuYYOHaqhQ4dWOzZ2nPPzD+Lm+HPv8yVJXVPbTgIlGYYz9UAVlx3+uQQKZKT2iNmusHfCsaG9i6RQmSq+ubPKhNFJKcuXF53wkqRgiRTyKxnOzifI9hfI9u06ML8pO1Akw5WZsH9g60vxjbUkyloTq2BlJOElScEd78sqXi+5suTufYkcOaOi+rt6XaRQ/pL4c9mqVMSZWcOUctzTMr0dq+0TK7D15WrvkfACAAAAAAAA0BKSSnrdd999TR2HJOnWW29t0Ph169ZJkvr27VvjFoRVk1CVYxpDfn6+Nm7cqOeee04zZ86UJLVv315Tp05ttDWQvERbV5pmcgmp+IRZdNLL7tQtftCBxFi669BJeoWK1ssOlsjR+UQZhiHD00GunucnPd7MGBQ+Y8s+sB2kM11mWq/oNfYujh/oypKUYBvCapSvuifS3//dw5IVlKvneYk7m+64poacZdXcrNIt8W0lmyVJ5YWrlTrxhaikk5nWWynHPK6yhT8Iv3erIrzFoxWQHSiW4cpIeBZbeHD8z6pSYOucBr0PAAAAAAAAAGhsSSW97r333morZBpTQ5Je5eXlys/PlyR17969xr7Z2dlKS0tTaWmpcnNz672mJJ111llauHBhwnvt27fXf//7X2VnZzdoDdTP3r1749pcruSSG0f1PVYlvkLZsmTbUrv0DjX2n5d1sEos3dX0z0pzscu2Krjtlci1md6/bkkvb0d5ht+l4PbXJdMlV+9pMmITKXb8mVQpo++POjuqVoZThqeDPMN+rYrvHo3MaVXky67YG07y2Fa4+ivBem2Jo/0x0vrHZaR0l+2r8vvLMCXLL6t0qxxVPo9SeJvDtBPfUjB/qSq+/p0kyffl1TI8HZQ64b/VrmU4UyVnlhQsTCo2M2uYHFlH1v1NAQAAAAAAAEAjSHp7w6TO9WmAhibVSkpKIq/T0mrfWis1NVWlpaUqLS1t0LrVueaaa/Sb3/xG7dtXU0FRjUP9/C+/3x/1d1NK9LN0OBxJ/YzHD51S43ym36+qqZtt3pzIa2eoQuXlh0biy/JXRF/bdt0/o2lHSIOPkCQFJAVixltmetwQv6Oz5IjvW22cpVsk/z6Vr/mHFCqXf/PzCnU6U9bW12Rvnx3pZ7QfL7k7S1p/cLC3W5t67qy9X8vofJpk21Jl0qtKYqpiyxwZfX8qw50dN9YORlfP2RV75dv5hWQFwtV4mcNkuLIOdmh/skIZk7R7x1Z1zf1VzYFljZBxxF2ydOj/HgNau+b8fy2AhuOZBdoWnlmg7Tlcnluv19vSIQBAq5BU0quh2w42h6pfsiZTzePxeCRJPp+vQes++uijKisrk23bKiws1PLly/XUU0/piSee0JYtW/Twww+rU6dOSc+Xl5enUKhtV6IkY9euXU2+xr59+6KuHQ6Htm3b1ihzdyssUGqV62CVM6Fyt2+PH9BGpZTkq12Va38gqL2N9DOs5C1zKNvwyrQPPsN1/e+U6RmldP9HUvkOSZIvZaT2b9um9KJiVT3Zq6ysTEVZ58jRcaQMOyQppJCjnYKN/J6aUoedc+UOxMRbpRLLzl+osrIi7e9wddxYV8U+dZRkGV75UscorXShrNV/jNzf2/FG+b0JziA0Pcrr+bAy989Resm8hHHtdU+Svw39HIHDQXP8vxZA4+GZBdoWnlmg7TmUn1uHw6F+/fq1dBgA0CoklfS67bbbmjqOBqv6rxkSneUUq6IiXMGSkpLSoHX79OkTdT1+/HhdddVV+tGPfqT33ntPJ510kt57771at1ys1K1bgrOiDiF+v1+7du1S586d5XZXf15QY4g9v8vj8ahnz56NMneayxF1HTiQ9Dq1m6vR1mgN7KJi2a5TZBd8Lfn3yO3fqm57/iIjrY+M/tdHnR1Vfz0lnR3XUqc4u1wua/lXkeRPao8TlNa+i2y1k110sF9Kikfp/cY0LNwWFtqfEi6Zq5QxWDLc4Uot0yUVfqOU4Hal9+wpa/NTsnd/KBmO8PaHaX0lSabpUMbAGbJWRG/N2tFcL7PnyVFtkWe2Q7acKUfLXpco6WWqU99xMpzxVXsAml9z/r8WQMPxzAJtC88s0Pbw3ALA4SXp7Q1bu/T0g1+2JrNlYVlZmaTktkKsK6/Xq8cee0xHHXWUtm/frj/84Q968sknkx57OHC73U3+XmMr/kzTrHXNYCigkBWUw3TJYTqq3XYzZf470eMOJL3+Nbm9vF5HoiFtk3e07Oy+Klt42cG28jzZ5XnyDr5OZiv5vNpOS2VVq53W/0OO0nUK5r0d1c9hWG3+GfM5XKq6SaG722ky03qr4tt7JWeqbEmyA/J6vaowAgqGyiJ9He4shSTJMGSvuTtuble7IXJV8/Nx7n5Vdu7LkWuz3WjZ/r2yS7fK2fM8eWo59w5A82uO/9cCaDw8s0DbwjMLtD08twDaOr/fr3HjxmnTpk169tlndd555zX6GsuWLdNJJ52k7OxsLV++XO3atat9UCtj1t6lbfB6vcrJCZ+rlJubW2PfgoKCSGIs2Qqsumrfvr2OPfZYSdLbb7+dVPUZGld9zqFbvmGB/m/mtbrr+at057M/1v975574TqXFcU2WDPXJcKjDoZTwOqBswYxwFVGM8q/vUPk3d8m2W8F2nEb8r7LYhJckeYb9pjmiaVJm5iA5ckbL0f5oOTqMk+HtJMOdI8OdI7t0qwxPRxkOrwLbXpUdij5by/DkyNVrWvgiwX83Z5eT49oiYj4DpidHnqG/Usq4p+QeEL+VIgAAAAAAAHC4+cUvfqHs7GxlZ2dr3rzEx4RU5+OPP46MTXTk1OOPP65NmzZp2LBhOvfcc5Oe17IsnXrqqZG5s7Ozq+07evRonXzyySooKNBf/vKXOsXfWhwySS9JGjx4sCRp8+bNCgbjv6SvtG7dusjrQYMSnF/TSDp0CFc+lJWVKT8/v8nWQXKqq9qq6v2ls2NHxc+TIOn1cbsj5HXUPv+hxC79XqG9i9Qqfo0kSHoZ3piz9JzpkjM1rl9b4xl4jbwj75F3xJ/kHf5HOdsfLTO1m7wjwpVbdsUe2RV75V//uBSI/qwahin3gCuVetzTUlS9mOQ54rcyzOrPQ7RLNkZdB3d+KEfmIJmp3ZJ6tgAAAAAAAIBD3fTp0yOvZ8+O/a65ZrNmzYq8njFjRtS94uJi/eMf/5Ak/epXv6rT93FPPvmklixZknT/3/wmXDjwzDPPaPv27UmPay1awbfVjee4446TFN7ecMWKFdX2W7jw4Dk248aNa7J48vLyIq+bYhtF1Cy20iuZXwTl/rKo6y271uqZ9+5X7t7NkTZzT17sML3WYaw8h1nSK8xsJQkPR/g8K9MjOVIkZ5pcfX4oOQ4kuQxT7v5XyDAOrUo8O1Ai27bDn3VH/PmEzp7nyzv6b/KOul/ekffK2e1MSZLhypBtRye9DHdWzYtZVKsCAAAAAAAANRk3bpz69u0rSXrjjTfk8/mSGldaWqq33npLkjR06FCNHDky6v5TTz2lffv2qUePHjr//POTjicvL09/+tOfZBiG2rdvn9SYY489VkcffbT8fr/++c9/Jr1Wa9EkZ3qVlJRo1apVys/PV0lJiSzLqn2Q4rOXdXXWWWfpwQcflCTNnDlTY8eOjetjWVYkY5qVlaVJkyY1aM3q5ObmRrKnPXv2VEZGRpOsg+rVZ3tDrytV5YHoxNfGHd9qkv+syLVzSYKyVMNQebDu67V2of1fV3vP0WmyQvnJ/wuBpmSYDqWd8EZcu7PLCbLL8mR4O8pwhhPPVkW+7NJtMjMHy3DGJ4paOztUobLPLpbsg0koV6+pcvW/UjIcUdsWGu5sOTIGJJwnbdKL4cRX5R+z5oSg2fcKWStvC8+b1kt26VbZtiUjQZUdAAAAAAAAcLi65JJLdO+996qoqEhvv/22LrroolrHvPHGG5EjmS655JKoe6FQSE888YQk6eKLL5ZpJv993K9//WsVFxfrhz/8oTZv3hxVEFSTiy++WEuWLNELL7ygO+64Q5mZmUmv2dIaNen10ksv6T//+Y+WLVtW54SDYRgNTnqNGTNGxx13nBYtWqTnn39eM2bM0DHHHBPV55FHHtF3330nSbr22mvlckVv5zV//nydc845ksJJuH/9619R9zds2KDc3FxNnjy52jgKCwv1k5/8RH6/X1J0SSOaT30qvWwl/tymeg8mLe3UxAnMbaWt4GyrRmSVblP5it8lvulIkVW4Ws7O1T8HLcmq2Cdr/9fhJJBhShV75Ww/VoHct+X/LvyvE4zU7pLhkrvPD+TsfHwLR1wHhhGV8JKkwNaXFNq/Qoa3s2Q6ZRguyXTJMGr+FW8YZsKtIRNyHawEcw+4RnbFHskKSg53nd8CAAAAAAAAcKiaPn267rvvPtm2rdmzZyeV9HrxxRclSaZpatq0aVH3Pvnkk8g2g1OnTk06jtdff11vvfWW2rdvr7vvvluXXXZZ0mMvvPBC/fa3v1VxcbFeffVVXX755UmPbWmNkvTy+Xz68Y9/rA8++EBSzRU2hmHUqwInWffee6/OOOMM+Xw+XXjhhbrllls0adIk+Xw+zZ07V88884wkacCAAbrhhhvqPP+OHTt03nnn6cgjj9RZZ52lkSNHqnPnznI4HNq9e7e+/PJLPf/889q1a5ckadiwYbr55psb8y2inpJKeiX4bA7sfpQ6t+sRuXasX5VwbJ+MQ2vrPKt4nWSHz8ZztD86UtXl6vtDBXcvkKvXxXJ2PqEFI0zMti1ZJRtVsfq+SJvhzpFz4v8U2PLCwX5lueG/g6XNHmODGInP3bKK1ytl/PMyvR2bZl13B8nhlULlkiRXtzOaZh0AAAAAAACgDevTp4/GjRunRYsW6aOPPtKePXvUsWP139nt2LFD8+aFdxc7/vjj1a1bt6j7r7zyiiSpf//+OuKII5KKoaioSLfeeqsk6e6771ZOTk6d3kPHjh113HHHacGCBXr55ZcPv6TXjTfeqPfff1+S5PV6NWnSJH3//fdat26dDMPQ9OnTVVJSom3btunbb79VIBCQYRhKS0vT2Wef3ahnAo0YMUJPPfWUrrnmGhUVFenuu++O6zNgwADNnj27QVsOrlq1SqtWJU5+VDr99NP16KOPKjU1td7roO6CwaA+++wzbdy4Mao9uaRX9FacZx37Qx0z+GSZVathSoqi+tzfM1wZ+McxtZyJ1Eys0u8V3DVPhjtbzq6ny3B46jWPs8vJ8m96Tq5eF8twpoaTXs4Mufv+UO6+P2zkqBtHcM8iVay8K7rRlSXbv0+h4k3h6qQYZjXb/7VWhmHI0XG8Qns+T3Cz6bYaNEyX3INukH/9v5tsDQAAAAAAAOBQMH36dC1atEjBYFAvv/yyrr322mr7zpkzJ3JEVKJd4+bPny9JCY9zqs5dd92lHTt2aPz48br00kvrGH3Y0UcfrQULFmjRokUqLS1VWlpaveZpbg1Oen311Vd6+eWXZRiG+vXrp7lz56pXr1769a9/rXXr1kmSHnvssUj/oqIiPfvss3rggQdUUlKivXv36qmnnmrUM6+mTJmiBQsW6PHHH9f777+vvLw8uVwu9evXT+eff75++tOf1jsRNW7cOM2dO1effvqpli9frry8PO3Zs0dlZWXKyMhQ7969dfTRR+uiiy7SuHHjGu09IXmrVq2KS3glK7bSq2fHAXF7pDrytkRdr0vtIkk6tUf9kkuNySrfI99XN0uh8LlkoYJv5T3y9nrP5+o1Vf51jxy87jalwTE2qUSJzUChJKl8yc9keDrIO/qvCua9rcD3s+Xqf5UcmQObOciG8xx5h3yfXy67Ym9Ue1Ofr+XqeoqcXU6SmrBaFwAAAAAAAK1AUUH9x3pTJHc135UWF6iaE2Zq5/FInpTE90qKJMtKfC+RzOx6BpGc888/X7feeqvKy8v14osv1pj0mjVrliQpPT09cvRSpdzcXG3dulWSNHr06KTWXrx4sZ566im5XC49+OCD9XwHB9fz+/1asmSJTjjhhHrP1ZwanPR64YWD24U98sgj6tWrV439MzMzdeONN+rMM8/UOeeco48++kjXX3+9nnvuuYaGEqVXr1665557dM8999Rp3KRJk1RQUFDtfZfLpZNOOkknnXRSAyNEU9m/f3/C9uTO9Ir+xRiXRCgriRuzy52t20ZmNGrFYn1Zhd/K8LSTYXaVZCmUv0S2bdU7GeLsdpqs0s0K7V0iM2uoXH1a+/l0Nb9Pw91OZkoXuftfKXf/K5sppsZnGKZSjvmXyr/+vWSHJNmSbUlVzvAKFW9QaPd8yfTIcHhkeDo0yhls4XPAGjwNAAAAAAAAWrH0G8+v99iKy25S4JQLEt5Lu/1HMooL6zWv//wfyX/BFQnvpfz553HFCjUpefbTesWQrKysLE2ZMkWvvPKKli9frvXr12vgwPh/fL9q1Sp9++23kqSzzz47rppq8eLFkdfDhw+vdd1AIKCbbrpJtm3rxhtv1JAhQ+r9HkaOHBl5vWLFisMn6bVo0SJJUt++fetU2dS/f3/961//0vnnn68333xT7733nk4//fSGhgNUe2Zcfc70ih1jFMUn1BZkDdLJ3qatsEmWmd5fhjNT3pH/J6t4g8q/vjNclVPPJIVhuuUZfKNCXVarfPntKvtsXuSeq/d0ufv/uHECbyy1JffsOvxrj1bOcGUoZew/qr1fviT+zMLGSHoBAAAAAAAAqN306dMj53G9+OKLuuOOO+L6vPjii5HXM2bMiLufm5sbeV3TuWCV/vGPf2jNmjXq3bu3fv3rX9cn7ITrbdmypUFzNacGf1O/c+dOGYYRl2Wsmizw+/0Jx06ePFlDhw6VJM2ePbuhoQA1qi7ptXPfVq3PXamHX/2trJikiBmTRDGCgbjxxY4UdUpxNF6gDWQVrZFv6S3hhJdVofrXCx8U2v/NgbkOCnw/q8HzNjZHVg0HORpmk555BQAAAAAAAACVTj75ZHXq1ElSOP8RW3BhWZbmzJkjSerevbsmTZoUN0d+fn7kdXZ2do3rbdy4UX/7298kSQ888IBSUqrZCjJJXq83MseuXbsaNFdzavA3wMXFxZKknJycqPaqP9DKPokMHz5ctm1rxYoVDQ0FqJdHX/+9nvvgr9pdkBt3Ly5RFgpFXfoNh2QYOqFby5/nJSlyppVd+n1ckqph87aNZJHhTPyLPGXCTJmZQyRnmnzLb5Nv6S9lleU1c3RNz/YXqGzhZSpbEP+vQgAAAAAAAAA0H6fTqYsvvliStHXr1siueZXmzZunHTt2SJKmTp0q04z/DrbqUT61Jb1+8YtfqLy8XOeee65OO+20BkYfvWZZWVmjzNccGry9YUpKikpKShQIRFfAZGVlRV5v27ZN7du3Tzi+MrvZljKFaN2q297Q4YivxlqxcWGNc8WdhRVT6RU4cIZSprt1JIUMb2eljHtS4f0MDyTsjPpVodn+/bLK90gyFPj+xVr7txZmej9ZJZui2nwLL43rZwdLmyukZmVX7El8w5nRvIEAAAAAAACgzSp5+NX6D/ZWX2FU+pdn678xlaf6wgPf7/4pWa3vaJPp06frsccekxTeynD8+PGRe7NmzYrql4inynv2+XzKyEj8Hd/zzz+v+fPnKyMjQ/fee29jhB5ZU5JcLlejzdnUGpz06tGjh9auXat9+/ZFtffv3z/yevHixVGHnlX13XffNTQEIEp1Sa+ePXvGtb228Oka5zJjK72CwahLv+lQl5TWkfCSJMN0yUjt0ShzBXd+LP+GJxplruZkW8HaO0mySjbKkRl/eGSbZsT/SncPuFpGSleZ6X1bICAAAAAAAAC0SZnZTTNvRhPNm57ZNPM20PDhwzVs2DCtXr1ar776qu6//355PB6VlpbqzTfflCSNHDlSQ4YMSTi+Q4cOkdf79++vNun10EMPSZLGjx8fV1FWae/evZHXL7/8siQpNTVVU6ZMSdjfsiwVFRVJii5yau0anPQaNmyY1qxZow0bNkS1jxkzJrI13DPPPKMrr7xSTmf0ch9//LG+/vprGYah3r17NzQUoFoTJkyInB9XVdCKP6OrKkPRSS8jFJP0MpzyOBKfFXYoc3QYL7ORkmuNLeXYf0t2SLICkh1U2fypCfv51/5Drm5nNHN0TcyM/5Xu3/AfGe52SpkwswUCAgAAAAAAAA5vM2bM0O9//3sVFhbq3Xff1Xnnnac333xTpaXhnaiqq/KSopNeBQUF6tWrV8J+FRXho27ee+89vffee7XGdNVVV0kKF4pUl/QqKiqSdaB6rkeP1vldcCINLlGpLMdbv3591P6SPXr00Lhx42TbttauXasf/OAH+vrrrxUIBFRYWKhZs2bppz/9aaR/dT9YoK5iK73GjBmjYcOGxZ/PlYTatzd0yN2Kkl5W6TYFd89XcPcCBfd8rlBRQyopo3+OjpwxSj3xHaWe+I68w++Ue8CVDQu2iRiGIcN0ynCmyHDVtKVf6/nv1mhMlzzD745vzhwU/1kGAAAAAAAA0OSmTp0aOXrnxRdfjPrb5XJFzv1KZNiwYZHXGzdubMIo41UtdKquEq01avC3oKeeeqoMw5Bt23r33Xej7v3xj3+MJBo+/PBDnXjiiercubP69u2rn/3sZ5EkWfv27XXdddc1NBSgzvp2ia/+qiorLeYsurjtDZ1aX5jcdnrNIbhnoSpW/VkVq/5PFSvvVmDL/+o/meGQTJdkuMLb5hmOcEKpHsnDluTqe3nCdsPbqZkjaXqG4ZCzwzFx57i5+l7WQhEBAAAAAAAAh7cuXbrohBNOkCR98MEHWr16tebNmydJOvnkk6OquWKNGjVKXq9XkrRs2bJq+61cuVIFBQU1/pkwYUKkf2XbypUrq52z6npjx45N6r22Bg3e3rBnz566/vrrlZeXF7UnpCQdc8wxeuihh3TLLbcoGEycGOjQoYP+97//qX379gnvA3UVW+lVU5KmuvO/KplmdF64rCKgqscw+hOcoVRXlm+H/Osfl6vPD+TIHNywyezYwxodCbslw9XzArl6XtCweFqYHfLL8LRLfK98VzNH03xcfS+X7OCBz4Mlw53T0iEBAAAAAAAAh63p06fro48+UiAQ0FVXXaVQKCQpvPVhTdxut8aMGaOFCxdq6dKlzRFqROV6PXr00MCBA5t17YZo+Df2kv70pz9Ve++yyy7TMccco8cee0yfffaZdu7cKdM01bt3b02ZMkXXXXddjZlMoGlVn/RKVAVmf/xG1PUg387kV7JDkh2SYbqj2itWPyCrcLVcPS9Keq7qxSS9DvMt7Wx/vvxrH4pq8wy/S1bRd3L1ntZCUTU9d59LWjoEAAAAAAAAAAecffbZysjIUHFxsdasWSNJys7O1hlnnFHr2DPPPFMLFy7UsmXLVFxcrIyMmo50aRy2bWvBggWSwrG3JY2S9KrN4MGD9dBDD9XeEWgEDa30cjpcysnorDOPvTSq3fX+y0pfF51NL3F4dO2wtFpjCu78RBXrHpWsCrl6nCdX/6sicVlF6yP9rNLvJdMjM6VLrXMmFKqIvtyzQHawTIYztX7ztXUJKvEc2UfK2eHYFgimeVhleapYfb9kBWTbQckOKXXcky0dFgAAAAAAAHDYSklJ0bnnnquZM2dG2i644AJ5PJ5ax86YMUN33323ysvL9eabb9ZaHdYYFi5cqNzcXEnSJZe0rX9gf3iXgeCQVNuWhVF9Yyqjzj3ux7rzh0/oxvP/rC7tekbdc37+Qdz41zqM1c+PrDmzblshVXz3sBQskayAAlvnyC7dXKVHuJTVKv1evmW/kR0sSzr+WM4e5ySKoN7ztXlGgu0drdZzBluTsEOyitbKKtkou/R72WXbZVuhlo4KAAAAAAAAOKzFJqumT5+e1LicnBydc074e985c+Y0elyJVK4zevRojRo1qlnWbCwkvXDIq0ull2EY1fZ3bF4b1/affmerW1rN52bZgUIpFJ3IChV+VzUISZJ/3aNSoFA1hJuEBg0+5BimS3KkSs4MGe52MjwddcgnAU1XfJsdaP44AAAAAAAAAERMnDhRBQUFkT/HHpv8blTXXnutJOnTTz/V1q1b67X+W2+9FVm7JsXFxXrllVckSddff3291mpJDU56jR8/Xg899FCk1A1oaXWq9IrpatQxabTI07PWPoazcvtDU2bWkQdeVt12LzbeRs5F1+HncagxXBlKmzxXace/pNSJLyh1wvMy3NktHVbTMhPsWmuR9AIAAAAAAADaqrFjx+qcc85RKBTS3//+9yZd64knnlBhYaGGDBmiCy64oEnXagoNPtNrzZo1uuuuu3T33Xdr/Pjxmj59us4999xmOUwNSEaNlV4x2xvW1Le+rKLKCjFLVuEqObueLjP1YLLMO+p+SfaB5JQlw9u53msZ7myZ2UfJKlgpmW55R/9VcqbUay7bXxiuUqtMBDpTZXra1zs2NA/DmSH3kJskwxWudDOdkqP2vYEBAAAAAAAAtF533nmn3nnnHc2cOVO/+tWv1L1790Zfo7S0VI8++qgk6e6775Zptr3NAhuc9JLClTW2bWvhwoVauHChfv3rX+v000/XJZdcolNPPVUOR83bvwGNqW6VXrHbGyb/EK9M66GL+9WeUPJveDLq2tn1VDmyhkSuHe2GR923KvIV2vuFjNQecmQOTDoeSZJty0zvH056WX7JCshIdK5VEgJ5byuw6dmDcXY4Tt7hf6jXXGg+hsMjV7cpLR0GAAAAAAAAgEY0cOBAPfLII9q8ebO2b9/eJEmvbdu26Sc/+YnatWun0047rdHnbw4NTnr95z//0UsvvaRPPvlEwWBQkuTz+fTaa6/ptddeU05Oji688EJNmzZNY8eObXDAQF3VXL0Vf6ZXdaysHJmF+yLXv+03Q9cMTK11fat4fdR1cNencmQfefB++R5ZBatk2yHZvlwFtrwQuecefKNc3c+qdY1KFavvjzrTyQ4UJT02TlzykPPCAAAAAAAAAKClTJ8+vUnnHzJkiG6//fYmXaOpNbg2berUqZo9e7bWrl2re++9N5LYqqz+ys/P15NPPqnTTjtNY8eO1f33368tW7Y0dFmgWvHVWzUksmL71pTYCQWjLksdHrX3Jl9FZWaGq7vM9L7RMRRvUMXq++Rf89eohJckBbbOSXp+SQrtWaDQrk8Ozl36fZ3GR4s78AwAAAAAAAAAgFar0TZkbN++va655hp98MEHWrZsmW699Vb1799f0sEE2KZNm3Tvvfdq9OjROv300/XUU09p//79jRUCUGdxWyHWVBUWCkVdBgyHMl21Z4JcfX8oV69pcmQfIWfPi+TIGXNwfX9BwsRU6glvyDvqPqmeWxNGYtw2t0Hjo5H1AgAAAAAAAAC0Xo1yplesvn376rbbbtNtt92mZcuWadasWXr11Ve1Z8+eSJ8lS5ZoyZIluv3223XyySfrkksu0XnnndcU4eAwU7nNZjLiqsJqSuzEzBswHMpy1543dvf9YfVT7vxYgU3PxLVXrHkwfK6XM73W+atytD9GofzFkWtnh/F1Gl+Vq88P5OpzoFw2+WPSAAAAAAAAAABoEU2S9Kpq9OjRGj16tO699159/PHHmj17tt5++22VlpZKkvx+v9555x299957ys/Pb+pwcIizbVu7d++Oaqtpe8PdBduT7hu7vaHtcCjLXXv1k+XbpYqVd0uGKcmQDEPe0Q/KMB3VVpZFtih0ptU6f1WGp310g8NTp/FRcxmGpAOVZhR5AQAAAAAAAABauSZPelUyTVOnnHKKTjnlFJWVlemtt97Sf//7X3322WeSEmwzB9RDQUFBXJtpmgpZQe0pyJNl2+qQ1UVup0fBUKBOc38z5WrNXFsolxWSyw7Jn9m+5iTZAaGClbJKNka1WQUrZbYbITtYFtffPeQXB5JXhgzTXacYFfMcBbe/JnefGTLc2XWbBwAAAAAAAACANqbZkl5VrVixQp9//rlWrlwpwzBIeKHRVFRUxLU5vLYemH2zSsuLJEkuh1s/OOnn6tq+d1zfzNR21c79xaiz9ffSgsj18CxXrfFY5XvkX/PXuPZQ0RpJlgKbn4+Pt/1YmZ4Otc4dy7/xGdkhX1y7HSiWXFlJJegAAAAAAAAAAGirmi3ptXbtWs2ePVtz5szR9u3b4+47HI7mCgWHsEQJ1G9zP48kvCQpEPLrk69f1fQTbozr2yGra7Vzv7QxOqHUKaX287wCW/5XTaCWZFT3ma9fciq48yPZFXvi2n1f/lSGt6s8R90hR0b/es0NAAAAAAAAAEBr16RJrx07dmjOnDmaPXu2vv3220h71cTEUUcdpWnTpmnq1KlNGQoOUx6PR4VlO+PaC0v3y1Z8gixhNZRty7F0vh579V9altFHd/W5WBtSuyi/wqp1fatkUzV3bNmBwsR3KvbKki3JkOHwykj6XK/qKybt8h0KbHxKjpF/TnIuAAAAAAAAAADalkZPehUXF+u1117TSy+9pIULF8qywomBqomu7t27a9q0aZo2bZqGDBnS2CHgMJao0ivFHZ80sm0rYV/TiK/ecr0/R57/ParBkgb7dmjG7kXqOv4xfZ2fVWs8zu5ny1/0XVx7MPctuQdel2BAmsq/uqnK+LPkGRxfkZaQXXMSLrT/m+TmqZwuUCI7VKbKyjPD4ZXhyqjTHAAAAAAAAAAANJdGSXoFg0G9//77mj17tt57773IuUpVkwqZmZk677zzNG3aNE2cOLExlgVqZRiGLjnheo3NO0HPvH9/pN2yEie9ElV6OT97O67tRzs/k/PcH9S6vrPLyfKv+Vtcu6PTJJnpfeP7dzhOwZ0fVo2o1jUiY7ueIjtYJrtir0J7v4i7nzLuiaTnkqTA1jkKfD/rYMydT5D3iNvqNAcAAAAAAAAAAM2lwUmvW265Ra+++qoKCgokRSe6XC6XTjnlFF1yySWaMmWK3G53Q5cDahSbyKpMYsVWcFm2JTtBZZSh+Eovx/bNcW3tgqU6d2BqMgFVe8u35Ia4tuDu+XERJcvd/0pJklWRL19M0svZ80IZ7uyk5wqLjb1+Z40BAAAAAAAAANAcGpz0evrpp2UYRlSy4dhjj9W0adN0wQUXqF27dg1dAmgww4xNeoVkmqY6ZXc/kACzZdt24jO9EhhVvEXtPPEJsniJk17B7a8n7m5VRPfLfUOewdcnFdPBJeOTee6+l8pweOs2j2wZKd3lyBqm4M4P6jgWAAAAAAAAAIDm1SjbG9q2rQEDBmjq1KmaNm2a+vTp0xjTAnVWfaWXI6afpay09rrx/HuqnSu0/2sFd3wka5xTKetCcu07OPesTsdprJlMgsyQs8d5kmyF8pfK9uUm/V7Cw+vxiBqG5EyXZB+oNLNVnyotI6WHvKPvU3D7m5UtdY8FAAAAAAAAAIBm0uCk19VXX61LLrlEo0ePbox4gAZJdE7XwlXv6N2vZkW1WVZ8NVTU/dKtKl/xO8kOKjjYqfJ+DnWYWyGzPHz/ua6T9VAShV6G6ZBn0HUH5tym4I4PZFt+yfIrmBd/Vlgch6f2PjFMTwelHT+nzuNiubqdFj1vStcGzwkAAAAAAAAAQFNpcNLrvvvua4w4gCYRsoJxCS9JCoT8ClkhOUxHglHhKi/Zwci17TLk72jKu83SAz3PlqSkt0KsZKb1lHvAlVVabAXz3ql5UA1nglXHqsiXrMCBbQ5tGe5sGc60Os8TYRgys46Uq8e59Z8DAAAAAAAAAIAm1ijbG9bkww8/1NKlSyVJt956a1MvB0QJWcFq723bs0F9Og9OfDPBtoL/7HWG3m0/Wp9lDdGOy7oltX5g++vyb/6vwlsDGnLkjJT3iNskSZ4hN8nwdFBg8/NRY9xDf3Xw/C3TJTtULqtwtWzbCifi7JCcHSdUu2bFN3+UVbw+cu3qf6WcXU4OT+dpn1TcVbn6/FDufomTgwAAAAAAAACApuf3+zVu3Dht2rRJzz77rM4777xGXyM3N1ejRo2SbdtatGiRBgwY0OhrNLUmT3q99957evLJJ2UYBkkvNLm4M71qOIdq4ap3Neezx3XM4JN1/PCzo+65uk+R7IDs8r3668pS+W2n3k4do3Wu7pKkFGdyVV52qEIKFB28Lt+r4N4vD1RhWQru+jRujCP7KPnXPapQ0ToZrgw5OxyjwNaXo/uc+JaMKueUWaVbVbHmQUlGVMJLkgIbn1Jg41OSM71e2x4a1VTDAQAAAAAAAAAO+sUvfqFnnnlGkvTaa69p8uTJSY/9+OOPdeGFF0qSrrnmmrhd9h5//HFt2rRJw4YN07nn1rwr15dffqn/9//+nz7//HPt2bNHWVlZOvLII/WDH/xAF198cbXjunfvrksvvVRPP/207rjjDs2aFb+LWmuXxKlEQNsRm/QKhPzV9l27bZkKS/dVe9/V41y5B1ypjVsHqGBtpvJ8OZKkCV3cdYko+qpiryq++YMqVt6lipV/kl22LW6Ef+P/Uyh/sRQokF22LS7hFZ4oFHPpk1W0VlbRmqRjqbZXoFhWRb5s/37ZgaJw4g4AAAAAAAAAUKPp06dHXs+ePbtOY6smmGbMmBF1r7i4WP/4xz8kSb/61a9qPHrnL3/5i6ZMmaLZs2dr+/btqqio0O7du/Xxxx/rJz/5iS655BKVl5dXO/7mm2+Wy+XSu+++G9nFry0h6YVDWjAUqPG+15WqD5fP0TPv3x+XMJMk11v/04vL7tOT3z2hL5b+XqZt6YrBdTgfy7air43aq6asgpWS6Zazx3lydj1NZuaQBJ1C8W21xpJc0su//j/yLbxUZQtmqGz+NPk3PVf3tQAAAAAAAADgMDNu3Dj17dtXkvTGG2/I5/MlNa60tFRvvfWWJGno0KEaOXJk1P2nnnpK+/btU48ePXT++edXO8/TTz+t++67T5ZlqW/fvnr44Yf18ccfa+bMmZo0aZKk8O58N9xwQ7Vz9OrVK1JJ9sADDyQVf2tC0guHlNjElV1LdVN5oEw5GZ21Me/bhNlxz+z/RF4P8e3QRXu+VLorua0NJcnZ5SR5R90v76j75B35F7n7/yh+jWG3ynPEb+UZFt7+0/bvlyy/gttfU3DH+3J2nizD3U6Gp6MMbxcZqd0lxSTTYpNrktwDr41pie+TWHQ/w+DXBAAAAAAAAAAk45JLLpEkFRUV6e23305qzBtvvKHS0tKo8ZVCoZCeeOIJSdLFF18s00z8fe3+/fv1hz/8QZLUo0cPffjhh7rssss0evRonXXWWXr11Vd1xhlnSJLmzJmj+fPnVxtP5RaI77//vrZs2ZLUe2gt+DYbhwzbtlVQUFDncflFOzWw+1FJ9f3N1jeU5kz+sTG9neRoN1yOdiPkyBklM2OwDG8nGd7OMlK6yUjtIUfHCXJ2Pl6OThMTT2KH5Oh8ghydJsrRcbycHSfJcEZXm5kpXeUe8gu5B98kZ4/zJUn+9Y9H7qdOnKXU8f9NKmY7ZuvEZKrTAAAAAAAAAADhLQ4rCyyS3eLwxRdflCSZpqlp06ZF3fvkk0+0fft2SdLUqVOrneO5555TUVGRJOmuu+5S+/bto+47HA797W9/k8MR/r734YcfrnauU045RTk5ObIsS//9b3LfK7cWJL1wyFi0aJGWLFkS1eZSSrX9Uzxp6pDVVUN6jtJ546+stp9tSIEOhiq6mxqWsa1OlV6xzJTOSh3/nBwdJ8ou3yW7Yp98i36kivVPSIYz/KcKZ88LZWYMVHDbKwf+zFVg++tx8xrubLm6nSFX9ylydZ8Sv7ArS4YrPbkg47Zk5NcEAAAAAAAAACSjT58+GjdunCTpo48+0p49e2rsv2PHDs2bN0+SdPzxx6tbt25R91955RVJUv/+/XXEEUdUO0/l9oiZmZk655xzEvbp3r27TjjhBEnSvHnzVFxcnLCfy+WKVIXNnTu3xvhbG77NxiHB7/dr9erVdRrjqyhVia9Qa7ctV3pKZtQ9q3y3QgXfyt/J0J4ZHu07y6OCU9wqPN6lNGfdkl62FZIdewaXVSHZISlUdmA7w3IZhiFHx+OiugXz3pFMV53WS3R2V00HG8byDL1FqZNeUurEF5U68QW5el1ct/UBAAAAAAAA4DA2ffp0SVIwGNTLL79cY985c+bIsqyocVVVbkM4duzYaufw+/1aunSpJOnoo4+W2+2utu+ECRMkSRUVFVq+fHm1/Y4++mhJ0qZNm7Rx48Ya30Nr4qy9C9D6lZeXx53nldQ4f5kkyWFGPwrBHe8rsPm/Kp/iiR5gSBnu5HLFtm0rsPGpcGWW6ZSrx7ly9ztwppflj+4bKJZVvkfOrqcrtLvKXqohX4LKqyQSWIZTkp0wAVZtvEGfJOvAerbkTJNh8isCAAAAAAAAONzsLQ/V3qkN6+Bt2iNdzj//fN16660qLy/Xiy++qGuvvbbavrNmzZIkpaenx1Vo5ebmauvWrZKk0aNHVzvHhg0bFAqF/5sNHDiwxtiq3l+3bp2OP/74hP2qrrdw4UL179+/xnlbiyb/Rvu6667Teeed19TLAPV2+thL4hurSRbZHkOdU2pOelmlWxUq/FZW8SYFc9+QJLn7X6ngzg9ldZosM72P7FBF1JjQ7s/k2/1Z4glNl5xdT5d0ICYzOktvW0EFd34gq3S7HFmD5eg4SWknvlljjImULfqxFCiMXHtH3SdHuxF1ngcAAAAAAABA2zbghZ0tHUKTKriie5POn5WVpSlTpuiVV17R8uXLtX79+oTJqFWrVunbb7+VJJ199tlKS0uLur948eLI6+HDh1e7Xl5eXuR19+41v7cePXpEXufm5lbb74gjjpDL5VIgENCKFSt0+eWX1zhva9HkSa9+/fqpX79+Tb0MDnP1qfKqZCY8s6r6+cxaKq1CBSvl/y76EEDDnSVHxwnSgcop94CfyO49VcEdHyq4/VW5el0kq3SrrJLNsiv2Ro31f/eoXL2nydlpYsL1/OseDW+DKCm4TXL1uVSuHufIPlCxZThSZDhTa4xZkgzDjH7XsRVmAAAAAAAAAICkTJ8+PXIe14svvqg77rgjrs+LL74YeT1jxoy4+1WTUh07dqx2rZKSksjr2MRZrNTUg98VVx0Xy+l0ql27dtq9e7e2bNlS45ytCXuX4bBnJEp6VXOO1suB81RrPtuOL/2t+PZemen95e4T3pPV9HaUvB0V2vulJCm0f6Vkh2RX7JV70PXyr3s0MtYqXqfAlhdklW0Pz22H5Gg3So52R0lSJOFVKbBlpgJbZkauXX0ulZk1VBVfR/9S9Y75u6zi9Qruni8zY5BsKxD7Rmp7pwAAAAAAAACABE4++WR16tRJu3fv1uzZs/W73/1ORpWCCsuyNGfOHEnh6qxJkybFzZGfnx95nZ2dXe1a5eXlkdcuV+Lvtit5PAeP9Kk6LpHKpNeuXbtq7NeaNFnSa/Xq1crNzVVBQYGCwWDCLCXQWKqr9ErN8Kp/uyOUu3ezygNlCfskqvTyZJ8mz5qXZYUKVNDXK3daUJ+XD9YHrnOTSHolrpAyPDlxbY6c0Qpsfl5W8bpwn9TucnY+QcHdC2QVfB3pZ5VslFVS5bBA0x1JetWmagKsqvKlNx+cv2Bl/Nug0gsAAAAAAAAA6sXpdOriiy/WY489pq1bt2rRokUaP3585P68efO0Y8cOSdLUqVNlmvHfU+/fvz/yuqakl9frjbwOBGKLG6JVVBw8eqfquEQq1ywrS/zdemvUqEmvrVu36p///KfmzJmjoqKiqHuxSa/du3fr1ltvlW3bGjVqlG666abGDAWQ0+nUCZNOiuxh+sTbf9LW3Rvi+sVVepUWy/P0XxXcv0++UU6lBPwqLE7VTjNbV4xoX+u6hjs7PpYe58szKP6wQjNzkBydT1Jo18eS6ZG7/5XyfXm1bP/+uL5RqlSTufpfqcDGp2qNKxnuQTfIDpbKcKbJkTkofPaY6ZRhNO3BjgAAAAAAAABajw0zurR0CIeE6dOn67HHHpMU3sqwatJr1qxZUf0SqVqV5fP5lJGRkbBfenp65HVpaWmNMVVNYFUdl4jP55NUe/VYa9JoSa85c+bo5ptvVmlpaVzVjZHgDKROnTppz549WrhwoT744ANdddVVtf6AgbqYPn26UlJSItddc3rLNJzasmttVL+qn0/X27PknvOkjFBQ/oEOhbLCCbF0latX+V5luBOd/xXN2fkEhfZ/HbPtYDXVX4ZD3iN+I3vg1ZIjVYbDrYq1/4zqY2YdKatsmxQoPNhoBw/G3OuiRkt6+dc9EvfaPfhGubqf1SjzAwAAAAAAAGj9Onj5R/CNYfjw4Ro2bJhWr16tV199Vffff788Ho9KS0v15ptvSpJGjhypIUOGJBzfoUOHyOv9+/dXm/Tq1q1b5HXVc8AS2b59e+R1ZcFIdSorzbKysmrs15rU/g1+El577TVdffXVkYRXVlaWTj31VA0YMKDGcZdfHt4ozufz6aOPPmqMUHCYSrS9YWxp5tnjLteVZ9wW1y+yvWFpsTwvPi4jdCChFJOrHevdqD4bbpZv8fXyLf6ZAtteqzYeI6WbzKwjZGYdKTP7KJkp3artK4WrwwyHu/LdRN1z97tcrl4Xy9HhWDk6TpCj0/Ey03of7BAsk7PrGXJ2myJn19Mk0yPD00Heox+rcc2kJTrzDAAAAAAAAABQq8pd8AoLC/Xuu+9Kkt58881IRVZ1VV5SdNKroKCg2n4DBgyQwxFOVK5fv77GeKreHzRoUI19CwvDhRg9evSosV9r0uBvswsKCnTTTTfJtm0ZhqFbb71V3333nWbPnq0TTjihxrFTpkyR0xkuNps3b15DQwFqtWLjwri2yu0NnV9/EXMjfrzHt/HA+VqbZPv3VbuOu/dUpYz5m1LG/FUpox+Qq+f5yQcZc5aW5dspBUtlpvWVmdZLZsZAOTufcDBMV4Y8Q38hz5Cb5Oh0vGQYcg+8OpwYa4xtCY22U7oKAAAAAAAAAK3J1KlTIwmpF198Mepvl8uliy++uNqxw4YNi7zeuHFjtf3cbrfGjBkjSVqyZIn8fn+1fRcuDH9H7vF4NGrUqGr77d69O3KMVXWVaK1Rg5Nezz77rAoLCyMJr9tuuy1qn8maZGRkaNCgQbJtW6tWrWpoKDiMJcpyJ9pWc/PONXFtXneqJMk5/52odneupaxP/Mr61K+Hvj9bO4OxJZzx1WWNIXXck0qZMFMpE/6rlPHPy3BnKvD9rPCfLS8ouO2VhONs25ZhupQy7v/J2el4GaZDjo4Tq13HTO+fVDyGM7Ve7wMAAAAAAAAADnddunSJFAh98MEHWr16daQI6OSTT46q5oo1atSoyI5my5Ytq3Gds84KH1FTVFSkN954I2Gf3Nxcffrpp5KkyZMnV7tdYux6Y8eOrXHt1qTBSa/3339fkpSTk6Nf/OIXdR4/cOBASdKWLVsaGgoOY1999VVcW0FJvt744jl9ufbg1pkhKxTXr2+XIXK9/7Kcq8MPcSjNUP6ZbhVNcqnsCKfKhjo1u3y8lgaPiB6YYEvFxmC4s2V62sv0dJDp7SgZsUfvhZN5thWIbjUMOdqNkOlpH2lz97us2sSXo+N4uXpNk3fM3+UZflfcfc/wu5RyzGNyZA9v2BsCAAAAAAAAgMNY5RaGgUBAV111lUKh8PfUlVsfVqdqBdfSpUtr7Hv55ZcrMzNTkvTHP/5R+/ZF71QWCoX0y1/+MrL2jTfeWON8let5vV6NHz++xr6tSey36XW2YcMGGYah4447Tm63u/YBMbKzsyUpUiYH1EdFRUVc28Ov/lb+YLkMGXr/qxdlGg716RJdhnn0oBOVtnmDPDMfjrTZTinYMToffFPKm5rUr6/cWeMPVJAZMtJ61RiT5dsp25d3oALLKcOVKTO9b/3f5MGZVbH6AdmBEnlHxCerqjJTe8h71B3hM8/sgAwz/IwG934hw5UpR1a4PNa2LbkH/UyyQ7KtoGSH5MgcLMOd3QjxAgAAAAAAAMDh6+yzz1ZGRoaKi4u1Zk14N7Ls7GydccYZtY4988wztXDhQi1btkzFxcXVVme1a9dOd911l26++WZt27ZNJ598sn75y1/qiCOO0I4dO/Svf/1L8+fPlyRdfPHFmjRpUo3rfvbZZ5Kkk046SSkpKXV5uy2qwUmv/fv3S5I6duxYr/GVWUXTbHDRGRDFHyyXJNmy5Q+Gk2Kxn7O0lEy5P3g5emCCs7ymZX4ud9pwubqeUuu6gW2vyvLlKbj99ah2R84YeUf+uQ7v4EA47hw5Ok0+cGXLKlqv4M6PZGYPl20FVDbvQsmuUvXlTFfa8XMil6Gi9fJvfEqeIb+QnCmSHZKZMVCyLdmWX4bplmGYCuS+Lbt0S2Sc6e0sZ5cT6xwvAAAAAAAAAOCglJQUnXvuuZo5c2ak7YILLkjqqKgZM2bo7rvvVnl5ud58880aq8OuuOIK7dixQw888IA2b96sG264Ia7PaaedpkceeaTGNb///nstXrxYknTJJZfUGmNr0uBMU2W5XElJSb3G79ixQ1J4e0Sgqa3+PnobRMMwZOzKjWqrftPC5LYzDO75PC7hFV4s+cctVLhapZ+ep9JPz1X50psU2v+13AOukrvvZTLT+4SjKd8tWYHohJckBaOfxcDWOXIPuFKGM1Vl86epbMEM+RZeKt/nl8kqPnj4oRETX2DHB0nHCwAAAAAAAACoXmyyqnLLw9rk5OTonHPOkSTNmTOnlt7Sb3/7W7377ruaOnWqevToIbfbrY4dO+rEE0/Uk08+qdmzZ0fOCavOyy+/LNu21bVrV5155plJxdlaNLjSq2vXrsrPz9eqVavqPDYQCGjx4sUyDEP9+/dvaChAlCtOv02Sra83LZLb6VFe/hZt3b0+qo9j9w45tm2MbiuzlbkwoKIJrugJkz7DK7qfmd5fVsVe2YHi5IO3bcmqsmWjGVD5ijtkl2092KV8p8pX/l+tU1kF36h897yoNmeXUxTc+aFCexbJDpbKMJyyg2XR4/avSD5eAAAAAAAAAEC1Jk6cqIKCgnqNvfbaazVnzhx9+umn2rp1q3r1qvnonWOPPVbHHntsvdayLEv/+9//JElXX321XC5XLSNalwZXelXu+7h27do6J75mzpyp4uJwIuD4449vaCg4jIXP2YrWr+tQ9es6TBdMuEpnHftDuRzxZ865v/gors30S3u2Zcu72FJgvUtv7x0tZ/dzZKb3Sy6YmOSYVbJRChTK2fW05MZLUuz7se2ElWLW/mW1h2P5ZbjbRU/v6SBJCmydrYqv71D5ittkl++UJDnaHy1ntzPlHvCT5OMFAAAAAAAAADSJsWPH6pxzzlEoFNLf//73Jl1r7ty52rBhg9q3b6+f/vSnTbpWU2hw0mvq1KmR17fccosqKipq6H3Q6tWrdeedd0qSnE6npk2b1tBQgJolOKvLDERvDXhH32k6Zsz/qd9x/1T7zk+rj/txXTT1z/IMvl6OnJFJLePseJyc3aZEtbn6XRHXVrPYR9OO236wOq7e0c+S4cqUd/QD8h79cKQt8P2suHGe4XfJ2fMiuXpNlWfIz+XqdWEd4gUAAAAAAAAANJU777xTTqdTM2fOVG5ubu0D6sG2bf3tb3+TJN1+++1KT09vknWaUoO3Nxw1apTOOeccvfHGG/rqq6903nnn6cEHH9SwYcMS9vf5fHr++ef1f//3fyouLpZhGLr88svVs2fPhoYC1GhIz1HamPdtVJsRs2PhZm9HLcvoqzTDp+v7l+j2CUclrCKriavXRZIkz5Cb6h2rmdZb3rEPSZKski3yr/27rJJNcf0c7Y+W56g/SLal0N5FMlxZUck5O1QhR85oBXcvkGyrxjUNZ5o8A9te5h4AAAAAAAAADnUDBw7UI488os2bN2v79u3q3r17o6+xc+dOnXvuubr44ot1xRVXNPr8zaHBSS9J+uc//6nvvvtO69at0+LFizVx4kQNGTJEPp8v0ufSSy/V7t27tXLlSvn9ftkHtoAbPny4/vznPzdGGECNxg09Vd9tW6ENeQe34TRjzt/ymW4d712lF7o+IgUC8i3uLu+oB2R6chTY+rKCez6XZEu2LWeniZEEV/k3d8sOlUXOwTKzj5KZ1kuOnLFydjyuzrEazhQ5MgfLKt8t/9pw8sw99BbZvl0KbJlZtaMMM/wYOztPjp/IdCtU8K3s0i21L2p66hwnAAAAAAAAAKB5TJ8+vUnn79q1q26//fYmXaOpNXh7Q0nKzs7WG2+8oYkTJ8q2bdm2rbVr1+r777+PVMm88847Wrp0qSoqKiIJr+OPP16vvPKKPB6+bEfzsGPO24qt9Hqn/Uj9tv1bkhXe9tAuy1VwZ/jcL8u3Q1bht7IKV8sqWiPLtyPcJ1im0N7PIwkvSbIKViqY+5asou/qH2uwVL7PLz8Yq+GSHSyO6hPau0j+zTNllW1POIdhGPKO/D+5el0sZ8+LlDLuKcmVFdcv5dj/yJE5sN6xAgAAAAAAAADQ0hol6SVJnTp10uuvv65//etfOuqooyLJr9g/kjR48GA99thjeuWVV9SuXbvGCgGIUlpepNLyYpWVl6isokS2bWvTjtVRfaomvZam91HAdOoo57qoPsG8d6tZITzYDvmquX+wT334N/y/6Dj2LlJw++tx/QKbn5dVVv0erqang9wDfiLPwJ/KTO2mlNF/Dd9weOUe8BO5h/xChpvnEAAAAAAAAADQtjXK9oaVDMPQ9OnTNX36dO3atUuLFy/Wzp07VVRUpNTUVHXq1EljxoxRnz59GnNZIKF7Z90YdX3nD5+QHZOEqrq9YY+KfQnnsX0HEkpGTI64smqsxrOy6p/0sorWRl2Hdn8mw9NBdsXeBMvUfF5XVWZaT6WdVF0iDwAAAAAAAACAtqlRk15Vde7cWeecc05TTQ/UmWEYSk/J0gkjzlNFoFwfLJ2tcsfBRFbnQJEkaXfPm9Rp20NVR0qSnJ2Ol5nW+0CbKTOtZ/ilHYpby9Fxggx3jszMofWO1w5VHFjelGxLRlovuftfpYpv/pCod73XAQAAAAAAAADgUNBkSS+g9TF02phpGtDtSK3L/UaSNHB/eVyvnh16qGJblQZnuiTJkX2kHNlHxs/q8MrR+cQD1VaWQrvny/B2kmG6ZBWtVcjbQY6Mup+XZbgy5R1xlySpfMXv5R7wUzlyxspM7xuOKVgmq2SjJKli5d0KZAySnOlKGXVPndcCAAAAAAAAAKCta3DSa8SIEZKkGTNm6Lbbbqvz+AcffFDPPvusDMPQihUrGhoOUK2y8iK9suDJyBaHDstWp7JAVJ/LB6XKUH70wNhtDWMY7mx5j7g1cu1bcqOC2145eD+1R52TXlb5HllFa+Rb+stwMi1YLMN0y7f4OtmlWxKPKV4nuTKTmj+Q935420bDKZkuOdqNkCOr/lVpAAAAAAAAAAC0tAYnvbZu3SrDMLRvX+LzkGqzf//+yBxAU0pPydaZx16qT1a8KsMwdXrmUKWEtkbu3zTgcl0+KE1Gaje5B16n8JaBtmS4qp3TDvnl/y68FaLhzpYMl+xgSUyvun+2DU8Hmen9ZJVsOnDdSWbm4GoTXgfVnKCrFNr9mUL7vjq43oCfkPQCAAAAAAAADnG2bfNdPNoc207+eB+2N8QhIWQFa+9kSOOGnqpjh5wiSSr1Vejx+fmakr9Cn2UP1TNdJuunXlOmp4PMnuclt7BVoeDOj6KXcbeLvq7H/0QMw5B35D0K7PhAsgJydj01YfLNPehn8q97rM5r2XbMz8vgVwEAAAAAAABwKPN4PCovL1dKSkpLhwLUid/vl9vtTqpvi3/THQqFJElOZ4uHgjYsIydFFXn+GvsYByquKhNDJXLphkFXRs/jqmOCyg7FNTk6TpAdLFNlpZjh7Vy3OSs50+Xqeops25JsS3bFnvjly3fLM+zX4Uy3bckwq69Kq8ravyL62pdXvxgBAAAAAAAAtAlpaWnKz8+X2+2Ww+Fo6XCApNi2reLiYmVlZSXVv8UzTdu3b5ckpaenN/rcW7du1b///W+9//77ys3NldvtVt++fXXBBRfoJz/5iVJTU+s9d1lZmT788EN9+umnWr58uTZt2qTS0lJlZGRowIABOumkk3TllVeqc+d6JjxQJ56U2pM9sVVQJQErrk+6K7ntASNzurPl7HKqgjs/CDe4MuUedJ0Mo+H/07CK1qp82a8OnLvllgxDhqeT7IrdB/uU5co94CcNXstwZjR4DgAAAAAAAACtl8PhUHZ2tvLz85Wamiqv10sxClot27bl9/tVXFyslJQUuVzJFXy06Cd6xYoV+uijj2QYhgYMGNCoc7/zzju65pprVFRUFGkrKyvT8uXLtXz5cj333HOaPXu2+vXrV+e5V61apTPOOEMlJbFnN4XPKFuyZImWLFmif/3rX/rHP/6hCy+8sEHvBbWz7OgEVrlRGHVtJDhXqzgQvQ+o25Q8DkNlC2bIDvkkmZJhyjvyz3JkDlZw9wL5Nz8nHaiqMtP7ynvUHQcncKTIkX2UAhuflmTLtm05so+Qs+OE+r0pI5yAM1wZMlK6yypcJcPbJSrpZTjrmbh1pktVzh5z5Iyq3zwAAAAAAAAA2gy3260OHTqovLxcRUVFkZ3YgNbI7XYrKysr6YSXVMek1znnnFPtvbfeektr1qxJap5gMKi8vDxt27YtcnDeiSeeWJdQavT111/ryiuvlM/nU3p6um6++WZNmjRJPp9Pc+fO1bPPPqsNGzZo2rRp+uSTT5SRUbcql+Li4kjCa9y4cTr99NM1atQotWvXTvn5+XrjjTf07LPPqqioSD/96U+VkZGhU089tdHeH+KleTMk7au+Q0zOy/X2LPXZuFl/32GrzOHR2zmjtLbzUEmSHSqXQuUHOx9IqNnBUtmlWw82O9MkSe6BV8vV/8cyXFnyr3tUga1zqowN1jvpZTi84Sn8+2X790uSLN+OqD7BnR9JpkeOdsPl7HxCXWaPvqzDQYAAAAAAAAAA2i7TNJWamtqgndCA1qpOSa8FCxbEbREnhcvMduzYoR07diQYVT37wBftnTt31tVXX12nsTW57bbb5PP55HQ6NXfuXB1zzDGRe5MnT1b//v115513asOGDXrkkUd0++2312l+0zR1wQUX6NZbb9WQIUPi7p900kk65ZRT9MMf/lChUEi/+c1vtGzZsoQ/OzSOzu16aIO+r/a+oehtCx0rF6vn6mW68cD1Tne2cnsOC1/EVI1VVlxF/o4If34NV8bBFFJsnwYkk4y03jJSu8suyz0QdIpcPc+TVbxBofwlkX7BvLclw1GnpJe732WSFTgQryEjpUu94wQAAAAAAAAAoDWo2wFGCieqqv6prj2ZP6mpqZo6daref/99tW/fvlHe0NKlS7Vo0SJJ0mWXXRaV8Kp0ww03aPDgwZKkxx9/XIFAoE5rHHvssXr66acTJrwqnXXWWZHKuM2bN+vrr7+u0xqoG7uW5FJsvtGoKI+6LjPdGphZmQOOPeur8jGJrY6KPxMsro8akPQyHPKOekCu/lfK1WeGUsb8Te5+P5J3xJ/k7HlBdGfLX6e5XT3OlavXRXL1vECunufL9Hasd5wAAAAAAAAAALQGdar0euONN6KubdvWueeeK8MwdNZZZ+maa66pdQ7DMOT1epWTk6PevXvLNOucd6vRW2+9FXl96aWXJuxjmqamT5+uu+66S4WFhZo/f75OOumkRo1DkiZNmqTXX39dkrRlyxaNHDmy0ddAsmKSUTFJr1KHR0PahfcF9Y7+24GElhU+uyu1uyTJkX2UPEf8VlbpZgX3LJKcafJv/p8MT3u5up0uSTIzB8sZ8h1Yz5CZWX1iNBmmJ0fu3tPi340ZvYepXcekFwAAAAAAAAAAh5o6Jb0mTpxY7b2uXbvWeL+5VFZ5paWl1ZhkmjDh4DlLX3zxRZMkvSoqKiKvGzu5h9pEV1gZMUkvx/ZNUdclDq+O8Ib/GzkyByWc0UzpLDOlswI7/LJLt8iWZBV8IzO9fyTp5ep6qgKBQtlBn2Q4ZPv3yfLtkJnStZHe14FY0gfI0flEhXZ9IkkK7fpEZUXr5OhwjDwDa08+AwAAAAAAAABwqKlT0iuRW2+9VZI0ZsyYBgfTGNatWydJ6tu3r5zO6t/eoEEHExuVYxrbwoULI68rt1NE06h9e8ODSS8jf1fc/U0pnXVOqiPJxWLP/IoeF9j2quyKvZFrM71foyW9fMt+I1kVkm3JDlVE3bN9ubL9BY2yDgAAAAAAAAAAbU2Dk1633XZbY8TRKMrLy5Wfny9J6t69e419s7OzlZaWptLSUuXm5jZ6LCtXrtT7778vSRo2bFjSSa/y8vLaO7Vhfr8/6u/GsHbbMq3auErx52kdZJpm5GfrzNsWd399ShelKJjUz98KRCebLNuIGmdbwaj7gUBIwUb672oVfRdOelV3X55D/jOE5tUUzyyApsVzC7QtPLNA28IzC7Q9h8tz6/V6WzoEAGgVGpz0ak1KSkoir9PS0mrtn5qaqtLSUpWWljZqHBUVFfr5z3+uUCgkSfr973+f9Ni8vLzIuEPZrl3x1Vb1sTX/O3269iWlh7oqR/2r7dcpo5e2bQsnu9ptWKvsmPsB06negV3aFp8Pi+MuN5SWMkrhLRRDChqdVVxlYJeQX1U3s9y9J1/+4iQmTkIXW/J7j1RR1pnqtOt++d29FHD3lqvie7kDW7XHGiB/Mm8CqKPGemYBNB+eW6Bt4ZkF2haeWaDtOZSfW4fDoX79+rV0GADQKhxSSa+qFS4ul6vW/h6PR5Lk8/kaNY5f//rXWr58uSRpxowZmjJlStJju3Xr1qixtDZ+v1+7du1S586d5Xa7GzRXud+nmYvurbFPTkZnDew2XBOPOFNed2q47a83RfVZl9JFkjS4T88kV+4p6ZSoluwqr62K42QHyyQ7JNkhdeo+QEZqsnPXLLQrTSldjlaKUSB1OUuetD7ydjpJ9o63ZGQMUueMIY2yDlCpMZ9ZAM2D5xZoW3hmgbaFZxZoe3huAeDw0uhJr8LCQn3xxRdauXKl8vPzVVJSIsuyah1nGIYeeeSRBq1dtYw3EAjU2r+iIrxNXEpKSoPWrerBBx/Uc889J0kaPXq0/vrXv9Zp/OFSiux2uxv8Xhd9955CB7YSNKrZ2vDas/+gFM+Bqj/blnPRhzLLy6L6DPLtlBT+2VsV+bJLv1d4q0RDcqbKkXnw/LdQ8QZVrPqzZNvhs70cXqWO+0/0okf+ukHvqya+1B6ytjwduXYPvkmulDSp37QmWxOQGueZBdC8eG6BtoVnFmhbeGaBtofnFgAOD42W9CooKNAf/vAHvfTSS/U+U6ihSa/09PTI62S2LCwrCyc/ktkKMRlPP/207r77bknSoEGD9NJLLzXa3IiWX7RTHy+fW+19W7YkHUx4SXJ+9ra8Tz0Q1/eN9qPlPJAzC+1bJv+av0XumRkDlHJ0lc+lFZTt23Hw2tF4CdNkeIbeIv93j8jy5clM7SEztYdCBask25bh7SQzpXOzxgMAAAAAAAAAQGvRKEmv77//XmeddZby8vJk23at/Q3DiOtnGIkrderC6/UqJydH+/btU25ubo19CwoKIomx7t27N3jtOXPm6Je//KUkqWfPnnrllVfUvn37Bs+LxLbsWlfnMe7XnkvY/t/OE3VETuV2mLGf35jPZezn1K69irExmSld5B35f5Kk8m/uUvnyg1Vlrn4/lrvP9GaNBwAAAAAAAACA1qLBSS/btvXDH/4wkmQ64ogjNG3aNH388ceaN29eZNvCkpISbdu2TZ9//rmWLVsmKVyZ9Zvf/KZRk0ODBw/WokWLtHnzZgWDQTmdid/iunUHkyaDBg1K2CdZb7/9tq699lpZlqUuXbro9ddfb5REGqoXCtW+fWUsMz/xgaXfpPfS5X0PVGzFJW1jk7Fm9GUzJ72itHACDgAAAAAAAACA1qTBSa/XXntNq1atkmEYOvnkk/XCCy/I6XRq27ZtmjdvniTpBz/4QdSYFStW6KabbtI333yjf//735o7d26DE0+VjjvuOC1atEilpaVasWKFxo4dm7DfwoULI6/HjRtX7/XmzZunK664QsFgUDk5OXrllVfUt2/fes+H5FiNmOBZn9JFHVIckiTDdMtw50iyZdu2DFdGVF8zpas8R90pGaYkQzIcjRZH3cUk4ETSCwAAAAAAAABw+Ir91rzO3nzzTUnh7Qn/9re/VVtZVdXIkSP17rvv6thjj1Vubq5+/OMf1/scsFhnnXVW5PXMmTMT9rEsS7NmzZIkZWVladKkSfVa68svv9QPfvADVVRUKDMzU3PnztXQoUPrNRfqJnZ7zPaZXWoeYIUSNk8ZfqtkGDqpm0eS5OxyolIn/k+pE19Q2qRZ8o78c1R/w5Uuw5Upq3Sr7LJtsku3Krh3cf3fSAPYvugtPIO5b7VIHAAAAAAAAAAAtAYNTnotXbpUhmFoxIgR6tWrV9LjUlJS9Nhjj8nhcGjt2rV66aWXGhqKJGnMmDE67rjjJEnPP/+8Fi+OT0g88sgj+u677yRJ1157rVwuV9T9+fPnKzs7W9nZ2bruuusSrvPNN99o2rRpKi0tVVpammbPnq2RI0c2yntA7ezYSq9ajoRzfDU/YfsXmQMkSZ1Tk6/YCu1brsDGp+Tf8KT8G/6j4M4Pkh7bmFy9Y87vcmW2SBwAAAAAAAAAALQGDd7eMD8/X1L8uVimeTCfVl5eLq/XGze2X79+OuaYY7Ro0SLNnTtXl112WUPDkSTde++9OuOMM+Tz+XThhRfqlltu0aRJk+Tz+TR37lw988wzkqQBAwbohhtuqPP8mzdv1kUXXaTCwkJJ0u9+9ztlZmZq9erV1Y7p2LGjOnbsWK/3g3ix2xsaCbJew3of3Noy5dE/xt0/YeTvVexM1a+GZ8Tdq5EdWzXW4Nxx/cRt8VhL5g8AAAAAAAAAgENYg5NeldsSpqenR7VXvd6/f7+6du2acHz//v21aNEirV+/vqGhRIwYMUJPPfWUrrnmGhUVFenuu++O6zNgwADNnj1bGRl1THhI+vzzz7Vnz57I9W9/+9tax9x66626/fbb67wWEovd3tAwohM+6SlZOmdcTCVUjM+zwonaER1cNfaLXzy2yqyFkl6K/Rm05PliAAAAAAAAAAC0rAYnvTIyMrR//36VlZVFtbdr1y7yetOmTdUmvYqKiiRJe/fubWgoUaZMmaIFCxbo8ccf1/vvv6+8vDy5XC7169dP559/vn76058qNTW1UddE84mt9Iqtcuqa00vpKVmR67I/PK7Uu66NnuNAsqq9p25JKyOthxztj5FsS7ZtyUzvW6fxjcVI6SJn19MPJOFsGV4qCQEAAAAAAAAAh68GJ7369u2r/fv3a/fu3VHtQ4cOjbz+7LPPNGHChLixlmXp66+/lhQ+46ux9erVS/fcc4/uueeeOo2bNGmSCgoKqr1/6aWX6tJLL21gdGiI2DO9Yrc3jK38svoN0Wsn/UznffyYtnlydNLI30fuZdcx6eXqeppcXU+rY8SNz5E1TI6sYS0dBgAAAAAAAAAArUKD92U76qijZNu21q5dG9U+duxYeTweSdLTTz8dtR1gpccee0zff/+9DMOISpIBtalte8NELrImyHnCTPU97mFtTukUaR+QeTD3a1XkK1S4+sCfNbJKtzVe0AAAAAAAAAAAoMk0uNJr4sSJeuaZZ5SXl6ctW7aoT58+kqSsrCyde+65eumll7R3716deOKJuvbaa3XEEUeorKxM77zzjl544YXIPBdddFFDQ8FhZF/x7piWmpNe20uCCdt/ODBVbsfBsaHd8+Vf/3jk2mw3Uimj7q13nAAAAAAAAAAAoHk0OOl16qmnyu12KxAI6LXXXtNNN90UuffHP/5RH3zwgQoLC5WXl6c777wz4RwjRozQ5Zdf3tBQcBhZsXGhZEuGTNmGFbe9Yax1hYmTXg9PyG6C6AAAAAAAAAAAQHNrcNIrMzNTTz75pPbu3auuXbtG3evWrZteffVVXX755dq6dWvC8ePHj9czzzwjl8vV0FBwGOmVMlJWkVemnKowilVSViyXshN3tm11/GCWli75WGvSuuvnA3+kfa4MfTutS/y2iDFnhdVWQQYAAAAAAAAAAFqHBie9JOmcc86p9t6IESO0ZMkSvf7665o3b5527twp0zTVu3dvTZkyRSeeeGJjhIDDSFlZmVSUHjmQzmNnSL7oPlWTWY6v5um4T56RJI0o3arpuxfp3BkvqHuaI35y0yk5UiXZkmwZDndTvAUAAAAAAAAAANDIGiXpVRu3262LL75YF198cXMsh0NcUVFRnfo7vlsZ19bZZSfs6+pxrlw9zq1XXAAAAAAAAAAAoOWYtXcBWhfbTpywqpY7vlorNSOtkaIBAAAAAAAAAACtQYMrve677z5J0pgxY3TKKafUefynn36qL7/8UpJ06623NjQcQFL09oayos/pWpzRX+sKAs0cEQAAAAAAAAAAaEoNTnrde++9MgxDP/nJT+qV9Proo4/0yCOPyDAMkl5oEu53Xoy6/jq9l3plNMvOngAAAAAAAAAAoJnwzT/anLpsb2hu/i6uzW0Fdf0R6dFzBksV3P2ZFKqQo9NEmZ4ODY4TAAAAAAAAAAA0nxZPelUmMKK2owMaiefJ++LauvgL1S/z4Efftm2Vr/idrKK1kiRj6xylHPO4DFd63FgAAAAAAAAAANA6mS0dQGFhoSQpNTW1hSNBW5FMpZfX65UkObZvirs3q/Nx0fP5doQTXq6s8HXFXpWv+K38G5+RVba9ESIGAAAAAAAAAABNrUWTXoFAQAsWLJAkde3atSVDwSHE6XRqyJAh1d5/vvOkqGs7VCrD3U4po+6TTJckySpep8D3s2T5djZprAAAAAAAAAAAoHHUaXvDF154odp769evr/F+VYFAQDt27NDbb7+tLVu2yDAMjRkzpi6h4DCWqNLr5JNPliSZpqlOnTpFKgd9v/6ryv9+p9oFyyRJU4bfqpN7eGMmtGT798u3/FbJCsTMzLabAAAAAAAAAAC0BXVKev3sZz9LePaWbduaN2+e5s2bV68gDMPQFVdcUa+xQGpqqvr165fwXujIsep2/BMKWAfb3jgqI7qTHQr/HSiMG28YLb4DKAAAAAAAAAAASEKdv9G3bTvqT3Xtyf5JSUnRX//6Vx1zzDGN+sZw6ErmTK/o/tHXme7oxK2ZMVgp459LONZwt6vTWgAAAAAAAAAAoGXUqdJrxowZcW0vvPCCDMPQwIEDk9qi0DAMeb1etWvXTsOGDdMpp5yizMzMuoSBw1xh6b6o64qAr9q+ActWMCbpleqMTnoZpkNypMSNdfWaJjO9T73jBAAAAAAAAAAAzadOSa/HHnssrq3yHK/Jkyfr/vvvb5yogBqUVZREXfuDFdX3jc14SUpxJDinyw7GtyXYyhMAAAAAAAAAALROdUp6JdKjRw8ZhqGcnJzGiAeoVV22NyzyW3Ft6a4Eu3oaLhneLrLLd1Zpa/DjAQAAAAAAAAAAmkmDv9VfuXJlY8QBJC3ZpJfzk9fVccVS/WenVObw6JPsYXqj09FxZ3pJkuFKl3vwDfKveVC2P7x9orPTpEaNGwAAAAAAAAAANB1KWdDmpHnSo67dLk/Cfo4Nq9VhxTxdeeA6YDi0oMexMqvZttDZfqzsvpfJKlojV58fyEzp0phhAwAAAAAAAACAJtQsSa+KigotW7ZMu3btktvtVo8ePTR8+PDmWBqHoMy06K00U2OSYJVcC96NvLacUshjqKfXJztYKpkuGaZbkmT798v275cMhxztjpKjwzEyPe2b7g0AAAAAAAAAAIBG16RJr9LSUv3pT3/Sc889p/Ly8qh7nTp10i9+8QtdffXVMs0EZywB1Uhqe8NgIOqyaIJLl/X5WJfpY5V9Jrn6XCp3v8skSYG89xXY9HRUf1ffyyTDlKvbFBnu7MYKHQAAAAAAAAAANJE6ZZvGjx+vI488UkceeaS2bNlSY9+CggKdeuqp+s9//iOfzyfbtqP+7Nq1S7/97W91xRVXyLKshrwHHOaMBNsVGvv3xjREXwa2vyarfE/4wg7FjQ9sfl6BTc/KDhQ1VpgAAAAAAAAAAKAJJZ30WrFihdasWaO8vDz16dNHffr0qbH/z372M61Zs0a2bSdOShiGbNvWG2+8ob///e91DhyHr2QqvYyK8po7BEtkl+UemDA+6XVwIqoQAQAAAAAAAABoC5L+Rv/zzz+PvL7kkktq7Dt//ny98847MgxDhmEoLS1Nd955p+bNm6cvv/xSTz75pIYOHSopnMB48MEHVVhYWM+3gMNdoqSqKnwxneK72MHiKlfVPQokvQAAAAAAAAAAaAuS/kZ/+fLlksIJhrPOOqvGvs8884ykcELL6XRq7ty5uvnmmzV8+HANGjRIF110kT788EONHDlSkuTz+fTaa6/V7x0ACTiXLYy6zlwYiOtTserPssp3y9V7qlInvypnzwvjJ3J4mypEAAAAAAAAAADQiJJOem3YsEGS1K9fP+Xk5FTbLxQK6b333otUeU2fPl1HH310XL+UlBQ98MADkev58+fXJW4cpizL0vota6Pain0Fcf1cb70QdW36E8/n+/xylc07X2XzzlVw29zoOfr+UKan+s86AAAAAAAAAABoPZJOem3fvl2GYUS2JazO119/rdLS0si5S5deemm1fceOHavevXvLtm19++23yYaCw1QwGNSbb76p7zdsj2oPBeLP5LK694lru2//BXVbMImzwwAAAAAAAAAAQOuQdNKrpKREkmqs8pKkJUuWRF6np6cnrPKq6qijjpIk7dq1K9lQcJjasWNHws+JYTvj2uwOXaKu/9t5gl4uHadA1hgZqT1kpHaX4elQy4okvQAAAAAAAAAAaCviswXVCIXC1TR2LdUvVc/+Ouqoo2SaNefVOnQIJx4qk2pAdXw+X9J9jbLiqOsvMgcqN9RBgWF3KzvFIUmyynfL9/nlUf1c/X4kw5kmyZCZOajBMQMAAAAAAAAAgOaRdNIrMzNT+/btq7Uia9myZZHXI0eOrHXeYDAoKZwkA2piWVbC9pASHNhlmCo1PUqx/DJlq9CZKklyOw5+zgx3e6Uc96zCFV22ZNsyUrrIMJIugAQAAAAAAAAAAK1E0kmvnj17Kj8/XytWrKi2z44dO7Rhw4ZIAuuYY46pdd78/HxJ4aQaUJPqkl6l5u64Nt9vH1L207mSbctlh+RQSG4F5FZQtmVKhinDdMhI6dzUYQMAAAAAAAAAgGaQdNJrzJgxWrFihXbv3q133nlHU6ZMieszZ86cyPaHDodDkyZNqnXetWvXyjAM9ezZsw5h43CUaGvNAnOLcrqlx7WXBg4kyAxDAcOp5zo9pONTVstaIJVJcg+8Rq6eF0TPHyxVYPub4YSYEU6MObufLcN0NcXbAQAAAAAAAAAAjSjpfdzOP//8yOtf/epX2rx5c9T9devW6R//+IcMw5BhGJo8ebJycnJqnHPPnj2ReQYOHFiHsHE4iq308hn7VeTYrjOOnh7Xd39FdF9D0QmzQN67snw7otrsQJECm55WYOP/k3/DE/Kv/7dkhxopegAAAAAAAAAA0JSSrvSaOHGixo4dq6VLlyovL08TJ07UmWeeqZ49e+r777/Xu+++K5/PJ9u2ZRiGrrvuulrnfP311yOvjz766Pq9Axw2KioqYlrCiaxEZ3CVBaOTXLFJL7v0e/kWXSEzvZ/MrGFyD/iJZIcTZY6OE2SVbpNdtlXifC8AAAAAAAAAANqEpJNekvTII4/o9NNPV1FRkcrKyvTyyy9H7lUmuyTp7LPP1imnnFLrfDNnzoy8njBhQl1CwWFo+fLlUdd2ZdIrQd/YpJfDiN8aUZKskk2ySjZJhkOu7mfL0flEeYb+SgoWy7f8NkmOxggdAAAAAAAAAAA0sTqVsQwePFivvfaaBgwYICmc6Kr8U3l9xhln6PHHH691rnnz5kWSGL1799aQIUPqGjsOc+aBhFRlsrWq2KTXbYVXS6Yn4TyGt6uswjWyg8Wy9q9Q2YJLVLbwMtll26n0AgAAAAAAAACgjahTpZckjRgxQp9//rneeustffzxx9qxY4cMw1Dfvn111llnadKkSUnNs2rVKl144YWSpMmTJ9c1DByGHA6HQqGDZ2yVG4WSEmxvGPCr5J1XdPO2Iu1xZarQmaIP2g2Xe9D18q99MG5eu3yH7PIdKl96i8z0/rJLNkqSnD0vTJhQAwAAAAAAAAAArU+dk16S5HQ6dd555+m8886r98LXX399vccCklRu7E/YbpQW68JPH9eFVdq6jX9Mrm6nySrZoOD21xOOkwx5Rz+g0L6lMpwZMtsNb/SYAQAAAAAAAABA06hX0gtoCZXbaEauD5zTFVvp5X7hsbix5aZLkuTqfo7M1B6yg2UK7f1SVtGag50MQ4YzVc5OyVUrAgAAAAAAAACA1oOkF9q8qlsQGvv2yPXFR3F9THf4PC8zrafMtJ6SpFD7sSpfckPVmZo0TgAAAAAAAAAA0HRIeqHNiK30qmRWSXo5Vi+LvLZcku0xZLmkB0YVyyrZIhmmDG8XGQ63zNReSjn235JtS6r8AwAAAAAAAAAA2iKSXjgEVKn0Ki2SJJUMd6h0hFMyw/fO3PtL+faG+3iPfkSOjAEyHG4Zab2bPVoAAAAAAAAAAND4SHqhzYva3rC0RJZLUQmvWIGNz8jv3y8ZpmSYcnY9Xa7uZzZXuAAAAAAAAAAAoAmQ9EKbZ1RWegWDcr/2rILZRrUJL0myynfJLtsWubZzxjZ1iAAAAAAAAAAAoImZLR0AkKz4M73C14YR/hg7vv1KkmSW2TL8NZzPZRjyDLtV3rH/lJzp4YovAAAAAAAAAADQplHphTYvsrthwC9JMv1SxxcrJFNaktZP39z4kC4ZkC5Jsku3qHzVnxXc+YFs25ZhuiTT3UKRAwAAAAAAAACAxkLSC21eiiec0DKCgUibYUmypFv7/kAze6cdPPfL20V2oEShsu0HOjrlyBnTzBEDAAAAAAAAAIDGRtILbUL81oZSRkq2hg8+VW6nJ9wQDMb1WdphmDLdB7cvNJwpShnzNwV3vCc7VCFnp+PlyOjXZHEDAAAAAAAAAIDmQdILbdbUydepR9deBxuqVHpJ0qLMgWrnjj+vy0ztLnf/K5s6PAAAAAAAAAAA0IziMwJAK5So0ivNmxF1bcQkvfyGU6VBq0njAgAAAAAAAAAArQNJL7RZkXO6KsUkvSpMpwr88ckyAAAAAAAAAABw6GF7Qxw6DiS9Au0MFU1waUT79crVVSr9WHL1vVzOLidJhinD3V6G6WjhYAEAAAAAAAAAQGMi6YVDRrCsTB5JtsdQsH10EWNg83MKbH5OkpQy/nkZ3o4tECEAAAAAAAAAAGgqbG+INiHRmV4b81apqGx/5Noz/+1wXyOua7TYbREBAAAAAAAAAECbR9ILbdabXz6v7Xs2Rq7LBgyXJJkBW2nLA9UNk0TSCwAAAAAAAACAQw3bG6JNSFTpJUmGcTBva1uWJKl4rEuBztXncw3T3bjBAQAAAAAAAACAFkelF9o0s0rSqzwQkiRlfeaXd2NIOwrbydHtbKUe/7JcfS4N988aJsOV0SKxAgAAAAAAAACApkPSC21WVlp7uZ2eyHVJeXhLQ0eZlLUgoLkrj5d3yA0ynGkyMwbI1fdyeYf/sYWiBQAAAAAAAAAATYntDdEmJNre8MozblNmZmb4IhRU/41Lou4HDEfktbPjcVLH45o0RgAAAAAAAAAA0HKo9EKbZRhG5LXn2X9E3VuYOUjpnTs3c0QAAAAAAAAAAKClkPRCm5Co0qsq17w3JUmhNGn/KS75TpKO6b9I5V//odaxAAAAAAAAAACg7WN7Q7RZVSu9KtkuQ/7uDh2lrZK2KpQvhfK/lGF6JGeaHJmDmj9QAAAAAAAAAADQ5Eh6oe2rUsmVqKbL/90jsiv2SpLSTnq3mYICAAAAAAAAAADNiaQXWrU9e/Zow4YNKikpqb5TwH/wdXzxVyThBQAAAAAAAAAADl2c6YVWq7i4WG+++aZWrVqlLVu2xN1/8dNHJUmOVUsibQ6frfQlAS1dPyCuv6PT8U0WKwAAAAAAAAAAaFmHdNJr69at+t3vfqejjz5a3bp1U58+fXTiiSfqn//8p8rKyho0t2VZWrt2rWbOnKlf/vKXOvHEE9WpUydlZ2crOztb8+fPb6R3cfjasWOHgsFgtfdDVviea+H7kTazXEpbHdJtgcu0oOfjMtL6SJKMlO5y972sSeMFAAAAAAAAAAAt55Dd3vCdd97RNddco6KiokhbWVmZli9fruXLl+u5557T7Nmz1a9fv3rNP2vWLP3sZz9rrHCRQE0JL0kyDmxlaHtT4+5t8XbQ8O49lTrwcdnBUsmRKsNIsPchAAAAAAAAAAA4JBySlV5ff/21rrzyShUVFSk9PV2///3v9f777+u1117Tj370I0nShg0bNG3aNBUXF9drDdu2I69dLpdGjBihYcOGNUr8SFY4ieX47pu4O2UOrzwHPt2GM42EFwAAAAAAAAAAh7hDstLrtttuk8/nk9Pp1Ny5c3XMMcdE7k2ePFn9+/fXnXfeqQ0bNuiRRx7R7bffXuc1hgwZovvuu0+jR4/WUUcdJa/Xq7/85S9avXp1Y76Vw1rVxGJCB/JYRll04vLZzpMkSR4HiS4AAAAAAAAAAA4Xh1yl19KlS7Vo0SJJ0mWXXRaV8Kp0ww03aPDgwZKkxx9/XIFAoM7rjBkzRtdcc42OPvpoeb3ehgWNhGpKepUbBTIc4ftldzyi35xwh64Yco1WpfZQnidHaU5Daa5D7uMNAAAAAAAAAACqcchlBd56663I60svvTRhH9M0NX36dElSYWGh5s+f3yyxoeGKzTztNzdpj2ONjAOlXsEuvfSghurbtJ56vPsp+n3fqToqx9XCkQIAAAAAAAAAgOZ0yG1vWFnllZaWppEjR1bbb8KECZHXX3zxhU466aSmDg11FFvplZ7t1dbSTVVawkmvRbv9kqRlGX1VmuPSE9mPaUSOW+WrXDIcafIM/UUzRQwAAAAAAAAAAFrKIZf0WrdunSSpb9++cjqrf3uDBg2KG4PWpbYzvQzDkIIBdX7tSc1ftULv5IzQ/EGDdGbqMsknhXySXNnyNE+4AAAAAAAAAACgBR1SSa/y8nLl5+dLkrp3715j3+zsbKWlpam0tFS5ubnNEV5SysvLWzqEJuX3+6P+rknsWWuxSTDbsmR/+qZGff6SJOm4ovX6bZeLpa5VexmH/M8UaEp1eWYBtA48t0DbwjMLtC08s0Dbc7g8t16vt6VDAIBW4ZBKepWUlERep6Wl1do/NTVVpaWlKi0tbcqw6iQvL0+hUKilw2hyu3btqrVPQUFB1HUgGJ0EK6+oUMaLD0W13bbtdfkGHzyqLmRZytu2rf6BApCU3DMLoHXhuQXaFp5ZoG3hmQXankP5uXU4HOrXr19LhwEArcIhlfSqWtHjcrlq7e/xhDe+8/l8TRZTXXXr1q2lQ2hSfr9fu3btUufOneV2u2vsW1hYGHXtcrmkKv8oJ8WbEjcmtSigB0um62dDvZJtyenwqmf3no0SO3A4qsszC6B14LkF2haeWaBt4ZkF2h6eWwA4vBxSSa+qZbyxW+MlUlFRIUlKSYlPnrSUw6UU2e121/peHQ5H1LVpGNHXDlOxnMW23H1/oNSBGQ0PEkBEMs8sgNaF5xZoW3hmgbaFZxZoe3huAeDwEJ81aMPS09Mjr5PZsrCsrExSclshovUxZCRsH9uRf7UDAAAAAAAAAMDh5pBKenm9XuXk5EiScnNza+xbUFAQSYx17969yWND3dm2Hd0Ql+NKnPTKdB9SH2sAAAAAAAAAAJCEQy47MHjwYEnS5s2bFQwGq+23bt26yOtBgwY1eVyou7ikVwwjcc5LvTMciW8AAAAAAAAAAIBD1iGX9DruuOMkhbc3XLFiRbX9Fi5cGHk9bty4pg4L9VDbuWyGYWrBebdEtb2dM1IZrkPuYw0AAAAAAAAAAGpxyGUHzjrrrMjrmTNnJuxjWZZmzZolScrKytKkSZOaJTYkb/PmzVq5cmWt/VYeebIe6nGGJOmpLpN1z+RfNXVoAAAAAAAAAACgFTrkkl5jxoyJVHs9//zzWrx4cVyfRx55RN99950k6dprr5XL5Yq6P3/+fGVnZys7O1vXXXdd0weNOF999VWtfQwZKgva+uWAy+Q8YaauHnK1hnq3qfzb+1Sx+gFVrP6b/JuebYZoAQAAAAAAAABAS3O2dABN4d5779UZZ5whn8+nCy+8ULfccosmTZokn8+nuXPn6plnnpEkDRgwQDfccEO914mtJKtamfTRRx9p69atket+/fpFknGoXWlpaVybO9UpFVdpMKSyYPS5Xz2cexXa9cnBLml95O73o6YKEwAAAAAAAAAAtBKHZNJrxIgReuqpp3TNNdeoqKhId999d1yfAQMGaPbs2crIyKj3Otdff3219/7xj39EXc+YMYOkVwOkpaUpq7NX2nWwzZCh0piklzemdtEwDrliRgAAAAAAAAAAkMAhmxGYMmWKFixYoJ/97GcaMGCAUlNTlZWVpVGjRumuu+7SZ599pn79+rV0mEjSySefrFXffxnTauj/rS2JaukRWhvXBwAAAAAAAAAAHPoOyUqvSr169dI999yje+65p07jJk2apIKCglr7JdMH9WPb0RVchmGoZ4f+2lu4I9K2c/9Wnfn9ZwoaDgUMh7qm79Mpjo8OjkntJWeXk5otZgAAAAAAAAAA0HIO6aQXDi2GEV21lZ2ao2fXPh653nemW4EqxYt22VY5u53RbPEBAAAAAAAAAICWc8hub4hDj2VbUdfd2/eJvLYlBTrGf5yDuz9r4qgAAAAAAAAAAEBrQNILrVKi7Q1j22QdvA5lJj67K7Dt1cYODQAAAAAAAAAAtEJsb4g2Y0D3I+V1p8qWLduyZNsdIveslMRJr3ANGAAAAAAAAAAAONSR9EKbMbL/BI3sPyFy/e0LLxy8Sc4LAAAAAAAAAIDDGtsbos2wQ35ZFfskSUb+Lh377r9rHePsOK6pwwIAAAAAAAAAAK0AlV5olWLP7wrlf6Wybx+XrAqZ2SOU+V236AGWLbvclOG1Ik3OLqfIcGU1R7gAAAAAAAAAAKCFUemFNiG4fa5kVUiSrIKvFQisibrv3m3LeC9b7oHXHhyz80MF85c0a5wAAAAAAAAAAKBlkPRCqxRb6WUHiiSHVwVmJ5VbhgLd0uLG5PYZqFDRdzGtfMQBAAAAAAAAADgckBFAm2BIWu7rpOWBPvIYttztTonr0ylzo0K7PokeZxjNFCEAAAAAAAAAAGhJJL3QJphpPfXezgrl7tuq/+3trP/sWKJlnVKj+uzvNjBunKP9Mc0VIgAAAAAAAAAAaEEkvdAmeI64XU6HS9t9trb5pK17N+ovfadE7r/efrTS+vSPGmOk9Zaz2+nNHSoAAAAAAAAAAGgBzpYOAEgk9kyvRG0LUo5V1sQzlRUqU567nfakfSF/1f6l3ytU8K2c7cc0cbQAAAAAAAAAAKClkfRCm2AYRlzSy5apUqdXpU6vTuwYkJk1LOE4AAAAAAAAAABw6CPphTbj+vP+JNu2ZduWtj/xT9239tcKyqV8V7q+mnicypd+1NIhAgAAAAAAAACAFkLSC22CXb5L7VOCkizJkPpsWyqnZcstv1Ir9ulbO1jNSCq9AAAAAAAAAAA4HJD0QquT6DyvijUPqdzYErk2BzuU8dXBRJdhRie3DHc7pRz3jGTyEQcAAAAAAAAA4HBARgBtQyBfch+89Ds9kg4mvRy2JEfqgStbcmXIcHiaM0IAAAAAAAAAANCCSHqhTXJY0dsZLs8+WeMm39ZC0QAAAAAAAAAAgJZG0gutTqLtDaOYHjkDpVFNltsrO1As279fdqhckiHDlS4zpWvTBQoAAAAAAAAAAFoNkl5oE2xHuvbYpgzbUupR98mcdbXcaVL5cKdCaYaGOr9QcOcm+df/K2pc2knvtlDEAAAAAAAAAACgOZH0QpvgHPkXPf7WreGL7XdJ47rrRu8upXUKNx2rlxXcfYQkyZEzRnawTFbRmhaKFgAAAAAAAAAANDeSXmgTtu/ZENdm5ZiSrIPXhd9KktwDfiq50hXY+EwzRQcAAAAAAAAAAFoaSS+0OonO9Hrzy+clI7rNtc+Sw2UpdV1Ixce6ZKT1kV26Rb7F1x7oYco98BoZroymDxoAAAAAAAAAALQos6UDAOor1R9SqJ2p4mNd4QarQoa7XeS+o9MkEl4AAAAAAAAAABwmSHqh1UlU6RXrhOxiWT0cchRZ6vBiuZal/1S2b4ds//5IH8+wXzdlmAAAAAAAAAAAoBUh6YU2Z0RamcZllkmSQpmmjJBkOdOi+hipPWSY7N4JAAAAAAAAAMDhgqwA2gRb4eqvH3Tap56eQNS94nEuORyx+duYA8AAAAAAAAAAAMAhjaQX2owsR0i9vIG49vLephwOh2Q4JNmSLcmgiBEAAAAAAAAAgMMJSS+0OtWd6WUYidvvW3qRxv1gvNKOPLkpwwIAAAAAAAAAAK0Y5TBo817udqzSQ/tkle+RVZHf0uEAAAAAAAAAAIAWQKUX2gzDmSYpPqm1uMet0mbJt1ky0nop9dj/NH9wAAAAAAAAAACgRZH0QqtT7faGll/uob+S4c7WBe/vk2RoSupS/Sjj06qDmyVGAAAAAAAAAADQupD0QpthejvJ1fUU5ZeHNL98pyQpzSiPTnrJapHYAAAAAAAAAABAy+JML7QRtmSEP66vbymPtFoyYrpR6QUAAAAAAAAAwOGISi+0OkVFRYlvhMpV+tlFmhYs1bTe4aaHC8/U5Nw/6fUzu6uzq0QyHLLK8iTTJdPbsfmCBgAAAAAAAAAALYqkF1qd3bt3x7XZsmTYIRmOVNnB0kj7jVlv68LFX6nTqT9S+dcPRNrN9P5KOebRZokXAAAAAAAAAAC0PLY3RKtjJ9ii0DKCkn+/jJSucfc6WD5Zvp3NERoAAAAAAAAAAGilSHqh1YlNelUYxQdeWbIKvonr361sr0L7v46dpWmCAwAAAAAAAAAArRLbG6LViU16WQpKkoxq+n/cbpjGth8rWQHJDsoq2SSrZEvTBgkAAAAAAAAAAFoVkl5odRJtb1jJTO8rq2RzVFuhlSZ372lS72myfLsU2PKC3P1/3MRRAgAAAAAAAACA1oSkF9oMQ5Lh6SjFJL1Ozl6tQO5bkhWU7IBcvafKcGe3SIwAAAAAAAAAAKBlkPRCqxNf6RW+NgzJzBioUP7iqLuBkUHpu4cj1x5vF5mp3Zs6TAAAAAAAAAAA0IqQ9EKrU9P2ho6cMUp9+ukDHcN/FZ7kliSZGQMkmeGzvQAAAAAAAAAAwGGFpBdavY6pqRrdo59SnQ6VL1ulrK1W1P19Rjs57P2SM13eI+9QaN/SFooUAAAAAAAAAAC0FLOlAwBixVZ6te8wWBOP/4NGj79DGz5dHtfflX5k+IXlV8W6RyWHpznCBAAAAAAAAAAArQiVXmh1qtve0LJtaX9+XLt3xM/l35Quq2idzPR+crQ/tqlDBAAAAAAAAAAArQxJL7R6hmFIkhbv9quvvyDq3v8bf40ucWfIM+SmFogMAAAAAAAAAAC0FmxviFYnttKrMuk1Z5NPIcNUsMrHdvzYIc0aGwAAAAAAAAAAaJ2o9EKbsbEoqGHH/k2Gbal9oERd/QX6dNjglg4LAAAAAAAAAAC0AiS90OrEVnpt2blWMz/6Vp/kXRy+b5ja687UXnemHCmpLREiAAAAAAAAAABoZdjeEK1ObNKrpLxQW3KX6j8dHo1qz3YbzRkWAAAAAAAAAABoxUh6odXJy8uLazNkK82siGr72RHpzRUSAAAAAAAAAABo5djeEK2KZVnavXt3wntjCzfp9W8eUKnDo3xXurqc+utmjg4AAAAAAAAA/n979x0eVbXvf/yTThJKIHSIQAgBEWkRLkgRVIQAIqgoGMpBRYogqAg26pHuBaVbQJqHpqDSjnBQIr0G8F6agVBCkJIwRNLb74/8su9MMkkmSMok79fz+Jy9Z6291trz8J0zme9eawEoqkh6oUiJiYnJ8lqNUrGqXvaeKty5p65RJyRJt1zK6LQbExUBAAAAAAAAAEA6sgYoUjLv5yVJHdr1VFm351XmeLLxWoyjm5p4uxTk0AAAAAAAAAAAQBFG0gtFirWkV4WazRUbX1HOpv8ri3d2k7OjQ0EODQAAAAAAAAAAFGEkvVDkOTg4qN6uby1eaxBzrZBGAwAAAAAAAAAAiiKSXihSrM30kqSH7oYX8EgAAAAAAAAAAIA9IekFAAAAAAAAAAAAu0fSC0WKtZleqTdPKdWlEAYDAAAAAAAAAADsBkkvFCnWkl6zd3yqOY9VK4TRAAAAAAAAAAAAe+Fc2AMAcpKmNMWmOsnVyfpeXwAAAAAAAAAAABIzvVDEWJvpZU384PfzeSQAAAAAAAAAAMCekPSCXXDIlAtLbtmxcAYCAAAAAAAAAACKJJJeKFKyzvRKP3dIyfS6q1vBDAgAAAAAAAAAANgFkl6wCw6FPQAAAAAAAAAAAFCkFduk15UrV/TRRx+pRYsWql69umrXrq2OHTtq3rx5io2NfWD97Ny5U0FBQWrYsKEqV66shg0bKigoSDt37nxgfZQk2e3pZb684b0nni2g0QAAAAAAAAAAAHvhXNgDyA/bt2/XkCFDFB0dbbwWGxurkJAQhYSEaOXKlVq/fr18fX3vu4/U1FSNGjVKq1atsng9IiJCERER2rp1qwYMGKDPPvtMjo7FNreY79L+//KG0c7uCi73sCLcvPRc+y5KLeRxAQAAAAAAAACAoqXYZWNOnjypV199VdHR0SpdurTGjx+vHTt26Mcff9TAgQMlSaGhoXrppZf0119/3Xc///znP42EV+PGjbV06VL98ssvWrp0qRo3bixJWrlypT755JO/f1MlSHYzvW64eOmpZh/rl15jler3SAGPCgAAAAAAAAAAFHXFbqbX+++/r7i4ODk7O2vjxo1q2bKlUfbEE0+obt26mjBhgkJDQ7VgwQJ98MEHee4jNDRU8+fPlyQ1a9ZM27Ztk7u7uySpefPmCgwMVLdu3RQSEqJ58+apX79+f2tWWUmSXdIrg2+ZYvdPFgAAAAAAAAAAPADFaqbXsWPHdODAAUlS//79LRJeGUaMGKH69etLkpYsWaKkpKQ897N48WIlJydLkmbNmmUkvDJ4eHho1qxZkqTk5GQtWrQoz30gg2USrFkl10IaBwAAAAAAAAAAKMqKVdJr69atxnFQUJDVOo6OjurTp48k6e7du9qzZ0+e+khLS9O2bdskSf7+/mrRooXVei1atFC9evUkSdu2bct1BhPSZfc+OTukSJLaVnUryOEAAAAAAAAAAAA7UaySXhmzvDw9PdW0adNs67Vp08Y4PnjwYJ76uHz5sq5fv56lnZz6iYiI0OXLl/PUDyxVSbyrWnG3CnsYAAAAAAAAAACgiCpWGySdP39eklSnTh05O2d/a/7+/lmusdXZs2eN44yZXNkxLz9//rxq166dp76Kq1+Ct0lp1mdsOUhykJNxnvb/lzd0TU3R+cPvKG7QFsndoyCGCQAAAAAAAAAA7EixSXrFx8crMjJSklSjRo0c63p5ecnT01MxMTG6du1anvqJiIgwjnPrp2bNmsaxrf3Ex8fnaTz2JjExUUpzkqNZYssWpVKT5JSWqvjUVKmYv0dAUZKYmGjxvwCKPuIWsC/ELGBfiFnA/pSUuC1VqlRhDwEAioRik/S6d++ecezp6ZlrfQ8PD8XExCgmJibf+vHw+L8ZSebX5SQiIkIpKSl5GlNxlqL0LyTl4tPfk6sR1wtzOECJdePGjcIeAoA8Im4B+0LMAvaFmAXsT3GOWycnJ/n6+hb2MACgSCg2SS/zGVIuLi651ndzS19eLy4uLt/6cXV1tXpdTqpXr56n8dibvDxVk6ZU3XW6ItfkVD19+a6iZn4rHy/vfBwdgMwSExN148YNValSxeIzDUDRRdwC9oWYBewLMQvYH+IWAEqWYpP0Mp/Cm5SUlGv9hIQESZK7u3u+9WOe4LF1inFJmIrsU9FFrq6OcnZKX+IwxaGM0hyyJhDdXF3k7FRHtSrWVNVX60uOeVsSEcCD4+rqWiI+n4DihLgF7AsxC9gXYhawP8QtAJQMxSbpVbp0aePYliULY2NjJdm2FOL99pPRR+brSrp6jZ6Uj48PXzQAAAAAAAAAAMAD41jYA3hQSpUqpQoVKkiSrl27lmNdk8lkJKxq1KiRp37Mlx/MrZ/w8HDjOK/9AAAAAAAAAAAAwHbFJuklSfXr15ckhYWFKTk5Odt658+fN479/f3z1EeDBg2M4z/++CPHuublee0HAAAAAAAAAAAAtitWSa/WrVtLSl928MSJE9nW27dvn3HcqlWrPPVRq1YtVatWLUs71uzfv19S+uywWrVq5akfAAAAAAAAAAAA2K5YJb26detmHH/77bdW66Smpmrt2rWSpHLlyqldu3Z56sPBwUFdu3aVlD5j7MiRI1brHTlyxJhR1rVrVzk4OOSpHwAAAAAAAAAAANiuWCW9AgICjNleq1at0uHDh7PUWbBggc6dOydJGjp0qFxcXCzK9+zZIy8vL3l5eWnYsGFW+xk2bJicnJwkSWPHjlVcXJxFeVxcnMaOHStJcnZ2zrYdAAAAAAAAAAAAPBjFKuklSTNmzJC7u7uSk5P1/PPPa86cOTpy5Ih+++03jR49WhMmTJAk+fn5acSIEffVh5+fn9566y1JUkhIiDp37qyNGzcqJCREGzduVOfOnRUSEiJJeuutt1S3bt0Hc3MAAAAAAAAAAACwyrmwB/CgNWnSRMuWLdOQIUMUHR2tKVOmZKnj5+en9evXq0yZMvfdz/jx43Xr1i2tXr1ap06d0quvvpqlTv/+/fXxxx/fdx8AAAAAAAAAAACwTbFLeklSYGCg9u7dqyVLlmjHjh2KiIiQi4uLfH191bNnTw0ePFgeHh5/qw9HR0ctWLBAPXr00PLlyxUSEqLIyEh5e3urWbNmGjRokDp16vSA7ggAAAAAAAAAAAA5cTCZTGmFPQiUHPHx8bp69ap8fHxUqlSpwh4OgFwQs4D9IW4B+0LMAvaFmAXsD3ELACVLsdvTCwAAAAAAAAAAACUPSS8AAAAAAAAAAADYPZJeAAAAAAAAAAAAsHskvQAAAAAAAAAAAGD3SHoBAAAAAAAAAADA7pH0AgAAAAAAAAAAgN0j6QUAAAAAAAAAAAC7R9ILAAAAAAAAAAAAdo+kFwAAAAAAAAAAAOweSS8AAAAAAAAAAADYPZJeAAAAAAAAAAAAsHskvQAAAAAAAAAAAGD3SHoBAAAAAAAAAADA7pH0AgAAAAAAAAAAgN0j6YUC5+TkVNhDAJAHxCxgf4hbwL4Qs4B9IWYB+0PcAkDJ4WAymdIKexAAAAAAAAAAAADA38FMLwAAAAAAAAAAANg9kl4AAAAAAAAAAACweyS9AAAAAAAAAAAAYPdIegEAAAAAAAAAAMDukfQCAAAAAAAAAACA3SPpBQAAAAAAAAAAALtH0gsAAAAAAAAAAAB2j6QXCsSVK1f00UcfqUWLFqpevbpq166tjh07at68eYqNjS3s4QFFWkhIiGbOnKlevXqpYcOGqly5smrUqKGAgAANHz5cBw4cyFN7O3fuVFBQkNFWw4YNFRQUpJ07d9rcRnJyspYtW6bAwEDVrVtXVatWVdOmTTV69GidOXPG5nYiIyM1depUPf744/Lx8ZGPj48ef/xxTZ06VVFRUXm6L8AeTJw4UV5eXsZ/e/bsyfUaYhYoWFevXtW0adPUoUMH1a1bV1WqVNEjjzyiwMBATZ06VadPn87xemIWKDiJiYlauXKlnn/+edWvX9/4nvzYY49p+PDhOnTokE3tELfA/bt165b+/e9/a+rUqXrxxRfl6+trfNcdNmxYntsrjvF4+vRpjR49Wk2bNlXVqlVVt25dBQYGatmyZUpOTra5HQCAbRxMJlNaYQ8Cxdv27ds1ZMgQRUdHWy338/PT+vXr5evrW8AjA4q+wMBAm5Jaffr00bx58+Tq6pptndTUVI0aNUqrVq3Kts6AAQP02WefydEx+2ciIiMj1bt3bx0/ftxquZubm2bPnq0BAwbkOOajR48qKChIN27csFpetWpVffvttwoICMixHcBenDp1Sk8++aTFH7abN29Wu3btrNYnZoGC98UXX2jKlCmKiYnJts7QoUM1Y8aMLK8Ts0DBunLlil5++eVcf8B+4403NHPmTDk4OGQpI26Bv8/Lyyvbsr59+2rx4sU2tVNc43HFihV67733lJiYaLU8ICBA69evl7e3d47tAABsR9IL+erkyZPq0qWL4uLiVLp0ab399ttq166d4uLitHHjRq1YsUJSeuLr119/VZkyZQp5xEDR0qxZM4WFhalatWp67rnn1Lp1a/n4+CglJUWHDx/WwoULFRERIUl68cUX9fXXX2fb1uTJkzV37lxJUuPGjTVq1CjVqVNHYWFh+vzzz3Xq1ClJ0jvvvKMJEyZYbSMlJUXdu3c3EnHPPvusBg4cqPLly+vo0aP69NNPdevWLTk6OmrdunXq1KmT1XbCw8PVoUMH3b59W87OznrzzTfVuXNnSdLPP/+shQsXKjk5WZUqVdLu3btVo0aN+3sDgSIiNTVVTz/9tI4fP65KlSrp1q1bknJOehGzQMGaPXu2pk6dKin9u+nAgQPVrFkzlS1bVnfu3NGpU6e0ZcsWBQQEaNq0aVmuJ2aBgpOUlKT27dsbCa9HHnlEb775purVq6d79+7pwIEDWrhwoZHAnjhxot5+++0s7RC3wN9nnvSqWbOm/P399csvv0jKW9KrOMbjjh071KdPH6Wmpqpy5cp699139dhjj+nOnTtasWKFNm/eLElq3bq1tmzZIicnJ5veKwBAzkh6IV9lzFJxdnbWtm3b1LJlS4vyefPmGV9Wxo0bpw8++KAwhgkUWS+//LL69OmjHj16WP0CHBkZqc6dOys0NFSStHXrVrVp0yZLvdDQULVq1UrJyclq1qyZtm3bJnd3d6M8NjZW3bp1U0hIiJydnXX48GGrsy9XrVqlkSNHSpJef/11ffrppxblFy9eVIcOHRQdHS1fX18dPnxYzs7OWdoZMmSI1q1bJ0lavny5evbsaVG+adMmDRo0SFLe/lACiqpFixbpww8/lL+/v7p37645c+ZIyj7pRcwCBSs4OFjPPfecpPTZ0/Pnz5eLi4vVuomJiVlmVhOzQMH68ccfNXDgQElSy5YttX379izflU+cOKFOnTopKSlJ5cqV04ULFyzihbgFHoxp06apefPmat68uSpXrqzLly+rSZMmkmz/t1oc4zEpKUktWrTQpUuXVLZsWQUHB6tOnToWdcaMGWM8uLpw4UIFBQXl9lYBAGzAnl7IN8eOHTOerunfv3+WhJckjRgxQvXr15ckLVmyRElJSQU6RqCoW7dunXr16pXtE1/e3t765JNPjPMff/zRar3FixcbS6rNmjXL4g8ISfLw8NCsWbMkpa9/vmjRIqvtLFiwQJJUvnx5TZkyJUu5r6+v8RTtxYsXtWXLlix1bty4oQ0bNkiSnnrqqSx/QEhSr1699NRTT0lKfw+yW1ICsAcZ+wNJ0pw5c7L9Id0cMQsUnNTUVL3zzjuSpEaNGmnBggU5xqm1pYSJWaBgme/V9fbbb1v9rty0aVNjZsbdu3d17tw5i3LiFngwPvzwQ3Xp0kWVK1e+7zaKYzxu2bJFly5dkpT+OZU54SVJU6ZMMWbKzZ8/3+o9AQDyjqQX8s3WrVuN4+yeVnF0dFSfPn0kpf8hsmfPngIZG1CcmM8SyfhSbS4tLU3btm2TJPn7+6tFixZW22nRooXq1asnSdq2bZvS0iwnAoeGhho/FvTq1UseHh5W23nllVeMY2t/RGzfvl2pqamSsv9sMG8nNTVV27dvz7YeUNSNGTNG9+7dU9++fdW2bdtc6xOzQMH65ZdfdOHCBUnS6NGjrT7xnRNiFih45g9L1q5dO9t65j8ym19D3AJFR3GNR/PfxMz7NOfh4aFevXpJks6ePWus4AIA+HtIeiHfZMzy8vT0VNOmTbOtZ74U28GDB/N7WECxY74hrrUNfS9fvqzr169LktWlD81llEdEROjy5csWZRkxnVs7VapUkZ+fnyTrMW1rO3w2oDjYtGmTfv75Z5UvX95iVmZOiFmgYP3www+SJAcHB2NWiCTduXNHFy5c0J07d3K8npgFCl5GDEjWH/rKEBYWJik9vs2XQiNugaKjuMZjxmv16tVTlSpV7rsdAEDekfRCvjl//ryk9Kfrcnpi1t/fP8s1AGy3d+9e4zhjuVBzZ8+eNY4znozLjnl55ng0XxLG1nauXbtmbCCeuZ2yZcvm+OW/atWqKlu2rNWxAPbAZDLp/fffl5S+Mbe3t7dN1xGzQME6evSoJOmhhx5SmTJltGHDBj3++OOqU6eOAgICVKdOHT322GOaP3++EhISslxPzAIF78UXXzT+/X7++edKSUnJUufkyZPasWOHJKl3795GfYm4BYqS4hiP9+7dU3h4eJ7GYq0dAMD9IemFfBEfH6/IyEhJUo0aNXKs6+XlJU9PT0npXzgA2C41NVWfffaZcZ6xNIK5iIgI4zi3eKxZs6ZxnDke76edtLQ0i+vM28mtDfM6fDbAHk2cOFE3btxQq1at1L9/f5uvI2aBgpOammr8wOTt7a1x48Zp8ODBOn36tEW90NBQjR8/Xj169JDJZLIoI2aBguft7a0lS5bIw8NDBw8eVMeOHbVmzRodOXJEu3fv1owZM9S9e3clJiaqSZMmWWZbE7dA0VEc4/FB3RMA4P6Q9EK+uHfvnnGckdDKScZay5mfsAGQs4ULF+rYsWOSpGeffdbqUqJ5iUfzdc/Nr/s77WSO64x2+GxAcbZ//36tXLlSzs7OmjNnjhwcHGy+lpgFCk50dLSxb8fp06f1xRdfqGrVqvryyy916dIlXb9+XVu3bjX2Fzl06JBGjBhh0QYxCxSOrl27avfu3RowYIB+//13DRs2TJ06dVLPnj01Y8YMubu7a/r06dq+fbsqV65scS1xCxQdxTEeH9Q9AQDuD0kv5Iv4+Hjj2MXFJdf6bm5ukqS4uLh8GxNQ3Ozdu1eTJ0+WJFWqVElz5syxWi8v8ejq6mr1uszn5vVyaydzXGe0Y8tnQ0Y7fDbAniQmJmr06NFKS0vT8OHD1bBhwzxdT8wCBcf8R6r4+Hh5eHho8+bNeumll+Tl5SV3d3e1adNGP/30kxo1aiQpfdP7jCURM67LQMwCBScxMVFr167Vtm3blJaWlqX85s2bWr9+vXbv3p2ljLgFio7iGI95uaeM38MyXwcAuH8kvZAvSpUqZRwnJSXlWj9jfwR3d/d8GxNQnJw5c0b9+vVTcnKySpUqpeXLl6tSpUpW6+YlHhMTE61el/ncvF5u7WSO64x2bPlsyGiHzwbYk//+7//W+fPnVbNmTY0bNy7P1xOzQMHJHDf9+/e3uveGu7u7xo8fb5xv3LjRahvELFAwYmJi9Nxzz2nOnDm6c+eORo0apcOHD+vmzZu6cuWKNm3apNatWyskJERBQUFasGCBxfXELVB0FMd4zMs9me8XmvmeAAD3h6QX8kXp0qWNY1uWXYiNjZVk2/RxoKS7dOmSnn/+eZlMJjk5OWnp0qVq06ZNtvXzEo8ZsZj5ur/TTua4zmiHzwYUR+fPn9fcuXMlSbNmzbqvf7vELFBwMsfNk08+mW3dJ554Qs7OzpKkkJAQq20Qs0DBmDFjhg4cOCBJmj9/viZPnix/f3+5urqqbNmy6tixozZv3qx27dopLS1NEyZM0O+//25cT9wCRUdxjMcHdU8AgPtD0gv5olSpUqpQoYKk3DfiNJlMxpcAWzYKBUqy69evq2fPnrp+/bocHBy0YMECdevWLcdrqlevbhznFo/h4eHGceZ4vJ92HBwcLK4zb8eWTXoz6vDZAHuxaNEiJSYmqnbt2oqLi9P333+f5b8zZ84Y9X/77Tfj9Yz/LyRmgYLj5uamihUrGuc5/dstVaqUvL29JUm3b982XidmgYKVlpam1atXS5L8/Pz0yiuvWK3n7Oysjz76SJKUmpqqf/3rX0YZcQsUHcUxHqtVq5bnsVhrBwBwf0h6Id/Ur19fkhQWFqbk5ORs650/f9449vf3z/dxAfYqMjJSvXr10qVLlySlzyLp27dvrtc1aNDAOP7jjz9yrGtenjkeM2I6L+3UqFEjy1NvGe1ER0frxo0b2bbx559/Kjo62upYgKIqY3mSS5cu6bXXXrP6308//WTUnz17tvF6xo/oxCxQsMxjLiUlJce6GeUZM74yX0/MAvnv5s2bunPnjiSpcePGOdZt2rSpcWweV8QtUHQUx3gsU6aMatasmaexWGsHAHB/SHoh37Ru3VpS+lTuEydOZFtv3759xnGrVq3ye1iAXbp7966ef/55nT17VpI0adIkDR482KZra9WqZTxpZh5v1uzfv19S+tNttWrVsijLiOnc2rlx44ZCQ0MlWY9pW9vhswElFTELFKzHH3/cOM54sMSa6OhoRUZGSrJ8gpuYBQqWedI5p4crJcu9dJycnIxj4hYoOoprPGa89scff+SYPCOuAeDBI+mFfGO+5Nq3335rtU5qaqrWrl0rSSpXrpzatWtXIGMD7ElsbKxefvllnTx5UpI0ZswYjR492ubrHRwc1LVrV0npMyuPHDlitd6RI0eMmZddu3aVg4ODRbmfn5/x1NumTZss1h43Z750TPfu3bOUBwYGytEx/f9+svtsMG/H0dFRgYGB2dYDipLFixfLZDLl+N+4ceOM+ps3bzZez/jDnZgFClaPHj2M461bt2Zbb8uWLUpLS5Nk+YMYMQsUrPLly6ts2bKS0uMqp8SX+Y/J5j+QE7dA0VFc49H8NzHzPs3FxsZq06ZNktJnvPn5+WXbHwDAdiS9kG8CAgKMHwRWrVqlw4cPZ6mzYMECnTt3TpI0dOhQubi4FOgYgaIuMTFR/fr108GDByWlx8nHH3+c53aGDRtmPN06duxYxcXFWZTHxcVp7NixktKfnh02bJjVdkaMGCFJunPnjiZOnJilPCwsTHPnzpUk+fr6Wv0jokqVKurdu7ckadeuXfrxxx+z1Pnhhx+0a9cuSdLLL7+sKlWq2HSfQHFBzAIFp1GjRurUqZMk6bvvvlNwcHCWOjdu3NDUqVMlSa6urgoKCrIoJ2aBguPo6KhnnnlGUvp+t59++qnVeiaTSZMmTTLOu3TpYlFO3AJFR3GMx+7du6t27dqSpLlz5yosLCxLnQkTJshkMkmSRo4cafWeAAB552AymdIKexAovk6ePKkuXbooLi5OpUuX1jvvvKN27dopLi5OGzdu1PLlyyWlP5Hz66+/qkyZMoU7YKCI6d+/vzZv3ixJat++vaZPn57liTZzrq6u2T4dNnnyZOMLfuPGjTV69GjVqVNHYWFh+uyzz3Tq1ClJ0jvvvKMJEyZYbSMlJUXdunUzknA9evTQwIED5eXlpWPHjmn27Nm6deuWHB0dtW7dOuNHxMzCw8PVoUMH3b59W87OzhoxYoQ6d+4sSfr555+1YMECJScnq2LFigoODmZDXxQr06dP18yZMyWlz/TKbpYzMQsUnNDQUD311FO6e/euSpUqpWHDhqlTp05yd3fXsWPHNHfuXGMj+smTJ2vUqFFZ2iBmgYJz/vx5dejQwZjJ0aVLF/Xt21e1a9dWQkKCjhw5osWLFys8PFyS9MQTT1j94Zq4Bf6+AwcO6OLFi8Z5VFSUxo8fLyl9ub7+/ftb1M/84EiG4hiPO3bsUJ8+fZSamqrKlStrzJgxCggIkMlk0ooVK4y9flu3bq0tW7ZYLMMKALh/JL2Q77Zv364hQ4YYG3xm5ufnp/Xr18vX17eARwYUfV5eXnmq7+Pjo99//91qWWpqqt566y2tXr062+v79++vzz//3FjOwZrIyEj17t1bx48ft1ru5uam2bNna8CAATmO9ejRowoKCsp2ffMqVaro22+/1WOPPZZjO4C9sTXpRcwCBevAgQMaOHCgbt68abXcwcFB7777brYzrolZoGDt3r1br732mrHXXnbat2+vlStXWv1eTdwCf9+wYcO0Zs0am+tnzGzKrLjG44oVK/Tee+8pMTHRanlAQIDWr18vb2/vHNsBANiOpBcKxJUrV7RkyRLt2LFDERERcnFxka+vr3r27KnBgwfLw8OjsIcIFEkPMumVYceOHVq+fLlCQkIUGRkpb29vNWvWTIMGDcr2SbfMkpOTtWLFCn333Xc6d+6cYmNjVbVqVT3xxBMaOnSoHn74YZvaiYyM1OLFi7Vt2zZduXJFkvTQQw+pa9euGj58uCpUqGBTO4A9sTXplYGYBQpOVFSUvvjiC23dulVXrlxRYmKiqlSporZt2+qNN95QkyZNcm2DmAUKTlRUlFatWqWdO3fq7Nmzunv3rpydnVW5cmU1b95cL774otW9fzIjboH796CSXhmKYzyePn1aX3zxhYKDg/Xnn3/Kw8ND9evXV+/evTVgwAA5Ozvb1A4AwDYkvQAAAAAAAAAAAGD3sp8PDAAAAAAAAAAAANgJkl4AAAAAAAAAAACweyS9AAAAAAAAAAAAYPdIegEAAAAAAAAAAMDukfQCAAAAAAAAAACA3SPpBQAAAAAAAAAAALtH0gsAAAAAAAAAAAB2j6QXAAAAAAAAAAAA7B5JLwAAAAAAAAAAANg9kl4AAAAAAAAAAACweyS9AAAAAAAAAAAAYPdIegEAAAB5MH36dHl5ecnLy0vTp08v7OHkqz179hj32q1bt8IeDgAAAAAAOXIu7AEAAAAAGbp166Z9+/bd17V9+/bV4sWLH/CIAAAAAACAvWCmFwAAAAAAAAAAAOweM70AAABQJDVv3lwBAQE213/sscfycTQAAAAAAKCoI+kFAACAIqlTp0764IMPCnsYWXzwwQdFclwAAAAAAJR0LG8IAAAAAAAAAAAAu0fSCwAAAAAAAAAAAHaP5Q0BAABQbD366KO6evWqJOnkyZOqVauWzp8/r2XLlunXX39VRESEJMnHx0ddu3bV4MGDVaVKlRzbnD59umbOnClJGjduXI5LHQYHB2vDhg06fvy4wsPDFRMTI1dXV5UvX161atVSkyZN1KFDBz355JNydXXNsd8jR45o/fr12rNnj65fv674+Hh5e3vr4YcfVufOnRUUFCRPT0+b35sLFy7oq6++0q5du3Tt2jW5urqqZs2aCgwM1D/+8Q/VqFHD5rbMnTt3TuvWrdPu3bt19epVmUwmlS1bVrVr19aTTz6pV199VdWqVcu1nXv37mn9+vX697//rdOnTysyMlJJSUny8PBQlSpV5Ovrq5YtWyowMFANGza8r7ECAAAAAIoXB5PJlFbYgwAAAAAkqVu3btq3b5+k3BNKtsic9Nq9e7fGjh2rhIQEq/W9vLy0aNEide3aNds2bUl6xcTE6PXXX9f27dttGue8efM0YMAAq2UxMTEaOXKkNm7cmGMbVatW1fz589WpU6dc+/v666/18ccfKz4+3mp5uXLltGTJEpUuXVrPPvusJKlNmzbaunVrtm0mJCTo/fff18qVK5WSkpJtPXd3d02ePFlvvPFGtnUOHz6sf/zjH0ZSMje3b9+WszPP8wEAAABAScdfhgAAACgRtm3bZiSoqlevrlatWsnT01OhoaE6dOiQUlNTZTKZNHDgQK1du1ZPPfXUfff1xhtvWCS8fH191bhxY5UvX15JSUm6ffu2Tp8+rStXruTYTmxsrHr06KFjx44Zr1WrVk2tW7eWp6enLl68qIMHDyolJUV//vmn+vbtq6VLl+q5557Lts1vvvlGY8aMMc5dXFzUtm1b+fj46M6dO9q7d6/u3LmjgQMHavz48Tbdb0xMjF544QUdPHjQeK1OnTpq2rSpvLy8dOfOHR06dEjXr19XXFycxo4dq7/++kvvvvtulrbCw8P1wgsv6K+//jLG17x5c9WpU0ceHh6KiYnRlStX9L//+7+Kjo62aXwAAAAAgJKBpBcAAABKhIkTJ8rR0VFTpkzR8OHD5ej4f9vbnj17VoMGDdKZM2eUlJSk4cOH69ChQ/Ly8spzP7///rsxI6p06dL65ptvsp19denSJX333XeqVKmS1fLx48cbCS8nJyd98sknGjJkiMXYL1y4oNdee00nTpxQcnKyRo4cqaZNm6pWrVpZ2rtw4YLFzLQ2bdroyy+/tFjKMCEhQZMmTdLixYv1z3/+06Z7fvfdd42El5+fn+bOnat27dpZ1ElJSdHy5cv14YcfKiEhQdOmTVO7du3UsmVLi3oLFy40El6tW7fWsmXLrC6HmJycrIMHD2rlypVycHCwaZwAAAAAgOKNpBcAAACKpJ07dyoqKsrm+h9++KHKly+fbXliYqImTZqkESNGZClr0KCBfvjhBz3++OOKjIzUjRs3tHDhQn300Ud5HveBAweM46FDh+a43GDt2rUtZl2ZCwsL0zfffGOcz5gxQ4MHD85Sr27duvrhhx/Uvn17XblyRdHR0Zo1a5YWLlyYpe6MGTOMJQ0ffvhhbdiwQR4eHhZ13NzcNH36dMXExGjlypU536yk/fv3a+3atZLSZ3f9/PPP8vb2zlLPyclJr732mkqVKqU333xTKSkpmjVrlr777juLeubv38KFC7Pd/8vZ2Vlt27ZV27Ztcx0jAAAAAKBkIOkFAACAIun48eM6fvy4zfVHjBiRY9KrVq1aVhNeGapUqaKxY8dq3LhxkqTVq1frww8/zPMsooxZSpKsJn9stWLFCqWmpkpK35vs9ddfz7aul5eXJk+erEGDBkmSvvvuO02bNk3lypUz6phMJv3000/G+eTJk7MkvMxNmTJF33//vWJiYnIcp3ly7ZNPPsn1noOCgvT555/r/Pnz2rVrl6KiolShQgWj/EG9fwAAAACAkscx9yoAAACA/evdu7ecnXN+5uvll1+Wk5OTJOn69ev6448/8tyP+VKBa9euVWxsbJ7bkKTffvvNOH7llVdyTb51797dSPolJCToyJEjFuWHDx9WQkKCJKlSpUp6+umnc2zPy8tLgYGBOdZJTk7W7t27JUlly5ZVly5dcqyfIWPpw7S0NIt9wCTL9898phsAAAAAALlhphcAAACKpHHjxlnsP/V3tWjRItc6Xl5eqlevns6ePStJOnXqlPz9/fPUzzPPPCNPT0/FxMTo5MmTatmypfr166fOnTurcePGRlItJ2lpafr999+N8//6r//K9RoXFxcFBAToP//5jyTp5MmTFomtU6dOGcfNmze32BcsOy1atMiy/KC5//mf/zFmgjk7O+v999/PtU1JFjP4rl27ZlHWq1cvI+E3adIk/frrr+rdu7c6duxokRADAAAAACAzkl4AAAAoEWrWrGlzvYyk1+3bt/PcT4UKFTRv3jwNHTpUSUlJCg8P14wZMzRjxgyVLl1aAQEBatOmjbp06aLGjRtbbePu3btKSkoyzn18fGzq+6GHHjKOIyMjLcrM78XW9nJ7z/7880/jOCoqSl999ZVN7ZozmUwW5wMGDNB//vMfbd26VZIUHBys4OBgYzyPP/642rZtq27durH8IQAAAADAAssbAgAAoETIaf+q7Ordu3fvvvp64YUXtGvXLnXv3l0uLi4W7QUHB2vatGlq3769OnTooP3792e5PvM+Wg9i7OZturu729Sep6dnjuXR0dE2tZOT5ORki3MnJyetXr1a8+bNU4MGDSzKwsPDtX79er311ltq0KCBRo4cqTt37vztMQAAAAAAigdmegEAAKBEsHVvLfN6pUuXvu/+GjdurNWrV8tkMmn//v06ePCgDh48qJCQEGMW14kTJ/Tss89q6dKl6tmzp3Ft5mRTbGxsrgmo3MZufn1cXJxN95A5+ZaZeZLtkUce0b59+2xqNzcODg4aMGCABgwYoNDQUO3bt08HDx7UgQMHdOnSJUlSUlKSVq1apb1792rnzp2qWLHiA+kbAAAAAGC/mOkFAACAEiE8PNymeuZ7TD2I5fO8vLzUtWtXTZkyRTt27NCFCxe0cOFCY+nAlJQUvfvuuxaJqHLlylnMELN17FeuXMl27OZJoatXr9rUXub9tjKrXLmycXzz5k2b2swrPz8/DRw4UIsXL9aJEyd09OhRvfnmm8beaGFhYZo5c2a+9A0AAAAAsC8kvQAAAFAiHDlyJNc6JpNJ58+fN86bNGnywMdRtmxZBQUFafPmzXJzc5OUvv/W4cOHjToODg569NFHjfNDhw7l2m5ycrKOHz9unGceu/n+YSEhIUpNTc21zdzes0cffdS4h1u3bunixYu5tvl3+fn5aerUqfrggw+M17Zv357v/QIAAAAAij6SXgAAACgRvv/+e6WkpORYZ8OGDUadqlWrql69evk2njp16ljsWXXr1i2L8vbt2xvHa9asUVpaWo7tbd26VVFRUZKkUqVKqUWLFhblLVu2NBJUN2/e1C+//JJje3fv3s01meTu7m4xzq+//jrH+g9SYGCgcZxfs8wAAAAAAPaFpBcAAABKhLCwMC1atCjb8ps3b2rWrFnGeb9+/eTg4JDnfiIjI22ql5KSohs3bhjnlSpVsigfOHCgHB3Tv66fPHlSy5cvz7Ytk8mkCRMmGOcvvPCCypUrZ1HHy8tLPXr0MM4nTJiQ495ekyZN0r1793K9j1GjRhnHX375pXbv3p3rNRnM7z+Dre+f+dKLmd87AAAAAEDJRNILAAAAJYKrq6smTpyoxYsXZ1na79y5c+rZs6cx26py5cp6880376uf8ePHKzAwUGvWrJHJZLJaJyoqSm+99Zb+/PNPSelLHrZs2dKiTp06dTRo0CDj/L333tNXX32VZewXL17U888/r8uXLxttjR071mq/Y8eONWZ7nT59Wi+99JIiIiIs6iQkJOjjjz/WN998I1dX11zvt23bturbt6+k9CUWX3rpJc2ZMyfbhFl8fLy2bNmivn37GteZa9SokUaPHq29e/dmuwRjSEiIxT0+/fTTuY4TAAAAAFD8OZhMppzXSQEAAAAKSLdu3bRv3z5JUvPmzRUQEGDzte7u7poyZYrFa48++qiuXr0qSZo+fbqxD1SNGjXUqlUreXp6KjQ0VAcPHjQSLM7OzvrXv/6lZ555xmo/06dP18yZMyVJ48aNs9hbSpKGDRumNWvWSJKcnJzk7+8vf39/eXl5KS4uTtevX9ehQ4eUmJhoXPP5559r4MCBWfqKjY1V9+7dLfbqMh97WFiY9u/fbyzJ6OzsrKVLl+q5557L9n36+uuvNWbMGOPc1dVVbdu2lY+Pj0wmk/bs2aOoqCi5urpq/PjxGj9+vCSpTZs22rp1q9U2ExIS1LdvX4slEz08PBQQEKCaNWvKzc1Nd+/eVVhYmM6cOaOEhARJUtOmTbPMDPPy8jKOy5Qpo0aNGsnHx0eenp6KjIzUH3/8oTNnzhh1KlasqD179qhatWrZ3jMAAAAAoGRwLuwBAAAAANYcP37cItmTm7Jly2ZJepnr2rWr3Nzc9P777+vatWv6/vvvs9QpV66cFixYkG3CyxalS5c2jlNSUnTmzBmLJI25MmXK6JNPPrGa8JLSE0c//fSTRo4cqU2bNklStmOvWrWq5s+fr06dOuU4vtdff10pKSmaMGGCEhISlJiYmGV/r7Jly2rJkiUqU6ZMjm1lcHNz04YNGzRjxgwtXLhQsbGxio2N1Z49e7K9xsXFJcu+Y1L6+5cxS+yvv/7SgQMHdODAAattNGrUSMuWLSPhBQAAAACQRNILAAAAJcirr76q1q1ba9myZQoODjaW9nvooYfUpUsXvfHGG6paterf6mP27Nl6/fXXtXv3bh09elRnzpxReHi47t27J2dnZ1WoUEENGjRQx44d1adPn1z3oypdurS++eYbDRs2TOvWrdPevXt1/fp1xcfHy9vbWw8//LA6d+6sfv36ydPT06YxDhkyRE899ZS+/PJL7dq1SxEREXJ1dVWNGjXUpUsXDRo0SD4+PjkmrTJzcnLSRx99pCFDhmjNmjUKDg7W2bNnFRUVpaSkJJUpU0Y+Pj5q2LCh2rVrp2eeeUYVK1bM0s7Fixe1f/9+7d27VyEhIbpw4YJu3bql+Ph4eXh4qHr16mrSpIl69Oihrl27GvueAQAAAADA8oYAAAAotsyXNzx58qRq1apVyCMCAAAAAAD5hcciAQAAAAAAAAAAYPdIegEAAAAAAAAAAMDukfQCAAAAAAAAAACA3SPpBQAAAAAAAAAAALtH0gsAAAAAAAAAAAB2j6QXAAAAAAAAAAAA7J6DyWRKK+xBAAAAAAAAAAAAAH8HM70AAAAAAAAAAABg90h6AQAAAAAAAAAAwO6R9AIAAAAAAAAAAIDdI+kFAAAAAAAAAAAAu0fSCwAAAAAAAAAAAHaPpBcAAAAAAAAAAADsHkkvAAAAAAAAAAAA2D2SXgAAAAAAAAAAALB7/w92QUae4mF/NQAAAABJRU5ErkJggg==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52879" y="2246117"/>
            <a:ext cx="9260205" cy="4137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44314226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양쪽 모서리가 둥근 사각형 20"/>
          <p:cNvSpPr/>
          <p:nvPr/>
        </p:nvSpPr>
        <p:spPr>
          <a:xfrm>
            <a:off x="9447399" y="1082299"/>
            <a:ext cx="2609677" cy="5775701"/>
          </a:xfrm>
          <a:prstGeom prst="round2SameRect">
            <a:avLst>
              <a:gd name="adj1" fmla="val 19257"/>
              <a:gd name="adj2" fmla="val 0"/>
            </a:avLst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양쪽 모서리가 둥근 사각형 4"/>
          <p:cNvSpPr/>
          <p:nvPr/>
        </p:nvSpPr>
        <p:spPr>
          <a:xfrm>
            <a:off x="525417" y="319314"/>
            <a:ext cx="11161486" cy="6538686"/>
          </a:xfrm>
          <a:prstGeom prst="round2SameRect">
            <a:avLst>
              <a:gd name="adj1" fmla="val 9802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24000" tIns="108000" rtlCol="0" anchor="t"/>
          <a:lstStyle/>
          <a:p>
            <a:pPr lvl="0" latinLnBrk="0">
              <a:defRPr/>
            </a:pPr>
            <a:endParaRPr lang="en-US" altLang="ko-KR" sz="2800" i="1" kern="0" dirty="0">
              <a:solidFill>
                <a:prstClr val="white"/>
              </a:solidFill>
              <a:latin typeface="a로케트" pitchFamily="18" charset="-127"/>
              <a:ea typeface="a로케트" pitchFamily="18" charset="-127"/>
            </a:endParaRPr>
          </a:p>
          <a:p>
            <a:endParaRPr lang="ko-KR" altLang="en-US" sz="1600" dirty="0"/>
          </a:p>
        </p:txBody>
      </p:sp>
      <p:sp>
        <p:nvSpPr>
          <p:cNvPr id="6" name="직사각형 5"/>
          <p:cNvSpPr/>
          <p:nvPr/>
        </p:nvSpPr>
        <p:spPr>
          <a:xfrm>
            <a:off x="950685" y="1248229"/>
            <a:ext cx="10290629" cy="5609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5"/>
          <p:cNvGrpSpPr/>
          <p:nvPr/>
        </p:nvGrpSpPr>
        <p:grpSpPr>
          <a:xfrm>
            <a:off x="9243004" y="677848"/>
            <a:ext cx="1503554" cy="408789"/>
            <a:chOff x="9128703" y="537029"/>
            <a:chExt cx="1815068" cy="493485"/>
          </a:xfrm>
        </p:grpSpPr>
        <p:sp>
          <p:nvSpPr>
            <p:cNvPr id="7" name="모서리가 둥근 직사각형 6"/>
            <p:cNvSpPr/>
            <p:nvPr/>
          </p:nvSpPr>
          <p:spPr>
            <a:xfrm>
              <a:off x="10450286" y="537029"/>
              <a:ext cx="493485" cy="493485"/>
            </a:xfrm>
            <a:prstGeom prst="roundRect">
              <a:avLst/>
            </a:prstGeom>
            <a:solidFill>
              <a:srgbClr val="E27D45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모서리가 둥근 직사각형 7"/>
            <p:cNvSpPr/>
            <p:nvPr/>
          </p:nvSpPr>
          <p:spPr>
            <a:xfrm rot="2700000">
              <a:off x="10648042" y="585560"/>
              <a:ext cx="97972" cy="396421"/>
            </a:xfrm>
            <a:prstGeom prst="roundRect">
              <a:avLst>
                <a:gd name="adj" fmla="val 50000"/>
              </a:avLst>
            </a:prstGeom>
            <a:solidFill>
              <a:srgbClr val="FFE1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모서리가 둥근 직사각형 8"/>
            <p:cNvSpPr/>
            <p:nvPr/>
          </p:nvSpPr>
          <p:spPr>
            <a:xfrm rot="18900000">
              <a:off x="10642315" y="585559"/>
              <a:ext cx="97972" cy="396421"/>
            </a:xfrm>
            <a:prstGeom prst="roundRect">
              <a:avLst>
                <a:gd name="adj" fmla="val 50000"/>
              </a:avLst>
            </a:prstGeom>
            <a:solidFill>
              <a:srgbClr val="FFE1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9787929" y="537029"/>
              <a:ext cx="493485" cy="493485"/>
            </a:xfrm>
            <a:prstGeom prst="roundRect">
              <a:avLst/>
            </a:prstGeom>
            <a:solidFill>
              <a:srgbClr val="00B0F0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9871793" y="711835"/>
              <a:ext cx="325756" cy="211804"/>
            </a:xfrm>
            <a:prstGeom prst="roundRect">
              <a:avLst>
                <a:gd name="adj" fmla="val 0"/>
              </a:avLst>
            </a:prstGeom>
            <a:solidFill>
              <a:srgbClr val="00B0F0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9871793" y="639885"/>
              <a:ext cx="325756" cy="72987"/>
            </a:xfrm>
            <a:prstGeom prst="roundRect">
              <a:avLst>
                <a:gd name="adj" fmla="val 0"/>
              </a:avLst>
            </a:prstGeom>
            <a:solidFill>
              <a:srgbClr val="FFE1BB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9128703" y="537029"/>
              <a:ext cx="493485" cy="493485"/>
            </a:xfrm>
            <a:prstGeom prst="roundRect">
              <a:avLst/>
            </a:prstGeom>
            <a:solidFill>
              <a:srgbClr val="00B0F0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모서리가 둥근 직사각형 14"/>
            <p:cNvSpPr/>
            <p:nvPr/>
          </p:nvSpPr>
          <p:spPr>
            <a:xfrm>
              <a:off x="9212567" y="849435"/>
              <a:ext cx="325756" cy="72987"/>
            </a:xfrm>
            <a:prstGeom prst="roundRect">
              <a:avLst>
                <a:gd name="adj" fmla="val 0"/>
              </a:avLst>
            </a:prstGeom>
            <a:solidFill>
              <a:srgbClr val="FFE1BB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오른쪽 대괄호 19"/>
          <p:cNvSpPr/>
          <p:nvPr/>
        </p:nvSpPr>
        <p:spPr>
          <a:xfrm rot="16200000">
            <a:off x="5815238" y="-4570912"/>
            <a:ext cx="561521" cy="10648951"/>
          </a:xfrm>
          <a:prstGeom prst="rightBracket">
            <a:avLst>
              <a:gd name="adj" fmla="val 93981"/>
            </a:avLst>
          </a:prstGeom>
          <a:ln w="60325">
            <a:gradFill flip="none" rotWithShape="1">
              <a:gsLst>
                <a:gs pos="32000">
                  <a:schemeClr val="accent1"/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1132461" y="1403482"/>
            <a:ext cx="9927425" cy="551543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a시월구일2" pitchFamily="18" charset="-127"/>
                <a:ea typeface="a시월구일2" pitchFamily="18" charset="-127"/>
              </a:rPr>
              <a:t>SUB TITLE :// 6-4: </a:t>
            </a:r>
            <a:r>
              <a:rPr lang="en-US" altLang="ko-KR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a시월구일2" pitchFamily="18" charset="-127"/>
                <a:ea typeface="a시월구일2" pitchFamily="18" charset="-127"/>
              </a:rPr>
              <a:t>Cliff-Walking </a:t>
            </a:r>
            <a:r>
              <a:rPr lang="ko-KR" altLang="en-US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a시월구일2" pitchFamily="18" charset="-127"/>
                <a:ea typeface="a시월구일2" pitchFamily="18" charset="-127"/>
              </a:rPr>
              <a:t>환경 </a:t>
            </a:r>
            <a:r>
              <a:rPr lang="en-US" altLang="ko-KR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a시월구일2" pitchFamily="18" charset="-127"/>
                <a:ea typeface="a시월구일2" pitchFamily="18" charset="-127"/>
              </a:rPr>
              <a:t>– Q-</a:t>
            </a:r>
            <a:r>
              <a:rPr lang="ko-KR" altLang="en-US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a시월구일2" pitchFamily="18" charset="-127"/>
                <a:ea typeface="a시월구일2" pitchFamily="18" charset="-127"/>
              </a:rPr>
              <a:t>학습</a:t>
            </a:r>
            <a:r>
              <a:rPr lang="en-US" altLang="ko-KR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a시월구일2" pitchFamily="18" charset="-127"/>
                <a:ea typeface="a시월구일2" pitchFamily="18" charset="-127"/>
              </a:rPr>
              <a:t> </a:t>
            </a:r>
            <a:r>
              <a:rPr lang="ko-KR" altLang="en-US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a시월구일2" pitchFamily="18" charset="-127"/>
                <a:ea typeface="a시월구일2" pitchFamily="18" charset="-127"/>
              </a:rPr>
              <a:t>환경 실행결과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a시월구일2" pitchFamily="18" charset="-127"/>
              <a:ea typeface="a시월구일2" pitchFamily="18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686560" y="528321"/>
            <a:ext cx="502920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latinLnBrk="0">
              <a:defRPr/>
            </a:pPr>
            <a:r>
              <a:rPr lang="en-US" altLang="ko-KR" sz="2000" i="1" kern="0" dirty="0" smtClean="0">
                <a:solidFill>
                  <a:prstClr val="white"/>
                </a:solidFill>
                <a:latin typeface="a로케트" pitchFamily="18" charset="-127"/>
                <a:ea typeface="a로케트" pitchFamily="18" charset="-127"/>
              </a:rPr>
              <a:t>20194111</a:t>
            </a:r>
            <a:r>
              <a:rPr lang="ko-KR" altLang="en-US" sz="2000" i="1" kern="0" smtClean="0">
                <a:solidFill>
                  <a:prstClr val="white"/>
                </a:solidFill>
                <a:latin typeface="a로케트" pitchFamily="18" charset="-127"/>
                <a:ea typeface="a로케트" pitchFamily="18" charset="-127"/>
              </a:rPr>
              <a:t>최민규</a:t>
            </a:r>
            <a:r>
              <a:rPr lang="en-US" altLang="ko-KR" sz="2000" i="1" kern="0" smtClean="0">
                <a:solidFill>
                  <a:prstClr val="white"/>
                </a:solidFill>
                <a:latin typeface="a로케트" pitchFamily="18" charset="-127"/>
                <a:ea typeface="a로케트" pitchFamily="18" charset="-127"/>
              </a:rPr>
              <a:t> </a:t>
            </a:r>
            <a:r>
              <a:rPr lang="ko-KR" altLang="en-US" sz="2800" i="1" kern="0" smtClean="0">
                <a:solidFill>
                  <a:prstClr val="white"/>
                </a:solidFill>
                <a:latin typeface="a로케트" pitchFamily="18" charset="-127"/>
                <a:ea typeface="a로케트" pitchFamily="18" charset="-127"/>
              </a:rPr>
              <a:t> 강화학습</a:t>
            </a:r>
            <a:endParaRPr lang="en-US" altLang="ko-KR" sz="2800" i="1" kern="0" smtClean="0">
              <a:solidFill>
                <a:prstClr val="white"/>
              </a:solidFill>
              <a:latin typeface="a로케트" pitchFamily="18" charset="-127"/>
              <a:ea typeface="a로케트" pitchFamily="18" charset="-127"/>
            </a:endParaRPr>
          </a:p>
          <a:p>
            <a:endParaRPr lang="ko-KR" altLang="en-US" dirty="0"/>
          </a:p>
        </p:txBody>
      </p:sp>
      <p:sp>
        <p:nvSpPr>
          <p:cNvPr id="4100" name="AutoShape 4" descr="data:image/png;base64,iVBORw0KGgoAAAANSUhEUgAABr0AAAMJCAYAAAC+0f2NAAAAOXRFWHRTb2Z0d2FyZQBNYXRwbG90bGliIHZlcnNpb24zLjcuMSwgaHR0cHM6Ly9tYXRwbG90bGliLm9yZy/bCgiHAAAACXBIWXMAAA9hAAAPYQGoP6dpAAEAAElEQVR4nOzdd1QU19sH8O8uvXeQJogIKiCIolgQFXuvqNFYYywxJsb8YkxijNGoiaaYxBJ7N/Zu7AVRsFNEBUGQovReFtjy/rEv4w7b6erzOYdzdmbuzNxdZmZ35rn3uZz8/HwRCCGEEEIIIYQQQgghhBBCCHmLcRu7AoQQQgghhBBCCCGEEEIIIYTUFgW9CCGEEEIIIYQQQgghhBBCyFuPgl6EEEIIIYQQQgghhBBCCCHkrUdBL0IIIYQQQgghhBBCCCGEEPLWo6AXIYQQQgghhBBCCCGEEEIIeetR0IsQQgghhBBCCCGEEEIIIYS89SjoRQghhBBCCCGEEEIIIYQQQt56FPQihBBCCCGEEEIIIYQQQgghbz0KehFCCCGEEEIIIYQQQgghhJC3HgW9CCE1UlZWhlu3bmH37t1Yt24d1qxZgw0bNuDkyZN48eJFY1ePvEW8vLxgamoKU1NTzJkzp7GrQxrRzZs3mWPB1NQUN2/ebOwqkffEy5cvWcfevn37GrtKRE1z5sxh/n9eXl6NXZ1aW7VqFeuYJISQxjJ48GDmWjR48ODGrg4hhBBCiFKajV0BQsjb5dKlS9i6dSuuXbuGiooKueUcHR0xbtw4zJo1C1ZWVg1Wv1WrVuHnn39mptevX4+JEyc22P4JIYQQQgghhBBCCCGENA4KehFCVJKYmIh58+bh1q1bKpVPSUnB2rVrsXHjRnz33XeYPXs2OBxOPdeSENLYoqKicPbsWWa6qvcFqRsbNmxAQUEBAHEvySFDhjRyjZqO/Px8bNy4kZkePHgw2rVr14g1Iu+7M2fOIDo6GgBgYmKCuXPnNnKNCHmDjk9CCCGEEPKuoqAXIUSpGzduYPLkycyD1ipmZmYICAiAnZ0dDA0NkZ6ejtjYWNy/fx8ikQgAUFJSgsWLFyM8PBxbtmyBtrZ2Y7wFQkgDiY6OZvW2/OCDDyjoVYc2btyIlJQUAMCECRMo6CWhoKCAdew1b96cgl6kUZ09exYHDhwAIO4BT0EF0pTQ8UkIIYQQQt5VFPQihCgUHh6O8ePHo6ysjJnn4OCAn376CYMGDYKWlpbUOikpKfj111+xa9cuJvh18uRJVFZWYt++fdTji7BUtTImJCAgAPn5+Y1dDUIIaXSLFy/G4sWLG7sahBBCCCGEEPLW4TZ2BQghTVd+fj4++ugjVsCrd+/eCAsLw/Dhw2UGvABxa9E//vgDhw4dgo6ODjP/3LlzWL9+fb3XmxBCCCGEEEIIIYQQQsj7h4JehBC5vvzyS6SmpjLTnTp1wt69e2FkZKTS+n379sWOHTtYPbuWL1+OmJiYOq8rIYQQQgghhBBCCCGEkPcbBb0IITI9efIER44cYaZ1dHSwadMm6Ovrq7WdQYMG4cMPP2Smy8vLWWOuEEIIIYQQQgghhBBCCCF1gcb0IoTItHHjRtb03Llz4eLiUqNtLVu2DEePHkVJSQkA8cDZycnJaN68ea3r2ZieP3+OqKgoZGdno6SkBObm5nB0dIS/vz8MDAxqvN2kpCTExsYiOTkZRUVF0NTUhKmpKZydndGxY0e1A4+K8Pl83LlzB8nJycjIyICGhgYCAgLg4+Oj0vpxcXGIjo5GWloaNDQ00KxZM3Tr1g3NmjWrszqqKisrC+Hh4UhLS0N5eTksLCzQsWNHtG7dusbbFAqFuHv3LuLi4pCdnQ1zc3M4ODigW7du0NPTq8Paq68+jr/i4mJERkbi+fPnKCgoQEVFBfT09GBhYQEnJyd4eHjAxMSkjt9J3ROJRLh//z7i4+ORnp4ObW1ttGnTBt27d4e2trbc9UpLSxEWFoa4uDiUlpbC3Nwc7du3V/l8kFWP+Ph4xMbGIi0tDcXFxdDW1oapqSnc3NzQvn17hfVpCCKRCNHR0Xj27Bmys7OZc8fZ2Rn+/v41rl9+fj4iIiKQkJCAwsJCCAQC6OnpwdraGs7OzvDw8KjTa1l9KywsxK1bt5CWloaioiJYWFigXbt28Pb2rrNxKqOjoxEXF4f09HRUVFSgdevWGDhwoNzylZWVuHPnDhITE5GTkwNNTU1YWVnB09MTHh4edVKn+pSZmYlbt27h1atXEAqFsLOzg6enJ9zd3etlf5GRkXj27Blev34NHR0d2NvbIyAgAGZmZvWyv6aivLwct27dQkpKCrKzs2FiYoIOHTqgffv2CtfLzMxEWFgYkpOTwefzYWNjg+7du9f6t1tFRQXu3r2Lly9fIicnBxwOB5aWlvDw8ICXl9c7Me7ru/JdWhvqXs8ayvtw/AENey/RVKSkpODhw4fIzMxEYWEhTE1NYWtri65du8LU1LRG2+TxeMxvpPz8fPB4POjq6sLMzAzNmzdH27ZtYWlpWbdvhBBCCCF1goJehBApZWVlOHz4MDPN4XAwZcqUGm/PzMwMw4YNw4EDBwAAAoEA+/bteysHaC8rK8PmzZuxbds2JCcnyyyjra2NwYMH45tvvkGrVq2UbrOyshLXrl3DiRMncP36dbx69UpuWU1NTQwZMgQLFy6El5eXSnX28vJCSkoKAGDChAnYuHEjeDweVq9ejb179yI7O5tVfvbs2cxD/lWrVrF65uXn5wMAQkNDsWzZMty7d0/mPgcOHIiVK1eiRYsWNaqfLDdv3sTQoUOZ6dOnTyMgIAApKSn45ptvcP78eVRWVkqt5+HhgZUrVyIwMFBpXaoIhUJs2bIFv/32GzIyMqSWGxsbY/z48Vi6dCkMDAwwZ84c5vh2dHREdHS0yvtSR30cfwDw4sUL/PTTTzh79ix4PJ7cchwOB23atMHIkSPxv//9j7VM3gMFb29vudur+h9Wkfc/lkXWZy4UCrF9+3asX78eiYmJUutYWVlh6dKlmDRpEmt+aWkpfvnlF2zduhXFxcVS67Vp0wa//fYbunTpIve9SG7r4sWLOHnyJEJCQpCTkyO3rJ6eHsaOHYsvvvgCzs7OcstVPw+rHDhwgPkMquvWrRvOnj0rd5v5+flYt24d9u/fL/MYBwB9fX0EBwfjq6++gp2dndxtSYqIiMCqVatw5coV8Pl8ueU0NDTg4+ODiRMnYvr06SptW57Bgwfj1q1bUvM/+eQTfPLJJzLXWbRokUrfQXl5eViyZAmOHTuG0tJSqeVOTk5YtmwZRowYoXRb8q4Tu3fvxt9//424uDhWeU9PT5kPiV+/fo3Vq1fj2LFjKCoqkrkve3t7zJ49Gx9//DFrbE15JM9fVT8bgP3ZKzvmqiQkJGDx4sW4fPkyhEKh1HJfX198//336NmzJ16+fMm6hqxfvx4TJ05UqW5VTp48iZ9//hlPnjyRWsblcjFu3DgsW7YM1tbWam1XnurXsSopKSkKH7xWfb9Wkff9K4us79GioiKsXr0a+/btk7muh4cHfv/9d3Tq1Ik1Pzk5Gd9//z1Onz4NgUAgtV7//v3x66+/wsHBQW59ZElISMDq1atx7tw5phFUddbW1pg7dy4+/vjjOnsoLxAI4OXlxfy28vHxwfXr19Xaxvnz5zF+/Hhm+vfff8e0adOkytXFd2l9q6vjs7bXM1V/+1VX099b7/rxV9/3Eqrat28f63s3MjISTk5OSter6bWez+dj37592LhxI549eyazjIaGBnr27Ilvv/0Wvr6+KrwLICMjA6tXr8bRo0dRWFiosGzLli2Z3926uroqbZ8QQggh9Y/SGxJCpDx48IB1s96pUyeFD2RVERwczJq+fft2rbbXGCIiIuDn54elS5fKDTgA4lakx48fR7du3bB//36l271w4QKCg4Oxf/9+hTepgPjm7sSJE+jduze2b9+u9nsAxA+0evXqhT/++EMq4KWKP/74A8OHD5cb8AKA//77D3369Km34E+Va9euISAgAKdPn5YZ8AKAmJgYjBo1Sm5woLrS0lKMGjUKixYtkhsMKCwsxObNmxEUFMQa964+1dfxd+bMGXTp0gVHjx5V+JAOEPcKevLkCdauXat2/etbZWUlpkyZgi+//FJmwAsQ9wacN28eVq9ezcxLT09Hnz598Mcff8gMeAHA06dPMXz4cFy6dElpPXbu3ImpU6fi+PHjCgNegDiIuXv3bnTv3h1nzpxRuu26cuXKFfj4+OD333+Xe4wD4nNh586d8Pf3x5UrV5Rud+vWrejduzcuXLigMOAFiB8EPnjwQOUHnY0hMjISAQEB2Lt3r8yAFyB+UDd16tQanRMVFRX48MMPMX/+fKkHxPKcPXsWHTt2xK5du+QGvAAgLS0NS5YsQffu3ZGUlKR23erLuXPn0K1bN1y8eFFmwAsAHj58iFGjRuHPP/+s1b5EIhG++uorTJkyRWbACxA3cDhw4AD69+/PPIB/F7x69QpBQUFYv3693GBZTEwMhg4dyjq3b9++jYCAAJw4cUJmwAsQ/2YZMGAAXr58qXJ9fvvtN3Tu3BmHDx+WG3AAxL3LfvjhB/Ts2bPOjlsNDQ1WwCAiIkLu8SDPvn37mNd6enoYNWqUVJl35bu0pmpyPWso78Px19D3Ek1BUlISevTogc8++0xuwAsQ/964cuUKgoKC8Ouvvyrd7t27d9G5c2fs2LFDacALEAdU//zzTxQUFKhVf0IIIYTUL+rpRQiRcufOHda0n59frbfZoUMHcDgciEQiAOKHWnw+H5qab8dl6MaNG/jggw9YN8sWFhbo0qULWrRoAT09PeTk5CA8PBwxMTEAxA8A5s6dC6FQKNWzRB5dXV14enqiVatWsLKygr6+Png8HlJSUnDnzh0mwFJZWYkvvvgCVlZWMlvsylNeXo4PP/wQT58+BQC4uLige/fusLa2RmFhIWJiYsDlym8PsXfvXvzwww8AABMTEwQGBqJFixbQ1NREbGwsrly5grKyMgBATk4OZsyYgZCQkHpp+fjkyRMsX74cxcXF0NLSQteuXeHh4QEDAwOkpaXh0qVLyMrKAiC+4V2wYAE6dOgANzc3udsUiUSYNGmSVCvctm3bolu3bjA1NUVOTg5CQkIQHx+PZ8+eYfr06bUOCitTX8dfXFwcZsyYgfLycmZes2bN0KVLFzRv3hx6enooKytDVlYWnj59isePH8sNLmpoaAAQf4aSD7Or5stSl2mEFi1ahNOnTwMAHBwc0KtXL9jY2KCkpAQ3b97E48ePmbKrV69G165d0bFjR4wePZp5ANWuXTt07twZZmZmyMzMxKVLl5CWlgZA/HnOmjUL9+7dg4WFhUp1MjIygqenJ1xdXWFubg49PT2UlpYiMTERYWFhTNC5uLgY06ZNw/nz59GhQwep7XC5XOZzlHwQzeFw5J6v8j73Q4cOYe7cuayglJ2dHbp06QIHBwdoa2sjIyMDoaGhePHiBQBxkDc4OBhHjx5Fz549ZW43JCQEX375JWuek5MTOnfuDHt7e+jo6KCkpAQZGRmIiYnB06dP5QY91KWhoSHz8+FyuXKPMUXXOUAcDF2xYgVev34NLpcLPz8/tG/fHsbGxsjMzMSVK1dYQZKffvoJnTp1Qo8ePVSu9+LFi5lj1tzcHL169ULz5s0hEAjw4sULZGZmssqfPHkS06dPZ71HY2NjBAUFoUWLFqioqEBMTAxCQkKYMs+fP0e/fv1w6dIllVrb16eQkBBMnToVFRUVzDxDQ0P07t0bLVu2hEAgQFxcHK5fvw4ej4fvv/++Vt8dq1atwubNmwGIe3D07NkTjo6O4PP5ePLkCa5du8acB4mJiZg7dy5OnTpV6+sSh8NhjkehUMj87gEUXw/rSkVFBYKDg5nAg7e3Nzp37gwTExPmulb1ULy8vBwfffQRHjx4gKysLIwbNw5FRUXQ0tJCt27d4OHhAT09PSQmJuLChQtMw4DU1FR88sknKgXrv/jiC6kH623btkWHDh1gbW0NkUiEly9f4vr160xDgbi4OPTv3x83btyok3TJH3zwAX777Tdmev/+/VixYoVK6+bm5uLChQvM9NChQ6VSE9bld2l9q6/jU93rWUN5H46/6ur7XqIpiImJwfDhw1mN94yMjNClSxe0atUKBgYGyM/Px8OHD3H//n0A4t+ny5cvR3l5Ob755huZ283JycH48eNZjQVMTU3RrVs3tGjRAoaGhuDxeMjNzUVsbCyioqKY+x5CCCGENC1vx9NmQkiDknw4DChOT6YqY2NjtGjRgnmIWlJSgoSEhHobu6MuvXr1CtOnT2cCDsbGxli+fDkmTJggc7ybGzdu4JNPPmFuKv/3v/+hc+fOclPN6enpYdy4cRg/fjy6dOki9yGfSCTC+fPnsXDhQuaB1WeffYagoCCV07CcPHkSAoEApqamWLduHYYPHy5VRvKBZHVffPEFAGDevHn4+uuvYWhoyFqekpKC8ePHM4GXuLg4HDp0CJMnT1apfupYsmQJKioqEBQUhN9//11qnJGSkhIsWLAAhw4dAiDOy7927VrmIagsmzdvxtWrV5lpc3NzbNiwAQMGDJAqe+TIEXz++ee4e/cuIiMj6+hdSavP42/dunXMQzoul4uff/4Z06dPl/vgq7CwEBcvXsSePXukllU9LKqe2ubhw4f1/rA9PT0d27dvh7a2Nn7++WdMmTJFKqixefNmfPXVV8z0ypUr0a5dO8TExMDe3h6bNm2SSqXI4/Ewf/585hjKzc3Fxo0b8d1338mti7GxMWbMmIGxY8eiY8eOcgP7AoEAhw4dwqJFi1BYWIjKykp88sknCAsLk3rovmjRIixatAgAOyXU+PHj1eopFR0djfnz5zMP+m1tbbF69WoMHTpU6vMSiUQ4efIkPv/8c+Tn50MgEGDmzJkIDw+XGfRbs2YN81pfXx8bNmxQmPIvOzsbZ8+exbVr11SuvzynTp0CIJ0e6a+//lI7FV6Vn3/+GRUVFWjfvj3Wr1+Ptm3bspZXVlZi+fLlTG8kkUiElStXqhz0evXqFbZt2wYOh4Ovv/4an3/+uVQaQslrcUpKCj799FNWwGvKlClYsWIFjIyMWOslJCRg1qxZzIO+zMxMzJo1C2fPnm2QoIssxcXF+OSTT1jvafTo0Vi7dq3UmFoZGRmYP38+Lly4gCVLltRof+np6VizZg00NDSwdOlSzJ49W+p6GRMTg3HjxjHXyps3b+LGjRtyA7uq6t69O3M9bKjUt5JOnTqFyspK2Nvb459//kH37t1Zy6tf1/Ly8vDXX3/hypUrKCoqQteuXbFhwwapxhyvX7/GmDFjmO/30NBQXL9+XeHntWPHDlbAoWPHjlizZo3M8cTKysqwbt06/PLLLxAKhcjIyMDMmTOZQEptuLq6wt/fH+Hh4QDEwf8ffvhBpYZXhw4dYh23sq4pdfldWt/q4/hU93rWUN6X4w9o2HuJxlZUVIQpU6YwAS9dXV0sWrQIM2fOlLovAcS9tufMmcM0cFq7di0CAgJkps/eunUrcnNzmekvv/wSX375pdzPs6ysDNevX8f27duVNqYhhBBCSMOib2ZCiJTqKbns7e3rZLvVx4SRvKloyv73v/8xn4mpqSn+++8/TJkyRWbAAQACAwNx7tw5ZmDjsrIyhSlsgoKC8M8//6BXr14KW7VzOBwMHDgQ586dYx5y5ubm4uDBgyq/F4FAAG1tbZw4cUJmwAuA3PcFiB9aLFmyBCtWrJB5Y+no6Ih9+/axHnb8+++/KtdPHRUVFejbty8OHjwoFfACAAMDA6xfvx6tW7dm5p06dUpumrKysjKsWrWKmdbW1saxY8dkBrwAYMyYMdi3bx+4XC6rdXddq8/j78aNG8zriRMnYubMmQofihsbG2PMmDE4efJkTd9OvahqMb99+3ZMmzZN5oOHjz/+GGPGjGGmw8PDsXXrVpiYmODs2bMyH37o6urir7/+Yh1fys63SZMm4ddff4W/v7/CB1oaGhqYMGECjhw5wnzmz549YwVd69onn3zCpN1ydHTE5cuXMXz4cJmfF4fDwYgRI3DixAno6ekBEKeH3LRpk1TZyspKVsraBQsWKB3jytLSElOmTMHOnTtr/obqUUVFBby8vHDmzBmpgBcAaGlp4ccff0SvXr2YeeHh4SqnxKoKXv38889YtGiRzHG3JM/xn376iZVmaebMmVi3bp1UwAsQjy9y/PhxeHp6suomOVZnQ9u6dSurZ9zw4cOxdetWqYAXANjY2GDv3r0IDAys8bW1srISIpEIGzduxPz582VeLz08PLBt2zbWvPr6vmpIlZWVzHWtesALkH1dW7duHaKiotCxY0ccP35cZu9lW1tbqQe7iq6HGRkZrN4Uffv2xblz52QGHADxQ/uvv/6aFUCvCkTWhQ8++IB5XdXjTRWSaYIdHR1lBrbfle/SmlL3etYQ3qfjD2jYe4nGtnLlSsTHxwMQH1cHDx7EggULZN6XAOLGm+fOnYOrqysAcQ/HlStXyiwrmekhMDAQ3333ncLPU09PDwMHDsThw4dhZWVVw3dECCGEkPpAQS9CiJTq4z8YGxvXyXarp+PIy8urk+3Wp7i4OJw7d46Z/vHHH+Hh4aF0vebNm2Px4sXM9NGjRxUOQq8OZ2dn1vgA58+fV2v9efPmwcfHp0b7bteuHdPbSx5nZ2fWYOWPHj2SOzZIbejq6uLvv/9WGFjQ0tLCRx99xEzzeDy5LZmPHz/O+h/NmTNH6ecUGBhY454kqqjv408y3ZC8B0FvixEjRmDIkCEKy0ydOpU1LRQK8f333ytMT6mjo4MJEyYw0ykpKUhPT69NVVk6deqEPn36MNPqns+qunLlCqKiopjpv//+W6UGDT4+Pvj444+Z6R07drDSYQHihhKS5/jbfixVWb9+PQwMDBSWmTNnDmta0ViH1XXu3Jn12cqTlZWF48ePM9PNmzfHjz/+qHAdIyMj/P3336xeg7IClg1BJBJhx44dzLSRkRHWrl2rMI2glpYW1q1bBy0trRrvd/DgwVLjiVbXuXNn+Pr6MtPq/P+asiVLlii9rkk+hBcKheBwOPj7779lBiyquLu7o0uXLsy0os9r06ZNTNovExMTbNq0SaXAx4wZM1hpXutqzKGRI0eyerJIjpMkz+PHj1nXzQkTJsg8bt+l79KaUvV61lDep+OvJmp7L9FY8vLysHv3bmZ6/vz5CAwMVLqeqakpq2FbWFgYk+pdUlVadOD9PZcJIYSQdwUFvQghUqrGbKii7KGfqqpvp6ioqE62W58OHjzIPOA1NTVl3SAqM3LkSObmlM/nM2lN6oJkz4MHDx6ote60adNqvN+PPvpIpRvurl27Mq/LysqQnJxc433KM2zYMNjY2KhVFwCIjY2VWe7ixYvMaw6Hg+nTp6tUD8mgWl2r7+NP8pyUfLDyNlLluPb19WX1UtDV1WUFtOSpPq6hvGOopmpzPqtKsgdL69atVXpIVGXUqFHM6+zsbKkHRdVTIr3txxIA+Pv7o127dkrLdenShXVNVOfYUPVafPnyZVaPpxkzZjC97xTx8fFh9QqIiIhg0lk1pNjYWLx8+ZKZHjp0qEot4p2dnVkBYXXNnDlTpXKS3xEvXrxotLGW6oquri4roCVPx44dWdNdunRh9YyWR/J6mJCQIPfzkrzmjB07VuWxEAH2NefWrVsqr6eIkZERhg0bxkxfuHBBKrNBdZKBCQ6HI/dzfZe+S2uqNr8t68P7dPzVVEP89qhrp06dYtJ9c7lcla/zgLg3nKmpKTN98+ZNqTJ0LhNCCCHvDgp6EUKkVA9OVd1c1Fb17ajy0K6xSd7sduzYUa30LObm5qzUTaqMlfDixQv8+uuvmDhxIjp27IiWLVvCxsYGFhYWrL+FCxcy62RnZ6s8VoKzszMcHR1Vfg/VVQ8gyVM93WBBQUGN99lQdaka/wYQpwdTdRwqb29vtR6mqKO+jz/J1sy7d+/G5s2b38oHvhoaGujUqZPScvr6+qwHHt7e3iqNYVE9NauqvTajo6OxYsUKBAcHo3379nBxcYG1tbXU+fzHH38w69RXUELyWFL13KnSsmVL1nT1Y8nY2Bhubm7M9C+//ILjx49DKBTWoKZNg6qfkZGREes8U+daJyv1nCzVe9MMGjRI5X0MHTqUNX337l2V160rktdWAOjdu7fK66pTVpKGhgY6d+6sUlnJ7wiRSPRWNMhRpKbXNckeXKquJ+/zevHiBV6/fs1M1+aak52djbS0NLXWl2fSpEnM68rKSmZcM1kqKytZKUG7desmt/fcu/JdWhuqXs8awvt2/FVX3/cSjUnyt4yrq6tKjd+qcLlc1meo7Hfx1atXsXz5crlp0QkhhBDStCkfPZUQ8t6pPsaG5DgitVF9O7LGImlqIiMjmddXrlxRO7ghmfJL0Rhmqamp+Prrr3HmzBn1KwnxQ3hra2ul5SQfTNeEra2tSuWqP3Cr3nuwLqhaF1WCuHw+H6mpqcy0rDF8FGnbtq3MFqO1Vd/H35w5c3D58mUA4vRWX331FX755RcMGDAA3bt3h7+/v8oPWRqTmZmZykF0fX195rOo6fGsrCHAs2fPsHDhwhq1EK+rNKiSsrKyWMG0HTt2YNeuXTXenqxjae7cufj8888BiNOITps2DQ4ODhg4cCC6deuGTp06ST1kb8pUPTYA9jGlaiMRfX19ODg4qFT2+fPnzGsDAwOpIKQi3t7erOm4uDiV160r1cc5U+f6qu61uIqpqala1wRJxcXFMDc3r9F+m4KaXtdq8/1e/fOS/O4CxD2i1emRUT2Fam5ubp2ML1sVOKg6Jvfv3y+VorTKhQsXkJ2dzUxLBiyqe1e+S2tKnetZQ3jfjr8qDXUv0Zgk/7dxcXF1/rt45syZ2LNnDxO0/vXXX7Flyxb069cPPXr0QOfOneHm5lZnaSYJIYQQUn+opxchREr1hxd11fOg+nZk3SD//PPPUi0RZf1JpgipL6Wlpcx4AID4JlggEKj1J0le8PD58+cICgqq8U0qIH7IrIrq46qpS9VUl9VvBqs/QKgLqrRkV7Uu1XtnVA/8KlMfD0gb4vgLCgrCsmXLWCn/srOzsXfvXsyePRs+Pj5wd3fHjBkzcPjw4Trr9VnX1Ok1Knk8qLqeOsdzeHg4+vTpU+OUSKqey+qonkKpPo6lqVOnSj1UTE1NxZYtWzB16lS0bdsW7dq1w9y5c3H27Nkm36Jc1esLwD4+VL3WqXMtlgyEWlpass5XZao/wKyPoKoytbm+1vTaWtP/H1A/31cNqabXtbq8Hla/5giFQrWuN9V7idZV46vqKeKio6PlpjCTTC1XPTVdde/Kd2lN1fa3ZV17344/oGHvJRpT9f9tXf+WadOmDdavX88a27CwsBBHjhzB/Pnz0blzZ7i4uGDixInYtWtXo3ynEkIIIUQ1FPQihEjx9PRkTVdvMVkTRUVFePHiBTOtra0NFxcXqXLq3JjWt7pOyScr1ZdAIMCUKVOQkZHBzHN0dMRXX32FY8eO4eHDh0hOTkZmZiby8/OZv/Xr17O2o+pDOk1N6uAri+R4OQDUSiMIgHVzXFca4vgDgM8++wwXL15E//79oaGhIbU8IyMDR48excyZM+Hh4YHffvsNfD6/Tuv2rigqKsKUKVNYPRvbtGmDpUuX4vTp04iMjERqaiqysrJY5/OiRYvqtV4NdSytWbMGR48eRdeuXWW2gk5OTsb+/fsxceJEeHt716q32dtOnWux5PGk7hibhoaGcrfVUGpzfa2Payupfw11zamJCRMmsIJT+/fvlyqTnZ3N9NwCxGNkKgukvs/fpU3tt+X7dvw19L1EY6rL/628/2twcDBCQkIwZswYmd9BeXl5OHv2LD777DO0adMGS5YsoRSIhBBCSBPUtH6hEkKahOrjYFQfT6QmHjx4wLqZ8vb2lvlQoCmp3up51KhR2L59e53u49SpU3jy5AkzPXLkSPzzzz9KHwq+a62EG5uxsTFrWt0xXeqqFbCkhjj+qnTs2BEHDx5EdnY2bty4gfDwcNy5cwcxMTGsAHN+fj5+/PFHhIaG4uDBg9DS0qqX+ryttm/fznroNHfuXPz0009K0+DU9/lc/Vj6/PPP8cMPP9TLvoKCghAUFITU1FTmWLp37x5iY2NZ3wGvX7/GZ599hrt370o9eCNskoErdY+V6kGu6kGwhiDr+qpqSqr6uLaS+lf9mnPkyBH06dOnkWrD5ujoiB49euD69esAxHVbvnw56/vs4MGDrDG5Jk6cqNK26bu0aXjfjr/36V5CT0+P+Ww6duzICg7WJXd3d2zduhUFBQW4efMmwsLCcO/ePTx69Ij1vykrK8Nff/2Fa9eu4ezZs02u1yMhhBDyPqOeXoQQKR07doSuri4zfefOHbx8+bJW26w+WPOAAQNkllu8eDGrFaK8v7Nnz9aqPqowNTVltV6tnlKjLvz333/MayMjI/z1118qtYLPzMys87q8zwwNDVnHfEpKilrrq1teFQ1x/FVnaWmJ0aNHY82aNQgJCUFiYiJ27dqFoUOHslomX716FX/88Ue91+dtc/78eea1i4sLli9frtK4D/V9PlcPMDTEseTg4ICJEyfir7/+Qnh4OOLj47Fp0yb06tWLVW7fvn04ePBgvdfnbWZqasq8zs7OVqs1fvVjS3Jb8qizfVUemlY//tS5XtbHtZXUv8a45qhDMoiQnZ3NunYD7N43rq6uUo3BlKHvUuVqkhYWqNk1510//prSvURN08WqGoCT/N82xP/VxMQEQ4YMwU8//YSLFy8iOTkZhw8fxoQJE1i9wB4/fozvvvuu3utDCCGEENVR0IsQIkVPTw9jxoxhpkUiUa3SUOXn5+PUqVPMNJfLxciRI2tVx4bi5ubGvI6Kiqrz1B/x8fHMa39/f5Vb4UdERNRpPQjg5eXFvI6OjlY57VBxcTFiY2PrpU71ffwpY2xsjOHDh2PPnj04duwYKwi3e/fuBq3L2+D58+fM6169eqncm7W+z+dmzZqxWh83xvXDwsIC48ePx/Hjx6V6dr3PaQ5V0apVK+Z1SUkJ63tDmerpiSWvKZIk0yZKjiWoTHp6utIy7dq1Y00/evRI5e0/fPhQ5bKk6XB3d2dNN7XfLEOGDGH1QJQMMkRERCAmJoaZVrWXlyL0XSqtPq8579vx15TuJaqn4FX1f6vK/xVg/29fvnzZ4GNq6enpoW/fvti4cSOuXLkCIyMjZtnhw4fVOpYJIYQQUr8o6EUIkWnOnDms6Q0bNiAxMbFG21q2bBkrxdLgwYNljufVFAUGBjKv8/LycOvWrTrdvmRuelVa4APilo03b96s03oQdlrPwsJCXLp0SaX1Tp48WW/jctT38aeOnj17YvDgwcx0SkqKzIcN1dM01eVYGE1dTc7nmJgYxMXFqbwPyc9X1bENNTQ00L17d9Y+k5KSVN5nXZs4cSLat2/PTD9+/LhOtlv92GuIsR8bQqdOnVjT586dU3ndM2fOKNxWFcnjVdXeVS9evFDpQWWHDh1YD/mPHj2q0vZFIhGOHTumUtmmSvKYfJ+uhe3atYO5uTkzff78+Sb1/qs37rp06RKysrIAiHufVtHQ0MD48ePrdN+qfpc2hMY8PmtyzSkpKVFpnOH37fhrSvcS1fev6v/29u3bKpWT/F0sFArV+j6sa56enpg6dSozzePxWI2fCCGEENK4KOhFCJHJw8MDo0ePZqZ5PB7mzp2rdgu2CxcusFrx6+jo4Ntvv62zeta3sWPHsqZXr15dpzfOkq0xk5OTVVrnzz//RHl5eZ3VgYhVf7Cgyv+ax+Nh7dq19Van+j7+1OXs7MyalhzXoEr1FsaN9TCvMdTkfFb3+JHchzoDukseS0KhEKtXr1Zrv3VN8liSdRzVRPVjry4HvG9Mffr0YaVR2rZtm0rfxZGRkQgJCWGmfX19YWdnJ7OsZOv58PBwla4zW7duVVoGED8ElUxpHBkZKRWMk2XPnj21Tq3c2CSPyffpWsjlcjFq1ChmOjExkdWbpSmQ7EHD5/Nx8OBBVFRUsIKyQUFBsLW1rfN9q/Jd2hAa8/iUvOY8fvxYpf3v2bNHpd+/79vx15TuJar3slOlsRaPx8PevXtV2v6wYcNYqRt///138Hg89SpZh5rKuUwIIYQQaRT0IoTI9euvv8LBwYGZDgsLw+TJk1m9thS5cuUKpkyZwnp4tmjRIrRu3brO61pffH190bdvX2Y6NDQUS5YsUSvNHJ/Pl9uaUvKzuHfvHiuliSxXrlzB33//rfK+ieo8PT1ZLUgjIyPxxRdfyH34y+fzMWvWrBr3gFRFfR5/RUVFaqVlFIlECAsLY6b19fVhaWkpVa558+as6fcpPZnk+Xz+/Hml42Xs3r0bx48fV2sfkp9vZGSkykHQ4cOHo02bNsz0v//+i02bNqm1bx6Ph/DwcKn5GRkZSE1NVXk7FRUVuHfvHjNd/ZipKWNjY1Yr83fl2LO0tGQ9wE1OTsb333+vcJ3i4mJ8+umnrONj9uzZcstL9gBLT09X2sMqLCwMmzdvVlZ1xty5c1nT8+fPV9jDLzw8HIsXL1Z5+02V5LFdUlJSb6lwm6IFCxawHk5/9dVXuHv3rlrbyMzMxJMnT+q6agDEPRAlr9n79+/Hf//9h9zcXGaeKqnl6uu7FBCnXTY1NWX+6joI3JjHp+Q1p6KiAtu3b1dYPj4+HitXrlR5++/L8Qc0rXuJZs2asY6r/fv3K22AsnjxYpXTG9rb2+PDDz9kpp8/f465c+eqFWwSiUS4ceOGzGUPHjxQeTuAdA81R0dHtdYnhBBCSP2hoBchRC5TU1Ns2bIFenp6zLxLly7B398fp06dkpvSLS0tDV988QXGjBnDan03YcIELFiwoN7rXdfWrFnDSpOyfv16jBs3TulNZUJCAn799Vf4+vrKfXg3ZMgQ5rVQKMSkSZNk3mALBAJs3rwZH3zwAQQCgVTOfFI3fvvtN9bxvnPnTvTr1w+nT59Gbm4uhEIhsrKycPToUQQGBuLkyZPQ0dGBt7d3vdWpvo6/3Nxc+Pv7Izg4GEePHkVRUZHcbRUVFWHhwoWsB0ZDhgyRGrAcED98kRyrYu3atbh06dJ7Mc6B5PlcVFSEcePGyQwG8Xg8rFy5Ep999hkA6TEwFKkenPjyyy9VSlXI4XCwfv166OrqMvO+/vprzJ49W+n60dHRWL58Oby8vPDnn39KLY+Li4OPjw+mT5+Oc+fOKWx1nZ2djenTp7M+l6FDhyqtv6okP59Tp05h27ZtrIeIb6tvvvmGdV5t2bIFCxYskNkIJTExEaNGjUJUVBQzz9/fn9V7u7px48axzueFCxfKbKEvFApx4MABjBkzBnw+n/VQWZGuXbti8uTJzHRubi769u2LFStW4OnTpygvL0dZWRmioqLw7bffYujQoSgpKZGbjvFtUb3+n3/+OSIiIt6Z1JuK2NvbY/ny5cx0aWkphg4dil9//RWFhYVy1+Pz+bh27RrmzZsHLy8vXL9+vd7qKBlUePLkCX788Udm2tzcHAMHDlS6jfr6Lm0IjXl8Dh06lPXdt3r1apw8eVJm2QsXLmDgwIEoLCxU+Zrzvhx/QNO7l5DMnJCVlYUpU6YgLy9PqlxOTg5mz56NHTt2qPx/BYAlS5aw0uQfO3YMgwYNktkoR1JaWho2btyIbt26sQJnkoKCgjBw4EDs3r0bOTk5crdVUVGBX375hdUzz9/fH9bW1iq/D0IIIYTUL03lRQgh77MuXbrg33//xeTJk5mWeqmpqZg8eTLMzc0REBAAOzs7GBgYIDMzE7Gxsbh7965UT5SPPvoIq1evbvAb+08//RTz589Xe71Hjx4xLRWdnZ2xe/dujB8/nnnAePHiRVy8eBFt27ZFhw4dYGVlBQ0NDRQUFCA1NRVRUVGsh7qenp4y9zNkyBD4+Pgwg0knJiaie/fu6NmzJ9q1awdNTU2kpaXh6tWryMjIAABYW1tj1qxZrJt5UjdatmyJzZs3Y/r06Uyr0fv378u9OQaA5cuX49GjR8w4E5Jj19SF+jz+RCIRsy0tLS20adMGHh4esLKygr6+PkpLS/H8+XOEhoayHuQZGxvju+++k7lNTU1NTJw4ERs3bgQAvH79mkmtp6enBy73TXubw4cPo2vXrrX7gJqQqVOnYsOGDUhLSwMgvo506NABQUFBTEvs5ORkXL58mUnl5Obmhv79++Ovv/5SaR/BwcFYtWoVE0Tcvn07tm/fDk1NTVYKvC5duuDIkSOsdX19fbFhwwbMmjWLOb7//fdfHDp0CN7e3mjfvj0TYC0oKEBSUhIiIyOV9lgDxA8Kjx07hmPHjkFPTw8eHh5o06YNLCwsoKuri8LCQsTGxuLWrVusoJiDgwM+/fRTld67KqZMmYKLFy8CED/gW7hwIRYuXAgdHR3WufnFF19g4cKFdbbf+ubo6Ii//voL06dPZx5I79ixA0ePHkWfPn3QokULVFRUICYmBiEhIaxGKdbW1vjnn3+goaEhd/stWrTAhx9+iN27dwMQ//+HDBmCbt26oUOHDtDS0kJ6ejpu3LjBjNEyYcIEJCcnqzzW4KpVq5CQkMCULysrw9q1a+Wm+HR2dsavv/6KgIAAZl5dX1/rm6+vL7y8vBAdHQ1A3EOuZ8+e4HK50NXVZf0mqrpuvEtmzZqFhIQEpldgeXk5li9fjl9//RWdOnWCu7s7TE1NUV5ejvz8fMTGxiI6OlrljAK1NW7cOCxbtow5XxISEphlY8aMUflBfH18lzaExjw+jYyMsGDBAqxYsQKAOIgwZcoU+Pr6okuXLjAwMEBWVhZu3brFjHsZGBgIGxsbHDp0SKV9vC/HX1O7l5g9ezZ27tzJ/Ha4fv06vL29MWDAADg5OaG8vBxxcXEICQlBaWkpNDQ0sGbNGqYhkDKmpqY4cOAAhg4dyuzj3r17GDBgAFxcXNCpUyc0a9YM2traKCwsxOvXrxEVFYWkpCTm/lSyEUl1YWFhCAsLw4IFC+Dm5gYvLy9YW1vD0NAQPB4PSUlJuHnzJisopqmpqVZPREIIIYTUv7frzpEQ0igCAwNx/fp1zJs3j/VwKzc3V26rzCoODg5Yvnw5Ro4cWd/VlKmm4x9VD9p1796dSdf47NkzZv6TJ09USn0i+TBaEofDwa5duzB48GAmSCEUCnH16lVcvXpVqryNjQ0OHz7MPKAgdW/o0KH4999/8dlnnylM2aanp4e1a9di4sSJrIGsjYyM6rxO9XX8SaqsrERUVBSrd4gs1tbW+PfffxWmpPvuu+8QERHBSuEEQKq317vW28HAwAD79u3DiBEjmKBWeXk5zp07J3Ow9VatWuHIkSOsgeuVadasGdavX4+5c+eygkd8Pp8V6JDXs27UqFGwt7fH9OnTmYeYQqEQjx49wqNHj5TuX5VjqaysDPfv38f9+/cVlmvZsiWOHDkCExMTpdtU1eDBgzF79myp1I3l5eWs8UsqKirqbJ8NZfjw4di1axc+/vhjlJaWAgAKCwsVpiJ0dXXFkSNH4OTkpHT7P/30E549e8b0QhGJRAgNDUVoaKhU2SFDhuCPP/5gpV1UxsDAAIcOHcKXX36JAwcOKCzbvXt3bN++XaqXXn1cX+vb5s2bMXr0aLx69YqZJxQKmf/hu+6XX35B69at8c033zDXrNLSUly/fl2lXjSqXHNqytraGn369MH58+ellqmaWq66uvwubQiNeXx+/vnnePjwIev78eHDhzJT0/r7+2PXrl1qpz19H46/pnYvYW5ujm3btmH8+PEoKSkBIP6ukhWs1NXVxe+//652Ayh3d3fcuHED06ZNY/XwevHiBV68eKF0fVX+rwKBAE+fPsXTp08VljMyMsK2bdvg6+urvOKEEEIIaTCU3pAQopIWLVrg7NmzOHz4MPr37w8tLS2l61hZWSE0NLTRAl51zd3dHaGhodi0aRPat2+vtNeaqakphg4dii1btuDMmTNyyzk5OeH69esYP3683FbsJiYmmDFjBkJDQ9GuXbtavQ+iXFBQEMLDw7FmzRr06NEDtra20NbWho2NDTp06IBvv/0W9+/fZx5KSLb2VNR6tDbq+vizs7PDrl27MH78eNjb2yvdv52dHRYuXIh79+4pvbE3MDDAmTNnsH37dowcORKurq4wMjJi9fJ6V/n4+OD69esYMGCA3P+RjY0NFixYgKtXr9bogeeoUaMQHh6OhQsXokuXLrCyslLrwVznzp3x4MED5mGgMtbW1hg7diz279+PLVu2SC339fXFxo0bMWLECFhZWSndnouLC5YtW4Zbt26hRYsWKtdbVatXr8b58+cxdepUZkwcVb6z3gZDhgzB/fv3MXnyZBgaGsotZ2dnh2XLliE0NBTOzs4qbdvIyAjHjx/Hp59+ykqDKcnBwQFr1qzB3r17a/Qw2MDAABs3bsTly5cxY8YMuLm5wcjICAYGBnB1dcWIESNw8OBBnDp1CtbW1lLpperr+lqf2rRpg9u3b2PVqlXo06cPHBwcoK+v32gp7RrD9OnTERkZifnz58PGxkZpeVdXV8yaNQtXrlzBjBkz6rVusoILnp6eKqctrs/v0obQmMenpqYmdu/ejaVLl8o9ty0tLfH111/jzJkzrDEb1fEuH39Vmtq9REBAAC5cuMDqqSuJw+EgICAAFy9exIQJE2q0D1tbW/z333/Yv38/unXrprQnsIGBAfr06YN169bJbZRz8OBBTJs2TaXfJubm5pg5cybu37+Pfv361eg9EEIIIaT+cPLz80XKixFCCFtpaSkePXqEhIQE5ObmgsfjQSAQ4J9//mHlyh82bBh27tz5Tj7szsvLw927d5Geno7c3FyIRCIYGhrC1tYWbm5uaNWqldrvOycnB7du3UJKSgoqKipgZWUFR0dH+Pv712trU1JzIpEILVq0YHr2TJ06FX/88Ue977euj7+0tDTExsYiOTkZBQUFqKiogIGBAaytreHh4QF3d/d38jyuT69evUJYWBhevXoFoVAIa2trODk5oXPnzgpTzTW0jIwM3Lt3D1lZWcjLywOXy4WhoSEcHBzg7u6udmAqKSkJcXFxSElJQWFhIQQCAXNsenp6omXLlvX0Tt4vFRUVuHPnDhITE5GTkwNNTU1YWVnB09NTbkpTVZWUlODWrVtITExESUkJrKys4Orqis6dOzfodWDjxo2snh3Pnj1Ds2bNGmz/pH7Exsbi8ePHyMnJQUFBAXR1dWFiYgInJye0bt1apcBEU0XfpTVTXl6O8PBwPH/+HAUFBbC0tISzszO6du1a540W3uXjD2h69xLJyckICwtDRkYGOBwO7O3t4evrq3KDDFUVFxfj7t27SEtLQ15eHiorK2FgYIBmzZrB1dUV7u7uah1L2dnZePLkCZKSkpCfn4/y8nLo6enB0tKSSWH6tqXcJYQQQt4nFPQihNSp8PBwjBo1ipUWZebMmVizZk0j1oqQ+hMSEoJhw4Yx03/++ScmT57ciDUihJB3w6BBg3D79m0A4h4yqqRzJYQQQgghhBDyfqNmZoSQOuXv74+9e/eyBl/esmWL3IHqCXmbCQQCrFq1ipnW0NBAUFBQI9aIEELeDVeuXGECXgDQv3//RqwNIYQQQgghhJC3BQW9CCF1rnfv3tiyZQsrfdeKFSuwZ8+eRqwVIaq5c+cO0tLSlJarqKjAvHnzEBYWxswbMGCASmN6EELI+0YoFOLUqVMQCoVKy4aHh2PmzJmsedOnT6+vqhFCCCGEEEIIeYdQekNCSL3Zu3cvPv30U4hE4suMpqYm9u7diwEDBjRyzQiRb8WKFVi3bh369u2LwYMHo3379mjevDkMDQ1RXFyMly9f4saNG9i8eTOSkpKY9QwMDBASEkLjFRFCiAx8Pp8Zp2fUqFHo0aMH2rRpAwsLCwBAbm4uHj16hKNHj+LYsWPg8/nMug01ViIhhBBCCCGEkLcfBb0IIYQQCStWrFA7HaeOjg42b96M4cOH11OtCCHk7VYV9FJXly5dcPToUejr69dDrQghhBBCCCGEvGsovSEhhBAiQU9PT63ybdu2xalTpyjgRQghCnA4HOjq6qpcXkdHB3PmzMHJkycp4EUIIYQQQgghRGXU04sQQgip5vHjx7hy5Qru3buHhIQEvH79GiUlJeBwODA1NUWzZs3QuXNn9O3bF3379gWHw2nsKhNCSJNXXFyMS5cu4fbt23j8+DGSk5ORl5cHHo8HQ0NDmJmZoXXr1ujevTvGjh2LZs2aNXaVCSGEEEIIIYS8ZSjoRQghhBBCCCGEEEIIIYQQQt56lN6QEEIIIYQQQgghhBBCCCGEvPUo6EUaFI/Hw4sXL8Dj8Rq7KoQQFdA5S8jbh85bQt4udM4S8nahc5aQtw+dt4QQ8n6hoBdpcAKBoLGrQAhRA52zhLx96Lwl5O1C5ywhbxc6Zwl5+9B5Swgh7w8KehFCCCGEEEIIIYQQQgghhJC3HgW9CCGEEEIIIYQQQgghhBBCyFuPgl6EEEIIIYQQQgghhBBCCCHkrUdBL0IIIYQQQgghhBBCCCGEEPLWo6AXIYQQQgghhBBCCCGEEEIIeetR0IsQQgghhBBCCCGEEEIIIYS89SjoRQghhBBCCCGEEEIIIU2YUChEYGAgTE1N0b17dwiFwgbZb3Z2NhwdHWFqaor58+c3yD4JIaQ2KOhFCCGEEEIIIYQQQgghTdjOnTsRGRkJAFi2bBm4XMWPdfl8Pg4ePIjJkyfD09MTtra2aN68OTp16oT58+cjNDRUpf1aWlrik08+AQDs3bsXjx49qt0bIYSQekZBL0IIIYQQQgghhBBCCGmiiouLsXLlSgCAn58fgoKCFJaPiopC586dMWvWLJw6dQqpqakoKytDYWEh4uLisHv3bgwZMgQzZ85EQUGB0v3PmTMHxsbGEAqFWLJkSZ28J0IIqS8U9CKEEEIIIYQQQgghhJAmatOmTcjOzgYAfP755wrLPnz4EAMGDEBCQgIAgMPhwNfXFxMnTsT48ePh6enJlD18+DAmTJiA8vJyhds0MTHBtGnTAAChoaG4fv16zd8MIYTUMwp6EUIIIYQQQgghhBBCSBPE4/GwadMmAICDgwMGDhwot2xpaSk+/PBDlJaWAgAcHR1x5coVXL16FevXr8emTZsQGhqKkydPwtLSEgBw+/Zt/PDDD0rrMW3aNHA4HADAH3/8Ubs3RQgh9YiCXoQQQgghhBBCCCGEENIEHTp0iOnlNXHiRIVjeW3btg1paWkAAAMDA5w4cQK+vr5S5QIDA3Ho0CFoamoy6yUlJSmsh7OzM3r06AEAuH79Op48eVKTt0MIIfWOgl6EEEIIIYQQQgghhBDSBO3du5d5PWrUKIVlT548ybyeNGkSWrZsKbesr68vhg8fDgCoqKjA9u3bldZl5MiRzOt9+/YpLU8IIY2Bgl6EEEIIIYQQQgghhBBSQ127doWpqSlMTU1x5MgRldf77LPPmPW+/PJLqeVJSUm4e/cuAMDV1RXu7u5ytyUQCPDo0SNmul+/fkr3L1nm1KlTSssPHjyYSXF45MgRiEQipesQQkhDo6AXIYQQQgghhBBCCCGE1NC4ceOY14cOHVJpnfLyclbPrODgYKky58+fZ15XpRaUJzc3FwKBgJl2dHRUWgfJMklJSXj58qXC8lZWVmjTpg0AICMjgxVkI4SQpoKCXoQQQgghhBBCCCGEEFJDY8aMYcbaunr1KjMGlyIXL15Efn4+AMDFxQWdOnWSKnPt2jXmdZcuXRRury56XT179kxpGcl6SNaPEEKaCgp6EUIIIYQQQgghhBBCSA3Z29ujW7duAAA+n49jx44pXUeyR9jYsWNllnn48CHz2sPDQ+H2zM3NmcAbAKSmpiqtQ/UycXFxStfx8vJiXj948EBpeUIIaWgU9CKEEEIIIYQQQgghhJBakExxePjwYYVlCwoKcPHiRZnrVsnIyEBWVhYAgMPhwNXVVeE2NTU1WYGxy5cvK63zpUuXWNN5eXlK13Fzc2NeP378WGl5QghpaBT0IoQQQgghhBBCCCGEkFoYNmwY9PT0AAD37t1DYmKi3LInT55EeXk5AMDPzw8uLi5SZSTH17KysoK2trbSOgwaNIh5vWfPHiQlJcktGxkZiRMnTrDmFRUVKd2HnZ0d8/rVq1esccQIIaQpoKAXIYQQQgghhBBCCCGE1IKxsTEGDBjATEumL6xOcllwcLDMMpmZmcxrc3Nzleowa9YsGBsbAxAHsEaOHImIiAipcrdu3UJwcDAqKytZ83k8ntJ9SNaFz+cjJydHpboRQkhDoaAXIYQQQgghhBBCCCGE1JJkAEteisO0tDTcunULAKClpYVRo0bJLFdaWsq8rupBpoy5uTk2bdrEjO2VmJiIXr16oU+fPpg3bx7mzp2LHj16YPDgwcjIyECrVq3QunVrZn1DQ0Ol+9DX15dbT0IIaQoo6EUIIYQQQgghhBBCCCG11KdPH1hYWAAA4uPj8fDhQ6kyR44cgUgkAgAEBQUx5RWpKq+KQYMG4d9//2V6ZIlEIty/fx979+7F/v37ERUVBQDw8fHBkSNHmAAZAJiYmNRpXQghpDFQ0IsQQgghhBBCCCGEEEJqqXrPrYMHD0qVkZw3fvx4uduS7FGlStpBSf369UNkZCRWrFiBwMBAWFlZQUtLC1ZWVggICMCff/6Jy5cvw8nJCbm5ucx69vb2SrddVlYmt56EENIUaDZ2BQghhBBCCCGEEEIIIeRdEBwcjC1btgAAjh8/jpUrV0JDQwMAEBMTgydPngCQHgOsOhsbG+Z1TcbNMjIywrx58zBv3jy5ZfLz85Gens5M+/r6Kt2uZF00NTVV6qlGCCENiXp6EUIIISoSioRIeBWDF6+fUEoH0uAEQj4ddw0kq+A1DodsQvjTSxCKhI1dHUIIIYQQ8hbx8/ODi4sLACAzMxPXrl1jlh06dIh5PXz4cOjq6srdjpOTE/M6OzsbFRUVdV7XO3fuMK+NjY1Z43vJ8+rVK+a1nZ0dE9AjhJCmgnp6EUIIISpaumsaa3ru0B9ha+EkpzQhdaOsvAS/H/0fyipKAACfjlgFa1O7Rq5VwxOJROBwOPW+n/zibPx5/GsAQNSLMIQ9uYg+vmNw99kVdG7TB57Oneq9DoQQQggh5O02duxY/PzzzwDEga4+ffpAJBLh6NGjTJng4GCF27C2toaVlRWysrIgEokQHx+Ptm3b1mk9jx07xqqzKgGsuLg45rWnp2ed1ocQQuoC9fQihBBCVHDn2RWpecW8wkaoCXnbvMp5iVNhOxESdQZ8AV/t9e/FXmMCXgDw14nFOHh9w3vT66uoNB9Ldk7B97umYtWBeXXyvkUiEY6HbsWSnVOwZOcUZBW8ZpadDt/NvPZq0Rm5RZk4dGMDkjJicfD6etyIOl3r/RNCCCGEkHfbuHHjmNfnzp1DaWkpQkNDkZqaCgBwcHBA9+7dlW5HMt3g48eP67SOsbGxTBCOw+Fg2rRpStaQrkeHDh3qtE6EEFIXKOhFCCGEKJH4+inOSDwIr9LMzLERakPeJkWl+dh4+nvci72GSw8P4+J96YGsAXEQ5mnyQxwP3Yq07ETWsqsRx6TKP066g+93TcWSnVMQEn0W6bnJ9VL/hiQQClDBL5eav/7UEuZ1aXkRToftqtH2q4Jl+cXZ+H7XVDyMv8ks+/P41yguKwCvohRxqZHM/OjEO6xtdGgVCC6Hfj4TQgghhBDFXFxc4OfnBwAoLi7G2bNncfjwYWb52LFjVcpi0KtXL+Z1eHh4ndUvPz8fH330Efh8caO8KVOmqNxrKywsTGb9CCGkqaD0hoQQQogSYU8vyZz/KicJzTVaQU/HoIFrRJqStOxEZOanoZW9Fwz1TFjLfjn0GWs67OlF9PIZwTpmBEIBftg9nZl+GH8Tw7tOg71FC9x5dhkGuiYoLM2Vu/9LDw7h0oND6OYxEP07jpNbrilKSn+G+FcxKCzNxaP4UGb+tx9sgq62HgBAT8cAJf/fq9LBsiWr15tQKMTztChwOVy0tPcEl8OFUChE5IvbsDKxhYGuMX47+iVT3tXOE/GvZLeQ/fngfLjaeclc1tN7OK5HnsSD5zfQo91QvMyIw4v0p4BIBGtTe7Rx6kDBMEIIIYQQwhIcHIx79+4BAPbs2YPIyEjWMlUMGDAAX38tTr0dEhKi0jrr16+HgYEBRowYAVNTU6nlISEh+N///ofY2FgAgLOzM3788UeVtp2VlYWnT58CAGxsbODj46PSeoQQ0pAo6EUIIYQoIa8F3t4rv2NCr/lo60QpHd5XT14+wIFrfwIA9HWM8NnI1dDW0sGJ29sRmXBb5jorD8zFj1N2MsfVs5RHUmVO3t6hdl1uxfwHC2MbGOqYQhOGKq0jEAogEPChraWj9v5qoqg0H3+d/AZcDhf6OkbIKngls9xP+2fD3MgaLW09UMl/M2B3anYCUrMT8PrYS+QUZqi9f3kBrzfLo6XmmRtZ43rkSWb6dU4SQmSkOBzWZSo6uvVskHHHCCGEEEJI0zdq1Ch88803qKysZAWs2rVrhzZt2qi0DWdnZ3Tq1Al3795FfHw8YmNj4e7urnCd+Ph47NixA19++SU8PT3h5uYGAwMD5OTkICIiAsnJb7JEODk54fTp0zA2NlapPmfPnmUyKIwePRpcLjX8IoQ0PRT0IoQQQpQQiYRylx249ie8W3bFiK7Toamh1YC1ahqEIiHTw0UkEr13D/zP3tkLAOCAg9LyIjxOuouisny5Aa8qGfmpMNE3x6WHh3Ev9lqd1edU2E7W9Nxhy2Fj5oC0rBfQ1tKFjZkDAKC8kocV+2axyv44ZScy89Nw8cEhuNm3Q/tWAdDWrH0w7OHzEJSWF6O1oy/WHV/EzC/hFSlcL7coE7lFmTKX1STgpamhBb6gUq11XO28kJGXwkx/MnwFeOUleJ4mHRw7FbYTp8J2wsnGDeN7fgpDPdUeHBBCCCGEkHeThYUFevfujQsXLrDmq9rLq8qkSZNw9+5dAMCxY8ewePFildbj8/mIiIhARESEzOWjR4/GqlWrYG1trXJdTpw4wbyeOHGiyusRQkhD4uTn578fo6CTJoHH4yElJQWOjo7Q1dVt7OoQQpR4n89ZPp+PsrIyGBoa4vtdU5WWHxMwC94tu9Z/xZqI6MQ7OHRjA7Q1dRHoPQwpmc/x4vVTtG7eHqO6z4QGVwMAkFuYgbzibDjZuENT491qayMSiaSOjQEdxyP08X8o5hUoXFdHSw/llWVq7W/hmN9w4vY2JLyKUbeqjKD2o9HTexhCos7g0sPDrGU6Wroor+Qx03o6BnC0coWViS16tx8lMwAmFAoR9vQizt87oHIdTAwsMMBvAg5e/1utuutq60NP2wB5xVlqrVcbSz/cCg6Hi/zibJgbWYPD4WD53o9ljj1Wna62PhaMWgN9XdV63ZH31/v8XUvI24jOWULePo153h4/fhzTpk1jpjU0NBATE4NmzZqpvA0ejwdPT09kZ2dDS0sLlZWV8PT0REhIiMyeVq9fv8aVK1cQEhKCx48fIysrC/n5+TA1NYWtrS0CAwMxevRotVMTJiUloX379hCJRAgMDMTJkyeVr6RA3759ce/ePbi7uyM0NBRaWu9fI1JCSP14t54+EUIIIXUgJSUFly9fBp/Ph4WlBTgiDYg4AoXrXHhw8L0JepXwinDoxgYAQAWfh0sPDjHLol6EwcnaDZ1a90bUi3AcDtnILBvbYw7aufg3eH3ry4nb26Xmnb//r0rrqhvwAgBtLR1M7fcV0rITsfPCL+BVlqq9jSuPjgIQoUUz6XQqkgEvACgrL0FcaiTiUiNxK+Y8lkzazAp8iUQi/LB7OkRQr/1UQUmO2gEvQBxQtLNwxobT36u8jramLgRCPgRCvtQyEwNzBAd+gi3nlstc18+tF9N708LYhpnfqXUQQh+fU7pvXkUpVv37CQDg0xErYW1qr3K9CSGEEELIu2HkyJEYOXJkrbahq6uLOXPmYPny5aisFGcuWLZsmdzUgra2thg1ahRcXV3x8OFDPHr0CI8ePUJCQgKysrIQFRUFfX19tYNeO3bsYFIb+vj4YOzYsXj69CmysrJgamoKJycnDB06FB988AEsLCyUbm/p0qUYMmQIYmNj8c8//2DevHlq1YcQQuShnl6kQVGrOELeLu/rOXvs2DHk5OQw0zkaz1HCVZ5ObfnUXfVZrSbjyM1/lKbvWzJpM5bv/Vhq/ncT/4GO1tt/LJ28vQP346432P56tBuKvr5jWPNevH6KkOjTyMxPg7dLV5UCMbXV2rE92jp1xN1nV2Bj5ogHz2/U+z6rfDJsOcDhYP3J71ReZ1LQArg7+rDmCYR8cMBlHhLwKsrw0/7ZrDJtmvtiQq/5ctN1bj77I1KyEtSq//+C/4Cxvpla68iSmpWAM3f2QEtDBwFeg+Dm4F2j7ZTwivAqOxFONu4NNqYbke19/a4l5G1F5ywhb5934bzNyMhA69atIRKJYGBggLS0NLllly5dir///hsCgfyGm4sWLVI5TSIAFBQUwMvLC4WFhTAwMEBJSYncslZWVli/fj369eundLuDBg3C7du3YWJigsjISJiamqpcJ0IIkYd6ehFCCHmvFJTk4snL+7A2tUdLOw+ZZSQDXgBgILRSKej1NskqeI2EV4/hYttWrR4o6bnJSgNegLjHlyxHb/6DD3p/pvL+JBWW5GLb+dXIK8rE9AFfw7lZ6xptp7ZeZsQ1WMBLT8cAX4/7W2YrThfbNnCxfdNjy9nGHXuv/F6v9XmW8gjPUh7B1typxgEva1MHtHXqgMB2w/DTvtngC9+MszWy2wwcv7VNap32LbujmXlzAMC4nvNw99llJKY/kyqnr2OEmYO+g6WJ/HQxGlz2z19dbT0sn7oLQpEQWfmvYKhnAgNdI4XvYeagJXiVk4SkjFiEPbmIgpIcuWX93Hqhp89wZBeko7yiDBceHEQlvwITe38ObS0d8AWV+O3IlygqywcgHkdsbI/ZqBSU4/CNTXiZGYee3sPRvmU3mBhaYt+VdSjmFaBr2/7Q0dJDJb8Ch0M24WnyAwz1nww/995SwTqRSIT03GRYmthCS1MbEQm3cPTmZmb5J8OWM59vUyQSiZCRlwITAwvo6Rg0dnUIIYQQQhrcnj17mF5WJSUluHLlCoKCgmSWzczMVBjwqolNmzahsLCQ2T8AcDgcdO3aFS1atEB2djZu3LiBsrIyZGVlYeLEiThy5AgCAwMVbnfBggW4ffs2CgoK8Pfff+O771Rv4EYIIfJQTy/SoN6F1jWEvE/etXO2lFeM34/9D7wKcVq4Ud1nor1rd1YZkUiErVu3Sq2brBWqdPv/G/s7jA3M66ay1fAqylBRWQYjfTO5vU9UFfr4HC7cP8iaVz11naJ6VO8VI4smV4sVzJD0VfA6GOmbqlTXKrLGz/p40BI0M28OLU1tVrnafj6KqPr+q+vdfhRSsxIQlxqpsFw7ly6sgKGHkx/G91I9zYdQJERJSTF+OfKpSuXNjayxYPQaXIs8iauPjqm8n5pwtmmNaf0XSQXwcgszUFRWACcbN9Z8oUiIguIcaGlqw1DPROY2BUK+VBCrsRSXFWDnxV+QkZcqtczcyBqfDF+B46Fb8TjpLjN/2eQduB51EtciTtRonwP9PoCZkRX2X13HzBvqPwU2Zg4oLS+Gjak9/rv3L56lPFS4nVHdZ0IoEkIoFMDOwhnNzB3B5WhAIOQzKR4bWnllGQ7f2ITY1AipZa0dfTGi23Sp4GQlv4L5fNu5dGHGFmzq3rXvWkLedXTOEvL2edvPW3XH9JozZw4OHDgAFxcX+Pr6on379vD19cXSpUtx9674t5I6Pb2ys7PRvn17FBUVMfMcHR2xf/9+eHl5MfNycnIwffp03LghbhxnZmaGR48eKey9JRKJ4OPjg5cvX8LExARPnjyBgQE1ciKE1E7TeEpACCGENIB7cdeYgBcAHAvdgpa2bVFaUQINriasTGyRnv5a4Ta6eQxE1IswpleGpN2Xf8W84T/VdbVx9s5ehD+9xEz39R2Lrh4DoKmh/td4RWW5VMALAJbv/VhuekaRSIT7cdcR9SIMthZOSvcRHDiXGfNLludp0fBtFQChSIjoF+G4F3cNnVv3gVeLzlJl+YJKXIs4gZDoM1LLNv//WEzBgXNhbmSNTWd+YJb5ufdCX9+xavcK4Qv4EImErECapL9PfqPythZPWI+nyQ9hZmjF6pGVnpeC9Se/g662Pib0+hSvc16Cw+HCt1UP8AWVSM1KQG5RJjS5WvBv00et+nM5XGhpamNyt+9QKEzHiTDpAK6k7p6DAAA92w2Dk3UrRL4Iw8PnIWrt85PhK7D+5HfQ1NCCnrYBisryYWvuhNe5L5kyH/b5Aq72XuBypG/KzY1tYC4xZpbkezEzslK476YS8AIAQz0TzBv+EzLyUvH3yW9Zy3KLMnHn6WXYmDkgLScReUVZAMRjAd6OOV/jff53bz9mDGQfk6fD1U+zeix0i8Ll30/awpwTJbxC6Grrsz57oUgIkUhUZ0GmCn45VuyTH1x+lvIQq/99iLnDlsP2/3uoiUQi/Lh3JlPmWOgW/DhlZ70GwQkhhBBCGsKhQ4eQnZ0NAPjiiy+UBqu+/PJLrFq1SirYpKVVs8ZMlpaW2LZtG4KDgwEA2tra+Pfff+Hhwc6cYmFhgf3796Nbt25ISkpCXl4e/vzzT3z/vfwxeTkcDiZNmoSffvoJBQUF2L9/P2bOnCm3PCGEqIJ6epEG9ba3riHkffOunbPL985CBZ/HmsfqkSQCnIU9IBQKpdat6um1fOouhD+9hLN39srcR016MSkiEPLxw+4ZUvObW7fCzEHqpX4oLivAzwfny13eoVUgRnSbzkwXlOSgoCQPgAhbzq1Qa1+KDO48CfYWLZiglaQe7YbC1MACHVoFgsvl4sL9gzUeq8rZpjWmDViEO08v49zdfejqMQD9O46TGXgBgOjEOzhxaxsq+OXo5jEQ/TuOk3pgvmTnFKX7tTa1x6cjVtaozgBQWl6M1KwE2Jg5wMRA+QDQ1ck6b3MK0/HHsUWscrLGCQOAlKwEbD77o0r7auvUEeN7zqPAggx8QSVe5ybjdswFaGpowkjfFDejz9bpPpqZN4ezjTsrKF5fqvdCBIAFo37B78e+Yqb92/TF4M6TlG5LKBIiKT0WhaW5aO3YHrra+qzl5+7sQ9jTiyrXbe6w5bA0boZLDw7jUUIo07jhwz5fKBzzrIRXhC3nliOnMAMD/Sagq8cAlfdZlxR914pEImTkp6KishwOVi5yr1+EkIbzrv0+JuR98Laft/369WN6aN25cwfu7u412s7gwYNx69YtAOqP6RUcHIyLF8W/z6ZMmYJ169bJLXvo0CF8/LF4fGczMzM8f/4cmpryG6vFx8ejY8eOAABvb2+mpxghhNRU02keSwghhNST3MIMnArbJRXwAsBKwWcotJUZ8Kpiay7u5dSpdRA0uJo4FbZTqszLzDh4OneqfaX/X3zaY5nzkzOfQygUstJZ8CrKAIjHKOJVlOHqo2PILnyNjm490dapI24/uaBwXw+e30BadiJc7NqilFeEiIRbCss7WrkiJStezXcEuQFDAAiJOg0AyCvKQr+OwTUOeAFAUsYzrNg3C5X8CgDA7ZjzuBd7FV+M/hWGesasskKREGfv7EUFvxwAcCvmP9yK+Q892g1FgOdg6GrrobisQOZ+DPVMsGD0GnDAgaaGVq0DQPo6hgof1NeEhXEzLJ+6CyW8QujrGCmso6NVS8we8gOep0XDxbYN+AI+rjw6itLyYgz0m4AbUafxKjsJLnZtMar7TAp4yaGpoQVHq5YY13MuAPExJhn0qt4bTl0aXE2M6Dodr3KS1F63tWN7eLfsiuOh21DB50FHSw/llWUK15E1Tp9kwAsAwp9ego2ZA07e3gEAWDTuT1ZqSpFIhCuPjuLG/5/nVRZPWA99HUNmul3LLniZGafye9twaonM+TeiTkmdSyKRCJn5aXicdBfXI08y8/+7dwCl5SXo4ztapX3WRHZBOi7cPwh9HQN09xwELU0dmBpaQCgU/H9vOSEy89NgYdyM6TV3I+oUrkikHh3bYw7aufjXWx0JIYQQUjNdu3bFkydPAABbt27FmDHSjctk+eyzz7Brl7in/kcffYS1a9eyliclJTEBL1dX1xoHvGqjuLiYFYiaOHGiwvLDhg3DF198geLiYuTl5eHWrVsKx/ZydXVF69at8ezZM0RGRiI2NrZR3ich5N1BQS9CCCHvvLN39yHhdYzScoZC6RRrksb0EKfb4nK48HPvBUerllhf7WGrqaFlzSsqw/O0KLnLHsaHoJl5c9x6/B/yirOQnpsCkUiEgZ0mIL84m+kp8TwtGgtG/aJSL5P0vGSk5yWrVLeUrHj8OGUnKvkVKCrLg5mhNZbunqbaG1Pi5uOz6NFuSK23UxXwkpz++eCn6NAqEMO7TmMCNi9exaCEVyi1fkjUaWTkpmBSnwU4Hb5bavmMgd/AydrtrQn86OsY4d69e4iMFI8t5ufnBx8fH6ly9pYtYG/Zgpl2sX3Tq7CuA3LvCy6Hi28mbMDPB+ejm+dAeLXojNzCDBy49pfK2/B26YoubfshMf0pXGzbws7CGfaWLZiAtaqM9E3h6dyJCdDL6gmojLmRNVrZe+Hus6sQQQQrEzvoaOkxAS8A+PngfMwb/hP2X12HEl6R3MDajchT0NLUwY2oUwAArxad0b/jeOy4sFqtOklqbu2KGQO/hVAkRFl5CZIzn8PNoR02nl4qc9w1QBxg6ugWWOfXcQAoKy/BuuNvPuOH8TcVlu/jOwYBnoNx59kV1vzDIRvh5uANXW29Oq8jIYQQQmpu3LhxWLp0KQBxTydVgl7l5eU4efJNI5yq9IGSzp9/kwq7R48edVBT9d29exfl5eLGgQYGBvD19VVYXldXF35+frh27RoA4ObNmwqDXgAQEBCAZ8+eAQAuXLhAQS9CSK1Q0KuJiY6OhkAgaOxq1JuKigpkZGQgLy8P2tqyx0shhDQdb+M5WykoR2zGPQhEfLhZd4Supj7iUiNVWlcbhgqXpyVm4BUnk5kWiUSwNXbB68IXAID2DkHITi1EdmpEjesvqZCXI/XAU5Lkw2VJ5+8dhECiBxsg3SOjrlQFTwAgBeno5DQId1/WvHeWpMOXFY9HVRsPnt9AQupTVPDLoKdtiJwS+WO5xaZG4Mc9H6NSUC61LP91GfJfq3Z8NRR5561IJML9+/dZZe/du4f4+Hi4uro2dDXfW0M95yCvNAOpL14jszgF+trGKK0QB1yHec2FloYO+IJKaHA1ZQZTs1ILYAg7ZKbkIzMlAgDg7zACD0WXkZgTLXOfDqZu6OQ0ELml6eByuDDVtUFERASzvKS8AMa6Fijk5aj8PnKLMlnXp6yCVzLLVR/frDpfxz5optUG917+x8yLTryDZjru6N9mGl4VJEBHUw8Opm7ggIPjUX+qVL/kzHj8cfhrtHcIQmp+HOIy7ytfCcDhK1vRppk/LjwVX1+NdMzRs9U4aGvKToWUnPsU95LZ47L1bT0FxrrmAIAiXi4Scx4jvVD1oCQAXH54BA+e3pTqYepm3RHR0dHQ0mCf2xwOByKREHmlmdDTMoSetuLvM0JIzb2Nv48Jed81xHnbpk0bcLlcCIVCXLlyBdevX5caU6u6mzdvIj8/HwBgb28PbW1t1m80AKygmJ2dndTyKhoaGvDy8qrFO5AvNjaWed22bVuFqQqreHt7M0EvyfXl6dq1K7ZsEY8ze+3aNcyfLz8tPyGEKENjejUxLVu2RE6O6g8cCCGkprT1NCGoFELAF4LDASztTVBSyENpofSD/beFppYG5qypWe8gE0FzmAiby1wmghDn7+/H1YMyghscwKa5GcrLKmHT3BT8SgESItkBFC1tDVRWvGnQoKWjie7DPWDtaIrYB6mIuJ4gc78f/TQQegZN92FK6InHeCSj7iaWBmjpbQteSQXSk/JQUsjDxysH1dl+o26+QGp8NvIyijHx6951tl11vXj8Gme33m20/avLz89PZutRAPjqq68gEtFPwoZkYmmAyd/1YaafP0rD+V2qBWbkMTbXh19/d/ArBUhPykVhTinSX+ZBJFT9f8vhcsDhcMDlcpReT68ceISgCe1rVefXSbmwdRYHiLJfFeDZvRSIREDcw1S530fWjqYYt1C6tXBBdgliwl+i65C2AICstAJU8Cph37J2Pbfunn+GO+djMWh6J7RsZwsAuHE0CoJKIXqP95G5zj+LxT1rJ34dBEOTmo0d8uxeClr7ObLmRd9KxPXDUbC0N4F3jxZo29lJ5rqnN4cj6UkGM83lcqBvrIvSQh6EahwPhBBCCHk7WFhYICFB9n1llZqO6bVw4UJs27YNADBq1Chs375d6Tpbt27Fl19+CQBo3bo1wsPDFZaXHNfLxMQESUlJb002DUJI00NBrybmfenpZWNjQ63iCGlEzzLu4snrMHA4HHRw7IuE7EjklooDNX7NB8DayAlZxcnQ1zRFaX7lW3POvipIQFjiKZXL+zsPhVDEx6OkENjy5T+4FUEE7/Ze0NGUTiclEPKRnPcUfGElBEI+Yl7fQv8202CoY4oiXi5uJ55EcXk+rI2c4O88BFoa2njyOgxPM9786A9oORrWRuKAW3F5PjS52tDW0FG5R0NjcDb3gI9Db2hwVes0fifpLFLz46TmG+taopCXrfJ+e7YaDwsDW2Y6JP4IsopTVF6/LvV2+wBm+opTYjYGed+1z58/Z1qSVuft7c0qW1BQgPLycpiZmUFLS6u+q/zeyitNR3JeLEx0LeFk3rbJ3dgXlefh4tOdrHmtbTqjtU0nmed+SUUhzj/ZptY+TPWsoaWhI3Ue62kZYmDbj+R+JhV8Hk4/3shM2xg5w8+pP3Q09cGrLEFxeT4KyrIQkXZNrfpI0tcygrmBLQy0TRCbeU+tdS0M7JBbkg4RxONEanK1wRdWKFlLmo2RMzKKkgAAjmat4dd8AJLznuJ+suIxGgHxNcpE1xIllYUITzyNQl4OjHTM0cN1DHS1DFBSXgBNDW2Z322EEPnonpaQt09Dnbf//fcffv75ZwDiHlEbNmyQW7a4uBgjR45EZaU4Q8fevXvh4ODAKpOTk4PRo8XjjXI4HFy8eFHub3NVenrVNOg1bdo0HD9+HAAwa9Ys5j0qcurUKUyePBkAYGNjo7S3l1AohLW1Nfh8PgAgKioKzZvLbpRKCCHKUHrDJqa+uiI3FTweDykpKXB0dISubs1avRLyLhMKhSivLIOejkG97SOvKAvHIm9DBBFEIkilZao+7deiP9q161un56xQKERcXBwEAgHc3NzUfqieX5wDY30zcLlc1vxn10JV3saCUb/A3FgcsCg8VYjSDPllOeCgUwd/mQ9fBUI+Tuxmj8ljZWcKd0cfHA7ZhOLyfABAZtFL5IoS0afdGByN+J1V/kX+Q/QLGIZjoVvwKD4Umhpa4AvY6Qnr2ifDloPL1cChGxuQkZcKLU1t+Lfui5uPlY/7tXzqLrX35+Pjg5zCdCS8eoLnaVEoLM1DcOBcWBjbYMnOKTLXsTC2QU7hm3+MT8tuCOo2kFXG0t4IW879BKGoYRuM9PQejl7t+zfoPlUl77u2amBtWVq0aAErKysAQExMDOLixAHKrKwsBAcHU+CrXg1o7AooFNC5F4RCodT1Vp7OHbpg2Z6PlJZbNO4vGOoZAwD4Aj5W7JsFgZDPLB/fex5cbNso3Eanjv4KlwtFQkTsqnnQq7SyCKX5RfBz7wVkKi8vKaeEne6xJgEvAAgOmgVrUzvWPMNUDZWCXlfj9kvNKyrPxdPcUFib2iP86SUAwLAuU9HBLRCbTv+A17kvAQDfTNjA+i1SWJKLIzf/gUgkQn+/8XCwdJHadgmvEHrahiofK4S8reielpC3T0Odty4uLvjzzz9RVlaGJ0+ewMTEBC1atJBZdvfu3UzAy8/PD0OGSPewv3v3TVYJKysr+Pn51U/FlSgpKWFe6+mp1lhGspzk+vJwuVw0a9YMqanisVeTk5Mp6EUIqTEKehFCSBPxMiMO+67+AV55Kfzce2GI/+R6afV/N/aqWmnM7iVeQB+/EXVahxs3biA+Ph4A8OjRI0yaNEml9YRCIVYfnIeycvGPZgfLlhjgNx5ONm4AgJiXylvi9/QejqD2o1jzWtq0Q3SG7LFwqsTExMDNzU2qZaCs3g6XHx2Fu6MPol6EAQDaOnVETmEGHj6/CQtj6Z5BaTmJiEuNxKN4cdBOUcBLX8cIpeVFCuuqChszR3A4HMwdthwccJBfnI1t51cpXW/+yNU13qeFcTNYGDdDp9bslITfTNiAlQfmSpWXDHgBwBD/yVJlHKxaYuGYtUjPS0EFvwIHr/9d4/pJ7icrP03meGqt7Nthct+Ftd5HY1B0s8nj8ZjXt2/fZl6XlpbixYsXNJD0e06dIIamhhaWTdmBm9FncfnhEanl1qYOmNz3CybgJV5HEz9MVq+HmCq4HC4+7PMF9lz+TUY97PHpiJUAgN+P/g+5RfKjWqr2aK1iZ+GEof5TkFecjftx1/HitTjg3KVtPwzqNBEAkJQRi+gX4eByNdDWsRMqikVo7tgc6flJCIk+C5FIiKFdpkh9Z6RmJeDMnT1q1ae6F6+fMHUCgFNhO3EqbCerjOQ12atFZ0Qn3mGm/zmzDJ+P+hkWxs0AiMcUO3hjPWKSxN/Bns6d8DIzDkWl+RjiPxmdWwextp1fnIPYlEewtXBGc2saT5AQ8vYpryzD7ScXUVHJQ+fWQTA1tARfwIcGV6PG928CIR8xSfchEPLh7dL1vW9AUFiaB00NLejrvF1jVBobG2PAgAFMr6hDhw5h0aJFMsseOnSIeS0vBXlm5pvfJ+bm5nVYU/VI3iuo2hhO8r65rKxMpXXMzc2ZoJfkeyeEEHVR0IsQQpqIyw+PMsGcu7FX4eHcCXYWTuBwuNDRUq81WlbBa8SmPIK3S1cY6ZuylhWXFahdt8LSXOjr66u9niwCgYAJeAHiH8Dx8fFwdXVFWnYiTtzeDl5FKfr4joG3SxcA4gdqpeVF2Hx2OfMZAUBqdgK2/vcTZg/5AfaWslvQSZo/YhWsqrWYB4DoKMUBLwAICwvDy5cvMXjwYKllbg7eiEt9M96XhxO7Bd6Tl2/G6Tl5e4fM7ct6KCvJzNAK0wcshq62Pp6lPMTRm5uV1lmeQZ0mMjfkXI74htrMyArzR6xCZkEabEwdoKWpjUsPjyAk6jSzXo92Q2FlYitzm7Whp2OApR9uRVp2IkwMLPDrkS9Yyx2tXDFj4GK5D56NDcxhbCC+CXSbtBm5RZkw1DWBlqY2SniFiEy4DXMja3g4d4JIJMSPe2cqrE9LWw8427hLBb0sTWwxstuMWrzT+pOVlYXS0lI4Ocke36eiQnEvE0XL09LSKOhF1MLlcBHYbigC2w1lzS+v5EFbU6dB0zi6OXjjf8F/4J8zy1BYmgdAfI0e3nUaU2bB6DV4nZuMikoerE3tcejGRsS/En8vLB6/HpcfSQfvZLEysUNWwSu8ynmJhNdPYKhrjFc5SQCA7p6D0L/jOKass407nG3E5xWPx0NKSQo4HA5a2LZBCwU93LhcDeZ91ISFsQ2sTOzxLOWhyutIBryq7Lq4Fl+MWQuBUIA9l39FwqsYZtnjpDet0s+E78aZ8N1obt0KAzt9gFJeEev7blzPT+Dp3KmG76bpq+CX42V6LJrbuKn9W04VVx4dw/XIkwCAEd1moLA0D1cfHQMAjOw2A76tetT5Puvbq5yX2Hj6e2Z6yaTN0NbUYZWJS43Ensu/QU/HAP5t+qKX94gmlx72fVfKK0ZEQig8nP1gYmDR2NWpc6fCdjGN20Ifn2Mtm9DrU7R16qjSdnIKM7Dl3HKU8NgN2o6FbgEA/DB5m9oNL94GIpEIIoiY+5AqQqEQZRUlCH18DqGPz0GTq4Xh3abBp2W3RqppzQQHBzNBr8OHD8sMeqWlpTFpBrW0tDBq1CipMoC4AVoVVXtY1QfJ3nFVvdOUkby/ULXuks8cVOkdRggh8rx7356EENKAnqdFI+pFGGzNm8O/Tb9atchLynjGmt5xYTU44EBLUxsju8+Ep7NqqQyevLyPA9fE6fYu3D+ID3p/hjbNfZnlEQm31K7buXt7MbrHTOho6UNXu3Y/tmX9SL527RpcXV1xOnwX0nOTAQAnb21HK3sv6Gjp4Yfd0xVuc/PZ5VLBveo+HrREZsCrqEj1XlOvXr1CWVmZ1I/27p6DWEGvO08vw8bMAV8Fr8Mvhz5TefuKfDFmLfPap2U3uNp54ueD82WWHdtjNto07wAtTW2ZqQM7VWt1X0VbS4eVsqqv7xj4tOyGV9mJaOvUEVqa9Zf/XlNDC042blK9uwCgq8cAlW/4tTV10MzMkZnW0dJFL58RrDLfTdyE6MQ70NcxgrujNxJexbAewlqaiHsvdHTriftx1wEA3TwGoHf7UVIP3hpTQUEBtLS0cP36daSlpTHzJ06cKFX22bNnUvMklZeXAwBCQkKklr1vqQ15PB6ysrJgYWFRZ8F+IlYfD/1VYaxvhv8F/6GwjK35m/Q5U/p9yVo21H8Kikrz8Szlkcx1e7Qbit4+I8GrKMWey78iLTsR0YnhCA6ci76+Y+Fg5QI7C+favg0AgJ2FM2YP+QG3Y87jYfxNAED/juNgb9EClYIKpQ0ocgozmB5atVHMK8Dz1CjsvvyrSuWTM5/jnzPLpOZzwGGCoSKRCOBA6iGoIhWV5UjOeg4bUwe5vwOEIiGuRZzA89QoCEVCjOkxWyplpKqKywpQya+AqaGl0iDLq5wkbDy9lJn+dMSqGu8XAIpK85Ga/QJWJnZITH8KDofDBLwA4MQtdm/J47e2wcXWA8YGZqzPVCAUgMvhqh0k4gsq8TwtGga6Rmhu3arG70OR4rICVsALAJbv/Vhu+bLyElyLOAGhUIC2Th1hYdys0a4zTU1GXipKy4vhbONepwHBUl4x4l89hkgkhImhBRO8r77vv09+CwD4794BeLXwR3DgHADiaxCXw4WZkVWd1akuVF23zYys0aFVIDQ1ZP/uFIlE4HA4GNx5EhP0qu7Atb/w0cBvmUwU8iS+fortFxRnULgVcwE9vKQb3L3NJO9NAtsNQx9f8XhVlx4cRkj0GVZZvrASR29uhrdL17cqsN2nTx9YWFggJycH8fHxePjwIXx9fVlljhw5wmRfCQoKgoWF8uCwOtla6pqBwZuUx6r22pIsJ7m+Io35Hgkh7xYKehFCGkQJrxBHb27G87RoGOubYfqAxTLTvDUkPp+PyMhI8Hg8eHl5wdjYWPlKEjLz07D7kjgQURVI6upRt2OziCBCBb8clx4cUjnoVRXwqrL/6jpmDKakDMWDx8qTmPEUaw+/6X0zOuBjVos7voAPkUioUlCkamDa6uJTniAtO5GZrhRUIPpFOCJf3JZZXpJQJEBBSY7c5VwOF47VUii9fv0aoaGhyM/PV7p9STweTyro1aJZaxjpmaKoTLytYl4B8ouz0aa5LxZPWI9VBz5Rax/V/TB5u9Q8Qz0TfPvBJkQnhuPm47PIK8oCIE6l2O7/e8gBQOfWQaweS83MmkODq6Hyvq1MbOuld5c8sloDt7Kv2/EudbT00NGtJzPt5uDNnCOSYwoN7zoNPbyGQFtLBwa66l0f6tuBAwdQXFwsc9mVK1fQunVr1rzHjx8r3F55eTlKSkpkDjBdVFSk1phOTYVQKIRQKISGhuqphrKzs3H27FlUVFRAR0cHw4YNg6mpaf1WlDR5HA4HE4M+Z6aFIiEeJ95BWXkJvFt2ha62ODhqoGuEmYOWoKy8GLra+tDU0IK1qX2d18fGzAEju3+Ekd2lx077ccpOfL9rqtT8Hu2GMj13JRtp1ISnc2cEeA1iBXRq6l8lKWm9Wvijm8cAmb25UzLjsfnccmY6OHAuvFp0ZqaFIiFiUyKw/+o61np/nVgMAFj64TbkFmVCIOSzgp7yRCbcxpGb/zDTo7rPRHvX7nLLX7h/UGq/30zYAC1NbXC5GioH987d3YewJxdlLnN39EFsSoTcdat6Tuto6eHzUT8jM/8Vwp9eQkpWPAZ1msj6vBQpKMlh/Q4c0vlDCIR8cLka8HXtAW2tumkQsv7UkhqtdyPqNG5EnYYGVwOzhy5jNX55n7zOTcaBa38yvwmrfD9pi9Lf6AKhAPFp0eByuLj5+Bwy81MBcCAQ8DGpzwI42bgh4VUMdl78hVnHQNcIpgaWSMsR/37/39jfoaOtxwS8qkQnhsOnZVdwuRq49OAQXuW8RL8OwQhoIsGcVzlJ2HTmB2b68oMjWDj2V+baDgBJ6c+YNOB9OwTj0oND1TfDsvW/n/DjlJ1yf3/kFmYoDXgBQErmc9b00+SHOHtnD9q7BqC3z0iZ2y8uK8DT5Iews3CGnYVzkwkWJWfGY4vENRsAbkSdQke3QPx14ltU8Hly1gTre23e8J9gY+ZQX9WsE1U9t7ZsEffYO3jwoFTQ6+DBN98R48ePl7styQZYkikGG5pkasWsrCwFJd+QTE9oZmam0jo1CZQRQogsFPQihDSI1f9+yrwuLM3DH8e+wsIxv8HUsPHSXdy8eZNJs/fixQtMnDhRrYe61yJOsqb/u3dA5aCXUCTEnaeXkZj+FG4O3mjvGqCwvPihjEBusKK8sgz3Y68jMV1+bw5eRSm2/bdSpfopc/TmZhy9uRmdWwfB3tIFJ25tg1AkxLAuU+Hn3kvhuvJ+rF+9fB2odk9W23FLqpgasluTikQihISEoLCwUO1tyUvn0Ny6FWtMsdiUCHRp2w/6OobgcjQgFAnU3pdkfWXR1daDn3svdHTriaSMWFTyy+FaLUDUt0Mw7j67ChFE0NbURb+OsvPFNxWaGpr4bOTPWH/yO2hqamFK3y8btNV29R5lTa0lMgDExcXJDXgBQHp6OivolZmZqTQ9SHx8vNyAdFpaGrZt2wY/Pz/4+PhILU9KSsLt27dRUlICZ2fxwxWBQIAePXqonYYlPj4e9+/fh46ODgICAmBpaanW+lWys7OZtDJVxo4dKzeAJRKJEBoayuoRV15ejri4OHTq9O6mXiM1w+VwWY0LJGlwNWCoZ9LANXqDw+Fg0bi/8PPBN7+7BnWaiC5t+yGw3VDEp0XDycYNfAEfaw8vUGvb/TuOg0/L7jDUM0Z8mvK0wHUhOjEc0YnhrHkzBn4DOwtnVsALAG49/g9eLTqjkl+BXZfW4GVGnMJtL9vDTlf76YiVMoOUQpEQJ0K34VFCKGv+sdAtSM58zvQI7us7Ft09B0EEIV7lvGSNm1ZFcqw0TQ0tLP1wq9z6lVeW4XVustyAFwCFAa/q26reO5zD4TC9VgCghFeEuNRImBlawkjfDH8c+0rmtgZ3noTLD4+CVylOuXX2zl58N/Efqe/q4rICXLh/UGaGgcl9FqK5jRs44CAqMQymhpao5FfUKAU3ADjbtEZSxjMIhAKsP/mdwmDDu6CgJAe62vrQ1tRl3uflh0dwQyIltaQL9w9iiP+HcrdXPYBc3db/foKncycM9JuAUd1nMqn3SnhFrLR8axRcU/Zc/g1fjv0NWfmvAQAXHxyCrYUTXO085b/RBlL1fqrwKkux5tACLBj9CwAO+IIK1ri3lx4cQjOz5kjPS1a43fhXj6UabolEIhy5+Y/cXmLVje0xh7kHPB22C3djrwIArkeeRPjTS+BVvEl9p62pKxU4crJxwxD/yXieGgUnG7d666WpTEZeqlTAq8qvR9QbK/fvk98iwGswCkvzEOg1VGYmj6YgODiYCXodP34cK1euhIaG+F4+JiYGT56IvyOqxgCTx8bmTUPhnBz5jTzrm6vrmwakKSkpKq1TNTYXALRqpdqxJ/kera2tVawdIYRIo6AXIaTeFZTkypx/NeIYRnVXPLZOfZIcV4rH4yExMREtW7ZUef2XNew1BYjHxzh3dx8AcYs9LRVSph0J+Qfjes6Vml9RWY4V+2YrXFckEkmNT1QXxNt8s91TYTvR0s4D5kbyf6C+fPlS5nwOXwuopyxqfTuMZU3z+fwaBbwA8ZhkshjoGrGmE17HYO+V3/FB78+gqaGFCn7Ng17KemZxOBy0aNZa5jIdLV0sm7ID+cXZ0NXWh55O028xZ2nSDEsny38Q+DYTCoVISUmBSCSCg4MDNDVl/xTj8XjgcrnMANAVFRXIzMxEbm4u7tyRHl+nuuvXr8PBwQG9evXCmTNnlJbPz89HRESEwjL37t1D69atWTn9eTweLl26xEwnJSUxr/fu3YshQ4bA1la1noJlZWUICQmBQCBAUVERbt26heHDh6u0rmR9QkJCZF5nDh8+jBkzZshs3PDy5UuZKSAjIyPh5+f3Tj88Je8eQz1jLJ+6C0KRuLdjVZoubU0d1jgzs4YslUo5+GGfL2BiYMHqqdHcuhWG+E9m9YZysfWoUd2m9V+EHRd+BgDoaRtgbI/ZeJQQKnPcMHm2/beSNT4aIA7IJbyKkZnSV1UbTy3F9x9uwcnb2/HgeQhMDCwwxP9D7Lvyh8zy3i5dwRe8aQhz6eFhJGc9VzkQ1dy6FQpL82Csz279Xr03TX05eH09evmMgL6OIdwdfPDb0S+VrwRxkKu6IyGb5Kb/lEXVtJiqqp4iXLJXyFfB65SmwG4IkgFGZQRCASu198huH8GrRWcUleXj96P/Y5Xt6T0cXi06yw14AcCdZ5fhYOUic1wkkUikMOBV5XHSXdZ4fYA404GiBnfVSfYWBIBdF9c0eoBSIBQgIy9Van4Fnyc3jTgAjO7xMTad/oGVIaC63ZfWon/HcfBv04+5Dl95dEzlgJeRnilWHfgEfGElfFv1wMPn7BTUkgGvqjpX9zIjDutPfsdMT+n3P7jaeUIoFOLAtT9Z5629ZQtM6DUfJgbmUtupreq9/6ob6PcBHjy/gcz8NIXlqtyMPgtA3AP340FLkFOUAQ2uJjyc/dRKkVuf/Pz84OLighcvXiAzMxPXrl1Dnz59AACHDr3pKTh8+HDWb+vqJMfrzc7ORkVFBXN/0JAkx/d98uQJ+Hy+3PuYKpGRb3qWqzI+sFAoREbGm1T3zZsr74VNCCHyUNCLEFLvqlK+VfcoPhQjus1oMj9MFfWckEUgrHkQ49ydfazpIyGb4GLbVmar4CqPk+5gUOkHUjfu0UnKHxTlF2ezxn2oT2fv7MWHfb6Qu7ygoGateNVlZ+GEVvbecLFtAxfbtqxl8gJXqnj69Cm4XC6r1R0AFPOkg2ixKRFYumtajfcFAC1tPWr9MIDD4ajVY6miogIxMTGwtLSEo+P7mSKotkQiERISElBQUIBWrVox6VO3bXsz5oqVlRUGDBgALS0tpuUnANy5cwdRUVHMtJ2dHV69eqV2HVJTU7Fnj+zektra2qzBpVWVmZnJugGVHEtMljNnzijsYSUpPj6edW5WBfmKiopgZ2endGwxoVAo9/1WefDgAfz8pFPFSgbuqtu6dSumTZum9MaekKaGy+GCqyH/N5aDpQuWT92FCn45tDS0Wd81VSlf5an+sBUAvhi9lvVdU8mvwKUHhxGVGI4WzVpjTI9Z0OBq4scpO1HB5+FZSkSNgx8X7h+ElakdsvJfMdO1xRdWsoIlBSU5cgNeABD54jb6+rIb1aga8AIAvqACGlxN/H70K+QWZcCrRWf09B6hVsCrk3tv2Fo4ITIhDDZmDghsN1StsUSvRZwAIDuQpQ51Al51YXTAx7A0sUVOQTqiEsMVpuys+jy8XbpiVMDMRrnvqEpRaaRvig6tApnf5DMGLIZztUZLIpFIaizb47e24vgt2Y2BrkeeVOk3/tGbm2Ftas8aXzCnMENujz5VqBPwkoXL4bLOuc9G/syMq9pQNtQwpWZVj8K8okzsvfIHsgpk/067cP8gLtw/iCWTNoNXXoIAr8Gws3DG3WdXkPA6RuY643rOg6ezH+JSI5lxGqsHvFRhpG8KkUgEDa4G0wh118U1+GL0Wtx+ckHqvE3LTsT286uwYPQatfelSEpmvMLl0/p/jdTsF6yAV2C7YbgRdUql7bOCtjeAMQGz4N2ya43qWtfGjh2Ln38WN/Q4dOgQ+vTpA5FIhKNHjzJlgoMVZ+GwtraGlZUVsrKyIBKJEB8fj7Zt2ypcpz506tQJOjo6TEr0R48eyfxNXaW8vBz3799npgMCFGe2AYCEhAQm84SJiQkFvQghtUJ374SQeqenrQ87Cye8ypFueX8t4gSC2o9qhFrVXml5kdQ8VVtxylpXUcCryrm7+zCup3h8qMz8V4iID8XNx2eVrlfCK2S1Rq5PysYKadasGRISEuq1Dm2ad8AHvWW3ziwsLGTlUFdXQkICEhIS0KNHD1aLtYrKcoXrBbYbKrMV7uwhP7DGEQAALU1t6OsYwtLEFkP9J9e4rjVRXl6O3bt3M9M6OjqYPLlh6/AuiIqKwt274hbRDx8+xMSJExEXx061lZWVhT179kBfXx/9+/eHpaUlMjIyWAEvADUKeCnj4+PD1E8dkte31NRUXL16Vek6hw8fxsyZinv1CoVChIeHS82veihgZGSEMWPGyAw8ZWRkICUlBa9fv1Zal4iICKkb9NJS6Yf31SUlJbHSuhDyLtFWobd5dfq6hpg79EfcfHwOzcwc4d+mr9S4Tlqa2hjUeSIGdZ7Ims/hcKCjpYd2LfxRUcnDqbCdau9fg6uBwHbDcCRkEwDAwrgZ9HUMkJKl/PdFlzb90MtnBP69/rdKv73ksTK1w6WHh2u8fnJmPO7GXkVukbhVe3TiHbV6vJkaWqJHuyEwMbBgjVM5OuBjHL25Wen62pq66NK2n8oPlhtah1Y9oK9jhJiX95Bb9GZcGMlAkYOlC7xbdlWph1/ki9uIfHEbP0zehg2nliIzPxV2Fk74aOB3Ko1JWxOJ6c+wXSItXlFpPitAte38Knw6YiXMDK1w9s4ePKhBYEMdG08vhaWxLQz0jDCh16d48vK+8pWqGR3wMY6HboWxgTn83HqpfA6YGlpCIOCzGkMKRUJWmXXHF2GI/2R0bh2kdr1UxReIH6hramiirLxEac8iEwNzaGnoILuQ/Rtjweg14HA4MDe2wfyRq8CrKMPtJ+eZQHJ1y/d+LHcfkg0fgwPnwtPZD3wBv9bB5KLSfJnzFfXqzC3KRHklj5WuNCMvFTmF6cw4laaGslNPZ+a/wrPkh2hm7ohW9u1QKajAoesbEJsaIbO8t0tXuNi2BZfLRYDnIDS3dkVlZTla2LaBpoYW+IJK3Ir5T+X3W+XIzX9gpG8GF9s2aq9b18aNG8cEvc6dO4fS0lI8ePCASfvn4OCA7t3ljw1ZxdfXFxcuXAAgHqe3MYJehoaGCAwMxMWL4pS7+/fvVxj0On36NIqKxM88zMzM0K2bdE/T6iTHIK4+BhohhKiLgl6EkHpnYdwMc4b+iD+OfYWcwgzWsuuRJxGXGoGubQc0aIssoVCovJAS9hYtmIGbq1TwedDRUj6GzaBOExESfQb6OkbgCypYN/OKPE66i3H4BCW8Qmw5u5wZT0GZkOgzMutbpX/HcXXSSrrK5rM/4uPB30vNl/dgGxAPVPvtmE34ab/iVI1V2rl0kZseZHyveXLXq03AS1JISAgr6BXoPRTxr+SPceLdspvMoJeVqR26tOmHsKdvxuz4YvSvMNQzrpN6qkuyRR4gDoKpkr6CsFUPKO3bt09OSXHQJSIiAn369MGpUw3z8NHLy6tGQa9nz57B0dERpaWl+O8/1R9EXLt2DT179pTbKCAxUfa1qUpRURGePn0KLy/22BjXr1/H8+fP5awl26lTp5CdnQ2BQABzc3Pk5spOwSvp2rVrFPQipBpbCycEB86p8focDgd+7r3g594LcamRKCorgEuzNjA1tEREwi2pcXYkCYQCJGfEMT3ShCIhftyjOLhe1YukqoHS1H5fYdOZpTIbZSnSprkvxvX8BBpcTRy7uUVqrC9VeTj74bqcB+TyDOn8IZybtUZBSQ5cbD2YlGmSfFp2g5u9N56nReHIzX/kbqt3+5HIKUhXt9oAgC/H/iaVqq62DHSN0bVtfzyMv4n84iwM7zodHA6HGYu0anxTWd8jkmkzldl8djky88UPnF/lvMSPe2fWWYq9Sn4FDodswtPkByqv8yg+FKGPz9V639XJSz2YXfga2YWvsfrfT7Fk0mbkFmUy49Ip06Z5B/i07MZKk9jSzkOq8ZYs+cXZaN+yO0QQISLhFmzMHNDcuhXuxV5jlTsTvltu0Ovi/UNMYz//Nn0xqNNExKZG4HXOS3Rp2x+62tL3YFXne05hOv44toiZH9R+FG7FnFdab8k0/Z+OWImKSh7sLV2kjhddbT308h4hN+glj42ZA6b1XyQ1X1NDE7EpihsSKlM1bvTB63+rtd6Fe/9iWNepEAj52HruJ6Rmv2At54CD7z/cAk2NNz3wc4sy8deJxcx0l7b9AEBuwGvph1tRWl4MTQ0t6OsYAgCcbdjp7wb4jUcPryFY9e8natW/U+sg2Fk4o4RXiKT0WDQzd4SZgtT79cnFxQV+fn64d+8eiouLcfbsWdy8eZNZPnbsWJWuPb169WKCXuHh4Up7h9WXGTNmsIJeH3/8Mdq0kQ4ulpaWYuXKN2OJT506VaV7ydu3bzOve/VSPE44IYQoQ0+wCCENZuag77D630+l5r/KeYmjNzfDuVnreskhLktdBL2mDfgaK/bNYs377cj/sHiC8huLLm37MTcD28+vUjno5WglHnMsNiVS5YAXIE5DVH0cmy5t+sGpmTssjZvB2tQed2OvIq8oi1k+td9XNR5TIiUrAVn5r6QGFo6OjpabWrCkpAQ6WrqwNLFFdoHyHhv+rfvIDHoN6zK1UVLXKBsY2ljfDF+O/R1rqw3yra2pg0GdJ6Jdyy4oLMmFu2N7pWN41aeqQZUlRUVF1WlrO6FQCA6HQ+MkSUhMTGQGu65vgwcPljmulSqSkpJQUlKCkyfVS5caHx/PGkfR0tISQ4cOZW6AVekxFh4ejhYtWsDQUPxwhM/nqx3wAsAaK0CVgFeVnJwcWFhYqL0/Qohybg7erOn2rt3R3lXc+l0oFCKzIA0nQrexGu/4///vKED8EFbe2DqfjlgJa1P7N2X//7uHw+FgztAfUVCSo3IAp3oKx1EBM+Hfth/iUiPh3MwdAgFf5m+n6f2/hr6uER4n3YWWpg66tOkLDQ1NtVIgd3Lvjc5txOPB2Jg5KCyrr2sI75ZdYWpoieO3tiGvKBNCkfi7t3/H8ejmMQA3o8/iXtw1hdupbliXqejoJm7AIJkC83TYLtyNlX0dH99zHto6dUQFvxx/nVjMBBEmBn2O1o7tUcIrxJOXD2BiYI7z9/+FjpYOpg/4Ruo3gqLfDA6Wqo/J+yonSWpe5IvbMse7Ute641+joCRHrXVqEvBqZt4c6bnJ0NbUQQVfOtPAx4O/h52FE37YPYOZJyvjgKzeR45WrnC0aok2zX3R3NpNHDjIiIWNmSOsq/2uB8TjQC2fugsPn4fg+C1xCmevFv4Y22M27jy7zEqdWVCai8l9v8TogI8hFApxJny31PYAYMnOKVj64VZsOP09k8K0b4dgVnaL8KeX8DwtimlQeTXiOABxT6mi0nzo6xoq7PF45dExuctkqX4dkUV8fsluSNilbT9k5qch4ZU4paF/m77o5N5b6l5JkruDt9rnaIdWgRjWlX0vdEJLD+WVZSpv417cNRSU5sLM0Eoq4AUAIohw4vZ2jO7+MUQiEQRCvtRYc2FPLkqtV2XmoO+gqaElNZ6hLPq6hlg2ZQdyCtLxp0RQTZG0rBcoKy+W6tEW4DkETkZectaqP8HBwbh37x4AYM+ePaxxrlQNXg0YMABff/01AHHDy8bSv39/dOnSBWFhYSgvL8e4ceOwf/9+eHp6MmVyc3MxY8YMvHghPnbMzMzw2Weqpd2VDAj279+/bitPCHnvUNCLEFKvyspLwOVyoamhBW1N+QO0iiDCnWeX0a+D+IdfUWk+sgpew9GqZb2kHFE36FVWXoKM7DSkJKbDQN8Q7dq1k5kOqLS8CEKhUOUHyiKRSGE+fI6IC22REQSccvA5PKaVmrG+KXS0dFFeKT1gsSwVleUQiNjBJjtLZ3hIDGg/NmA2zt3dDxGE6N9xPJpb165XQ2xqhNSN3JOnitMIpaalQE/bQKXt25g5Ysmkzawbdg2uBtwdfdSua3VOTk54+VK9lt9cDhct7TyYm1lJ+jqG0NHShY6WLj7o/RluRp+Bga4JBkukfHKwdAEsXWpc54qKCmRlZcHExIQJCgDiFHrp6emwt7eHuXnNgsqZmaoFZZXh8/nYsWMHMz1gwIB3csywugiq15dx48Yx44u1bdtWZpBTmf3799e6HtnZ2dixYwc++ugjtYKfBw4cwOjRo6Gnp4e9e5WPQePu7o7Y2NjaVJVx7NgxpWkaCQHEjQdu3boFExMT9OnTp8bXXiLG5XLRzMwRHw36FtGJd5CSFY+e3sNZD0yrgjCV/Aq8ykmClqY2mpk3V6kRjImBhdzgQZUP+3wBV3svmduzs3CCnYUTM7186i4cvL4ej5PEvWmtTe3hZOMuHg+0WrBqUtAC7L3yu9I6AkAvnxEqlZPkZOOGz0auBiAdNHJ3bI+LDw4BAAx1TcAXVkqN1ebrGoCBnSYiIy8FNmaOMnvSAMDQLlPg37YfcgrTmXHQ9HWM8MWYtUyaNB0tXXw5Vvq96usYwbdVADS4mlLBT1Vpa+mgQ6tAPHh+o0brp2a9qHXQ6+TtHWoHvABxL7VTYTulsmHIM3fYctiavxnnRigUYunuN8FTD2c/ppHcrCFL8c+ZZQAgM9tAdRN6fYq2EvcGgHhcKK8WnZWu69uqB3xb9WDN82/TF+ZG1oh6EQ49HQMM7PQBcw5xuVyFqQWX7fmINX3pwSHo6RigrLyEmSfrMzt0Y4PSusrjYtsWbZr7MoE6X9cAjOz+kZK12Lq07S8V9DLWN2cFgdo6dcTgzpOUbmuw/yQUluUhNiUCjlYtMWPgt0jOfM5KmQkAHk5+CrNcfDdxk8IUoN09B0kFX5Wlq49MuI3IBHGvnA96fwZ7yxZIy1bcax8Q3y8paygoax0rUzv09hnJBDerGOubw8+9F4QiAa5FnEAz8+YY4DdeZgrHm4/P4CbOYJzWp/B06Si1vL6MGjUK33zzDSorK1kBq3bt2snsJSWLs7MzOnXqhLt37yI+Ph6xsbGsjCOyvH79GmPHjpWaL5ldYceOHTh7lj1Ugq2tLQ4flp+2dOvWrQgKCkJ6ejqSk5MREBCAbt26oUWLFsjOzsaNGzeY1OGamprYuXOnSmP7JiQk4Nkz8XORdu3aKX1/hBCiDAW9CCH1auWBuSqXrbrRTs1+gZ0XfkF5ZRlMDMzxybAV0NNRLRCiKlkPpZ8mP4CrewsY6L5JKycSiXAsdAsi4m/Bjt8RmhDfuMfEP0I6ZKeyK68sU7m+sakRgIgDA5EVuCItlHKzIOBUAACMBQ4wFTq/qTP4iE64C1/XADhYuSoMeEkO7g4ARWX50Pn/BxXaQkMYCx0QH5MM12beMDQQB0gcrV0xa4h0SkJFuByuVD7+KkkZsejuOQgAwKsow/6rf0BQJDsHfJX9FzagWENxLy8OOAjyHc2MHfLD5O0IiTqNrILX8HPrqbDVoCrBiKqH8GFhYay84rJUH8NtSOfJ2HVpDfKLs5l5AZ6D0cd3DDPdprkv2jSvu15TOTk5OHaM3Vq1a9eu8PDwQHp6Os6cOcPUc8SIEbC0VPw/kMXIyKhO6lo9teX58+ffySCCZAvO+qKjowMnJyfExcVBQ0MDPXv2hI6ODs6dk99i3NLSkgl4AUD79u1lBr3s7OzQr18/aGlpYd++fSqNeVVl2rRpuHfvntJzp8r9+/fh7a3eQ07Jwb8VCQoKgouLC3JycpCdna18hf8XEBCA7OxsPH36VK161TeRSASBQECpRpuwtLQ01jlYUFDAOl4//PBD6OrKbwAEiP/P2dnZ0NLSUukh0ftEU0OL1QNMFi1NbTjZuKm97e8m/sPqldKhVQ8M6jRJapwyVQUHzoVPy24o5hXC09lPbmMod0cfzBj4Dc6E70ZrR184WrXEjajTEImEaOvUkQlKTen3PxjqmdSoLvIaFlib2sHD2Q85hRnwcPJDd89BSEx/imsRx5FXnI3RAR/D1U7cel+Vz9TKxBZWJrasHmCq1k+DU/vr2ohu02FhbIOLDw6hQ6seGNZlGuLSIpkgnDxONm4Y4v9hrfb9KuelSikCB3eeBA8nPzxOugtdbX242nniasQxuQGvz0b+jBO3tuFlpnhMUJ+W3VgBL0AcPFo+dRcTDJK8B3GwdMHYHrNx+P/Hvmvt2J41TtRQ/ylo3bw98oqy4GDlAg1u3X+/uDl4yw1mfjToW6mgnSKSAa/6MKDjeNhaOMHTuTMq+eVyx65SRIOrgeVTdyEuNRJJ6bHo6BYIUyMrnLy9Aw+fh6C9a3cM66La+9XgamJSEDtDRItmrTG86zScv3cA5ZU8jO0xG+1cuijdVit7LzxPk33v2r/jOPTrEIzM/DT8ffJbleomaf/VdVg07i8kvI5BdsFr1rh11X03UX7KVWUC2w2DlqY27sddh59bL3TzHMha3ttnJAAoPRer0ik2FAsLC/Tu3ZtJT1hF3RSFkyZNYlKTHzt2DIsXK+75VlFRofT3eGZmplTjxoKCAoXr2Nvb49SpU5gxYwaio6MhEokQGhqK0FB2ql9LS0usX78egYGBCrdX5fjxNwHNSZOUB4UJIUQZTn5+vqixK0HeHzweDykpKXB0dFR600/efjmFGfjj2Fcql+/mMRAD/MbjxK3tTEtNLoeLoV2msAborgulpaVSY+zkcRNh5WCCaf0Xoay8BLGpEcgtysS1iBPQEZrARsBOh5CsJXsMhy5t+2FQp4kyl0kSiUTi3PJ5xjAU2QAA+ODhteZDcKEFe770wLBlnFxkaT6Bu6MPYlMipJZ3cu+N5tatoKWpgwPX/pRazhFxYc/vBO7/t3mwtrXA8CGjkJaWhsjISOjq6sLf3x/6+voAgKiEOzh8802LyWn9v4aLbRvwBZXgcjTA5XKx9b+f8DIjTmpfc4f+CNv/b/l87s4+hD29iOaVigfqzecmoVAjVeayTu69EeA1GADUvgkVCoWI+D/2zju6jSpt48+oy73XuMe9xE7vvZPeG6QRWFhaWGCB3aUu7ALfLr0sEBIgIaQTICGE9EJ6cRI71YntOO7dltU13x9CE8kzI41kOcW5v3N8jjRz750rWRrN3Od9n/f0aVy7ds2unZlUKsWCBQsAmG8Uvv7a/sKNv78//Pz80KdPH3h63lxkoGkaNE27bCEnFJqmsWbNGqZIsDWLFi3C7t27baL5IiMjMXbsWN7xjEYjvvrqK9b25ORkDBw4kKOHc3DZ93Uk0au5uRlXr17FkSNH2v1Y8+fPh0wmQ2NjI6RSKZTKm9H3x44dw+nTp1l9pk+fzlpELygosLEWHDVqFKKiophF0rKyMvz888+C52X5f/LN4VbRrVs3xpKztRDhiAULFkAqlXJ+Xi372ouioiKmVgJgXhBRKBT47bffUFZmDgjw8PBAt27dEB8fD5nM/ZnQBoPZIo6Ia8LR6/VYv349mpub7bbz8vLC7NmzWds1Gg2KiopQV1eHs2dvLkr26NED2dnZ7p4ugWCDRqfmzeDqCGh0LXjjO9vacy/M/hjnrh2BVCJHl4S+MJmMuHj9NPRGHcICohHmbz8L3XJP6xvohRMFe/C7g9pQUcGdManfIpY9XrO6Af/7+TXUq24GZkzu9yBSonOYhXmtXoP8ouOQSuRIicrhrOMmFK1eg00Hv0Re4TFM6LMAPZLvjJo5Z68daVOGlivMGvI4VOoG/PSHxeIDI55BYuStt767VRRWXMSyX95kbbcWqSvrb+DDH150+Ri9UobhzNXDUOvY4mTniAw8MOKZW2Jtvu3Yarv12v4263+3fC1q06ZNWLjwptgpFouRl5eHsLAwwWNoNBpkZGSguroanTp1wpkzZ+zeaxYVFTkdWAYAUVFRNtcifOh0OmzYsAEbNmzAhQsXUFlZCV9fX8TGxmL8+PGYO3euYFtwmqaRk5ODwsJC+Pj4ID8/38a5hEAgEFyB3M0SCIR248C5LY4bWXEw7xcMzBpnY6dgok1oaYeoPr66UlfL8qHVq/HF1n+iquFmppQE7EjfTvre0FKNqBFfgom6WUcit+CQXdGLpml8te3fKKy4ANBANH3T4kECBaIMfaED98KZkg4AaODi9dOgKApzhz6F7SfWwWDUY8agRxAZFAcAuMITyedBBzGCFwBUltVAp9Ph119/Zd4To9GIESNGAAASI7IwKHkqmk01SInORny42YLBunDx6O6z8L8tr9kc5/7hTzOCFwAcv7yH9/2wRk778O4b3WO2y1aXRUVFOHHCcVHxmJibc5bJZFi0aBGnCGShrq4OdXV1MBgMGD16NLP9VtWrUqvVnIIXYK6RZi14AebFf3tYFrtbo9PpXJugAJyxA72T0Wg0WL16dbseQywWo3PnzkhPT2fEDuvMLQvx8fGcghNX1kh8fDwkEgmqqqoQExOD4OBgm/3O3IwnJd3MBEhPT78toldwcDC6dOmCuLg4ZltEBH+9jNb4+Pgwotbs2bNZ/9OmpqZ2s6orLi62EbwAYO3atax2LS0t2L9/P/bv34/FixdDr9dDJpO55Zxz4cIF7N+/H1KpFP3790fnzm2zuXWG6upqFBcXw8/PD7Gxscx5oaWlBWfPnoVCoUBaWlq7io6uUF5ejp9+cmwbBpiF8cbGRs7vbVFREctW99ixY4iKiiK15AjtSkcWvABAIfPAxL4Lsfl3s73ynKFPwkPuhZ4pwwCYhaDWNXoB2+AtLrR6NbYd/xGXS8/YPf5zM96Ht4cf5z4vpS+WTnsHdU1V8PcK5rwekksVdrMbnUEuVWDWYH4bvNtFZlwv0LSJyUjjY+bgP0MiliK34HfGPlQofxr3CnOfZOF6VQGy4vugT+oIdAoWXhfubiQ2NBmLR7+Ab3e8C51BgwUjn0NCRLpNm2Bf/uulfumjUVF3A1dK+cWQxMgsZMT1QkxIEl76eoHNvvkjn+Xu1A70ShnOK3qNSHccmNoeTJ48GZMnT27TGAqFAo888ghef/11lJSUYOvWrRg3bhxv+5iYGNTX17fpmPaQyWSYPXs2ZzCPs+zYsQOFhYUAzAF0RPAiEAjugIheBAKh3aio487Yscd/1j2NqJDOaFLXM9skIrEbZ2XG3iL+V9v+bSN4AeaaY60RQQIlHQAfUyfUiwuZ7S3amyKEyWTCgXNbcb74JOIj0jCkyyS8v+mvVvZ33IuUMti70KPMM6JpXCrJxYKRz7JupiU84pCIZi8WXrx40UYEtFxwAmbxJiYo1W52ZmRQPHqlDMORCzsR4B2C2UOfYEXIyiQK6PWOhRMlHQBPUwhUInYNKb1RZ1f0ommamXNrDh486PDYAFhZE2KxGP3792fZNbTm+vXrgsZ3N3ziLWCu5cXXRyzm/k7xiV6txTN30tzczLkAfLfx7bfftsu4iYmJaGpqQnp6OuLjhdV8s846tBAeHs7ZlqIoxMTE2Ai+rfdziT+t8fLyQk5ODvPcw8OjTfW0LBlj9fX1dusKWJOeno6+ffuytlMUhZSUFKZOgD169uzJPPby8oJUKoVer2e2tafo1dr2RgjLli1jHs+bN88m489ZVCoVU0Bcr9dj9+7d8PHxQUhIiMtj2oOmaZSWlqKgoEDw5+To0aMYMmSIQzGutLTUpkZFamoq+vd3z6KxNTqdTrDgZWHNmjXw8vLCrFmzmN8rmqZ560hu3Lixzf9bAuFep3vSYF7XiLqmSgzpMgm7c3+w2f7JTy/htfkrOK8rW7TNWHP0P7zHG9FtBgb+4U7gCBElQqBPqKC2HZms+D7w9wrG51tfZ+2LC0vF0OxJiA1LAWC2aRyjmo1l2/6F2qbKP7Z1xYXrJznHHpYzhSV4AUBUcAJT/+xeIDYsBf+Yx28vSFEUnp76fzh2aTekYhn6pI207IFCpnRoRWldV/m1+StQWlOIAO8Qt5cpcIS/dzCemvI2thxZCbFIwnwu5g9/DrTa/Rnyt5KHH34Yn376Kaqrq/H+++/bFb3uJt577z0AgK+vLx5//PHbOxkCgdBhIKIXgUBoNxQy5y9wdQYtrpba1phpD3/50tJS1jZPUzCaxDdQWlPI0YPfCdbLFGYjenkr/ZjHF66fxG8nzQu2JdUFuFqaZ1PvieIRvexBQQQaZrHj6MVduHTjDJZOeccmOlQq5rugZ78OIfYFdudDURjX+wGM7TUPFNgZTkaTESpNIyQQtmCX4NMDZ5rZWYL2/NcvXLiA48ePAwC6d++OlJQUm/1qtVrQsS22jtbEx8c7FL0A8+Inn9UYTdMoKSmBTqdDbGwsr+jkLCUl/MIyX/2yGzduIDo6mnMfn+jljkwsPn/4NWvWoH///oILOd+JWIQCd5OWloZ+/fq51LdTp042nw9X7E0seHl5scazZuLEiQgICGDZ4Q0YMACpqakQiUQIDAwETdOoqKhwKBJYi2d+fn6YOXMm1qxZY6eHmYyMDLtjtha9KIoCTdPo1asXdDodQkJCWN8Na8ELALZv346FCxfi1KlTTCZb7969kZqa6pId4OnTp3Hs2DGn+3GxcuVKl+1Cm5ubOYXNvXv3chZBbysmkwmbN292qtaahd27dyMmJoY342vr1q2srNbz588jIyODyXZUqVQ4cOAAiouLkZ2djR492HbCjhBigctHc3MzvvzyS2RmZqJnz54OI7E3b96MWbNmuXQsAoFgH5lUgT1nuGsQrdz5Lu4f/rTNNhNtwrub/mJ3zF5/ZJERnCMqpDMTSGchzD8ai0Y/z2rr4xmAxye9iaqGMgT7htu4UABAY0sdTlzai/jwNJfq/N2r+HsHY2Q37lpTIpEIj054HZ/8+A/Wvta1xyiKshEaDQYD6urq4O/vf0vskwN9QvHACNvvqcWW9G7Gy8sLL774Ip5++mkcO3YMO3fuxLBhd/f55uDBg0yA6jPPPEPqmRIIBLdBRC8CgdBuRIV0xuUb9i0/uKBBo2/6aNAmE4wmA0L9O7l9blxRmzqK30aRK9PLgqjVqbRJXY8V29/GgpHPYd9Zq1o4NFBXqUKAKRFqUS3UohrwZXrZnbuV6AUA9c3VKCg9h8ROWcw2T4U3z+tgCyEqlXvsI2nahOtVV9GibcblkjM4V3QUw3OmoaAs7495C3ut9XUNEEtkMFLCLPU0Go2N6HDgwAHExsZCoVDgwoULOHTokODXwJXtIpcLK2JfVVWFyMhIzn1Hjx7FmTM3vwvuqAtkKRrMx549ezi3FxQUsBb2aZrG5cuXeW8E+QQ0Z7CXZXPgwAEkJibelTWEtFqtoAyi8PBwDBw4EEqlEmKxGNeuXbOppWWNp6cnwsLC0L17d5fnFRMTA4VCgcbGRsTHx6NTp7adR3v16sUregUHB3OeUymKsrFLpChKkF1icnKyzXMfHx9MmjQJP/zwA2+f/v37280Y9PLyQpcuXZCbmwuxWIxBgwYhIcFxdLdMJmNlBi9fvtzm+eHDh3H48GH069cPaWlpDse0cOPGDbcJXha++OILjBs3jjezDzBne2o0Gnh4eICiKFy9ehU7d+7kbFtfXw+apt1u13r58mWXBC8LjY2N8PPzQ319PVOkPSkpyW79uc2bN+P+++8HAHz33XfM9tOnT9tYcfbs2dOuSKzX61FbW4sff/zR5flbOHv2LNRqNa5cuWK3XVNTE2pra1lZhiaTCRcuXEB9fT2SkpIQFORcvUsCgQDsyd3MuAW05lJJLv6xYj7zPCE8HfOGL8WgzAnYe5Z9DlDKPbF0yjuQS0ntalcZ1/sBdEnoh/PFJ9C180AE+fJfN0jEUoQHcAdy+Xj4Y0j2pHaa5b1LeEA0Uwessr4U16uuICq4M0L8+K0RrWurisVizJo1izPQkCCMBQsW4Ouvv0Zubi5efvllDBky5K62in/11VcBmK////SnP93m2RAIhI7E3be6RCAQ7miulZ3H9hNrYaKNKK2xtepJ7pQNP69AJnrP3zsYdU1sCzal3BMVddchkygQHdKZsbJwJ+5YxLdm5uDHsGbPR8zzgtI87Dq9CTeqb9rCeZnCEGAyWzJ5GUNRhfPQUtzZL/aQ0kpoqVbZByfX2Yhefl5B6ByRgSul52za0RS/eNdWjCYjvvzlDZttPx22joJnL5pqqHooaD/W9mj0RjF9BEZKCwDomzaK97gbN260eU7TNBoaGiAWi3Ho0CHe7CULoaGhqK+vR3Z2Nq9tWZ8+fRyKZ/asBq0FLwBYsWIFFi5c2CaRp6amxqV+VVVVMBgMqKysRFNTE2JiYnD27FmH9ZfaY+HbmpaWlrvG5tBkMsFgMEAmk6G4uNhhey4xJCEhgVP0mjZtGvz9/ds8R6lUij59+ritULc9Sz9nPxe+vr68mX/dunWDtzdbtA8ODsaUKVNw6NAhyOVy5OTkwNPT0ynLt549eyIjIwNisViwmJ2YmIi8vDxBbS2RqkIz9ISO6yw///wz5s6dy1pQMhgMNoKdWCxGQEAArxWqhYaGBpejbpuamlBeXo6QkBD4+voy28+fP+/SeBZan/cB4NKlS3b76HQ6bN682aEAfPToUWi1Whury+rqatTX1+PixYucmeJcDBs2DEFBQfDw8GAJpdY4Erws/PTTT5g/f77NtjNnzjDC6fnz5zFr1ixOe1MCgcDPyG4zIKJEOHF5n8O2BWV5ePXbB9E9cYjN9sTILMwbvhQi6u5deL6TuJNtB7VaLa5cuQKFQoH4+PhbUsP3TiXEL8Ku2AWYA0Usghdgvl9avXo1Fi9e3N7T67CIRCLs3bv3dk/DbbSuZ0sgEAjugoheBALBbRhNRqze8yHUWu7MIZlUjrE95yHUPwot2mZ0TxqMf3/PLqas1qpQUGpeDDxffAK/HjfbWs0a/BjSY523IOKcK4dA4UWHohaXeXrwi0WUiIIPR4Hq3ad/sB3fZBt5H2xMRbn4tIOZch6RtaVLfB/WtjlDn8S/v38MOoOW2caV6eUuZBJhi8gMFNAjsz/OnjnH2mU0mBCJHjCJ9PDyU2BIF+7Cvw0NDZyZagaDAeXl5Q4Fr5CQEEyYMMHhVIXUtOETUvnEsIKCAlZGizOUlZW51K+hocFmAbZ1zSJ7/VovfDc3N6OyshLBwcGcQoU1jkQ6e3X23EldXR327dsHtVqNrl27IinJOcubsrIy/PLLLzAajUhISHAYWenv78/7f1YqlSzrTXcIXu1FTEwMq+7QtGnTnB7Hy8uLJXpJpVLMnDnTrogVGBjY5toFzkYW9+zZ02lxKj8/H2VlZairq2O2zZgxw0b0AcBbw4kPhUIBjUYjqO3WrVtZ/5vWwovRaHQoeAHAunXrsHjxYohEIjQ2NqK0tBQhISEOa5s1NDTghx9+YL7bEydOREhICGiaRmNjo6DX4W6qq6sFZZjl5uaiqakJQ4cOxZdffunUMUJCQhAbG4vY2Fjm/DB9+nTBten4sD5H0jSNPXv22AhmJpMJ+fn5Tlk1mkwmiEQimEwmFBQUgKIoxMfH39UR4wSCs3gpfTGp32JM6rcYaq0Kb65+1GGf45d3M48jA+NYNmqEjolGo7Gp4VpeXu6yDfW9QEVFBWdWtMlkgkqlIkEaBAKBQGhXiOhFIBDcRqOqllfwMu+vg0gkQo/kIbxt7PH9no/w7PR34eNpf6HNEUaTEWptC+c+hckfGlEda7s9e0NPT0/O4sitkYF9YR9mzHbYrzUisOtBdYnvy9omlchwX6/7semg9YJd+2V6OYKibcU6sUiM5KQUTtHLgsgkRUutEUWFxSzhoLCwEL/99htnv9LSUrv2XhZaWrg/B67AJ3rxCUqXL19uk+h18iR3sW5nESJ4cbWrra3F5s2bGWExODgYEyZMYC2WVlRUYOfOnQ5tNDdt2uRyPSJnOHz4MCorzUXP9+7di9zcXPj4+MDLywtdu3a1K7rQNG1jn1ZQUODweFOmTOFdQA4NDUVhYaFzL+A20rt3bxuhZsqUKS6JdAEBAayaS9nZ2U5lbd0qXM3GtBa8AGDt2rUYO3YsY4Ha1NRkt/+4ceNsPmvz589nagbq9XqsWLHCqeO3VWRatmwZ0tLScPnyZeZckJWVhS5dukChUKCpqQk0TcPHxwcNDQ2or69HXl6ejVCzefNmjBw5EjU1NdBqtXyHumO4evWqIFHQgkKhYOwTW+Pn54cHH3xQsIA2efJkbNq0ibXdIlLt3LkT165dY+0/ffo0p+jV1NSE3bt3o6KiAsOHD4e/vz+vCLd7983F/NGjRyMqKkrQnAmEjoBS7ompAx7Chv2f223nrfRDdtQQZCZ1Q3gQ+Y50REwmEyjqZq1iLivg/Px89OnThwQKcKDVau3aAO/atQvjx4+/hTMiEAgEwr0GVV9ff/tWQAkszp49a9ci625Hp9OhoqICoaGhzOINoePQpK3D9vMrePdnhPdHcqjtYkxVcwn2XREe/ZwZMRBJId1cnSIAoL6lEsfPH4CviX2T2igqQb24kLVdYfJDiDGDczy5XI6srCwUVOfidAl3jR4xLUekwT1ZalXi83/UA7vJlC5Pcdpr0LQJB69uRkVTIQBAaQpEsDHV4TG6d+8OiqKc/s5uOP0u7z6ZyRthxpt1UkQiEbp16ya4po31Ql59fT0uX+bLyjNny/j5+XEuCloTFRUlqMZQQ0ODQ+us+Ph4BAYGsrZrtVqWvaEFZyLyW3P+/Hk0Nze73N9ZkpOTbewHL126xMrWUSqVyMi4+T1pbm52ysbM3vtRW1vLCEQxMTGc77UQ7H3e/P390blzZ979Qj4HrbH3mlpaWmyyiCIjIxERYd8mRgjt/VvbVqtLrVaL8+fPM+KJt7c3kpOT71iLIFf+7/ZITEwERVG8Y6alpcHT0xN6vR46nQ5KpZK1oGYwGHDq1Cm7x4mNjUVzczPq6uo69LXlnYDQ3xKTyYQTJ07YbWM5D+h0OuTm5rL2c2VcWsN1zjl+/DhvzSJHdOnShVyz3wUYjUbU1dVBKpWyskoJzrP9/Ndo0tZy7vOS+0Ep8UGIJBHxkSnk+9HBoGkax48fZ56LxWIEBQWhoqKCs31YWBgiIiIgFrODEu9lKisrHWa0+/v7Iz4+HpcuXUJTUxPCw8PbXIPWHvfCWpRYLEZmZubtngaBQCDcERDR6w4jISHB5TotBMLtJiDMG3OfH8q7//v/24OqEnYdl+RunTB4ehZkCqnDYxzach7Hf2vb4mNEfAAW//l++JjYF9VNolLUia+ytstNvgg18l9AfvLJJ6hprMD8f4zg3K80BSDYmMa5z1lqxJegElXabPvwqc38HSjg8XcnAgA8TEEIMjqukfbOO+8w2TDO8Ph7E3n3yU0+CDXerDumVqvx0ksvYcmSJYIs5p599lkAQEpKiiAf+IKCAiQk2K8HsHr1akEZUwqFAi+//LLdrI/8/HzOui2hoaF45plnWNvr6+vxxhtvsLYL5fXXX3dbvSYhLF++HPn5+czzd955h7ft5s2boVarMWvWLKeOYfkft0YkEuHvf/+7jYXiCy+84NC+0hqZTIY5c+YgPT3dbrvi4mJs3ryZs1aXvdfMxbvvvuuw/k96ejq6deuG0tJS7N69+54RJ6RSKYKDg1FXV8eyeLzTEIlEeOutt27Jsf7+9787lQVFURRomsaECRMwYMCANh//3XffhYeHBx5++OE2jyWUkpIS7N69GyEhITh16hRqamqQmpqKsLAwGI1GKJVKaDQawdaW1dXVzP+rX79+mDRpUjvO3gzfuYuPkSNHYsQI9vXCqVOn8N133wEw/2/ffvttp+fS+tw4btw4DBo0yOlxrHH29REcExgYCIqiBNltOoKiKDz99NOM8Lp161abjD2C88SkhmDCw2zrcAtXckvxy3JhQVt3E87Y6HZUFi5cyKrDKoQ33ngD9fX17p/QXcrEiRPRv39/l/oKvT8jsAkMDBTkREEgEAj3AkT0usMgmV6Euxl7WT4AfzbSqZJduFrNjmbmIsY/DQGe4TDSBsQGZEAqdv5z1KCuxon8g/A2sTMqmkRlqBOzLxQdiV4ikQgp6UnYdoHbusjbGAl/k2MLRCHUi4rQKL5us21q9lLe9jRN44czH8JEG+FhCkaQ0bGlXmxsLIKDg53+zuaV/Y4LFUc497XOlpNIJMjJyYFGo8HZs2cdjm2JXj9z5ozbrLGysrIglwurRVZWVoaSkhLe/X5+fkhMTGRtt5ft5GoEfWNjIy5evMja7uXl1W7ZX9aZbEajsV1uRi0ZhhYaGhpQV2e2RW0dYSs0s8JCRUUFp5DFhVwuR2ZmJut8JSQrMSIigrGwu12Q31r30/p7bDlHAuZzbE1NjcPMUnsEBAQ4FOntoVKpbERpZ5HL5UhLS2OE/ZMnT96y61Eh32UhGVIWEhISmHpjNE2joKCAZfdojZ+fX5sWKrOzsyGVOg7asaZ1JoGF1r8JQjOhrcnIyIBSqRSUDSiUnJwcl60+CWwuXLjAWJxKJBJkZ2e3KdO1rq7Opr6bJZPeFUwmExobGxnh1M/P757931+tPoNTJTvhowjCoM7TIZMoQNMmGGkjTAb6jvudrampwdWrVxEREYGIiAjBnymj0QiVSmVzXZmZmXlLA6vuFNp63myLg0NHo62OFJbfMndyL1wfk0wvAoFAuMm9eQV7B9PRf6A0Gg2uX7+OqKioe/JCuqOz4bT9/Tk5OZzby/XnBYteRXX5KKozL+zFxcQjO6mnM1MEYF5sOn/lDMARyEjRrnmym0wm+Hpx1LahgShDX1Bwn9e7nynGRvTyVPggOzvbbp+MzM+w/Nd/o7bCfh0ZCxEREUhPT3f6O5uZlYFXvmGLXplxvaAqlsNgvFn3SiqVMvMWInplZmbi2rVrbq0FY6lHI4Ts7GyoVCps3bqVc4E0MDCQeT0VFRW4ePEifH19mcVXLnJzczF9+nT4+fk5Ne/t27eztsnlckyePNmmwLY7qa2txbBhwwAIq2XliM6dO9ss0lm2WbK5ysvL7S74Xr9+HaNHjxZ8vLVr1wpuq9VqkZCQYGPn2NzcLGgBOjExUVDmYntCfmvbhz59+uDGjRvw8PBAUFAQa7+QWlt8xMbGOjyP24OmaZdFr6ysLPTq1ctmW1JSElatWuXyfJxh6NChghafmpqaOC0hIyIimIzKjIwM9OrVy8YOMicnB0ajEV999RWr77x58yCXy3Ht2jVcvHiRVWvOEVlZWS4vcsbExGDDhg3M8549eyI5OdnmO+uM2GdBLpcjOjraZuy24uHh4VLmw52KVqtFeXk5/P39bc7zt4Kmpiab3xKDwQAvLy/OoBl7aDQatLS0wMfHBz/88IPNPpPJhKysLLt1hgoKCrBr1y4olUoMGzYM4eHhMBqN2LhxI+saZ86cOfD0ZNel7ehkIxtT8ADnPr7fWbVaDYlE4rQQ7oiWlhacPXsWBoMB6enprOvGgwcP4upVs1NFaWkpSktLMXz4cMTF2Q+427t3L+d5NT8/H4sWLXLb/O8GaJoWXHeRj6KiIkycyO96cS/R2p536NCh2LWLuwwAF5WVlW5/L8n1MYFAINxbENGLQCC4BVdrRQCAWOzajWF5rbCsjdZUN5Yj0DsM9RoVax8F7qhIvu3WcNmBKGh/twpeFqQiBfQm8/G6dnZsaSWVyPDQfS/h/PnzOHDggMP2rkb4i0USSMRSGIx6m+1je87DpuLNMFgpjdbilVwudyhmbdmyhddP31WcXZTw9PTEtGnT0NTUhAsXLtjc0JlMZkFPpVLhp59+EvydWLduHR588EGbiFyj0YjKykp4enpyLshxeeTfd9997XoDV19fj/r6evj5+Tl108pHZmYmS/Q6cuQIhg8fDgD46aef2nwMCzdu3GDVH3OEpd6UBaGRv/dqRPy9gFgsRnR0NO9+qVQKpVLpkl2jtXWnK1AUhWnTpmH9+vWC2k+dOhWXL19GYGAg4uPjWfs9PDwwZ84cxmqvvVi4cKHg70y/fv1QXl6OxsZGAOaIeqFCoVgsxoMPPoi6ujqUl5cDAOLi4pgo8oSEBMTHx+PChQsOfyPHjh2L4OBgSCQSu6KCIwICArBkyRIANxfiWpOTk+O06HXixAmn+zjiypUrHUb0KikpwS+//MI89/b2xtixY2+Z+PX999+ztu3ZswedO3cGRVHMtQTfZ4umaaxdu5b5HvBx+vRp5OTkcGb7FBcXM7/jarUaP//8MwYNGoQDBw5wXv999913rOuUuwGj0Qiapm/Z73Jubi6OHj3KPM/JyUG3bt1cft9MJhMKCgqwZ88em+35+fmscydX0MOOHTuwaNEi3lpTfIEEgPm902g095Qw0FbBCzALNdXV1ZyBMfcSlpqk1gQGBmLJkiX44osvBI1RWVkJk8nUpt9ZAoFAINzbkJUZAoHgFqoaylzuG+wb7lI/inLtIvj73R/CWO0JT4Sw9smlSsBF/Y6maUQFd8b1qpsL+QFG1+2q7DFv2NO4VHoKgT6h6JYovFaHZTHFEUeOHEFWVpbjhhw8N+N9vLn6UeZ5clQ2vJQ+rJtui1UeAKSmpuL06dN2x3W34JWRkeFS0WmKouDj48NaRLGIXJcuXXJaBK6urmas0vR6PVauXMlYC40cORIxMTEOx7BkSnTt2rXN1oN8dl979uzB0KH8dfucwfr/b8FiDyf0cyrkZrj1AqdQrl69ij179qC2thbe3t6MFZUjIiLYtqmEe4dp06Zh06ZNaG5uRmBgIJRKpV1bVAu+vr5tPra/v78goWrcuHEICAhgZXe1xtPTEzNnzsSaNWvaPDcuBg8e7NRitEQiwcyZM5nzq7MLyRRFISAggDf7lqIopKamori4mNcK1SJS3SooisKkSZNYmTzuxpHFoyu/vxqNBps3b4ZSqUSPHj0QHu7atZ67OXjwoM3zpqYm5jM+ZMgQdO7cud2ObS+4p/WC++jRoxEVFcVqd/HiRYeCF2AWPz08PJCSwq7jyhW4snfvXrvjnTp1Cl27dnV43LZiEXoAsxgtEolQVFRkk+E+c+ZMhyLllStXmLpmycnJGDhwYPtNGmY7ZmvBCzC/ZxUVFbjvvvtcGvPcuXM4coTbMnzFihVYvHgxKIriFMwt5OXl8V7Pc9lkW3PkyBF07twZMpmMuUbtqDhrcSuRSHjrym7atMlpkZim6TaLygaDAdeuXYNEIkFsbOxtE6lNJhNncJ6HhwcAYNGiRZyZ11zk5+cjIyPDcUMCgUAgEDjo0KJXcXEx/ve//2H79u24ceMGZDIZ4uLiMHnyZDz44IPMD6872LNnD9asWYPDhw+joqICEokEwcHBSE9Px6BBgzBz5kx4eXm57XgEwp1GbsFBx414yIjtiQ37P3eqT3x4GgJ9Ql06XmX9DQSBvQgAAMG+nVDReA5GU+tIV8c3DnV1dTaCl7lX26PTkpOTWTemYf5RiI90XJurNVw3IXy0tLS4FF2nlHvi5fu/xOk/PhPZCf0AsLMBretNJCYmOhS93Enfvn3bHLXe+r2xCDWuFKUvKSlBcHAw1Go1Vq5cabNv+/btNgutfIKQpTZZt27d2iR6jRs3DiEhIThx4gTLmqSqqsotC+CdOnWyezNeViZMRF+2bBmGDh1qtxYSV90cIVh/HoUKXllZWfdUVDSBjUKhwKxZs2A0GiEWi0FRFL755huHmawhIewgDFewZKPyZXwlJSU5JT74+Pg4LXx17doVUqkU165dg4+PD/r164eKigro9Xp4e3ujsLAQISEhgsR8Ltp7Ia9bt26cope/P4eF8S3AXsZA//79ce3aNadtGa0ZPnw4YmJioNfrIZPJoNfr8fXXX7PaWQcZFBcX4/Tp01AoFOjduzdLgDh06BDOnTsHwFyD8ueff8a8efPcXp+Fj7y8PPz+++/M8wULFoCmaZSWltoVjHbv3g2FQoFOnTq5fGy9Xo/a2lr4+/uzbDudEQ+3bduGSZMmISgoCCqVCp6enqirq8P+/fsFj7F//36EhobC19eX+d+ZTCZWJrMQTpw40a6iV2FhIX777TebbXv27MH999/PsnRes2YNS4C2Fg1MJhMjeAFmcSc1NbVdhZuNGzdybi8tLcXGjRsxceJEpwOt7IlSNE3jxo0bCAsLw7Zt23jbFRcXIysrC4WFhTh8+DCampogk8ng5+eHyspKu8e/dOkSkwlm+S3oiFRWVmLz5s1O9ZkyZQquXr3Ke4156NAhpl6lPVcJjUaD7777jsmwjIyMxI0bNxAYGIgJEyYIDgzR6XQ25+2UlBQMGODYCcTdmEwmLF++nHWvYm356cz34NChQ8jIyIBGo0FNTQ2CgoIE12ImEAgEAqHDil6//PILHn74YZsbm5aWFpw6dQqnTp3CN998g7Vr13JaujhDfX09Hn30UWzdupW1r7GxEQUFBfjxxx/Ro0cPl7MmCIS7gX1nf7a7PzqEP3LWaDIiwDsEtU2VkIikMJgc34x7yL3RO3WE0/NsVlsszrgXzeqqGvDEzH+hoaUOV8vysSd3MzxMQQgycotk1nAtIrhD9EpISGDd+DqbSdTS0gKJROJUQeHKykqEhYU5dRwLErEU3ZMG22xrPWdr0cgdQQhCbcVycnKQnp7e5uPxiV6uWH1evXoVOTk5zCJha1paWpj3iM+mz5FVY2ZmJvR6PbRaLUpKSngXvcLCwpiMh9aiV1uJjo6GTCZjauD4+PjY/E5HRkbCZDJx/qbycfDgQcTFxTH/D5qmUVBQgKqqKkRHR6Oqqsqtr8EePXs6X2OQ0PGgKMpmoWrevHnYsWMHNBoN56J3enq6W4Ucf39/zJo1C1u3bmW+XxKJBCNGjHBpMd/Hx4dVgy8uLg7du3dn6srU19fj+vXrCAwMZLIdra97rTNW7vSMgaCgIOTk5LAsTZ2pIehOKIrC8OHDsWPHDta+1NRU6PV6QaKXxQ7N2lrKy8sLMTExEIlEzEKiTCbjrL2ybNkyzJ8/nyWIlZaWYv78+cxnuLm5mfO3zBLQsWDBAkilUrdkNnBx7NgxVhCNM7X2Tpw44bLoVVVVha1bt0Kn00GhUGD8+PE2tZeE1IW0xh0ZfuvXr4efnx/Gjx8PhULhUmCOhSNHjuDMmTMAgDFjxti8TxqNxqamaE5ODrp37w6dTgepVGr3f20ymViClwW+OqXNzc1Mts3q1asBmM8zw4cP57y+yc3NZeyT2wO+rB8AqKmpwffff4+5c+cKHo+maYfZR3v37nVo8VpWVsayk9PpdA4Fr9Y0NjZi/fr10Ov1SE9PR1paGvbv34/q6mp069atzWsqlnlZ3BKSkpIglUrx22+/obi4GGKxGLNmzWrT/YLl+txy7rF8JvkEr/vvvx+FhYWoqKiwsYGUy+Xw8vJCTk4OunTpgmXLlrH65uXlIS8vD56enpg6dSqvUPPTTz/ZWIpazuU1NTVYvny54Ozi1uflCxcuoFu3brzvl8lksnkP3EVxcTFncJ5SqbQ5VkZGBut3IjU1FefPn2f1PXbsGC5cuGBTRkBoPWSdTgeKotxeY49AIBAIdwcdUvTKzc3FokWLoFar4eXlhaVLl2LAgAFQq9XYuHEjvv76a1y5cgUzZszA7t27Xa6j0NDQgEmTJjE3VuPGjcPEiRMRFxcHsViMkpISHDx40K11SQiEOxVHYtXo7rN598mlCiyd+g5OFxxEXuExhPp3wt4z9r83OgO7fpYQLBlcYsh429B6CeLCUhAVnACtyoAb54XVAuKKYHaH6MUVXS7U/g0wR/peuHABUqnUqejeqqoql0UvLlrP2Vo0csVmsDWOBK/x48cjICCAFXntKq1vFEtKSnDlyhWnsuksWArE82W7nThxgonY5ItSt3fjGhMTg969e9tsW758OWuRRi6XM+MI/W2USCRYsGCBoFoIo0aNsnmekZFhE41vMplQV1cn6LgWtFotmpubYTAYcPLkScYiEQCviGihc+fOuHHjhks1mLi42+qdEG4NIpEII0eOZJ5rtVpcunQJdXV18Pf3R2pqqtuP6e3tjalTp0KtVsPT07PNNTF69+6Nuro61NTUIDAwEP369bP5zfPz8xO0AHW30L17d2RlZeHs2bOIiIi47dZ8cXFxWLRoESoqKnD16lWEhIQgKSkJgDkwhs8CzcLcuXMZIXbBggU4e/YsdDodMjIyOD8bCQkJnBZ4XBlger0eX375JcaNG4fw8HCH2UytBSi+um4ajQaFhYWQy+WIjo62e51gNBpRWFgImqbbnDVeWVkJrVaL0tJSBAcHO+XUcezYMaaOjUajQX5+Pvr27cvsr62tbdPcXKW+vh7ffvstFi5c6HRGizUWwQswB5haC1+HDh2yaWsJNLVgz6rZelyhWIQua65fv47ly5dj3LhxrH3W1wbupnXtIi5aWloEC701NTW8mWOtx7S+hmpvLNdnR44csTnn7Ny5E35+fjbWsTRN4/z587hx4wYiIyORmppq97XTNG1zfrly5Qp8fHyYrFuj0YhVq1a5lDFK0zR27dqFq1ev2mwfPXo0r7Wwp6cnFAoFUlJSkJKSgoiICBw8eBA0TaNv377M+UgkEiEtLY2zphpgrvP7+++/Y8iQIax9Go3GobDZ0NDAO0eaplFYWIi8vDzO/atWrcKcOXOYewyj0Yjc3Fym5qO/vz+GDBnCaTfuKnzf5db/sz59+iA1NRUqlQoRERHMZ0MsFrOu3bnO6ZY1vNLSUkRGRmLgwIEsYWv37t02wTpjx45162slEAgEwp1PhxS9nn/+eajVakgkEmzcuNEm8nrQoEFISEjASy+9hCtXruCjjz7CCy+84NJxnnvuOZw+fRpyuRzLly/H2LFjbfbn5ORg/Pjx+Ne//sVZFJhA6Eh4Kn3QoKrh3Dc0ZwqirDK9TCYT6uvrIZPJbBYTshP6MVZ4jkQvuVSJBlUNvJX+Ti3mURQF0ICc5l/QtyzqScRS+CACNyBM9OI8nhtEL67FIKHZRLW1tbhw4QIA7kw0e5w/fx6ZmZlO9bGHvUwvsViM+Ph41g2pUFpnIXDhTgEP4C4yb22n4wz26jEA5ohNi+jFlbnU2sIkKSnJJio1OZlthSmXyzlFL2t69+6Nw4cP252bwWAARVEQiUROibEAW+w0GAxQqVROjQGYI2PPnDkjqM6JhX79+iEtLQ3V1dXYtGmT08dsDV+dIAKhNXK53K3nVj4kEonLgV2tUSqVmDRpErRaLeRy+T1RWF4mk9nY8N5uxGIxIiIiWHUDPT09MXfuXKxatYqz3/33329juyqVSgXZ1CkUCpvIekf8/LP9jH8+li9fjunTp+PcuXOQyWRIS0uDh4cHfv31VyYbJTIyEmPGjGEWRnU6HaqqqhAQEACFQiG4PoxQvvnmG5vnWVlZjG2nhdZ2YjNmzGBl3OXl5TGil71MoFvF8uXLBbd1VOcNMAtfM2bMgI+Pj8NrsO3bt2Px4sWscwdN005nwDmC77NYX1/fLuK80Oz0wsJCxMXF2WxTq9Wora1FU1MT8vPzUVPDfS91p7NhwwbMmzcPv/32G+RyOWJjY5n6eRbxms+KuvV3CTBbhXNlJVoyRluf1yzU1dXh2LFjUCgU6N69O8RiMev7bMGeLWTrOmyJiYlISEjgzI7KycnhFb0As4CXkpLCCp4oLy/n7WNh7dq1GDFiBGJjY1n7zpw5w6oj1xpLxhcA/P7778w9IWB+rw4fPuxyzTku+O5PuYIHuIJlsrOzHQasAbafj6tXr8LLyws9e/bE1atXcfToUU5nk61btyI6OtquZTCBQCAQOhYd7o71xIkTTKTZ/fffz2k19NhjjzELgJ999plLvuaHDh1i6hv8/e9/Zwle1rS2uSEQOiIpUdm8+6rqby4C1NfXY/Xq1diwYQNWr16NXbt2uWQHd/baYfzfuqfx9tonUVpTKLif0WiAFJ5221jPx5moXKVSiakDHhLcXihci4tCxQVr4cNZ3Fl7g6ZpViRs65tGrihIodyOhUl3L/oKteFrLezI5XJWofq+ffsiIyMDkZGR6N+/P2d0NddiQessOGdsIB19JltnmgFsQddoNLpUm+bAgQNOCV4jR45karoFBQVh4MCBTi2EhYeHY+LEiTbb3LloQCDciYhEIiiVyntC8Lrb8PDwsMkmtDB06FCX6wxabGhvBevWrcP58+eRm5uL1atXY8WKFTb2azdu3EB9fT1omkZzczO+//57bN26FevWrXO5biPAHVTExZkzZ7BixQqbABXLgr6FtWvXcva1ZL45EoXayoABAxxa3QklJSUF06ZNExTMsXbtWhw4cEDQuFyZ3CUlJU7Pz1XaQ1CiaVrw9duOHTuYdYeWlhZ88cUXWLlyJbZu3Yr9+/e7ZX6ufG/T0tKwePFiLFiwAEOHDnX52CtXrkRFRQWKi4uxb98+m327du3iFVG5MkgdwfV9q6iowPr161FUVISLFy9i1apVvIKXPeLi4jizq0QiEWe2moeHB2bP5nc0AbiFWCEZggDw22+/cX53HAleAJgavyaTyUbwslBaWupUcIMFrVaL69ev29S8NRqNvLaZQu2/lUqlS+exM2fO4NSpU9i1a5ddK//i4mKcOnVKcK1eAoFAINzddDglZsuWLcxjPt9skUiEWbNm4dVXX0VDQwP279/v9AWexRvbx8dHsNcygdCRsSdcnb12BDMGPWp+fPYsWlpamH0FBQXIzMx0ucaHStOI3ad/wNxhTwlqf/TiLoho+6c+69fiTOaKRCJBRmwOKutv4ELxKUSHdEZVvnOZL62xZNC0Zt26dejWrRtycnLs2oW4IupbcHWhjAuubKHW827LQqqPj4/LfV3F3VZ2Qmp3WOpVWaPValntpFIp+vTpY3csrvoCrSPRhfxPJk+e7LCNUqlERkYGa3vrTK/a2tp2t3+aP38+S9xLTk5GUlKSIItGwByxGhISQn7/CQTCHUN0dLRNnRSLu4WrJCUlYf/+/e6anlNwOWRYalOZTCbmd0+r1bbJznDBggW4ePGi4Ne5bds29O/fH5GRkYJFrB9//BFLlizhrMe5cOFCiMVibNq0yWnBw9fXFzNmzGBZ5nXr1o2zxhAfEydORG1tLfMejBo1CtHR0QDM9mdCfpO5FtO52L59O0sccHeWlz127doFb29vhISEuGW8+vp67Nmzx6k+ztSXs6ZXr17w8fHhrX1mwWIZZy/zyBpLjT3AfM3HZ23qDtatWwfAfA2Vnp6OrKwswcJPa7RaLUwmk811qvU6kKuIRCKXar95eXlh/Pjxdsta6HQ6m+tPZ+7R1q9fj169erlUI/7ixYt2s5u2bduGSZMmCRqLpmls2bIFZWVlAMzX8WPHjkVYWBgTEN4asVjsVNZ5eHi4S+d1i22jI2iaxuXLl+/4+qIEAoFAaDsdTvSyZHl5enrajRLp168f8/jw4cNOiV46nY6xMRgyZAizMGw0GlFWVgaj0YjQ0FC3LhgTCHc6xZXCbv65rMtUKlWbLjwvXD/luNEfHDi3FQqwa2RZY7Ff3LFjh9P1hSRiCUZ2m4GR3WYAAL7I/8JBD/vYKzJ84sQJxMbG2o3EbYvoJcR2QwgGg4HTqsIddbwAMFYxgYGBt9QW5lZnO6xZs8amNogFV7PcuIo6c/1uRUREoLS0lHccy410eHg4cxNsjVwux5w5czg/x0Ki7MPDw9GjRw/s3LkTLS0t8Pb2diqrqzV8Nd2cETEjIyNdPj6BQCC0BxRFoU+fPg4DHoQiEokwf/58l7Iw2gtHdnvOsGjRIlAUhZSUFKfEPaFZTdZYgiVbY/kNHD9+PK5duwaFQoHw8HBBwsjUqVMBcAcQLVmyBNevX8eOHTsc2iqGhIQgJCSElTEOCLfSFgpN08jPz2ey5AYNGnTL7fw2b96MBQsWoLGxEVevXkV0dDSCg4NduqbjW5jPyMhAXFyc2+p6W2oMOnqvBg4cCLlcjn79+qG8vNyuYCmVSjF27FjOa8FBgwZh7969bZ43H83NzThy5AgCAgJw9uxZl8dZtmwZIxx/9913biknMX78eJf7hoWFsezFrfnhhx8wY8YM5jmXfaM9jhw5Ah8fH8TGxjp1f9c66641VVVVuHbtGst6k4vWwWFGo9Hh59xZJ49b4ZDEdb9CIBAIhI5Hh/MnsVxkxMXF2f3BtBR/tu4jlHPnzjFp4GlpaWhsbMTzzz+P+Ph4ZGRkoEuXLoiOjsakSZNuW4QkgXCrKa8r5t0XGXjzIprrBrp1NpVGo4GYlgPuvddmoGB/cdtSX8BZwcvdiwOA+b2xtxjv6KKdK7LYGdoimlnIzc3l3O6uWjOWelZcmUQW3J2VBbgmegUEBCAqKsql4zU2NjI2JdZY/545A9dCR2JiImubPUuSBx98kHkcHx9vs8/f3x9ZWVmYMmUK73vFNYfWNDc3IzQ0FHPmzMHixYsxc+ZMDBo0yGE/V5gwYYLDNgqFgrO2AoFAIHQ0ZDIZ5+8nX/YuF2PHjuUUVG4XMpkMs2fPtgm8aV1r51ZgXddPKpUiKSkJ0dHRkEqlWLJkid0Mdn9/f4eBQ1FRUVi4cKHdNvPmzbO7310CqgWVSmVjC9mewoo9VqxYgY0bN+L06dP48ccfsWzZMsFZIhbsZSj17t0bYWFhbskGnzBhAnJycgDAoQ2zdf3WKVOmsOq9AsDgwYMZK0O+jLekpCSkpqa6PmmB/PLLL222t1y+fDm+/PJLGxcRV/Hz82tz9o+968OGhgZ88cUXOHv2LL766ivONajAwEC74//2229obm7mfb1cNXyFsGPHDt6AMoPBgMuXL7tk0Tp16lRBYpo1fMFp7mTEiBHtfgwCgUAg3H46VKaXRqNhIqAcRWH7+fnB09MTKpXK6foh1hYOJpMJQ4YMYdlN6XQ67NmzB3v37sXLL7+Mp556SvBr6MhYbhBctTIg3OHQAECZH1CARCxFgHcoxvdayHy2uaLwtFots//KlSs4fPgwIukeaKGqUS2+AAcaFQBApWqGWCzslEY50Pt1Op1LdYX0en27fIc1Gg1SU1Nx/vx51j6j0Wj3mFzWd85gyfZqy3eWT/QyGo2sz0NMTAyKiooEjy2VSkHTNDQajV0xKTg42O3/G1eK0iclJSExMRE0TTPFuJ2ByytfIpG49Nq4FjIpimKN5e3tjZycHJw6ZZtRKZfLbT5fcXFx0Gq1qKioQEREBBITE5lj8M1PiFCs0WhY/V0VMQMCAuy+V76+vpg3bx7rfxMZGYmYmBioVCokJCRwfnbvJMhvLYFwd3Enf2d9fX1ZGVajRo2Ct7c3EhISsHv3brvZtz4+Pm4Lcmkrs2bNYoItrH8LkpKSbnnkv6Pfo3HjxuG7777j3NejRw/Bv/sTJkzAjz/+yNreq1cvzt98a0QiEYYNG4adO3cy2xITE5GYmMi4nnDRq1cvXLhwwaXAq759+0KtVttcc6SkpCAjIwPr16/n7COTydr83Tl58iSCg4MFWx9u27aNc/vAgQNtro3i4+Nx9epVl+aUlJQEX19fm/+RtYWpNRkZGaz/ZWxsLGJiYlBTU4OGhgYEBQXB19dX0HvVvXt35OTkQCQSQafT4erVq5DJZLh8+bLgGmZ3KsHBwZyv4b777mvzfVNwcDD8/PzsZqVyWb4D5uvtsWPHYu3atXbnsXr1ak6bw4EDByImJgYXL150et4AcOrUKfTq1ctmW0NDA+f5QwiDBw+Gh4eH0/coSqUSPj4+bXJ1sJCQkACZTGZzD92lSxcAHXvdjThOEQgEgpkOJXpZF6309PR02N7DwwMqlYrTbs0e1tkf77//PjQaDYYPH44XX3wR6enpaGpqwo8//ohXXnkFjY2NeOWVV5CYmCioyH1paekdvZDmLixFnQkdBzEtQ7AhDTJ4QU3VolZyGbN7PQeKotDSoENLg7n4t1qtZvWtrq5mMjNPnDjBLIR70EGQ0V7QUfwFaS0UFRdCKmHXKOLG/oJ5XV2dS4JGY2OjTZFzd9Qm8vb2xvXr13ktDEtLS6FUKnn7+/n5talYb1VVFYKDg9v0neU7p1m/Vxb8/PycEr0oiuIcpzWBgYGC2jmDs//fwMBASKVSZh5BQUFOW5u0xsPDw+XXxbUY1dDQwDmer68vS+TKyspitfXy8oKXlxcAYcXphdxwhoWFsY7j6ncrNDRU0PvVqVMnm/mHh4dDJpNBJpPdkrpj7oL81hIIdxd34nc2KSkJR48eZZ6LxWLU19czi7pdu3Zl9jU1NdlkzAQGBqK8vPy2iXndu3eHwWCAwWCAv7+/Xdvmzp074+rVq/D19UVmZibUajXOnDnj9CK4QqEQ9Nsm5Ppl0KBBUKlUkEqlzPvu5eUFnU7n1G9/a/vntLQ0KJVKwWMMHjwYAJj6YfayaiiKgkKhQE5ODkwmk0NrtdZIJBJ4e3sjNDQU1dXVTPZNVVUVE7BqwcvLC506dWKuUZw9Vmv27t2L3r17O2xXXV3NeQ3l7+8PkUhk8746ys6yR1BQEOt/xJcJ5Ovra/f/KZPJ0NjY6LKQYLm2S0lJQVhYGEQiEXx9fdv8nrcmMjLSpcBDIQQGBiItLQ1isRhHjx61+Rz36dPHbcfNzMxETU2N4LpqFvz9/XH9+nUkJiZyCpvWnDlzxua5UqlkPnvOBhBauHTpEkJCQmzckpytWdcaV+9R0tLSUFxcDIPBwBnwJ4RBgwYxQXJKpRJqtRr+/v6QyWR35G+tuxCLxSz3DQKBQLhX6VCil/UNhhDLJLncvEDOtQhvD+sLJI1GgyFDhmDNmjWMzYRcLseiRYuQmpqK++67DyaTCa+99hrGjh3rMDo9IiLCqbncbeh0OlRUVCA0NPSWpK4Tbh3epgjIYL4hUtIBUNKBTCFsa7iylfz8/BAVFQWaplkLIwraDzo0IyYkGSO7zsQPh75EVQO7vlBYRBg85F6C5uoo08vPzw9eXl5Oi0Xe3t422UatM2NcIS0tDVFRUTAajTaWMBZu3LjBLEZwIfRGoXPnzlCr1awbPkt0tru/s+Hh4ZyZWVFRUQgLC0N5eTkuXrzocOFIKpUKsgvs1q2b2y0OFQoF8vLyBLUdNWoUK3q4uLi4zaJXS0uLy3aJZWVlrM9Hamoq7+9nZGQkCgsL0dLSguTkZEG/s47Q6XS8Ea8WevTowQpkkcvlrBt+RwwfPlywhVVISAiOHz+OhoYGdO7c2WULydsF+a0lEO4u7vTvbEREBM6dOwc/Pz8kJibatZBPSUlBfX09lEolE5QTERGBkpISRngJDQ3FiBEjUF9fj59//rnd5u2MRVt0dDTLzs9iy/jtt98KHic5ORk0Tdv9jWqL1bErWIQEsViM8PBwt1wP9e3bF7///jtru0Kh4Lz+F4KnpydiYmIAmDP/LSKbBaVSicOHD6O+vh4JCQmsOqeTJk3Cb7/9xghjw4cPR15enuAsPkeuARasRWBrhg8fzplh0dzczFtOgS/raM6cObwWltbZexEREejXr99ty+y4//77UVBQgN9//x2enp4YPHgwtmzZYtMmNDRUsMgwZMgQVrZ9cnIyunfvjubmZmzevNnluY4dO5Z5LJPJcODAAWi1WuTk5KBz584uj8tFbGwsEhISnKrr1qNHD3h4eCAyMhIqlQrXrl0T3NfDw4P57EZERLgkegHmmoWW62VXMxQB83V0W89xFst1nU6HwsJCeHh4YPfu3YL6jhs3Dv7+7Bred/pvLYFAIBDcS4cSvawv9oTUobFE7tnLknB0HAB45ZVXOC9K+/Tpg/Hjx2Pz5s24ePEi8vLyHPrf3yupyDKZ7J55rR2ZppZ6/PD7V2hU1cHHZHuDG2DozPk/5rrRFovFUCgUvBlBIkqMMT1nIzIoDlnxvbHz1EZWG6lU4vAzVd1gjvClaPs3+2KxWJDtWnJyso2FhOV1WGhrPa0uXbogIyPDbu0of39/u69baN2pbt264dKlSyzRq7y8HLGxsS5/Z/mEwx49evCOFx0djejoaAQGBmLXrl12x5dKpQ7nJRaLnT7PC6FTp06C2mVnZ3MuALnrZsvVc2lkZKTN5zclJcWhBVVaWppLx+LDEnxiD66oZiHZ3BaSkpIwYMAAp2qwKRQKDBs2THD7OxXyW0sg3F3cqd9ZhUKBIUOGCG7v4eHB2jZx4kSUlpZCJpMhJCQEFEVBqVRi4cKFuHTpEi5fvuxyRD8AzJgxA3v27EFlZSW8vb0xbtw4t72XS5Yswd69ewXVgU5PT3cYmNGzZ89b/n/mqtnZFtLT01FSUoLiYtuavkql0ua1+fv7C66R6+XlZfd9iYqKYq69uO4nFAoFZs+eDbVazXwGY2NjUV5eLlhc/f7779G7d2/4+fkhLCyMtZ+mac5MN39/f96srkGDBmHQoEGora3Fhg0bbPZNmjQJFy9eRHl5OSIjI5GQkOBQlFQoFG6pF+Yu0tPTkZ6ezjyfOnUq8zoTExMxYMAA0DSN6upquyLQlClToFQqMX/+fOTm5qKsrAxJSUmM+Ozh4YHFixdj2bJlduczbdo0TitM689WTEwMI7C2F2FhYZg5cybWrFkjqL21q8fw4cNRW1uLX3/91cbNiI+cnByb1zdo0CDemnkpKSno2rUrr33qjh07MGrUKM5gS6F06dLFbec4hULB2DnGxsZi7dq1UKlUCAsLQ2NjI+v7GBcX5zDI7U79rSUQCASCe+lQopcl7R6AIMtCyw+kM4tnrY8TFBTE+AJzMWzYMCYi6eTJk4KLPhMIdzoanRpvr32SeR4NYVGdXGKSZZvJZGLtS4zMRI/uDyIyyFwEVyJmZ5d0SegLucy+qJFfdAKrd38AwHGmF03TnHNpTeubUiFCGR8JCQk2tQEHDBjAKvweEhLCWhByNE97c+rcuTMaGxuRnp4OHx8fZGRksLLT2ioWcVkJjR8/HqGhoQ77JiQkOBS9unfvbvM8Li6OFRkp5H/pCkIipRMSEtCjRw/OfbfbSz42NhZJSUm4du0aQkJC0LNnz1s+B0fvYevvgAV7WQatGTRokFNzIhAIBIL7EYvFnJH/EokEaWlpSElJwZYtW5jrhokTJ+LixYs2tZRbM3ToUCiVSiZ7afz48VCr1YzVlzsZNGgQUlJS7Na3CQ4OZu4rlyxZgurqaly5cgVnz55l2gwYMOCWZnm1J6NGjcIXX3xhs6118IyQ4BYLrlx7c+23Fl0pikJ4eDjGjh1rtw6ZBb1ej/379wMwB/r069eP2WcwGHDo0CHOfqNGjXI4dkBAAKZOnYrjx48jOjoaycnJAMxBdJbHHYGAgABOUS4sLAwDBw5kWSImJydjwIABzP9WJpPxXjuLRCI8+OCD+PLLLzn3Z2Zmcmb4CK3V5m58fHwEf/ZaExAQgFmzZkGv12PdunV2bUVjY2NtniclJaFz58746quvbO4F+/fvj5SUFFAUhdGjR/PWpvv1118dzm/hwoUoKyvDxYsXodVqodVqUVtbiwEDBrDm4y4kEgnmzJnDZIEePnzY5vwKwKkAjbsVk8mEIUOGIDc3FxkZGdi3b5/bf/O4qK6uRk5ODpqamvDAAw/ggw8+aPdjEggEQlvoUKKXQqFAQEAAamtrHXoy19fXM8JYZGSkU8exbu/IjtC6rbWXOoFwt3PiMnf0mCPsiV5cmV5x4amM4AUAMaHsm8KkyC6QOajnZRG8zNi/YTaZTHZvLJhR3Ch6ZWdno6KiAs3NzQgLC0NCQgKrTWpqqtOiF99+sVjMuiloj4g3rv8pV+QsH2PGjMEvv/xis81SLyMyMpIVpdm9e3eW6NWW/4sjoqKi7PrV2wt0sFcnRCqV4oEHHsDFixdx4MCBNs2RD7FYjEGDBmHgwIFut350F62tiyx4e3sz/vyA+SZ4+PDhvDfvBAKBQLizEYlEGD9+vM22kJAQxMbGIi8vD97e3sjOzkZubi6uX7+Ofv36sTKuRSKR08GMzhAaGoqhQ4fizJkzCAoKQv/+/VFdXY2rV68iMDCQde0WFBSEoKAgQXWi7lZaux5YMjIsjB49GitWrBA0Fl+gizuIjIzEokWL8MsvvzB2h7169cKRI0d4++Tn56N3796Mo8uuXbs4beMWL14seME5ICAAI0eOdOEVdAwSExNx/vx5xtIxKSkJAwcOdGoMiqIwf/58bNmyBdXV1QgICEDfvn0RFBTEWG+3zvZqbV16KxFS142v9jtFUZDJZBgxYgSvtWNwcDDndbxFIGxqaoJMJmMJ0EIdK7jIysqCRCJBVFTUbRHxLa83NTUVly5dYu6p+vXrx2sL2pFYsWIFcnNzAQCvvvqqS4KX0WjE8OHDbQJeZ8+ejU8//ZS3T1BQEP785z/j3//+N1auXImFCxciJyfH+RdAIBAIt4gOJXoB5gvvQ4cO4dq1azAYDLzR4Nb2FM7W6rC+IOezY+Pa70xkOoFwp3OpJNelfvZELyGFzsMD2BllRpPBbp8Gla3gLCTTSwh8ohdN07w+6OHh4RCJRCxh3t/fH9OnT4dWq+WNUE5KSkJ9fT1zkQs4Fr34aka1zpCykJKSYhNV3dYsqdbnSKE1lazbW9cC6NevHzp37gyNRgNvb2/W/6AtBcNdIS0tza7oZW8+0dHRvHUmpk6dCpFIhNTUVLuiV2ZmpuC58nG7Ba+hQ4eyMvo6deqEPn368N64ikQi9O/fH/v27YPRaESfPn0QFRWF3r1729QI4xKPCQQCgXD30HpRlS8Y4laRkJBg89sSHByM4ODg2zij20vXrl3R2NiIuro6pKSksDL5pVIpE5RqQSwWc95Du7uuUmvEYjHGjRvHPDcajXZFLwD46quv7O738vK6JRkWHQWLuF1WVgYPDw8bSz9nkMlkmDx5MrRaLWc2ob+/P2bOnIny8nKEhITc8vsDaxy5ZowaNcphIHVISAg6deqEkpIS1r74+Hi7ffmsyymKwgMPPIBvvvnGbv/WZGdn82bi3Wp8fX0xffp0VFdXw9fXFz4+Prd7Su1Oc3Mz3nzzTQDmcgGu2rF/8sknLtUff+SRR/DJJ5+gsbER//jHP9q1LieBQCC0lQ6nwvTp0weHDh2CSqXC6dOneRd2rT2KnY2+i46OZi46rl+/ziqya411xoGzi70Ewp0Ml82gEOyJXly2pK0zm7iOe774BHI69+c9ZmmNbVQm5SDTS4j4BrDrVZ0/fx79+/fHqVOncOLECc4+Xbp0wfnz51nbKYqCRCJxKI6HhYU5JXpxFccGwERCtqa1yHDx4sU2nbsaGxttnju7MGBZoKiqqoJSqWRuZuzVw0pKSrIJbGhP277o6GikpaUhPz+fc7+9aEN7VivWN/DWBctb4+4aW7eDhIQEqNVqHDp0CDKZDOPGjeOs49Wa2NhYREdHg6Io5jc4IyMDBoMBly9fhp+fX4eOricQCAQC4Xbj5eVlIyRxMWbMGPz4449oamqCXC7H+PHjcfXqVZw/fx5qtRppaWno06fPLRePxGIxYmNjUVhY6PIYzrgXEMyIxeI2ZRlZY88+08fH544QQfg+1w8++KBTgWcjR47kFGHbkiEpl8sxd+5crFq1ym67hQsX3rEB3EqlssNYxgrhs88+Y4Jan3rqKZfGKCwsxL/+9S+X+vr6+mLhwoV4//33ceDAAezZsweDBw92aSwCgUBobzpcWJJ1ajjfj7fJZML3338PwHzSHjBggNPHmTBhAgDzgi5fkVAANsVayeIboSPhIfdy3IgDe6IXF1w3on3TR9s8P198Ehevn+YdQyJqfZHu2N5QCHwZPnyCF2C+MHc1qhFg3ziZTCacO3cOJ0+ehE6nA03T0Gq1aGlp4RTXnB0fMNcwcJXWVoOu3DCJRCKEhoYKvnHNzs5mai8GBAQ4nc3rLP369eO9abW3gGPvRtdalOQT+CQSiU2NybuZjIwMLFmyBPPnzxckeFkQiUQ27yNFUcjJycGMGTMwcuRIm7oeBAKBQCAQbj0eHh6YOnUqJkyYgFmzZsHf3x/dunXDvHnzsGTJEvTr1++2ZUuNGDGCZcnoDO19jUnoGPTq1cvmeVxcnNNOC2KxmGWDmJSUZDcQUAgeHh5YtGgR7/6oqKg7VvC619BoNPjss88AmF0xxowZ49I4Tz31FFpaWuDn54cRI0Y43X/hwoXM5/e9995zaQ4EAoFwK+hwole3bt0Yz+Zvv/0WR48eZbX56KOPGO/xP/3pT6yMh/3798PPzw9+fn545JFHOI/zyCOPMPVvXnzxRVY2AwCsWbOGsaUaNWqU2yKaCIQ7AaPJvrUnH/ZELy6xicsSYnT3WfD1tBWO1u/7H8rrrkNvYGdp6Qy2tZPcZW/IJTg4EswCAwPRuXNnm5t7ZyzYWi8KWDJkTpw4ga+//hqrV6/GN998g1WrVrlUC4qrFsaBAwdsMqeEoNVqcezYMVb2niNLWHfg6+uLadOmYfr06Zg4caJDWxF3wFWAXCqV2r2h5avplZOTY9OP70Zz5MiRxFKHQCAQCATCHY9UKkVoaGibF+jbg169emHUqFEu9XUmUIdw75KVlYUuXboAMAteztYxsxAREYGJEyciOTkZ3bt3R79+/dwyP7FYzBsIHhsb65ZjENrO2rVrmSyvuXPnunQfuHLlSuzZswcA8NprryEoKMjpMWJjY5nP8J49e3gdTwgEAuF20yFXy/79739DqVTCYDBgypQp+O9//4tjx45h3759eOqpp/DSSy8BMPuGP/bYYy4dIyoqCi+++CIAc5HbYcOGYeXKlTh9+jT27duHZ599Fo8++igAc2q9xXeXQOgomGjXxAuNRsPaduzYMdTU1HAKRlzbKIqCp8I260ejb8HHm/+O/1u3FOW1xcz2A+e24reT62z7uynTKzU1lbWtvLzcbh+KouDn54dx48YhPT0dPXv2dOrGx1FUIJdFpDNwiTcAcOTIEbS0tAgag6Zp/Pzzzzh9+jRrX1xcXFumJxipVAo/P79bFpnY0NDA2qbX6+324aoBMn36dJYtL5cV5eDBgxEZGenkLAkEAoFAIBAIrbHYVTtDenp6O82G0BHp2bMnlixZguHDh7dJ/A0JCcHAgQORk5Pj1vscPptEErh957By5Urm8ZQpU5zuX1lZib///e8AzGVh7r//fpfnMnnyZOaxI3tMAoFAuF10SNGrS5cu+Oqrr+Dj44Pm5ma89tprGDFiBCZMmIAVK1YAMAtea9eu5S3sKYQnnngCS5cuBUVRuHz5Mh577DEMHjwYEyZMwBdffAGj0Yjg4GCsX7/eqUwOAuFuwORiphefELBx40bObCI+ASo1uivn9hZtM/acuVn/aPfpH1DTWGHThqLtn/osmaCO4LrRaG3nx0doaCj69u2LLl26OHXD4qwVBh98UV0ymYx3PlzFk7morq62KVhuzZ3grd8eREdHO91HqVQywilFUejTpw9noW2FQgF/f3/muUgkIoIXgUAgEAgEghvp168f5s6di9DQULvtunTpgkmTJnEGLxEIdzMPPPCAzfPMzMwOY6V+q+jbty/jGrV+/XrB/Z588kmm3zPPPMPaX1hYyLhYde7cmTdQ1R7PPfcc6uvrIZPJ8N5777VpXeG+++5j+q9fv16wUw6BQCDcSjqsOe+YMWNw4MABfPbZZ9i+fTtKS0shlUoRHx+PSZMmYcmSJW6p9fHyyy9jzJgxWLZsGQ4dOoSKigrI5XJ07twZY8aMwUMPPQRfX183vCIC4c7CVXtDe/Z2V69eZW3jE8migjvDQ+4FGjTUWtvsprzCY8xjbtHMPcIR19jFxcUcLd2HO0Sv8PBwuzfqYrGYs46Xo8wlC1zZfNZjd0S4fk8iIiIc9uvXrx/S0tIgkUjsCoKjRo3CqVOnoNPpkJaWRmpVEQgEAoFAILgZDw8PjBs3DsuWLWO2eXl5YcaMGTbXsBqNBvX19bdhhgRC+yGXy7FkyZLbPY27mpkzZ+Lll18GYLYjnDZtmsM+Wq0WmzdvZp7PmDGD1Wbbtm3MY1fsMbds2YIffvgBgDl43xXRzJrg4GCkpqYiPz8fFRUVOHXqFLp25Q5KJhAIhNtFhxW9AHPk/Ztvvum0teCAAQOcuojt2bMnevbs6eTsCIS7G6EWgNbQNO1yv9ZiT0JEOl6Y/TH0Bh1eW8m+ONfq1ZBLlTDSbPHGUU0vIURERHD6aDc3N/P2ccUzuzVtFb2GDx+OmJgYu234ak0J/d/Zm2NHLYTMZUEoxGedoigEBAQ4bOft7e2y/z+BQCAQCAQCQRgikQjz5s1DXl4exGIxMjMzO2zQFoFAcC/Tpk3Dq6++CpPJhF27dqG6utrhGsD27duZ9cf4+HjOtcXdu3czj/v06ePUnBobG5nssYSEBM5MMlfo06cPU89r9+7dRPQiEAh3HB3S3pBAuNcpKSnByZMncfXqVcFCBU3TqKwvxY3qa4KyuB4Y8Re8+sByyKVKwfNyNe29pqaGd59Wr+bcrta2gKZppETZXnyJaRk86bbbkWRkZDgtQGVlZbX5uG0VveLi4lwqegu4R/TqqIsGXGKeq+8zgUAgEAgEAuH2oVQq0b17d7fXTSIQCB2byMhI9OvXDwBgMBiwceNGh33Wrl3LPJ4+fTpnm5MnTzKPna0n+PLLL6OsrAwA8N///hcKhcKp/nxkZmYyj0+cOOGWMQkEAsGdkBU5AqGDkZ+fj19++QUnTpzAzp07ceTIEYd9aJrG6t0f4sMfXsBnP7+CT358CS1a/owlwCxsiEQiDO86VfDc7Fkb2oMv8wgA9AYdd58/xLA5Q59AqP/NArwBxs4uzcEasViMmJgYpwUod1gTuqumlz34Mo+Eipb22nXUhQNXM70IBAKBQCAQCAQCgdAxmDlzJvN43bp1dts2NDRg+/btnH0tVFRUoKqqCoB5LaBzZ+HrGQcPHsSKFSsAALNmzcKgQYME93VEUlIS8/jcuXNuG5dAIBDcBVmRIxA6GOfPn7d5npeX57BPeW0xzhffjM6prC9BXuExNLbUOcz6yuk8AKnR3QTNzRVrQ8C+iKIzcAtiWr0Ge8/8hH+u+hMq6kqY7UrasZWcI/z9/V3qd7tFLyE1pgBzFhsXRUVFzAV3axobG7Fx40YsW7YM+/fv5x37Xsr04nuvCAQCgUAgEAgEAoHQ8ZgwYQKUSrMbzrFjx3Dt2jXetps3b2YCfHv06IH4+HhWm6KiIuZxcHAwZDKZoHloNBo8+eSToGkaAQEBeOONN5x5GQ6xXlsoLS11OcCZQCAQ2gsiehEIHYza2lqb50Kycxpb6ljbfjy0Au+sfQpvff84CkpvCmf1zdX48pc38O/vH8Mvx1ZDKpZh+oBHBM3N1Qshe69Bb+TO9GpS12PnqQ029ocyk7dLx2+NRbxzVvxyR+ZPW0SvXr16CWrHV9i2srISP/zwAy5cuMDad/r0adTU1MBkMtmta3YvZXqpVKrbMBMCgUAgEAgEAoFAINwOfHx8MHr0aOa5tX1ha6z3zZgxg7NNZWUl81hILWgLb7/9Nq5cuQIAeP311xEYGCi4rxCs52IwGOyWpCAQCITbARG9CAQC9EY97z61ToVtx79nnv9ybDWKKi5BpWnC73nbcK7gODZs2CDoOK5metnrpzfooJR5srZ/v/tD1jZ31PICbopwYWFhTvVzVMRWCG0RvdxxfACcmVwXL14U1LejZnp5eHiwtrmjhhuBQCAQCAQCgUAgEO4erAUsPovDGzdu4ODBgwDMAZRTpkzhbNfS0sI8tmSQOeLs2bP44IMPAAD9+/fH3LlzBfVzhtb3v9bzJBAIhDsBInoRCB0EmqZRUFDgUl+VusHu/vLaYuZxftFxm33HTx5DU1OToONwZXpxZci0xl6m16WSXCwY9Zyg43uYnBe9oqOjeedDURQWLFggWNzgEkac5VbU9BKC0P+5NSKRqMPWuRKLxUhNTbXZZl3cl0AgEAgEAoFAIBAIHZ/hw4czmVVXrlzByZMnWW3Wr1/PrCsMGzZMUCYWTdMwmUwYNGgQ/Pz80L9/f1aAsNFoxOOPPw6DwQC5XI53333XDa8IqK6uRlRUFPz8/PDEE08IrvdNIBAIt4uOufpIINyDnDlzBrt27XKpb2HFJZePa2wU5ikNgFOUE1JM1d4FVYOqBtuP81sGWCOC89Z6UVFRducjlUoF2QZmZGS4RbC6U0Sj77//Hjodt7UkHx01y8uCJYpu4sSJWLBggVtETgKBQCAQCAQCgUAg3D20ztxas2YNq431tlmzZvGOZX1PqdFosGLFCuTm5gIAXn31Vdb6wOeff47Tp08DAJYuXYrExETU1NTgww8/xMiRI5GcnIzQ0FBkZGRgz549gl9TUFAQ/vznPwMAVq5ciSNHjvDOk0AgEO4E7ozVUwKB0CZqampw9OhRl/v7e7nH9s4RXCKJkBpP9uwNx/eej0BfoTaDzkcjcYlMrtg0OmuF6G569+7tVHuuDLfWOPuZ0+v5bTQ7Ch4eHggJCRGUwUggEAgEAoFAIBAIhI6HtcXhpk2bbFxv8vLykJ+fD4BdA6w1oaGhzOPq6mq8+eabAIAePXpg2LBhrPZnzpxhHm/duhXdu3dHcnIy/vGPf+Do0aOoqKiAVqtFSUkJysrKmLa//PILhg8fzvyVl5ezxn7kkUfg4+MDk8mEl19+mdkukUjcXjOMQCAQ2goRvQiEuxyapvHrr78Kaqs36LD59+X44IcX8Mux1TCazBdeRpPBYV9LW6G4M6vHXqaXUu6J8b0fwAPD/+JwHInYeSGCS/QSIggJGccVXBlHLpcjOTnZqT4ZGRkO25w/f97puRAIBAKBQCAQCAQCgdCR6dGjB+Lj4wEAlZWV2L17N7Nv7dqbTjUTJ06EQqHgHScmJoZ5XF1djerqagDAU0895XAOZ86cwZUrV2AwOF7vqa+vx/Hjx5k/rVbLauPr64uFCxcCAE6cOMFsj4iI6PCuLgQC4e6DiF4Ewl2OSqWCSqWy2+bbb7/FunXr8Ov+TTh+aQ+q6kvxe942nLi0B4Bj0at/xlhwZknR/HZ9RqMRRUVFNttaZ0ilpKQIsvwT4hft7eHnsI0r9oIURWHo0KHMc6lUii5durDacUVZWeMu0cvZ1xAVFYV58+ZBJhNuQwkAkZGRNhfYBAKBQCAQCAQCgUAgEIQxffp05rFF6KJpGhs2bGC2W2eEcRESEoLgYNva5J06dcKYMWPcOFPhLFy4kLUmISRglkAgEG41RPQiEO5yhFjtaTQa1NfXo/RKnY1Qdfj8DgDAkQs77fYP9g2HWMS2IaQcnEJ27tyJCxcu4NChQ8jPz2fZG4pEIreJXiF+nRy2cSXlXiQSISEhAffddx/69OmDKVOmwNPTk9XOkUDkjnpezowzYMAATJ8+HaNGjXJZcPP19RXUrqGhQVC7kJAQl+ZBIBAIBAKBQCAQCATC3cTMmTOZx1u3bkVLSwsOHDiAkpISAGbxqn///g7H6dq1q83zuXPn8t7jf/rpp6ivr8cTTzzBbIuLi0NpaSnq6+tt/mbPns3qv3HjRtTX1/Oub8TGxmLgwIE227p16+bwNRAIBMKthoheBMI9BAUxJFDgsYlvwM8zCH4Ca3kdubADq3d/iJ2nNjp1PKPRiP379+PcuXM4ePAgLl++bDsfihIk4ggR9kQiEXw8/Hn3/3niP3n32au/ZKlDFRERgYyMDPj4+HC2E4vFWLJkid35uQOhopefnx/8/PzaJLYJzQ6rqqoS1G7s2LEuz4VAIBAIBAKBQCAQCIS7hfj4ePTo0QMA0NzcjC1btmDdunXM/unTpwu6Xx8yZIjN8ylTpthtr9fr8fXXXzPPX3zxRXh4eAia8xdffOGwzeTJk+3Oj0AgEO4EiOhFINxjUKDw0ea/oV5VDanELGp4Kexn9JTWFCG/6Dj25G5mjdUW3JnpBQD3j/gLIgJjoZR7onfqCDw45m8Y1+t+LJ3yNsL8o1BRUcHqI5VKGa9tLtxVkNXPz88t4wgVsYKChAma9nAkeoWHhwMQJkr6+vraFRcJBAKBQCAQCAQCgUC4W+nbty8TfLp+/XoAtvaF3377LTZvvrmmYtn35JNPMv2eeeYZ1rjW9oFSqdRhve4DBw4wbize3t6YMGGC4Newe/duh+UzevfuzTwWiUSc5R8IBALhdkNELwLhLkeoIMRFftFxAIDeqHPQsn0QKuAIfY1h/lF4ZPyreHH2J7iv1zzEhCahV+pwBPiE8vYZPXo0JBK2daMFd2RoicViKJXKNo8DCH/P7L0moTgSvSz7HYlecrmcZYHQYTHoId36PWSrPwFVfv12z4ZAILgBqqbS5vtM1ddAfPIAqJpK8waTERBQIJxAIBAIBAKB0HGxtjO01PCaMmUKE/y5b98+RozKyspCamoqtFotpxBmzblz55jHer0eFy9etDuP/fv3M4979OgBuVzucO5isRiAuTTGsWPH7LY9fPgw89hkMiE3N9fh+AQCgXCrafuqKIFAuMu4KZooZOYUd73BVdGrbZleJpPJbfaGQqAoykZAGz16NMLCwnDp0iW7fdrKmDFjbmlNL3fVznIknBn+WOS19/+ZOXMm5HK5oAvtuxGqphIeLz0IGI1oefVzeD43l9kn27YWzR9vBryE1Ubr8Bj0gFgCuOm7QCC0O1oNvB4azTzVjZwG/ZiZ8Fw6nbeL+onXQRn0EJ/6HaZOcdAPmwQo2XUgCQQCgUAgEAgdi2nTpuHVV1+FyWTCrl27UF1djaCgIAwdOhS//vqrTVuLuLV9+3bU19cDMNsh9uzZkzXu7t27bZ5v3LgRL7zwAu88rEUxoVlYfn5+qKmpYfoPHjyYt+0PP/zAml/rumMEAoFwuyGZXgTCXU5bMr00uhZcryqAiTa61L+t9oYajcat9oaOxmg9jpeXFwD7GU1tFau8vLwYG0B3wDWfuLg4xs5QoVBwXii7gtFo/3Nh2W/v/+Pj49MxBS+TEWish+fTM0A1N4JSq2wELwvKt56+DZO785Ds+RmeT0yBx1PTIM494rgDTZv/CARH0DTQ3AioW7j3q1VQvPU0vOYPZv6km1bwj2cwAAaDua2V4AUAsu3rIbpxze50lB/8A4pPXoP00A5If10P+Yr/OvmCCAQCgUAgEAh3I5GRkejXrx8Ac4Doxo3mmuizZs2yaScWizFt2jQANzPCAHONLy5Onjxp83zVqlV2A0+vXLnCPI6KihI0d+uaX61rsVtTWFiIvXv32mw7ceKEoGMQCATCrYRkehEI9zifb3ntth07KirqloleXBeFFuvCqKgonD17lrNfW0Uvd8zdGq75KJVKDB8+HBqNBnK53G1ZZZGRkXb3OxK9FAqFW+ZxpyE+fwrKfy8V1ra4wLwof69mN6maIF/3BaS7fwRgzg2V7twEY3pXoEUF+PjZtjcYoHz1TxAX37xR0857AvoR9os1382I805A8fGrMGT2gG7On0H7BgAAqIobEFWXw5jcBXCDXanbUKsgW/cFRDUVMGb0gH745Nv2+Zb+thHylR8wz2lKBNXnvwAyOaDXQfn2XyC+xD63y39YAcmJ/VC/9gVgsbBtqofXY5McHlOy7xeY/INAe/vZfE65MHVOg27WIxAVXYZ81UcQ3bgG2tsX2vlPgyorhikhDaaYRP4BaBpUaRHk338KyRmzWGzo2g+axc+xM0hpGuJzxwGdBsYufe6szwyBQCAQCATCPcLMmTMZe8F169bhoYcewuTJkzF58mRW24aGBmzfvt2mb2sqKipQVVVls62kpARbt27FuHHjOOdQW1vLPA4ODuad66effopPP/0UAPDcc8/h888/BwDU1dXx9lm+fDnr/t/afpFAIBDuFMgdMYFwj0HRlENXwvkjn8WBs1tRUJbHbPM2RsDbFAkDpUGt+DIMlAbdk4agLN+2yGlrC0F7iESiW5rp1RrLsS3+1Vy0taaXu0Uvrvk0NjYCcL/IpFQq0bVrVyayLCoqCtev36xrYzmuRqPh7J+enu7W+dwpyL98y6n2XguGQN9rKLSPvtROM7pDMRrg+excUKpGm82S3MOQHN8H2Q8rICq7DtV/14IONFtySn7/jSUkyFd+APnKD2DoPhD6oRNhTM0GTCZALIH051UQFRdAN/cx0H6Bt+qVuQ3Jzs1QfPMuAEB6eCdEFSVQ/+NjeLwwH6KKG0w7k7cfTNGdoV3yPGj/IPZAzeb3mFKrQAfw39g6g+jyOXj887Gbh/jwB4hqKuDxysM353/6EGTrv4Dq4x8BidQtx4UlQMHOuVd86nco33uRtZ2iTfB4cSHUf/8Qkv3bOAUvZozrBfBaOBTNy3cBBj0Uy94RND1jWldIj+4G6qodtpWcPAhTWDQkR3dDVF1unmNzI0s0N3QfCENOPxh6DgZkcojzjkP+5VsQ1VZxjul1cqK5X9f+0Dz5T8BggOfDY0AZ9Ey75i9+NYt/AGSblkP2w9cAANVb34IOcxDxazKZhcx7VawnEAgEAoFAcJEJEybg2WefhVqtxrFjx3Dt2jXExcVxtt28eTO0Wi0Ac+2t+Ph4VpuioiLmscXdpbq6Gu+//z6v6KVS3VyjEVpb3Lpdc3MzZ5uGhgYsX74cANCtWzcmw6u0tBRGo9HuugqBQCDcaojoRSDc5bhbVAGA6JBEzBryON747k8AAAmtgL8p/o/HcgSLkjB5/HR4SvywJn+NTV+RSOTQFs+67a2q6WUv08tSWJaLOy3Ti0v0ao/PgIX09HR4e3ujU6dOqKiosBG9tFotmpubcerUKc6+CQkJ7Tav2wZNM4vXziA9sgvGjB4wDBzTDpO6MxEV5LMELwvSH7+FqMz8WfJ8egbUS9+E4su3QDU18I4nOb4PoqsXAJMJonpbwUF6dDdU729ghC9RcQE8/rGY2a96dy3oAPfUumsTJhNEJVchObYXsh+/Ze0WX7sIj2dms8QOUVM9RHnHIXlqGppX7AZ0WoivnAMoEaeFpuG5/wIyb/OT5kaIaipgikoAmhsh+2UNZFtXw5jcBZrFz4EOjQR0WkgObIMk7wS09z8J2tPbRvACAM/n5kL97P+h5R8fw+P1PzPbKY0aXotH2LRV/etr0BExoMpLILp+BcbUHFCqJkgO74L46nkY+o6AoecQlqgiupJnMzYAqJ96E8bMHoyopvi/ZyE5y19cW1RVCtovEPr7ZgEiCvK1n/O2BQDZ2v9BN+sRaJ56A/IV/4F090+8bdVPvgFj135Q+wdC+S5bdOOC9g+C9oGloD08If/mXXP2Zyskx/dBVHwFhuw+kJw6CMUnwjKwJScPQHQlDxCLYUzNBqVRQ3zZHGnrtWQUdBPuZ33OPJ5/AC3vrQftFwjJ/l8gX/URaKUnjMlZ0I+YAtnmbyDJPWzTR/Wf70EHhQmaE4FAIBAIBMK9jI+PD0aPHo1NmzYBMNsX/vWvf+Vsa21taKnx1ZrKykrmcVBQEB566CE8/fTTOHbsGHbu3Ilhw4ax+lgHpdpb67DGuuQDX1DrZ599hsbGRohEIrzyyisYP348ALOVY01NjdtqixMIBII7IKIXgXDP4VjEkYilEElECPIJR3VDGSIM3W32S3U+CA+IthFALIjFYsGil1gsFnQRxifqVFRUoK6uDiEhIQgICLA7hk6nY22zCEiW2l5c3GmiFwDI5XImIgwAMjMz3X4MayiKgkgk4vxf8dlCAvYz6O4ExOdPQXS9AIbugwRnx1AVJS4fT3Lq4D0leim++DfvPvGNQpvnQgUEUW0l7z7PJ6fy71s6A81f77m5wWQCjAZAevPmTnzmCJT/+StoqQzqZ96GKSWbezB1C+TffwpTUJjZ2k9p9r+naitBVZZBVFsJY0Z30J7eUP7zcYivnodu1HQY+o+Cxz8eFPAa2dk9FnSjpkPx0cuQHN9ndwyfz14H/vwmfN7/G2T53B774ou58HxuLjQL/gLFiv8w27nG1g2fDN20JYBCCfGJAw5fg+cL86F+5h0o/+9Zzv2S04dg/HUd1C+Z7VREJVch3b4B0r1bWG0tGV3NH2+GqLbaruBlgWqoBVVdAcmJ/aCVnqDUKs52ugn3Qzd2ttmG89v3IT20g7Od+vl3YUzNYZ4bs/tC9eYKSPf/Aui00I+dBaq+BrKfVkJy+hCAP2wI//R3iM8dh3zl+xBVltqds6iyFPJ1X0A3ejo0D/4VCgEZpc1f/ApRxQ1Q5dc53xdrwcsUGglDzyGgaqsgPn0Ihr4jQKmaQalVoNQqiA7t4H39ivf/DvXrXzqcj9vQagB5x7THJRAIBAKB0PGZMWMGI3qtW7eOU/S6ceMGDh48CMAsTE2Zwm3n3tJys26tUqnEggUL8PXXXyM3Nxcvv/wyhgwZwgqMVSgUTD+9Xg8hWK+XcDnIVFdX46OPPgIAzJs3D3369OGdJ4FAINwJENGLQLjLcbeoIhXLIKLMF02zhz6Orza+z9v2999/Z21zxg5QJBLBx8cHoaGhqKioYLZ7eHjYXDRxvcYzZ87gyBFzjROKojBixAjExMTwHqu1D7b1XO0JW0Ijo/hoD9Fr1KhR2L59OzQaDSIjIx3W3nIZTQtkp49AYaKAqCjOyC2LxWFrfHx84Onp2T7zcgOSA9sYUUa+6iOo3l3HL3zRNKi6KtAyBcQXzzgcu+WfX8Hj74vYOygKoqLL9mv4dBBEV/J4F/m1sx+FfPUnt3hGMItcYgnkn74O6eGd5k3JXaB+7j8QnzoI5UcvAwAovQ4e/3oKJt8AaB9+Ecb0P0R/vQ6yn1cxNnEAIF//BVTvfAfJoR2Qb/yK99CyX9dB9uu6Nr8EIWMYsvvApNMheutKXsHLGmvBi/e4OzbB0H80lO88y5u9Z8HkHwT1q59Dsu8Xu+3EBefhuWAIdNMehHzdFw7n4PnEVLT833fQ9xnOK85YkOz+CfpJ86EbOweKj83/V/XTbwFSqU1mnOzHb6EfMQW0jz+nbaT6mbdhzOzJeQw6Mha6WY/cfB4UBs3Sf7HaUfW1DgUvC9I9P8GQ0R2mmESon/0/KN95xm57zyenQPXftVBY1TXjQ1RxA7KfVsIYnQDtQy+AKr8O8cVch/0085fC0H+0oPkLhWqsg+hGIUwBwaBDO93cYTJBumszZBu+BNViFiq1856AMT4FdGAoxCcOgNLroO83AqK6GpiCwxnRmUAgEAgEAuFOYfjw4QgMDERNTQ2uXLmCkydPomvXrjZt1q9fz6wVDBs2DIGBjq3aaZqGSCTC3r177bbz9PRk1lPUarWgOVu34woKDgoKsgl6FiqmEQgEwu2CiF4Ewj0G5SDTSyq5mfkQ4heJQCP3Ar1Op+O0DHQmu0csFoOiKIwZMwZFRUXQaDTo1KkTTpw4gatXrzLtuIQj62KpNE0jLy/PruhVUsLO0LFEMNkT6uRyuaDXwodE4v7TbGhoKGbOnAmNRgNvb+82Z6NxolXD4+8PQlRVCm+RGM33Pwlq4Fj4+/vbFLatqalhdU1OTkZ2dnb7zMtNSI7Z3ih4Lp2O5hW7IT5/CvKv3oGoqsxsq5aYAa8/T2Da0TJ21Jtu4gMwJmbCmJAKeJhvEJo/+Qlej463PeaJ/ZCc2A/t1MXQT7i/HV7VbYKmIT57FNJf1oD23SZZzwABAABJREFUDwYdGMJp3QcAzZ9vA+QKh6KX6t118Fw63a3T9Fo0nLVNfDEXXovZ2wFA1FAL5dvPQP30W5Ac3Abpkd2c7TyfneOW+ekHjYPoxjWIr+Q5bmwHyelDUA+8D1QNf8aYNdoZD0NybC/E1y7wtjEFR8AUmwT94PsgObTTbsadqK4aoktnYerEXbvAGoqmBQlehm4DYMjuC9kP37AEL0OPQTCFRUH200oAgPq5/8CY3g0AYOw+AKrlu2zaN3+9x1wzrdRcH0Hxf3+F+qVPoJv5J+imLwFEYqClmfkutxXDsIlo6RQHceFFmKI7Q7LrR4iv5HG+h7rRM2DM7gOPfzwIUVkxs90UGgn98MkwRcRCuvV7SPKOAwA0D/8dUHpC89z/Qbb6U8h+2+BwPqKSa6BuFMLjHw+CMhoctpcc3w9jlz6AyQjZhmWQnNgPSqdltdPOewL6gWNtM7SaG+Hx6p8EiX4t//wKtJcP9APHQnzmCGOxKOcQ9OSrP2Yeqx97BcYegx2OTyAQCAQCgXCrsGRuffGF+Tp3zZo1LNFrzZqbZSJmzZrFO5aHx80AHz7bwdYEBAQwQb9cwb9cWNso+vv7O2zfWkyznieBQCDcCRDRi0Ag2NCi5S5a2hqj0cgSo+Lj420ulhxhEcikUik6d+7MbG8tlnCJXtbFWQGzPYA9LlzgX9B1JjvNEdnZ2Th9+jTzvH///m4b2xqZTGbju+1uJKcPQVRlXqikTEZ4f/1f0Os+h0fvyaizatf6/wAAAwcObLd5uQsRh02h14IhNs+V770IulWmH6WzvdEw9BgE3RSOrC5PbzR/9APkaz8H7eUL2dbVzC75hmXQj5gCKO/cTDihiC6chse/nhLUtvmrHYDYfNmheehFKD5/k7Od7r7ZoAOCoX7u/6B8236my61A+V9uD/7W6O6bA+nOTaA0wqIprVE//hqMXfsDFAXZms8gPnOEZQEJAC1vLIfy9T+D0ti3D6EVSpQPGIeAvKP228nkMHQbAPna//G2MYV2Qss/lwEUBd2Mh6Gb8fAfnWkoX34I4qLL7D6d4iDb+r3dYwOA6q2VkBzdDfmGZXbbUU0NMAwcA2NSBsQXTkFUYT7fN3+8GfDyBQDopjm2jrTQ8q+vISq6DFF5iVmstgQniP4I2nCT4GXBlJwFU3IWANy0STToofjPXyHJPwkA0E5ZBP3EB8zze3MFxBdOw+QXCDosCrD6jTJm/JF5SNM3a6KJJdDNexy6eY9D9s17kO38gTUH3YT7YfIPgikqAXRkLDR/+beg7xft4wfp7h8ZUZEP+coPIF/5AfT9R0M79zFQeh08n+C26eFCsvtH6B54yvwaU7JZdcW4MEYngDIazdm45dchObEfhv6jmdp+0OtAqZoAowG0wgPw9BY8HwKBQCAQCIS2MGPGDEb02rRpE958801m/SMvLw/5+fkAbtYA4yM0NJR5zBVwykXnzp1x8eJFAOAsScGFdZBwYqJjZxLruUgkEkGZagQCgXArIaLXHcbZs2cF10O6G9HpdEwdpvZcsL+XcN47mUKARzhqW8p4W1iLNnycO3eOVSdLIpE4leZ++fJlTrGqvr7e5nl5ebmgOR07dgxarRZ6vR6enp4OP2OWMe1ZEAo5bmt8fX2hUqkQEBCA6upq1NbWOj3G7Sbm+CFEtdpGtTTjho6d3dcaV96zW02OTg8hkhOl18MkEkPn5QdFI/sm44ZEiev2Xm+3kfApuYKQ9F7Qe3gh4tR+iA06VHz/JcpyBrk8fwCQtDQj6PJpaHwDUR+b2qaxXMJkRP/3/yKo6bkpj6D+7M3sTHiGwGf648ha96HtkCIRTkRnwnj6NAAJsPQ9Zp9f0QVkbPzMpv35+xagLj4NlMGAPp9y1wUr7DsWsb9vFTRPLmhQoMB/jmgKi4Z3eTFkW75zOJbW0wfyP+wBL4+YhYr0XjeFizN/WGem9DH/AfAqL0L26ncBACceeB7q6gaIFr+MzPUfw7viZiZQ7swn0RQRB5FeB1CAxgQ0XbuMOJ8AKBu5zz+XRs1BTUIm6OIbSI+Ig2/pNVabG10HoaT7MOjzz3O/oCl/BgBQRgMU9dVQ+4eYBZqKWqDrCCRVViDkAr/F4rUjB5CxkS145U94ECaxGBmbzGJcDSVBwZFDMMqVwByrOmFX2HN2Crk/UFJu/rsdjHrA/GfB5lwiAirrzH/OkDUYsfUN6HTCnJnYFBaN3FlLb37OVIY/jiOBfPFLiDyxG56VJdB7+ECibYFn1Q0U9R2L8sy+jNjmXVYIj+EzEXV0B+d50BrpgW0oliih8/SF0LNSbVw68rMGA6dPQ1lTjm5rPnPYxyQSoTwoCtdpBQJXfobEHeZoaXuZg0W9R+N6H/daNboLcn1MINxdkO8sgXD3cau/t1KpFJGRkbhx4wYqKyvx5ZdfolevXgCA//3vZsBZ//797QboNjU1MY+rq6tx7Ngx3hIMYrEYmZmZSE5OxpYt5lq5Z844tuc3GAyMCAeYnVscUVp6M5M/IiLijq/nTSAQ7j2o+vp69xecIbhMQkKC4OgNAgEAwsPD8fTTTztu+AcV4rP47LV1WPjKSM79186V4+cvjzDP33nnHc52H3/8MebPn2/j9/zZZ59h6tSpCA7mqY3Uin/+859oaGhgbZ8xYwZ69OjBPN+7dy9+/vlnmzZ887Kg1+vxxRdf4Nq1a7ztn3325uIp1/76+nq88cYb9l9EB+Xc0BSkeLOt/N7tP9dhX+v39U6lf4An9gxoe22tGUevYWMZ+zNsTYBUjMqxmZz7jtWpsLqkHnlNauyrVkHvoAacUkwxFqXnh6UgUmm+YavQ6BH1ax4cS5L8iGBeFzfSN+f9YlIoOill+PhaFfbXqBAgFePx+GAoxBQO1qrwQ694u2P+XtOMmccLUabht1EzTMxmHj937gb+W8BvwbGiazTmRQUAAKJ+Pcca13qsWp0BkdvyECKXoGhUut15Dt5/uU2fh9MNamT7Knn3n6pvwX2Hr6JS69hOzp2IKSBMLkW2rxLPJ4VCazRhytFraDTwf1JEAMQU5fCz6CoeYhEODUyE2kRj8pGr+GtiKB6LN/9mjPr9CnZWCcs2Jtw6pBSF73vEYmK4r6D2xS06nG/SYFSoj+Bj/C2/FJ8X1qBOb8RbaRH4SyK7hiQXDXojlhXVgAKwtLPjPi/ml+Ltyzcz0kUAjgxKQo6fB840qDHt6DXc0OihNZHbIwKBQCAQCHcXgYGBKCgowO7duzF58mQA5kyyK1eu2BX6jh49ipEjzetDCoUCBQUFDutzL1++HEuXLgUAjB07Ft995zgAkEAgEG4lRPS6w7hXMr1CQ0NJVJybaGlpQV6e8BowKo/rGJw+BU2aWtxouAKJSIqKpiKUN16DQuKJPnETEOAZxrQ/duwY5zgymQxGo9Hm85qcnMzU5nKEr68vkpKSOPddu3YN1dXVzPPQ0FBER0fbtOGblzUBAQFISEjgbW8trJ0+fZqVpZaUlARfX2GLfB2N/u8+xbndkehl7/96S6BpyJrrYZLKEH56P5S1lahO7orahAwAgFirRs63b0PR5GT2BA+/P/42TBLH57L4XesRkXvAYTuDVI6miFhcuG8hjFa1cQIv5yL15+UO+18cPQ9Vqd3tthFrWtDl+3ch0WpxafQc+BVdZLJC9ApPXB45G7UJGUj65VsmS0ev8MTZ6X9G12/fdjgHa35/7G2YpA7eH5qGsq4SJpEYWr8gp8bnQmTQQaTXwaDwZLJbuD7PZZl90BQRh+rEbISeOwTfG1dRG5cGnxtXEZZnFv5bAkJxvecIJG+ztXY7O/VRyFSNSN62Ei3+wcib8gi0PgFWr8kEymgELeGOwmxv7rrfWmurPsIdR8KONQg/e8ipPmVZ/RCSfwxig45zv1Eshdh48zc3b9JDqItLY56LdFpEHd0O3+tXUJ7VD5TRAIqm0XnXOptx6qKTIW+ug4edOnMW6qOSUNalH0LOH0NgwTmH7S+MnY/qZLMdZfTvWxF9ZDsA4EbOIBT1HQuTzEHNT5qGvLEW8qZ6SLQtkKpVSPzNbPt5aeRsNIdGQ+0fAlosvi3fWXljLfyKL6E5pBNUIZ1uyTEJhI7CXfc7SyAQbsv3tqSkBPPmzQMAKJVKbNq0CefPn2fEopCQEKxZs8ZhLewXXngBhw6Zr8X+9re/YcSIEZztLJleer0eCQkJaGw0O0wsW7YMU6dO5R3/qaeewooVKwAAo0ePxvffO7Yp/8tf/oJly8yODf/4xz/wl78IcwAhEAiEWwWxN7zDyMzkzgboKGg0Gly/fh1RUVFQKNhZJATnqa6udkr0Su3UHdnZ2X88G4qrZefRrE5Bk7oBoGkkdspEiF8k055PXNLpdKyLs6SkJFRUVHCKXta1rTw9PREZGcmbAt/U1GQjegUGBlrN2f68rJHL5Uw/rvbWY4pEIhw5cjPDLTw8HIMGtc1+7q6CpiE+cxTQa0H7C8vU46JnTSFik+9rW70qdQugUApbBNdqIKoshck3ANK9WyBfz7a2Crl4EoYuvSHOOwHKINx+0xGah/+GrO49hTVOSQIeHuuwmUSvhX/RRfT55Hlopz0IQ5/hoGUKeH4srK5U8raViE5MgqiqDMbEDJg6t8pwommb2mWt7QKlGhXSfvySeW6MS4Yhuy9McSnoKrC2lQV9/9HI6iHw/WlnVO+uhfx/b0Jy4TT0g8ZBu/Av8KYoeAOIAIA/5hnxR3vrXKNIAM0zFwImmqn9FGdpN2sxYDQg9TaJW3yQ31qCW8nOhvrMEYgqbsDQfSBo/yCzUEnTZoG3qgweLy4EZbyZyei99DVobxRBsm8LIFdCN3o6KFUT6MCwmzXUrIj548+GnmYLoAirTc3z/2zTRKrXQfGXmYJehk9zLSTTHoBkXxAgQPSKjY5GVFQ4oNXA8w/BCwAiT+1F5Km9Nm1pqRTahc/C0O+PLHqDAV6Lh/OOnbT9Zp1H1Xvrob9RBK8t/4NqyfMQZ5vPR9Kt30NyaAf04+bC0HOw24RhqqoMns/MZm1Xvb/hZj00AoFgF/I7SyDcfdyO7212djZ69OiBY8eOQa1W4/r16zh16hSzf+7cucjJyXE4zsSJExnRq6ysjLU20hqpVIr58+fjww/NVvJvvvkmxo4dC6WS7UyRn59vk6W1ZMkSIS+NmQ8ADBkyxE5LAoFAuD0Q0YtAuMtpXY+KhgkURDytgeZarc3zHSfX4XpVAfNcLlPaiF7OHJuiKN4opdRU4TWHRCLb+VsLYNbHsleLCzB7UwslKysLUVFRqK+vh6enp2CLxo6CbNVHkP22wWE7kckIk4jfrzvszO/w+pO5fpL66bdg7NJL+CRMRig+fhWS4/tgCu0E9TNvgw6J4G1O1VZB+eYTEFXx16ezIMk9zLld3380pAe2CZ/jH2hn/gmGvtwRdpwoPGAKDhc0Vwvy9V9Cvv5L6EbPAKXTOu7wB8oPX2JtU/13LejAEIiKrwAAaEoEinZshii+dhHiaxcdtmv+eo+5fe4RyDYth6HfSOhHTBE85/aGDgiB5oX3XB9AJAbnaZWigDtM8CIQ2gNjVi/Y+BBQ1B8ijAh0WBRUX+0AVVkKSqOGKSoeoCiYouKhm/s404X2aofMaakM6teXQbJvK+Trv7TbVFRXDaqhFoaeg2E8uB3ii7m8bQ1pXUHVVwNaDeiwTtA8sBSKb97lbU/p9VB8/ibUCiUovQ6KT18XNH1jUiZE5dfh88krEKmb4fvB30F7eoNS3azfIf7kVWgb62zPqSaj+bxkobkR0r0/Q3JoJ/TDJ8Mw6D5bkcxkAkwmKF97FOKiS5xz8XxyKpq/+BWwzmDTaUGpVfB4/n5QLSqb9i2vfg5K1QRjfCqg9BD0egkEAoFAuNeYMWMGE4D77bffIjc312afEEaPHo3nn38eALBv3z5BfZYuXYpvvvkGDQ0NKCgowJw5c7Bs2TIEBNx0pzh37hzmzJnD1GofMGAAhg0b5nDsqqoqnD9vrvkbGhrqUIQjEAiE2wERvQiEu5z6ZrYgZI/a6nqb59aCFwAczNuG7kmDAbBFLUeIRCKYTG2pKsRNXR3bik7I3KqqqmA0GgUXVfX394e/v7/T87vrMegFCV4A0PN6Hg7HZPHu99SpmceKj16C6otfBY0rKrkGj78tvPm8ogSez86B+rn/wJjWFQAgW/kBZDs2CRpPKLoJ86Bd8jyosmKISosg2/gVxCXXeNtbxB1XaHn5U3g9NsnpfrJta10+pgXPp2fAkN4NkjyzXaEQwUsopsBQ5rGxSy+onRE6CQRCh4EOicDt8EynfQOgHz8P+uFTIDmyC5DJYeg+0Ea8EZ88AHHRZUCjhvy7j0B7eIGmKFA81xKS/JOQ5J+EbM3/oPnrfyCqKHE8D5EIVHMjFF/ZrzlqQXffbNA+/jAFhKB51qPwWfYWANgIXhbkKz8ATEaITx+CJP+k3XHFy/8PWP5/UD/1JozZfSBb+zlkW1fb7WNB9uO30I2ZCcX/3uANFrHg8fJDAADa2xct//zKnCVmMkFyYBvkqz8B1WLOmdXOfhT64ZNJgACBQCAQ7kmmTJmCF198EXq93kawysrKEhwYHBsbi549e+Lo0aO4cuUKLl68iOTkZLt9AgIC8NVXX2HmzJkwGAzYvXs3MjIyMGjQIAQFBeHatWs4ePAgs64SERGBzz//XNB8tmzZwvSbOnUqK2iZQCAQ7gSI6EUg3OUYjM7bten1ekil5sUHmUQOneFmFkls6M2Lp4aGBqfGpSgKTU3sxRpnqampsXkeEmJbnL6kxPHik4XKykqEh4dDLBbb1B/r6FaiQhDnnYDy7b+AVgiP0M6oKLAreimtPkuUTguqthJ0QAh3Y5qG5NAOSI7tgeTkQe7x3m5fb3BRWTGMoZ1Ah0fDGB4NQ1U5xKs/5myr7zVU0JhXGw04UK5FtJcY/cLkkIr+iLb39oPqvfWQ7N0C+SbH9bncjUXwcjf6oRPaZVwC4U6kWW/C1mINXjnegNIWs3g8OVaJn4rU8JeLsHdCCCI8hQVaENyM0gOGweM4dxm79oexq9lmWT/hAZsgCz5ohRK6aUtAe/tBcmyv3bbGpEzQSk/Q3r5QvfUtZL+uh3TXZrt9ZFv+EKIoCrLjjqO25d9x/zbxzd0UEgGqqgyUqgmGLr0diljG5C4w9BoKKD0hKi0WdByTrz+0j7wE2ssH8uX/gXTPT+x5r/4E8tWfwBiXAvWL79tmkhEIBAKB0MEJDAzE0KFD8euvtsGgQrO8LMybNw9Hjx4FAGzcuBEvvPCCwz7Dhg3Dt99+i8ceeww1NTVoaWnBL7/8wmqXlZWFZcuWITw8XNBcfvjhB+bx3Ln2a34TCATC7YKIXgTCXY5YZPs1pkHDUdUHrVbLiF5TBzyM1bs/AADIJAoMzLy5YKRWqzn780FRFGeml4Sjfoc94uLiUFFRwTxvPaa1f7QjWlpaAAAKhQIq1U1rHqEXdB0VqqaCEZQoTQtvO23X/rg4ZBoSj22Hct9WeOta8PjB1fiwH7seCBcezz8A1efc9oHSn1c5tKNqT4xxKTBm97XZpu83ArL1n4PSs8Vk3bQHHY65tqAFD+2zzUx8Iccbf832AQDQ/kHQT5oP/YT7Ibp0BlB4QHSjEIrP32zDK7m1GFJzYMzsAfnaz6GdtAD6sbNu95QIhHbBYKIhpgC9CfjT/jpsvMb9m7ip0Ly9SmNC2tpyZnuwQoREXwk+7u+POB9yyX2nYOoUh+av95gzfEuuwZjVE5ArzTXKeCyaW95dC2haICq+Ao83nmDtF186CwDQPvhXUI11EF27YLNfP+g+wGiAfuB9kK/8AOLiKzBFxKDllc8gOfk7pH/0552ztx9MCanQzvwTJMf3QfbDClBGI297Q4/BoCNjAXULTIEhkB3b7eBdAWiJFKaoeIgun4Mhuzdkv220294YnQD1S58CEinkn74G6RH7xxBfuwCvJaOgensV6FBhNtoEAoFAIHQEZs2aZSN6icViTJs2zakxZsyYgddeew3V1dVYtWoV/vrXvwrKsBozZgyOHDmCVatW4eeff0ZhYSEaGhoQEhKClJQUTJ06FdOmTWPWhxxRWFiIvXvNwUCDBg1Cenq6gx4EAoFweyB34ATCXY7JBZsya2vAtJhuWDT6BZTVFCE5qgv8vYM52wmBz0aQr84XH61FMpPJhJaWFqhUKgQGBqK+vl7wWDRNo7a21kbwAth1w+41pLt+dNiGVijR9NDfYCwpgWruEzBNXQyq/DoojRpJW7fgUnCMwzEorQZQNQGe3ubaIFVl5jpdUtltFbwAQPPkP9kbvf2g/tuHkO7dClHhzXpWLX/7gLe+2LbraizeU4cpcUp8e5ktIP7rVBMmxiqR4md1IyESwZSSDQAwxSTCuHMTxAXn7c7XFByBljeXQ7prM8T5J6Gb9iBEJdeg+N8bTJvmjzfD688THbxyW/T9R8MUmwS0NMMUmwTlf59ntTF07Q/JyQPQjZ0F3dTFgEQK/X1znDqOhSa9CSsvteCFo+ZM0j+leeKNHr4Qi2zPE99dVuHRA/X4R1cf/KWLt0vH6miYaHNQg7PnVHdT1mLE2oIWxHlLMD5GcdvnY6FJb8JLxxqw/CK/kN87RIbnsr3xe4UOSjGFCbEKVKhNaNSZsK9Mi+UXVdDyawlOUaUxoUqjQ86GCta+Rcme+E8fX5v3Tm+ikV9nFty7BMo4x1QbaFyo1yPMQ4xwD/Nvrommsb9MByNNo1uwDD5S/vqahJtYMnwZHL1nCg+YkrLQ/PGPkO7+CaLKG4BBD/HZYzAMnQjdpAcAkRi0XGG2V9RqoZu+BMau/WyGUb9u+9tn6DMMjSIRfD55lffQoqZ66LJ6gfbxh3zDMoevTT9yKsQn9gNGI+Qbv+Js0/zxj4BYAq8/jTUfo7YSMJkgX/0JxAX5Do8hLi6A14MjoXn0ZejmPAaqqcGh9SIAeLy0BKoPNgIUBen29RBVlkE3dibosKibjWga0GnMYiSBQCAQCHc5kydPxuTJk9s0hkKhwCOPPILXX38dJSUl2Lp1K8aN485wb01QUBCefPJJPPnkk22aAwAsX76cWSd66qmn2jwegUAgtBdUfX397bDfJ9yjaDQaXL9+HVFRUVAoFLd7Oh2C/CtncHD3Eea5CUaIYN9aadasWfD2dryIfOPGDWzdulXwXGbPno39+/ez7AdjY2MxYsQIweNcuHAB+/fv59zn4eHBZG+1hbFjxyIy8h6NNG6qh+fjk3lrmQAA7eGJlteXQe3lx/md3fnpe7gq8WT1W3pglaApaKcvgXzdF87P3QG60TMc1sAypHeH5tl3HC9wCuDZQ/X44oLKcUMAlQ9EQCbmPiZVWwnp1u9BadTQjZ0Fj38+DkrVaNNGN3oGdLMfZfUVXbsIUXkJDJndAS9fQKeF8vU/Q1x8xeGc1H95C8Ys2xpcyhcWQFxayDw3xqVA/cpnAl6hfVZeVuGxA/Wc+7ICpNg3MQQnq3QY+nMVZ5uz00MR6Sm+I0Sf9qTFYEJujR7fX2nB15dacH+iB/aUaXG9+aYS8/3wAIyOYi8GW25AtVqt239rG3QmbC5U4z+5TSiymsudIEpWqo3429EGrLvqXHby3UDvEBn+3csXjx2sx7laPaQic+aZUJ7K9MIr3X3bb4IEt6DRaHC9qBApR36F7MZVGBMzoZuyCNKdP0C25jPoJj4A/X1zILp8Dh5vsjPNAPO5WrvwL5CcPACqrBiGweNhTOsK8dljULz3IiiDWVBVvfOdbRAHTUNUdBkwGmCKSwHUKng9Ot52fgv+AkPvYYDSA6KrF6D8z3OgmhuhXvomkzGt+PAlSATYNAKAbsQUh5lkAKCbNB+6yY6tKGEyQnT1Amj/INB/1JmUHNwOce4hGLv0Mds2gna+rphBD7SoAG9f22sGgx5UdTkgU4AOCObvL2DeoEQuXY/I1v6Pscg0hUdDN2o64OEJY0o2aN8A1+dEEAS5pyUQ7j46wve2ubkZ2dnZqK6uRo8ePfDbb7/d0uM3NDQgMzMTjY2N6NevH7Zs2XJLj08gEAjOQEQvwi2lI1xo3GnkXc7F73uOMs+FiF4zZ86Ej4+Pw7GvX7+Obdu4rem4mDdvHqqrq1l9xowZg06dOgke59KlS0zKfHsxd+5ceHgIr2V1W9BpIVv7OWgfP+jvmw2IXUzOVTVB/s17EBfkw5DVC5IT+yGqr+Ftrp3xEJPFw/edPXPiOI6cPMXqK1T0ag9U//oadHg0xKd+h/jcMYhKiyA5f3OOmgf/CsOAMW473t5SDSb+yv8+tibcQ4TzMwXaarY0Q77yQ0gPmm0wTEGhUP/tQ/76aFyYjIBeD8gVEJ8/BeW/l7KaNK/YzV5sMxogOb4PoqIr0A+dADooTPgxedhcqMb83bVtHsea8TEK7CvTokFHo5OnGN8ODUCqnxQKyd0jiFWqjXj1RCOuNBgwIVaJMKUIi/fWOe74B4uSPXGxQY+8Wj1kYgqV6ptqyD+TtZjXJRx+nvYzJYwmGier9fj36UaUqYx4OM0L85PNgva5Wj1UehN+Ltbgw3PNTr++oRFyrBkRCKmIQqnKiLO1evjLKXQJlEGlN4EG4CUVQc4jBluj0puw7boGEhGF+6IV0Bpp/FikwWf5zcitcb625b3OW718sSjF82bNwT/QGWlIRMCVBgMOVehgooHeoTKk+jspFhCcwqXr46Z6iGqrILp+FbS3H4zpXZ0Xdezxh0gmdEyqtAieL8wHAGhnPwr98MmQblnNmWlGi0SgOOywuVC9tx60fxCoumpQFSUwJaQBYjHkn70B6ZFdrPbqv/4XtFwJxfsvQtRgez7VD5kA/dAJEBUXgA4MgTElG9BpITn4KxRfv8u0042cCtn2DcxzY2QsNM/9B7RUxhIEaakUqv/94tQ1mqi4AB7/WGweOyEN6ufftVvrTHx8H2Q/fguquREtr30OePpAfOE0FG//xe772PK3D2BK4q/DyglNQ77iv5z12XSjpputnq3mKrp0BoqPXwVlNECz8BkYuw2waxXaUSD3tAJprIeosRamiFiAz2XjHvi8EO4MOsr39quvvsLTTz8NANiwYQOGDRt2y4791ltv4V//+hdEIhF27NiBrl273rJjEwgEgrMQ0YtwS+koFxp3EmcvnsThfSeY5yYYIHLgXCpU9CoqKsL27dsFz2Xx4sUQiURobGzEwYMHQdM0MjMzERUV5bizFVeuXMHu3Y7rT7SFJUuWtOv4bcZkhNdC2wtYzUMvQnzhNAxZPWHsMVjwUNLN3/DaG1lDi8VQfbTZfOOpNC96831nW1pasGoVW+BaemAVDNl9IDktvO6azRxkcugHjYNuwv3wenwSe79EykSrW6Od9wT0I6bYbjQYIF/1IcR5J2Do1h+6GQ+77ab68QN1nFaGjng03RNLM70RrLQvTDNo1RBVlsEUGml3QUwIVG0VPJdOBwC0vPA+TCld2jSeUPJq9ei3ufKWHMuaDSMDEe4hRpKvBJcbDPCUUojyFN+yLLF6rQkNOhPCPcSsDL/3zjThlRONPD3bj1hvMQqb3OTd1478OjYI15qMKGwy4GC5FvvLdbd7SjZsGROEvqE37QcpioKJpvFJXjP+fuzW/1/bwl+zvaE10ihoNOCnIg1vuz+ne+GNniRjrL3o6NfHkn1bIV/zGWi5EtoHnoIxuw+ULy2BuOgybx/NA08BcgVMsckwRcRAfGI/lB+9bPc4tKcPVB9vBtVYB8WHL0F8+Zzd9rphkyC+cQ3iC7kOX4Nu5FTQweGQr/qI+9iUCBRtgjEpE9rZf4YpPgWiK3lQfPQyRHXVMMalQDd+Loxp3RhLSQvaWY9Acup3iC+a52FMSIN2wdMwRSVAfGwvlB+/AsBsR6xd8ocFsVYNj78thqiq1O68W/75FUyhkZD8/hsgkcDQezggkUD+6euQHt55s93Ln8EUFQ+vB0c6fC8AQP3466CDw+DxEv/1tDExA5o//d0twTOCMegBvY65jm0vOvp31h3IP3oF0mN7AAAmv0Bonv43TDGJzH7xmSNQ/uev5v0hEWbBWulptkQnENqBjvK9NZlMGDJkCHJzc5GRkYF9+/bdktIN1dXVyMnJQVNTEx544AF88MEH7X5MAoFAaAtE9CLcUjrKhcadxJkLx3Fk/81sFneKXoWFhU6lzLtLSCooKMCuXezoXXfh7+/vdOHYW4ZaBVFNJcSnf7dr/6d5YCkMw4TVbvKaP1jw4Zu/3mN7HJ7vLE3T+PJL27okUpMRCxYuBGRyp47JHPuTn2xvdA0GyH78BqLSIhhy+sHQY9BN4YemIT6+D+LrBTD0HAJTpzinj+cqF+r16L3JvojzSjcfu6JG8dxw+Mg6dl05mqYRvaoMTfo76zJj/8QQJPtKcLpGh+ePNKBrkAx/zfaGVEQhfW05VAbzfH1lFGYleODJTG9EeIqxtqAFD+1jZ2El+IgxMVaJuZ098ecDdThcyS3Q9A2VQWukcaKaZCXdbYyLVmBmZw+MjlKwMqP4qNOasLagBWIKKGo24milDnHeYnxfcHdbMAbKRajRmiAXA+/09oOJBsZGKxAiUMg30TSuNxtxoFyLRh2NsdEKxHibr1kOlmvxwdkmzEn0xIQ7qFbcreCeuj42GSHb8BVkPwvLDFcv/RdE5SWQr/7Ybjt9n+HQTVlkFqY+/xekvzsO2tJOWQQoPXiFLJtpB4ej5f9WQ3QlD8q3ngal0/4/e/cdHkW5tgH8nu272SSbRiohQOi9CtJEqVJUFAQVO4odPR49Hjsq9sZnAfXYUQREKSKiCAhI70ivAUJLL9t35vtjySab7dkNJHD/rsvL2Zl33nk3ZDY788zzvAHHrX33qYD9hqL8jRmQktMhO7wH2lcnOedNDcDeqRcUW1a7rbPcMAHqOe7fMe0desD8wPNQzfnMLcvNH/M9/4VqwbeQnczx287jwSSrBfLt6wCNDo42XSL2QJLmjceh+Gej2zrRkAjzw5OhnjkNssN7YLnjcdh7BRfY8+eSOmf9sVog/2cTtO/91221I7sN5Af+cVtnb9MV5ifeclay+PkrqH75zmuXlhsnwnb12FobcsSJokcWm+z4YeiedpZmNd86Cfarrr0AAwtRWTEUOzZAioqGmJoJKSnI6hS1SHZkHxQb/4KjSUs4OveGfMd6aN96AgBgvv0xyArzYW/fHWJ2m6D643lLRHRpYdCLzit+0aiZvOJTWLPrN0AQ0KPVQCTFVn4JXbb+FxzYVvmUZzDlDceMGYPY2MBPbK9evRq7dgWezLxCSEEv0QHZkf2QEhp4zD1w6NAhLF261MeO4auNoJds73aoZ34MMT0LtgHXQcxqHnofB3dD+9a/IRiDKyPmtTSdFyEFvT79zS2jqOKcTU3PgEqtcctY+e2335CTU3mjo3PnzujSpQsAOEsazZoe9HGNT70HsWXHoNtfSJ3nnMIhP9kyW29IRla0AgeKbeg613twrJVBgTXXJdfWEC+I346ZceMfznKPT3WKxqtbSi/wiOhSE6cW8GnfePRPU0MmuM/9VmB24NM95diSZ8OQhhqMaqxFnlnEGZMDKTo5YlUyFFtFNNLXbjbg0hNmXL+ksixqkkaGzkkqJKhlaGFQ4PJkNX4/YcYbW93PH5kAXNNIi2GNNOiSqMIfJ8wos0nonKhCTpkd3RuocMYk4rsDRpwyOrAs1/8N+doyqZ0eMSoZFh41YXOeDXqFgASNzG0euJrYfH0ymsS4P9AjSRIEQYBDlJBT5kBDvRyKIIOSdc2l9v1YdmgP1DM/dmU2+eLIbArLbY9B99IDQfddNu0XqH6dBdW8r3y2MT49FWJaIwhWKyRDPGAyepQtrE6Kikb5u7OhfeNxyA/4zyADADGlIUyPvQrdCxOD+l7naN4O8n07fB9fo4Pp329CKC+Fo3k7aKa9AsXWv/32aes3DPLt6yArzPPdr1wB6w13wzZkDCCTQTh1DFFPjvff7+WDYB19N6T4BhBO5kD31G1+54kFAOuIW5ylEe02RD0wEoK58gGAss//CL48ZHkpIJMDWvcS5crFswMGRiuYnngLjjZdgzueD5faOVudkH8G2hcnQlbsv3S1Iy0Ljs69YG/XHWKzNoDNCv29V/vdBwBMj78BR7vukRouYDZCM/U5KP7ZCCkqBsZXvwxr7ruq1RMqmB55BY7OvXzObyjGxME0+VNIcYlV+jmDqEfHuF47S8OOglBwBlCpIRkS/I5DdmgPZGdOwN6hhyu7UXZ0P9TfvO8109X0n3fhaNXJs5+cA9A9e7fH+urXhbVGFAFJdGZqqrWAJEF/e3+3Jtarx0G16Huvu1ctze/GYQckQPXzl1At+BbGYTdjb6crLtnzlojoUsOgF51Xl/oFQk2Um0vw2syHXK/1mlj8a/Q7UJy7ODx16hQWLKhSd18Q0aVzN2zatKl6Vy6jR4+GwWAIeOy5c+ciPz/4OYuCDnrZbdC+/CDkh/dC0mhhnjTF7Qv44cOH8ccffwR93FAZDAaMHj06cMMgKZbOg+brd93WlX04D9CHVgpK/eGLUK4Pvqxj2f9+d5trQ3bgHyjW/gkxMxv2PkMAmxXa1/8V1M2ZCtUvhtacKMPQJcWu13e00OHdy+MAAFarFStXrsTp06eRmpqK3r17Q6l0jkcozIP2+Qke82n4fC+h3PCIoO35Vqw6ZcXVmRq8srkEsw+5Z2FUBLBOlDuw/owFQxtqkfKN91JCRXeke6x7al0RPt5V7rV9ilaG2YMS0S6+fs+VM2N/OR5YVRR0+7+vbYBmsQooZc6b1Qlfef48p/eNw5gmWgiCgEU5Jjy1rjjsm+b1zTs9DRjeSIMv9pZj4VEznuoUjSvTNGgz6xTyLcHNhRNptzbXYXLXWBRaRHy+t7xG83zVlofa6vF8l5h6G/SorsDswI+HTTDaJfRKUaNTghLyEN+bXZSwNd+GfUU25JlFzD5kwo6CizfTsEWsAguGJgaddVaXXLLfj+12KDb9BZiMcHTs6bzBK4oQyooh6WNd2RPqjyZ7nb+ruvL3f3TdJPY1l2UFMTYO5ifeAew26J6/x2+/ZR8tALRREMqc34fUX74DxaaVvvtOTIF1+E1QbFwJxc4NAcdtb90Zil2bA7YDPG9CK/7+HZrpr3hta7n5QdgGXg/F6t+g/updv9lp9pYdYX7qvZCCR2X/+wMwl0P/gP/KA46MJrDc+1+ImdkQCs5C9eP/oFzlPv+vJFfA+N5sSDFxVQZlc85vumy+134lXRTMD06Go00XCLlHoX37CcjyTvsfS/N2sIyfBNmBndB89S4czdvDNOmVkEvqXXLnrCgCNoszIAFA8/4zUGxeFfTutitGwHLHvyCcOALFtrVQ/zAt4D5l036peZlKSYJy0Uwo1v4Bec5Bj82WUXfCNuJmKFYuhhSXCCk2HspffwA0OsBhh6NNF9i79/c6D5lQlI+oR673eljjMx9AsWEFVL/N9jk04wvTITZuAQBQf/Y6lCt/Dfh2jM9Pg9ik5bnBmyA7dRyyw3uh+eIt59uVy2F6+gNo3/gXBLP/8uvWwaNhHTke0DurvlSdj7E6W+/BsEyIbMZqdZp3n3Iriy9pdIBcDqHc/eEf0ZAI0/MfQ/fYjRAk39+Dy75aDsVfv0Lzv9e9brfpY1H89g+XxnlLRHSJY9CrjtmxYwccjov3xp7VasXp06eRnJwMlUoVeAfChqO/Iqdwj9u6K5vfhDidM0uktLQUe/ZUbpfJBLRv3wH79+9HeXk5tFotTCb3G/lt27aFVqsNeOy9e/eipCT4+Um6desWVLvknWvR7PeZrtf5Tdpg9zWVAbPCwkIcOHAg6OOGSqPRoF27dhHrr/e7kzzWWXV67B90Ewobtw6rH3/W3vsyYo8fgDk2ATKHHR1+eN+1rTijKWKPe17k+SMJMqyd+DIcGufTswvzNHjrmOdNgJcaF6OPIfAcOwpjGVJ2rkHW6l98ttk3aBzys9vDoQ78+xhJogRcuTUpqLbPZ5XgxSO+y4FenWDCE5neb/5LEtA/wHG6RVvRNdqK0Q1MqG/367eXKfHwfkPQ7e9KLcf4FM+L8aUFavySr4FaJuGlJiVQ+Pk5FNkFzDmjhUoGtNbZkKgU8f0ZHX4rqJ8Xr8lKB97ILsbD+w2IkYsYEGfBrSnGgEmcdgkosMlw1ibDMbMcORYFrk8yIU4h4miZA2tPmTG9LMtvHzJISFc7cIXBglXFahw2+w48f9OqAA01wX8/2VOuwMR9cW7rRiSY4ACwKF+L5lob9pmCD/h20FvRSOPA/LzKz4o+sRaMTDShocaBFNWFCQTWN6V2ASN2JHqsF879LqSoRFyTaIJCAHLMcnycq78Ao6y5CalluDnFBKNDwOICNeQArk4wQ1nHq8ny+3FgCfu2otUvX3qsX3PfFCjNRphjE7xmv6uL89Ht85fc1plj4rF9zMOwRhtcbZL2bkHUmeNI2r8VAFCWlA792RMAgPymbbF7xJ2AUPmLpDubi87fvuF1rHaVGjtGP4T0TcvQYI/vh9CsWj3WT3wZAHD5+/+CTPT/Gbtz1EQUNWrptw0A55ePcz+L9A1/oPGqhQF32XzLEzAmpQGSBE3RWWiK8yEqlBDlCth00R4/w5LUxth5/X0QlSrEHD+A9rP9l4gsT0zF1nGPQWk2ovunvudm2z76IZRkNAUANFr9Cxqu919m3WRIwpZb/g1JEJD8z3pk/+k72FBhw53PovniGYjNPeS2PueyQchcV1kWM6fHYOT0GOL19+piPmflZiPkNgsEhwMCgNbzPoWuoDKYuHfoeORld0DGxqVouP53yBz2gH2ufvgtSHIFIImIP/QPWs//X8B9DvW7Frmdr4CqrAi6vJNwqDRosegrCKKIvVff5vo98Ri/xYyeH/3HZ7/7B47FmZZd0ev/Hg84BgD455oJKGzSBjK7Fa1//hSGY77nIgSA1Q+/DcPRPWgzz3eZegBY/dCbkBRKxB7bj3ZzAgeat9z8OBr9vQjxh4OvwuJLWVI6DvW/Hu1nBZ6TadWj70Gw25GxcSkarakM0O0fcCOM8ckwxSfD7iU4Kbea0XHGW9AWOTNN7Wotdo28G7qCU1CYypHbuR/kViva//A+tMW+s1EBoDi9KQ73vQYdv38n4Hi33PQvCJLkte2+3iNQaDLD2O1KKIO4F1IfyeXyiN7nICKqzxj0qmOaNm0aUmYNXfyG3t4N2R3T3Nb9OHUVFI4otOrUGGqVBn26DXBtMxqNeP5558WkWq2GzWbD66+7P+n0xhtv4OzZswGP/fDDD6Nhw4ZBj/Xf//53wDZtojXYdqXnBbti3lbXcqtWrXDnnXcGfVwASCorwFl9cGUqPvvsM+zduzek/v2xX9PR6/qVeWXovzq44J1KJsA4okPQx5x3shjXpIaWSeaLXZSgkAl4ee8pvLDnlHPlC8uA2Abed9jxJ/D5Q963eZGhUaJLnA7rCsoxOt2ACVmJ2F1qxkPbj+OMJfCFckhkCqBJZ8BcChzfDah0gNXLE4/P/QHERahW/WPtnCU5/Mm+DHjgc/9tNi8Cvgl8DrlEGYCnFgFR534PLEZg9Uxg8YeALfA8H2HJbAc0agf0uQVIahTcPu+NA45ur91xAcCIfwFXhvb5cUG8cS1w0v+Nk1qhi3X+rjiqZfyodEDvsUBCBvDrh0BZPtCwrfNzYPdKz/bBUmkBpRooL/LfThsD3P8/IOPcgwIf3QkcWA8oNYC1fs+DVSdltALi0p2fj0e3A2YfWXut+wITPj6/Y6tte/8Gvn4cMBa7r5fJgdb9gN7jnL/vghxYMwvYUXvllil0cUo5pndsiDK7iHu3HoMtQFm9in1eb5OGHKMVbx88A5PD/z4xChlK7CL6JEThj17ZkAsCXt93Gk/vPunWLl2jxNHBzrlkHtp+HPFKOa5KisaWYiOe3nUSZlFCx1gtVDIBP3ZvjFRNZaD/i6P5mLD1mMexMzRKrOzbDA217oGUR3ccx/8d8n9j2JtUjQLTOzTE1SnevzNO3nMKk/eeCrlfb2IUMhgdIuwS0EKvxj9XtXLb/sGhs9hZYsa0jv6vLY6ZrGj35x4MSorGrO7+52xtu3Q39pQ5M9jGZcTh/9pnwKD0ne25pqAcfVbuR7JagfX9miNdGzhg1ei3f3DCXLeyZPUKGVrpNfin1AyjQ0QjrQq5ZpvP80EuAN0MOhTbHdhd6j3jTysXUDo88LXIh4fO4sU9p9AxVoslvbL9tp13shij1x9Gxbfk/ol6/F5tn2+PFeCWhu7XcF2X78XWYhOmtE7FE828lwO3iiL0C7aj6jdwAYDNx3VZVc/vPolvjxXisewkPNAk8ENwM48XYmxGnN82z+0+id/PlGJESgz+2yIlYJ+Nl/yDDf1aIFEduNLFcZMVOrkM8SrvbUtsDjy+8wSy9WqfP6+qZhwrwM0Ng7tuLrI5/J5TAFBqd6DZ77uQZ3UG7lPUChwf0tZne4ck4bvjhbhjcw4MSjlGpMTgi87+rycU87bimtRY/OjnM0Exbyt6x0dhYINoPO3j32DchiOYnVvk91j1WUJCAg4eDO3BVyKiixWDXnUMM72our8PzcfJkipfXCSgsdAXDpv3m+xyuRydO3eubC5J2LjRfVLnYDO9NmwIXJKlKn+ZXlFnjiNh/zZk+nhic9Wj77mWi4qKsH9/8DeDO5/YjV5Ht2FL10H4W5MIUfQdgFCpVGjXrh1kXspVeCO3mqEpPAtjYqrzCcVqFKZy9Jj2tM/9dw+/A/nNAl9Axh/cidbzPwtqTJF0tnknHO53LSCJsEY7L+ZmndHioxP+n+5f1vFspOYd93DGKsNTh2KRqnLgsYaliFcG92dKkoB79hqw30v2yNy2ea5+LCIweFtwWV6BdNZb8U6z4sANAbx8JBp/FPrPRnohqxhXxAXOoguUQfZh80K0iQo+oGgRgUf2G7DH6PzZ/athKUYkeg+c3bvXgL3G0EoyLu14FvILmMUmScAnuVH4/oz7HCD/aliKBKWIFw7HQCmTMCzBjPvSyiEIzmzAHeVK/PdQDModzs+LZxqVYEB85c2iIpuAYxY5jpoV+L1QjTiFiL4GK/obLK7zo8AmoNQhw+ZSJXaXK3FnWnmtZyXxby1FWpXEEbd1Z20yvHNMj31GBQrsnjfFmmltyNI4YFCIKLLLoJNLyNLYccYq9zgfG6rtEAGcsDj/1mpkEsxi7X1wNFTbccwSXFndrtFWjEw0oU+stVb+9vGcrbu0+acQk3sYRZnNYYn1P79OIILDDpndDodKHdScrACgMJdDguDKwq8pTdFZdP3CvQyiXa3B2vumuGWwRZQkInHfVijMJjjUGuRnt4OoUCFt8wo0WfGT310PXHkDFBaT32oBFdZOfMVrpkn17MDjXa7EkT4jkL5pGRqv9F4y0RtzTBw23uWenVZb52zM8YNoP/v/YNXFYPuND8FsSELm34tcGWjbRz8IXf5pvxltR3sOxbEegwFJQpNlPyJtm3sZQpMhCZtu/6/H72DWX/OQsSlwmfU9V9+GvBbOUuitf/4E8Yd34VDfa5DbuR+UxjI0XfYj7GodCpq0QUFTz8CHNv8UYk8chFUXjdKURrCdKwff/vt3EXPqKLbc9C+UJzcEJAkN1/+ORn8v8jkWh1KFNQ+ey7iUJPR+z3dJ06r2Db4JzX/7Lqi2RRnZKM5sjrMtOiNx72Zk+RkP4MyAKmrUAtl/zELc0T0+2x3pNQyW6Di0WPxtwDHsHzjWrUpKVaJMhtK0xtg36Cak7FiD6FM5MBzb57MvCQIEBL62Otn+csjsdiTvWh+wbYW/H3gdKTvXoMmKn/22O9pzKIoaNkN5Ujoar5yP1O2r/bZf9cg7rlKT3T55Hupy39deJzr1RfoWzznVqlp+7ytQ6GpYOrOOY6YXEVElBr3ovLrk6p9HwDd/vIN9xysn+taIcWjgaOOzvSAIuPvuyoloJUnCZ5+5B1NuuOEGxMX5f1rNarXiq698TwLujc85vbxMRltd2VfLXcs5OTn47bffgjrmmO1LkFZyFsK5PhYuXIiTJ0/6bH/dddchMdGztJM3wqlj0L46CbKifIjxSTA99T6kBu5Zd4rlC1311L0Rk9JgfMvHRZWxDKqfvoBQmA/lhuVBjSnSLGPvg23ojW7rDF+cCLhf/zQ1fhqcCEmSIEqAXCYgp8yOG5bk42CJHT8NTkTf1NAnPt5bZMNlP51xW3doXAriNf6fMJQkCbcvL8C8I74znFQyQCkTUG6P3J+9b66Mx4hGwZXH+OWoCTf/6X/C7+o+6RuHMU2dN7rKbCJm7DfiyXXBBdm8zTHmi7d/8wZaGXaPScG7O8qwo8AKAQK0CgHfH/A/V0B1B8elICHAv9/5IkkShNqK1tYh/FtLF4rJLiHP7EC8WoaoCNQU/OukBS9tKsaGs3Uny+KBNno01MuRW+7AmKY6tIlT+P1ckSQJxVYJNlGCQwJSdHIsOWbGMxuKoZYLmD0wAQaZDUdzjqFR5vk9ZyVJwvYCGxwi0ClR6fY+ymwiohSCa12B2YENZ21wSBIua6CqM5/rFBr5PxuhXLYAlnH3Q0oInBFSW2THDkEz9RnIznifJ9XetS+sw26C7sWJfvsRY+Nhev7jkN6LcCYXUf++Kai25lsnwd57CKB2Py8j+ndWFKFYu9Tn3GzV2dtfBjEzG6qFM3y2Md/1JOyXD4Dmo8k+558zPfgiHJ0ud84PLElAeSlUi76H6pfvA47B9K/X4Wh/WVDjDYXs0B5I0bHOf0+ZDPINy+Ho3BvyfTv8ztFnevIdqD9+CbIS/3MJu+bTstugv2tg0OOy9R8B2GyQH/gHslOVGZq2HldBik+CapEzICU2SIPx+Wmu+bLkm1dBtXAG5Ad3e/RpueVh2AaOcr5w2KG/c4BHm2AZX5gGsXFLyP/ZBNXMj2HvNwyOxi0gO3YI9t5DoL/LvW9JFwXB6DnnsGXcA1D++gNk50oSWsbcCzG1IVS/fA/5gX8CjsOR3Saods4x6GG+/3k4WnWEZuqzUGxb67Vd2ccLAV21hzGtFghmI6Ieus59/GPuhW3ojVCs+QOaT6Z4bLPExOGwIRXpzVrw+zER0SUguMcbieiCqZ61pJb8T7TctKl7fXNvN2KkIErB+MuWCpVwMidwI4cdkCsg37YOus/fA9peGVTf6SXOMo3mW50XQv5uPOn1eiQkBP+UrnLZAsiKnOVGZQVnof52KsyPvebWxl/ACwAc2b7n9FJ//R6Ua/4Iejy1wd61r9vroYsCl70EgGW5FrdAiUEloMha+Xs1cnEe/hqZhPYJwT/9urvQhp4/n/FYP3RRHtaN8n0zI6fMjvaz/U9cDgBWEbCKkQt4jWmqDTrgBQBXZ2rwds9YvLSpxO1n5c89fxXim33lWHkqcPZXdQ5RgtzHJGHHyuz4Zr8RDlHC29u9lzU7YxKR8JX3m1HevNg1Bo+0i8a2fCue21CCy1NUeKitHjpF3ZlM51IIeBFdSFqFgIb6yF1e9E1V4/fhDSBJEtadscIqAn1SVK5z+WCxHV3mBv78j6QP/6n8zJy607n8UrcYfLK7HMfKQq/W0PKHitJyOjxSaMSLl9X8Rly5TcRX+4w4UGzHtY216JWs8vl3YFehDY/9XYS1Z9z/viRrZThtCu47YKpOhncvN2BIw4tzbpSLkaNNVzjadL3Qw4DYsAmMb34H2fFD0D3tWZLY3r0/xMxsWK67A+qfvoCjcQuYJzwFKT0LEB2AyQio1IAy9CwrqUEayr5cBlnOAWhfuh+CzXdQXbFhBRwde0JSh3+DXDh9HLKjB6DYthbW4TdBSs0EAEQ9MBKC0UeJ2SrEtEYwPf4mIAjQvPdfn+3sHXrA3nswIJPB/NBkKH+bDfX3H3m0037gzF4zPvU+xJYdALUG8v2BAxbWgdfD0aZLwHY1ITZxL4Evyz8DbRDBIPmODXC07QrZ354VRYwvTIeY1dw9s02hRNmXy6D+ZAqUXvapTrlsgcc6e9e+sNz3LADAOnI8ZGdyIWY0BqpUBnF07g1T594QCs5A+8K9kBU7g3LmWyfBftW1Vd6AAmVfLYdw6jjkh/fC3rEnoFA4+zIbEXX/SAg+Sqnb218GsbHz5+Zo0wWmlyofdhWbOq9Dy75cBsXyhVCsXwbbyPFwNG4B/b1XV/bRqhPMT7wFyOSwDRkNiCJgMTvPz5cfDPjzEROSYes3DNDp4WjdGcolcyCY/ZemFoxlEFMbAgolzI+9Btm+HdC9Ulk+35GZDdOL052lh6tTqSGp1Ch/9SuoZ38KWEwwP/KKKzht7zUIZb0GeexmNZshHvMsK0tERBcnBr2I6jhRcr+BIsD/DeQm2UHOrxNAMIGxYMkKAwdShJIiSLFx0L7zJARD4DroFUyPvwlHk5ZAlDMY6Oumdnp6Orp37x7STW9Z7lE40rMgP3EEADyfQAviZyTpYyAU5UPzzlOQnT0By/hJsF/ufLLwQge8AEBKqpzXamueFWtOhx5cAeA1iNN3/tmgs42WHDNjzB/e5zPcW2x3BdhmDohH/zQN1p2xwmSXsKvQhhc3ldRozBU6JyoxvlkUtAoBwxtpoFfK0GhGLoq9vKcnO0ZjZCMtmsYooFGEFkARBAF3tdTjrpZ6mO0SPt1dhmc3Bh57TQJeANBoxkksujoR7eKVkACcKHcgI0qObfk2XLEguOBmsLolKfFQW+dTmB0SVJg3JLhsSiKiYAiCgB7JntnDTWMVeLSdHu/tKAuiWFPteXZDeH+HKry/y4Sfc07h72sb4Fi5AyVWEf8U2DF1ZymGNNTglnN/q2bsL8ehEgfaJSjxYBs9vtxbjieqZQF/vtf5FP+oxlrMP2LCwAwN/im0ocgiosTm+6cVbMALAE4aRYz9w5nB3D5eiSvT1bi+iQ6rT1nwzb5yDMzQ4OnOMVD6CLwRiRlNUPbFn1AungX1D9Nc6x2NsgGFArZrb4Pt2tvcd5LJXd/7a0wQIDZqhvLPfodi9RLIt66BvddACBYLZIf3QGzYFLBa4GjVEVJ8A6g/fQ3KVYsBAJJKA8d9zwH6RGh/m42ouf+DJFeg/JNfAYUSQsFZqH76Asq/nGXwpKgYOJq3g2JLZQk3KTYe1utuBwQBltEToPnq3YBDtrfqBNhtUH/zPuRHfZeBV2xbC/nm1RCbtYHs0B4oV/gvEan5/A0Y35gBKJSwDhwF7T7v86+aHn8TjhbtncHG88Q26AZIMXF+s+BM/3odstwcWMfcA6g1bgGqsi+X+S4lKgiw3Ps0LPf81zk377ngilBcAMXapRATkp3ZbA471F+8BeW6ZR6ZXC7aKIiNmvkcoxTfAMap/kt6AoCUkgF7Sob7Sp0e9h5Xul03mic8BaGkEPZu/dyu5XwSBNj7j4C9/wjXqqpVVjzIZIBWB7FZWxhf+Rzqr96FFG2AddhNEBs3h+bd/0KxfV1l8/zTcLTrDuWKX6Bc7h4gNP37LWcgbOEMKHashyz3KCw3TjwXmK0MaInN2znHZDYCVisQYwj4tqS0RjA/8nLg909ERJckljek84oll0L3v19fxZHTlfXADY7GiBF9BxKatE/BVZeNcFv36aefur0eNWpUwIwno9GIGTN8l83wxld5Q9ne7dBNeTjofo7GpmBuu6uCPqZs/04oV/0GMaMx5ts0OH7CvVRbgwYNcM011wR9fAA+SzK6XSCYjW5PyQXLfPeT0Hz2esj7RZrxhemwNmoOueC8ofjK5hK8ua3Uo936XkbEpKSj5Y/+S4Z4c2eLKLxzucFvmxKriMwZvktS1raT49OgrRbA2nzWiisXegaGjt6cilhV5DKXJElC3JfBZ1PVRR0TlFg6PMlnNgGdf/xbS5eaUpsIi0NCYrWSe5IkwS45S9taHBJuXVaA3455L4M7uokW/dLUGNVYC7VMwJPrivH1vnJYa3cKvoterErA0ZvTAjckEkUIZcWQdNHOLJc6QrHuT2g+mhxU27KPFkB2Jhe6F+4N2NZ2+SBYR09wlsf7+j2olv4cuP///Q4IQsBSeLa+V8Ny578BIKhsJtNDL8HRuZcz2CGKzv9LEuS7twAOhzOzK8j5kGubfMvf0FbLdHM0awvTv99ylrU7V4Wj7H9/1Knfo7CIDsg3rYRgt8PeubdHuc0LRSjKB8pLnVmLggD1xy9Bue5P13bLzQ/BNuj6CzhCd/x+TER0ablIvgUQXbw8M73831g22zzrcwuCEHLmViQzvQR7aHNxBDO5bgXl4lluJTvk3UcCKvenP0MtaSacyYXmXe9lQ/S3XQHrkDGwDb4Bmo9r9mRZqAEvy6g7ofrpSwASrNfdAfXcz0M+pnXIGMj373DVlC9/9St8VJiAp86Vr1PLAYuXqkz/662HACMMKhlaGRTYXWQP6bif7y3HgAw1BqRroJK7/zuIkoRfcswYH+I8V5G0+8YUj4AXAHROUuHFrjF4vkom1tRehogGvADn7+aO0cloF0R5Rl8GZajxQtdYXO6lNGRtuilbh4/6+J8bkIjofIhWyhCt9FwvCAKU5z7i1XIBPwxIQG65Ayo5PAJk1b3V04A3e8Si0OLMZlp/tmZZt5e6YqsEwxcnMKFVFK7N0qJdvBIxEf5bShcJmQxSTN37XuFo1haW0ROgXDwbstIiv22VK36Brf9ImB59Fdp3n/Lf9u8lcDRvCzEzG/Ij+3wfPzMb1mtvg6NLH9c6811PQPO/N9zamSZNcWYbOeyQElNcGU6We5+G5d6n/c5lpp4xFcY2nQFtVGVwSxDgaN3Z73u4EBydLkfZV8uhmvsFVPO+gtggDeb7ngXUGjg69EDZtF+c7+NiIpPD0e2KCz0KD5IhATBUPkhrmfgMbMNvhqRWQ0rO8LMnERFR7WPQi6iOqzq3lkY0IFr0/7RsZlJ2RI4batArNdVPaQV7aIGSUIJe1WvUy8pKgPjwgl6ad/8Lee4Rn9tVi2dBtXhWSH2GwzbiFtj7DQNEEVJ8EqDRQv3dh67tpv+8C8Wf8wGZDLarroHuFfesOnv7y2AdcQug1UEoyocUbYBZpsJTv1VmGHkLeAHA1RkqHD/uXF46Iglp34SekXXTUmdQ684WUSi1iUjTyXGgxI5fcrw/bR+u6X3j8O2+cqw6ZcUvQxPRNl7pkUn2z5gUpEf5v+H5SLto3NNKjz9PmNEsVoHmBi93VCOgoV6BvNvScO9fhdhdZMM1WVr8cdyMDWd9B4vTdDJcma5B81gFHmijh1wmoEWsAnuLQzvXqjswLgUyAN3mnkG+pfKzp3rAM5gMPiKiuigtwGd/VYIgIF4jx5LhScgtd2DpCTNEyTlH48ubS/DVPqPPfTOi5OidokKjaAV6JqsgEwQsyjGhpUGJRno59hfbcaDEjs/2lCOC002GLFopwGiX4JAqx5yklaPUKqKhXoEMvRybz1qRrJNjRCMNiiwSpu8uw5xD/udrqe7T3eX4dHflg1nDMjWIUcnQNUmJRI0cK3ItaJ+gRLckFVoaFMwepjpD+/q/IDsVeB4g61XXwnb1WGjeexqyw3sDtjdO/hRio2YQ8k/D3uNKWIffDEeHywC5AkJJIWAx+yxdZ+97Ncqz20A96xPAYoL12tshtmjv93hSgzSUfbUcsj1boXt1kts2yz3/rXeBIuuoO2AddYfbOimO5bUvKJkMYmbTwO2IiIjOAwa9iOo4qWLSWgmId/iuFV4hOT7TY131TK9gAlpVg23B6NrV96TYivV/+tzmjRDkzZ+kpCRIag0ES2XwxNskvyG9F4vZb8DLn/L35iBq0g012tcXSa5wPvla5Sk628DrIRkSIOTmwN7jSkipmXC06uTa7q9Gu5SQDAB4aEXg7KpNo5IhCJWBDp0ivCezK+YXCSRTL8cvQxPRYc7pkG8ELh2ehC5JKtzYVOe2PufmVLy2tQSNoxW4rXmUR9aZL1qFgGGNtKENogYUMgH/uyLe9fqJDtHI/v6UW+AJAK5vrHVrV9V/O8fgtmU1y5prG6/EqmsauF4fvMn7TRaHKPFGJBFdktKi5BjfvPKm8Pu94vBM5xgcLXMgQS1DVrQ84EM2fVMr58Lpf65S9Rs9DPhyVxEmrQvub2QgT3SMxpFSO2Yd9AxKCQAeaaeHTiHAoJJhRJYWqbrAQcDqf1O7NYjHM53tmPR3EZbnWmo0zooHX74/4H17I70c7eKVGN88Ch0TlPjpiAn7iuwY3FCDwQ2dZalESYIA3w837Siw4WipHf3S1IhWMruMasb03/cR9fCogO2Ecw/5Wa+9DdqXHvDZztZvmKv0IOD8bm4b5H79EEzGm5TWCOZJvue68kVs2RHWYeOg+uV7AID5tkfdriOIiIiILgYMehHVcY5z5Q0FyKFA4ImD5bLgn2D2J9RMr6SkJJ/blKt+8+xfkHkNUAHBZ3q1a9cOVoyD+qcvquzr6cyZ4Mu+KdYvC7ptdVJcIsz3Pw/NRy/WuI/yKV9CsWMD1N9/CEmjhfkRLxezMhnsl11Z42OU2kTMDuIJ7SYxclgs7plD31wZ71GO8MdBCXhrWyka6eW4t7Ue/Rd4zoUVioVDE9FQr0D+bWkoskqYecCIp9YXB9xv9TUN0CbeezZWjEqGKd0NYY3rfBIEAQdvSsU1i/Ow4qTzhuLgDLXPgBcAXJOlxcFxKdh01oamMQp0meu7ZKJOIeDnwQno3iC0ycgZ8CIiqpSklSNJG/73rrFNNMiw5+GGTe4PWXRPUmFMU2dg6vmNJThQYkeqTobmsUrX34YKB8aluJVs/KCXBKWsMiAkSVLIme/+ZEUr8PPgyqwKUZKw/owVC46asaPAhr9O1iwYVuFomQNHyxxYWC0r3NcDNLMGJKBRtBx7i+yIVQl4YFURjpe7p7FHKwXc21qPh9vqA5ZYNNslzDtqwptbSxGnFpBnFjGleywGZmjwwc4yvLipBBKAa7I0eKRtNDonqcJ6v8Eqt4nYUWBDA60cTWIqL+UPldjRZ94ZlNsrv0P/enUieiY7/86LkgSbCKhkoVdAAJy/P/kWEdFKGdRBPjh0sZBi41H21XIIp08g6ombPbaL8Q1g/tfrENMaOV9nNYfxlc+hXPUbVAu+rexHF4XyD+cDEbpWC4d1zL2wjhgPaLSuMohEREREFxMGvYjqOFEUESU2QJwjuFIB3i5kq68LJqBVWlrqsW7MmDGYNct7WT+P4zrsUPy1CKrf5nhtb7njX9B8/qb3voIMuJVEpyNPn4T0APu2bNkyqP5gMkL91TvBtfXBfll/IMSgl/m2RyE/st+ZtZWeBVt6FmyDb/C4CF12woy3t5fi4bbRGNSw5pPvfrCzLGCbl7rGeP1dGtFIi4mtozBtl/Om0/6xKUjSynFVeuV4Cm9PQ9yXuR77BqNNnAKZeuefJkEQEKcWcF8bPWLO3cCqataABMhlwNFSB0ZmaQLOz1IfzRuSiDyzAw4RSA7iafwEjRyDGjrbbbk+GZ1+rAx8dU9SYclw38FpIiK6cBppJZwalwCNxvvf96pZx5IkYekJC/YW23FVuhotvZTfrZ7RHMmAlzcyQUCPZDV6JKthtkvoN/9M2CV3QzHmj/yAbUptEt7aVoq3tpUiQS1zZVM3jpYjTi3Dw22jUWARseqUBXMPez4cNG6pZzb1vCNmzDviDMx1T1KhhUGB4Y20rmw0SZJgFeERKDpjcuD/dpZh+q4yWEVgQssoXJ2pwRVpate/ldEuYnGOGWaHhG35Nvx23IwjpZWBPLUcuLV5lFvZyKqGLsrz+bPIiJK7BQWjlQJSdXIcKrHDHuBr+O3NdXj3cgOsIrC70Ia9xXZkRDl/hp/sKsPcwyaU2JydVGTgXwyk5HRnNQWLGfb9O3Hc7EBq02yo4xI826Y0hPWGu2G94e7zP9BgaXWB20TA5rNWPLmuCACwJc8GuwRcm6XFB70NiFIIOFHuwKY8GzolKl3XAERERETh4rcKojpOdEiIdzSD4DWHqXZIkoRff/3VY71KFfxFq+adp6DYucHrNkeTVs45qnwFvYLM9Oq/MA9dS/VYW3VfL0EvhSK4jzrF2j8g2HzPoxSQ6IAkyFD+5nc+J4quTtJoYb/yGnjcFjp3w2P+ERN+yTEhTSfHuzucwapVp/LxxRVxuK5xzS5W882Byz1ObKP3ue21ywx47TKDz+2CILgFxoLVLl6JX6/2Xov/5mZRKDCLeHZjCWJUAnaMTkFsgKe0LxY1DeY1jnHOFbbprBVNYxUXZVCQiOhSJAgCBmRoMCDjQo/EO41CwJLhSfj4nzKcNjmgkgnYeNaKTXk2DG6oQZlNxOpT1gs6xqrlgw+XOnC41IHbl9esRHCF9WetWH/Wim/2e5/r7c/hSeicpMKyE2Zct8Q9SPfpnnJ8uie0700WB3wGvAKpngVXapNQGmSQ8st9RnzpZz67qq5a6Mz+75msQgOtDP/tFINGegXmHjbit+Nm2ETg837x0CjqUbaRWgN7dlvYjh2DVM/mwaoNkiThr5MW7C6yY0C6GtmxziD8ilwzrvnNezD65yMm/HzEM7D8Sd84jGl6foJx50uRRYRWIVxyGZK14WipHatOWdA5UYVWcb7nWjbbJShkgExwPpBBRESXJga9iOo6uzykgFcwT/IGyvQyGj0vZOVyuc+nj70d11fACwDslw90Hmfyp9A9N6FyXHIFoFJDHuwcXIKAjdFN3Fd5CZjJZMEFRzRfes/ysoy9D7YhY6D84yeov53qc//4L3MhCs5jbXpvCTpMGhTwmNahY91e55TZsfKkBV2SVHh+Ywl+O2b2ut8dywuhlgu4OjO4+aYq/s0FQcCR0sA3NZRhlrF7rksMCswilp+04IzJ97/nztHJyNArgpor6qF20XioXXRY47rUKGQCLksOrYQhERFRuGJVMvynU4zP7ZIkIafMgRSdHGU2EbEqGSQAK09aMGpJ4Kyt+ujKheGVf67P1px2BjkrsuKqSvnGWR1g9sAEDMyoeSUDSZKwLNeCr/aVw+oAxjfXoW+qGsfLHXhmfTH+OOFecnN0Ey3+1SHaa6YkBbbypAWvby3BqmoB7NFNtNhXbMe2/NAfJLznr0Lc81chlo9IgkNCvc0S3F1oQ8+fPcvr39FCh+e6xOLXHBPur1bBAgAua6BCmk6OF7rGoFF06LfqzHYJX+8rx8Y8K/48YUGenwcdj9yUCoO6bj9A6BAl5BodmHfEhLe3l6LQ4vsexj2torAs14L9XoL3z3aOwYKjJgxOU2CY7+c6iYjoIsOgF1Edp1KG9mU/mPKGgTgcDo91TZs2hSAIuOqqq7B06VL/xxA9969KUjsDNWKjZiif8iWU65ZBTG3oLA0ok0MjisD//hfcYAUBZkEJjeS8sBK8fBeWy2ue4WKc/CnERs0AALY+Q3wGvW7p8oQr4AUAI5bkY9dHC6Ba7CwHaet7NaIeH+exn733YNfykVI7us89DWuQMb+blhag6I70gO1uWZrvMSeGPy919X2TKlg6hQyf9HPOP3XK6MDYP/KxtcrFb0uDAn8MT4L+3MTynCuKiIjo0iEIguumrrrK97Qr0zU4fFMqfjpsQolVRJt4JcpsIrokqZARJceBYjt+O25GuU3Ca1s9S3FT/TX693yf87OW2UR8s8+Ik0YHhmVq0DVJhc15Nqw5bcFzG0u89verjwfHKsw+ZMLsQyacvS0t7Ie9LiU5ZXa0n+173thg5g0O5Ipz8wO3iFVg6YjK64Vw7Suy4Ybf85FT5v1a9camWjzVKQZZfgJOkiRhxUkLfjxkwqazVmTo5eiRrMbtzXU4WubAw6uLsKPAe8Dvi71GfLHXd5bkujPOAOJPR0z4sLcBgxtqEKeS+b1OOml04I/jZry/owwHSoIvKZv13UksGpqIy1PcH44z2yV8ta8cpTYJIxtp0Pw8B4VLrCIOldgx44AxpEzWT/y0fWmz8zNia74NywxqzM8Kd5RERFQfMOhFVMfd0Gcifv7557D6CHVOL9FLplWvXr0AAMnJyYEPaPf9hbv81a8gnZvoGQCk9CxYR93h1kYmk6Fz587YvHlz4GMB2BKdhZ4l+wEABTrPgI3FEngyde3Td3pdXxHwAgBodDA+Pw26Fyd6tJsZ3cHtda5RRJkqCvrr73KtK/v0N0RNugFCufMmjWhIgBRXWc5v5gFj0AGvCvevLMRHfeK8j12SEB/E3Fr3torC9HMXCk2i5RHPpkrRyfHniCRYHIBWIQSV1UVERESXpji1DHe29F42rrlB6boJ++8O0Zh3xIQfDhpRbpdQZJWQpJGhdZwSd7TQITtWiZwyO46VOdCjgQqf7inHf9YVBz2Om7J1ePWyWMSqZHCIEtaftWJXoQ2ZegVOGR1oFaeEXZQwxM/cWZGikgHZsQo0jVFgwVHvwZzlI5LQMVGFtacteHxtMXZWu/E+tqkWvx03+82WuNB6zTuD0U20eLCtHia7hJ0FNry2tdQtY2VqEHPThqLdrFN49bJYjGyk5fdTP97dXooXN3kPMNaWvcV2PLuhGC92jcX+Yjt+yTHBLgKPtNMjIUDZ7nKbiO/OXVutPGnB4gBBUAD44aAJOwps+P6qBKw/Y0W3BipkRStwuMSOe/8qxPqznmVZdxXZseS4BZMj/LOpOpfxuz0NGJetw7ozFvxnXTF2F0VmvsSrf6387IpXy1Bgcb8QfXlz5XtqaVAg1+hAidX5+fFp3ziMPleK0uKQIBPcK4XYRAkf7izDC+d+LhNaReHV7rFQyASIkoTt+TaU2CR0TFDiSKkd7+0o8zqXYiTNGxCDNzcV4qxJRBjTYxMRUT3BoBdRHRcoQHW+jlmRLaXT6RAXF4fCwkLXtszMTPfGXjLFXH1XCfIUWUTEqgSvmWhxcd4DOd78X/pgV9DrrD7eY3vVsfoiP37I63qhuABSbGWfYpOWsA67CapfvnOt2968j9d9Fx41Y2x2lbr0KjXMdzwO9TfvAzIZLLc/BsgrP4Y/3hX6Rfx3B4z47oARsSoB316ZgD6pzqf1SqwiMmecDKqPf3eMxuRusSixikjS1s68TzJBgPbcW+UNBSIiIgqXXCZgVBMdRjXxPQdQpl6BTL3zC8jE1npckabGzgIbrs3SQiETUGB24I8TFugUAnqnqFFqE5GgkUGncM8skcsE9ExWo6eXksEVWfeSJGHBUTNuXeacG+zqTA0W+cm075OiwrdXJUAjFyAXgFWnLFiUY4bJLqF1nBKCAPRJUXtkPtlECWN+z8f6M1ZMaBWFB9vq3ebt7JGsxqprGgT46Tn7OVRiR4JG5nXeT7soYe0ZKxpHK5AeJcecQ0bcvcL5nVohAJclOwMCM6rMYbZjdDIa6hXYW2TDZT95lncLRkUG1vlyyiTijuWFAAoxd1ACeiaroa1Pc4x58fNhE57dWAydXMDHfeLQKVEZcuUPwBk4enxtMb4/ENwcbt7IBWDGVfEY0lDrGlso8+d5y46aurMMQxpq8FaPWABAkVVCC4MCCgFwSMCsg0av5QODsavQjg5zfGeyXQiPrinCo2uKavUY1QNe1e2pFmib8FchJvzlfo3dOVGJL/vH4/sDRry6xT0T99Pd5TWegzBSvj9owdutLYhR1e/zm4iIgsOgF9EFIEkSduzYgdOnT6Nhw4Zo2bKl37ahqMkFTSjHFAQBQ4cOxc6dO1FWVgaDwYB27dq5N3L4efpMo0OhRcTNS/Px92krWhkUmD0wARl6BZbnmvH9ASPaxCkxTB98GYsTas9AVyiEs76DQ94mqLYOGwfF30sgK8yDpFJjYfPBgJd41U9HTO5BLwCObv1g7NbP67GKrTUPcBZbJYxYnId3exrw2Z4y/FMY/BOAFTc6aivgRURERFQXtDQo3eZwitfIMaZp5Xe1cOa4EQQBI7O0HqWnO805hcOllQ+ECQC+uyoeQ6vNy3pFmgZXpAVOP1DKBPw0ODFgu2D6aeGndJlC5gwEVrihiQ43eAkwftjb80G1FgYlCm5Pw8azVpgdgE4h4NkNxdhfbMf4Zjrc1iIKKVo57lxR4DcweL5VzCeXqZdj5oAEtI6rG/N9SZKEfwrt0CsFNIyS456/CvFjkFkxVy48iyvT1PhxUILbdaJdlCAXPK8d7aKEmQeNeDDIoJFCAOzVLmFUMmB88yg81yUGsSr3c+raxlocTU/FilwLMvVydEhQYuUpK0YuDi1jcvExc1DZWxeaVi7A5Dj/D7EOSFcjSikgp8yBWJUMy3MDVz4J1+Y8m9/Sl+FqZVCgXbwSS09YUGR1PqBQfe7oZrEKdEpUYtZBz/Nj5mELHkoF1HIGvYiILgUMehFdAP/88w/WrVsHADhy5AjUajUaN24ckb6DmdMrUCCt+nZBcM/GioqKwmWXXeZzf1mB9yc7bRlNMOOAEdN3lWP7uZIru4vs+GxPOcZm63DDkvxzF00miI3N8F7YxlOOJsG1fPmRrfg7q6Pf91Od6qcvva4v6twfAxYXY2u+Dfe3icIr3WKdP4eoaBhf/RryfTsgpmXiz81KoMzzQuK3Y2ZYHRJUQXyx3lMU+mTP3oT6FOCZW9MiclwiIiIi8vRGDwPu/asQBRYRfVPV+KC3wZV9djGTCQK6N6gMmv16dZJHm++uSsA3+8rx0OqiiBzzg94G9GygxvDFZ3HS6LwZHq0U8NuwJJRaReQancFHZ2aXbzllDlz+c+X1TJ8UFV7uHosOCaHNtRyqLXlWfLK7HLsKbWgXr8RV6Wr8dsyMmV5u4Ifiz1wL2s85jdubR7nmN6rqijQ11DJgw1lbwIyfqv4amYT2CSrsKLDh7W2lKLGKeK+XAUkaud9suViVDCOzKoO+fVPVOHtbGt7YWoqlJ8zYnBeZ66ILJV0nxzNdYjDu3MOPDlHCC5tK8N1+I5K1MkBw/u5Xnzus77wzrmvkmohVCbi9eRSe6hQDjZefv9Uh4dE1RW7ZmXVdglqG+UMS0TpO4fPhXlGSUGKVoJYLrt+76X0kFFslLMs1w6CS4VCpHSdLrXBI9ee9ExFReC7+b9tEddDOnTs9XlcPellsZmzY+ycK8ooifvyaBL1C6l+n91hn694fWu1dgJenBuccMuFAsd3tKcGZB024y6OluzFNtNAqBHy1LxF/xbZE3+I9aHP6YNBBL+HsSSiXL4Ry9W9et0+IGYyt+c4Lj4/+KcfxMge+vvJcgE2rg6ODM/C3r8h3ptiqUxZcmR74qd0LUe5h+YikoAJyRERERFQzAzM0+GdMCuQC+L3Li/HNo3BNlhbPbijGV/u835BWy4HhmVr8ccKMYquElgYFPu0Xj7Y+boTvvjEVNtH5/V9Zray20S4iUy9HTpnvcuzVrTxlRb/5Z3F3yyi81dMQ/JsLQrlNxIS/Cj0y3rbl2/BtBIMTx8ocXgNeAELOAvp5cAL6papdP/t28c6yduFQygQ83TkGT3eOgeGLE2H15Uv3JBW+7B+PtChndQtRkiATBCw5ZsaYP/KD6iNGKeC+NnpYHBJSdHIsPGrCqlNWZOrleP9yA7okqRCj8iyP+lK3WLzULdZv34uuTsR7O8qwo8CG3YU2v7+jPZNVaBqjQKJGhmGZWmTHKhAXIFNVJRfwYe84jGykxdPri3GgxHtlEL3CGSh+c1spUnQyiJJzjuZIz1vmy+gmWrx7uQF6ZXCZtzJBgEHtfp4L59Zd19gZeOwPwGw249ix4P6diYio/mPQi+gCKC11r3F96tQpjzar//kVy7b+DLUYg2S0D+t4IQetwgx6yf/Z5LFuwcgnAR8XE8fLHThe7v6lPk8InOf1Sb94TNni/PI9us0kHF77MPQ2M2LMpSjRRLvatUpP9dzZYobuiZshiL6fZtxk1gBV4lXzj5qxq9DmVuqkwOxArtF3H6OW5GPXmBQ8sroQe4rteKiNHve0rgwKrj5lwbBfgy/nMWtAAjacteLNbaWBG1fx8+AEXJGmwcFiO7blW3FFmhrxASaAJiIiIqLw1fc5ompbjEqG93vF4T+dYvDAykIcL3egdZwSL3aNQaPomt2yqB7sqqBTyLBsRBIW5ZhxpNSOt7cHP6fuZ3vK8dmecjzYSoOmggzjGgY/nlNGB2YeMGJ3kQ1/nbS4MtHqi6c7RePuVvqAgZVI+PXqRAxdVHl9dEcLHa5I02BHvg1vbQ/+GkivENArxRmEeudyA6KrBVFk565xBzXU4O6WUfhsj/eHEAUAswcmYECG54OME1t7PuxZU3qlDM90jnG9LrGKGP17PtadseL1y2LRJl6JtnHKsMqwAsDghhoMbuh8L4UWEXlmBw6VOGAVJfRLVbuCdtUDmY+1j8a9fxXgh3OZh81jnUG3v09bPY4xopEGE1vr0cqgwBPrijEnwDx90/rEeUwLQEREFA4GvYjqqIKSmk3+XBtzeoXap+xMrttrW/f+QT89VyFPiMJfQhZ6S0cgQoAC3rO1WsQ6P8byVdGY0GICZuz+EFcd2IAFrfrCLlcgqawAjdu0dTYWRQinjkHSx0L16w9+A14AUKTwDLxVlDoZ1ViL6X3j8P6OwBfKrWdVBjWfWFeMEpuExztEw+KQAga8rkpX48dBiRAlCZLkfFKwX5oaW/Ks+ONEcE9lXt9Y65ojommsAk1j+dFPRERERHVLqk6OuRGYryyQBI0c45s7v+c/2yUWJ8odeGd7Kf7nI+hR3Qe7zQA0eHRX5fXN1F4G3NJMB5kg4JTRgW35Nvx4yIjFx8xoE6/EGi+BgdoSr5bh6c7R+Nea4rD6uayBCmOaanFni6iIXGMGq2eyGoW3p3kc85osLf7dMRr/t7MM+4psSNTKMPOAyVWSUS0Hnu4UA4NahpGNtCEFh97qacDtLZy/E23j68ZcbjEqGX4b5lkWNJLi1DLEqWVoFhvce57eNx5v9BARpRCgOBdYXnnSgmt/y4NDAqIUAhYOTUSnxMpSoJ/1i8dn/ZzlO7fn23BVuhoZl0CJVyIiurD4l4aojrLYKp6GCu0Co7bm9AqJrdpFnUbrvV0AC+St8bvUDA4ImOJY4rVNqypZV3OSLsOM3R8iq+gkbtu8AKXqKCSX5sOseRIQRWje+y8U29ZC0mghmP0/bWZMzUKJ3Pe45x42weqQsLAGk2+/vLkEa09b/AatfhiQ4HoCDzj3JOK5fwa1XMCcQc4bAsfK7GjnZ8LglgYF/ndFeOVGiIiIiIguVulRcrzd04C3exqwt8iGFzaW4NdjoX3Hf3h1ER72MTdZJAJeT3aMhl2UcKTUgRYGBR5uG+02b5PJLkEA3NY10itww+/eHzwckK72ey2yaGgiLk9R+9xe23xdf6rlAh7vUFnRY0p3AwDn9Wu4gbm6Euyq62KrlW/sk6pG3m1pMDkk6BS+A42dElVuwTAiIqLaxKAXUR11siDngh170yb38oShXkAI1YJeVlnNLyDMgv99m1XJWnLIKsv1xViMiLE46+Drb7sCllsehmLbWuf4AgS8JH0Mto9+HNju/33XJOBVIVCW1uUpwV0QNNQrsHR4Eq5aeBYAML6ZDm/3NEACUGQRkaxjCUMiIiIiomC0MCjx/QDnHL6iJGHmASPu9zIncW1oF6/E1F4GzD5kxEf/lKNrkhJ3t9QHVfbNWwnNARka7Bid7PaAXPckFRYMTYRaLsBoF/HshhKsPmVB0xgFmscqcKLcgUfbR7s9WFgfnM9MNPIkCAJ0LONKRER1CINeRHVE1afTFq2fgeLymk2yGm6ml81mw4kT7pMHW60hPp1odQ/olNXCR03Fe1LKBMSqBBRbne+pV6cXsHrLCx7t1d9ODapfyw0TYBt6I3JybQAKQh7XpHZ6vBdEyUN/uiUpPWrO+9MlSYWiO9I91jPgRURERERUMzJBwE3NotAhQYUb/8j3mIM4UuYPSUTf1Mqsqk6JKlcGU7ga6hXIuTkVfxw3QykXMCBdA7XceR2lU8jwds/IHIeIiIioLqmVoFdZWRmOHTuG0tJS2Gy2oPfr1atXbQyHqF4oKSlBbGwsAGDNLu+l/M6H4mLP2u9yeYjBk2qZXl8fcQBZNRvPtVlaWBwScNh9vUxWGRRqaVBi3RnnMdfFNkPbbm9g54YnanQ824ibAQBFluDmy6ruobZ6JGhkeHZDSY32bxOnwMKhtVu7nYiIiIiIgtMmXomdY1IAAH8cN/ssGehLdowCXZOUuKyBGmvOWPBkhxhkRsthskuIUQX/oFtNxahkGNUkcLYYERER0cUiYkGv0tJSTJs2DT/++CP2798fcM6g6gRBQH5+zTJbiOoblUrlkT1V8dohuj9BKJznOb28bbv22muDO7gkQbF2KZTr/nRbXerjo+aOFjp8sdfodZtcAN693IBbz00yPWdOHAoLC13bmzZt6lreXegeXN+jSwtuvNWUv/GtaznPLNaojwSNHOObRWHaP+U4YQz+adB3ejonv1bJWRaCiIiIiKguGpChwalxCcjJOYa0jAwsOwuM/9OzOsSEllF4unMMDGr3oNYdLaNcy0oVv/cTERER1YaIBL22bt2Km266CadOnQLg/4Y6EQFxcXE4ffq02zpRdAZZHA57jfuVyWRQqcKbHNbb+RsfHx/UvsqF30E951OP9eVyjce6ojvSYXFI+PmICYUWz2Nuuj4ZWdGVH1GtW7fG6tWrATjfZ6tWrVzbWsVVZnoBAEKs6S5Fx6L8re8BTeUTkFvy3ANpqToZThqDC4QZ1DJsHZ2M8X8WYHEQk2Df3EyHO6tcABMRERERUd0lCIBCJmBEIw1O35qGk0YH0qPkUMoYyCIiIiK60MIOehUUFOD6669HQUHl000KhQKNGzdGfHw8FApOG0ZUnbfAUkXQyy4GXxI0MTEReXl5rtdt2rTxes6Fk+mlVAY/ibG3gBcAnFVGu72e3jfO2V4u4LN+8bh+iXuWZ79UtVvAC3AGvWJjY5Gfn4/09HQkJCS4tv0wIAFZ3510a9+i+9vYu/5fQY1bUqrcAl57imz46YjJrc1j7aMxoZUe9/5VgB8Omqp3AQDolVIZcFTKBHx3VTweWFWEHw4a0Ugvx8TWejy5zr185HVZWnzYOy6ocRIRERERUd2ilgse1y5EREREdOGE/c3sgw8+QEFBAQRBgF6vx3PPPYexY8dCr9dHYnxhycnJwfTp07FkyRKcOHECKpUKjRs3xnXXXYe7774bOl3N61rPmDEDDzzwQFBtP/zwQ9x88801PhZdGoxGZ5m/gtIz1bZ4f1owKysLV155Jc6ePQuLxYLo6GjExdXN4EmeKsbt9Y1NK8+9jgmeQbXJ3WI81gFAeno60tPTPdZXLxsCAAd1Keh/3df4Y8vLEIoKICvK82hTwdZvOCRJwpvbSjFlS6nXNsla57xmT3WKwYKjZhjtnoHDL69wz4iTCQI+7hOHd3saoFE4/x0PFNvx6Z5yAMDE1lF47TKDz3ERERERERERERERUfDCDnotWbIEgDOT5IcffkDPnj3DHlQk/Prrr7j33ntRUlLiWmc0GrFlyxZs2bIFX3/9NWbNmoUmTZpcwFHSpcpbptWff/6Jpk2bwmZ3n+tLL6Z4tO3WrRvatGkDuVyOlBTP7ZEcm7c5wkJVqPBdui9BI8fNzXSYsd8Z9OuepEKHhNBLNE5sHYVpu8rd1q0slOPYUx+jwZkj0D17l8997f1H4NdjZp8BLwBooHUG1rKiFdgwKhl/nbTAJkp4eHURMvVyrBjZAHFegm8AXAEvAHizpwFv9jSE8M6IiIiIiIiIiIiIKBhhB71ycnIgCAIuu+yyOhPw2rZtG+68806YTCbo9Xo8+uij6NOnD0wmE+bOnYuvvvoKBw4cwJgxY7Bs2TJER0cH7tSPuXPn+g08pKWlhdU/XXx8lRcURRF2uxUxjgxEi+mQQQHBS6ZXx44dQzpeOOUNIxH0ylUZXMtv9oj12P5/vQwY2UgLUZIwuKHn/F/BGN/MM+gFAL2/P4JjK+/xuZ+t/0hIsfF4fUX1DDt3iZrKgFZ6lBzjsp3Zarc251xcRERERERERERERHVB2EGvinmImjdvHvZgIuU///kPTCYTFAoF5s6di+7du7u29evXD02bNsVzzz2HAwcO4IMPPsBTTz0V1vGaNm2KRo0ahTtsukRIkuSWgViVw+FAcXEpDGJWxI9ZVV5eHjIzM4NqG4mg1wmNc/6tIQ01rmBRVTJBqHGwq0KbeCUWDEnEiMXuZQxtVhsEh8PnfpZbH4HJLmFbvv+51JrGsE4/ERERERERERERUV3mvRZXCCrm1zGZTGEPJhI2bdqENWvWAADGjx/vFvCq8OCDD6JFixYAgGnTpsFm83+zmyhSioqKMHPmTFitVp/by0rKIn7c8nL3DKhNmzYBkgTF6iVQ/jYbsFWOJ5yglyM9y2Nd4x7vAwD+1y8OMwckQK8M+2PHpz6pajTSy93WFSij4BA8j2me8B+UTV8EyOS44Xff830BwMvdYiIS/CMiIiIiIiIiIiKi2hP23ef+/ftDkiRs3bo1AsMJ3y+//OJavvnmm722kclkGDt2LACguLgYK1euPC9jI9qxYwfKynwHtZYuXQqH6DsrCQAyMjIiMpaouwZA88kUqL/7EPq7BwGmcqi/fBvqaS/XuE/zAy+4vf6+QU8c0yQCANrFK8MZbtCWjUhyey0JMnyd3MdtXdmnv8HeewigcWadrT7lPQgJAFelq/Fg2/BKoBIRERERERERERFR7Qs76HX33XdDrVZj//79WLZsWSTGFJaKLK+oqCi/8x716tXLtbx27draHhYRAKC0tNTvdqPRGDDo1a1bt4iMpXrJP+17/4Vy2QIIJYXu7ULIcJLSs1D+5nco6zEQt7eciPGtHnBti1HVXoZXVfEauce6ic3vwj3N78YzLW7B6anzAZXatW1vkfdMz25JSjzZMRozrkyotbESERERERERERERUeSEfRc6OzsbU6ZMgSRJuPfee7F79+5IjKvG9u3bBwBo3LgxFArfc/BUnYOsYp+aeuCBB9CyZUskJSWhSZMmGDBgAF5++WXk5uaG1S9deiRJguiw+20jk0UmeGSWq9xey/dsc44B7kGuoINeogOwmCAlpmDfuCfwbUofoMq+hvMU9AKAqb0Mbq8dMjk+T+uP11KH4s+iyoyzvUU2XPbTGY/903Qy/D68AZ7qFAONgmUNiYiIiIiIiIiIiOoD31GhENx5553QaDR47LHHcOWVV+L222/HNddcg9atWyMmJiYShwiK2WxGfn4+gMq5xnwxGAyIiopCeXk5Tpw4EdZxV61a5VouKChAQUEBNm7ciA8++ACvvvoq7rjjjqD7MpvNYY2lrquYy8rXnFYXO0e17KomTZrg0KFDrteSJOHo6f2QIc5nH3a7PSK/J190HYEbt/+OeFOJ23qpWpBLMJuCOp7iyD4YXn0YANBBqcIRIQpZl38AAIhSALBbYPYfz4uYFJXvbLl/8kwYmCxgzRkbrlta4rXNyqsNF/25GKxL/Zwlqo943hLVLzxnieoXnrNE9c+lct5qNJoLPQQiojoh7KBXfHy822tJkjB9+nRMnz49pH4EQXAFrGqq6lxJUVFRAdvrdDqUl5ejvLy8RsfLysrCiBEj0K1bN9c8S0eOHMH8+fMxb948mM1mPProoxAEAbfffntQfebm5noERi5Gp0+fvtBDuCCqB1JMJpPba0mSoJRr4es3QKlUoqioCMXFxeGPRanBzuSm6Htki9t6sVrQS1ZeAumT12DX6nHm8iEQq5QGrEp/PAeGc8tymxVaRWUmWaxcxLFjx8Iec7AS7QCg87pteU4ZWgmFuG2b9y+DWpmEglPHUVB7w6uXLtVzlqg+43lLVL/wnCWqX3jOEtU/F/N5K5fL0aRJkws9DCKiOiHsoJckSRAEwfX/qqXQJEkKt/uQVA0oKJVKPy2d1GrnzfvqgYdgDB8+HDfddJNH6bfOnTtj1KhRWLx4McaPHw+bzYb//ve/GDp0KJKTkwP2m5aWFvJY6hOr1YrTp08jOTkZKpUq8A4XmerlP6Ojo3Hy5Em3dWqVBsZq+8XFxSEqKgrt27dHQkLk5pjakdLMI+i1L7GR22tBkpC0ablzHNZylN31pNe+tFtXuL02VimfmKxXoWHDpAiMOARrvQfR1xbJoVJrAHify2vbdfHnbf6x+uBSP2eJ6iOet0T1C89ZovqF5yxR/cPzlojo0hKR8oYVwa3zHeSqrmoar83m/YZ2VRaLBQCg1WpDPlZsbKzf7UOGDMETTzyBV155BUajEd988w0ef/zxgP1eKqnIKpXqknmvVVWfj8tbcLb6DFIqnQw33HBDrYzHqlDidFQckssLXesc1cZYrI12LWvWL4P9gec9O5IkRC381m1VQ0tlrlSSVn7e/707JyqxOc/758Bfp31/PjSI8Z4hdqm7VM9ZovqM5y1R/cJzlqh+4TlLVP/wvCUiujSEnc5QWFgYkf8KCsIvJqbX613LwZQsNBqd+TTBlEKsidtvv92VCbZ69epaOQbVb9UzBQEvwWPPJhH1c5v+EKscZH+1TC8PDi8Tc3l5H1UlaOQ1GVpY5g5KDHmfeYND34eIiIiIiIiIiIiI6oaLqoaXRqNxzTF24sQJv22LiopcgbH09PRaGU9SUpJrPNVL2NGlqXpAq3rmFwCI1doItRz1Mqq0KNH4Dvw2Lqg8l8TEFEAQoHn/aehvuwKad/4DOOyQr1/usV+hojJjqoHm/H/UGNQyPNhGH7jhOc92jkG/NO/zlRERERERERERERFR3XdRBb0AoEWLFgCAw4cPw273kpFyzr59+1zLzZs3r7XxeMvkIargLeilshrcXsdExQffYXkpZDkHAD+/+944BN8fBUlllaUPJV0U1J+/BcVmZ+aiYttaqGZ/Cvmh3R77KSTRtZysO/+ZXgDwQtcYvNvTgOuy/Jcw/fXqRDzWPvgAGRERERERERERERHVPRdd0Ktnz54AnOUNt27d6rNd1XKDPXr0qJWx5OXlIT8/HwCQkpJSK8eg+qV6ppe3oGhJcYl7myAzvWRH9yPq3zdB9+zd0D19B2AyuralaP1nMNlTM13LKrvVbVtm8anKF1o9lCt/dduu+vUHyA/v8ehTITlcy4kXINMLABQyAXe0jMIX/f0HDnsmqxmgJiIiIiIiIiIiIqrnav1OdFlZGU6dOoWysrLaPhQAYNiwYa7lGTNmeG0jiiJmzpwJAIiNjUWfPn1qZSxffvmlK8jRq1evWjkG1W9arf8MJABBz3enXDADQnkpAEB26hjUMz92Lh8/jH7Fx/zua7r/eZR9tRy2ywdBViVDy6kyUCeUeB+LfM82j3VVM72axyqCeQu1anLXGK/r949lQJqIiIiIiIiIiIjoYhDxoFdOTg5eeuklDBo0CCkpKcjMzETr1q2RmZmJlJQUDBo0CC+//DKOHfN/E76munTp4sr2+uabb7B+/XqPNh988AH27t0LAJg4cSKUSqXb9pUrV8JgMMBgMOC+++7z2P/o0aPYts3zJn9VixcvxhtvvAHAGdi4+eaba/R+6OK2/fAa2NTFfts4HA6/2ysoNyx3f718AbQvPQDd03cgbf3veGDNDz73rQhrWcbdD1TLLBOqJKfJTgZ/3r7ZcLhruUOC0k/L8+PhdtEe67bekIwk7YUpvUhEREREREREREREkRWx9Aur1YrnnnsOn332GUTRmeFRvZSbxWLBxo0bsXHjRrz33nuYMGECXnzxRahUqkgNAwDw2muvYciQITCZTBg1ahQee+wx9OnTByaTCXPnzsWXX34JAMjOzsaDDz4Ycv85OTkYMWIEunfvjiFDhqBt27ZISkoCABw5cgTz5s3DvHnzXO//pZdeQlpaWsTeH9Vf1c+Jo2f2wQYjUtAh6H1CIT/wj2tZ5bCj15GtWJ3V0aNdxTmLGAMkfQxgsdT4mBVeazQSAHBjU22dKR24Y3QyHl9ThGNlDkxso0dW9IXPQCMiIiIiIiIiIiKiyIjIHV+TyYTrrrsO69evD3iDvmK7w+HA9OnTsWXLFvz888/QaDSRGAoAoEOHDvj8889x7733oqSkBJMnT/Zok52djVmzZiE62jP7I1jr16/3mklWQafTYcqUKbj99ttrfAy6uBmiEmAwNEVpTpgdWYMLUjU/exTrM9rApnDPvPpwZymeTmwAtVzwcg6HHnSb2PwuGOXOc/rOFlEh719bGuoV+GFg4oUeBhERERERERERERHVgogEvR555BGsW7fOlc3RqlUr3HzzzejRowcyMzOh0+lgNBqRk5ODdevWYcaMGdi1axckScL69evx8MMP45NPPonEUFyGDh2KVatWYdq0aViyZAlyc3OhVCrRpEkTXHvttZgwYQJ0Ol2N+u7YsSM++eQTbNiwAVu2bMGpU6dQUFAAu90Og8GAli1bol+/frj11ltdGWBE3hgt5ejZ6Eqsz9kaXkcqdVDNDJYyjN3+G77pPNxt/V9HCjH161wsG5EEi0NyK3Ao1CDRrFBRGei6LDm4sRERERERERERERERhSPsoNemTZswe/ZsCIIAmUyGyZMn47777vMoZxYVFYWkpCR06dIF9913H6ZPn45nnnkGDocDc+bMwcSJE9G5c+dwh+MmMzMTU6ZMwZQpU0Lar0+fPigqKvK5PTo6GmPGjMGYMWPCHCFdaqpnUVntZsxb8wVS0Snsvi1j7oF6VuDgcaKxGILgntEVAzMAoP+Cs5jskKCtuoNWB5SGNhazzJlJ1iKW5QOJiIiIiIiIiIiI6PyQhdvBzJkzXcuTJ0/G/fffH3D+HkEQMHHiRLz00kuudd9//324QyGqd1pndkFNygd6Y7t6XFDtvkjp5xF8M1eJf1c/e4c3ewBl2e09+pHkvgNaydZiAMCghpErW0pERERERERERERE5E/YQa/Vq1cDAFJTU3H//feHtO/EiRORlpYGAFi1alW4QyGq86oHm3SaaEgBgl4JDeKC61wQIMYEbvtS1nU4CoPbOlmVMQjVxlOs0OGK2Bs9+rGMfwTGZz7weozFCR0AAI308oDjISIiIiIiIiIiIiKKhLCDXrm5uRAEAT179gx534r9JEnCyZMnwx0KUb1TWHoWEkS/bdq0bht8h0qV38056gTkaJJgr3bquwe93EkQkKNJ8OhL/dW7EJt5H1uuOh4AkKlneUMiIiIiIiIiIiIiOj/CviNtNjvnAoqKiqrR/hX7VfRDdClp27g79ub/DZvdBKX7TFoAAItQihbNWgbfocwzs6rsg5+BogJ0WFCCo9okAIAkCG5VFd0DXZ6ZZ8Vyncc6KaEBAMB8x+PQfPGWa/1mfZZruVE0M72IiIiIiIiIiIiI6PwIO+iVkJCAkydP4tChQzXa//Dhw65+iC521csbrtv9Oyx2M84odiJaTINCUru2WYUylMhOBNWv8o+fIN+0ErKzuc7jRMXANuBaOLLbAPpY7LRF4aj2jKt99dwy/5legMNLMK1Tk0fxzxcn8GTrnnghuw2UB/5BrsqAu1re62rTkOUNiYiIiIiIiIiIiOg8CTvo1bJlS+Tm5mLt2rU4cuQIsrKygt73yJEjWLNmDQRBQMuWIWSzENVDkiShuLjYbd3JwhxABjgEC4rkh2vct+zEESh2bXa9tne/AocH34Y2s04Bm3LRyuB+qovVyhumagXA4mPc58JgQ9s/iV+3vw4AeLvhMPyjywAAvL7LDMfVU/DjukM4pYqFSV4ZuNMpwq6gSkREREREREREREQUlLDvSA8cOBAA4HA4cM8996C0tDSo/crLy3HvvffCbrcDAAYPHhzuUIjqtDVr1rh+34PVLL19cA1N5W4vbWqdM+B1zu4i9+NWz/S6r1UUZg90ZltWz/Sq8Ht8eyj6fYtpTy/Ek01vctv21vYyHNY2cAt4XZGmrt4FEREREREREREREVGtCTvoNX78eCQnJwMANm7ciP79+2PRokUQxeq31Z0kScLixYvRv39/bNiwAYIgoEGDBrjlllvCHQpRnWWxWPDPP/+EvF/3llcG1U6oFvTaa/UfcJKqhbby8/MwMEODE7ekQimr3rbqgQQ8vzG4wPanfeOCakdEREREREREREREFAlhlzeMiorCe++9h1tuuQWiKOLgwYO45ZZbkJCQgM6dOyMzMxM6nQ5GoxHHjh3D5s2bkZeXB8AZAFMoFJg6dSp0Ol3Yb4aorjKZTAHbXNlpFBwOO/af2AadOhqXtx6MZhlBZHqJIhRb17itOmxX+w1pi9WCXocPH4bdbkeUUgFUm3eseu5XvsV7QLuqVgYFkrScz4uIiIiIiIiIiIiIzp+wg14AMGTIEHzyySd45JFHUFZWBkmSkJeXh99//92jrVTlhrper8fUqVMxaNCgSAyDqB6qPB9S4zPRsmEnDOh8fQi7S1B9O9VjdZ5M63e3jBg14D69GAoLC5GUlORnhMGLVXEuLyIiIiIiIiIiIiI6vyJ2Z3rUqFFYuXIlbrzxRqjVztJqkiR5/AcAarUaY8eOxcqVK3HddddFaghEdZbkkT3lSSlXhdyvcv43UC392WP9r3n+T20hIcNjXUVJ0upjrVnQy9fMYEREREREREREREREtSMimV4VsrKyMG3aNLz++utYv349tm/fjry8PJSXlyMqKgqJiYlo3749unfvjtjY2EgemqhOOnXqFFasWIGSkpKAbdMSskLuXz33c6/rCxTRfvfr0Lwpjh76222dr8Bc9fm/giETGPQiIiIiIiIiIiIiovMrokGvCrGxsRg4cCAGDhxYG90T1RsrV64MKuAFAFp1VEh9y/Zt97ltjy7N7759UtU4pVbDYrG41vkKeukVAk47Qhoa/jppCdyIiIiIiIiIiIiIiCiCOPEOUS0qKiryu90OMwCgaWqbkPpVLpoJ3SsPe922R5uKfJX/TC+tQoBQLRuragnSqm5oqgtpbEREREREREREREREFwKDXkS1JJh5vKxCGQDALtqC7lc4cQTqH6b53P5c49F+93//coOzHy9BL28mttb77KvojnScvc0zq2zGVfF+x0BEREREREREREREFGkMehFdSOfiTjq178BSdcp1y/xuXx7X2u31oAw1hjbUIFYl4Msr4nFbC99lFL0FvgRBwHNdYjzWt49XOscjE/BJ3zjX+p7JKvRLVfsdIxERERERERERERFRpAU1p9f333/v9nrcuHE+t4Wjar9E9V0wmV4VstPaBd1WNe8rn9vWxDRDgdK9tGGPZDUea+9Z7jDYTC8AeKStHlN3lKLIWtnmq/6V2VxjmuowhmUQiYiIiIiIiIiIiOgCCirodf/997tukAuC4BacqrotHNX7JbqUKOTKoNoJhXl+t2sdFo91CWrvCZ3egl4Wi+f+giBALhNwcFwqNufZIBOAdvFKqOThn/dERERERERERERERJESVNAL8J8FEkpGC9GlIpTzQqv2XXLQjcXsd3PH8hyPdfGa4INeZrNn/1FRzrHJZQK6NVAFN04iIiIiIiIiIiIiovMsqKCXvwwsZmcReRdK0KtxSsvgGooOv5unpg/2WBdKppcoih7tFIqgY+NERERERERERERERBdMUHezP/rooxptI6LgaFTBzYcl2Kx+t7/XcKjHurgwgl5yuTyocRERERERERERERERXWje74YTUdgCZXrZYAQAxOmTgu/Ubve56eVG1yFH495XglqGpjHBZWqZTCbYbDa3dTIZPyKIiIiIiIiIiIiIqH5g3TKiWhIo6FUiPwEAUCrUwXdqt3ldbRPk+DB9oNu6DglKTO4aA5Vc8LpP9UyvnJwcWCwWt3UMehERERERERERERFRfRF20Ov1118HAHTp0gUDBgwIef/ly5dj3bp1AIAnn3wy3OEQ1RvlstMAAFUIQS95zgGPdfbOvXC1ox/OqmJd68Zl6/Bxnzi/fRUXF7u91uv1sFrdyydWD4IREREREREREREREdVVYQe9XnvtNQiCgLvvvrtGQa+lS5figw8+gCAIDHrRRcVfppeIyjKF1TOu/FHN+cxjXXLiAyi2uh9rXHbgOcIaNmyIY8eOVY5JFD3GEh8fH/TYiIiIiIiIiIiIiIguJNYuI6olgcobVujVdmjQfQpmo8e66gEvAIhVBQ6kGQwGt9eHDh3CyZMn3da1atUq6LEREREREREREREREV1IFzzoVREYCCXbhag+8Bf0klC5LT0hK+LH1isCn9rVz7nqpQ2JiIiIiIiIiIiIiOqTCx70qphXSKcLXI6N6GIkE4I8De12j1WL49t7bRqlDBxElslCD4wREREREREREREREdVVFzToZbPZsGrVKgBAamrqhRwKUcQFW95QCDLoJTvwj8c6g92z3CHAoBcRERERERERERERXXoUoTT+/vvvfW7bv3+/3+1V2Ww2nDx5EosWLcKRI0cgCAK6dOkSylCI6ryysjKf21QKNfp3vBaiKEKt1AbsS5ZzEJov3vJYbxfkXttHKwMHtILJrmTQi4iIiIiIiIiIiIjqi5CCXvfff7/Xm+CSJGHFihVYsWJFjQYhCALuuOOOGu1LVFfl5ub63CaJwJUdrwu6L1nOAchOHfNY/0dcW491S4cnBdVnVlYWtm/fjpKSEp9tGPQiIiIiIiIiIiK6uIiiCLPZDLPZDIfDcaGHQ+STSqWCTqeDUqkMep+Qgl6A75JtwZZyq06r1eKVV15B9+7da7Q/UX0kimJI7YUy74Gpz1L7u73eOToZGfrgTmutVovrr78eZ86cweHDh7Fr1y7P4zLoRUREREREREREdNGwWq0oKipCVFQUYmJioFCEHCIgOi8kSYLVakVxcTG0Wi2ioqKC2i+k3+hx48Z5rPv+++8hCAKaNWsWVIlCQRCg0WgQFxeH1q1bY8CAAYiJiQllGET1Xvv27UNqr/7+Q49101OvxCl1nNu6YANeFRQKBdLS0mAwGBj0IiIiIiIiIiIiuog5HA4UFRUhISEBcrn3aVOI6gpBEKBWq6FSqZCfnw+VShVUxldId8g/+ugjj3UV83j169cPb7zxRijdEV3U/GU/RuIJincaDnN73TNZVeO+dDodWrZsiT179oQ7LCIiIiIiIiIiIqqDysvLER0dzYAX1SuCICA6OhpGoxGxsbEB28vCPWBGRgYyMjIQHx8fbldEFxV/Qa9IZFBlWvLdXv88ODGs/ho3buyxjpleREREREREREREFweLxQKNRnOhh0EUMpVKBavVGlTbsNNNduzYEW4XRJecs8W52HVUQmp8JuKik2rUh02ofCKj8Pa0sANUMplnDJxBLyIiIiIiIiIioosH7/dRfRTK723YmV5EFLpth/7G98umYv+JIILGDrvX1VaZM2b9UW9DRP5YMehFRERERERERERERPVZ+BMLAdi3bx+sViuUSiVatGgR9H579+6FzWaDRqNBdnZ2JIZCVGf4K28IOLd5CzR5MJu8rnaci1knaiJTg9dbLd+gxkdEREREREREREREVAeEfUc7JycHPXv2RN++ffH++++HtO/777+Pvn374vLLL8epU6fCHQpRveEQnPVHBSHwKSj4CHpV0Ckjk40VHx/vVtNXoVCgQYMGEembiIiIiIiIiIiIiKi2hR30+vnnnyGKIgBgwoQJIe171113QZIk2O12zJ07N9yhENUpvjK9RIUZulgV4qOToVFqA3dk8R70OqR1BqR08sgEveRyOYYPH46WLVuiWbNmuPrqq6HVBjE+IiIiIiIiIiIiIqI6IOzyhitXrgQApKSkoFOnTiHt26VLF6SkpOD06dNYsWIF7r///nCHQ1RnabRqyJPKIFfLIZM1QrTWgDZZ3QLuJ5iMHuteyxyJQqUeABCtity8W3FxcejTp0/E+iMiIiIiIiIiIiIiOl/CzvTavXs3BEFAhw4darR/hw4dIEkS9uzZE+5QiOqU6ple+hgtdp9ch51H1mH7oTXYe3xrUP3ITh3zWPdMkxtdy5Ga04uIiIiIiIiIiIiIqD4LO+iVn58PAEhOTq7R/hX75eXlhTsUojpNqpaQJQjBZWgJBWf9bo+NYKYXEREREREREREREdU9VqsVnTt3hsFgwLx58y70cPyaOnUqDAYDhg0bdt6PHXbQq4LNZqvRfna73e3/RJcKIcjTz3blSEgqtev1/6UPctsuCzJ4RkRERERERERERES1Z9KkSTAYDDAYDFixYkVI+/7555+ufZ988kmP7dOmTcOhQ4fQunVrjBw50msfhw4dwpw5c/DUU09h8ODBSE1NdfU5Y8aMkMZjt9vx+eefY+jQoWjatClSUlLQsWNHTJo0Cbt37/a775133on4+HisXr0a8+fPD+m44Qo76JWQkAAAyMnJqdH+R48edeuH6GJRvbwh4P462EwvREXD9PT/wdZnKF5pPAr/aTLOtalfqtrPjkRERERERERERER0vowdO9a1PGvWrJD2nTlzpmt53LhxbttKS0vx3nvvAQAef/xxr/eWV61ahc6dO+Puu+/Gxx9/jHXr1sFkMoU0hgr5+fkYNGgQHnvsMaxZswb5+fkwm804cuQIvvzyS1xxxRX4+uuvfe6v1+vxwAMPAABeffVViKJYo3HURNhBr2bNmkGSJGzYsAFFRUUh7VtUVIQNGzZAEAQ0btw43KEQ1SkeQa9qL4MOegEQs5rDfNcTmJx1PSxylWv95G4x4QyRiIiIiIiIiIiIiCKkR48erljHggULgg46lZeX45dffgEAtGrVCh07dnTb/vnnn6OgoAAZGRm49tprvfZR9X60TCZDq1at0KVLl5Dfg8PhwC233ILNmzcDAEaMGIE5c+Zg6dKleP3115GUlASLxYJJkybh999/99nP3XffDY1Gg927d2PhwoUhj6Omwg569e/fH4CznuRrr70W0r5TpkyB1Wp164foolUtxhVsWUL5+uVQzvsa4sLvcd+xxehWctC1zaCKWIVSIiIiIiIiIiIiIgrTjTfeCAAoKSnBokWLgtpnwYIFKC8vd9u/gsPhwKeffgoAuOGGGyCTeb8nnJaWhpdeegkLFy5ETk4O1qxZgzvvvDPk8X/33XdYs2YNAGfg6ptvvsGAAQPQpUsX3Hvvvfjtt98QExMDURTx5JNP+py6KjY2FgMHDgQATJ8+PeRx1FTYd8zHjRsHnU4HAPjkk08wderUoPZ7//33Xf9QarUaN910U7hDIaoVJSUlOH78uCtAW92BAwewdOlSbNiwwWcbb4Kd00u57k+o536O2Dmf4L0D32BIwVbXNoOaQS8iIiIiIiIiIiKiumLs2LGuKl/Bljj84YcfADgztMaMGeO2bdmyZTh+/DgAYPTo0T77aNq0KR566CH07t0ber2+JkMHAHzwwQcAgLi4OEyePNlje5MmTfDoo48CcM4h5i+Lq2K8q1evxuHDh2s8plCEfcc8KSkJDz/8sCt17oUXXsDgwYMxZ84cnD592q3tmTNnMGfOHAwZMgQvvvgiAGeJtwceeABpaWnhDoUo4vbt24cffvgBv/76K+bMmeOKtlc4evQoli1bhkOHDmHr1q1YuXKla1v18oZSTef0srkH0iyCEgAgE4BoZfAlEomIiIiIiIiIiIiodmVlZaFHjx4AgKVLl+Ls2bN+2588eRIrVqwAAPTt29cjVvLTTz8BcAa12rRpUwsjrnTgwAHs3bsXAHDddde5Ep6qq5rE5C/oNXjwYGg0GgDAnDlzIjhS3yKSJvLEE09g2LBhrpv8GzZswD333INWrVohNTUV2dnZSE1NRcuWLXHPPfdg/fr1rrZDhgzBM888E4lhEEXctm3bXMvl5eXYv3+/2/Z9+/a5vT506JBruXrQy+6wub0OOuhld9/PLHMGvWJVQtAlEomIiIiIiIiIiIjo/Bg7diwAwG6348cff/Tbds6cORBF0W2/qioSLbp27RrhUXqqKGsIAL169fLZLjk5GdnZ2QCAtWvX+mynVqvRrl07AMAff/wRoVH6F5GglyAI+Prrr/HII49AEARIkuT6z2w2Iz8/H2az2W29TCbDww8/jG+++SYSQyCqFUVFRW6vqwa1AGfpQ28coh1ni3Pd1uXmuadvipIY1BgEm3vQy3Iu6MX5vIiIiIiIiIiIiKg2mEymi/q/2nbttde6MpwqShf6MnPmTACAXq/HiBEj3LadOHECOTk5AIDOnTvXwkjdVWR5AUCzZs38tq3YfuLECY8KaVVVjHvTpk0wm80RGKV/ikh1JJPJ8MILL2D8+PH48MMPsXTpUtc/RlWZmZkYOHAg7rvvPjRt2jRShyc6L3wFuaqb//eXOHTiOGKQ7rPNibwga5hWL28oc562nM+LiIiIiIiIiIiIasO33357oYdQqyZMmFCr/cfGxmLo0KH46aefsGXLFuzfv99rEGnnzp34559/AADDhw9HVFSU2/b169e7ltu3b1+rYwaA3NzKRI70dN/3tgEgIyMDgLPiWW5urs8gWceOHQE4s9527txZ6xlrEQt6VWjatCneeecdAMDZs2dx5swZlJWVQa/Xo0GDBkhKSor0IYkiymq1Yt26dcjLy/PYZrPZsGXLFnTq1AmAZwlDwJnBtfnASsShSWQG5KO8IQsbEhEREREREREREdVNY8eOdc3H9cMPP3id5qlqFti4ceM8tp84ccK1fD5iK2VlZa7l6gG46qrO9+Uv06vquI8cOVLrQa9aTRVJSkpCmzZtcNlll6FNmzYMeFG98Pfff2PPnj1eg14AsHXrVleNVW+qz91VQRI8A2TBEDwyvZxBr9PG4MojEhEREREREREREdH5ddVVV6FBgwYAgFmzZnkkUIiiiDlz5gBwZlX16dPHo4/8/HzXssFgqL3BnlO1/KBKpfLbtup2fyUj4+LiXMunT58OY3TBYX00oiokScL+/fv9trHb7bDZvAe2AGfQSylFIVpM89uPWqkJblB296CXVXAmaPZM8f+hQ0REREREREREREQXhkKhwA033AAAyMnJwZo1a9y2r1ixAidPngQAjB49GjKZZ7imsLDQtXw+gl4V85ABzopo/lTdrtVqfbarOm6j0VjzwQUp4uUNieozX9ld1VVkenkrb7h5719ItrcL2MdlLQcENyhb9fKGzmDXv9pHB7c/ERERERERERERUQhuueWWCz2Ei8LYsWPx0UcfAXCWMrz88std22bOnOnWzhu1Wu1aNplMiI6u3XvCer3etVxeXu4WBKuuagDLXynEqllgSqUyzBEGxqAXURVnzpwJqp23YFeF5Rt/RTI8JxUUYXd7fUWHawIeRzX3C8iKC9zWWWTO07ZVXO1/QBAREREREREREdGlx1/mDgWvffv2aN26NXbt2oWff/4Zb7zxBtRqNcrLy7Fw4UIAQMeOHdGyZUuv+ycmJrqWCwsLaz3olZZWWb3sxIkTSEhI8Nn2+PHjAABBENz2q65qtlpsbGwERulfRMsbrlmzBo8//jj69++Ppk2bokGDBoiPjw/qP38/PKLzRRCEoNqJogij0YiioiLPPrycViIcMMoqs8iS4xpCqfBfnlC+fR1U877yWG+WKaFTBDdOIiIiIiIiIiIiIrpwxo0bBwAoLi7G4sWLAQALFy5EeXk5AN9ZXoB70MvbvehIa9GihWs50DRAFdvT09P9ZnpVHXdGRkZ4AwxCRIJehYWFuPHGGzFs2DB8/vnn2LZtGwoKCmCz2SBJUtD/EdUXkiRhw4YNPrZ6BqROKbbAJjg/xGSCHFd2vDbgMRTr/vS63iJTwmjn+UJERERERERERERU140ePRpyuRyAs8Rh1f8rlUrXvF/etG7d2rV88ODBWhylU8+ePV3Lq1ev9tnu9OnTOHDgAACgR48efvusOm5fGW2RFHbQy26347rrrsPvv//OABbVe8FmekmS5DOyLlQLetlhgV0wu15ffdnNaN2oa8BjiA2zva43y1jWkIiIiIiIiIiIiKg+SElJwRVXXAEA+P3337Fr1y6sWLECAHDVVVe5ZXNV16lTJ9e8Wps3b671sWZnZ7uyvX766Se3ebuq+u6771zLw4cP99tnxbhTUlLQsGHDCI3Ut7CDXl988QW2bdvmen3NNddg9uzZ2Lt3L86ePYvCwsKg/isoKPBzFKLzI9igV0XqqTc6sfqHlHsQeOHaryGKYuCDKDyn3MtVGXBQmxzMEImIiIiIiIiIiIioDqgoYWiz2XDXXXfB4XAAqCx96ItKpUKXLl0AAJs2bardQZ7z4IMPAnBW+Hv++ec9th8+fBjvvvsuAKBJkyZBB70qAn+1zfOueoh++ukn1/Krr76KiRMnhtsl0QVTXFwcVLuFCxf6nIcuSmoQcP+ggmsWs8eqYe2fhChEdCo+IiIiIiIiIiIiIqpFw4cPR3R0NEpLS7F7924AgMFgwJAhQwLue/XVV2P16tXYvHkzSktLER0d7bPtvHnzUFZW5nq9du1ar8sAkJycjAEDBnj0cdNNN2HGjBlYu3YtPv30U5w+fRq33XYbDAYDNm3ahDfffBMlJSWQyWR4/fXXofCSvFHh4MGDOH78uOtncD6EHfTas2cPBEFAs2bNGPCiem/79u1Bt83Pzw+qnVQt06tRcvOggl7KP+e5vT6oaYAd+kwAQEaUPMhREhEREREREREREdGFpNVqMXLkSMyYMcO17rrrroNarQ6477hx4zB58mSYzWYsXLjQb3bYM888g2PHjnnd9s033+Cbb75xve7Vq5fXoJdcLseMGTMwevRobN68GfPnz8f8+fPd2qjVarz55psYOHCg37HPnj0bABAXF4dBgwb5bRspYaeMVNR07No18BxFRJeixNgUXNHhGjQwpKNFw464vvc9gXcqL4Us75TbqqbmM67lNvGc14uIiIiIiIiIiIiovqgerKooeRhIfHw8RowYAQCYM2dOxMflTUJCApYsWYK3334bPXv2RHx8PDQaDbKysnDbbbdh+fLluPXWWwP2UzHe8ePHQ6VS1fawAUQg0yslJQU5OTmQyVhyjcgbQRBwVadRuKrTqIj1eVeLqIj1RURERERERERERES1q3fv3igqKqrRvhMnTsScOXOwfPly5OTkIDMz02u7HTt2hDFCdwqFAnfddRfuuuuuGu2/Zs0aHDhwACqVChMmTIjYuAIJO1LVpUsXSJKE/fv3R2I8RBedmnyQCWUlHuvWxDRzLbeOCzteTURERERERERERET1QNeuXTFixAg4HA68++67F3o4QXnzzTcBALfccgsaNmx43o4bdtDrtttuAwBs3LgRBw8eDHtARASoZ033WDeu9UOu5Tg1MyuJiIiIiIiIiIiILhXPPfccFAoFZsyYgRMnTlzo4fi1ceNG/Pnnn4iOjsaTTz55Xo8d9p3zvn374tZbb4XD4cDEiRNdc3zVBTk5OXj66afRrVs3pKWlISsrC/3798fUqVNrbZxGoxEdOnSAwWCAwWBAu3btauU4dGE0aNAg5H0yMjJC3kcoLnB7fUoZi+OaBNfrKCWDXkRERERERERERESXimbNmuGDDz7Ao48+iuPHj1/o4fhVUFCAJ598EtOnT0dycvJ5PXZEaqS99dZbsNls+P7773HFFVfg+eefx5AhQyCXyyPRfY38+uuvuPfee1FSUlkmzmg0YsuWLdiyZQu+/vprzJo1C02aNInocadMmYKjR49GtE+qO1q2bIkzZ86EtE/r1q1DPo58/0631083uTHkPoiIiIiIiIiIiIjo4jF27NgLPYSgDBo0CIMGDbogxw476DVixAjXslqtxv79+zF+/HhoNBpkZ2cjJiYGgiAE7EcQBMyfPz/c4QAAtm3bhjvvvBMmkwl6vR6PPvoo+vTpA5PJhLlz5+Krr77CgQMHMGbMGCxbtgzR0dERO+7HH38MjUYDpVKJ0tLSiPRLdUeogdzhw4cjNTU1tIOYyj1WqSS7a/nOFlGh9UdEREREREREREREdAkIO+i1atUqt6CWIAiQJAkmkwk7d+70s2clSZKCCowF6z//+Q9MJhMUCgXmzp2L7t27u7b169cPTZs2xXPPPYcDBw7ggw8+wFNPPRX2MR0OBx555BE4HA48+eST+Oabbxj0ughpddqQ2sfExIR8DFn+aY91meZ813KG/sJlUBIRERERERERERER1VURmRhIkiS3/3yt9/VfJG3atAlr1qwBAIwfP94t4FXhwQcfRIsWLQAA06ZNg81mC/u4H3/8MbZu3YpmzZph0qRJYfdHdZNcLoMDwf++1CSYK8k8g1p2ofJUjVJELkBMRERERERERERERHSxCDvTa8GCBZEYR8T88ssvruWbb77ZaxuZTIaxY8fixRdfRHFxMVauXIkrr7yyxsfMycnBq6++CgB45513oFKpatwX1W2SJKFMdhKxYmatHUN2/LDHum9S+riWlTIGvYiIiIiIiIiIiIiIqgs76NW7d+9IjCNiKrK8oqKi0LFjR5/tevXq5Vpeu3ZtWEGvxx9/HOXl5bjxxhvRp0+fwDtQnSWTySCKos/tEgAJwWcnBp3pJTqgWLYAmq/f87r5kDbZtdw5URn08YmIiIiIiIiIiIiILhVhB73qmn379gEAGjduDIXC99tr3ry5xz418eOPP2LJkiUwGAx45ZVXatwP1Q2By22KQC0EvZS/zIR6zqdBtW0dx6AXEREREREREREREVF1F1XQy2w2Iz8/HwCQnp7ut63BYEBUVBTKy8tx4sSJGh2vqKgITz31FADghRdeQGJiYo36qcpsNofdR11mtVrd/l/fWCyWkDK9LBZLUO30fgJeXyW7Zw+KNgvM4U9DRxSU+n7OEl2KeN4S1S88Z4nqF56zRPXPpXLeajSaCz0EIqI64aIKepWVlbmWo6KiArbX6XQoLy9HeXl5jY737LPP4syZM+jevTtuu+22GvVRXW5uLhwOR0T6qstOnz59oYfgVaBMrzNnTiOUTK/c3Fy/GYcAkLr8Z7/bn2lyo2t5YKIdx44dC/r4RJFSV89ZIvKN5y1R/cJzlqh+4TlLVP9czOetXC5HkyZNLvQwiIjqhIsq6FU1S0qpDFwCTq1WAwBMJlPIx1q9ejW+/fZbKBQKvPPOO8HP3RRAWlpaRPqpq6xWK06fPo3k5GSoVKoLPZyQJSUlQRSCD0qmp6cHfJ+Jq37xue3BZrfjpDrO9fq2NnFomFb/fm5Uf9X3c5boUsTzlqh+4TlLVL/wnCWqf3jeEhFdWsIOeo0YMSIS44AgCJg/f35YfVRN47XZAtd/qyg9p9VqQzqOxWLBpEmTIEkSJk6ciLZt24Y2UD8ulVRklUpV595r4Pm8AKVaBbNQBBF2yII4fbRarf8ArNV/+cM1Mc3cXndKjoJGIw94XKJIq4vnLBH5x/OWqH7hOUtUv/CcJap/eN4SEV0awg56rVq1KuwsJ0mSIpIppdfrXcvBlCw0Go0AgiuFWNVbb72F/fv3IyMjwzWnF10a1CoVHIIFpxRboRMTIUAOh2CBStRDL6V4tA/0ey0Yy/xuN8ndn0BKUMtCHzQREREREREREdVroiiif//+2LZtG9q2bYu//voLMlnt3yfKy8tDp06dUFpailtvvRVTp06t9WMSEYUjIuUNg8mQqU4QhBrt549Go0F8fDwKCgpw4sQJv22LiopcgbH09PSQjvP+++8DAPr164fFixd7bVMRUDMajfjxxx8BAImJiejXr19Ix6Lzx9vvo1ardZW/bN26NVRqZ9aWXTCjRH4cAPDU2A+x7O8lyD2YH/oxVWq/288oY91eaxSRKaNJRERERERERET1x5dffolt27YBAF588cWgA16iKOKPP/7A/PnzsWnTJpw6dQomkwlJSUlITU1F165d0adPH/Tt29drYkBiYiIeeOABvPbaa/j2229xxx13oFOnThF9b0REkRR20GvBggVBtRNFESUlJdi1axd+/vln7N69GxqNBi+99BJatmwZ7jBcWrRogTVr1uDw4cOw2+1QKLy/xX379rmWmzdvHtIxrFYrAGDGjBmYMWOG37b5+fm46667AAC9evVi0KueGTZsGERRhEKhQExMDIrK8jzaKBUqDO47El8c/MJtvUKhCPwFRKPzuemsMhpFytCyEImIiIiIiIiI6OJSVlaGKVOmAAC6deuGq666Kqj9tm/fjkmTJmHz5s0e244dO4Zjx45h/fr1+Oijj/DVV1/hmmuu8drPfffdh48++gglJSV49tlnsXDhwpq/GSKiWhZ20Kt3794htR8+fDieeOIJfPbZZ/jPf/6DyZMnY/bs2bjsssvCHQoAoGfPnlizZg3Ky8uxdetWdO3a1Wu71atXu5Z79OgRkWPTxUcmkyEuLs71Okobg/tHTIZcroAkSZAkEXK5AjJBhlGjRmHBggWu+eTatGkTMOgl3/q31/W/xbXHxBZ3ua07c2tamO+GiIiIiIiIiIjqm2nTpiEvz/kg9qRJk4LaZ9myZRg3bhzMZjMAQC6Xo1OnTmjcuDH0ej2Kioqwf/9+7N69Gw6Hw29fsbGxuOOOO/D+++9j1apVWL58Oa644opw3hIRUa2JSHnDmrj77rthMpnw3HPP4c4778SqVavcggs1NWzYMLzzzjsAnJlY3oJeoihi5syZAJwf2n369AnpGEVFRQHbtGvXDseOHUPDhg2xY8eOkPqnCyNQuc2Duf/ghxUfwmwxom/74RjQ+Qa37QkJCRgzZgxOnToFvV6PpKSkgMfUfP6mx7oXhr+Cl8uy3NZ93T8eKjlLGxIRERERERERXUrMZjOmTZsGAMjIyMDQoUMD7rN582a3gNddd92F//znP17vVRUVFWHRokXIzMz02+cdd9yBqVOnQpIkvPfeewx6EVGdVfuzHfpx//33IykpCSdPnsSXX34ZkT67dOmCnj17AgC++eYbrF+/3qPNBx98gL179wIAJk6cCKVS6bZ95cqVMBgMMBgMuO+++yIyLqr7vAW9BKEy0PT7ptkwWcohQcKK7Qu8ljrU6XRo0qQJGjRo4LavjwNCKC12W2XtM9Qj4NVQL8fILG3wb4SIiIiIiIiIiC4Ks2bNcmV53XzzzQGrClmtVjzwwAOugNcbb7yBt99+2+fD2QaDATfddFPAebqysrLQt29fAMDy5cuxa9euUN8KEYXJarWic+fOMBgMmDdvXq0c48SJE2jQoAGSkpJw4MCBWjlGbbugQS+5XI7LL78ckiRF9B/ptddeg1arhd1ux6hRo/DOO+9gw4YN+OuvvzBp0iQ899xzAIDs7Gw8+OCDETsuXdxO5B92e735wMrwOiwv9Vi1/eApj3X3t9aHdxwiIiIiIiIiIqqXvv32W9fyqFGjArb/3//+h927dwMArr76atxzzz0RG8t1113nWp4xY0bE+iW6mEyaNMmVULNixYqQ9v3zzz9d+z755JMe26dNm4ZDhw6hdevWGDlypM9+zpw5g5dffhn9+vVDZmYmUlJS0L59e0ycONFrklBV6enpuPnmm2Gz2fDMM8+ENP664oIGvQC4ShoePXo0Yn126NABn3/+OWJiYlBWVobJkydj4MCBGDlypCujLDs7G7NmzUJ0dHTEjkv1W8UTMFX5y9YSRTGs4wmiZ73kA3aNxzqVPKzDEBERERERERFRLbr88stdN6rnzJkT9H6PPPKIa7/HH3/cY/uRI0dcN6izs7PRokWLgH1+8cUXruXHHnss6LEEY9iwYa57ZXPmzAk4VQjRpWjs2LGu5VmzZoW0b8WUTAAwbtw4t22lpaV47733AACPP/64z/vWixYtQteuXfHWW29h27ZtKCkpgdlsRk5ODmbOnInBgwfjxRdf9DuORx99FEqlEosXL8amTZtCeg91wQUPeuXm5gIALBZLRPsdOnQoVq1ahfvvvx/Z2dnQ6XSIjY1Fp06d8OKLL+Kvv/5CkyZNInpMqt+sVqvHuqioKJ/tJSm8oBdsNo9V09IGeKxrE6f0WEdERERERERERHXDjTfe6FoO9ia3xWJxq3w1ZswYjzaLFy92LVeUFvRny5Yt2LdvHwBntkbXrl2DGkuwkpKS0KpVKwDA6dOnsWXLloj2T3Qx6NGjBxo3bgwAWLBgAUwmU1D7lZeX45dffgEAtGrVCh07dnTb/vnnn6OgoAAZGRm49tprvfbx999/47bbbkNJSQnUajUeeughLFiwAMuXL8cnn3yCjh07QpIkvPvuu5g6darPsWRmZroyyd58882gxl+XXNCgV25uLlauXAlBEJCcnBzx/jMzMzFlyhRs3LgRubm5OHr0KJYtW4ZHHnkEOp3O5359+vRBUVERioqK8PHHH9fo2Dt27EBRURF27NhR0+FTHeCvTvLpouPIK/YsRxg0u2eQbUO0ZyC2ewNVzY9BRERERERERES16oYbbnDdQ/rzzz9dc3D5s2TJEhQVFQEAmjRpgu7du3u0WbZsmWu5Z8+eAftcu3ata7l9+/YAgIKCArzzzjvo168fGjVqhLS0NHTo0AETJkzAr7/+GrDP6qqOo+r4iKhSRSC8pKQEixYtCmqfBQsWoLy83G3/Cg6HA59++ikA98+bqiRJwuOPPw6bzQa5XI5Zs2bhpZdeQp8+fdCxY0eMGTMGS5YsQf/+/QEAU6ZMwfHjx32O54YbbgDg/Kw6cuRIUO+hrrhgQa/9+/dj7NixrkhnME8rENUle49txUfzn63x/oKXTC+rTOH2+vdhSZD5KbFIREREREREREQXVnp6Onr16gUAsNvtmDt3bsB9qmaEjR492mubzZs3u5bbtGkTsM+qmVcZGRlYuXIlLr/8ckyePBnbtm1DcXExjEYjjh49itmzZ2PcuHEYNmxYUEG6Cu3atXMt18eyZ0Tnw9ixY13lB4PN/vzhhx8AOJMwqmd+Llu2zBWg8vV5sXXrVuzatQsAcP3116Nfv34ebVQqFd566y0Azql+pk2b5nM8AwYMQHx8PERRdJtbsD5QBG7i3+uvvx50W7vdjsLCQuzYsQMbN2501X2Vy+V44IEHwh0KUVhqUofY35xfgSg2LHd7bREUkAT3OHS7eJY2JCIiIiIiIiKq62688UasXLkSADB79mzcc889PtsWFxdjyZIlbvtWd/r0aZw9exaA8/5TdnZ2wDFUzdrIycnBuHHjUFZWBplMhu7duyM7OxsWiwVr1qxxtV29ejWGDBmCpUuXIjY2NuAxmjdv7lreuXNnwPZEl6KsrCz06NEDa9aswdKlS3H27FkkJSX5bH/y5EmsWLECgDM5KC0tzW37Tz/9BABo2rSpzwB41aD3gAGeU+hUaNq0KRo3bozDhw9j/vz5ePnll722UyqVGDJkCL777jvMnTsXzzzzjM8+65qwg16vvfZajW78VwQYZDIZ3n33XbcPTKK6IJjfa0GoebKk6uev3F6rJbt73wA0CmZ5ERERERERERHVdSNHjsS///1vmEwmbNiwAYcPH3bN61PdvHnzYLFYAADdunVDkyae010cPXrUtZyUlASVKvD0F8XFxa7l3377DYDzBveXX37plqEliiI++eQT/Pe//4Uoijhw4ACeeOIJTJ8+PeAxqt6Mz83NhcPhgFwuD7gf0aVm7NixWLNmDex2O3788UdMnDjRZ9s5c+ZAFEXXftVVBNT9zdNXUFDgWm7QoIHfsTVo0ACHDx9GTk4Ojh07hoYNG3pt161bN3z33Xc4dOgQDh48iKZNm/rtt66ISHlDSZJC/k8QBPTr1w9LlizBLbfcEolhEJ13Nc70ctj9bm4fr8TpW9P8tiEiIiIiIiIiorohJibm/9k77zCpqvOPf84t07b3haX3LiBNFMUSY8EaVKwxsSYxiaZYk5iYX4xojBp71Gg0JhbsNcaGgIggoNJ7X9hd2D71lt8fd/fuzs7M7rIs/Xyeh4e55542s1PuPd/zfl9OOeUU97g1S7Pm51ramDVSVlbmPs7NzW3XHILBYNxxRkYGr732WpzgBU4QwrXXXsvtt9/ulr388susW7euzTGaz8UwDHbu3NmuuUkOPurDNfvkXzgaTDmHcDQYVzcai6SsG4zU7da4e5uzzz4bn88HNFkXpuKFF14AID09nTPOOCPu3NatW9m0aRMAo0ePTtlHWlqa+7i5AJ6Mmpqm579y5cqU9ZqPN2fOnFb7PJDY40ivm266qd11dV0nIyODHj16MHr06DYVR4lkX9LS3rC5oJXM+vC6s/5EflZxh8ZSV32b8txRRR7eOy11uKtEIpFIJBKJRCKRSCQSieTA4/zzz3dtyF5++eWk66Zbt251F491Xefcc89N2ldzAcvv97dr/MYF9kauuuoqevTokbL+T37yEx599FG2b9+OZVm88cYb3HDDDa2OEQgEUs5Tcmhx1ws/3SfjDO05lmnHX5f03Otz/sHSjfPd4+OPOJsTRp2TtO6T7/2J8qpt7R73j5f/s+1Ke0BWVhannnoqr732GosWLWL16tX0798/od6SJUtYunQpAFOmTIkTrwC+/PJL9/GIESNSjjdw4ED38Zw5czjrrLOS1isvL2fVqlXucXNb1JYMHToUXdeJxWIsXryYyy67LGXdA4k9Fr1uvvnmzpiHRLLfaS2nl2VbCWWKUFCVjn2EtNn/TSiLCicU/P/Gtu2fLJFIJBKJRCKRSCQSiUQiObA46aSTyMvLY+fOnaxZs4aFCxcmRGbMmDHDXYM68cQTycvLa7Pf9uahb7lYPmXKlFbra5rGd7/7Xf75T2fxf968eZ02F4lE4lgVNgrhL774YtK8WM2jwC688MKE81u3bnUft5YXbMKECWRnZ1NVVcW///1vrrnmmqR2hH/6058wTdM9rq2tTdmnpmnk5ORQVlbGhg0bUtY70GiXveGcOXOYM2cO69ev39vzkUgOGNqK9FKUjruD2lmJYen5x/wdgGG5eof7lUgkEolEIpFIJBKJRCKR7B9aRm4lszRrXpYsd08jzSOqwuFwu8ZvaYPYPPIjFQMGDHAfl5aWtlk/FArFHbeM/JJIJE2ceOKJrtvdSy+9lLDGbFkWM2bMAKCkpIRJkyYl9NHcQjQ7OzvlWIFAgF/+8pcA1NXVcfrpp/PCCy+wa9cuotEoS5Ys4eqrr+aZZ56JyxHY1vdLTk4OADt27Gi13oFEu1btp0yZwhlnnMGjjz6acG769OlMnz6dDz/8sNMnJ5EcKNhJIr0EHcznBVgFXRLKgqqPNE3gVTver0QikUgkEolEIpFIJBKJZP/RPEfXa6+9FhdRsXTpUpYtWwYk5gBrSVFRkfu4vXmzmlunCSESIr+SkZGR4T6uq6trs37zuWia1q5INYnkcEXTNKZOnQrApk2bmDt3btz5mTNnumLzeeedlzTIorKy0n3cmugFcN1117kWhNu3b+faa6+lT58+FBYWcswxx/DSSy/Rs2dPfvazn7lt0tPTW+2zccyDycp0j+0N77rrLoQQXHnllZx00kmdMSeJZL/QWnh2VV1FQpmueTs8ljCNuOPZWc7Omxxvx6PHJBKJRCKRSCQSiUQikUgk+5exY8fSp08f1q1bR1lZGZ988om7ZvrSSy+59c4666yEHFzN6dmzp/u4oqKCaDQaF52RjMGDB7uPbdumvr6+TeGrubVZZmZmq3UBtm1rypnUtWtXVFVts43k4OTmaQ/uk3FaSx9z9tE/5IyjmvJI6Wrq9dgrT70taeDC/mbatGk88sgjgBPpOXHiRPfcCy+8EFcvGV5v03MOhUJxQnVLhBD87W9/48QTT+SRRx5hwYIFrvCemZnJBRdcwG233cYzzzzjtmlLSGuM7tT1g8edrF2iV6PNm/RslRxONLc3jJmxhPMZgewO990yp9eIuo0AbKk3k1WXSCQSiUQikUgkEolEIpEcJJx33nlMnz4dcISuk046Cdu2eeWVV9w6zSPCklFYWEhBQQHl5eXYts2aNWsYMmRIq22OPfbYuOOVK1cm5BRryapVq9zHJSUlrdZtWX/YsGFt1pccvKT52hZB9zY+T/vtMwPe1iOW9hcjRoxgyJAhLFu2jNdff527774br9dLfX09b7/9NgAjR45k0KBBSdvn5+e7jysrK1sVvRo566yzOOusswgGg5SVlaGqapxIvXbtWrduc7E8GY2RZllZWW2Oe6DQrrCSxhC3srKyvToZiWR/0lLUbS56bdvZufns1PUr4o4zTcc7tUe63B0jkUgkEolEIpFIJBKJRHIwc8EFF7iP3333XYLBILNnz2bLli0AdOvWjWOOOabNfpoLVkuWLGmzfo8ePRg5cqR7/M4777Ra3zAMPvjgA/f46KOPbnOM5vM48sgj26wvkUjgwgsvBKC6upr3338fgLfffpv6+nqg9fx+zUWvqqqq3Ro3EAjQq1cvunfvHheVuXjxYgB8Ph9Dhw5ttY/q6mrA+d46WGiX6NWzZ09s2+azzz7b7RdWIjnY2VK+ljc+fzqubG/tHDipJHVYu0QikUgkEolEIpFIJBKJ5MCnT58+jB07FnDyZL3zzju8/PLL7vnzzjsvbrN1Ko4//nj38RdffNGusa+99lr38RNPPOEKbcl49NFH3XxCPp+Pc889t83+m+ckaj4/iUSSmvPOO88VnV588cW4/3Vdd/N+JaN5hGfzCK2Osm7dOr799lsApkyZ0qptYVlZGTU1NQApI9EORNplbzh58mSWLFlCdXU148aN47TTTqOoqCgusdrChQvdsN2OctNNN+1Re4lkT0hl37l044KEsj3J55WMfxc6Xq4ZetsXPBLJ4YJt2+26CZBIJBKJRCKRSCQSieRA4/zzz2f+/PkAPPfcc3z99ddx59rDKaecws033wzAZ5991u5xH3nkEb755htqamo4++yz+ec//xkXzWHbNk899RS///3v3bJrr72WoqKiVvsuLy9n+fLlABQVFcVFlUkkktQUFxczefJkPvroI/73v/+xbNkyZs6cCcCJJ54YF83VklGjRuHz+QiHwyxcuJBzzjlnj+Zy5513uo+vvPLKVusuXLjQfTxmzJg9Gndf0i7R69prr+W5556jpqaGiooKnn322bjztm2zcOHCuBehI0jRS3Ig0bjYPnHIdxnZ92hs2+LbDV/y2Tdv0a/rHngW11YlFP2+t6PmZ3nbFXwpkRzS2GaU6KpH0IqPR805Yn9PRyKRSCQSiUQikUgkkt3m3HPP5dZbbyUWi8UJViNGjGgzh04jvXr1Yty4cXz55ZesWbOGlStXMnDgwFbbKIrCs88+y8knn0xZWRlr1qxh0qRJjB8/nn79+hGJRJg7dy6bN2922xxzzDH85je/aXM+77zzjrtp/Hvf+15cQIREImmdadOm8dFHHxGLxbjiiiswTRNosj5Mhcfj4cgjj2TOnDl89dVXrdatra1FCOGmq2rJ/fffz4wZM9z5TJgwodX+Gsfz+XxMnDix1boHEu36ZiopKWHGjBn06dMH27bj/jXSsnx3/0kk+5tU78OMQDZFOd3w6n521mznhJHncPr4Szo2SCRE+nVnxxVdMfBq1vmdnTS9M2ROL4kkuvYpjNL3iW2aQXjJn4is/vv+npJEIpFIJBKJRCKRSCS7RV5eHieccEJCeXujvBq55JKmNahXX321XW169erF22+/7UZiWZbF3Llzee6553jppZfiBK+LLrqIV155BU1rOzbi9ddfdx9ffPHF7XsCEokEcKwEMzIyANyIyezsbE455ZQ225522mmAE3lVW1ubst6aNWsYOnQoP/vZz3j11VdZuHAh8+fP5/nnn+e0005zoztHjhzZLte+RsH+hBNOwO/3t1n/QKFdkV7ghK8tWLCABQsW8PXXX1NVVUUsFmP69OkIIRg9ejQnnXTS3pyrRLJPaWmrlpNRwLTJ1+1Rn+o38xLK/tnlOPdx14AUvSQScD575s75bom3/9X7azKSTsC2TYztH2NVL0PNG4NW0HZyZIlEIpFIJBKJRCI52Jk2bRr//e9/3WNVVVvN3ZOM888/nzvuuIOKigqef/55brrppnZFWA0YMIAPP/yQ119/nVdeeYWlS5dSVlaGx+OhS5cuTJo0iUsuuaTdFoUbNmxw7diOO+64OLtEiUTSNn6/nzPPPJPnn3/eLTvnnHPwettOo3PhhRdyxx13EA6Hefvtt1uNDquurubZZ59NcOtr5JRTTuGxxx4jKyur1TE3btzIl19+CcAFF1zQ5hwPJNotejUyZsyYOP/GRkVw9OjRrsesRCJJjv+h38cdV6t+sG1oENiKpeglkYAVAS0djLqmouAWlEC3/TgpyZ4QWfInzPLPATC2vQfDb0crOGo/z0oikUgkEolEIpFI9i7nnHPOHuff8fl8/OhHP+KPf/wjW7Zs4d1332XKlCntaqtpGlOnTt1toS0ZTz/9tOuSdP311+9xfxLJ4ciFF14YJ3pNmzatXe1yc3M544wzmDFjBjNmzEgpevXr14977rmHmTNnsmzZMsrLyzFNk8LCQsaPH88FF1yQNAI1Ga+88gq2bdOlSxc30uxgYbdFr2RIe0LJoUDL93HLSK89RV38eUJZlhlyBS+ALlL0OuixLRNjy2tYoVK0rqegZvRPrGNb2MHNYJugZSAUHfQMhJB/fwDh74qaOwqzbJZbFtv0Ct5BP9+Ps5J0FNsyXMGrEbN8jhS9dhPbioIVQ2hp+3sqEolEIpFIJBKJZB9zzTXX8Oijj1JRUcEDDzzQbtGrs6iurubpp58G4Oijj+b444/fp+NLJIcKxxxzDFVVVR1qe+211zJjxgw+/fRTNm3aRI8ePRLqZGRkcNVVV3HVVVft0Twty+Lf//43AFdffTW6ru9Rf/uaPc42+PDDD/Pwww8fdCFuEklL9qZ4q33xEf77bm2znkftXKFNsu+JbfgX0TVPYmx9h/CCX2BHqxIrmRFC864h9OWPCX1+KcHZ0zC2f4JtRvb5fA9E9B5TEd7C+EIrtn8mI9lzrBgi0A2R1gNP/2sBMLZ/uJ8ndfBg2zaR1U8Q/PRMjB2fNpVHq7BjqX28JRKJRCKRSCQSyaFDeno6t97qrCvNnz+fjz76aJ+O/9hjj1FTU4OiKPzxj3/cp2NLJBKHMWPGcMYZZ2CaJvfdd99eHevVV19lzZo15OXl7bGAtj/YY9Hroosu4qKLLuLII4/sjPlIJAcMjZFe1fU7KavaSnnVNnbWbCcYqWujZSK+R5NfELyfO2KP5ig58IhteqXpwI5hVHyZUMesXJxQFl3+F0JfXIEV2rEXZ3dwIIRwot+aYUvR66BFaH70rqdh128iusHZJaT32HNrjcMFq3oZ5o5P4soiKx8kOHsawVnnEfziChlxL5FIJBKJRCKRHAZcfvnlHHHEEQDcfvvtWJa1T8atqKjgoYceAuCSSy5h9OjR+2RciUSSyO9+9zs0TeP5559n69ate2UM27a59957AbjllltIT0/fK+PsTTrF3lAiOZR578v/sHTjfPd48hFnceKoczul77mZA9zHJ5W0nbRQcuAjfEWOdWHjseZPqGOHSpO2tSMVGNs/xNP74r02v4OGRtFLaKB6EYpn/85HskcoWYOdB7EaAIyyWWglZ6D4i/bjrA5cYpvfILr6UQCU7OGo+RMwtr2LHa3GrF2DsfUdt64d3IpZ8cVBZRdpBbeBoqH4CtuuLJFIJBKJRCKRSABQFIWZM2fu83Hz8/PZvHlz2xUlEslep3///jz00EOsX7+eLVu2UFJS0uljbN++nTPPPJOpU6fygx/8oNP73xdI0UsiaSDVTnmbvZfr6+GSk93HYVPu1D8ksIz4Y5H4NSs8OSmb29HKzp7RQYne60L0Xhd1em49yf5BzRqM1u1MjC1vgtDQe0wluuoRlLTuePpdub+nd0BhBbe5gheAVfUtVtW3AMQ2vkhs4wsJbSLf/oFooAee3hehFU3eq/OzbbvDn0vbMgh+2pR7QO99GZ7eF3XW1CQSiUQikUgkEolEIjnkmTZt2l7tv0uXLtxyyy17dYy9zR7bG0okhwqrVq2KO25c1GsZLq6IzvvYVOlp7uNrhhx8oaJ7C9sMY1YtoX7WNOo/PoXgvGsJf3MHtlG/v6fWNnZL0UtNqKIVH4/wFadob+6FSR18CKFIwesQwzvgx3j6XQW2QXTVw5g75xHbNGN/T+uAI7y44cJSS/KbYEXwDv9tQrHW9TTs4CYiS+/GjlbvlXnZRpDQ/J8S/ORU6j8+BbN6xW73EV50Y9xxbP2z2PI7TyKRSCQSiUQikUgkEkknIkUviaSBtWvXpjjTMtJr9z82xtjjEspW+eNFj+G5ekKdwxWrdg3hhb+CWBUAdv0GzIrPMUo/2L8TaweeQT9HLZqMkjMaNXc0dmgbVrgssWKL95HeYyq+I+9H73nBPpqpRLLvse0WnvN61v6ZyAGMktbDeWA05Y9UMvrjGfBjAse+gpY3FjV/Qlwbo/zzhkcWVl2q37I9wyj9H1btavc4/NX12LbVbtHKtkys6mVJTuyZ6GXVbSC2+XXMXYuxbZtY6QeEFt1MdMMLMteZRCKRSCQSiUQikUgkhyHS3vAA49tvv8U0D91dz9FolB07dlBZWYnHc2Dn6InFYixevJiheZMZknucY3No22AKFi9evFt9pfUfw6j5Tb7Lu7Q0XiyMz79StXYJu9froYs/tpZuScrLNi2mfGfvfT6f3UOjR/VKvKaTt8vctZDt2yqp9Y6Kq1Vs5qNpHmwEoLKzMo9wXRjY3vDvwGBff2a9xma61D5HrXc0EbUYQ8kmrPfa6+NKOg/FCpMVmYcgRkzJpbj+JfdcnT6U5vFLdqyOxYsWgYzqa8b3KPIYZEYXuSVr1AswK9KholF0Ohs1+wR6Vf0FhSghOwtdxAjpfVizMUYk9k2nfG6FHaGg/i08VgV+Y0PC+eAnpwGwJeMKQnr/phO2RSC2GkvoRLTuZIc/J6J2wc64im61T8T18fU3SYSwduI1NtOt5nEUnAjbmMhEt528cVblYsq2raUicHqH+5dI9hUH0/WxRCKRn1mJ5GDkcPjcqqrK8OHD9/c0JBKJ5IBAVFVVyW2wBxB9+/Zl586d+3sahyX33HNP3PEzzzzD0qVL97jf7xZm8PLY3gQ0J7Jntb+Idb4ivj/4R1R4Mp1Kr98NM/+5x2MdKhwzPJMX/zAkofypd0r53VMb98OMdo+lz45h+64og3oEAPj822rOu305ANnpKn26+tFUga4KIjGLLeUR7vtpX/p3C/DCR2X85YUt+3P6+5X3/zKc4X2abD8/+qqSy/60cj/O6PChb1cfPo/C0g3BDveR5lNY9e9xrdYJRUyq601q6g1q6k2m/m4ZMePwuhTxaII+XX2s2xYmmuS5qwp8/5Rizjwmjyumr2RntZGkF/jecfnc/9O+KIpgW0WEKTct4ejhWdSFTD6Y37H8gD2LvIwdnMGCFbWoiuD+n/Vl9ICMNtud8qtv+XadY0H7xI0DOG1Cbtz5a+5ZxYKVtXz/lGJ+NtVJtHvcTxezZmu4Q/MUAv50VS++f0oKq1ggGDbpf9H8DvWfk64RipqEo4fXe1MikUgkEolEcnCSl5fXioORRNJEeXk5BQUF+3saEkmHaO/7V4peBxiHS6RXUVHRAbW7xrZtFixYEFc2bNgw/H7/Hvd9zH3XJ5Rpk5+PO/59r2om50T3eKxDhUBsFSW1/0gor/JOoDzt7H0/od0gPfI1xfUvIFrYYm7K/Ak9ah5OqB9V8gnq/ciOfNGs7o+JaD32+lzbw77+zBbVvURmdKF7HFEK2ZT9i70+7uFOXvA9csNONGq1dwxlaVNbra9atWSFvwBsqn0TMBVHwE+LLic/+BYea5dbt9YzgrDaDb+xgfTYMlbn3rXXnsfBgG5W0K3m72gNEUkAIa0n29MuwFBzW2mZHM3chW7tIqx1xxZedLOMntX3sTB0Nr6CUbv1uc0Kz6Uw+IZ7vMt3LGGtB6odJi/4HlG1mHp9IBGtKxnRbwmrJfiNdWRGF7vPw2+0vjEhquSxMetXHY7uE3aULrXPUe07Ct3aRVZ4HlG1gPRYU8RYTMlCs2opC5xNjXesO1ZW+HMyIwuJaF2o8J8O2ASMNdTrA7FFw+tkm/SvvM3ta0fa95w+JJK9yIF6fSyRSJIjP7MSycHH4fC5lZFekvYiRS/JwUx737/S3vAA41D/gQqHw2zevJnu3bvj8/n22biWZbFz504ikQgAHo+H/Px8FEVxz7cUvQYPHkx2dvY+md/lEweR7ZUp9poYSWR1NcbmV+JKiwadTkneyP0zpXYS3bCC2LrEvQT9u2cSSRI46NXB00zwAuitfYFv5Jl7a4q7xb7+zIaX/hdzR9OxTzMY3teJMlEz+u718Q9HrHAZoc+b7FezIgsoHnMDijcvaX3btgnP/wlWeB0A+cpK7OBWALRuZ2LU7Yqrn5WmUdDvNCJf/w6RM5qRI0funSdykBBZ/ThGdU1cmd/YSO/qu0HLQEnriZLeE6H60HtfilDb/tzZVozgnEsgVu2WHZExC++I77f6ubWNEMaOT8A20YqOJ/jFne45vfel5K5/ruEgGxQbzVhLVskY9J6nEvzsSVpmZGtL8AIIFB3JyMGj2qxnG/UILQ07Vkd09aOYVUvQunwHo/RDbGM7GZoPoaVhBsvx5/TCbBYkr1vO69Cj3wiEYiPSumNVfktk2ZsA+Mwt5Bf1xtPvh8S2VhLb8g/84x5FCEFo0S00zzxXVP8Kvcd+H6EcmosjhzpOXje7Q/lY9yX76/pYIpF0DPmZlUgOPuTnViKRSA4vpOglOeQxDIN3332XHTt2xJXn5+czZcoUdF1P2ba8upQXPnkI0zKYNOw08jKL6FU8qFPn98rJeQe94GVWLcE26sG2wDZRMgei+PZs14gQatyxWnQ8Wt6Bt9s+tu2/mLsWAjbYFmruKJSsIVjVzfLUaOlgJ4/gtCMVCWUi7UDPW7b3ULMcW0tzxycA2NFdhOf/BOHJIXDMf/bn1A5ZzLLZCWVW7ZrUold4B1bduqbjBsELwNjyZmJflQsJz18Iejbevt/vhBkffNi2iVnxBdg2drQSz6AbEKqfyFJHZFIyB2LVrASjFqt6CVb1EhAaep/L29W/UPQ4wQtAMxK/W1oS/vaPWJVOZGV01cMgVDwDf0p05YPOd5PiBSsCsaqmRooXoaWhdTsbY8vrzvj+Ltih0nbN1TPwuqTlthHEjlYhND/B2RcmrRNb/y/3sVX1bVNbM4x/3GPEtr2LVb8Fu349drSSyDe/R/i6YJv1EIsXGmObXiK25Q3n+QFW5SKUrKFYlYtoSWjetdihbWglp+Md+FOnfrgMq2oJatHxCJmT7oDDtm0iX/8Gc9dXACjZw1F8RaB40HtMRQl03c8zlEgkEolEIpFIJBLJ3kKKXpJDntLS0gTBC6CiooLNmzfTp0+fhp3A8Qgh+NtrN7vHr3/+D/Iyi7j+3LvbP3h9bZtVTiw5+HcZRVY+hF2/wT32Dr0ZxTd5zzpVPaD6QSiA0q5oh/2BVbsas6wpSkZ4svEO/BmR1X9vcNQSoPqxbStlHwAi0B07XAZWBDXniL076QMYvdsZ6N3OwCw5nfDCX7nlthXbj7M6xNESbVyVjH4pq9uG870mAj3ADCYVblsiAt3wj388Qcy2bRuzfA5WqBStYCJKoGQ3J39gY9s2dniHE6lUMc/5TjNDmDs+RSuZ4tazahLz1ikZ/Rwxq52oeeMwd36ZMH7KuUUrXcGrqdAkuvJBAIxt74GeBUIFsyHPm1DQu58FgHfAtRjb/4en35XoXU8ltPDXcUJUc0SgO57+10CsGqF4MKuXYZbPIbbJieZVC47BLE8UX1Mh0nq5vzlKel/8oxtycprhuOcUOP5diNVghbYR/iqJTWqD4AUQXnyrM5e8sZg75yO8BdiRcudlCW1zXpOt7+AZcB1CCIQnj8iqR2HZ3QSOf69V4cusXkH469vAqMc3avph/R2/t7BC28G2EP4uAIQX34JVubjpfNW3WDjvT2Pbu/jGPICaOXB/TLVNbCMEqifh+1IikUgkEolEIpFIJO1Dil6SQ55QKJTyXDAYTHnOShKZs7MmUTxLSTRC4LdXtr/+QYwQSnwGqzYEnvbg6X0Jnt6X7HE/e50WlknG1rcxtn+MEuiGrXrxDbsN4cnGrFmF1v1c7PpNmLuarDSVrCGAcCLlABQPatbgffgEDlBaLvZL0Wu3sM0otlGLHa3EDm1HCXRDSe+VtK7e9VT0rqdix2qIbngBvfvZbpSXHasDbITuWExG1z1HbIOTk9AObkJ4kkeDeQb8mOiqR5rmE9ySdAE3tuHfxBos9GIbX8A/7rE9jhI9ULBtk8i3dzhiVwNqzijMis8B57uiNZTM3Ysq9vS/hlCj6CV0ajK/S05rEUhaOsJfgpI5EKwoZvlsRKAEJWOAG2kZmPAEthHCrPoaofpQ8yYg1CabP//oezEqvsC2YngHXU/oiyuSD1V8ElreGPc4uvJhrLqmJNvJBC8lewRWzfLEz76eBc1+cbzDbml6DQbdgNb1FKJrnsKqXkrwk9NQsoZiRytR88Zj7pxHW5g756NkD08p4Bnb3sOqW4ux7X2EvxjbqMXY/iF6l+8krW9Hqwl/db1zoPowymajZA4GRYuz3LOC28A2UNIOjHyOBxOR5fdjlL7vHou0nmhFk/H0vQKzfDZW3Tqsuo3YsSqwnPypsc2vow69aT/NODnCimB+fjZBQO91EWr+eMxdi1DzxqFm9MG2DMyyz1DzxiL0DMzaNYTnO5GTeo/z0Pv+MEF8tSI7sSM7UdJ6HLCbhyQSiUQikUgkEomks9kroldVVRVffPEFW7dupaqqCsMwuOmmA+vGUiIBWLt2LX6/n4yMjIRzMWPPFtm1eR+j7EwUyb5qtvD8/QGBPRrjQMC2jDirMwCrftN+ms2+xbZt7FASIdQMYtWuaqhjIQA1cwBq5gC3ihPhYIOeCUYIo2IuSnof9JLTXIHhsEY0E72E4kSbSNpNbMsbxNY+FVeWdsL7KWo7CD0Tb/+r3ePohheIrXsWsNF7X4Le7UxiG+MtJoU3D9uoRSuZgprRn8iy6QSOe91ZwG+BbYbdRVezZjV2pAJj+4dNFYx6zJ1fopScvpvP9sDEqloSJ3gBruClFZ/kWB7u+ARPv6tAqKgFR4MQGKUfEVv3NJ4+u2cFqQRK8I64A2PL61ieIoxYIea3txD25eLpfw2KrzCuvlB07NA2zFCTPaUd3Io++NdoRcc7C+tCIPRMFP/JycdM74Wn4TdNBEoITH4Tq3olSuaABjHoExR/MWrBMfGvTbjpe9Mz8OcYpR/gG/l/2JGdRJbdjVW7BjV7KGC74pNn0C8wtryBb9RdhBb+EgC95zSUQLem5yQEatYQ1JwRWNVOEsXG/20tHe+IPxD55nbU/InYRm1KYcvT94co6b1B0Ql+0vR+FJ4comv/AUYdqH7UnFGI4pOwqpZgF5/obACxbYwtb2CUfYaSORCzoln0nRnGjuwk9MWV2JEytC4n4xl0PdFVj8SJoIHJ7yCUQ+c7z26wPsaKEfzsXLc8MGkGQk/HtqJYdetR0pxcdrYZJTjnIud1hlYj6cyalXGCF4Bdv5HYun8SW/dPtOKTMHfOT2y34xM4gEQv27bpsrVZdHN4B+EFPwcgtu4ZPAN/jlm52I0sVwuPi4syj216GeHvilZ4DHasFlQfoTkXxY3hG/uwzI0pkUgkEolEIpFIDgs6VfRasGABd999Nx999FGCpU5L0ausrIyLLroIy7IYO3Ys06dP78ypSCTtoqysjI8//jjpOXUPF5y0+TOTlt/R63vu41+MOATEDdtIKIptfAFP38s71p0ZdnZiCw0UDYR2wCSgt0KlWLWrEd58hJ6N0NLajBwQSvKvWdsIuhEzAFq3s/EOuLZT53swo6T3JHDc607El81uLQDbtu2IC2YYtXASQvG03egQQ2iJgrptGSnfjwl1jXpi655xj2MbnnfyrbWI4rRqV+EbeRcIBaNiHv6JzyFUn5Mvp8HKr9mk4vozK75wj5WcUagZ/ZKLyEmIbXsfY8enKN589N4XozRYmh1IGM2eXxyKjmfwDcQ2vow+6h7UnOFxpz29LsDT64IOjanlj0PLH0eotozsBVeCHcWshVDFPNKOT4ws8x/1DKG5TeKad+gtqFkdz1spFI/7fITqxdPzvKT11NwjmxbshQqKTnjRzSjZw7Bq1wAQ2/AftOKT8B71S4SeRWzTDLzDbkPoGXgHXY8S6IHQ05P2r3c/F6tmZUO+Rccq0nfEH7Btm8CklxB6Jmb1CiLf3oEd3ZXQ3o5WuQKt1v17GJtfaSivxDv0ZiJL7wIzFB+tp3oxd36F3UxEjMvt2ECj8AlglH6AUfqB8zJ48rCjOwGIrnnikPk9iG2aQXTds873QYu8c+FFN6KVnEF05QNumaf/j4iufjS+3lfXo3U9HQRoRcfH2X4K1Yfwd3HEMiuK4u+KFS537S/jhPVmBCbNACC67p+oBZNQM/p0xtPFqt+MWb0cxZePkt4X4clqVzu7LP5a1KpbB4pOYOKzGNs/inuNgDjBq5HoygcS6jXH2P6hFL0kEolEIpFIJBLJYUGniV733Xcfd955J6ZpJgheyXZnFhYWUlhYyHvvvcfSpUu56aabyM3N7azpSCQureU0aQ2P7u1QO2XLOjwvP4n2deKC57UDruC9vJH4VcGWS7qgKq1YTx0sJLGB3BOMre8QXfOEe6zmjsY38s5OHaOjhOb+YPcbpYhQ0ntNcyzFqpeiZAzosEh4qCKEiq0IsKJO9Meqh9F7X9ou68fo6kcxtrwJgLLtA/yjD85NFbYVw9y5ABQdNXvYbllTKf6uCWVWzcqG6JnWMcrnEFnm5EhSCydhls0C2yK8uMlGTskc7FjPKV6s8HaiK+4HoaF3PQVwFqI9/a4iuvJvAHiH3BQvuLUQIq3KRViVi9C6nd3q3GwrRujzy7CjlU47wKxdjX/cY63mVNofeHpdiLH5tQSrPOEvQQgVT69pe21su+xjFDvarMDArFmJWT4XvecFiIY8bkL1ETjmBYQne6/NJRnewTcQbFi0j674K56BPweznljph2hdTsHT7wqsuvUIbz6KvxgAT59L3fZq1pBW+xd6Br6Rd2LbZpytZvN3iJo1CP/Rz4NRR3T9c03fGel9UfPGuvU8/a5AzRrk5J0rPgnFm4uacwTB2RfGjdnYHkArOR0lczBa3hiCs9v3d24UvHwj7wQtrV1tDhRs23Y/f1ZkpxOx6e8Kqo/omiedSg22glrxdzC2f4Sn3xWA7Yo0SvYIhOpLELzA+e4yhI5VvYTo8vtIO+E995yS1hOtcBK2ZWBHdiK0AP7hvyW26TWs+vWo2SPQS07DjlZj1qxAeHNR0vu5841teJHY1ncIjP876BmEF/8Gq3IRSuZAfKOmg+J1bEorv8Y3+h7UjL6YuxYS2/Qq6Bl4+l3p2sGaNSvd6CwA75BfoxWfiLFjJrEtb4EZQu91AVrhsc7Y2z4guuKv6L0uxq5aEf+c69YDJLzPhK8LWuFElIwBRJb+ud1/I+EtQM0eBjjf8Xa0Cr2VqFqrbh1m9XKEr8iJaGzYeGLbNlb1UqzQdrSCoxAH2XtVIpFIJBKJRCKRHB50iuj1xBNPcMcdd7jHAwYMYNKkSSxcuJBFixalbHfxxRfz3nvvEYvF+OCDD5g2be8tAEkku0uHFlBtG/8fr0OEk+cKO6p6FU92PYFL+gcODcELkubvEmk996C7eFtJc9dC6j85rSGFi4V/4nMHTc4fJWsIKMnFU6HoDYt+kkascDl2rMaJ7BMK0Q0vYu5o2v1u7lqYYNFn2zZYsbg8Q2bZbMcS0bawqr7GCm5zIo8OImKbXiW65u9xZW3ZEzZHyRnpPm4UrqJrn8bT9wdxwpdthoks+RMoXnzDf+MIXt/+0T1vls1K2r/wFUDNcrAijuAFYBtx4olechpal5MBKyHaLqXI0mBn1hKrfiNG+RdYtatcwct9DvUbMTa/it7je0nb7gusUClWcCtq5iDsSIWTw6/gKCcnTzOLQyVrCN6hN+/9CXkTc62FF/wcrfgkYlveRAl0wayYh7H9I0BB7/uDlFFZewOh+ggc9wZW9TJH2ErrDoDeY6pbR80ZsefjtGGLKoQAPQPvgB/j6fMD7Fg1wlcU9/svhIJWOCm+nSeHwDEvYFYuJrr2aexmdo1o6Rhb34Gt7xAFlOwjGnKTRRHeQkSgK0ILYJZ/TjKiG19GSe9FeMHP0Xuej97n+20+j32NbUacKFwrRnDOxWDUEZj8Nna0ktDnlyZvpAbQCo9xI9saN7d4+l9LdPVjWFXfgJ6N3utCYhv+k9g8fzxW9RLAJvTljxxR1FeE3u1M1JxR2LFarOAmhOrHDpeh9zw//u/oyULLHx/Xp1H2GWBBrAaj/HPsaBVWpXPfYtWsJPTFlQhfoRuxF57/E3wj7yT87f+BGUTvczmxjS/h6XUh0TVPNHyeHJSsIUSW3YPw5MSJU5Eld6Ic1R9si+iKvzrPLWcEZvE5bF//FUXia+zt76Z87fXuZyP8XTC2vtUUddgM77DbUNL7YpshYuuedaPR7Ug5wleIWbuWyPK/OnayVUvwJbF4DC+9C3PHp+6xZ8CPMcrmgBBYlYvd8uhyR6RVc0ennK/k8MOOVoGeecC4NEgkEolEIpFIDk/2WPTavn07t99+OwA+n497772Xiy5yPOR//etftyp6nXTSSXi9XqLRKLNmzZKil2Sv0NFIrw5RW51S8AIwGhauPOohIniBs/DVAjX3yI73l8QuMV5Y24d/zz1E735Ou+zkzF0LCX/zB7AibplvzAMovqJ9HoGxP4ltfAlj61ut19n2AXpXJ7+QWfktkaV/xo7VoHU9Fc+AHzk5dWK1ce8Z26jfq/PubKxIRYLgBTiCoJ7Zrj6EEPgnPIlRPhc7uNnpt3oJ4cU3OzmUtr6FbQTdcyKtFwDG1qYIChRv3HuyOWrOEU70ULOFe73HeQn56FK9//WSMzC2vImSPRwlvTd2rBbhyXX/tnHPO1qNsf0jYhtfiiv3Dvm1G5EWXfME0TVP4Bn4M/SS01p5ZTofY/snRJbdTcvvJjXrcbxDb8Uom4UdrUTLG4vSLKfj3kQo3qTflMKbj7Hl9RbCoUVs/b/QS05Paou5txCqFzV31D4bry2E5ncj4NpV35ONVjQZhOoIx420EG6tqq/xjb4X4S9GeHKww2WE5l4eV8c38k7Ci28FHPu+RjEktvElhCcHreupuxXpubewo1UE51wKdsyJ1rSaogkj3/4BO1qNCHTHjuwEs8W1kBl0Ba9GvMNvdwT0RmJVxDb8B73P94mt+ycAwt8FO1Qal6OwMQrKDu8guuYJ1MLj8A27hd0htmlGUxQaYIe3x21SEb5i9N4XEV3+17h2jX8n5zmFUHNHJ43mc4Wyxbci/CXYRp1r7xhacANa0bFNY8dqsWtnYXj6IfJ74MkbgZLem8iye7FqVyHSeuHpcynmzq8wd32FCHTDO/hXCE8WSkY/rJrVRJY5Ec3mroUYpR9g1a7BP+FJwl//Fqt6Gd5htxJd/YST464hQt/c8Qn2kF/HiRNmzco4wQsguuqRlK9jeMmdpB07I+V5yYGJbdsYm19xPwNK1hA8fb5P+OvfgRVByRmN74jfuxtWjLLZTgRn9nC04pMQQmDHaohtex+rZhVa4bHuezq6/l+YFfPwjbwTJa07thl1ovZjNRjlc1DSe6PmjjrgxHyJRCKRSCQSyaHFHote//jHPwiFQgghuPPOO13Bqz14vV4GDx7M4sWLWbYsMe+BRLI/SRbplZtR1HqbaLjV8y8UTQTAewjd5wnVlzz6pp3ENr1CbMvbCF8B3kHXg5VE9IrrPDGybJ8h1AQ7R++I3xNZfj/EqhKqG9s/wo5WO5EV6b2c/GSKjpo/Hq1golvPtq0EcSG84OcoOSPxj7qLw4cWf9skr3d0xV+dxeb8cURXP+bm4zG2voVWfLxje6Z6wGgWMZhCuIkbObgF24wihEAESvZrHrBkeYAAwl/fjqf/VW1au9mxOsfGS89CzRlJeO1TKDmjAQurZhV2pByrZmV8m/qN1M+6IC7njlY4KWU+HGPru3iH3UoktAMruAWt+AT0Pt9PWjcZSlp3Ase9jlW/Eat6BdEtjqWZufNL/GMeiBNfjIq5CYIX4OQJavncU0SK7U1im18hpRiv6OhdTtqn8wEgZyxVOReSXfkf0NJRMvpjVS9rsDWrTKxvRRxRdR+KXocKav6EuPx1Iq0Hnt6XEFn5CIo3F63rqXHRlcJfjH/cY0TXP4sdq8c75FcovgLSTngf2zaJLIm3rIuuftyJyBn+2336vBqxYzXY0UqEtyBe3GkmeAEo6X0wyuegdz3VEWxWPeqK6o1o3c9BzTnCycfm7+JeZymZA93vJCWjP3q3M/H0arL1q//4lFbnKLy7b49uRXaBlu6IlHo2SlpPYqVNkVp2eHuT4NUQ1daS2MYXQfGgFX8HK7jFiehrgVo4CSwTrct3AMuJpI1VYVbMcz6XtauJLPk/yBwOWf0Q/i5oOb0B8I/9W1xfWsHRCf0rgW4gNDz9r8WsXo6x/WOwIvjHPYLQ0vAf2STaRVc9mvCbamz/EDV7OJHl9yO0NKe/3cGow7YtGdVzEGGFyzF2fBovJFcvI7yoKerPqlyIsWMmepfvYOyc77xHAUo/ILr8Xnyj7yW67lmsqq8BMMtnY+5agKffVW6uw9DCX6F3PycuP2gjet8r9ml0sUQi2ffYZhgUXQrcEolEItlv7LHo9fHHjvVUly5duPzyy3e7fe/evVm8eDGbN29uu7JEsg8xrcRcVf1LhrfeKJp6cX2HnsknOc7Cl36oWBumoL3WkGbNatfiyA6XEln5IL4Rt6N1O9OJ+DLqCH354xat9m6kV2zTK5jVy0HREEJDLTjKXWgKTHoJK7jVEa+Es+geXflQnFDQHLPiC8wKJ7ebGdzklgtvHjQTvVItFtn1h8b3omNBGG248WllYayFoCk8udiR8rgyJWe0Iwrlj8OqWxt3zqyYh5o1BKF4sGkW3dVicdYKl2OHd6Bk9Eeozs7+yNK7sWpXORW0NHxH/LFNcamjuFZ4WUOSigxm1RLUgqMxy+fEt6tZnnThNaH/+g1Evv5NXJlWfAJq7ihCcy5GqEmiWRRPwvs4leAFoPf9AUqgBP+4h+Py+ewOQvWhZg4k/NUNbpkd3Exsy1uoWUNQsoc675dkQpaW7lrKBY5/j+AnpwJg1a7FjlZiR6v3WVSVVbsGALXoeMwdn7jlRvlclPQdaPnj9sk8miOEIJg+kbzBF+Dz+YiseACrclGcCOEdcQeRb37n1PcVubmzJLuHUHR8o6YTW/csKCqePj9ASe/l5m1KhpLeC9/w3yX2JVSs+o0J5VrRcUSW3YtaMCGp8LG3MMpmNy12N0N4C7EjZXFlsY0vAk7Updb1VOzgZrQuJ8dFd+ndz01qT+wf8wC2UY9tBJOe9w67lciSZrk9tXQ8vS/GrPwGs2KuE3G3m6g5IzA2v+o8H6FiVi/D0/dywgsWNlVqjHZt5XtXKz4RY9t7CeUirRee3pegFR5DbNMrRL79Q1Ob7ufi6X0x0VWPYtWudurvrtjUDMVfjNL9bPTuZxNZdg9W3XqU9D4J9fxHPU1w5tlN7XJGghWLz1eaNw4R6IYd3NKusb1Db034XbeNEKi+Ay7PogSC867Frt/gHmtdT0XNP8r9LWiOVbsWunwHNXOwK9A2El74y/jKQsEo/cDZBNBIrDqp4AUQW/sUeo/v7bZYatsW5o5PsOo3oeaNa1ee0o5iG/Ug9Dj77I5ghcuJLJ2OUL1oJaftte9w27Ywtr6N2hBBv3fG6Nj1nuTwwQqXEV37TJw9vXf47+I2e0okEolkz4lGo0yYMIF169bxz3/+k7POOqvTx1i4cCEnnHAC2dnZLFq0iJycnE4fY2+zx6LXhg0bEEIwfvz4Dl0EZWVlAVBbW7unU5FIOpVZ3ybarLX1HhfB5FEG1aqfX/a7xD3eVp8oqB2OWLWrULKGOjuLbROjbBZC9bk2Tradj2/sQ4CzoGaWzSK68kG8Q36N8OydL1yzejlm+Wz3WPiKoOEGVWhpqJkDADB2fOYKWo14h91GbMO/XeullCRYQiZ/X9nRnXF2fgcjthklsvRPmBXzEGm98I34fSuL66IhussCbNSCo1CzR8QtulqVC1HSujk5I1q29uYDDQt5Rh0IDRQNmlkCmrsWE/7mdse+J703viPva3i/NRNTjXpi6/+NOjJxsXdPccb/nZPfx1eMf+xDCD09ro4d3IK5a2HyDlRfQySlnVosTfLaRFfchwg4eZNEoCSxUTui4RpRckbH2dLtyQKIbZsJYmds3dPEgMAxL4AnGzuW+L2qZPRDLzmdyJI/EVv/XNNcVC+hr36Jd/AvE9rsDezmkaktxLnYumfwH/XMPplHW+jdz8Gs+MKJ8hIK3sG/jrOe9I28s5XWkrZQMwd02veFp//VRL5uiupSC49z8jbZFsb2/yHGPICaObBTxmqLxnxR/vFPEFn1cEM+JyVB8GqJse09lMxBeAb9HCVrCFb9RrTiE1vNxym0NISWlvScVngsjPBils1C+LugZg3FCm5xBK/ikzr0eqh5Y9F7XtBw3eFF73YWSloPJ+IuVotZswolvRfCk4tZ8QVW9TK07mcT+eYPTRskAJLYTvrGPoSa0a9p/t3PJbbtXZSMAWh5Y1CLTnC+N5tdC4iSqVCW2h67PdixOtSi4/Gk+P4Tqg+9x/mYu77Cd+S9CNWXEEUnfIX4B/+S8NK7sKO7sEPbE34flMyBWPWb0bqegpo/juCcSxD+Lk40opZB8LNzAPAM/Cl6yemJ84xWg+o9ICw7D3Ws+s1E1z6FmnskSkb/OMELQOt6Cna4DOHrgh0uBcWLd/hvMcvn4GmI3rZjVSiZgxzLbm8esc2vY1bMbeqj21lYtavxDLiO8MJfomQOThr12IiSMxKrcjHG9o/Rik90rBJtm9jaJ4lteQvUAIHxjya9zo9t+Dex9f9yHm98EbVoMt6BP98ta9pGouufd68f9J7TiG18wXnc+1KwLWIbnneOe13ovhbtxbZMwCS69mmMza85hWoAve8P299HtBLbjKL4E11GbMvE2PoWZvVS1OwRqAVHEfn2TwhPFtFVjxCY9HKC3XSb49k2Vs1yrLqNqPnjULx5mLWrsUOlaIXHEl3zFLFNLwOg9/l+XDSuRNKI4ivEO/gXhMPbXeeK6MqHUDIHIhS93TbtEolEcihw/fXX88wzzwDwxhtvcNxxx7W77ccff8y5554LwDXXXMP06dPjzj/22GOsW7eOIUOGcOaZZ7bZ31dffcW///1vZs2aRWlpKZZlUVBQwIABAzj22GOZNm0a+fn5cW1Gjx7NiSeeyEcffcSf//xn7r777nbP/0Bhj0WvmpoagA4rfpGIcyOl64l5gSSSzqCjOb1WbF6cUCZSiBPu+cryhLJ7uk/htj4XYDVboC4LSdELHFseK7gF78DriJV+mLB4JISCmtEPs3oFZtkswMlXEd34Et7+1+ydSbXMKZYkZxmAVbcOz4Afo6T1xCifg1k+FxQvauFxbYtexIsVSoOQlhTj4N4QYFbMxayYB4Bdv4HYljfx9r86aV3voJ/hHfQzp26DsGNVfp1Y0TJADaB1PRWj/HPUnCOwwztQ88ZiG/V4B/8CbDPpglpk9aPuAp5Vt57gzLPRupwSt4MZwGqIIupsomufciPP7PB2jNL/ovf4XlwdrfiklKKXUP1EVz2Cp/9VIJLvPraTRR7aprvY1XgTquaORngLUdJ7Y1Z9kxBZJrz5eIf9BswgVqgUs+IL1JxRaN3P7jQrq9YsT6z6jaiebGwriiMMN32X+4beBFoGatEJxDb82y1vjCoxymeDUFGzBnXKPFNi1KGVTMGOVrmvn0jrgV3vRHYeKNFTSloP/BOfxarfjOIrQOgZ7nvM0/9HKMmEUMl+Qcsbi3L0vzF3zkfJ6EN4/k/jzkdXP47/yL9iW0a7ckZ2FNsIub+HoXlXNZ1QdPc71DfyTqJr/wFCwzvk12AbGBVfogS6oeaNQQgVvWvr1oTtRcsfj5Y/3j0WvkL8Rz+P4s3rUH9CqHj6/gBP3x8kntMz0PKacpNqBUdBwVEA+Eb9GWPHpyB0tOLjnfpahpPvKHMgnr4/SPjtEULgH30v5q5FqEXHNW0UaLAa9I9/nKiaB+yZ6CX0dLS8Ma3W8fT7IbZ1CdgWtm3hP+qZuBxzxta38fS5DP8ox2bTrF1DeNHNrqgfOOY/oGcDNhj1buSYHakgOOt8vEOaLPKiKx9EKzreiXqvWYFWcDTC34XomiewqpfjHXYbatbgPXrOktTEtv2X6Ir7AOI2aYlAw8Yho47wgp+75Vq3s7BD27AqF6F3P4fwohuxglvxjZ6OsfWtuJyrwpODb8wDhD6/DGPLG0BDNLoZalXwArCqnfPR5X8huvwvSSpEiSz/K74j/phwSs0fjx3agbH9f87z2vEpERR8Q28EHDu10BdXIfzF+Eb83tksUDEPLW9MXI5cK7glbsNMo+AFxJUDxDb8ByVraJufLaffbYS+SCJsCR3fiNsReiaxza+BmoZWfDwiyT2GHa2Ks5LVe0zF0+9KbDNMdM1TqFmDiG74jxuNaZbNglUPx/UR3fACetfvYpR9hpo9HDXnCKz6zURWPohV9Q1o6QSOeSHuNyS64n6M0v86B/EO2Fi9NrqCF0Bs3T8Rqh+9+9nYtoVdvxHhK5IWyYcptmWCUJzczNs/wo7uRPEVo/e9AiXQFatmNaE5FwOgFkxMGukukUgkhyLTpk1zRa+XXnppt0SvF15ouja58ML4jSa1tbXcf//9APzqV79qdRNyJBLh17/+Nc8991zC2nh9fT0bNmzggw8+oFevXkyZMiWh/Y033shHH33EM888w89+9jO6deu4O8X+YI/vlrOzs6moqKCqqqpD7bdscS7YcnN3349fItmbqGrix6Nrfq9W24hIfE6vmqwibumbuBNuUhdvQtnBjlW3DjtW6yyu2zZKoKQdC74KxKoJzf8Z2DHQku9KjDXukmzA2PLmXhO9WkZvxdY9g6dXYpJ6O1JBbOMLeIfdirHlTYCk9jDJUHOOiDtOtbsdWkSSHIRElt8bd2xsfjWl6NUc54dbOLlyWmIbxDa/6lpKmWWfARCaeznCW4iaNwbPgJa2mA1Nk0RBGaXvJ9YLbiY451KEnol/3MMJ5ztKS3EttvmNONHLrF7uWn424hv5Z8KLbwEgNM957ZS07mglU1KKT8KTgx2rccQ/X5FrBQjOAg44ArKSPRy990VY4e34Jz5HdM2TmLu+Qs0ZiXfwDe57U9RvxNy1CK1b6jE7infoLUSW/jmh3Kpdg5pzBN7+V+PpdyUYQWyjFhSPuwPcN/RGjMJJxLa8hR0pcxeB1NzRhL+6Hv/R/0Lx5if0HTdOpAJz51covgKUnFFxF42OvZHm2mC2RHiy8Q68zqlrRYltehW95wUHpP2PUHTUjCbLMyVzoLPo1WwhUHJgoHhzUbp+N+HGROtyMkrmQIKzL8SOVqJ1OxNvw3edbdQT2/ouepeTEZ6sDo9t1q7G3LkAvSTxpgcgcPRzTo6vQA9HzMkdHXfek9azw2PvDkqg6z4ZpyVCS0uIXvL0vgh6t57TWHiyXZHMbTfwp84mDYBw6zlhO5PGnJW2bRL+6heJ55vtxFcz+hE46h9YoVKU9N5NbaM1BGdfENdOKzkdo+LzuLLgZ+e6j41t7+E74v/AMrAjFYS/uiEhJ6ykc7Bt2xW80NIce8LKxc65ZtaVeu/LQNHR8sejpPVwy0MLb3SvV8LzfwpCiYvK9o9/AqGn4zvyfiLf/gHP4F+h5R2JUANElk1H73M5erezQNGJbXwBc+dXWDXLEZ685BtzWqD3vsS10jNrVhNd+be46yety8kY2z8BO4bizXdy49pmMxG2nOBnTddWUeIjtozyuewOdrTKnY9tRYmueQozuB2vcgTgRNFbwa2Evrgioa2S3ge9x1TMmlXEmuVNi674a9L3f6Tx79ZAbMtb6D3PJ7zkTudvqGhghglMmoGx/SOiqx+nZU5cY/MrGJtfcdqDG3WuZPTHqlsHRh3BT6cQmDQDoadjm+EmwSsJsc2vONbzQsUo/R/eAT/GjlYSK/0f0WbX+UrOSHxH/AmhHHo5nGzbBttIKlQezsTlA26W/9KqW4ve+xKElo7e/RxsM4ix5U3M8s8JzruWwPjH9uOsJRKJZN8wYcIEevfuzfr163nrrbf4y1/+gt/fdnR6fX0977zzDgCDBw9m5MiRcef/8Y9/sGvXLrp168bZZ5+dsp9oNMoll1zC//7nbBY69thjOe+88xgwYABer5ft27fz5Zdf8sYbb6TsY/z48YwdO5b58+fzt7/97aCL9tpj0at79+6Ul5ezePHi3W5bX1/PV199hRCCQYP28m5syWFLRyO97BaWWwDDe49PUrMZLUSvJSI7abXLB6YWOQ5WnMXypugUT7+rUFpEsLRE6Gko2cMBBYRIuUPQLJsZX2DvvUg5EeiB3Sz/FppjPRfb9CrGzi+dyBShYu78EiA+z0hr/XrzsSMVaCVTkkefaOnJcxe1jDw7yFDSesYLPeru7QJNFq2l9/m+u2OwJXakDHPnAkLzf+JYOXU7C634hKbhMwe6f7v4gRTSjn/XsR9cfLNTpgWw6tZi7Pi0QzljkqIGwHR282vFJyYKvWbIsaBrnJYnBzu6K6Gb6KpHsM1I0kTwesnp6CWnO999Rh3Rdc/G7dBujtCzHCuSBhHZN+yWpPVsK4Z3yI3ugmdnohUdh9AzCC++Na7cyQ10imN7JhTQ0xOsIMGJwtAKjsKq3+xGpDTaw5lls1C6n5NybCtcTmj+de4Nu97rYjx9LsWOVhFZdrf7ndZY3ogdrcSsWY1Vuxo1ZyRK1uCG98nxB6TglYzWxHbJgYEQAk//a4mudhaHjNIP8BZOatgMUImx5U20wuNAqI4wboaIrX2KwLGvdcjuC3Ajy4Sehf/o55u+a4WKf/zfEXqmtCfqJPb34qkQKp7+1xBZ/lfH8jd7eFKrU6Fnorb4mycTVs1dC7FDpakHtGKEmy36gyMmSOG98xFCOBtmvvm9s+Bs1LuiVyP+CU8ljfK1jXonGiiu0MI/4UnHjrwZatYgJ/qvAa34eNdGt/E7yNP7Euh9CbZlYu5agFC8GOVzUl6XAERXPIDw5mHVrceOVCScN0o/wDf2EZS07s7mHqEQWf14q69JbMN/UPPGYVZ+jeJLtAxsjejyv6Bm9MOyInHRcXnMw9K3E1EsrAYxUQRK0LtPBaGgFRxN8PNLiSxLvkBk1qxybdMbEd4WNrBWhOjap92/n1B9aEXHE5w1Fa34O7QUvKDx2rHpWjI072qEno1thsBoynkb2/YedmRnXA7XRvvJ+ImG3Q1+AMb2j/H0u5LQl9fGT7VyMebOL53o2HZgm2EwQ3vNsr4j2LYNsWrnuynQHaE4uTZD85zrZCW9D97hv0PxF2OUf05s0wzAyVmp5o5Kem1lmxEww3u0IWVfYtVvJLbxJbSup7l582zbdlIN7PzSsRjvfg52uBxitU32qFbMcd2wYlg1KzC2f4inz/eJbnzRsVj1FRFd80SD88db6N3O6PS527Faouufw6rfhKf3JajZwzp9DIlEItkdLrjgAu666y5qamp49913+d73Wl8jBXjrrbeor6932zfHNE2eeMLZJD116lQUJfWG5HvuuYf//e9/CCG49957+eEPE6PRTznlFH73u98Ri6XOYTx16lTmz5/Pf/7zH37zm9+QmXnw3Avuseg1efJkFi5cyPr16/n888+ZOLH9SSr//ve/EwwGEULsVpifRLIvyErLA8VmV60TIXHesT9CbctKKD0Ts+9giIQRkTCbRGIE4z+PzyVd79xIif2JFdlFbONLCXZsyUTDhLb1m1CzhoBtYFsmahLrEKudydQ7C634RGLrnnaP1awhAJg1KxNvAncDtWCik2A6P7lw6ul3NWb5LMyd85sKFa+Tt6R6xd63adtL6L0vxape2nCjHWwQOduPSOtBYPJbiYuDqg/M5Dvj7UgZRBwzPLN2DVrxCcRKP8Tc8XHqXFm2RWTlQ2hdvttUVL8RcKIY6STRS+9xLrH1/0LJHAh6dpyQAg03xs1RvEmj01C8zs1kEtGrESEE6BmucKhkH4FVFW8X2d6cKs3z0+wN1NzR+Cc+R+jz+NfD2PEZWpcT2yW2iUBiqH109eOouWOchbEkmOVzmnaoArHNr6Kk9yKy5E9x9WIbnncEONVLcNb58efWP4dWfBKegT9NGREmkXQUvfvZYJtE1zyBWnQ8dv0m9J7nYe5aiFk2qyGHziAwQ26b4OwLSJv8ZtL+bCMYt8HECm3H3LkArfgEd4OCCHQnuvJvsFrHM/iX6F2+s1efo2T/oRUd51yXWEbSTQWt4Rn8qzh7Or3nBURX3N9UQc+K+35NRnjJnU5+tW5nIdTO31RxKGJHqzHKZzt5ZgsmpYyqUXKOACvi5sAC0Huej20ZaEXHpba1tS3U3NEJ10stBa9U6D3OTVouFBUtfzy2GcZcfi963yswy+dg1axIqGvVrYO6dU1tA92xg5vj6kS++R22ESRwzH8wq5a6NovJUAuOwSyfTfirG5pNNBtiVe16TmrhJCLL7sGqW5twzi59EwNnc5uSOQirZkWTlbUVRc0airlrgRNlVbsateAY9B7nYu5aiFWz0vk7KD7376h1ORlj69sJ43iH/QazeilG+VzXrrrR5lEEeiD0DKzqpQ1CmI2SM9Kpp2Vg7PgkIZ+bmjeW2NqnEp9sQ6SO1vVUZ4wGV4XmaN3OcO7ztHRH6Mif4OQQs03UvHHtek0BjLLZ7ndIYPLbe9WytyW2bWKWzcYKbkZJ6+G8R3YtIvL1bW4dJb0PvlF3u4IXgBXZ6eRIzR5B5Ns7AMexQCs8Jq5/q955v1rBTUSW3QNWFL3H+Xj6Xr73n9weYBtB9/lqXb6LbZsIoRJZ+mfXWcOqXoZVtQTPoOvRup6Cse1dt73e43zUnPh7PWPzqxibX3UOFA9YUaKrHnYcHfLGoBVO2rM5N9wnCU82oYW/dt/r4crFTh7LmhUoGf3w9Llsj8aRSCSSjjBt2jSmT5+Obdu89NJL7RK9XnzxRQAUReH88+PXHj755BPXMe+881KvBW3YsMG1QLzyyiuTCl7NaS3l1Lnnnsutt95KbW0tr7/+OpdddvB8n+7xlcUFF1zAAw88gGVZ3HDDDbz//vvtyu81c+ZM7rrLSZAdCAQSPColkv3NxSf+HK939xYwjfEnYIw/Adu2mVka4ZL/7kyoc2bPQyxxd6waY8vrieXtEL2M8jluri4AoXqIhcscOzFFA0XDqt/USg+dT8INV0NUWfMdkx3B3SGZ4nXRu56M3vVkAMJf/86JRrIimDs+wdwxE9/IO1FzR+7RHNpDY84Aq24tWuGx2PnfbbtRK2j54yC//TfALRFCcWx1WqD3ujjhZl3rcrKb08ktaxBS7eCW1IJXA1bdOpT0Pgl2gODkaegMOy295HSM0g+walZi1ax07GcUD95BNzjWVy2FPNWHWjQZ1j/fFCHW/XsYm19xRbm2UAuPJbbp5QTBC0V3bj4PEBRfQUJZdOUDmBVzEZ5sPAN/1uqCiBAi6d8uNP/H+Ebdk1Q4tmMtcuaZoTjBS+9xPqg+YuufTRDkmmNs/xDPgB8BUvSSdD56j++5Nqj1n57l5tRqpPmisdb9HMxdi7DNcIKobVYtIbzwVwD4JzyJVbfOjVaOrnoIT/9rHdsyXwGhL67GjpSh5o7am09NcgAgVB90wI1M73KSk9d061toRcej5o5CKzqe2IbnsWrXohYdh5Lel/D8n6TsQ/F3wSh9H6tuLb6hN+/Bs9g72JaJHatG6FkHhGVbbMtbROPyN91F4Pj33Ahjo2Ie0RX3I3xFaF2/i2/U3YQX3ehYGJZMQe/zg7ajkbV0xx65Gb7RSXJvdRCh+vD0u4LI0rvcMv9RzzgL11YUJXsowU/iLUTt4GbUvPGYO50csZ4BP0Fo6Y7d68yz2hzTLJ/tPI8j78MOlxNZeie+kX90csQquhPFVbcOs2YlWv5RCE82Zu0arKolaCWnEV78G4SvAJKIXqLou4hoGVb1EtScUc73sVEHWjpayelYNStQC4/DO/gGgjPPxiyf7c4HcP+e3iG/Ris+ETVzAJ4BP3HL9V4XY1Ytwdj2Ps1zmzbH0//quJxjkWX3JORL0/v+kNjafziv98Tn4vKYAQhPHp7Bv8DY/Bpa8YnYZgizwnFG8I2ajpLRDzuyy4mU83dxcoWO/guRZdPx9LuC0OeX4el3FXZ4B0bFXIyKeXiH3uhaTNuxmrgoYTtaFTfH2Lpn8PS7EqN8Lsb2j/D0/UGn5hu1jZAjFuuZqHnjiK7+e6JQqmfHHVp16wjOmuoeK+m98Y15ADtWS2z983gG/pToygeJLP2zExnV/Sxobi0KCG+he20f2/gCas4RB/TvanNL2vCiG0Go6N3PcWyPe1+KUTYLO1LuRMF5cjDK4y1tlSTX2oFJL7kbxtSCiahZQ4iuegSj9L8Ypf8lmtYL/6i7iCy/z/ktGH0vir8pGtO2bcyKz1HSeifci0XXPk1s44spn09s00sAWFXfYIfLoP+vdv9FkUgkkj2gV69eTJgwgblz5/LRRx9RXl5OQUHiukcjpaWlzJzpOF0de+yxdO0a/7332mtO6pe+ffsydOjQlP0888wzxGIxFEXhhhtuSFmvPRQUFHDUUUcxe/ZsXnnllcNL9BowYACXXnopzzzzDKtXr+akk07iT3/6E9/9bvKF0g0bNvDkk0/y97//nVgshhCCn/zkJzKnl+SQ4vT3Kvh8RzShfOn5xQeN9VV7SRbRJbz5bUaQ2JYZJ3iBY/NhbXwpvmISGyXv0Fux6tYj0np1+uup5h+F198FhOqIb41WFCmiitqL8BaglZyGEkgecdKIbdQnsd+zMMpn7XXRy47Vxd3cRauXoai5QJe9Om5H0Lt8xxHUFI+THyS6CzXnCDfHg0uDfaDdYpE4KVYUoaj4Rv8lTuCIbXwJq2590qTqu4vw5ODpeyWRpc0spKyoE7kGqLmj8I2a7lq+oHhRvHn4xz1CaO7lAG6eBq1727uEgLg8HfHlvdB7J7eJPKBQ/RilH6AWHI2WIlKyEU+fy5wdtXEozm5cPQMhVGeXda8LEEJF730xsQ3PgxpAzRqMuesrd0zMEGbVN87fouG4NaRdoGRf4B10PZFl01OeN8tm4x/3CHa4jOCCn+Ef8yBKWnfM2nWu4AUQ+uLKhLbG9o8wq5dj1a3BjpShpPduMyee5PBGzeyPmtmUF0yoXjx9m3aSmrXr4up7j/hTXCRFYx4hq2WUcwtsy9znopNZu9YV7JT03vhG/rlVK0ajYh5Kep+kGzj2lEardvc3SvGgFkzE3PEpsbVP4+n3Q6zgNiLf3O6czuhHdMUDeAb8hMDx74Eda7c9sRAC36h7nCgi22qIcu7cDXta0WTUwmMbxmvY2NQsD7CaPx6zYl5cm0bBS+/zA9cWLbb1XVoiAj1Q0nrgHXYrVvUyjO0fgerHDu9woksaIshi6/+Fb8Qf3HZKeh+U9Ka8l2pGP9SMfkTXPpNo97kPopkAAOfpSURBVNgMe8d/XSnK2P4/Ase90WDZlw04EZGN9yreEXekzP8bWXYPatEJCCHQu53hPkerfjOxza/QXPDyDvsNWuExWJGdCNWXcP3hGfBjrLoNTmSa0PGPfRAlvReeno7wYNsmxtZ34p9HdCdKoCtq0WS0oskIRcMKbUd4c933jtDS4iPntQBKzkhCn1+Gmj8erfs52MGtGDu/wqr6htCcS9y8ZY2iR+CYF7HNkHtN645vm9jRaiLfOn+TUPlsAse+0q5rKyeHreW+5uauxRhlM1HS+6KVnAoIwgt/gVW3HgAlY0ByJ5FYlRuJBMS7Sqh+EDrBT88kMGkGeu+LEGqA6MoHASeHVXT5/bS0m7QjZXHH4cW3INJ6ofi7omT0Re91YafnynXHtk2wYu3+/FqRnXgG/wJQmgRJ20R4svGN/D+s4DZ8Q28ksvIRtPwJKL4CfEf8wbX89I9/Iqltr9Az8Y35G+EFP8OqXobQ0tC6fw+rdg1a4TFEVz1M6KtfYoe2AhCa+30Cx7/rvi5W9VKs2jVEVz+Of/wTWPUbMEqdKMdkUZGpMMtno/Tbs4VfiUQi6QjTpk1j7ty5GIbBK6+8wrXXXpuy7owZM7Asy23XklmznDXUMWMSXbKa8/rrrwNwxBFHuMKZbdvs2LGDcDhMQUEBaWntX78YO3Yss2fPZu7cudTX1+9W2/1Jp8SQT58+neXLlzNv3jzWr1/PRRddREZGRlx43KRJkygrK6O8vBxoung/4YQTuPnmA29nn+TQoaM5vTStYx+PuxfXJBW8AErS9v8u0U7HttCKT0LJGuLYIQmdwNH/arsdiXm5rOplidVa7DYFXMHAP+4xRHqv3ZxwPMbO+VjVy1FzR6NmD0MJdE0a0aP3mubaWLSKGkDvfg5G6QfYkXK32I6UoxVOajNayI415fXSe0zFqJjrLLToe9cH3opUEJoX/+Or5IxuuAHZu6KXHa3ErF5GbNMrWNXLULKGonc7CzV3ZMrcMcKTHb/4lNYd27bxT3gCo+wzrLp12NEax77ONptuYFvBql1D/cenJD1n7pxPZPlf8fS7yrFw2QOMBnuQ5qg5IwDnealJFtUUfzG+MQ/E5ZKwKhcTWXYP3iG/bnU8oXrd3ajN0bp8B8Wb14FnsPdQckZhVS6KK9OKjgWj3on6bEP00opPRC08jsjSu7BqV6N3P5vo6sexoxGI7sLG2blr7lrYYHVyKWrhJMyyWah5Y0HxoPf4HlZwK9EV9yW1XUqG3iO1tYBE0pmoRcdBM9FLyRyE78j7CH7iWFHpPc/DrFrStHA47yoCx72JsfnVuPxgybBqV0NjDkbVh3f47XvviUgOC9SMPgQmvYxt1KM0iBraCe8TWfaXuDxCdqwG27YTNjJZ4fKGTSgKauEk9K7fxaz6FiVraFxkS2djlM2Ki/q16tYT2/Jmq/ZY0VWPYoe34z/qn3FRCnuCbUbiIpn84x4lXLsOJa07SlpPTJxIBqtuLUp6X7deo1W2UfaZI56I3YvqFpofvduZnfIcUo7RykK/3vsSrJpV2NFK1LxxeIfd1hCZbse1s0PbE9r6ht+GktYTADV7GGr2MGKb3yDaaK/WOEY7f7e14hMToqJS4el3tWNz3MzquPl7Wssfhxj7EGbFl8TWP5vQPvzVDXj6X+1aqwMoad3xH3k/RsUXDTmTjnTPp7qGE1oa/nEPJz3nzElF73tFgmOC4u+C4u/S7Li4ZdP4+g05YRvzwlqh7Y7YlNYDq3qpY6+57QOE3rQwFpx9QULuQBHohh2tcvNjNRJd8xTeQT9rdQ6RlQ9hbH0b7/DfohUc7WyqrFzk2jJGVz2Eb8yDCG8h3h5TMcrnYpbPRiuZ4uRi7fIdjM2vNZ9N08PmGx7NEFbtKpTsIxB6OoJ0bCPonlbzj0Lvfg6R5fc5+a1awa7fgO3Jxdz5JebOBfiOvLfdwpdtW01iUP1GzJrVTm7cFmKTsf0TIqseAqMeJXMgvtH3tCl8K948lC4nEytt+m7Wun8P4clz8u42ez3U0U6eOjVzIIHJ77S5KUHNHEBg8lvY0UonoqvhWj/a4EJhh7a6+a/BEaX13pdibP+Q2PrnUQIl2OEyQvN/gt2YP283c/OJtF57NS+4RHIok5BuQctI+blPrJue0q3FjlYTF8WspaXMedu4waGpbiDl95odq43/vLdRd0/Xd9ri7LPP5qabbiIcDvPiiy+2Knq98IJzzZGens4ZZ8TnPty6dSubNjlOWKNHj07ZR0VFBRs2bABgyJAhRKNR/vrXv/L000+zY4fjiqMoCmPGjOG6667jzDPbvuZrHC8ajTJ//nwmT57cZpsDgU4RvTweD6+++iq/+MUvXO/Jmpoax2qo4UJv6dKlCeLDhRdeyP3333/IRb5IDn4GDx6Mqu6+QCV2bKHfvx/n12kl3N/tVGL70Jt8f6EESvAMvsHdcUV7ox2SiZFqoF3iRCOhr653d7F3hFjph+5OttiGf+Mddhtq/lFJf5S1golYvS8ltv65lP15Bv4cvcRZeETxNOUG0zLAqE15oW3VrSe06GbAdkU+tfA4YptmIHzFCE/eXt/hHNv0imPH0nxelQtRik6B+hSNOgmzdg2Rb5uiqKzqpUSql+Ib8zdUPRPbNgkvuB7bijlRXFYM38i7EgREIQTCX4xVtcSNlrMqF4JtYNW3IzdcG/kdjNIP8PRLjI5oD3asFrN6OVhhhJ6J8OQgPNnurtPYhhfx9GvdZ1nNHIhn0PVuzhSrbq2z0JXRH63bmVh1GyBWjfAVILwFcfml9JLTiW15EyEURFovvP2vaXXH+v7CN/JOjC1vIPxd3B3rje8Nc9cC9O7ntJnzQSgaWsHRRCrmYez4NGkdq3oJtlFHePFKvENvJmrbrhhgVsyNq6v3OB8le6g7n5Yo2SPQeyXuwpJI9gZCKAQmv4NZ9im2GUYrPhEhhGNXtf45Yptfww7FL7gZ297Dqt8YJzKkQut+LsRq0Lqe2uaCp0TSHoSekbCYoPe+JP79aEXBqMeoXoZR+l+EloGn/1WE5l3dWAGzbCZm2cymNkNucmyBOxnbtomuaZHrSPEmPAc7VtMUTR7chB12BJjQ3O8TOPY1hObf47m0tO4LffkjAMxIWVPUF04EWPPjRvSeB+dvk5rRH/9RTzs5CD05zdYK4tcMRBJxMdkmMa3kVMxdC1wx0DPoF6jZw9o1FyWtO76Rfya8+JamssyB2NnjqawJkm2vQrFjeIf/pl0bidSMfihpPZKKXlbNCsJf/QLvEX9CzRzo5tlT0nvh2cNNfi3Ru56CWTYTq3YNaOn4x6feENFerPpNcTnkAKIr/kpg0stxednCi2+NywloB7dAem9im16Oi6y3Qtswdi5w7ocUHa3bmdhBJxpI63YWdqTCjfQxK75EKzgaY9t7CXZ3ZuVizKpv3WhB4SvE0+f7GDtmYmx+DSVnJJ6e56NkDiSy4m/u94yn/7UIX5Gz2dKKoaT3xTf8N3F9C18heu9L0Ls4FvW+I/9CaE4SFwXFi95jKrENz6PmT8Cs+MI91RiF7R12W8r3kG3bxNb/CzV3FGr2MMxdi9z3ZHT5X/AO+TVmzUrsWK2TP3jrW2A4N3BWzUqCn56J/+h/IYSKWbMKJaMv5o6ZGNs/RAS6owS6o2YPj3MVEZ4cvP2vwjbqEeuyHOcDBN4hN8aJdO29RxWKjvAV4hv+2zgbRfc5NgheCAWrbi1CCKLL7wXADG8HLcMVvMD5bWlpad4c74g/xF27C9XX7ohXiUQST3B2/PVEa5vPg59/P86K3TfmAdTMgcnrzrs6Lv+rb9R01JwjktYNzb/OsSltwDviDyldYEILf4ndLE2Kd9itaA0R5i0JL74V/9gHk57rLLKysjj11FN57bXXWLRoEatXr6Z///4J9ZYsWcLSpUsBmDJlSkI01ZdfNjlCjRgxIuV4K1Y0bdwNBAKcfvrpzJ8/P66OZVl8+eWXXHbZZVxxxRXce++9rT6HkSNHuo8XL158eIle4LyQjz32GJdddhkPP/wwM2fOpL4+caXU6/Vy7LHH8vOf/5yjjz66s4aXSFLSkUivtkJFkyGqdpJ24yU07gEdGNzGlYOaEt9eNejgCP/cXYQWAJpy46gZfTFrVoNQHUsKRQUUhFCbrAIhaW4rT78fYu5cALaJuWuRm8MoJWYYo/R/bYoFybCNYILffeOuXk//HyF8+QhfMWpG085ZvddFqUUvoTcJXjjJwmPrngbF6wheQGjeNSiZg/GPuS+uqW1b8cnehYpv2C3ALewr7HB58hPpA6C+Nvm59vQbqyG2cQZK9lDnRkP1oqT1ct83AEINJG3bJG4ozk15811AVit2ky1EEScvw9cJ1YSv0L1wEv4S9JLT0bp+l9CCn7k31QmoHVvEiq77Z4IFR/M8cbFNL6H3uTTlzqamNlWJfa9+DHPXIqz6je6iWyOefle5uYB8w35DbNv7eHpf0imLcXsDIQR697MBsPv/iOjqR5tOKnq7k5yrBUehbO2fPHq0Abt+AzbOAiU05Inb+nbcZzFw3JsI1YNt226C+ka8w29HzR6213eGSSQtEYqKVnxiXJniK8A7+BeYNSvjIkIBoqsfRe85zYnkakZg8ltE1zyBseNTPH0ud2zM9pLNkkTSHOHNRe99qWOd5slFeHOJbXqJWIPFtZLeh+BnTRa+WsmUhN/Q2OZX91j0so2gc51mG0S+/SPmrgVOxFTLz4EVQTRbjDZ2LiDydbPFb0XHM/Cnjri8YybBz85xT+m9L8HT+5J2zcesXkb4K8cuUgR6ONZnnhyMsjnudYze5wdNm6pcBC3zPWklZ6DlHdmucQ9EhOpr05ZNK/4OsS1vujlOfSPvTLqhRyiePbKoVnNHuTZ9jYTDYYKbN5PX/RJ8vt2zfxSKB+8R/xf/HmpG5OvbWl3M6wyEnoHvyAewY1XOZqw2rj/bg5Y/jmRGpcFZ5yE88WKOVnw8WsFEzJ3zEb4ClMzBhOquwQ42LVJqeWOJfPN7sA2gKYIRnGtfNbdpl7tR+l+UzIEJOS89A65DyRoUF9VmRyoRegaBSS8SWXYPVuVi53cwo3/S+y914rNOTrJAN4RoEniEFiAwMV68VLx5BI59DbPqG4Qnx/ku+3SKE/W24Xk8/a4kuubJuDaN16qhORfjP/p5FG+eY00YqwU9C6wIwTmXgFHXYNfoWBGq+Ue5G7WaW3ubOz7BO+xWzIx+6F1PI7blTYxt7xL55vcN91OgZPRvuiaoW48J2N3ORM0diZrRF9/ov7jCsNDS8E94Cqt6KSLQbY9dIoQWiHOvEJ5c7OiuptcwewRKxkDqP5sa39CIvx9tfC5uu8zB+EbcjlmzAiWtl7Nxp+FzpnU7G0/fHxCJdcwBSCKRSPaUadOmufm4XnzxRX7zm8RrgMYgInCChFqydWvTGlVrecEqK5vWmZ577jnC4TBHHnkkt99+O2PHjiUSifDhhx/y29/+ltLSUp566in69+/fagRa8/Eao8gOBjo9DGXixIlMnDgR0zRZsmQJ27dvp6amhkAgQGFhIcOHD9/tC0OJ5GDA8/ozcceXb/+MKwdeDULgUeDuCXvXnm5/07g7y91tqngTbjy0LifjGfgzsGJEVz3klqtFJzg3tmYE37BbsW0Tq2opStZQgp/GJ7NuiVE+p0Oil1mZKII00rjQrnU9FXVQ0+KhEAKt+/fcnErxxIt4TtRRScKOeztJXqDmF/oNlbBtM+7Gam/j6fN9QhWfx4uRig5aAOiY6GXWrCa84KfOQdM9bNyNFBCXQ6E5tuVExgkhnLlYUZTs4VjVS52or1SI+J82q3Jx0mpK1lC0/j8CxYOWdyTR9f92orFawzKwEe0WXxqfR3s85636zagZyV8Lt07NqqTljbtXWxLd8B9X9FLSuuPtf1Wb8zhQ0EpOxwrvcBY5bBP/mL+1u61QffhG34sd3EJoXvuec2zTywSO+Q9W7RpEoCQul5EQwokIW/cs2DE8vS5G6eRd1xJJZ6BmDnRyUjaLLNZ7fA+9z/fRe56HFdyK4ityN6F4B/wY74Af76/pSg5ThOLB0yynpBXZ6QpeDTWcnK4N0e/JfkOt2tWuJXHjBoVU2JZJbMO/sYJb8PSahpLem/A3v8es+ILA5Lexglsxdy1w+q1b68zAW+jm41ELj3MWYVNYIGPFEiyEG4mt/xda4XFtuhLYtuUKXuBEj8U2bIqr4+l/DXr3c9C6nIix7b/E1j9PYPKbju3XF861sN7rYtSCCagZiTuIDzWE6sE/7hGs2jUogR4H7IaeZGh5Y1CPfw87uovo8nvx9LsaK7iFyPK/ghlMmY+1MxGKGifmdgaNuZsaUQsngRl2ruUUD0p6H3yj7nLucbQAWtFxbl1Pr2kN4o3t5G32FbqCVzLMXQvjLPGiK/9G2gnvE13zRFOdii9QCyYACo33ap6BTq4+IRR8Q29q8zk57gw57X4NhOaPEyzTTngf2zKa7h30bHfjpX/CP7DqN7gW+qE5F+M/6mnCi2/DP+YBhBBE1j0LRh0i0J3QnEviouZSEVlyJ8JXhBLohtlwH9QoEnmP+CNKoHtCXjXF7zhoKOm9E5+ToqWMvugIauZAAse9iR3ahgh0xY5Wu/mUrcrFKe/dEuaV1ovA+Mec/HaeXOdePX+Ce17LG4PWXLCO7VmObolEIukoJ554IoWFhZSVlfHSSy9x2223xbneWZbFjBmOzW9JSQmTJk1K6GPnzp3u4+zs7JRjBYNNwQPhcJghQ4bw1ltvEQg4m839fj9Tp05l1KhRHHvssdTX1zN9+nQuu+wyt05LfD4ffr+fUCjkWiQeDOw17zVVVTniiCM44ojO+3GUSPYVQghmL3kXwzRQhIIQghF9JpCV1sqNQThRzEAIfjosnTvGZB7yNp4JF8h2oihhlH6AWngcdnCzk1i6AXPHx429oHc7AyFUN8dRc/uLZKh5Y+L8zduLa6HQKol/M0+/K9DyxmLuWkhsU7MFmiSRa2rWIIxQfMRQsp2Uir8kydj7dre9ktadtOMTE4KHwx2/OXAFr5a0+FsJzY+aNzZuBycQnwy+QfTSiiZD8XeIfHMHSs4IRyxVvFhV3zi2G7aFHd6OCPRAK5wEigc7Vo3RIpcDODshzR2fgJ6NevTzaF2/S+SbP7hRXv5xjwI2oS+bFoSDn50Dik7a5Lfa/TrYrVgmxk+ojchGcBLXV3ze7rFbCoAHE0LR8Pa/Gvpf3XblZO2FQKR1bzVxfBxWFKGlpbypV/zF+Ibe2KG5SCT7ksDktzErPsfctQi9+9kogW7OCS0NNXPA/p2cRJIEoWe6+RWhSXhqL8GZTbkIfGMfRM3oj1mzEqt2HXrJqZgVc4lteB6AUNlM1Lxxrg1ydNUj6L0vdjbVVH3b1M+oOx0rbi2A0NIIzjw7bkxPv6sBG6NsVpv5H82aFdiRcoyKL1DSeqN1/S7YNpFvfotZswpPrwtRiyY7EccN80y2eUzvfk7DqXw8vS92LM4W/sodP3DMCwekdfHeRAg1pW3SgY4QAuHNQ+95AaEvm3ZXC19RXG6tgwk1cwC+UdOJrn0GJbO/4y6gZybN2dcSrfgElKyh2OEylMwB2JGdrdaH+Ps5teAYwBGSGkVgreQ0FG8+/glPYgU3oWT03y/5bJtvllOzhwPOhpTQvGvwH/UP1KLjnXsSHKstO1RKaN7V+Cc+hx2pwD/hHwhPDuGvb0vqYiDSemLXb3SEQsWLUH1YtauJbXgBvecFcc4Jka9/67Tx5KBkDnStFpV9LJQL1ePaowlfAb6xDxPb8B9nc2MzNwxw/qbCm49QPVih7Zi7FmHumo93mPNcDrQcxRKJRNISTdOYOnUqjzzyCJs2bWLu3LlMnDjRPT9z5kxKS50N8+eddx6Kkrge2DyCqzXRq2Wg0S233JJUzOrbty8//OEPefDBB6msrOTTTz/ltNNOS9lvdnY2oVAoTlQ70Dl4V8MkknbSEXtDgJnfvEU42vRh7lHYv1XRS5+bmCvDp3JYCF4OLb6Uk4hA4CQUxkyVtyuxjVZ8Iuauhc2EsXiMLW+gZg1FK0ru0ZuS9iSyTSKkCaGg5o5EyeyPkjXYqSMUkgpkA3+OFdwKVgzhzXeicZJ4iSuBrnGLPXrvSw/694xtpd6Z2fK1suo2oGSPAEXHLHcEHa3raXELN4qvCKtuHQBqzhFEozvdm0On0BeXYNkObkbvNgXhycGq3+hYeBh1bg4tZwd5LcKbj2fgde5uV//Yv2HH6tw8CklRdjNa2Uw0e9H7XI5VuwarZgVqzkhnUc2TjW2GsaqXoWSPSJ5brmgydnBL+5KqC6XVHGWHC1r+OJSJz2FWfIEV2oZWcAyxTS+7N/mBSS8T2/QKShtRdhLJwYIQAq3gaLQCaSMuOTgQio5I8tvq6XeVG7XhHfEH1MwBhOb/tNWNS9EVf0PvNc3NBxld94y7yNxIo+AFYGx7Fyu4OU7wAscRQC9x3AaMhuuzuPO1a9BLTsNqmJ+SPQKrZiVq/njMXYvwj38cq/JrIsumgxkmvPg2Gi0IjdL/xgll0TVPoJTNiot6wYrgG/0X7Fh1w+L04IQ5eIfdSmz9cwhfAXq3sw47wetQQc05Av+Ef2CUzULJ6IOWN3Z/T2mPUHOOSLByb+99jeIvgsZcbVqgzXy7zcVhTz8nsl8JdE2wo1QCXRNyAe8vhJ6Jb+xDKOl9sSI73QgnAPRM1yXEjlYSXfkgQvEQXfskVvVyVwwKHP8OkWV/wdzxCUrmILSS04gu/6tr224D3iG/xgpuw45W4p/4HFb9JiJf3+YOZUcr0UqmYFZ8gVZ8EkrWkH32GiRDzeiLOvw3mJVfE14UH4HX/G8nfIUIX2FDbrGD+35ZIjlYCBzTYu1BS23vH5j4zxZ1U6+rBMb/nTh7Zi11Shj/2Ifi1xi15BFJAP7R98av97VS1zfyzpTnOptp06bxyCOPAI6VYXPR64UXXoirlwyvtylneygUIiMj+d8hPb3pNRdCtJp/68QTT+TBBx23goULF7YqeoVCTqCHru+5JfK+QopeEkkShBBxgldj2e7SN1M7fC7GhAIoIITzOIX9nJo1FNuKxScjb4YVLo+P8LHNlIJX8zq7TTvaGFvfxqrfiJY/HrN2rWPFIVTUgqPR8sehFRzVanuhevAd+VeEUIhtfQ9z5zxEM8u05niH3oJVMgVUn7tjNbbpFSffhG2AbaJ1Pe2AuWFrE6MuabHw5hP+6gY3oaltmYS+vBbPoBvQupyCmjUEJb0PSs6ouHZ6n++7OdeMHZ8m9qv6GxIsN9TvcS5WuBzVk4OS1hP/6HsS2ti2BYiEz2hLwUstOBqzfI57rBVOcuwVhUps7dPESv+Hkt4L75BfxVniNRsJESgBM+Iu1Ok9L0j63eBaJ2npCNWHZ9D1aHlNOQaFouHpeznCmx9nEerONffIpmT2thWX7+BwRvEVoHQ7wz1Ws4c6ef1WPUJ40c0oOSNRpUAgkUgk+w3PwJ+i5ByBHd6Bmj0cJXsYIJz8dVoGQnEsnwNH/yupzaBv7MOEF9+K8BUR+faPjlCUPQyzbBZW/aaE+qh+aLCcbil4qQUTEb6ipgKhOrlam1kwWnVriay4HzVvPN7hv3U3qliRnYTnX0fo88vANvCPfxyj4kvUgqOwI7uwalYkjQyzalagDrsNVj/ulinpvZ38uClQvLl4B/085XnJwYMS6Iqn1wX7exoHFMKTjW/YbYQX/RoQeI+4A7NsFkbpB4Bj96l1OxM7tMONAjoYEJofNaMfAL6hN1PfcF/jHXqrs9Gzehl2rAZiVRil/03IeRU47nWEUPEOuREjawh2tAotfyJ2j03ENjnWWFr3c1GLTkBrdq+h+AqwGzYSKNkj0IqPx9y1yL0nO1CIs7DX0pyc0M0QQjmo8xVKJAcju7OpZvfqtj8FjNAzd6Nu+3Nu78v83CNGjGDIkCEsW7aM119/nbvvvhuv10t9fT1vv+1YeY8cOZJBgwYlbZ+f37TWVFlZmVL0KilpcpLKyspKWa9l3eb2iS2xLIuamhq3z4MFKXpJJO1EJInkcQknhnd+k9adYbkHjwK+p+hdTkLvcpJ7bNsmwU+mELdzQ89ELTwWY/v/UvZjbH0LT99mObpay93UNNpuz1d4slEyBmDVJs+R5A5f9S2xcBl2uMm3Vvi7Qv649o3TPFpMDaD3ODdlvZa2atGNL0Gsuql57hjYy6KXbduE51+HbYXBjGGbEbT8nwCt56JIQKjoPb6HHat1b06hyYbEKP3QEb0aPOmjK5p2hPrHPZIgCGn541EnvQxWlOCs8xLHa2EbGdv0CsKT26qVV3stMT39riQS2YlVu9ax7VS9IDSsqiXENr0MOP7zoTmXETj+rYRcbEqghMCEp5J1jW2Giaz4m5OXoPkFl1GHnUI4BMeuBStKdOOLqJkD0LqcjFm9DLOZIKhkDMDT/0fteo6HI0IL4B3yq/09DYlEIpHgbBRqfh3pkmTxJDBpBsFZU+PKwvOdPD1WQ25OO1qJWTbbeRxMIno12y3sG/sgSnofrKolKFlDEqyolcyBbs4dp0DHP+7RpNcRijcP/1FPY9VvQgmUILQ0rHXPYZZ/jmi0GgVnl7QVAauZ+4FRj5I9AjVvLHr3c12hTyI5XFFzhsdFbWl5Y/EMuiHuPkEcLBsCU5B2wvvOxj3FS2zbuwnfV/7xjxPb+g5YMbQu33Gs3XE25OrNNnR5+l2J3vcKwEqZF1rv8T031++Bipp7ZJMFrRFCH3xt240kEonkIOHCCy/kt7/9LdXV1bz//vucddZZvP3229TX1wOpo7wgXvSqqqqiR4/k+T/79u2LruvEYjEsK7kDVyOm2RQMoGmpJaKamhq3r27duqWsd6Cxx6LXGWec0XaldiCE4M033+yUviSS5nTE3rBllBe0HumlVCQm8vtf7gi6BA79m9XomicxyuY4EV4ItK7fxdPz/IYExelg1Lp1fcN+i5ozHHPXAoS/C9ima8PQRIvXuZUExm6VFFaKraEVn4jwFWNWzAWhglAQ/i4o3nzCi2+N7z8c//e16jdglM9xosVsC+EvQc1s3QddKzgKrfh490alPQihxcl5dkci2nYTIQRWcHPcIoywUtlRttKPnuHajHj6XZUgVDW+prHNryW2TeuVvE/VC6oXJWdkQoJjz8Cfuh71LrvxWreG4u+Cf8z92NEqgrOnQayGyLd/TJJbyyK2/nk8fS5zS2zbJrZpBsa2dxFaGp6+V6LmjnTPG9s/diMZk+X+SrXzUggFvce5roga2/w6RrPXUgRK8I/9W8eesEQikUgkBzBCTyfthPexIrsIzbko7pze43tE1/y94ci5itJ7TkP4uxBb90+0bmdh1SzDrJgHgJo3FrUhl03KnI7ePALHvODko9Wz0Iomt7pxRqi+uE03SqArJmAHtyDSeuEf+zCx9f+MixxDz3J+u0ffvZuvhkRyeHEouqg03h96+19DaMH1rmWjf8JTzj1Vr9SLoHH9CAEc3OsPQgi8I/6AVbsKoWcetPntJBKJJBnnnXcev//97zFNkxdffJGzzjqLF198EXBsA6dOnZqy7ZAhTTa0a9euZcSIEUnr6brO2LFj+fzzz6mpqWHnzp3k5SVP1bN+/Xr3cZcuqb9v16xZ4z5OFYl2ILLHotfs2bP3+MKjPYlNJZJ9ScxMjC7KzShKUrORRGHt+aKjuTz90A+mtKNV2OHSpoJYTdPjlrvMGkQb74AfE1rwc0AkiF6xjS86octCRXhzG/IwKCTL99VIWzaDqbBqV7s2EABKzkg8vS5ss5254xMnn1SzPFItveNb0qE8Cy1fPyvq7AS0Yo4YqPp3S0RrN4onXvSy2xNtlxqhZ8QlaAYnn0Z0w4sYpf+Nr6wGUi4kxbb9F3PnlwmCl95zGlreWGLpfdy8Xw1PhPDS6Xh6XYSStpuRai0wdnxKtMFyyNj+Uep6296LE72smuXE1jpRXjYQXvInJ9F8w+7t6MpEYUr4S7BDW53H7Qy3j65+LO7YDm5tVzuJRCKRSA5WFG8ugUkvY1YvRfGXIAJdEUJFBEqIfHO7Uyd7OHr3cxCeLPSu3wWczVJW5WJQ/ahZibmykiE82R2OkPD0/SGofmLr/omS3htsE73P5QhPHtHVj6JkDcPT/+qECDOJRHJ4oaT3Jm3yG9i21W5HikMRIcQBZbkokUgknUVxcTGTJ0/mo48+4n//+x/Lli1j5kwn9cuJJ54YF83VklGjRuHz+QiHwyxcuJBzzjknZd0zzzyTzz93Nmm/8847XHbZZUnrvfXWW+7jo45Kva66cOFC9/GYMWNS1jvQ6JQV+Y5E0gghOtROItkXJIuoUdVWdk2FQwlF36T35IQSb5LKhxaJUVZNF+ievpc7Ak1DLizRIDzYto1VszJln41Jy5WMAWiFx5J2wrvOOFaU0NwfYkd3oXU7E6P0Q4TqazXfQcp5G/WYOxckzD3OeqYB4e+Cp/+1YEWJLLunSRBqlkNqb6Dmj8WOVoOiIYRGZOmf48Qoz6Cfo3c9dY/GsG0Lq3oZkaV3Y0fKnJxjLWz1dlf0MmvXYUd3IRQnMkt48/D0vhSr4GhQdITiIfztH4mtezp+HG++sxiUAqtuXVxuLZeGRSLhK0CYYTBD2GYEofowd3xCaMcn6L0vRe91YYdvIM3qFW7y6NZoWafRZsnFqHVeZ38XbDOS+FTS++I78l6MHZ84eUzaiZo3HnPnvHbXl0gkEonkUEDoGWj5E+LKtPzxqMe/B1Yk6eYgIZR9nvPS0+vChI1Vevez0LuftU/nIZFIDnwOZ8FLIpFIDnWmTZvGRx99RCwW44orrnAtBi+8sPUN+B6PhyOPPJI5c+bw1VdftVr3kksu4d5776W8vJw///nPfOc730mI5Jo9e7YbZTZkyBAmTJiQrCsAd7xu3brRv3/rLlcHEnssejVXBVujMelZY8K25cuX4/P5+OMf/3hQhcZJDj46Iq6aVqLopaTwxgYQkXjxo6whyWKvjIM/0ss2glh1653IogYxMH6hoMXr2yxqU++amGjcaWKBnolv5J2Y5XOJbXge//gnMKuWEF35QFM9pen1E0LBRriJfI0tjh2qbSZaUbYHs/IbzF3xopdVuZDY+n8l1NV7XYSWPx6jfA7e4bdj129whTkArduZHZpDW3gH/jR+fuEd8cnW25XvrHWCn5wWd9yYc0stOgGtaDIxE6KVu5cYOrL0LuzgJpT0vlh1a1ELjsY3/Lcoga4YZbNR8sahpPfGql6KVvwdtK7fJbZpBmbFF3hGTU/ap21G3Nwcjf0C+I9+3hU9fSP+4NS1YtihbXFJ6BV/1z26gYyPIGujbmgHZuVirKpvMKuXJVZoFEsVHeHJw442JQzVe01DqL7dFjM9/a8iXLcWO1KB8HfFO/gXu9VeIpFIJJJDCSFEp9kcSyQSiUQikUgkncGUKVPIyMigtraW5cudTdLZ2dmcckqK9dNmnHbaacyZM4eFCxdSW1tLRkZyZ6D09HSmT5/OFVdcQWlpKSeccAI33HADY8aMIRKJ8NFHH/Hwww9jmiaapvHXv/41pQOfbdvMnj3bnfvBxB6vyB9zzDG7VX/KlCnceOONPPnkk9x8883ccccdvPzyy4wfP35PpyKRdBpmkmR/qtLKx6W+Nu6wMFbD1D7+zp7WfsGq30R44S/jytSCiZhVS1Az+qF1Oxut8FjABttCCXQjtuVNJ0JJKKDoaPlHxdnLmbsWoKT1xNj2HlgmKF7HUq9l/q4Ee7/EyBj07A4+sSR94djTAfjHPYZZ9W2D8GZjbP8YtSGHg501CGPnAqzKRSjpfdF7nJe0r05HtLC9sdrOd9ac2ObXHeFS8YDiRc0dlbKuVnQcWv44jHAYu2Zzu/q3bStORGsUpszyOVh1G1DSexHb/BpWzQoaxVJj+//w9L8ahIaaOxolUJKic9MVhxr7BbBqViXaWwqF0MIb8Y243S2KLJtOZNVDYNTjP/p5FG9yT+NUqDlHYFV90666sS1vghlMsEFUiyYjFB+oAWeaQsEz+AaiK/+GHa1GKzoeNb9jVp1KoBuBoxMFW4lEIpFIJBKJRCKRSCQSyf7H7/dz5pln8vzzz7tl55xzDl5v205hF154IXfccQfhcJi333671eiwc889l507d3LbbbdRWlrKjTfemFAnPT2dxx9/vNUorzlz5rB1q5M+44ILLmhzjgcS+y0M5corryQUCvG73/2OH/7wh8yePZucnJz9NR2JJI7y6vh8OAKBoqSIEgnV43viz3FF8zL6MiDr4I/yAsBMtG40yx1vWHPXQoQnB++QXwMQ2/QKoWX3JAhKsfX/Qi04GmwLreBohJ6OVfWtG7UkfIXuPzVvnCNw2GaC1Z3dzNqvqfMqwt/+Ee/gXyG09guNau6RrZ6Plf4XY/NrcWWBosnOfLU0/KP+3GCht28sLK269ViVC+PK7JYiYRtE1/8rzrrQ2xAZlZRmgqOw2hdNF5eQveW5rW/jHXgdKHpcHjWA4OeXgRlCyR6eejpaADX3SMxd8WHctlGfWFeoEKsm/FWLaKeGursreAFoxSc6YlasusVgKmrOEZi7mv42ijcXK5wYLeobenNiv3lj0CY+69h3mqFEoVcikUgkEolEIpFIJBKJRHJIcOGFF8aJXtOmTWtXu9zcXM444wxmzJjBjBkz2rREvOqqqzjmmGN48skn+eSTTygtLUVVVXr27MlJJ53Ej370I4qLi1vtY8YMZ/1u9OjRjBqVeuP8gch+XZX/8Y9/zIMPPkhpaSnPPPMMN9xww/6cjuQQpSP2hpW15fF9tLTwa4ayeR0iGi/y3NXzTM7OPDREL7NqSUKZmjsG4S/GjtViRXY1O2Mnj6Cyopg7PnHr+IbdimfwrzDLZoKWgafXhQgh0PLHo+W3EvVpRtH7/hA1dwzh+T8GQMkZjVk+h1jmQDw9z2/Xc7JjtQRntR6d1VLwAgjOPIfApBfd/BD7SvCCpjxnnsG/RM0djRAaqLsZTdgiVxcp7P6ErzhOcCzeehuWdQoMvq7V7mPrnkl9smGspEnaG4XVNiLXvCPuIPjp6XFlir/1H2h3eE9Ou3JypULxFxMY/zhG2WcYZbNQs4c5topqGubOL+Pq2mY4Id+b8LQutMU2zUDx5u1WHi+JRCKRSCQSiUQikUgkEsnBwzHHHENVVVWH2l577bXMmDGDTz/9lE2bNtGjR49W6w8ePJh77723Q2PV1tby2mvO2uhPfvKTDvWxP9mvq/KqqjJx4kTeeOMN3njjDSl6SQ4YVKX90RaBP/00oeyzrME80ePQsDdMFnli1W/E2+dSIsv/ipo9HCu4DeHv0q4oFat2LWb1ChRvLkqPqYACDTmZ2pyKvxhPz/OxGvJOIVRXRLHrN7X7KSUT8tqFFXHyaO3jHBG2bbuRRIqvCDuyE9s2ULOGtL+PaFVCmfDk4Bv7MFhR7FgNsQ3/xqpZiafPZSjevGaCsY1d+jZWz3NRAl13a+7eEX9wcnEZjrCllZyOuXO+c27YrWCZCH8RCN3NzZUKoaiknfB+u8bVupyMUfqBc6BnoxZMxNj6DlrxSbs1/7jxPdno3c5Eb5HDzWxpe2hG0HtOxSh9H73P5ag5IxF6cq9lcP42sbX/QHgLMWvXILR09G5nttpGIpFIJBKJRCKRSCQSiURy+DBmzBjOOOMM3nrrLe677z7uu+++vTbWE088QXV1NYMGDeKcc87Za+PsLfZ7KEqjpeHGjRv380wkkiYsOz6nV7+uKWzXUkSRpXk1fFryJIAHG8lEDjtSTnjBzwEw6jdibH0bteBo1OwR7eozuvqxhrxODp5B10PeWKzaNahZQ1Iu9ouWkUm2id0QvWTbiXZyqUhmiQcCWovoyxiAkjUI24og2DdihG3bYEXjcp0Z5XMwtn+Id+gtu9WXuWtR3LHw5KJ4CxCerIaxrKbopQZi65/D7jK1aT7hHdCa6KVnJdj/Rb5x8mp5+l3ljNssB5taMInYhufxFB+/W8+lPXgGXocIdIdYNVq3MzG2vguAktG/08awbQtj23uouaOcaC+hIoSKUT4Hvc8lpJ3wPrZR36aYZzTYhWolpxFb/yzYFnqP73XaPCUSiUQikUgkEolEIpFIJAc/v/vd73jvvfd4/vnn+dWvfkVJSUmnj1FfX8/DDz8MwB133JE65c8BzH4XvbZt2wZAJJLEEk0i6QQ6Ym9otbBZ07UklmyAqNietLx39r6NBNq7CFB0R+CzLcBC730pZuViNycXgFk+B+HJxTfmAXfxP1b6QYJNoJo7CqtmZVyZWfEl0RX3u8d678vw9L4o9Yz0TLQu38Uo/S9W9VKnMFaDHasB2wQ908nrlIokubA8g64nuiJ+h4R3yE1EVtyP8OZiW2HMym+wqlfgO/KvCGXvf33a0V2E5lwcV2ZseQOg9eeXhFjpf+P7tk1X8HL6S4y4M0o/hPrtgNXQpnX7QU+fy7BjdWCGiG18oemEnoXWGB3VrI/o6scwtn+Mp/clu/Vc2oNQPHh6NllYCo8zB63k9FZa7R6xjS8jPFmoOSPdfGHOt00l0VWPIjy5CC0AagCty4kIxZPQh23bRFc/jkjriVk+u+EzhmuhKZFIJBKJRCKRSCQSiUQikQD079+fhx56iPXr17Nly5a9Inpt3ryZK6+8kpycHE4++eRO739fsF9Fr23btjFr1iyEEBQVFe3PqUgOUWpra1mwYMFut2sZ6aWkEBj0T95KWp4X2O96cqehFR2HVnRcQrmZP47w/HhrR2PrW3gHNvm8Kr7Ez7VWfALR6uXxfVV8HnccW/8seo9zUy78C8WD8BXG97HrK4KznJxe/qOeQbSS60krmoyae6STd8k2QPVjJbFHVPPGonc/J07AUbudvU8ELwDF20oeqN0UvazKxaB4QGhgBlEz+rVjAip2+ce4MYtt5NzSmwlKep/vY9WswI5WouaMasrlZUXdOsaWNxCenN16Hh1F7955odhWuByrbi2xdU+nrGNsey/uWEsRzSaEQHhyses3unGGItC6J7NEIpFIJBKJRCKRSCQSieTwZNq0aXu1/0GDBnHLLbvnMHWgsd9W5levXs0VV1xBKBRCCMGxxx67v6YiOYSZM2dOh9qZLazyUoZxRsMJRfMy+pKflhjRcaihtscmroUdoZI93MlDpWcgPDnYtpVgh9eIHdqOSO+Vsmu953mOBZxtEfzs3BaNreSNGqel+hIFtZbWiQCqD73P91ELJ2GHtiL8XVDS2yEWdSJKel+surXusVZ8Ilq3s1AC3XarHzX/KMyKudAQtWju+gqzZjVqZit/R6GD0LBQUNTde08LIVCzBieU27blRA5asaYxDjLMXYuIrvjr7jVSvClPefpfTWTZ3WCGEP4u+Eb+3x7OUCKRSCQSiUQikUgkEolEIjk82WPRa/r06e2uaxgGlZWVfPvttyxYsMC1nVNVlZ/85CdttJZIdp+KiooOtfti2Qdxx4qSJKomEkb//H8JxT8YfC3n+A8+r9PdIbLyQYwdM9uu2DIaqeEz7x91l1sUXvInzLJZCU3NysXYRj1q9tDkXSseIisfwtj6duLJ3cjv1YjiK0Qtmoy541MA9B7nuRFdakZfyOi72312BkrOSFB9oOgIoaHmT0BJ7wO2gW2G22+D1xhp1SyfmR3eAa2IXv7xjxOJRNi2eTPdu3dH8+255Z6WNwZt8lvO979tJbWaPNBxo9ZaoOaOQS08muiKB1o00BEidY4/reAo1EkvY8eqHUvEVupKJBKJRCKRSCQSiUQikUgkktTsseh11113dWiBrlHwUhSF++67jwEDBuzpVCSSBCwrMeInPT2durq6VtuleTOpCjYJZuFoMKGO59V/IOpr3eNKLUDB0X8HIfCqh+6itRXcgrH1nYRy4esCanw0i1Z0Amr+BIRQMGtWgmVg7FwAtomaORDhyUbNG5tU9IqufgytyykpRa+GUZMXd0D0AvAOuRGry8mgeFCzh3Woj87G2/8q93F03XNElvzJPVYLj8M3rH3hxt4hNxGqW48d3NystI2IuL0ovgghGkTR3bNpPCBI8brofS5DzRyAHdlFbONLeAddj23UYu78qu0uFQ3Rmp2lRCKRSCQSiUQikUgkEolEImmTTrE3bBSwdodGS8Pf/va3HHnkkZ0xjTg2bdrE448/zgcffMDWrVvxeDz07t2bc845hyuvvJJAINDhvleuXMnMmTNZuHAhy5Yto6Kigp07d6KqKgUFBYwePZqpU6dy2mmnyR37+5mW780pU6bw5Zdfti16+TLiRC81SQ4n/b8z4o5zjCCabWIIjR7pB+FCfisYFV+CFQHbxtyVmCNN634O3v7XJJQLzY/Q/ABEVz6CHSlzz3lH3IGWPw69y8noXU7G3LWQ8OJbW3Tsb31iLSLJ1LzxeAf/ArT0dj6zFt0JBTV3dIfa7hNaWjDasVarW5EKIkvvdqLCopXYodK482bFfCIrHnAikRQd4S/GP/qeDk0ttuVNjNIPEN5ClLRuaCVTUFrkXTtUEN78xLJAifP+tSKudWNk2XTU/PF4Bl63r6cokUgkEolEIpFIJBKJRCKRHJbsseh10003tbuurutkZGTQo0cPRo8eTWHh3lkQfe+997jmmmuoqalxy4LBIIsWLWLRokU8++yzvPTSS/Tp06dD/d9777289NJLSc9t3LiRjRs38tprr3H00Ufz3HPPkZub26FxJHtOS9FLUZTU+bmatxPxETCDuo9KqCOS5I0aVbeR+Zl9Ob1HG2LNQUZ0xX3Y0crUFdrIoQUksTo0WxxGEppo+Ue10WfyPFwimR3loUBLWz2rDWtAM4xV9U1ckVZyekOuLuFYIzbYHdoASsdz0UVXPQKAnjOS2MaXUPPGwSEqeqnZw/CNvAvbiiA8OWDFUNJ7E5x9QVOusgY8fa9E8RXsp5lKJBKJRCKRSCQSiUQikUgkhxd7LHrdfPPNnTGPTuPrr7/mhz/84f+zd99RUtX3/8df907dviy996rSVaSIXbE3EGI0URNL1BhNURNjovnGWBITY4mJ/qwhIiL2XhEQBSkKAtIFdqkL22d3yr2/P4YddsruzvZdeD7O4TD3cz/lPevc9Zx58/585PP5lJ6erptvvlmTJk2Sz+fT3Llz9eyzz2rDhg2aNm2aPvnkE2VkZNR5DYfDobFjx+rYY4/VsGHD1LlzZ3Xo0EEFBQVat26dnnnmGa1evVoLFy7U9OnT9e677yaVaEHji016GYahLl26aOfOnTWOsxKMS0b2gQRCivPQqfCzyrbXnPCS5Op5Ye0TVUlEuYfcLMMV/ew5Ohyj1MmvSZZfga0vycwaJke74TWv2+sihfZ+IduXJ0kK5X+pwLa5cveZUe0YO1gq//onwgmzA3/c/a9M/mysFmQY0b+y7dqSXgm2eXQPul7GgWRhcOcnkkw5Oo5XaM+C+KRanZkKHtiqsuLbe5U64b8NnK/1cuSMjGtz979K/vWPR7XZVnwyFwAAAAAAAEDTaJTtDVuT2267TT6fT06nU3PnztUxxxwTuTd58mT1799fd955pzZs2KBHHnlEt9+e3Hk4VT388MNyOhP/6E444QRdddVV+vGPf6w33nhDixcv1rvvvqszzzyz3u8J9Zco6TVixAjt379fubm5Sk9Pl9Pp1N69e2seV93ZUTEOnVTXQcG892rt41v0I6VMmCkzwZlEgbx3JNuSXbY90mam9ZQja1hUP8NwSA6H5PDI3f/KpGIzPe1lpnZX6EDSKzxRzb/W7JBPwR3vRrW5+17eJo6WcnY5Kbz9oumUDKcMRy0VhQmSXr4vfirPkb+TmdpNki3PEbdKhqnQngUyGpD0MtP7yyrZKLt8lyTJcGXVe662ytXzfJmZg2UHS2Sm9wsnUmv7bwQAAAAAAACg0RxS5UdLly7VokWLJEmXXXZZVMKr0g033KDBgwdLkh5//HEFAjWfiZNIdQmvSg6HQz//+c8j15UxoflZVvS2e4ZhyO1267TTTtMVV1yhqVOnauLEiVF9OnbsqAObvUWNixJKXGHzfs5w9UhrA9mTOknuzD7DnXgbT//6/8j/3SONGVAU2wrI2f0sGd4u4ThqS9wk2oox0TaJrZDhzpaZ3keGK0uh/V8rVLBSthWf2DrYPz4JaftyVb7kZ7LKtsvR6Xg5O0+Omr8qy7dTduFKpZR+KWvnewrtWyHb8h+cywoqtG+ZSuddKKtkY9RYz/A/1u9NtnGOrKFytj9apqe9DGdapKoOAAAAAAAAQNM7pCq93nrrrcjrSy+9NGEf0zQ1ffp03XXXXSosLNT8+fN10kknNXos6enpkdfl5eWNPj+Sk6jSK1bHjh01ceJErV27VqmpqRo3bpye+2RxzLjoL64dK5fEzfOHPhdLkh6d2K6hYbcqsT/DhJxpCX+2tm1JMuQZfpfsir3yf/dPecc+JEfm4IN9/AWqWP9vhXZ9UmW+dHlH3B1XDZaIq9sZcnSaLN8XB6rDYs8Oi2EVfBvf2IYSE7YVkm/Zr2SXfi9JcnY9TZ6htyTsa7iz5Ox6moI73o+/Z7plmFX+F2A45exxXlSfYN67sr6fpXaS7H1S1d9kqRNfUNmCxNtIph7/sgxnWp3eFwAAAAAAAAA01CGV9KqsqEpLS9PIkSOr7TdhwoTI6y+++KJJkl4vv/xy5PWgQYMafX7ULlGyprqzuYYOHaqhQ4dWOzZ2nPPzD+Lm+HPv8yVJXVPbTgIlGYYz9UAVlx3+uQQKZKT2iNmusHfCsaG9i6RQmSq+ubPKhNFJKcuXF53wkqRgiRTyKxnOzifI9hfI9u06ML8pO1Akw5WZsH9g60vxjbUkyloTq2BlJOElScEd78sqXi+5suTufYkcOaOi+rt6XaRQ/pL4c9mqVMSZWcOUctzTMr0dq+0TK7D15WrvkfACAAAAAAAA0BKSSnrdd999TR2HJOnWW29t0Ph169ZJkvr27VvjFoRVk1CVYxpDfn6+Nm7cqOeee04zZ86UJLVv315Tp05ttDWQvERbV5pmcgmp+IRZdNLL7tQtftCBxFi669BJeoWK1ssOlsjR+UQZhiHD00GunucnPd7MGBQ+Y8s+sB2kM11mWq/oNfYujh/oypKUYBvCapSvuifS3//dw5IVlKvneYk7m+64poacZdXcrNIt8W0lmyVJ5YWrlTrxhaikk5nWWynHPK6yhT8Iv3erIrzFoxWQHSiW4cpIeBZbeHD8z6pSYOucBr0PAAAAAAAAAGhsSSW97r333morZBpTQ5Je5eXlys/PlyR17969xr7Z2dlKS0tTaWmpcnNz672mJJ111llauHBhwnvt27fXf//7X2VnZzdoDdTP3r1749pcruSSG0f1PVYlvkLZsmTbUrv0DjX2n5d1sEos3dX0z0pzscu2Krjtlci1md6/bkkvb0d5ht+l4PbXJdMlV+9pMmITKXb8mVQpo++POjuqVoZThqeDPMN+rYrvHo3MaVXky67YG07y2Fa4+ivBem2Jo/0x0vrHZaR0l+2r8vvLMCXLL6t0qxxVPo9SeJvDtBPfUjB/qSq+/p0kyffl1TI8HZQ64b/VrmU4UyVnlhQsTCo2M2uYHFlH1v1NAQAAAAAAAEAjSHp7w6TO9WmAhibVSkpKIq/T0mrfWis1NVWlpaUqLS1t0LrVueaaa/Sb3/xG7dtXU0FRjUP9/C+/3x/1d1NK9LN0OBxJ/YzHD51S43ym36+qqZtt3pzIa2eoQuXlh0biy/JXRF/bdt0/o2lHSIOPkCQFJAVixltmetwQv6Oz5IjvW22cpVsk/z6Vr/mHFCqXf/PzCnU6U9bW12Rvnx3pZ7QfL7k7S1p/cLC3W5t67qy9X8vofJpk21Jl0qtKYqpiyxwZfX8qw50dN9YORlfP2RV75dv5hWQFwtV4mcNkuLIOdmh/skIZk7R7x1Z1zf1VzYFljZBxxF2ydOj/HgNau+b8fy2AhuOZBdoWnlmg7Tlcnluv19vSIQBAq5BU0quh2w42h6pfsiZTzePxeCRJPp+vQes++uijKisrk23bKiws1PLly/XUU0/piSee0JYtW/Twww+rU6dOSc+Xl5enUKhtV6IkY9euXU2+xr59+6KuHQ6Htm3b1ihzdyssUGqV62CVM6Fyt2+PH9BGpZTkq12Va38gqL2N9DOs5C1zKNvwyrQPPsN1/e+U6RmldP9HUvkOSZIvZaT2b9um9KJiVT3Zq6ysTEVZ58jRcaQMOyQppJCjnYKN/J6aUoedc+UOxMRbpRLLzl+osrIi7e9wddxYV8U+dZRkGV75UscorXShrNV/jNzf2/FG+b0JziA0Pcrr+bAy989Resm8hHHtdU+Svw39HIHDQXP8vxZA4+GZBdoWnlmg7TmUn1uHw6F+/fq1dBgA0CoklfS67bbbmjqOBqv6rxkSneUUq6IiXMGSkpLSoHX79OkTdT1+/HhdddVV+tGPfqT33ntPJ510kt57771at1ys1K1bgrOiDiF+v1+7du1S586d5XZXf15QY4g9v8vj8ahnz56NMneayxF1HTiQ9Dq1m6vR1mgN7KJi2a5TZBd8Lfn3yO3fqm57/iIjrY+M/tdHnR1Vfz0lnR3XUqc4u1wua/lXkeRPao8TlNa+i2y1k110sF9Kikfp/cY0LNwWFtqfEi6Zq5QxWDLc4Uot0yUVfqOU4Hal9+wpa/NTsnd/KBmO8PaHaX0lSabpUMbAGbJWRG/N2tFcL7PnyVFtkWe2Q7acKUfLXpco6WWqU99xMpzxVXsAml9z/r8WQMPxzAJtC88s0Pbw3ALA4SXp7Q1bu/T0g1+2JrNlYVlZmaTktkKsK6/Xq8cee0xHHXWUtm/frj/84Q968sknkx57OHC73U3+XmMr/kzTrHXNYCigkBWUw3TJYTqq3XYzZf470eMOJL3+Nbm9vF5HoiFtk3e07Oy+Klt42cG28jzZ5XnyDr5OZiv5vNpOS2VVq53W/0OO0nUK5r0d1c9hWG3+GfM5XKq6SaG722ky03qr4tt7JWeqbEmyA/J6vaowAgqGyiJ9He4shSTJMGSvuTtuble7IXJV8/Nx7n5Vdu7LkWuz3WjZ/r2yS7fK2fM8eWo59w5A82uO/9cCaDw8s0DbwjMLtD08twDaOr/fr3HjxmnTpk169tlndd555zX6GsuWLdNJJ52k7OxsLV++XO3atat9UCtj1t6lbfB6vcrJCZ+rlJubW2PfgoKCSGIs2Qqsumrfvr2OPfZYSdLbb7+dVPUZGld9zqFbvmGB/m/mtbrr+at057M/1v975574TqXFcU2WDPXJcKjDoZTwOqBswYxwFVGM8q/vUPk3d8m2W8F2nEb8r7LYhJckeYb9pjmiaVJm5iA5ckbL0f5oOTqMk+HtJMOdI8OdI7t0qwxPRxkOrwLbXpUdij5by/DkyNVrWvgiwX83Z5eT49oiYj4DpidHnqG/Usq4p+QeEL+VIgAAAAAAAHC4+cUvfqHs7GxlZ2dr3rzEx4RU5+OPP46MTXTk1OOPP65NmzZp2LBhOvfcc5Oe17IsnXrqqZG5s7Ozq+07evRonXzyySooKNBf/vKXOsXfWhwySS9JGjx4sCRp8+bNCgbjv6SvtG7dusjrQYMSnF/TSDp0CFc+lJWVKT8/v8nWQXKqq9qq6v2ls2NHxc+TIOn1cbsj5HXUPv+hxC79XqG9i9Qqfo0kSHoZ3piz9JzpkjM1rl9b4xl4jbwj75F3xJ/kHf5HOdsfLTO1m7wjwpVbdsUe2RV75V//uBSI/qwahin3gCuVetzTUlS9mOQ54rcyzOrPQ7RLNkZdB3d+KEfmIJmp3ZJ6tgAAAAAAAIBD3fTp0yOvZ8+O/a65ZrNmzYq8njFjRtS94uJi/eMf/5Ak/epXv6rT93FPPvmklixZknT/3/wmXDjwzDPPaPv27UmPay1awbfVjee4446TFN7ecMWKFdX2W7jw4Dk248aNa7J48vLyIq+bYhtF1Cy20iuZXwTl/rKo6y271uqZ9+5X7t7NkTZzT17sML3WYaw8h1nSK8xsJQkPR/g8K9MjOVIkZ5pcfX4oOQ4kuQxT7v5XyDAOrUo8O1Ai27bDn3VH/PmEzp7nyzv6b/KOul/ekffK2e1MSZLhypBtRye9DHdWzYtZVKsCAAAAAAAANRk3bpz69u0rSXrjjTfk8/mSGldaWqq33npLkjR06FCNHDky6v5TTz2lffv2qUePHjr//POTjicvL09/+tOfZBiG2rdvn9SYY489VkcffbT8fr/++c9/Jr1Wa9EkZ3qVlJRo1apVys/PV0lJiSzLqn2Q4rOXdXXWWWfpwQcflCTNnDlTY8eOjetjWVYkY5qVlaVJkyY1aM3q5ObmRrKnPXv2VEZGRpOsg+rVZ3tDrytV5YHoxNfGHd9qkv+syLVzSYKyVMNQebDu67V2of1fV3vP0WmyQvnJ/wuBpmSYDqWd8EZcu7PLCbLL8mR4O8pwhhPPVkW+7NJtMjMHy3DGJ4paOztUobLPLpbsg0koV6+pcvW/UjIcUdsWGu5sOTIGJJwnbdKL4cRX5R+z5oSg2fcKWStvC8+b1kt26VbZtiUjQZUdAAAAAAAAcLi65JJLdO+996qoqEhvv/22LrroolrHvPHGG5EjmS655JKoe6FQSE888YQk6eKLL5ZpJv993K9//WsVFxfrhz/8oTZv3hxVEFSTiy++WEuWLNELL7ygO+64Q5mZmUmv2dIaNen10ksv6T//+Y+WLVtW54SDYRgNTnqNGTNGxx13nBYtWqTnn39eM2bM0DHHHBPV55FHHtF3330nSbr22mvlckVv5zV//nydc845ksJJuH/9619R9zds2KDc3FxNnjy52jgKCwv1k5/8RH6/X1J0SSOaT30qvWwl/tymeg8mLe3UxAnMbaWt4GyrRmSVblP5it8lvulIkVW4Ws7O1T8HLcmq2Cdr/9fhJJBhShV75Ww/VoHct+X/LvyvE4zU7pLhkrvPD+TsfHwLR1wHhhGV8JKkwNaXFNq/Qoa3s2Q6ZRguyXTJMGr+FW8YZsKtIRNyHawEcw+4RnbFHskKSg53nd8CAAAAAAAAcKiaPn267rvvPtm2rdmzZyeV9HrxxRclSaZpatq0aVH3Pvnkk8g2g1OnTk06jtdff11vvfWW2rdvr7vvvluXXXZZ0mMvvPBC/fa3v1VxcbFeffVVXX755UmPbWmNkvTy+Xz68Y9/rA8++EBSzRU2hmHUqwInWffee6/OOOMM+Xw+XXjhhbrllls0adIk+Xw+zZ07V88884wkacCAAbrhhhvqPP+OHTt03nnn6cgjj9RZZ52lkSNHqnPnznI4HNq9e7e+/PJLPf/889q1a5ckadiwYbr55psb8y2inpJKeiX4bA7sfpQ6t+sRuXasX5VwbJ+MQ2vrPKt4nWSHz8ZztD86UtXl6vtDBXcvkKvXxXJ2PqEFI0zMti1ZJRtVsfq+SJvhzpFz4v8U2PLCwX5lueG/g6XNHmODGInP3bKK1ytl/PMyvR2bZl13B8nhlULlkiRXtzOaZh0AAAAAAACgDevTp4/GjRunRYsW6aOPPtKePXvUsWP139nt2LFD8+aFdxc7/vjj1a1bt6j7r7zyiiSpf//+OuKII5KKoaioSLfeeqsk6e6771ZOTk6d3kPHjh113HHHacGCBXr55ZcPv6TXjTfeqPfff1+S5PV6NWnSJH3//fdat26dDMPQ9OnTVVJSom3btunbb79VIBCQYRhKS0vT2Wef3ahnAo0YMUJPPfWUrrnmGhUVFenuu++O6zNgwADNnj27QVsOrlq1SqtWJU5+VDr99NP16KOPKjU1td7roO6CwaA+++wzbdy4Mao9uaRX9FacZx37Qx0z+GSZVathSoqi+tzfM1wZ+McxtZyJ1Eys0u8V3DVPhjtbzq6ny3B46jWPs8vJ8m96Tq5eF8twpoaTXs4Mufv+UO6+P2zkqBtHcM8iVay8K7rRlSXbv0+h4k3h6qQYZjXb/7VWhmHI0XG8Qns+T3Cz6bYaNEyX3INukH/9v5tsDQAAAAAAAOBQMH36dC1atEjBYFAvv/yyrr322mr7zpkzJ3JEVKJd4+bPny9JCY9zqs5dd92lHTt2aPz48br00kvrGH3Y0UcfrQULFmjRokUqLS1VWlpaveZpbg1Oen311Vd6+eWXZRiG+vXrp7lz56pXr1769a9/rXXr1kmSHnvssUj/oqIiPfvss3rggQdUUlKivXv36qmnnmrUM6+mTJmiBQsW6PHHH9f777+vvLw8uVwu9evXT+eff75++tOf1jsRNW7cOM2dO1effvqpli9frry8PO3Zs0dlZWXKyMhQ7969dfTRR+uiiy7SuHHjGu09IXmrVq2KS3glK7bSq2fHAXF7pDrytkRdr0vtIkk6tUf9kkuNySrfI99XN0uh8LlkoYJv5T3y9nrP5+o1Vf51jxy87jalwTE2qUSJzUChJKl8yc9keDrIO/qvCua9rcD3s+Xqf5UcmQObOciG8xx5h3yfXy67Ym9Ue1Ofr+XqeoqcXU6SmrBaFwAAAAAAAK1AUUH9x3pTJHc135UWF6iaE2Zq5/FInpTE90qKJMtKfC+RzOx6BpGc888/X7feeqvKy8v14osv1pj0mjVrliQpPT09cvRSpdzcXG3dulWSNHr06KTWXrx4sZ566im5XC49+OCD9XwHB9fz+/1asmSJTjjhhHrP1ZwanPR64YWD24U98sgj6tWrV439MzMzdeONN+rMM8/UOeeco48++kjXX3+9nnvuuYaGEqVXr1665557dM8999Rp3KRJk1RQUFDtfZfLpZNOOkknnXRSAyNEU9m/f3/C9uTO9Ir+xRiXRCgriRuzy52t20ZmNGrFYn1Zhd/K8LSTYXaVZCmUv0S2bdU7GeLsdpqs0s0K7V0iM2uoXH1a+/l0Nb9Pw91OZkoXuftfKXf/K5sppsZnGKZSjvmXyr/+vWSHJNmSbUlVzvAKFW9QaPd8yfTIcHhkeDo0yhls4XPAGjwNAAAAAAAAWrH0G8+v99iKy25S4JQLEt5Lu/1HMooL6zWv//wfyX/BFQnvpfz553HFCjUpefbTesWQrKysLE2ZMkWvvPKKli9frvXr12vgwPh/fL9q1Sp9++23kqSzzz47rppq8eLFkdfDhw+vdd1AIKCbbrpJtm3rxhtv1JAhQ+r9HkaOHBl5vWLFisMn6bVo0SJJUt++fetU2dS/f3/961//0vnnn68333xT7733nk4//fSGhgNUe2Zcfc70ih1jFMUn1BZkDdLJ3qatsEmWmd5fhjNT3pH/J6t4g8q/vjNclVPPJIVhuuUZfKNCXVarfPntKvtsXuSeq/d0ufv/uHECbyy1JffsOvxrj1bOcGUoZew/qr1fviT+zMLGSHoBAAAAAAAAqN306dMj53G9+OKLuuOOO+L6vPjii5HXM2bMiLufm5sbeV3TuWCV/vGPf2jNmjXq3bu3fv3rX9cn7ITrbdmypUFzNacGf1O/c+dOGYYRl2Wsmizw+/0Jx06ePFlDhw6VJM2ePbuhoQA1qi7ptXPfVq3PXamHX/2trJikiBmTRDGCgbjxxY4UdUpxNF6gDWQVrZFv6S3hhJdVofrXCx8U2v/NgbkOCnw/q8HzNjZHVg0HORpmk555BQAAAAAAAACVTj75ZHXq1ElSOP8RW3BhWZbmzJkjSerevbsmTZoUN0d+fn7kdXZ2do3rbdy4UX/7298kSQ888IBSUqrZCjJJXq83MseuXbsaNFdzavA3wMXFxZKknJycqPaqP9DKPokMHz5ctm1rxYoVDQ0FqJdHX/+9nvvgr9pdkBt3Ly5RFgpFXfoNh2QYOqFby5/nJSlyppVd+n1ckqph87aNZJHhTPyLPGXCTJmZQyRnmnzLb5Nv6S9lleU1c3RNz/YXqGzhZSpbEP+vQgAAAAAAAAA0H6fTqYsvvliStHXr1siueZXmzZunHTt2SJKmTp0q04z/DrbqUT61Jb1+8YtfqLy8XOeee65OO+20BkYfvWZZWVmjzNccGry9YUpKikpKShQIRFfAZGVlRV5v27ZN7du3Tzi+MrvZljKFaN2q297Q4YivxlqxcWGNc8WdhRVT6RU4cIZSprt1JIUMb2eljHtS4f0MDyTsjPpVodn+/bLK90gyFPj+xVr7txZmej9ZJZui2nwLL43rZwdLmyukZmVX7El8w5nRvIEAAAAAAACgzSp5+NX6D/ZWX2FU+pdn678xlaf6wgPf7/4pWa3vaJPp06frsccekxTeynD8+PGRe7NmzYrql4inynv2+XzKyEj8Hd/zzz+v+fPnKyMjQ/fee29jhB5ZU5JcLlejzdnUGpz06tGjh9auXat9+/ZFtffv3z/yevHixVGHnlX13XffNTQEIEp1Sa+ePXvGtb228Oka5zJjK72CwahLv+lQl5TWkfCSJMN0yUjt0ShzBXd+LP+GJxplruZkW8HaO0mySjbKkRl/eGSbZsT/SncPuFpGSleZ6X1bICAAAAAAAAC0SZnZTTNvRhPNm57ZNPM20PDhwzVs2DCtXr1ar776qu6//355PB6VlpbqzTfflCSNHDlSQ4YMSTi+Q4cOkdf79++vNun10EMPSZLGjx8fV1FWae/evZHXL7/8siQpNTVVU6ZMSdjfsiwVFRVJii5yau0anPQaNmyY1qxZow0bNkS1jxkzJrI13DPPPKMrr7xSTmf0ch9//LG+/vprGYah3r17NzQUoFoTJkyInB9XVdCKP6OrKkPRSS8jFJP0MpzyOBKfFXYoc3QYL7ORkmuNLeXYf0t2SLICkh1U2fypCfv51/5Drm5nNHN0TcyM/5Xu3/AfGe52SpkwswUCAgAAAAAAAA5vM2bM0O9//3sVFhbq3Xff1Xnnnac333xTpaXhnaiqq/KSopNeBQUF6tWrV8J+FRXho27ee+89vffee7XGdNVVV0kKF4pUl/QqKiqSdaB6rkeP1vldcCINLlGpLMdbv3591P6SPXr00Lhx42TbttauXasf/OAH+vrrrxUIBFRYWKhZs2bppz/9aaR/dT9YoK5iK73GjBmjYcOGxZ/PlYTatzd0yN2Kkl5W6TYFd89XcPcCBfd8rlBRQyopo3+OjpwxSj3xHaWe+I68w++Ue8CVDQu2iRiGIcN0ynCmyHDVtKVf6/nv1mhMlzzD745vzhwU/1kGAAAAAAAA0OSmTp0aOXrnxRdfjPrb5XJFzv1KZNiwYZHXGzdubMIo41UtdKquEq01avC3oKeeeqoMw5Bt23r33Xej7v3xj3+MJBo+/PBDnXjiiercubP69u2rn/3sZ5EkWfv27XXdddc1NBSgzvp2ia/+qiorLeYsurjtDZ1aX5jcdnrNIbhnoSpW/VkVq/5PFSvvVmDL/+o/meGQTJdkuMLb5hmOcEKpHsnDluTqe3nCdsPbqZkjaXqG4ZCzwzFx57i5+l7WQhEBAAAAAAAAh7cuXbrohBNOkCR98MEHWr16tebNmydJOvnkk6OquWKNGjVKXq9XkrRs2bJq+61cuVIFBQU1/pkwYUKkf2XbypUrq52z6npjx45N6r22Bg3e3rBnz566/vrrlZeXF7UnpCQdc8wxeuihh3TLLbcoGEycGOjQoYP+97//qX379gnvA3UVW+lVU5KmuvO/KplmdF64rCKgqscw+hOcoVRXlm+H/Osfl6vPD+TIHNywyezYwxodCbslw9XzArl6XtCweFqYHfLL8LRLfK98VzNH03xcfS+X7OCBz4Mlw53T0iEBAAAAAAAAh63p06fro48+UiAQ0FVXXaVQKCQpvPVhTdxut8aMGaOFCxdq6dKlzRFqROV6PXr00MCBA5t17YZo+Df2kv70pz9Ve++yyy7TMccco8cee0yfffaZdu7cKdM01bt3b02ZMkXXXXddjZlMoGlVn/RKVAVmf/xG1PUg387kV7JDkh2SYbqj2itWPyCrcLVcPS9Keq7qxSS9DvMt7Wx/vvxrH4pq8wy/S1bRd3L1ntZCUTU9d59LWjoEAAAAAAAAAAecffbZysjIUHFxsdasWSNJys7O1hlnnFHr2DPPPFMLFy7UsmXLVFxcrIyMmo50aRy2bWvBggWSwrG3JY2S9KrN4MGD9dBDD9XeEWgEDa30cjpcysnorDOPvTSq3fX+y0pfF51NL3F4dO2wtFpjCu78RBXrHpWsCrl6nCdX/6sicVlF6yP9rNLvJdMjM6VLrXMmFKqIvtyzQHawTIYztX7ztXUJKvEc2UfK2eHYFgimeVhleapYfb9kBWTbQckOKXXcky0dFgAAAAAAAHDYSklJ0bnnnquZM2dG2i644AJ5PJ5ax86YMUN33323ysvL9eabb9ZaHdYYFi5cqNzcXEnSJZe0rX9gf3iXgeCQVNuWhVF9Yyqjzj3ux7rzh0/oxvP/rC7tekbdc37+Qdz41zqM1c+PrDmzblshVXz3sBQskayAAlvnyC7dXKVHuJTVKv1evmW/kR0sSzr+WM4e5ySKoN7ztXlGgu0drdZzBluTsEOyitbKKtkou/R72WXbZVuhlo4KAAAAAAAAOKzFJqumT5+e1LicnBydc074e985c+Y0elyJVK4zevRojRo1qlnWbCwkvXDIq0ull2EY1fZ3bF4b1/affmerW1rN52bZgUIpFJ3IChV+VzUISZJ/3aNSoFA1hJuEBg0+5BimS3KkSs4MGe52MjwddcgnAU1XfJsdaP44AAAAAAAAAERMnDhRBQUFkT/HHpv8blTXXnutJOnTTz/V1q1b67X+W2+9FVm7JsXFxXrllVckSddff3291mpJDU56jR8/Xg899FCk1A1oaXWq9IrpatQxabTI07PWPoazcvtDU2bWkQdeVt12LzbeRs5F1+HncagxXBlKmzxXace/pNSJLyh1wvMy3NktHVbTMhPsWmuR9AIAAAAAAADaqrFjx+qcc85RKBTS3//+9yZd64knnlBhYaGGDBmiCy64oEnXagoNPtNrzZo1uuuuu3T33Xdr/Pjxmj59us4999xmOUwNSEaNlV4x2xvW1Le+rKLKCjFLVuEqObueLjP1YLLMO+p+SfaB5JQlw9u53msZ7myZ2UfJKlgpmW55R/9VcqbUay7bXxiuUqtMBDpTZXra1zs2NA/DmSH3kJskwxWudDOdkqP2vYEBAAAAAAAAtF533nmn3nnnHc2cOVO/+tWv1L1790Zfo7S0VI8++qgk6e6775Zptr3NAhuc9JLClTW2bWvhwoVauHChfv3rX+v000/XJZdcolNPPVUOR83bvwGNqW6VXrHbGyb/EK9M66GL+9WeUPJveDLq2tn1VDmyhkSuHe2GR923KvIV2vuFjNQecmQOTDoeSZJty0zvH056WX7JCshIdK5VEgJ5byuw6dmDcXY4Tt7hf6jXXGg+hsMjV7cpLR0GAAAAAAAAgEY0cOBAPfLII9q8ebO2b9/eJEmvbdu26Sc/+YnatWun0047rdHnbw4NTnr95z//0UsvvaRPPvlEwWBQkuTz+fTaa6/ptddeU05Oji688EJNmzZNY8eObXDAQF3VXL0Vf6ZXdaysHJmF+yLXv+03Q9cMTK11fat4fdR1cNencmQfefB++R5ZBatk2yHZvlwFtrwQuecefKNc3c+qdY1KFavvjzrTyQ4UJT02TlzykPPCAAAAAAAAAKClTJ8+vUnnHzJkiG6//fYmXaOpNbg2berUqZo9e7bWrl2re++9N5LYqqz+ys/P15NPPqnTTjtNY8eO1f33368tW7Y0dFmgWvHVWzUksmL71pTYCQWjLksdHrX3Jl9FZWaGq7vM9L7RMRRvUMXq++Rf89eohJckBbbOSXp+SQrtWaDQrk8Ozl36fZ3GR4s78AwAAAAAAAAAgFar0TZkbN++va655hp98MEHWrZsmW699Vb1799f0sEE2KZNm3Tvvfdq9OjROv300/XUU09p//79jRUCUGdxWyHWVBUWCkVdBgyHMl21Z4JcfX8oV69pcmQfIWfPi+TIGXNwfX9BwsRU6glvyDvqPqmeWxNGYtw2t0Hjo5H1AgAAAAAAAAC0Xo1yplesvn376rbbbtNtt92mZcuWadasWXr11Ve1Z8+eSJ8lS5ZoyZIluv3223XyySfrkksu0XnnndcU4eAwU7nNZjLiqsJqSuzEzBswHMpy1543dvf9YfVT7vxYgU3PxLVXrHkwfK6XM73W+atytD9GofzFkWtnh/F1Gl+Vq88P5OpzoFw2+WPSAAAAAAAAAABoEU2S9Kpq9OjRGj16tO699159/PHHmj17tt5++22VlpZKkvx+v9555x299957ys/Pb+pwcIizbVu7d++Oaqtpe8PdBduT7hu7vaHtcCjLXXv1k+XbpYqVd0uGKcmQDEPe0Q/KMB3VVpZFtih0ptU6f1WGp310g8NTp/FRcxmGpAOVZhR5AQAAAAAAAABauSZPelUyTVOnnHKKTjnlFJWVlemtt97Sf//7X3322WeSEmwzB9RDQUFBXJtpmgpZQe0pyJNl2+qQ1UVup0fBUKBOc38z5WrNXFsolxWSyw7Jn9m+5iTZAaGClbJKNka1WQUrZbYbITtYFtffPeQXB5JXhgzTXacYFfMcBbe/JnefGTLc2XWbBwAAAAAAAACANqbZkl5VrVixQp9//rlWrlwpwzBIeKHRVFRUxLU5vLYemH2zSsuLJEkuh1s/OOnn6tq+d1zfzNR21c79xaiz9ffSgsj18CxXrfFY5XvkX/PXuPZQ0RpJlgKbn4+Pt/1YmZ4Otc4dy7/xGdkhX1y7HSiWXFlJJegAAAAAAAAAAGirmi3ptXbtWs2ePVtz5szR9u3b4+47HI7mCgWHsEQJ1G9zP48kvCQpEPLrk69f1fQTbozr2yGra7Vzv7QxOqHUKaX287wCW/5XTaCWZFT3ma9fciq48yPZFXvi2n1f/lSGt6s8R90hR0b/es0NAAAAAAAAAEBr16RJrx07dmjOnDmaPXu2vv3220h71cTEUUcdpWnTpmnq1KlNGQoOUx6PR4VlO+PaC0v3y1Z8gixhNZRty7F0vh579V9altFHd/W5WBtSuyi/wqp1fatkUzV3bNmBwsR3KvbKki3JkOHwykj6XK/qKybt8h0KbHxKjpF/TnIuAAAAAAAAAADalkZPehUXF+u1117TSy+9pIULF8qywomBqomu7t27a9q0aZo2bZqGDBnS2CHgMJao0ivFHZ80sm0rYV/TiK/ecr0/R57/ParBkgb7dmjG7kXqOv4xfZ2fVWs8zu5ny1/0XVx7MPctuQdel2BAmsq/uqnK+LPkGRxfkZaQXXMSLrT/m+TmqZwuUCI7VKbKyjPD4ZXhyqjTHAAAAAAAAAAANJdGSXoFg0G9//77mj17tt57773IuUpVkwqZmZk677zzNG3aNE2cOLExlgVqZRiGLjnheo3NO0HPvH9/pN2yEie9ElV6OT97O67tRzs/k/PcH9S6vrPLyfKv+Vtcu6PTJJnpfeP7dzhOwZ0fVo2o1jUiY7ueIjtYJrtir0J7v4i7nzLuiaTnkqTA1jkKfD/rYMydT5D3iNvqNAcAAAAAAAAAAM2lwUmvW265Ra+++qoKCgokRSe6XC6XTjnlFF1yySWaMmWK3G53Q5cDahSbyKpMYsVWcFm2JTtBZZSh+Eovx/bNcW3tgqU6d2BqMgFVe8u35Ia4tuDu+XERJcvd/0pJklWRL19M0svZ80IZ7uyk5wqLjb1+Z40BAAAAAAAAANAcGpz0evrpp2UYRlSy4dhjj9W0adN0wQUXqF27dg1dAmgww4xNeoVkmqY6ZXc/kACzZdt24jO9EhhVvEXtPPEJsniJk17B7a8n7m5VRPfLfUOewdcnFdPBJeOTee6+l8pweOs2j2wZKd3lyBqm4M4P6jgWAAAAAAAAAIDm1SjbG9q2rQEDBmjq1KmaNm2a+vTp0xjTAnVWfaWXI6afpay09rrx/HuqnSu0/2sFd3wka5xTKetCcu07OPesTsdprJlMgsyQs8d5kmyF8pfK9uUm/V7Cw+vxiBqG5EyXZB+oNLNVnyotI6WHvKPvU3D7m5UtdY8FAAAAAAAAAIBm0uCk19VXX61LLrlEo0ePbox4gAZJdE7XwlXv6N2vZkW1WVZ8NVTU/dKtKl/xO8kOKjjYqfJ+DnWYWyGzPHz/ua6T9VAShV6G6ZBn0HUH5tym4I4PZFt+yfIrmBd/Vlgch6f2PjFMTwelHT+nzuNiubqdFj1vStcGzwkAAAAAAAAAQFNpcNLrvvvua4w4gCYRsoJxCS9JCoT8ClkhOUxHglHhKi/Zwci17TLk72jKu83SAz3PlqSkt0KsZKb1lHvAlVVabAXz3ql5UA1nglXHqsiXrMCBbQ5tGe5sGc60Os8TYRgys46Uq8e59Z8DAAAAAAAAAIAm1ijbG9bkww8/1NKlSyVJt956a1MvB0QJWcFq723bs0F9Og9OfDPBtoL/7HWG3m0/Wp9lDdGOy7oltX5g++vyb/6vwlsDGnLkjJT3iNskSZ4hN8nwdFBg8/NRY9xDf3Xw/C3TJTtULqtwtWzbCifi7JCcHSdUu2bFN3+UVbw+cu3qf6WcXU4OT+dpn1TcVbn6/FDufomTgwAAAAAAAACApuf3+zVu3Dht2rRJzz77rM4777xGXyM3N1ejRo2SbdtatGiRBgwY0OhrNLUmT3q99957evLJJ2UYBkkvNLm4M71qOIdq4ap3Neezx3XM4JN1/PCzo+65uk+R7IDs8r3668pS+W2n3k4do3Wu7pKkFGdyVV52qEIKFB28Lt+r4N4vD1RhWQru+jRujCP7KPnXPapQ0ToZrgw5OxyjwNaXo/uc+JaMKueUWaVbVbHmQUlGVMJLkgIbn1Jg41OSM71e2x4a1VTDAQAAAAAAAAAO+sUvfqFnnnlGkvTaa69p8uTJSY/9+OOPdeGFF0qSrrnmmrhd9h5//HFt2rRJw4YN07nn1rwr15dffqn/9//+nz7//HPt2bNHWVlZOvLII/WDH/xAF198cbXjunfvrksvvVRPP/207rjjDs2aFb+LWmuXxKlEQNsRm/QKhPzV9l27bZkKS/dVe9/V41y5B1ypjVsHqGBtpvJ8OZKkCV3cdYko+qpiryq++YMqVt6lipV/kl22LW6Ef+P/Uyh/sRQokF22LS7hFZ4oFHPpk1W0VlbRmqRjqbZXoFhWRb5s/37ZgaJw4g4AAAAAAAAAUKPp06dHXs+ePbtOY6smmGbMmBF1r7i4WP/4xz8kSb/61a9qPHrnL3/5i6ZMmaLZs2dr+/btqqio0O7du/Xxxx/rJz/5iS655BKVl5dXO/7mm2+Wy+XSu+++G9nFry0h6YVDWjAUqPG+15WqD5fP0TPv3x+XMJMk11v/04vL7tOT3z2hL5b+XqZt6YrBdTgfy7air43aq6asgpWS6Zazx3lydj1NZuaQBJ1C8W21xpJc0su//j/yLbxUZQtmqGz+NPk3PVf3tQAAAAAAAADgMDNu3Dj17dtXkvTGG2/I5/MlNa60tFRvvfWWJGno0KEaOXJk1P2nnnpK+/btU48ePXT++edXO8/TTz+t++67T5ZlqW/fvnr44Yf18ccfa+bMmZo0aZKk8O58N9xwQ7Vz9OrVK1JJ9sADDyQVf2tC0guHlNjElV1LdVN5oEw5GZ21Me/bhNlxz+z/RF4P8e3QRXu+VLorua0NJcnZ5SR5R90v76j75B35F7n7/yh+jWG3ynPEb+UZFt7+0/bvlyy/gttfU3DH+3J2nizD3U6Gp6MMbxcZqd0lxSTTYpNrktwDr41pie+TWHQ/w+DXBAAAAAAAAAAk45JLLpEkFRUV6e23305qzBtvvKHS0tKo8ZVCoZCeeOIJSdLFF18s00z8fe3+/fv1hz/8QZLUo0cPffjhh7rssss0evRonXXWWXr11Vd1xhlnSJLmzJmj+fPnVxtP5RaI77//vrZs2ZLUe2gt+DYbhwzbtlVQUFDncflFOzWw+1FJ9f3N1jeU5kz+sTG9neRoN1yOdiPkyBklM2OwDG8nGd7OMlK6yUjtIUfHCXJ2Pl6OThMTT2KH5Oh8ghydJsrRcbycHSfJcEZXm5kpXeUe8gu5B98kZ4/zJUn+9Y9H7qdOnKXU8f9NKmY7ZuvEZKrTAAAAAAAAAADhLQ4rCyyS3eLwxRdflCSZpqlp06ZF3fvkk0+0fft2SdLUqVOrneO5555TUVGRJOmuu+5S+/bto+47HA797W9/k8MR/r734YcfrnauU045RTk5ObIsS//9b3LfK7cWJL1wyFi0aJGWLFkS1eZSSrX9Uzxp6pDVVUN6jtJ546+stp9tSIEOhiq6mxqWsa1OlV6xzJTOSh3/nBwdJ8ou3yW7Yp98i36kivVPSIYz/KcKZ88LZWYMVHDbKwf+zFVg++tx8xrubLm6nSFX9ylydZ8Sv7ArS4YrPbkg47Zk5NcEAAAAAAAAACSjT58+GjdunCTpo48+0p49e2rsv2PHDs2bN0+SdPzxx6tbt25R91955RVJUv/+/XXEEUdUO0/l9oiZmZk655xzEvbp3r27TjjhBEnSvHnzVFxcnLCfy+WKVIXNnTu3xvhbG77NxiHB7/dr9erVdRrjqyhVia9Qa7ctV3pKZtQ9q3y3QgXfyt/J0J4ZHu07y6OCU9wqPN6lNGfdkl62FZIdewaXVSHZISlUdmA7w3IZhiFHx+OiugXz3pFMV53WS3R2V00HG8byDL1FqZNeUurEF5U68QW5el1ct/UBAAAAAAAA4DA2ffp0SVIwGNTLL79cY985c+bIsqyocVVVbkM4duzYaufw+/1aunSpJOnoo4+W2+2utu+ECRMkSRUVFVq+fHm1/Y4++mhJ0qZNm7Rx48Ya30Nr4qy9C9D6lZeXx53nldQ4f5kkyWFGPwrBHe8rsPm/Kp/iiR5gSBnu5HLFtm0rsPGpcGWW6ZSrx7ly9ztwppflj+4bKJZVvkfOrqcrtLvKXqohX4LKqyQSWIZTkp0wAVZtvEGfJOvAerbkTJNh8isCAAAAAAAAONzsLQ/V3qkN6+Bt2iNdzj//fN16660qLy/Xiy++qGuvvbbavrNmzZIkpaenx1Vo5ebmauvWrZKk0aNHVzvHhg0bFAqF/5sNHDiwxtiq3l+3bp2OP/74hP2qrrdw4UL179+/xnlbiyb/Rvu6667Teeed19TLAPV2+thL4hurSRbZHkOdU2pOelmlWxUq/FZW8SYFc9+QJLn7X6ngzg9ldZosM72P7FBF1JjQ7s/k2/1Z4glNl5xdT5d0ICYzOktvW0EFd34gq3S7HFmD5eg4SWknvlljjImULfqxFCiMXHtH3SdHuxF1ngcAAAAAAABA2zbghZ0tHUKTKriie5POn5WVpSlTpuiVV17R8uXLtX79+oTJqFWrVunbb7+VJJ199tlKS0uLur948eLI6+HDh1e7Xl5eXuR19+41v7cePXpEXufm5lbb74gjjpDL5VIgENCKFSt0+eWX1zhva9HkSa9+/fqpX79+Tb0MDnP1qfKqZCY8s6r6+cxaKq1CBSvl/y76EEDDnSVHxwnSgcop94CfyO49VcEdHyq4/VW5el0kq3SrrJLNsiv2Ro31f/eoXL2nydlpYsL1/OseDW+DKCm4TXL1uVSuHufIPlCxZThSZDhTa4xZkgzDjH7XsRVmAAAAAAAAAICkTJ8+PXIe14svvqg77rgjrs+LL74YeT1jxoy4+1WTUh07dqx2rZKSksjr2MRZrNTUg98VVx0Xy+l0ql27dtq9e7e2bNlS45ytCXuX4bBnJEp6VXOO1suB81RrPtuOL/2t+PZemen95e4T3pPV9HaUvB0V2vulJCm0f6Vkh2RX7JV70PXyr3s0MtYqXqfAlhdklW0Pz22H5Gg3So52R0lSJOFVKbBlpgJbZkauXX0ulZk1VBVfR/9S9Y75u6zi9Qruni8zY5BsKxD7Rmp7pwAAAAAAAACABE4++WR16tRJu3fv1uzZs/W73/1ORpWCCsuyNGfOHEnh6qxJkybFzZGfnx95nZ2dXe1a5eXlkdcuV+Lvtit5PAeP9Kk6LpHKpNeuXbtq7NeaNFnSa/Xq1crNzVVBQYGCwWDCLCXQWKqr9ErN8Kp/uyOUu3ezygNlCfskqvTyZJ8mz5qXZYUKVNDXK3daUJ+XD9YHrnOTSHolrpAyPDlxbY6c0Qpsfl5W8bpwn9TucnY+QcHdC2QVfB3pZ5VslFVS5bBA0x1JetWmagKsqvKlNx+cv2Bl/Nug0gsAAAAAAAAA6sXpdOriiy/WY489pq1bt2rRokUaP3585P68efO0Y8cOSdLUqVNlmvHfU+/fvz/yuqakl9frjbwOBGKLG6JVVBw8eqfquEQq1ywrS/zdemvUqEmvrVu36p///KfmzJmjoqKiqHuxSa/du3fr1ltvlW3bGjVqlG666abGDAWQ0+nUCZNOiuxh+sTbf9LW3Rvi+sVVepUWy/P0XxXcv0++UU6lBPwqLE7VTjNbV4xoX+u6hjs7PpYe58szKP6wQjNzkBydT1Jo18eS6ZG7/5XyfXm1bP/+uL5RqlSTufpfqcDGp2qNKxnuQTfIDpbKcKbJkTkofPaY6ZRhNO3BjgAAAAAAAABajw0zurR0CIeE6dOn67HHHpMU3sqwatJr1qxZUf0SqVqV5fP5lJGRkbBfenp65HVpaWmNMVVNYFUdl4jP55NUe/VYa9JoSa85c+bo5ptvVmlpaVzVjZHgDKROnTppz549WrhwoT744ANdddVVtf6AgbqYPn26UlJSItddc3rLNJzasmttVL+qn0/X27PknvOkjFBQ/oEOhbLCCbF0latX+V5luBOd/xXN2fkEhfZ/HbPtYDXVX4ZD3iN+I3vg1ZIjVYbDrYq1/4zqY2YdKatsmxQoPNhoBw/G3OuiRkt6+dc9EvfaPfhGubqf1SjzAwAAAAAAAGj9Onj5R/CNYfjw4Ro2bJhWr16tV199Vffff788Ho9KS0v15ptvSpJGjhypIUOGJBzfoUOHyOv9+/dXm/Tq1q1b5HXVc8AS2b59e+R1ZcFIdSorzbKysmrs15rU/g1+El577TVdffXVkYRXVlaWTj31VA0YMKDGcZdfHt4ozufz6aOPPmqMUHCYSrS9YWxp5tnjLteVZ9wW1y+yvWFpsTwvPi4jdCChFJOrHevdqD4bbpZv8fXyLf6ZAtteqzYeI6WbzKwjZGYdKTP7KJkp3artK4WrwwyHu/LdRN1z97tcrl4Xy9HhWDk6TpCj0/Ey03of7BAsk7PrGXJ2myJn19Mk0yPD00Heox+rcc2kJTrzDAAAAAAAAABQq8pd8AoLC/Xuu+9Kkt58881IRVZ1VV5SdNKroKCg2n4DBgyQwxFOVK5fv77GeKreHzRoUI19CwvDhRg9evSosV9r0uBvswsKCnTTTTfJtm0ZhqFbb71V3333nWbPnq0TTjihxrFTpkyR0xkuNps3b15DQwFqtWLjwri2yu0NnV9/EXMjfrzHt/HA+VqbZPv3VbuOu/dUpYz5m1LG/FUpox+Qq+f5yQcZc5aW5dspBUtlpvWVmdZLZsZAOTufcDBMV4Y8Q38hz5Cb5Oh0vGQYcg+8OpwYa4xtCY22U7oKAAAAAAAAAK3J1KlTIwmpF198Mepvl8uliy++uNqxw4YNi7zeuHFjtf3cbrfGjBkjSVqyZIn8fn+1fRcuDH9H7vF4NGrUqGr77d69O3KMVXWVaK1Rg5Nezz77rAoLCyMJr9tuuy1qn8maZGRkaNCgQbJtW6tWrWpoKDiMJcpyJ9pWc/PONXFtXneqJMk5/52odneupaxP/Mr61K+Hvj9bO4OxJZzx1WWNIXXck0qZMFMpE/6rlPHPy3BnKvD9rPCfLS8ouO2VhONs25ZhupQy7v/J2el4GaZDjo4Tq13HTO+fVDyGM7Ve7wMAAAAAAAAADnddunSJFAh98MEHWr16daQI6OSTT46q5oo1atSoyI5my5Ytq3Gds84KH1FTVFSkN954I2Gf3Nxcffrpp5KkyZMnV7tdYux6Y8eOrXHt1qTBSa/3339fkpSTk6Nf/OIXdR4/cOBASdKWLVsaGgoOY1999VVcW0FJvt744jl9ufbg1pkhKxTXr2+XIXK9/7Kcq8MPcSjNUP6ZbhVNcqnsCKfKhjo1u3y8lgaPiB6YYEvFxmC4s2V62sv0dJDp7SgZsUfvhZN5thWIbjUMOdqNkOlpH2lz97us2sSXo+N4uXpNk3fM3+UZflfcfc/wu5RyzGNyZA9v2BsCAAAAAAAAgMNY5RaGgUBAV111lUKh8PfUlVsfVqdqBdfSpUtr7Hv55ZcrMzNTkvTHP/5R+/ZF71QWCoX0y1/+MrL2jTfeWON8let5vV6NHz++xr6tSey36XW2YcMGGYah4447Tm63u/YBMbKzsyUpUiYH1EdFRUVc28Ov/lb+YLkMGXr/qxdlGg716RJdhnn0oBOVtnmDPDMfjrTZTinYMToffFPKm5rUr6/cWeMPVJAZMtJ61RiT5dsp25d3oALLKcOVKTO9b/3f5MGZVbH6AdmBEnlHxCerqjJTe8h71B3hM8/sgAwz/IwG934hw5UpR1a4PNa2LbkH/UyyQ7KtoGSH5MgcLMOd3QjxAgAAAAAAAMDh6+yzz1ZGRoaKi4u1Zk14N7Ls7GydccYZtY4988wztXDhQi1btkzFxcXVVme1a9dOd911l26++WZt27ZNJ598sn75y1/qiCOO0I4dO/Svf/1L8+fPlyRdfPHFmjRpUo3rfvbZZ5Kkk046SSkpKXV5uy2qwUmv/fv3S5I6duxYr/GVWUXTbHDRGRDFHyyXJNmy5Q+Gk2Kxn7O0lEy5P3g5emCCs7ymZX4ud9pwubqeUuu6gW2vyvLlKbj99ah2R84YeUf+uQ7v4EA47hw5Ok0+cGXLKlqv4M6PZGYPl20FVDbvQsmuUvXlTFfa8XMil6Gi9fJvfEqeIb+QnCmSHZKZMVCyLdmWX4bplmGYCuS+Lbt0S2Sc6e0sZ5cT6xwvAAAAAAAAAOCglJQUnXvuuZo5c2ak7YILLkjqqKgZM2bo7rvvVnl5ud58880aq8OuuOIK7dixQw888IA2b96sG264Ia7PaaedpkceeaTGNb///nstXrxYknTJJZfUGmNr0uBMU2W5XElJSb3G79ixQ1J4e0Sgqa3+PnobRMMwZOzKjWqrftPC5LYzDO75PC7hFV4s+cctVLhapZ+ep9JPz1X50psU2v+13AOukrvvZTLT+4SjKd8tWYHohJckBaOfxcDWOXIPuFKGM1Vl86epbMEM+RZeKt/nl8kqPnj4oRETX2DHB0nHCwAAAAAAAACoXmyyqnLLw9rk5OTonHPOkSTNmTOnlt7Sb3/7W7377ruaOnWqevToIbfbrY4dO+rEE0/Uk08+qdmzZ0fOCavOyy+/LNu21bVrV5155plJxdlaNLjSq2vXrsrPz9eqVavqPDYQCGjx4sUyDEP9+/dvaChAlCtOv02Sra83LZLb6VFe/hZt3b0+qo9j9w45tm2MbiuzlbkwoKIJrugJkz7DK7qfmd5fVsVe2YHi5IO3bcmqsmWjGVD5ijtkl2092KV8p8pX/l+tU1kF36h897yoNmeXUxTc+aFCexbJDpbKMJyyg2XR4/avSD5eAAAAAAAAAEC1Jk6cqIKCgnqNvfbaazVnzhx9+umn2rp1q3r1qvnonWOPPVbHHntsvdayLEv/+9//JElXX321XC5XLSNalwZXelXu+7h27do6J75mzpyp4uJwIuD4449vaCg4jIXP2YrWr+tQ9es6TBdMuEpnHftDuRzxZ865v/gors30S3u2Zcu72FJgvUtv7x0tZ/dzZKb3Sy6YmOSYVbJRChTK2fW05MZLUuz7se2ElWLW/mW1h2P5ZbjbRU/v6SBJCmydrYqv71D5ittkl++UJDnaHy1ntzPlHvCT5OMFAAAAAAAAADSJsWPH6pxzzlEoFNLf//73Jl1r7ty52rBhg9q3b6+f/vSnTbpWU2hw0mvq1KmR17fccosqKipq6H3Q6tWrdeedd0qSnE6npk2b1tBQgJolOKvLDERvDXhH32k6Zsz/qd9x/1T7zk+rj/txXTT1z/IMvl6OnJFJLePseJyc3aZEtbn6XRHXVrPYR9OO236wOq7e0c+S4cqUd/QD8h79cKQt8P2suHGe4XfJ2fMiuXpNlWfIz+XqdWEd4gUAAAAAAAAANJU777xTTqdTM2fOVG5ubu0D6sG2bf3tb3+TJN1+++1KT09vknWaUoO3Nxw1apTOOeccvfHGG/rqq6903nnn6cEHH9SwYcMS9vf5fHr++ef1f//3fyouLpZhGLr88svVs2fPhoYC1GhIz1HamPdtVJsRs2PhZm9HLcvoqzTDp+v7l+j2CUclrCKriavXRZIkz5Cb6h2rmdZb3rEPSZKski3yr/27rJJNcf0c7Y+W56g/SLal0N5FMlxZUck5O1QhR85oBXcvkGyrxjUNZ5o8A9te5h4AAAAAAAAADnUDBw7UI488os2bN2v79u3q3r17o6+xc+dOnXvuubr44ot1xRVXNPr8zaHBSS9J+uc//6nvvvtO69at0+LFizVx4kQNGTJEPp8v0ufSSy/V7t27tXLlSvn9ftkHtoAbPny4/vznPzdGGECNxg09Vd9tW6ENeQe34TRjzt/ymW4d712lF7o+IgUC8i3uLu+oB2R6chTY+rKCez6XZEu2LWeniZEEV/k3d8sOlUXOwTKzj5KZ1kuOnLFydjyuzrEazhQ5MgfLKt8t/9pw8sw99BbZvl0KbJlZtaMMM/wYOztPjp/IdCtU8K3s0i21L2p66hwnAAAAAAAAAKB5TJ8+vUnn79q1q26//fYmXaOpNXh7Q0nKzs7WG2+8oYkTJ8q2bdm2rbVr1+r777+PVMm88847Wrp0qSoqKiIJr+OPP16vvPKKPB6+bEfzsGPO24qt9Hqn/Uj9tv1bkhXe9tAuy1VwZ/jcL8u3Q1bht7IKV8sqWiPLtyPcJ1im0N7PIwkvSbIKViqY+5asou/qH2uwVL7PLz8Yq+GSHSyO6hPau0j+zTNllW1POIdhGPKO/D+5el0sZ8+LlDLuKcmVFdcv5dj/yJE5sN6xAgAAAAAAAADQ0hol6SVJnTp10uuvv65//etfOuqooyLJr9g/kjR48GA99thjeuWVV9SuXbvGCgGIUlpepNLyYpWVl6isokS2bWvTjtVRfaomvZam91HAdOoo57qoPsG8d6tZITzYDvmquX+wT334N/y/6Dj2LlJw++tx/QKbn5dVVv0erqang9wDfiLPwJ/KTO2mlNF/Dd9weOUe8BO5h/xChpvnEAAAAAAAAADQtjXK9oaVDMPQ9OnTNX36dO3atUuLFy/Wzp07VVRUpNTUVHXq1EljxoxRnz59GnNZIKF7Z90YdX3nD5+QHZOEqrq9YY+KfQnnsX0HEkpGTI64smqsxrOy6p/0sorWRl2Hdn8mw9NBdsXeBMvUfF5XVWZaT6WdVF0iDwAAAAAAAACAtqlRk15Vde7cWeecc05TTQ/UmWEYSk/J0gkjzlNFoFwfLJ2tcsfBRFbnQJEkaXfPm9Rp20NVR0qSnJ2Ol5nW+0CbKTOtZ/ilHYpby9Fxggx3jszMofWO1w5VHFjelGxLRlovuftfpYpv/pCod73XAQAAAAAAAADgUNBkSS+g9TF02phpGtDtSK3L/UaSNHB/eVyvnh16qGJblQZnuiTJkX2kHNlHxs/q8MrR+cQD1VaWQrvny/B2kmG6ZBWtVcjbQY6Mup+XZbgy5R1xlySpfMXv5R7wUzlyxspM7xuOKVgmq2SjJKli5d0KZAySnOlKGXVPndcCAAAAAAAAAKCta3DSa8SIEZKkGTNm6Lbbbqvz+AcffFDPPvusDMPQihUrGhoOUK2y8iK9suDJyBaHDstWp7JAVJ/LB6XKUH70wNhtDWMY7mx5j7g1cu1bcqOC2145eD+1R52TXlb5HllFa+Rb+stwMi1YLMN0y7f4OtmlWxKPKV4nuTKTmj+Q935420bDKZkuOdqNkCOr/lVpAAAAAAAAAAC0tAYnvbZu3SrDMLRvX+LzkGqzf//+yBxAU0pPydaZx16qT1a8KsMwdXrmUKWEtkbu3zTgcl0+KE1Gaje5B16n8JaBtmS4qp3TDvnl/y68FaLhzpYMl+xgSUyvun+2DU8Hmen9ZJVsOnDdSWbm4GoTXgfVnKCrFNr9mUL7vjq43oCfkPQCAAAAAAAADnG2bfNdPNoc207+eB+2N8QhIWQFa+9kSOOGnqpjh5wiSSr1Vejx+fmakr9Cn2UP1TNdJuunXlOmp4PMnuclt7BVoeDOj6KXcbeLvq7H/0QMw5B35D0K7PhAsgJydj01YfLNPehn8q97rM5r2XbMz8vgVwEAAAAAAABwKPN4PCovL1dKSkpLhwLUid/vl9vtTqpvi3/THQqFJElOZ4uHgjYsIydFFXn+GvsYByquKhNDJXLphkFXRs/jqmOCyg7FNTk6TpAdLFNlpZjh7Vy3OSs50+Xqeops25JsS3bFnvjly3fLM+zX4Uy3bckwq69Kq8ravyL62pdXvxgBAAAAAAAAtAlpaWnKz8+X2+2Ww+Fo6XCApNi2reLiYmVlZSXVv8UzTdu3b5ckpaenN/rcW7du1b///W+9//77ys3NldvtVt++fXXBBRfoJz/5iVJTU+s9d1lZmT788EN9+umnWr58uTZt2qTS0lJlZGRowIABOumkk3TllVeqc+d6JjxQJ56U2pM9sVVQJQErrk+6K7ntASNzurPl7HKqgjs/CDe4MuUedJ0Mo+H/07CK1qp82a8OnLvllgxDhqeT7IrdB/uU5co94CcNXstwZjR4DgAAAAAAAACtl8PhUHZ2tvLz85Wamiqv10sxClot27bl9/tVXFyslJQUuVzJFXy06Cd6xYoV+uijj2QYhgYMGNCoc7/zzju65pprVFRUFGkrKyvT8uXLtXz5cj333HOaPXu2+vXrV+e5V61apTPOOEMlJbFnN4XPKFuyZImWLFmif/3rX/rHP/6hCy+8sEHvBbWz7OgEVrlRGHVtJDhXqzgQvQ+o25Q8DkNlC2bIDvkkmZJhyjvyz3JkDlZw9wL5Nz8nHaiqMtP7ynvUHQcncKTIkX2UAhuflmTLtm05so+Qs+OE+r0pI5yAM1wZMlK6yypcJcPbJSrpZTjrmbh1pktVzh5z5Iyq3zwAAAAAAAAA2gy3260OHTqovLxcRUVFkZ3YgNbI7XYrKysr6YSXVMek1znnnFPtvbfeektr1qxJap5gMKi8vDxt27YtcnDeiSeeWJdQavT111/ryiuvlM/nU3p6um6++WZNmjRJPp9Pc+fO1bPPPqsNGzZo2rRp+uSTT5SRUbcql+Li4kjCa9y4cTr99NM1atQotWvXTvn5+XrjjTf07LPPqqioSD/96U+VkZGhU089tdHeH+KleTMk7au+Q0zOy/X2LPXZuFl/32GrzOHR2zmjtLbzUEmSHSqXQuUHOx9IqNnBUtmlWw82O9MkSe6BV8vV/8cyXFnyr3tUga1zqowN1jvpZTi84Sn8+2X790uSLN+OqD7BnR9JpkeOdsPl7HxCXWaPvqzDQYAAAAAAAAAA2i7TNJWamtqgndCA1qpOSa8FCxbEbREnhcvMduzYoR07diQYVT37wBftnTt31tVXX12nsTW57bbb5PP55HQ6NXfuXB1zzDGRe5MnT1b//v115513asOGDXrkkUd0++2312l+0zR1wQUX6NZbb9WQIUPi7p900kk65ZRT9MMf/lChUEi/+c1vtGzZsoQ/OzSOzu16aIO+r/a+oehtCx0rF6vn6mW68cD1Tne2cnsOC1/EVI1VVlxF/o4If34NV8bBFFJsnwYkk4y03jJSu8suyz0QdIpcPc+TVbxBofwlkX7BvLclw1GnpJe732WSFTgQryEjpUu94wQAAAAAAAAAoDWo2wFGCieqqv6prj2ZP6mpqZo6daref/99tW/fvlHe0NKlS7Vo0SJJ0mWXXRaV8Kp0ww03aPDgwZKkxx9/XIFAoE5rHHvssXr66acTJrwqnXXWWZHKuM2bN+vrr7+u0xqoG7uW5FJsvtGoKI+6LjPdGphZmQOOPeur8jGJrY6KPxMsro8akPQyHPKOekCu/lfK1WeGUsb8Te5+P5J3xJ/k7HlBdGfLX6e5XT3OlavXRXL1vECunufL9Hasd5wAAAAAAAAAALQGdar0euONN6KubdvWueeeK8MwdNZZZ+maa66pdQ7DMOT1epWTk6PevXvLNOucd6vRW2+9FXl96aWXJuxjmqamT5+uu+66S4WFhZo/f75OOumkRo1DkiZNmqTXX39dkrRlyxaNHDmy0ddAsmKSUTFJr1KHR0PahfcF9Y7+24GElhU+uyu1uyTJkX2UPEf8VlbpZgX3LJKcafJv/p8MT3u5up0uSTIzB8sZ8h1Yz5CZWX1iNBmmJ0fu3tPi340ZvYepXcekFwAAAAAAAAAAh5o6Jb0mTpxY7b2uXbvWeL+5VFZ5paWl1ZhkmjDh4DlLX3zxRZMkvSoqKiKvGzu5h9pEV1gZMUkvx/ZNUdclDq+O8Ib/GzkyByWc0UzpLDOlswI7/LJLt8iWZBV8IzO9fyTp5ep6qgKBQtlBn2Q4ZPv3yfLtkJnStZHe14FY0gfI0flEhXZ9IkkK7fpEZUXr5OhwjDwDa08+AwAAAAAAAABwqKlT0iuRW2+9VZI0ZsyYBgfTGNatWydJ6tu3r5zO6t/eoEEHExuVYxrbwoULI68rt1NE06h9e8ODSS8jf1fc/U0pnXVOqiPJxWLP/IoeF9j2quyKvZFrM71foyW9fMt+I1kVkm3JDlVE3bN9ubL9BY2yDgAAAAAAAAAAbU2Dk1633XZbY8TRKMrLy5Wfny9J6t69e419s7OzlZaWptLSUuXm5jZ6LCtXrtT7778vSRo2bFjSSa/y8vLaO7Vhfr8/6u/GsHbbMq3auErx52kdZJpm5GfrzNsWd399ShelKJjUz98KRCebLNuIGmdbwaj7gUBIwUb672oVfRdOelV3X55D/jOE5tUUzyyApsVzC7QtPLNA28IzC7Q9h8tz6/V6WzoEAGgVGpz0ak1KSkoir9PS0mrtn5qaqtLSUpWWljZqHBUVFfr5z3+uUCgkSfr973+f9Ni8vLzIuEPZrl3x1Vb1sTX/O3269iWlh7oqR/2r7dcpo5e2bQsnu9ptWKvsmPsB06negV3aFp8Pi+MuN5SWMkrhLRRDChqdVVxlYJeQX1U3s9y9J1/+4iQmTkIXW/J7j1RR1pnqtOt++d29FHD3lqvie7kDW7XHGiB/Mm8CqKPGemYBNB+eW6Bt4ZkF2haeWaDtOZSfW4fDoX79+rV0GADQKhxSSa+qFS4ul6vW/h6PR5Lk8/kaNY5f//rXWr58uSRpxowZmjJlStJju3Xr1qixtDZ+v1+7du1S586d5Xa7GzRXud+nmYvurbFPTkZnDew2XBOPOFNed2q47a83RfVZl9JFkjS4T88kV+4p6ZSoluwqr62K42QHyyQ7JNkhdeo+QEZqsnPXLLQrTSldjlaKUSB1OUuetD7ydjpJ9o63ZGQMUueMIY2yDlCpMZ9ZAM2D5xZoW3hmgbaFZxZoe3huAeDw0uhJr8LCQn3xxRdauXKl8vPzVVJSIsuyah1nGIYeeeSRBq1dtYw3EAjU2r+iIrxNXEpKSoPWrerBBx/Uc889J0kaPXq0/vrXv9Zp/OFSiux2uxv8Xhd9955CB7YSNKrZ2vDas/+gFM+Bqj/blnPRhzLLy6L6DPLtlBT+2VsV+bJLv1d4q0RDcqbKkXnw/LdQ8QZVrPqzZNvhs70cXqWO+0/0okf+ukHvqya+1B6ytjwduXYPvkmulDSp37QmWxOQGueZBdC8eG6BtoVnFmhbeGaBtofnFgAOD42W9CooKNAf/vAHvfTSS/U+U6ihSa/09PTI62S2LCwrCyc/ktkKMRlPP/207r77bknSoEGD9NJLLzXa3IiWX7RTHy+fW+19W7YkHUx4SXJ+9ra8Tz0Q1/eN9qPlPJAzC+1bJv+av0XumRkDlHJ0lc+lFZTt23Hw2tF4CdNkeIbeIv93j8jy5clM7SEztYdCBask25bh7SQzpXOzxgMAAAAAAAAAQGvRKEmv77//XmeddZby8vJk23at/Q3DiOtnGIkrderC6/UqJydH+/btU25ubo19CwoKIomx7t27N3jtOXPm6Je//KUkqWfPnnrllVfUvn37Bs+LxLbsWlfnMe7XnkvY/t/OE3VETuV2mLGf35jPZezn1K69irExmSld5B35f5Kk8m/uUvnyg1Vlrn4/lrvP9GaNBwAAAAAAAACA1qLBSS/btvXDH/4wkmQ64ogjNG3aNH388ceaN29eZNvCkpISbdu2TZ9//rmWLVsmKVyZ9Zvf/KZRk0ODBw/WokWLtHnzZgWDQTmdid/iunUHkyaDBg1K2CdZb7/9tq699lpZlqUuXbro9ddfb5REGqoXCtW+fWUsMz/xgaXfpPfS5X0PVGzFJW1jk7Fm9GUzJ72itHACDgAAAAAAAACA1qTBSa/XXntNq1atkmEYOvnkk/XCCy/I6XRq27ZtmjdvniTpBz/4QdSYFStW6KabbtI333yjf//735o7d26DE0+VjjvuOC1atEilpaVasWKFxo4dm7DfwoULI6/HjRtX7/XmzZunK664QsFgUDk5OXrllVfUt2/fes+H5FiNmOBZn9JFHVIckiTDdMtw50iyZdu2DFdGVF8zpas8R90pGaYkQzIcjRZH3cUk4ETSCwAAAAAAAABw+Ir91rzO3nzzTUnh7Qn/9re/VVtZVdXIkSP17rvv6thjj1Vubq5+/OMf1/scsFhnnXVW5PXMmTMT9rEsS7NmzZIkZWVladKkSfVa68svv9QPfvADVVRUKDMzU3PnztXQoUPrNRfqJnZ7zPaZXWoeYIUSNk8ZfqtkGDqpm0eS5OxyolIn/k+pE19Q2qRZ8o78c1R/w5Uuw5Upq3Sr7LJtsku3Krh3cf3fSAPYvugtPIO5b7VIHAAAAAAAAAAAtAYNTnotXbpUhmFoxIgR6tWrV9LjUlJS9Nhjj8nhcGjt2rV66aWXGhqKJGnMmDE67rjjJEnPP/+8Fi+OT0g88sgj+u677yRJ1157rVwuV9T9+fPnKzs7W9nZ2bruuusSrvPNN99o2rRpKi0tVVpammbPnq2RI0c2yntA7ezYSq9ajoRzfDU/YfsXmQMkSZ1Tk6/YCu1brsDGp+Tf8KT8G/6j4M4Pkh7bmFy9Y87vcmW2SBwAAAAAAAAAALQGDd7eMD8/X1L8uVimeTCfVl5eLq/XGze2X79+OuaYY7Ro0SLNnTtXl112WUPDkSTde++9OuOMM+Tz+XThhRfqlltu0aRJk+Tz+TR37lw988wzkqQBAwbohhtuqPP8mzdv1kUXXaTCwkJJ0u9+9ztlZmZq9erV1Y7p2LGjOnbsWK/3g3ix2xsaCbJew3of3Noy5dE/xt0/YeTvVexM1a+GZ8Tdq5EdWzXW4Nxx/cRt8VhL5g8AAAAAAAAAgENYg5NeldsSpqenR7VXvd6/f7+6du2acHz//v21aNEirV+/vqGhRIwYMUJPPfWUrrnmGhUVFenuu++O6zNgwADNnj1bGRl1THhI+vzzz7Vnz57I9W9/+9tax9x66626/fbb67wWEovd3tAwohM+6SlZOmdcTCVUjM+zwonaER1cNfaLXzy2yqyFkl6K/Rm05PliAAAAAAAAAAC0rAYnvTIyMrR//36VlZVFtbdr1y7yetOmTdUmvYqKiiRJe/fubWgoUaZMmaIFCxbo8ccf1/vvv6+8vDy5XC7169dP559/vn76058qNTW1UddE84mt9Iqtcuqa00vpKVmR67I/PK7Uu66NnuNAsqq9p25JKyOthxztj5FsS7ZtyUzvW6fxjcVI6SJn19MPJOFsGV4qCQEAAAAAAAAAh68GJ7369u2r/fv3a/fu3VHtQ4cOjbz+7LPPNGHChLixlmXp66+/lhQ+46ux9erVS/fcc4/uueeeOo2bNGmSCgoKqr1/6aWX6tJLL21gdGiI2DO9Yrc3jK38svoN0Wsn/UznffyYtnlydNLI30fuZdcx6eXqeppcXU+rY8SNz5E1TI6sYS0dBgAAAAAAAAAArUKD92U76qijZNu21q5dG9U+duxYeTweSdLTTz8dtR1gpccee0zff/+9DMOISpIBtalte8NELrImyHnCTPU97mFtTukUaR+QeTD3a1XkK1S4+sCfNbJKtzVe0AAAAAAAAAAAoMk0uNJr4sSJeuaZZ5SXl6ctW7aoT58+kqSsrCyde+65eumll7R3716deOKJuvbaa3XEEUeorKxM77zzjl544YXIPBdddFFDQ8FhZF/x7piWmpNe20uCCdt/ODBVbsfBsaHd8+Vf/3jk2mw3Uimj7q13nAAAAAAAAAAAoHk0OOl16qmnyu12KxAI6LXXXtNNN90UuffHP/5RH3zwgQoLC5WXl6c777wz4RwjRozQ5Zdf3tBQcBhZsXGhZEuGTNmGFbe9Yax1hYmTXg9PyG6C6AAAAAAAAAAAQHNrcNIrMzNTTz75pPbu3auuXbtG3evWrZteffVVXX755dq6dWvC8ePHj9czzzwjl8vV0FBwGOmVMlJWkVemnKowilVSViyXshN3tm11/GCWli75WGvSuuvnA3+kfa4MfTutS/y2iDFnhdVWQQYAAAAAAAAAAFqHBie9JOmcc86p9t6IESO0ZMkSvf7665o3b5527twp0zTVu3dvTZkyRSeeeGJjhIDDSFlZmVSUHjmQzmNnSL7oPlWTWY6v5um4T56RJI0o3arpuxfp3BkvqHuaI35y0yk5UiXZkmwZDndTvAUAAAAAAAAAANDIGiXpVRu3262LL75YF198cXMsh0NcUVFRnfo7vlsZ19bZZSfs6+pxrlw9zq1XXAAAAAAAAAAAoOWYtXcBWhfbTpywqpY7vlorNSOtkaIBAAAAAAAAAACtQYMrve677z5J0pgxY3TKKafUefynn36qL7/8UpJ06623NjQcQFL09oayos/pWpzRX+sKAs0cEQAAAAAAAAAAaEoNTnrde++9MgxDP/nJT+qV9Proo4/0yCOPyDAMkl5oEu53Xoy6/jq9l3plNMvOngAAAAAAAAAAoJnwzT/anLpsb2hu/i6uzW0Fdf0R6dFzBksV3P2ZFKqQo9NEmZ4ODY4TAAAAAAAAAAA0nxZPelUmMKK2owMaiefJ++LauvgL1S/z4Efftm2Vr/idrKK1kiRj6xylHPO4DFd63FgAAAAAAAAAANA6mS0dQGFhoSQpNTW1hSNBW5FMpZfX65UkObZvirs3q/Nx0fP5doQTXq6s8HXFXpWv+K38G5+RVba9ESIGAAAAAAAAAABNrUWTXoFAQAsWLJAkde3atSVDwSHE6XRqyJAh1d5/vvOkqGs7VCrD3U4po+6TTJckySpep8D3s2T5djZprAAAAAAAAAAAoHHUaXvDF154odp769evr/F+VYFAQDt27NDbb7+tLVu2yDAMjRkzpi6h4DCWqNLr5JNPliSZpqlOnTpFKgd9v/6ryv9+p9oFyyRJU4bfqpN7eGMmtGT798u3/FbJCsTMzLabAAAAAAAAAAC0BXVKev3sZz9LePaWbduaN2+e5s2bV68gDMPQFVdcUa+xQGpqqvr165fwXujIsep2/BMKWAfb3jgqI7qTHQr/HSiMG28YLb4DKAAAAAAAAAAASEKdv9G3bTvqT3Xtyf5JSUnRX//6Vx1zzDGN+sZw6ErmTK/o/tHXme7oxK2ZMVgp459LONZwt6vTWgAAAAAAAAAAoGXUqdJrxowZcW0vvPCCDMPQwIEDk9qi0DAMeb1etWvXTsOGDdMpp5yizMzMuoSBw1xh6b6o64qAr9q+ActWMCbpleqMTnoZpkNypMSNdfWaJjO9T73jBAAAAAAAAAAAzadOSa/HHnssrq3yHK/Jkyfr/vvvb5yogBqUVZREXfuDFdX3jc14SUpxJDinyw7GtyXYyhMAAAAAAAAAALROdUp6JdKjRw8ZhqGcnJzGiAeoVV22NyzyW3Ft6a4Eu3oaLhneLrLLd1Zpa/DjAQAAAAAAAAAAmkmDv9VfuXJlY8QBJC3ZpJfzk9fVccVS/WenVObw6JPsYXqj09FxZ3pJkuFKl3vwDfKveVC2P7x9orPTpEaNGwAAAAAAAAAANB1KWdDmpHnSo67dLk/Cfo4Nq9VhxTxdeeA6YDi0oMexMqvZttDZfqzsvpfJKlojV58fyEzp0phhAwAAAAAAAACAJtQsSa+KigotW7ZMu3btktvtVo8ePTR8+PDmWBqHoMy06K00U2OSYJVcC96NvLacUshjqKfXJztYKpkuGaZbkmT798v275cMhxztjpKjwzEyPe2b7g0AAAAAAAAAAIBG16RJr9LSUv3pT3/Sc889p/Ly8qh7nTp10i9+8QtdffXVMs0EZywB1Uhqe8NgIOqyaIJLl/X5WJfpY5V9Jrn6XCp3v8skSYG89xXY9HRUf1ffyyTDlKvbFBnu7MYKHQAAAAAAAAAANJE6ZZvGjx+vI488UkceeaS2bNlSY9+CggKdeuqp+s9//iOfzyfbtqP+7Nq1S7/97W91xRVXyLKshrwHHOaMBNsVGvv3xjREXwa2vyarfE/4wg7FjQ9sfl6BTc/KDhQ1VpgAAAAAAAAAAKAJJZ30WrFihdasWaO8vDz16dNHffr0qbH/z372M61Zs0a2bSdOShiGbNvWG2+8ob///e91DhyHr2QqvYyK8po7BEtkl+UemDA+6XVwIqoQAQAAAAAAAABoC5L+Rv/zzz+PvL7kkktq7Dt//ny98847MgxDhmEoLS1Nd955p+bNm6cvv/xSTz75pIYOHSopnMB48MEHVVhYWM+3gMNdoqSqKnwxneK72MHiKlfVPQokvQAAAAAAAAAAaAuS/kZ/+fLlksIJhrPOOqvGvs8884ykcELL6XRq7ty5uvnmmzV8+HANGjRIF110kT788EONHDlSkuTz+fTaa6/V7x0ACTiXLYy6zlwYiOtTserPssp3y9V7qlInvypnzwvjJ3J4mypEAAAAAAAAAADQiJJOem3YsEGS1K9fP+Xk5FTbLxQK6b333otUeU2fPl1HH310XL+UlBQ98MADkev58+fXJW4cpizL0vota6Pain0Fcf1cb70QdW36E8/n+/xylc07X2XzzlVw29zoOfr+UKan+s86AAAAAAAAAABoPZJOem3fvl2GYUS2JazO119/rdLS0si5S5deemm1fceOHavevXvLtm19++23yYaCw1QwGNSbb76p7zdsj2oPBeLP5LK694lru2//BXVbMImzwwAAAAAAAAAAQOuQdNKrpKREkmqs8pKkJUuWRF6np6cnrPKq6qijjpIk7dq1K9lQcJjasWNHws+JYTvj2uwOXaKu/9t5gl4uHadA1hgZqT1kpHaX4elQy4okvQAAAAAAAAAAaCviswXVCIXC1TR2LdUvVc/+Ouqoo2SaNefVOnQIJx4qk2pAdXw+X9J9jbLiqOsvMgcqN9RBgWF3KzvFIUmyynfL9/nlUf1c/X4kw5kmyZCZOajBMQMAAAAAAAAAgOaRdNIrMzNT+/btq7Uia9myZZHXI0eOrHXeYDAoKZwkA2piWVbC9pASHNhlmCo1PUqx/DJlq9CZKklyOw5+zgx3e6Uc96zCFV22ZNsyUrrIMJIugAQAAAAAAAAAAK1E0kmvnj17Kj8/XytWrKi2z44dO7Rhw4ZIAuuYY46pdd78/HxJ4aQaUJPqkl6l5u64Nt9vH1L207mSbctlh+RQSG4F5FZQtmVKhinDdMhI6dzUYQMAAAAAAAAAgGaQdNJrzJgxWrFihXbv3q133nlHU6ZMieszZ86cyPaHDodDkyZNqnXetWvXyjAM9ezZsw5h43CUaGvNAnOLcrqlx7WXBg4kyAxDAcOp5zo9pONTVstaIJVJcg+8Rq6eF0TPHyxVYPub4YSYEU6MObufLcN0NcXbAQAAAAAAAAAAjSjpfdzOP//8yOtf/epX2rx5c9T9devW6R//+IcMw5BhGJo8ebJycnJqnHPPnj2ReQYOHFiHsHE4iq308hn7VeTYrjOOnh7Xd39FdF9D0QmzQN67snw7otrsQJECm55WYOP/k3/DE/Kv/7dkhxopegAAAAAAAAAA0JSSrvSaOHGixo4dq6VLlyovL08TJ07UmWeeqZ49e+r777/Xu+++K5/PJ9u2ZRiGrrvuulrnfP311yOvjz766Pq9Axw2KioqYlrCiaxEZ3CVBaOTXLFJL7v0e/kWXSEzvZ/MrGFyD/iJZIcTZY6OE2SVbpNdtlXifC8AAAAAAAAAANqEpJNekvTII4/o9NNPV1FRkcrKyvTyyy9H7lUmuyTp7LPP1imnnFLrfDNnzoy8njBhQl1CwWFo+fLlUdd2ZdIrQd/YpJfDiN8aUZKskk2ySjZJhkOu7mfL0flEeYb+SgoWy7f8NkmOxggdAAAAAAAAAAA0sTqVsQwePFivvfaaBgwYICmc6Kr8U3l9xhln6PHHH691rnnz5kWSGL1799aQIUPqGjsOc+aBhFRlsrWq2KTXbYVXS6Yn4TyGt6uswjWyg8Wy9q9Q2YJLVLbwMtll26n0AgAAAAAAAACgjahTpZckjRgxQp9//rneeustffzxx9qxY4cMw1Dfvn111llnadKkSUnNs2rVKl144YWSpMmTJ9c1DByGHA6HQqGDZ2yVG4WSEmxvGPCr5J1XdPO2Iu1xZarQmaIP2g2Xe9D18q99MG5eu3yH7PIdKl96i8z0/rJLNkqSnD0vTJhQAwAAAAAAAAAArU+dk16S5HQ6dd555+m8886r98LXX399vccCklRu7E/YbpQW68JPH9eFVdq6jX9Mrm6nySrZoOD21xOOkwx5Rz+g0L6lMpwZMtsNb/SYAQAAAAAAAABA06hX0gtoCZXbaEauD5zTFVvp5X7hsbix5aZLkuTqfo7M1B6yg2UK7f1SVtGag50MQ4YzVc5OyVUrAgAAAAAAAACA1oOkF9q8qlsQGvv2yPXFR3F9THf4PC8zrafMtJ6SpFD7sSpfckPVmZo0TgAAAAAAAAAA0HRIeqHNiK30qmRWSXo5Vi+LvLZcku0xZLmkB0YVyyrZIhmmDG8XGQ63zNReSjn235JtS6r8AwAAAAAAAAAA2iKSXjgEVKn0Ki2SJJUMd6h0hFMyw/fO3PtL+faG+3iPfkSOjAEyHG4Zab2bPVoAAAAAAAAAAND4SHqhzYva3rC0RJZLUQmvWIGNz8jv3y8ZpmSYcnY9Xa7uZzZXuAAAAAAAAAAAoAmQ9EKbZ1RWegWDcr/2rILZRrUJL0myynfJLtsWubZzxjZ1iAAAAAAAAAAAoImZLR0AkKz4M73C14YR/hg7vv1KkmSW2TL8NZzPZRjyDLtV3rH/lJzp4YovAAAAAAAAAADQplHphTYvsrthwC9JMv1SxxcrJFNaktZP39z4kC4ZkC5Jsku3qHzVnxXc+YFs25ZhuiTT3UKRAwAAAAAAAACAxkLSC21eiiec0DKCgUibYUmypFv7/kAze6cdPPfL20V2oEShsu0HOjrlyBnTzBEDAAAAAAAAAIDGRtILbUL81oZSRkq2hg8+VW6nJ9wQDMb1WdphmDLdB7cvNJwpShnzNwV3vCc7VCFnp+PlyOjXZHEDAAAAAAAAAIDmQdILbdbUydepR9deBxuqVHpJ0qLMgWrnjj+vy0ztLnf/K5s6PAAAAAAAAAAA0IziMwJAK5So0ivNmxF1bcQkvfyGU6VBq0njAgAAAAAAAAAArQNJL7RZkXO6KsUkvSpMpwr88ckyAAAAAAAAAABw6GF7Qxw6DiS9Au0MFU1waUT79crVVSr9WHL1vVzOLidJhinD3V6G6WjhYAEAAAAAAAAAQGMi6YVDRrCsTB5JtsdQsH10EWNg83MKbH5OkpQy/nkZ3o4tECEAAAAAAAAAAGgqbG+INiHRmV4b81apqGx/5Noz/+1wXyOua7TYbREBAAAAAAAAAECbR9ILbdabXz6v7Xs2Rq7LBgyXJJkBW2nLA9UNk0TSCwAAAAAAAACAQw3bG6JNSFTpJUmGcTBva1uWJKl4rEuBztXncw3T3bjBAQAAAAAAAACAFkelF9o0s0rSqzwQkiRlfeaXd2NIOwrbydHtbKUe/7JcfS4N988aJsOV0SKxAgAAAAAAAACApkPSC21WVlp7uZ2eyHVJeXhLQ0eZlLUgoLkrj5d3yA0ynGkyMwbI1fdyeYf/sYWiBQAAAAAAAAAATYntDdEmJNre8MozblNmZmb4IhRU/41Lou4HDEfktbPjcVLH45o0RgAAAAAAAAAA0HKo9EKbZRhG5LXn2X9E3VuYOUjpnTs3c0QAAAAAAAAAAKClkPRCm5Co0qsq17w3JUmhNGn/KS75TpKO6b9I5V//odaxAAAAAAAAAACg7WN7Q7RZVSu9KtkuQ/7uDh2lrZK2KpQvhfK/lGF6JGeaHJmDmj9QAAAAAAAAAADQ5Eh6oe2rUsmVqKbL/90jsiv2SpLSTnq3mYICAAAAAAAAAADNiaQXWrU9e/Zow4YNKikpqb5TwH/wdXzxVyThBQAAAAAAAAAADl2c6YVWq7i4WG+++aZWrVqlLVu2xN1/8dNHJUmOVUsibQ6frfQlAS1dPyCuv6PT8U0WKwAAAAAAAAAAaFmHdNJr69at+t3vfqejjz5a3bp1U58+fXTiiSfqn//8p8rKyho0t2VZWrt2rWbOnKlf/vKXOvHEE9WpUydlZ2crOztb8+fPb6R3cfjasWOHgsFgtfdDVviea+H7kTazXEpbHdJtgcu0oOfjMtL6SJKMlO5y972sSeMFAAAAAAAAAAAt55Dd3vCdd97RNddco6KiokhbWVmZli9fruXLl+u5557T7Nmz1a9fv3rNP2vWLP3sZz9rrHCRQE0JL0kyDmxlaHtT4+5t8XbQ8O49lTrwcdnBUsmRKsNIsPchAAAAAAAAAAA4JBySlV5ff/21rrzyShUVFSk9PV2///3v9f777+u1117Tj370I0nShg0bNG3aNBUXF9drDdu2I69dLpdGjBihYcOGNUr8SFY4ieX47pu4O2UOrzwHPt2GM42EFwAAAAAAAAAAh7hDstLrtttuk8/nk9Pp1Ny5c3XMMcdE7k2ePFn9+/fXnXfeqQ0bNuiRRx7R7bffXuc1hgwZovvuu0+jR4/WUUcdJa/Xq7/85S9avXp1Y76Vw1rVxGJCB/JYRll04vLZzpMkSR4HiS4AAAAAAAAAAA4Xh1yl19KlS7Vo0SJJ0mWXXRaV8Kp0ww03aPDgwZKkxx9/XIFAoM7rjBkzRtdcc42OPvpoeb3ehgWNhGpKepUbBTIc4ftldzyi35xwh64Yco1WpfZQnidHaU5Daa5D7uMNAAAAAAAAAACqcchlBd56663I60svvTRhH9M0NX36dElSYWGh5s+f3yyxoeGKzTztNzdpj2ONjAOlXsEuvfSghurbtJ56vPsp+n3fqToqx9XCkQIAAAAAAAAAgOZ0yG1vWFnllZaWppEjR1bbb8KECZHXX3zxhU466aSmDg11FFvplZ7t1dbSTVVawkmvRbv9kqRlGX1VmuPSE9mPaUSOW+WrXDIcafIM/UUzRQwAAAAAAAAAAFrKIZf0WrdunSSpb9++cjqrf3uDBg2KG4PWpbYzvQzDkIIBdX7tSc1ftULv5IzQ/EGDdGbqMsknhXySXNnyNE+4AAAAAAAAAACgBR1SSa/y8nLl5+dLkrp3715j3+zsbKWlpam0tFS5ubnNEV5SysvLWzqEJuX3+6P+rknsWWuxSTDbsmR/+qZGff6SJOm4ovX6bZeLpa5VexmH/M8UaEp1eWYBtA48t0DbwjMLtC08s0Dbc7g8t16vt6VDAIBW4ZBKepWUlERep6Wl1do/NTVVpaWlKi0tbcqw6iQvL0+hUKilw2hyu3btqrVPQUFB1HUgGJ0EK6+oUMaLD0W13bbtdfkGHzyqLmRZytu2rf6BApCU3DMLoHXhuQXaFp5ZoG3hmQXankP5uXU4HOrXr19LhwEArcIhlfSqWtHjcrlq7e/xhDe+8/l8TRZTXXXr1q2lQ2hSfr9fu3btUufOneV2u2vsW1hYGHXtcrmkKv8oJ8WbEjcmtSigB0um62dDvZJtyenwqmf3no0SO3A4qsszC6B14LkF2haeWaBt4ZkF2h6eWwA4vBxSSa+qZbyxW+MlUlFRIUlKSYlPnrSUw6UU2e121/peHQ5H1LVpGNHXDlOxnMW23H1/oNSBGQ0PEkBEMs8sgNaF5xZoW3hmgbaFZxZoe3huAeDwEJ81aMPS09Mjr5PZsrCsrExSclshovUxZCRsH9uRf7UDAAAAAAAAAMDh5pBKenm9XuXk5EiScnNza+xbUFAQSYx17969yWND3dm2Hd0Ql+NKnPTKdB9SH2sAAAAAAAAAAJCEQy47MHjwYEnS5s2bFQwGq+23bt26yOtBgwY1eVyou7ikVwwjcc5LvTMciW8AAAAAAAAAAIBD1iGX9DruuOMkhbc3XLFiRbX9Fi5cGHk9bty4pg4L9VDbuWyGYWrBebdEtb2dM1IZrkPuYw0AAAAAAAAAAGpxyGUHzjrrrMjrmTNnJuxjWZZmzZolScrKytKkSZOaJTYkb/PmzVq5cmWt/VYeebIe6nGGJOmpLpN1z+RfNXVoAAAAAAAAAACgFTrkkl5jxoyJVHs9//zzWrx4cVyfRx55RN99950k6dprr5XL5Yq6P3/+fGVnZys7O1vXXXdd0weNOF999VWtfQwZKgva+uWAy+Q8YaauHnK1hnq3qfzb+1Sx+gFVrP6b/JuebYZoAQAAAAAAAABAS3O2dABN4d5779UZZ5whn8+nCy+8ULfccosmTZokn8+nuXPn6plnnpEkDRgwQDfccEO914mtJKtamfTRRx9p69atket+/fpFknGoXWlpaVybO9UpFVdpMKSyYPS5Xz2cexXa9cnBLml95O73o6YKEwAAAAAAAAAAtBKHZNJrxIgReuqpp3TNNdeoqKhId999d1yfAQMGaPbs2crIyKj3Otdff3219/7xj39EXc+YMYOkVwOkpaUpq7NX2nWwzZCh0piklzemdtEwDrliRgAAAAAAAAAAkMAhmxGYMmWKFixYoJ/97GcaMGCAUlNTlZWVpVGjRumuu+7SZ599pn79+rV0mEjSySefrFXffxnTauj/rS2JaukRWhvXBwAAAAAAAAAAHPoOyUqvSr169dI999yje+65p07jJk2apIKCglr7JdMH9WPb0RVchmGoZ4f+2lu4I9K2c/9Wnfn9ZwoaDgUMh7qm79Mpjo8OjkntJWeXk5otZgAAAAAAAAAA0HIO6aQXDi2GEV21lZ2ao2fXPh653nemW4EqxYt22VY5u53RbPEBAAAAAAAAAICWc8hub4hDj2VbUdfd2/eJvLYlBTrGf5yDuz9r4qgAAAAAAAAAAEBrQNILrVKi7Q1j22QdvA5lJj67K7Dt1cYODQAAAAAAAAAAtEJsb4g2Y0D3I+V1p8qWLduyZNsdIveslMRJr3ANGAAAAAAAAAAAONSR9EKbMbL/BI3sPyFy/e0LLxy8Sc4LAAAAAAAAAIDDGtsbos2wQ35ZFfskSUb+Lh377r9rHePsOK6pwwIAAAAAAAAAAK0AlV5olWLP7wrlf6Wybx+XrAqZ2SOU+V236AGWLbvclOG1Ik3OLqfIcGU1R7gAAAAAAAAAAKCFUemFNiG4fa5kVUiSrIKvFQisibrv3m3LeC9b7oHXHhyz80MF85c0a5wAAAAAAAAAAKBlkPRCqxRb6WUHiiSHVwVmJ5VbhgLd0uLG5PYZqFDRdzGtfMQBAAAAAAAAADgckBFAm2BIWu7rpOWBPvIYttztTonr0ylzo0K7PokeZxjNFCEAAAAAAAAAAGhJJL3QJphpPfXezgrl7tuq/+3trP/sWKJlnVKj+uzvNjBunKP9Mc0VIgAAAAAAAAAAaEEkvdAmeI64XU6HS9t9trb5pK17N+ovfadE7r/efrTS+vSPGmOk9Zaz2+nNHSoAAAAAAAAAAGgBzpYOAEgk9kyvRG0LUo5V1sQzlRUqU567nfakfSF/1f6l3ytU8K2c7cc0cbQAAAAAAAAAAKClkfRCm2AYRlzSy5apUqdXpU6vTuwYkJk1LOE4AAAAAAAAAABw6CPphTbj+vP+JNu2ZduWtj/xT9239tcKyqV8V7q+mnicypd+1NIhAgAAAAAAAACAFkLSC22CXb5L7VOCkizJkPpsWyqnZcstv1Ir9ulbO1jNSCq9AAAAAAAAAAA4HJD0QquT6DyvijUPqdzYErk2BzuU8dXBRJdhRie3DHc7pRz3jGTyEQcAAAAAAAAA4HBARgBtQyBfch+89Ds9kg4mvRy2JEfqgStbcmXIcHiaM0IAAAAAAAAAANCCSHqhTXJY0dsZLs8+WeMm39ZC0QAAAAAAAAAAgJZG0gutTqLtDaOYHjkDpVFNltsrO1As279fdqhckiHDlS4zpWvTBQoAAAAAAAAAAFoNkl5oE2xHuvbYpgzbUupR98mcdbXcaVL5cKdCaYaGOr9QcOcm+df/K2pc2knvtlDEAAAAAAAAAACgOZH0QpvgHPkXPf7WreGL7XdJ47rrRu8upXUKNx2rlxXcfYQkyZEzRnawTFbRmhaKFgAAAAAAAAAANDeSXmgTtu/ZENdm5ZiSrIPXhd9KktwDfiq50hXY+EwzRQcAAAAAAAAAAFoaSS+0OonO9Hrzy+clI7rNtc+Sw2UpdV1Ixce6ZKT1kV26Rb7F1x7oYco98BoZroymDxoAAAAAAAAAALQos6UDAOor1R9SqJ2p4mNd4QarQoa7XeS+o9MkEl4AAAAAAAAAABwmSHqh1UlU6RXrhOxiWT0cchRZ6vBiuZal/1S2b4ds//5IH8+wXzdlmAAAAAAAAAAAoBUh6YU2Z0RamcZllkmSQpmmjJBkOdOi+hipPWSY7N4JAAAAAAAAAMDhgqwA2gRb4eqvH3Tap56eQNS94nEuORyx+duYA8AAAAAAAAAAAMAhjaQX2owsR0i9vIG49vLephwOh2Q4JNmSLcmgiBEAAAAAAAAAgMMJSS+0OtWd6WUYidvvW3qRxv1gvNKOPLkpwwIAAAAAAAAAAK0Y5TBo817udqzSQ/tkle+RVZHf0uEAAAAAAAAAAIAWQKUX2gzDmSYpPqm1uMet0mbJt1ky0nop9dj/NH9wAAAAAAAAAACgRZH0QqtT7faGll/uob+S4c7WBe/vk2RoSupS/Sjj06qDmyVGAAAAAAAAAADQupD0QpthejvJ1fUU5ZeHNL98pyQpzSiPTnrJapHYAAAAAAAAAABAy+JML7QRtmSEP66vbymPtFoyYrpR6QUAAAAAAAAAwOGISi+0OkVFRYlvhMpV+tlFmhYs1bTe4aaHC8/U5Nw/6fUzu6uzq0QyHLLK8iTTJdPbsfmCBgAAAAAAAAAALYqkF1qd3bt3x7XZsmTYIRmOVNnB0kj7jVlv68LFX6nTqT9S+dcPRNrN9P5KOebRZokXAAAAAAAAAAC0PLY3RKtjJ9ii0DKCkn+/jJSucfc6WD5Zvp3NERoAAAAAAAAAAGilSHqh1YlNelUYxQdeWbIKvonr361sr0L7v46dpWmCAwAAAAAAAAAArRLbG6LViU16WQpKkoxq+n/cbpjGth8rWQHJDsoq2SSrZEvTBgkAAAAAAAAAAFoVkl5odRJtb1jJTO8rq2RzVFuhlSZ372lS72myfLsU2PKC3P1/3MRRAgAAAAAAAACA1oSkF9oMQ5Lh6SjFJL1Ozl6tQO5bkhWU7IBcvafKcGe3SIwAAAAAAAAAAKBlkPRCqxNf6RW+NgzJzBioUP7iqLuBkUHpu4cj1x5vF5mp3Zs6TAAAAAAAAAAA0IqQ9EKrU9P2ho6cMUp9+ukDHcN/FZ7kliSZGQMkmeGzvQAAAAAAAAAAwGGFpBdavY6pqRrdo59SnQ6VL1ulrK1W1P19Rjs57P2SM13eI+9QaN/SFooUAAAAAAAAAAC0FLOlAwBixVZ6te8wWBOP/4NGj79DGz5dHtfflX5k+IXlV8W6RyWHpznCBAAAAAAAAAAArQiVXmh1qtve0LJtaX9+XLt3xM/l35Quq2idzPR+crQ/tqlDBAAAAAAAAAAArQxJL7R6hmFIkhbv9quvvyDq3v8bf40ucWfIM+SmFogMAAAAAAAAAAC0FmxviFYnttKrMuk1Z5NPIcNUsMrHdvzYIc0aGwAAAAAAAAAAaJ2o9EKbsbEoqGHH/k2Gbal9oERd/QX6dNjglg4LAAAAAAAAAAC0AiS90OrEVnpt2blWMz/6Vp/kXRy+b5ja687UXnemHCmpLREiAAAAAAAAAABoZdjeEK1ObNKrpLxQW3KX6j8dHo1qz3YbzRkWAAAAAAAAAABoxUh6odXJy8uLazNkK82siGr72RHpzRUSAAAAAAAAAABo5djeEK2KZVnavXt3wntjCzfp9W8eUKnDo3xXurqc+utmjg4AAAAAAAAA/n979x0eVbXvf/yTThJKIHSIQAgBEWkRLkgRVIQAIqgoGMpBRYogqAg26pHuBaVbQJqHpqDSjnBQIr0G8F6agVBCkJIwRNLb74/8su9MMkkmSMok79fz+Jy9Z6291trz8J0zme9eawEoqkh6oUiJiYnJ8lqNUrGqXvaeKty5p65RJyRJt1zK6LQbExUBAAAAAAAAAEA6sgYoUjLv5yVJHdr1VFm351XmeLLxWoyjm5p4uxTk0AAAAAAAAAAAQBFG0gtFirWkV4WazRUbX1HOpv8ri3d2k7OjQ0EODQAAAAAAAAAAFGEkvVDkOTg4qN6uby1eaxBzrZBGAwAAAAAAAAAAiiKSXihSrM30kqSH7oYX8EgAAAAAAAAAAIA9IekFAAAAAAAAAAAAu0fSC0WKtZleqTdPKdWlEAYDAAAAAAAAAADsBkkvFCnWkl6zd3yqOY9VK4TRAAAAAAAAAAAAe+Fc2AMAcpKmNMWmOsnVyfpeXwAAAAAAAAAAABIzvVDEWJvpZU384PfzeSQAAAAAAAAAAMCekPSCXXDIlAtLbtmxcAYCAAAAAAAAAACKJJJeKFKyzvRKP3dIyfS6q1vBDAgAAAAAAAAAANgFkl6wCw6FPQAAAAAAAAAAAFCkFduk15UrV/TRRx+pRYsWql69umrXrq2OHTtq3rx5io2NfWD97Ny5U0FBQWrYsKEqV66shg0bKigoSDt37nxgfZQk2e3pZb684b0nni2g0QAAAAAAAAAAAHvhXNgDyA/bt2/XkCFDFB0dbbwWGxurkJAQhYSEaOXKlVq/fr18fX3vu4/U1FSNGjVKq1atsng9IiJCERER2rp1qwYMGKDPPvtMjo7FNreY79L+//KG0c7uCi73sCLcvPRc+y5KLeRxAQAAAAAAAACAoqXYZWNOnjypV199VdHR0SpdurTGjx+vHTt26Mcff9TAgQMlSaGhoXrppZf0119/3Xc///znP42EV+PGjbV06VL98ssvWrp0qRo3bixJWrlypT755JO/f1MlSHYzvW64eOmpZh/rl15jler3SAGPCgAAAAAAAAAAFHXFbqbX+++/r7i4ODk7O2vjxo1q2bKlUfbEE0+obt26mjBhgkJDQ7VgwQJ98MEHee4jNDRU8+fPlyQ1a9ZM27Ztk7u7uySpefPmCgwMVLdu3RQSEqJ58+apX79+f2tWWUmSXdIrg2+ZYvdPFgAAAAAAAAAAPADFaqbXsWPHdODAAUlS//79LRJeGUaMGKH69etLkpYsWaKkpKQ897N48WIlJydLkmbNmmUkvDJ4eHho1qxZkqTk5GQtWrQoz30gg2USrFkl10IaBwAAAAAAAAAAKMqKVdJr69atxnFQUJDVOo6OjurTp48k6e7du9qzZ0+e+khLS9O2bdskSf7+/mrRooXVei1atFC9evUkSdu2bct1BhPSZfc+OTukSJLaVnUryOEAAAAAAAAAAAA7UaySXhmzvDw9PdW0adNs67Vp08Y4PnjwYJ76uHz5sq5fv56lnZz6iYiI0OXLl/PUDyxVSbyrWnG3CnsYAAAAAAAAAACgiCpWGySdP39eklSnTh05O2d/a/7+/lmusdXZs2eN44yZXNkxLz9//rxq166dp76Kq1+Ct0lp1mdsOUhykJNxnvb/lzd0TU3R+cPvKG7QFsndoyCGCQAAAAAAAAAA7EixSXrFx8crMjJSklSjRo0c63p5ecnT01MxMTG6du1anvqJiIgwjnPrp2bNmsaxrf3Ex8fnaTz2JjExUUpzkqNZYssWpVKT5JSWqvjUVKmYv0dAUZKYmGjxvwCKPuIWsC/ELGBfiFnA/pSUuC1VqlRhDwEAioRik/S6d++ecezp6ZlrfQ8PD8XExCgmJibf+vHw+L8ZSebX5SQiIkIpKSl5GlNxlqL0LyTl4tPfk6sR1wtzOECJdePGjcIeAoA8Im4B+0LMAvaFmAXsT3GOWycnJ/n6+hb2MACgSCg2SS/zGVIuLi651ndzS19eLy4uLt/6cXV1tXpdTqpXr56n8dibvDxVk6ZU3XW6ItfkVD19+a6iZn4rHy/vfBwdgMwSExN148YNValSxeIzDUDRRdwC9oWYBewLMQvYH+IWAEqWYpP0Mp/Cm5SUlGv9hIQESZK7u3u+9WOe4LF1inFJmIrsU9FFrq6OcnZKX+IwxaGM0hyyJhDdXF3k7FRHtSrWVNVX60uOeVsSEcCD4+rqWiI+n4DihLgF7AsxC9gXYhawP8QtAJQMxSbpVbp0aePYliULY2NjJdm2FOL99pPRR+brSrp6jZ6Uj48PXzQAAAAAAAAAAMAD41jYA3hQSpUqpQoVKkiSrl27lmNdk8lkJKxq1KiRp37Mlx/MrZ/w8HDjOK/9AAAAAAAAAAAAwHbFJuklSfXr15ckhYWFKTk5Odt658+fN479/f3z1EeDBg2M4z/++CPHuublee0HAAAAAAAAAAAAtitWSa/WrVtLSl928MSJE9nW27dvn3HcqlWrPPVRq1YtVatWLUs71uzfv19S+uywWrVq5akfAAAAAAAAAAAA2K5YJb26detmHH/77bdW66Smpmrt2rWSpHLlyqldu3Z56sPBwUFdu3aVlD5j7MiRI1brHTlyxJhR1rVrVzk4OOSpHwAAAAAAAAAAANiuWCW9AgICjNleq1at0uHDh7PUWbBggc6dOydJGjp0qFxcXCzK9+zZIy8vL3l5eWnYsGFW+xk2bJicnJwkSWPHjlVcXJxFeVxcnMaOHStJcnZ2zrYdAAAAAAAAAAAAPBjFKuklSTNmzJC7u7uSk5P1/PPPa86cOTpy5Ih+++03jR49WhMmTJAk+fn5acSIEffVh5+fn9566y1JUkhIiDp37qyNGzcqJCREGzduVOfOnRUSEiJJeuutt1S3bt0Hc3MAAAAAAAAAAACwyrmwB/CgNWnSRMuWLdOQIUMUHR2tKVOmZKnj5+en9evXq0yZMvfdz/jx43Xr1i2tXr1ap06d0quvvpqlTv/+/fXxxx/fdx8AAAAAAAAAAACwTbFLeklSYGCg9u7dqyVLlmjHjh2KiIiQi4uLfH191bNnTw0ePFgeHh5/qw9HR0ctWLBAPXr00PLlyxUSEqLIyEh5e3urWbNmGjRokDp16vSA7ggAAAAAAAAAAAA5cTCZTGmFPQiUHPHx8bp69ap8fHxUqlSpwh4OgFwQs4D9IW4B+0LMAvaFmAXsD3ELACVLsdvTCwAAAAAAAAAAACUPSS8AAAAAAAAAAADYPZJeAAAAAAAAAAAAsHskvQAAAAAAAAAAAGD3SHoBAAAAAAAAAADA7pH0AgAAAAAAAAAAgN0j6QUAAAAAAAAAAAC7R9ILAAAAAAAAAAAAdo+kFwAAAAAAAAAAAOweSS8AAAAAAAAAAADYPZJeAAAAAAAAAAAAsHskvQAAAAAAAAAAAGD3SHoBAAAAAAAAAADA7pH0AgAAAAAAAAAAgN0j6YUC5+TkVNhDAJAHxCxgf4hbwL4Qs4B9IWYB+0PcAkDJ4WAymdIKexAAAAAAAAAAAADA38FMLwAAAAAAAAAAANg9kl4AAAAAAAAAAACweyS9AAAAAAAAAAAAYPdIegEAAAAAAAAAAMDukfQCAAAAAAAAAACA3SPpBQAAAAAAAAAAALtH0gsAAAAAAAAAAAB2j6QXCsSVK1f00UcfqUWLFqpevbpq166tjh07at68eYqNjS3s4QFFWkhIiGbOnKlevXqpYcOGqly5smrUqKGAgAANHz5cBw4cyFN7O3fuVFBQkNFWw4YNFRQUpJ07d9rcRnJyspYtW6bAwEDVrVtXVatWVdOmTTV69GidOXPG5nYiIyM1depUPf744/Lx8ZGPj48ef/xxTZ06VVFRUXm6L8AeTJw4UV5eXsZ/e/bsyfUaYhYoWFevXtW0adPUoUMH1a1bV1WqVNEjjzyiwMBATZ06VadPn87xemIWKDiJiYlauXKlnn/+edWvX9/4nvzYY49p+PDhOnTokE3tELfA/bt165b+/e9/a+rUqXrxxRfl6+trfNcdNmxYntsrjvF4+vRpjR49Wk2bNlXVqlVVt25dBQYGatmyZUpOTra5HQCAbRxMJlNaYQ8Cxdv27ds1ZMgQRUdHWy338/PT+vXr5evrW8AjA4q+wMBAm5Jaffr00bx58+Tq6pptndTUVI0aNUqrVq3Kts6AAQP02WefydEx+2ciIiMj1bt3bx0/ftxquZubm2bPnq0BAwbkOOajR48qKChIN27csFpetWpVffvttwoICMixHcBenDp1Sk8++aTFH7abN29Wu3btrNYnZoGC98UXX2jKlCmKiYnJts7QoUM1Y8aMLK8Ts0DBunLlil5++eVcf8B+4403NHPmTDk4OGQpI26Bv8/Lyyvbsr59+2rx4sU2tVNc43HFihV67733lJiYaLU8ICBA69evl7e3d47tAABsR9IL+erkyZPq0qWL4uLiVLp0ab399ttq166d4uLitHHjRq1YsUJSeuLr119/VZkyZQp5xEDR0qxZM4WFhalatWp67rnn1Lp1a/n4+CglJUWHDx/WwoULFRERIUl68cUX9fXXX2fb1uTJkzV37lxJUuPGjTVq1CjVqVNHYWFh+vzzz3Xq1ClJ0jvvvKMJEyZYbSMlJUXdu3c3EnHPPvusBg4cqPLly+vo0aP69NNPdevWLTk6OmrdunXq1KmT1XbCw8PVoUMH3b59W87OznrzzTfVuXNnSdLPP/+shQsXKjk5WZUqVdLu3btVo0aN+3sDgSIiNTVVTz/9tI4fP65KlSrp1q1bknJOehGzQMGaPXu2pk6dKin9u+nAgQPVrFkzlS1bVnfu3NGpU6e0ZcsWBQQEaNq0aVmuJ2aBgpOUlKT27dsbCa9HHnlEb775purVq6d79+7pwIEDWrhwoZHAnjhxot5+++0s7RC3wN9nnvSqWbOm/P399csvv0jKW9KrOMbjjh071KdPH6Wmpqpy5cp699139dhjj+nOnTtasWKFNm/eLElq3bq1tmzZIicnJ5veKwBAzkh6IV9lzFJxdnbWtm3b1LJlS4vyefPmGV9Wxo0bpw8++KAwhgkUWS+//LL69OmjHj16WP0CHBkZqc6dOys0NFSStHXrVrVp0yZLvdDQULVq1UrJyclq1qyZtm3bJnd3d6M8NjZW3bp1U0hIiJydnXX48GGrsy9XrVqlkSNHSpJef/11ffrppxblFy9eVIcOHRQdHS1fX18dPnxYzs7OWdoZMmSI1q1bJ0lavny5evbsaVG+adMmDRo0SFLe/lACiqpFixbpww8/lL+/v7p37645c+ZIyj7pRcwCBSs4OFjPPfecpPTZ0/Pnz5eLi4vVuomJiVlmVhOzQMH68ccfNXDgQElSy5YttX379izflU+cOKFOnTopKSlJ5cqV04ULFyzihbgFHoxp06apefPmat68uSpXrqzLly+rSZMmkmz/t1oc4zEpKUktWrTQpUuXVLZsWQUHB6tOnToWdcaMGWM8uLpw4UIFBQXl9lYBAGzAnl7IN8eOHTOerunfv3+WhJckjRgxQvXr15ckLVmyRElJSQU6RqCoW7dunXr16pXtE1/e3t765JNPjPMff/zRar3FixcbS6rNmjXL4g8ISfLw8NCsWbMkpa9/vmjRIqvtLFiwQJJUvnx5TZkyJUu5r6+v8RTtxYsXtWXLlix1bty4oQ0bNkiSnnrqqSx/QEhSr1699NRTT0lKfw+yW1ICsAcZ+wNJ0pw5c7L9Id0cMQsUnNTUVL3zzjuSpEaNGmnBggU5xqm1pYSJWaBgme/V9fbbb1v9rty0aVNjZsbdu3d17tw5i3LiFngwPvzwQ3Xp0kWVK1e+7zaKYzxu2bJFly5dkpT+OZU54SVJU6ZMMWbKzZ8/3+o9AQDyjqQX8s3WrVuN4+yeVnF0dFSfPn0kpf8hsmfPngIZG1CcmM8SyfhSbS4tLU3btm2TJPn7+6tFixZW22nRooXq1asnSdq2bZvS0iwnAoeGhho/FvTq1UseHh5W23nllVeMY2t/RGzfvl2pqamSsv9sMG8nNTVV27dvz7YeUNSNGTNG9+7dU9++fdW2bdtc6xOzQMH65ZdfdOHCBUnS6NGjrT7xnRNiFih45g9L1q5dO9t65j8ym19D3AJFR3GNR/PfxMz7NOfh4aFevXpJks6ePWus4AIA+HtIeiHfZMzy8vT0VNOmTbOtZ74U28GDB/N7WECxY74hrrUNfS9fvqzr169LktWlD81llEdEROjy5csWZRkxnVs7VapUkZ+fnyTrMW1rO3w2oDjYtGmTfv75Z5UvX95iVmZOiFmgYP3www+SJAcHB2NWiCTduXNHFy5c0J07d3K8npgFCl5GDEjWH/rKEBYWJik9vs2XQiNugaKjuMZjxmv16tVTlSpV7rsdAEDekfRCvjl//ryk9Kfrcnpi1t/fP8s1AGy3d+9e4zhjuVBzZ8+eNY4znozLjnl55ng0XxLG1nauXbtmbCCeuZ2yZcvm+OW/atWqKlu2rNWxAPbAZDLp/fffl5S+Mbe3t7dN1xGzQME6evSoJOmhhx5SmTJltGHDBj3++OOqU6eOAgICVKdOHT322GOaP3++EhISslxPzAIF78UXXzT+/X7++edKSUnJUufkyZPasWOHJKl3795GfYm4BYqS4hiP9+7dU3h4eJ7GYq0dAMD9IemFfBEfH6/IyEhJUo0aNXKs6+XlJU9PT0npXzgA2C41NVWfffaZcZ6xNIK5iIgI4zi3eKxZs6ZxnDke76edtLQ0i+vM28mtDfM6fDbAHk2cOFE3btxQq1at1L9/f5uvI2aBgpOammr8wOTt7a1x48Zp8ODBOn36tEW90NBQjR8/Xj169JDJZLIoI2aBguft7a0lS5bIw8NDBw8eVMeOHbVmzRodOXJEu3fv1owZM9S9e3clJiaqSZMmWWZbE7dA0VEc4/FB3RMA4P6Q9EK+uHfvnnGckdDKScZay5mfsAGQs4ULF+rYsWOSpGeffdbqUqJ5iUfzdc/Nr/s77WSO64x2+GxAcbZ//36tXLlSzs7OmjNnjhwcHGy+lpgFCk50dLSxb8fp06f1xRdfqGrVqvryyy916dIlXb9+XVu3bjX2Fzl06JBGjBhh0QYxCxSOrl27avfu3RowYIB+//13DRs2TJ06dVLPnj01Y8YMubu7a/r06dq+fbsqV65scS1xCxQdxTEeH9Q9AQDuD0kv5Iv4+Hjj2MXFJdf6bm5ukqS4uLh8GxNQ3Ozdu1eTJ0+WJFWqVElz5syxWi8v8ejq6mr1uszn5vVyaydzXGe0Y8tnQ0Y7fDbAniQmJmr06NFKS0vT8OHD1bBhwzxdT8wCBcf8R6r4+Hh5eHho8+bNeumll+Tl5SV3d3e1adNGP/30kxo1aiQpfdP7jCURM67LQMwCBScxMVFr167Vtm3blJaWlqX85s2bWr9+vXbv3p2ljLgFio7iGI95uaeM38MyXwcAuH8kvZAvSpUqZRwnJSXlWj9jfwR3d/d8GxNQnJw5c0b9+vVTcnKySpUqpeXLl6tSpUpW6+YlHhMTE61el/ncvF5u7WSO64x2bPlsyGiHzwbYk//+7//W+fPnVbNmTY0bNy7P1xOzQMHJHDf9+/e3uveGu7u7xo8fb5xv3LjRahvELFAwYmJi9Nxzz2nOnDm6c+eORo0apcOHD+vmzZu6cuWKNm3apNatWyskJERBQUFasGCBxfXELVB0FMd4zMs9me8XmvmeAAD3h6QX8kXp0qWNY1uWXYiNjZVk2/RxoKS7dOmSnn/+eZlMJjk5OWnp0qVq06ZNtvXzEo8ZsZj5ur/TTua4zmiHzwYUR+fPn9fcuXMlSbNmzbqvf7vELFBwMsfNk08+mW3dJ554Qs7OzpKkkJAQq20Qs0DBmDFjhg4cOCBJmj9/viZPnix/f3+5urqqbNmy6tixozZv3qx27dopLS1NEyZM0O+//25cT9wCRUdxjMcHdU8AgPtD0gv5olSpUqpQoYKk3DfiNJlMxpcAWzYKBUqy69evq2fPnrp+/bocHBy0YMECdevWLcdrqlevbhznFo/h4eHGceZ4vJ92HBwcLK4zb8eWTXoz6vDZAHuxaNEiJSYmqnbt2oqLi9P333+f5b8zZ84Y9X/77Tfj9Yz/LyRmgYLj5uamihUrGuc5/dstVaqUvL29JUm3b982XidmgYKVlpam1atXS5L8/Pz0yiuvWK3n7Oysjz76SJKUmpqqf/3rX0YZcQsUHcUxHqtVq5bnsVhrBwBwf0h6Id/Ur19fkhQWFqbk5ORs650/f9449vf3z/dxAfYqMjJSvXr10qVLlySlzyLp27dvrtc1aNDAOP7jjz9yrGtenjkeM2I6L+3UqFEjy1NvGe1ER0frxo0b2bbx559/Kjo62upYgKIqY3mSS5cu6bXXXrP6308//WTUnz17tvF6xo/oxCxQsMxjLiUlJce6GeUZM74yX0/MAvnv5s2bunPnjiSpcePGOdZt2rSpcWweV8QtUHQUx3gsU6aMatasmaexWGsHAHB/SHoh37Ru3VpS+lTuEydOZFtv3759xnGrVq3ye1iAXbp7966ef/55nT17VpI0adIkDR482KZra9WqZTxpZh5v1uzfv19S+tNttWrVsijLiOnc2rlx44ZCQ0MlWY9pW9vhswElFTELFKzHH3/cOM54sMSa6OhoRUZGSrJ8gpuYBQqWedI5p4crJcu9dJycnIxj4hYoOoprPGa89scff+SYPCOuAeDBI+mFfGO+5Nq3335rtU5qaqrWrl0rSSpXrpzatWtXIGMD7ElsbKxefvllnTx5UpI0ZswYjR492ubrHRwc1LVrV0npMyuPHDlitd6RI0eMmZddu3aVg4ODRbmfn5/x1NumTZss1h43Z750TPfu3bOUBwYGytEx/f9+svtsMG/H0dFRgYGB2dYDipLFixfLZDLl+N+4ceOM+ps3bzZez/jDnZgFClaPHj2M461bt2Zbb8uWLUpLS5Nk+YMYMQsUrPLly6ts2bKS0uMqp8SX+Y/J5j+QE7dA0VFc49H8NzHzPs3FxsZq06ZNktJnvPn5+WXbHwDAdiS9kG8CAgKMHwRWrVqlw4cPZ6mzYMECnTt3TpI0dOhQubi4FOgYgaIuMTFR/fr108GDByWlx8nHH3+c53aGDRtmPN06duxYxcXFWZTHxcVp7NixktKfnh02bJjVdkaMGCFJunPnjiZOnJilPCwsTHPnzpUk+fr6Wv0jokqVKurdu7ckadeuXfrxxx+z1Pnhhx+0a9cuSdLLL7+sKlWq2HSfQHFBzAIFp1GjRurUqZMk6bvvvlNwcHCWOjdu3NDUqVMlSa6urgoKCrIoJ2aBguPo6KhnnnlGUvp+t59++qnVeiaTSZMmTTLOu3TpYlFO3AJFR3GMx+7du6t27dqSpLlz5yosLCxLnQkTJshkMkmSRo4cafWeAAB552AymdIKexAovk6ePKkuXbooLi5OpUuX1jvvvKN27dopLi5OGzdu1PLlyyWlP5Hz66+/qkyZMoU7YKCI6d+/vzZv3ixJat++vaZPn57liTZzrq6u2T4dNnnyZOMLfuPGjTV69GjVqVNHYWFh+uyzz3Tq1ClJ0jvvvKMJEyZYbSMlJUXdunUzknA9evTQwIED5eXlpWPHjmn27Nm6deuWHB0dtW7dOuNHxMzCw8PVoUMH3b59W87OzhoxYoQ6d+4sSfr555+1YMECJScnq2LFigoODmZDXxQr06dP18yZMyWlz/TKbpYzMQsUnNDQUD311FO6e/euSpUqpWHDhqlTp05yd3fXsWPHNHfuXGMj+smTJ2vUqFFZ2iBmgYJz/vx5dejQwZjJ0aVLF/Xt21e1a9dWQkKCjhw5osWLFys8PFyS9MQTT1j94Zq4Bf6+AwcO6OLFi8Z5VFSUxo8fLyl9ub7+/ftb1M/84EiG4hiPO3bsUJ8+fZSamqrKlStrzJgxCggIkMlk0ooVK4y9flu3bq0tW7ZYLMMKALh/JL2Q77Zv364hQ4YYG3xm5ufnp/Xr18vX17eARwYUfV5eXnmq7+Pjo99//91qWWpqqt566y2tXr062+v79++vzz//3FjOwZrIyEj17t1bx48ft1ru5uam2bNna8CAATmO9ejRowoKCsp2ffMqVaro22+/1WOPPZZjO4C9sTXpRcwCBevAgQMaOHCgbt68abXcwcFB7777brYzrolZoGDt3r1br732mrHXXnbat2+vlStXWv1eTdwCf9+wYcO0Zs0am+tnzGzKrLjG44oVK/Tee+8pMTHRanlAQIDWr18vb2/vHNsBANiOpBcKxJUrV7RkyRLt2LFDERERcnFxka+vr3r27KnBgwfLw8OjsIcIFEkPMumVYceOHVq+fLlCQkIUGRkpb29vNWvWTIMGDcr2SbfMkpOTtWLFCn333Xc6d+6cYmNjVbVqVT3xxBMaOnSoHn74YZvaiYyM1OLFi7Vt2zZduXJFkvTQQw+pa9euGj58uCpUqGBTO4A9sTXplYGYBQpOVFSUvvjiC23dulVXrlxRYmKiqlSporZt2+qNN95QkyZNcm2DmAUKTlRUlFatWqWdO3fq7Nmzunv3rpydnVW5cmU1b95cL774otW9fzIjboH796CSXhmKYzyePn1aX3zxhYKDg/Xnn3/Kw8ND9evXV+/evTVgwAA5Ozvb1A4AwDYkvQAAAAAAAAAAAGD3sp8PDAAAAAAAAAAAANgJkl4AAAAAAAAAAACweyS9AAAAAAAAAAAAYPdIegEAAAAAAAAAAMDukfQCAAAAAAAAAACA3SPpBQAAAAAAAAAAALtH0gsAAAAAAAAAAAB2j6QXAAAAAAAAAAAA7B5JLwAAAAAAAAAAANg9kl4AAAAAAAAAAACweyS9AAAAAAAAAAAAYPdIegEAAAB5MH36dHl5ecnLy0vTp08v7OHkqz179hj32q1bt8IeDgAAAAAAOXIu7AEAAAAAGbp166Z9+/bd17V9+/bV4sWLH/CIAAAAAACAvWCmFwAAAAAAAAAAAOweM70AAABQJDVv3lwBAQE213/sscfycTQAAAAAAKCoI+kFAACAIqlTp0764IMPCnsYWXzwwQdFclwAAAAAAJR0LG8IAAAAAAAAAAAAu0fSCwAAAAAAAAAAAHaP5Q0BAABQbD366KO6evWqJOnkyZOqVauWzp8/r2XLlunXX39VRESEJMnHx0ddu3bV4MGDVaVKlRzbnD59umbOnClJGjduXI5LHQYHB2vDhg06fvy4wsPDFRMTI1dXV5UvX161atVSkyZN1KFDBz355JNydXXNsd8jR45o/fr12rNnj65fv674+Hh5e3vr4YcfVufOnRUUFCRPT0+b35sLFy7oq6++0q5du3Tt2jW5urqqZs2aCgwM1D/+8Q/VqFHD5rbMnTt3TuvWrdPu3bt19epVmUwmlS1bVrVr19aTTz6pV199VdWqVcu1nXv37mn9+vX697//rdOnTysyMlJJSUny8PBQlSpV5Ovrq5YtWyowMFANGza8r7ECAAAAAIoXB5PJlFbYgwAAAAAkqVu3btq3b5+k3BNKtsic9Nq9e7fGjh2rhIQEq/W9vLy0aNEide3aNds2bUl6xcTE6PXXX9f27dttGue8efM0YMAAq2UxMTEaOXKkNm7cmGMbVatW1fz589WpU6dc+/v666/18ccfKz4+3mp5uXLltGTJEpUuXVrPPvusJKlNmzbaunVrtm0mJCTo/fff18qVK5WSkpJtPXd3d02ePFlvvPFGtnUOHz6sf/zjH0ZSMje3b9+WszPP8wEAAABAScdfhgAAACgRtm3bZiSoqlevrlatWsnT01OhoaE6dOiQUlNTZTKZNHDgQK1du1ZPPfXUfff1xhtvWCS8fH191bhxY5UvX15JSUm6ffu2Tp8+rStXruTYTmxsrHr06KFjx44Zr1WrVk2tW7eWp6enLl68qIMHDyolJUV//vmn+vbtq6VLl+q5557Lts1vvvlGY8aMMc5dXFzUtm1b+fj46M6dO9q7d6/u3LmjgQMHavz48Tbdb0xMjF544QUdPHjQeK1OnTpq2rSpvLy8dOfOHR06dEjXr19XXFycxo4dq7/++kvvvvtulrbCw8P1wgsv6K+//jLG17x5c9WpU0ceHh6KiYnRlStX9L//+7+Kjo62aXwAAAAAgJKBpBcAAABKhIkTJ8rR0VFTpkzR8OHD5ej4f9vbnj17VoMGDdKZM2eUlJSk4cOH69ChQ/Ly8spzP7///rsxI6p06dL65ptvsp19denSJX333XeqVKmS1fLx48cbCS8nJyd98sknGjJkiMXYL1y4oNdee00nTpxQcnKyRo4cqaZNm6pWrVpZ2rtw4YLFzLQ2bdroyy+/tFjKMCEhQZMmTdLixYv1z3/+06Z7fvfdd42El5+fn+bOnat27dpZ1ElJSdHy5cv14YcfKiEhQdOmTVO7du3UsmVLi3oLFy40El6tW7fWsmXLrC6HmJycrIMHD2rlypVycHCwaZwAAAAAgOKNpBcAAACKpJ07dyoqKsrm+h9++KHKly+fbXliYqImTZqkESNGZClr0KCBfvjhBz3++OOKjIzUjRs3tHDhQn300Ud5HveBAweM46FDh+a43GDt2rUtZl2ZCwsL0zfffGOcz5gxQ4MHD85Sr27duvrhhx/Uvn17XblyRdHR0Zo1a5YWLlyYpe6MGTOMJQ0ffvhhbdiwQR4eHhZ13NzcNH36dMXExGjlypU536yk/fv3a+3atZLSZ3f9/PPP8vb2zlLPyclJr732mkqVKqU333xTKSkpmjVrlr777juLeubv38KFC7Pd/8vZ2Vlt27ZV27Ztcx0jAAAAAKBkIOkFAACAIun48eM6fvy4zfVHjBiRY9KrVq1aVhNeGapUqaKxY8dq3LhxkqTVq1frww8/zPMsooxZSpKsJn9stWLFCqWmpkpK35vs9ddfz7aul5eXJk+erEGDBkmSvvvuO02bNk3lypUz6phMJv3000/G+eTJk7MkvMxNmTJF33//vWJiYnIcp3ly7ZNPPsn1noOCgvT555/r/Pnz2rVrl6KiolShQgWj/EG9fwAAAACAkscx9yoAAACA/evdu7ecnXN+5uvll1+Wk5OTJOn69ev6448/8tyP+VKBa9euVWxsbJ7bkKTffvvNOH7llVdyTb51797dSPolJCToyJEjFuWHDx9WQkKCJKlSpUp6+umnc2zPy8tLgYGBOdZJTk7W7t27JUlly5ZVly5dcqyfIWPpw7S0NIt9wCTL9898phsAAAAAALlhphcAAACKpHHjxlnsP/V3tWjRItc6Xl5eqlevns6ePStJOnXqlPz9/fPUzzPPPCNPT0/FxMTo5MmTatmypfr166fOnTurcePGRlItJ2lpafr999+N8//6r//K9RoXFxcFBAToP//5jyTp5MmTFomtU6dOGcfNmze32BcsOy1atMiy/KC5//mf/zFmgjk7O+v999/PtU1JFjP4rl27ZlHWq1cvI+E3adIk/frrr+rdu7c6duxokRADAAAAACAzkl4AAAAoEWrWrGlzvYyk1+3bt/PcT4UKFTRv3jwNHTpUSUlJCg8P14wZMzRjxgyVLl1aAQEBatOmjbp06aLGjRtbbePu3btKSkoyzn18fGzq+6GHHjKOIyMjLcrM78XW9nJ7z/7880/jOCoqSl999ZVN7ZozmUwW5wMGDNB//vMfbd26VZIUHBys4OBgYzyPP/642rZtq27durH8IQAAAADAAssbAgAAoETIaf+q7Ordu3fvvvp64YUXtGvXLnXv3l0uLi4W7QUHB2vatGlq3769OnTooP3792e5PvM+Wg9i7OZturu729Sep6dnjuXR0dE2tZOT5ORki3MnJyetXr1a8+bNU4MGDSzKwsPDtX79er311ltq0KCBRo4cqTt37vztMQAAAAAAigdmegEAAKBEsHVvLfN6pUuXvu/+GjdurNWrV8tkMmn//v06ePCgDh48qJCQEGMW14kTJ/Tss89q6dKl6tmzp3Ft5mRTbGxsrgmo3MZufn1cXJxN95A5+ZaZeZLtkUce0b59+2xqNzcODg4aMGCABgwYoNDQUO3bt08HDx7UgQMHdOnSJUlSUlKSVq1apb1792rnzp2qWLHiA+kbAAAAAGC/mOkFAACAEiE8PNymeuZ7TD2I5fO8vLzUtWtXTZkyRTt27NCFCxe0cOFCY+nAlJQUvfvuuxaJqHLlylnMELN17FeuXMl27OZJoatXr9rUXub9tjKrXLmycXzz5k2b2swrPz8/DRw4UIsXL9aJEyd09OhRvfnmm8beaGFhYZo5c2a+9A0AAAAAsC8kvQAAAFAiHDlyJNc6JpNJ58+fN86bNGnywMdRtmxZBQUFafPmzXJzc5OUvv/W4cOHjToODg569NFHjfNDhw7l2m5ycrKOHz9unGceu/n+YSEhIUpNTc21zdzes0cffdS4h1u3bunixYu5tvl3+fn5aerUqfrggw+M17Zv357v/QIAAAAAij6SXgAAACgRvv/+e6WkpORYZ8OGDUadqlWrql69evk2njp16ljsWXXr1i2L8vbt2xvHa9asUVpaWo7tbd26VVFRUZKkUqVKqUWLFhblLVu2NBJUN2/e1C+//JJje3fv3s01meTu7m4xzq+//jrH+g9SYGCgcZxfs8wAAAAAAPaFpBcAAABKhLCwMC1atCjb8ps3b2rWrFnGeb9+/eTg4JDnfiIjI22ql5KSohs3bhjnlSpVsigfOHCgHB3Tv66fPHlSy5cvz7Ytk8mkCRMmGOcvvPCCypUrZ1HHy8tLPXr0MM4nTJiQ495ekyZN0r1793K9j1GjRhnHX375pXbv3p3rNRnM7z+Dre+f+dKLmd87AAAAAEDJRNILAAAAJYKrq6smTpyoxYsXZ1na79y5c+rZs6cx26py5cp6880376uf8ePHKzAwUGvWrJHJZLJaJyoqSm+99Zb+/PNPSelLHrZs2dKiTp06dTRo0CDj/L333tNXX32VZewXL17U888/r8uXLxttjR071mq/Y8eONWZ7nT59Wi+99JIiIiIs6iQkJOjjjz/WN998I1dX11zvt23bturbt6+k9CUWX3rpJc2ZMyfbhFl8fLy2bNmivn37GteZa9SokUaPHq29e/dmuwRjSEiIxT0+/fTTuY4TAAAAAFD8OZhMppzXSQEAAAAKSLdu3bRv3z5JUvPmzRUQEGDzte7u7poyZYrFa48++qiuXr0qSZo+fbqxD1SNGjXUqlUreXp6KjQ0VAcPHjQSLM7OzvrXv/6lZ555xmo/06dP18yZMyVJ48aNs9hbSpKGDRumNWvWSJKcnJzk7+8vf39/eXl5KS4uTtevX9ehQ4eUmJhoXPP5559r4MCBWfqKjY1V9+7dLfbqMh97WFiY9u/fbyzJ6OzsrKVLl+q5557L9n36+uuvNWbMGOPc1dVVbdu2lY+Pj0wmk/bs2aOoqCi5urpq/PjxGj9+vCSpTZs22rp1q9U2ExIS1LdvX4slEz08PBQQEKCaNWvKzc1Nd+/eVVhYmM6cOaOEhARJUtOmTbPMDPPy8jKOy5Qpo0aNGsnHx0eenp6KjIzUH3/8oTNnzhh1KlasqD179qhatWrZ3jMAAAAAoGRwLuwBAAAAANYcP37cItmTm7Jly2ZJepnr2rWr3Nzc9P777+vatWv6/vvvs9QpV66cFixYkG3CyxalS5c2jlNSUnTmzBmLJI25MmXK6JNPPrGa8JLSE0c//fSTRo4cqU2bNklStmOvWrWq5s+fr06dOuU4vtdff10pKSmaMGGCEhISlJiYmGV/r7Jly2rJkiUqU6ZMjm1lcHNz04YNGzRjxgwtXLhQsbGxio2N1Z49e7K9xsXFJcu+Y1L6+5cxS+yvv/7SgQMHdODAAattNGrUSMuWLSPhBQAAAACQRNILAAAAJcirr76q1q1ba9myZQoODjaW9nvooYfUpUsXvfHGG6paterf6mP27Nl6/fXXtXv3bh09elRnzpxReHi47t27J2dnZ1WoUEENGjRQx44d1adPn1z3oypdurS++eYbDRs2TOvWrdPevXt1/fp1xcfHy9vbWw8//LA6d+6sfv36ydPT06YxDhkyRE899ZS+/PJL7dq1SxEREXJ1dVWNGjXUpUsXDRo0SD4+PjkmrTJzcnLSRx99pCFDhmjNmjUKDg7W2bNnFRUVpaSkJJUpU0Y+Pj5q2LCh2rVrp2eeeUYVK1bM0s7Fixe1f/9+7d27VyEhIbpw4YJu3bql+Ph4eXh4qHr16mrSpIl69Oihrl27GvueAQAAAADA8oYAAAAotsyXNzx58qRq1apVyCMCAAAAAAD5hcciAQAAAAAAAAAAYPdIegEAAAAAAAAAAMDukfQCAAAAAAAAAACA3SPpBQAAAAAAAAAAALtH0gsAAAAAAAAAAAB2j6QXAAAAAAAAAAAA7J6DyWRKK+xBAAAAAAAAAAAAAH8HM70AAAAAAAAAAABg90h6AQAAAAAAAAAAwO6R9AIAAAAAAAAAAIDdI+kFAAAAAAAAAAAAu0fSCwAAAAAAAAAAAHaPpBcAAAAAAAAAAADsHkkvAAAAAAAAAAAA2D2SXgAAAAAAAAAAALB7/w92QUae4mF/NQAAAABJRU5ErkJggg==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1038" y="2005013"/>
            <a:ext cx="10829925" cy="284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44314226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양쪽 모서리가 둥근 사각형 20"/>
          <p:cNvSpPr/>
          <p:nvPr/>
        </p:nvSpPr>
        <p:spPr>
          <a:xfrm>
            <a:off x="9447399" y="1082299"/>
            <a:ext cx="2609677" cy="5775701"/>
          </a:xfrm>
          <a:prstGeom prst="round2SameRect">
            <a:avLst>
              <a:gd name="adj1" fmla="val 19257"/>
              <a:gd name="adj2" fmla="val 0"/>
            </a:avLst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양쪽 모서리가 둥근 사각형 4"/>
          <p:cNvSpPr/>
          <p:nvPr/>
        </p:nvSpPr>
        <p:spPr>
          <a:xfrm>
            <a:off x="525417" y="319314"/>
            <a:ext cx="11161486" cy="6538686"/>
          </a:xfrm>
          <a:prstGeom prst="round2SameRect">
            <a:avLst>
              <a:gd name="adj1" fmla="val 9802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24000" tIns="108000" rtlCol="0" anchor="t"/>
          <a:lstStyle/>
          <a:p>
            <a:pPr lvl="0" latinLnBrk="0">
              <a:defRPr/>
            </a:pPr>
            <a:endParaRPr lang="en-US" altLang="ko-KR" sz="2800" i="1" kern="0" dirty="0">
              <a:solidFill>
                <a:prstClr val="white"/>
              </a:solidFill>
              <a:latin typeface="a로케트" pitchFamily="18" charset="-127"/>
              <a:ea typeface="a로케트" pitchFamily="18" charset="-127"/>
            </a:endParaRPr>
          </a:p>
          <a:p>
            <a:endParaRPr lang="ko-KR" altLang="en-US" sz="1600" dirty="0"/>
          </a:p>
        </p:txBody>
      </p:sp>
      <p:sp>
        <p:nvSpPr>
          <p:cNvPr id="6" name="직사각형 5"/>
          <p:cNvSpPr/>
          <p:nvPr/>
        </p:nvSpPr>
        <p:spPr>
          <a:xfrm>
            <a:off x="950685" y="1248229"/>
            <a:ext cx="10290629" cy="5609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5"/>
          <p:cNvGrpSpPr/>
          <p:nvPr/>
        </p:nvGrpSpPr>
        <p:grpSpPr>
          <a:xfrm>
            <a:off x="9243004" y="677848"/>
            <a:ext cx="1503554" cy="408789"/>
            <a:chOff x="9128703" y="537029"/>
            <a:chExt cx="1815068" cy="493485"/>
          </a:xfrm>
        </p:grpSpPr>
        <p:sp>
          <p:nvSpPr>
            <p:cNvPr id="7" name="모서리가 둥근 직사각형 6"/>
            <p:cNvSpPr/>
            <p:nvPr/>
          </p:nvSpPr>
          <p:spPr>
            <a:xfrm>
              <a:off x="10450286" y="537029"/>
              <a:ext cx="493485" cy="493485"/>
            </a:xfrm>
            <a:prstGeom prst="roundRect">
              <a:avLst/>
            </a:prstGeom>
            <a:solidFill>
              <a:srgbClr val="E27D45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모서리가 둥근 직사각형 7"/>
            <p:cNvSpPr/>
            <p:nvPr/>
          </p:nvSpPr>
          <p:spPr>
            <a:xfrm rot="2700000">
              <a:off x="10648042" y="585560"/>
              <a:ext cx="97972" cy="396421"/>
            </a:xfrm>
            <a:prstGeom prst="roundRect">
              <a:avLst>
                <a:gd name="adj" fmla="val 50000"/>
              </a:avLst>
            </a:prstGeom>
            <a:solidFill>
              <a:srgbClr val="FFE1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모서리가 둥근 직사각형 8"/>
            <p:cNvSpPr/>
            <p:nvPr/>
          </p:nvSpPr>
          <p:spPr>
            <a:xfrm rot="18900000">
              <a:off x="10642315" y="585559"/>
              <a:ext cx="97972" cy="396421"/>
            </a:xfrm>
            <a:prstGeom prst="roundRect">
              <a:avLst>
                <a:gd name="adj" fmla="val 50000"/>
              </a:avLst>
            </a:prstGeom>
            <a:solidFill>
              <a:srgbClr val="FFE1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9787929" y="537029"/>
              <a:ext cx="493485" cy="493485"/>
            </a:xfrm>
            <a:prstGeom prst="roundRect">
              <a:avLst/>
            </a:prstGeom>
            <a:solidFill>
              <a:srgbClr val="00B0F0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9871793" y="711835"/>
              <a:ext cx="325756" cy="211804"/>
            </a:xfrm>
            <a:prstGeom prst="roundRect">
              <a:avLst>
                <a:gd name="adj" fmla="val 0"/>
              </a:avLst>
            </a:prstGeom>
            <a:solidFill>
              <a:srgbClr val="00B0F0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9871793" y="639885"/>
              <a:ext cx="325756" cy="72987"/>
            </a:xfrm>
            <a:prstGeom prst="roundRect">
              <a:avLst>
                <a:gd name="adj" fmla="val 0"/>
              </a:avLst>
            </a:prstGeom>
            <a:solidFill>
              <a:srgbClr val="FFE1BB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9128703" y="537029"/>
              <a:ext cx="493485" cy="493485"/>
            </a:xfrm>
            <a:prstGeom prst="roundRect">
              <a:avLst/>
            </a:prstGeom>
            <a:solidFill>
              <a:srgbClr val="00B0F0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모서리가 둥근 직사각형 14"/>
            <p:cNvSpPr/>
            <p:nvPr/>
          </p:nvSpPr>
          <p:spPr>
            <a:xfrm>
              <a:off x="9212567" y="849435"/>
              <a:ext cx="325756" cy="72987"/>
            </a:xfrm>
            <a:prstGeom prst="roundRect">
              <a:avLst>
                <a:gd name="adj" fmla="val 0"/>
              </a:avLst>
            </a:prstGeom>
            <a:solidFill>
              <a:srgbClr val="FFE1BB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오른쪽 대괄호 19"/>
          <p:cNvSpPr/>
          <p:nvPr/>
        </p:nvSpPr>
        <p:spPr>
          <a:xfrm rot="16200000">
            <a:off x="5815238" y="-4570912"/>
            <a:ext cx="561521" cy="10648951"/>
          </a:xfrm>
          <a:prstGeom prst="rightBracket">
            <a:avLst>
              <a:gd name="adj" fmla="val 93981"/>
            </a:avLst>
          </a:prstGeom>
          <a:ln w="60325">
            <a:gradFill flip="none" rotWithShape="1">
              <a:gsLst>
                <a:gs pos="32000">
                  <a:schemeClr val="accent1"/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1132461" y="1403482"/>
            <a:ext cx="9927425" cy="551543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a시월구일2" pitchFamily="18" charset="-127"/>
                <a:ea typeface="a시월구일2" pitchFamily="18" charset="-127"/>
              </a:rPr>
              <a:t>SUB TITLE :// 6-4: </a:t>
            </a:r>
            <a:r>
              <a:rPr lang="en-US" altLang="ko-KR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a시월구일2" pitchFamily="18" charset="-127"/>
                <a:ea typeface="a시월구일2" pitchFamily="18" charset="-127"/>
              </a:rPr>
              <a:t>Cliff-Walking </a:t>
            </a:r>
            <a:r>
              <a:rPr lang="ko-KR" altLang="en-US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a시월구일2" pitchFamily="18" charset="-127"/>
                <a:ea typeface="a시월구일2" pitchFamily="18" charset="-127"/>
              </a:rPr>
              <a:t>환경 </a:t>
            </a:r>
            <a:r>
              <a:rPr lang="en-US" altLang="ko-KR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a시월구일2" pitchFamily="18" charset="-127"/>
                <a:ea typeface="a시월구일2" pitchFamily="18" charset="-127"/>
              </a:rPr>
              <a:t>– Q-</a:t>
            </a:r>
            <a:r>
              <a:rPr lang="ko-KR" altLang="en-US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a시월구일2" pitchFamily="18" charset="-127"/>
                <a:ea typeface="a시월구일2" pitchFamily="18" charset="-127"/>
              </a:rPr>
              <a:t>학습</a:t>
            </a:r>
            <a:r>
              <a:rPr lang="en-US" altLang="ko-KR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a시월구일2" pitchFamily="18" charset="-127"/>
                <a:ea typeface="a시월구일2" pitchFamily="18" charset="-127"/>
              </a:rPr>
              <a:t> </a:t>
            </a:r>
            <a:r>
              <a:rPr lang="ko-KR" altLang="en-US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a시월구일2" pitchFamily="18" charset="-127"/>
                <a:ea typeface="a시월구일2" pitchFamily="18" charset="-127"/>
              </a:rPr>
              <a:t>환경 실행결과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a시월구일2" pitchFamily="18" charset="-127"/>
              <a:ea typeface="a시월구일2" pitchFamily="18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686560" y="528321"/>
            <a:ext cx="502920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latinLnBrk="0">
              <a:defRPr/>
            </a:pPr>
            <a:r>
              <a:rPr lang="en-US" altLang="ko-KR" sz="2000" i="1" kern="0" dirty="0" smtClean="0">
                <a:solidFill>
                  <a:prstClr val="white"/>
                </a:solidFill>
                <a:latin typeface="a로케트" pitchFamily="18" charset="-127"/>
                <a:ea typeface="a로케트" pitchFamily="18" charset="-127"/>
              </a:rPr>
              <a:t>20194111</a:t>
            </a:r>
            <a:r>
              <a:rPr lang="ko-KR" altLang="en-US" sz="2000" i="1" kern="0" smtClean="0">
                <a:solidFill>
                  <a:prstClr val="white"/>
                </a:solidFill>
                <a:latin typeface="a로케트" pitchFamily="18" charset="-127"/>
                <a:ea typeface="a로케트" pitchFamily="18" charset="-127"/>
              </a:rPr>
              <a:t>최민규</a:t>
            </a:r>
            <a:r>
              <a:rPr lang="en-US" altLang="ko-KR" sz="2000" i="1" kern="0" smtClean="0">
                <a:solidFill>
                  <a:prstClr val="white"/>
                </a:solidFill>
                <a:latin typeface="a로케트" pitchFamily="18" charset="-127"/>
                <a:ea typeface="a로케트" pitchFamily="18" charset="-127"/>
              </a:rPr>
              <a:t> </a:t>
            </a:r>
            <a:r>
              <a:rPr lang="ko-KR" altLang="en-US" sz="2800" i="1" kern="0" smtClean="0">
                <a:solidFill>
                  <a:prstClr val="white"/>
                </a:solidFill>
                <a:latin typeface="a로케트" pitchFamily="18" charset="-127"/>
                <a:ea typeface="a로케트" pitchFamily="18" charset="-127"/>
              </a:rPr>
              <a:t> 강화학습</a:t>
            </a:r>
            <a:endParaRPr lang="en-US" altLang="ko-KR" sz="2800" i="1" kern="0" smtClean="0">
              <a:solidFill>
                <a:prstClr val="white"/>
              </a:solidFill>
              <a:latin typeface="a로케트" pitchFamily="18" charset="-127"/>
              <a:ea typeface="a로케트" pitchFamily="18" charset="-127"/>
            </a:endParaRPr>
          </a:p>
          <a:p>
            <a:endParaRPr lang="ko-KR" altLang="en-US" dirty="0"/>
          </a:p>
        </p:txBody>
      </p:sp>
      <p:sp>
        <p:nvSpPr>
          <p:cNvPr id="4100" name="AutoShape 4" descr="data:image/png;base64,iVBORw0KGgoAAAANSUhEUgAABr0AAAMJCAYAAAC+0f2NAAAAOXRFWHRTb2Z0d2FyZQBNYXRwbG90bGliIHZlcnNpb24zLjcuMSwgaHR0cHM6Ly9tYXRwbG90bGliLm9yZy/bCgiHAAAACXBIWXMAAA9hAAAPYQGoP6dpAAEAAElEQVR4nOzdd1QU19sH8O8uvXeQJogIKiCIolgQFXuvqNFYYywxJsb8YkxijNGoiaaYxBJ7N/Zu7AVRsFNEBUGQovReFtjy/rEv4w7b6erzOYdzdmbuzNxdZmZ35rn3uZz8/HwRCCGEEEIIIYQQQgghhBBCCHmLcRu7AoQQQgghhBBCCCGEEEIIIYTUFgW9CCGEEEIIIYQQQgghhBBCyFuPgl6EEEIIIYQQQgghhBBCCCHkrUdBL0IIIYQQQgghhBBCCCGEEPLWo6AXIYQQQgghhBBCCCGEEEIIeetR0IsQQgghhBBCCCGEEEIIIYS89SjoRQghhBBCCCGEEEIIIYQQQt56FPQihBBCCCGEEEIIIYQQQgghbz0KehFCCCGEEEIIIYQQQgghhJC3HgW9CCE1UlZWhlu3bmH37t1Yt24d1qxZgw0bNuDkyZN48eJFY1ePvEW8vLxgamoKU1NTzJkzp7GrQxrRzZs3mWPB1NQUN2/ebOwqkffEy5cvWcfevn37GrtKRE1z5sxh/n9eXl6NXZ1aW7VqFeuYJISQxjJ48GDmWjR48ODGrg4hhBBCiFKajV0BQsjb5dKlS9i6dSuuXbuGiooKueUcHR0xbtw4zJo1C1ZWVg1Wv1WrVuHnn39mptevX4+JEyc22P4JIYQQQgghhBBCCCGENA4KehFCVJKYmIh58+bh1q1bKpVPSUnB2rVrsXHjRnz33XeYPXs2OBxOPdeSENLYoqKicPbsWWa6qvcFqRsbNmxAQUEBAHEvySFDhjRyjZqO/Px8bNy4kZkePHgw2rVr14g1Iu+7M2fOIDo6GgBgYmKCuXPnNnKNCHmDjk9CCCGEEPKuoqAXIUSpGzduYPLkycyD1ipmZmYICAiAnZ0dDA0NkZ6ejtjYWNy/fx8ikQgAUFJSgsWLFyM8PBxbtmyBtrZ2Y7wFQkgDiY6OZvW2/OCDDyjoVYc2btyIlJQUAMCECRMo6CWhoKCAdew1b96cgl6kUZ09exYHDhwAIO4BT0EF0pTQ8UkIIYQQQt5VFPQihCgUHh6O8ePHo6ysjJnn4OCAn376CYMGDYKWlpbUOikpKfj111+xa9cuJvh18uRJVFZWYt++fdTji7BUtTImJCAgAPn5+Y1dDUIIaXSLFy/G4sWLG7sahBBCCCGEEPLW4TZ2BQghTVd+fj4++ugjVsCrd+/eCAsLw/Dhw2UGvABxa9E//vgDhw4dgo6ODjP/3LlzWL9+fb3XmxBCCCGEEEIIIYQQQsj7h4JehBC5vvzyS6SmpjLTnTp1wt69e2FkZKTS+n379sWOHTtYPbuWL1+OmJiYOq8rIYQQQgghhBBCCCGEkPcbBb0IITI9efIER44cYaZ1dHSwadMm6Ovrq7WdQYMG4cMPP2Smy8vLWWOuEEIIIYQQQgghhBBCCCF1gcb0IoTItHHjRtb03Llz4eLiUqNtLVu2DEePHkVJSQkA8cDZycnJaN68ea3r2ZieP3+OqKgoZGdno6SkBObm5nB0dIS/vz8MDAxqvN2kpCTExsYiOTkZRUVF0NTUhKmpKZydndGxY0e1A4+K8Pl83LlzB8nJycjIyICGhgYCAgLg4+Oj0vpxcXGIjo5GWloaNDQ00KxZM3Tr1g3NmjWrszqqKisrC+Hh4UhLS0N5eTksLCzQsWNHtG7dusbbFAqFuHv3LuLi4pCdnQ1zc3M4ODigW7du0NPTq8Paq68+jr/i4mJERkbi+fPnKCgoQEVFBfT09GBhYQEnJyd4eHjAxMSkjt9J3ROJRLh//z7i4+ORnp4ObW1ttGnTBt27d4e2trbc9UpLSxEWFoa4uDiUlpbC3Nwc7du3V/l8kFWP+Ph4xMbGIi0tDcXFxdDW1oapqSnc3NzQvn17hfVpCCKRCNHR0Xj27Bmys7OZc8fZ2Rn+/v41rl9+fj4iIiKQkJCAwsJCCAQC6OnpwdraGs7OzvDw8KjTa1l9KywsxK1bt5CWloaioiJYWFigXbt28Pb2rrNxKqOjoxEXF4f09HRUVFSgdevWGDhwoNzylZWVuHPnDhITE5GTkwNNTU1YWVnB09MTHh4edVKn+pSZmYlbt27h1atXEAqFsLOzg6enJ9zd3etlf5GRkXj27Blev34NHR0d2NvbIyAgAGZmZvWyv6aivLwct27dQkpKCrKzs2FiYoIOHTqgffv2CtfLzMxEWFgYkpOTwefzYWNjg+7du9f6t1tFRQXu3r2Lly9fIicnBxwOB5aWlvDw8ICXl9c7Me7ru/JdWhvqXs8ayvtw/AENey/RVKSkpODhw4fIzMxEYWEhTE1NYWtri65du8LU1LRG2+TxeMxvpPz8fPB4POjq6sLMzAzNmzdH27ZtYWlpWbdvhBBCCCF1goJehBApZWVlOHz4MDPN4XAwZcqUGm/PzMwMw4YNw4EDBwAAAoEA+/bteysHaC8rK8PmzZuxbds2JCcnyyyjra2NwYMH45tvvkGrVq2UbrOyshLXrl3DiRMncP36dbx69UpuWU1NTQwZMgQLFy6El5eXSnX28vJCSkoKAGDChAnYuHEjeDweVq9ejb179yI7O5tVfvbs2cxD/lWrVrF65uXn5wMAQkNDsWzZMty7d0/mPgcOHIiVK1eiRYsWNaqfLDdv3sTQoUOZ6dOnTyMgIAApKSn45ptvcP78eVRWVkqt5+HhgZUrVyIwMFBpXaoIhUJs2bIFv/32GzIyMqSWGxsbY/z48Vi6dCkMDAwwZ84c5vh2dHREdHS0yvtSR30cfwDw4sUL/PTTTzh79ix4PJ7cchwOB23atMHIkSPxv//9j7VM3gMFb29vudur+h9Wkfc/lkXWZy4UCrF9+3asX78eiYmJUutYWVlh6dKlmDRpEmt+aWkpfvnlF2zduhXFxcVS67Vp0wa//fYbunTpIve9SG7r4sWLOHnyJEJCQpCTkyO3rJ6eHsaOHYsvvvgCzs7OcstVPw+rHDhwgPkMquvWrRvOnj0rd5v5+flYt24d9u/fL/MYBwB9fX0EBwfjq6++gp2dndxtSYqIiMCqVatw5coV8Pl8ueU0NDTg4+ODiRMnYvr06SptW57Bgwfj1q1bUvM/+eQTfPLJJzLXWbRokUrfQXl5eViyZAmOHTuG0tJSqeVOTk5YtmwZRowYoXRb8q4Tu3fvxt9//424uDhWeU9PT5kPiV+/fo3Vq1fj2LFjKCoqkrkve3t7zJ49Gx9//DFrbE15JM9fVT8bgP3ZKzvmqiQkJGDx4sW4fPkyhEKh1HJfX198//336NmzJ16+fMm6hqxfvx4TJ05UqW5VTp48iZ9//hlPnjyRWsblcjFu3DgsW7YM1tbWam1XnurXsSopKSkKH7xWfb9Wkff9K4us79GioiKsXr0a+/btk7muh4cHfv/9d3Tq1Ik1Pzk5Gd9//z1Onz4NgUAgtV7//v3x66+/wsHBQW59ZElISMDq1atx7tw5phFUddbW1pg7dy4+/vjjOnsoLxAI4OXlxfy28vHxwfXr19Xaxvnz5zF+/Hhm+vfff8e0adOkytXFd2l9q6vjs7bXM1V/+1VX099b7/rxV9/3Eqrat28f63s3MjISTk5OSter6bWez+dj37592LhxI549eyazjIaGBnr27Ilvv/0Wvr6+KrwLICMjA6tXr8bRo0dRWFiosGzLli2Z3926uroqbZ8QQggh9Y/SGxJCpDx48IB1s96pUyeFD2RVERwczJq+fft2rbbXGCIiIuDn54elS5fKDTgA4lakx48fR7du3bB//36l271w4QKCg4Oxf/9+hTepgPjm7sSJE+jduze2b9+u9nsAxA+0evXqhT/++EMq4KWKP/74A8OHD5cb8AKA//77D3369Km34E+Va9euISAgAKdPn5YZ8AKAmJgYjBo1Sm5woLrS0lKMGjUKixYtkhsMKCwsxObNmxEUFMQa964+1dfxd+bMGXTp0gVHjx5V+JAOEPcKevLkCdauXat2/etbZWUlpkyZgi+//FJmwAsQ9wacN28eVq9ezcxLT09Hnz598Mcff8gMeAHA06dPMXz4cFy6dElpPXbu3ImpU6fi+PHjCgNegDiIuXv3bnTv3h1nzpxRuu26cuXKFfj4+OD333+Xe4wD4nNh586d8Pf3x5UrV5Rud+vWrejduzcuXLigMOAFiB8EPnjwQOUHnY0hMjISAQEB2Lt3r8yAFyB+UDd16tQanRMVFRX48MMPMX/+fKkHxPKcPXsWHTt2xK5du+QGvAAgLS0NS5YsQffu3ZGUlKR23erLuXPn0K1bN1y8eFFmwAsAHj58iFGjRuHPP/+s1b5EIhG++uorTJkyRWbACxA3cDhw4AD69+/PPIB/F7x69QpBQUFYv3693GBZTEwMhg4dyjq3b9++jYCAAJw4cUJmwAsQ/2YZMGAAXr58qXJ9fvvtN3Tu3BmHDx+WG3AAxL3LfvjhB/Ts2bPOjlsNDQ1WwCAiIkLu8SDPvn37mNd6enoYNWqUVJl35bu0pmpyPWso78Px19D3Ek1BUlISevTogc8++0xuwAsQ/964cuUKgoKC8Ouvvyrd7t27d9G5c2fs2LFDacALEAdU//zzTxQUFKhVf0IIIYTUL+rpRQiRcufOHda0n59frbfZoUMHcDgciEQiAOKHWnw+H5qab8dl6MaNG/jggw9YN8sWFhbo0qULWrRoAT09PeTk5CA8PBwxMTEAxA8A5s6dC6FQKNWzRB5dXV14enqiVatWsLKygr6+Png8HlJSUnDnzh0mwFJZWYkvvvgCVlZWMlvsylNeXo4PP/wQT58+BQC4uLige/fusLa2RmFhIWJiYsDlym8PsXfvXvzwww8AABMTEwQGBqJFixbQ1NREbGwsrly5grKyMgBATk4OZsyYgZCQkHpp+fjkyRMsX74cxcXF0NLSQteuXeHh4QEDAwOkpaXh0qVLyMrKAiC+4V2wYAE6dOgANzc3udsUiUSYNGmSVCvctm3bolu3bjA1NUVOTg5CQkIQHx+PZ8+eYfr06bUOCitTX8dfXFwcZsyYgfLycmZes2bN0KVLFzRv3hx6enooKytDVlYWnj59isePH8sNLmpoaAAQf4aSD7Or5stSl2mEFi1ahNOnTwMAHBwc0KtXL9jY2KCkpAQ3b97E48ePmbKrV69G165d0bFjR4wePZp5ANWuXTt07twZZmZmyMzMxKVLl5CWlgZA/HnOmjUL9+7dg4WFhUp1MjIygqenJ1xdXWFubg49PT2UlpYiMTERYWFhTNC5uLgY06ZNw/nz59GhQwep7XC5XOZzlHwQzeFw5J6v8j73Q4cOYe7cuayglJ2dHbp06QIHBwdoa2sjIyMDoaGhePHiBQBxkDc4OBhHjx5Fz549ZW43JCQEX375JWuek5MTOnfuDHt7e+jo6KCkpAQZGRmIiYnB06dP5QY91KWhoSHz8+FyuXKPMUXXOUAcDF2xYgVev34NLpcLPz8/tG/fHsbGxsjMzMSVK1dYQZKffvoJnTp1Qo8ePVSu9+LFi5lj1tzcHL169ULz5s0hEAjw4sULZGZmssqfPHkS06dPZ71HY2NjBAUFoUWLFqioqEBMTAxCQkKYMs+fP0e/fv1w6dIllVrb16eQkBBMnToVFRUVzDxDQ0P07t0bLVu2hEAgQFxcHK5fvw4ej4fvv/++Vt8dq1atwubNmwGIe3D07NkTjo6O4PP5ePLkCa5du8acB4mJiZg7dy5OnTpV6+sSh8NhjkehUMj87gEUXw/rSkVFBYKDg5nAg7e3Nzp37gwTExPmulb1ULy8vBwfffQRHjx4gKysLIwbNw5FRUXQ0tJCt27d4OHhAT09PSQmJuLChQtMw4DU1FR88sknKgXrv/jiC6kH623btkWHDh1gbW0NkUiEly9f4vr160xDgbi4OPTv3x83btyok3TJH3zwAX777Tdmev/+/VixYoVK6+bm5uLChQvM9NChQ6VSE9bld2l9q6/jU93rWUN5H46/6ur7XqIpiImJwfDhw1mN94yMjNClSxe0atUKBgYGyM/Px8OHD3H//n0A4t+ny5cvR3l5Ob755huZ283JycH48eNZjQVMTU3RrVs3tGjRAoaGhuDxeMjNzUVsbCyioqKY+x5CCCGENC1vx9NmQkiDknw4DChOT6YqY2NjtGjRgnmIWlJSgoSEhHobu6MuvXr1CtOnT2cCDsbGxli+fDkmTJggc7ybGzdu4JNPPmFuKv/3v/+hc+fOclPN6enpYdy4cRg/fjy6dOki9yGfSCTC+fPnsXDhQuaB1WeffYagoCCV07CcPHkSAoEApqamWLduHYYPHy5VRvKBZHVffPEFAGDevHn4+uuvYWhoyFqekpKC8ePHM4GXuLg4HDp0CJMnT1apfupYsmQJKioqEBQUhN9//11qnJGSkhIsWLAAhw4dAiDOy7927VrmIagsmzdvxtWrV5lpc3NzbNiwAQMGDJAqe+TIEXz++ee4e/cuIiMj6+hdSavP42/dunXMQzoul4uff/4Z06dPl/vgq7CwEBcvXsSePXukllU9LKqe2ubhw4f1/rA9PT0d27dvh7a2Nn7++WdMmTJFKqixefNmfPXVV8z0ypUr0a5dO8TExMDe3h6bNm2SSqXI4/Ewf/585hjKzc3Fxo0b8d1338mti7GxMWbMmIGxY8eiY8eOcgP7AoEAhw4dwqJFi1BYWIjKykp88sknCAsLk3rovmjRIixatAgAOyXU+PHj1eopFR0djfnz5zMP+m1tbbF69WoMHTpU6vMSiUQ4efIkPv/8c+Tn50MgEGDmzJkIDw+XGfRbs2YN81pfXx8bNmxQmPIvOzsbZ8+exbVr11SuvzynTp0CIJ0e6a+//lI7FV6Vn3/+GRUVFWjfvj3Wr1+Ptm3bspZXVlZi+fLlTG8kkUiElStXqhz0evXqFbZt2wYOh4Ovv/4an3/+uVQaQslrcUpKCj799FNWwGvKlClYsWIFjIyMWOslJCRg1qxZzIO+zMxMzJo1C2fPnm2QoIssxcXF+OSTT1jvafTo0Vi7dq3UmFoZGRmYP38+Lly4gCVLltRof+np6VizZg00NDSwdOlSzJ49W+p6GRMTg3HjxjHXyps3b+LGjRtyA7uq6t69O3M9bKjUt5JOnTqFyspK2Nvb459//kH37t1Zy6tf1/Ly8vDXX3/hypUrKCoqQteuXbFhwwapxhyvX7/GmDFjmO/30NBQXL9+XeHntWPHDlbAoWPHjlizZo3M8cTKysqwbt06/PLLLxAKhcjIyMDMmTOZQEptuLq6wt/fH+Hh4QDEwf8ffvhBpYZXhw4dYh23sq4pdfldWt/q4/hU93rWUN6X4w9o2HuJxlZUVIQpU6YwAS9dXV0sWrQIM2fOlLovAcS9tufMmcM0cFq7di0CAgJkps/eunUrcnNzmekvv/wSX375pdzPs6ysDNevX8f27duVNqYhhBBCSMOib2ZCiJTqKbns7e3rZLvVx4SRvKloyv73v/8xn4mpqSn+++8/TJkyRWbAAQACAwNx7tw5ZmDjsrIyhSlsgoKC8M8//6BXr14KW7VzOBwMHDgQ586dYx5y5ubm4uDBgyq/F4FAAG1tbZw4cUJmwAuA3PcFiB9aLFmyBCtWrJB5Y+no6Ih9+/axHnb8+++/KtdPHRUVFejbty8OHjwoFfACAAMDA6xfvx6tW7dm5p06dUpumrKysjKsWrWKmdbW1saxY8dkBrwAYMyYMdi3bx+4XC6rdXddq8/j78aNG8zriRMnYubMmQofihsbG2PMmDE4efJkTd9OvahqMb99+3ZMmzZN5oOHjz/+GGPGjGGmw8PDsXXrVpiYmODs2bMyH37o6urir7/+Yh1fys63SZMm4ddff4W/v7/CB1oaGhqYMGECjhw5wnzmz549YwVd69onn3zCpN1ydHTE5cuXMXz4cJmfF4fDwYgRI3DixAno6ekBEKeH3LRpk1TZyspKVsraBQsWKB3jytLSElOmTMHOnTtr/obqUUVFBby8vHDmzBmpgBcAaGlp4ccff0SvXr2YeeHh4SqnxKoKXv38889YtGiRzHG3JM/xn376iZVmaebMmVi3bp1UwAsQjy9y/PhxeHp6suomOVZnQ9u6dSurZ9zw4cOxdetWqYAXANjY2GDv3r0IDAys8bW1srISIpEIGzduxPz582VeLz08PLBt2zbWvPr6vmpIlZWVzHWtesALkH1dW7duHaKiotCxY0ccP35cZu9lW1tbqQe7iq6HGRkZrN4Uffv2xblz52QGHADxQ/uvv/6aFUCvCkTWhQ8++IB5XdXjTRWSaYIdHR1lBrbfle/SmlL3etYQ3qfjD2jYe4nGtnLlSsTHxwMQH1cHDx7EggULZN6XAOLGm+fOnYOrqysAcQ/HlStXyiwrmekhMDAQ3333ncLPU09PDwMHDsThw4dhZWVVw3dECCGEkPpAQS9CiJTq4z8YGxvXyXarp+PIy8urk+3Wp7i4OJw7d46Z/vHHH+Hh4aF0vebNm2Px4sXM9NGjRxUOQq8OZ2dn1vgA58+fV2v9efPmwcfHp0b7bteuHdPbSx5nZ2fWYOWPHj2SOzZIbejq6uLvv/9WGFjQ0tLCRx99xEzzeDy5LZmPHz/O+h/NmTNH6ecUGBhY454kqqjv408y3ZC8B0FvixEjRmDIkCEKy0ydOpU1LRQK8f333ytMT6mjo4MJEyYw0ykpKUhPT69NVVk6deqEPn36MNPqns+qunLlCqKiopjpv//+W6UGDT4+Pvj444+Z6R07drDSYQHihhKS5/jbfixVWb9+PQwMDBSWmTNnDmta0ViH1XXu3Jn12cqTlZWF48ePM9PNmzfHjz/+qHAdIyMj/P3336xeg7IClg1BJBJhx44dzLSRkRHWrl2rMI2glpYW1q1bBy0trRrvd/DgwVLjiVbXuXNn+Pr6MtPq/P+asiVLlii9rkk+hBcKheBwOPj7779lBiyquLu7o0uXLsy0os9r06ZNTNovExMTbNq0SaXAx4wZM1hpXutqzKGRI0eyerJIjpMkz+PHj1nXzQkTJsg8bt+l79KaUvV61lDep+OvJmp7L9FY8vLysHv3bmZ6/vz5CAwMVLqeqakpq2FbWFgYk+pdUlVadOD9PZcJIYSQdwUFvQghUqrGbKii7KGfqqpvp6ioqE62W58OHjzIPOA1NTVl3SAqM3LkSObmlM/nM2lN6oJkz4MHDx6ote60adNqvN+PPvpIpRvurl27Mq/LysqQnJxc433KM2zYMNjY2KhVFwCIjY2VWe7ixYvMaw6Hg+nTp6tUD8mgWl2r7+NP8pyUfLDyNlLluPb19WX1UtDV1WUFtOSpPq6hvGOopmpzPqtKsgdL69atVXpIVGXUqFHM6+zsbKkHRdVTIr3txxIA+Pv7o127dkrLdenShXVNVOfYUPVafPnyZVaPpxkzZjC97xTx8fFh9QqIiIhg0lk1pNjYWLx8+ZKZHjp0qEot4p2dnVkBYXXNnDlTpXKS3xEvXrxotLGW6oquri4roCVPx44dWdNdunRh9YyWR/J6mJCQIPfzkrzmjB07VuWxEAH2NefWrVsqr6eIkZERhg0bxkxfuHBBKrNBdZKBCQ6HI/dzfZe+S2uqNr8t68P7dPzVVEP89qhrp06dYtJ9c7lcla/zgLg3nKmpKTN98+ZNqTJ0LhNCCCHvDgp6EUKkVA9OVd1c1Fb17ajy0K6xSd7sduzYUa30LObm5qzUTaqMlfDixQv8+uuvmDhxIjp27IiWLVvCxsYGFhYWrL+FCxcy62RnZ6s8VoKzszMcHR1Vfg/VVQ8gyVM93WBBQUGN99lQdaka/wYQpwdTdRwqb29vtR6mqKO+jz/J1sy7d+/G5s2b38oHvhoaGujUqZPScvr6+qwHHt7e3iqNYVE9NauqvTajo6OxYsUKBAcHo3379nBxcYG1tbXU+fzHH38w69RXUELyWFL13KnSsmVL1nT1Y8nY2Bhubm7M9C+//ILjx49DKBTWoKZNg6qfkZGREes8U+daJyv1nCzVe9MMGjRI5X0MHTqUNX337l2V160rktdWAOjdu7fK66pTVpKGhgY6d+6sUlnJ7wiRSPRWNMhRpKbXNckeXKquJ+/zevHiBV6/fs1M1+aak52djbS0NLXWl2fSpEnM68rKSmZcM1kqKytZKUG7desmt/fcu/JdWhuqXs8awvt2/FVX3/cSjUnyt4yrq6tKjd+qcLlc1meo7Hfx1atXsXz5crlp0QkhhBDStCkfPZUQ8t6pPsaG5DgitVF9O7LGImlqIiMjmddXrlxRO7ghmfJL0Rhmqamp+Prrr3HmzBn1KwnxQ3hra2ul5SQfTNeEra2tSuWqP3Cr3nuwLqhaF1WCuHw+H6mpqcy0rDF8FGnbtq3MFqO1Vd/H35w5c3D58mUA4vRWX331FX755RcMGDAA3bt3h7+/v8oPWRqTmZmZykF0fX195rOo6fGsrCHAs2fPsHDhwhq1EK+rNKiSsrKyWMG0HTt2YNeuXTXenqxjae7cufj8888BiNOITps2DQ4ODhg4cCC6deuGTp06ST1kb8pUPTYA9jGlaiMRfX19ODg4qFT2+fPnzGsDAwOpIKQi3t7erOm4uDiV160r1cc5U+f6qu61uIqpqala1wRJxcXFMDc3r9F+m4KaXtdq8/1e/fOS/O4CxD2i1emRUT2Fam5ubp2ML1sVOKg6Jvfv3y+VorTKhQsXkJ2dzUxLBiyqe1e+S2tKnetZQ3jfjr8qDXUv0Zgk/7dxcXF1/rt45syZ2LNnDxO0/vXXX7Flyxb069cPPXr0QOfOneHm5lZnaSYJIYQQUn+opxchREr1hxd11fOg+nZk3SD//PPPUi0RZf1JpgipL6Wlpcx4AID4JlggEKj1J0le8PD58+cICgqq8U0qIH7IrIrq46qpS9VUl9VvBqs/QKgLqrRkV7Uu1XtnVA/8KlMfD0gb4vgLCgrCsmXLWCn/srOzsXfvXsyePRs+Pj5wd3fHjBkzcPjw4Trr9VnX1Ok1Knk8qLqeOsdzeHg4+vTpU+OUSKqey+qonkKpPo6lqVOnSj1UTE1NxZYtWzB16lS0bdsW7dq1w9y5c3H27Nkm36Jc1esLwD4+VL3WqXMtlgyEWlpass5XZao/wKyPoKoytbm+1vTaWtP/H1A/31cNqabXtbq8Hla/5giFQrWuN9V7idZV46vqKeKio6PlpjCTTC1XPTVdde/Kd2lN1fa3ZV17344/oGHvJRpT9f9tXf+WadOmDdavX88a27CwsBBHjhzB/Pnz0blzZ7i4uGDixInYtWtXo3ynEkIIIUQ1FPQihEjx9PRkTVdvMVkTRUVFePHiBTOtra0NFxcXqXLq3JjWt7pOyScr1ZdAIMCUKVOQkZHBzHN0dMRXX32FY8eO4eHDh0hOTkZmZiby8/OZv/Xr17O2o+pDOk1N6uAri+R4OQDUSiMIgHVzXFca4vgDgM8++wwXL15E//79oaGhIbU8IyMDR48excyZM+Hh4YHffvsNfD6/Tuv2rigqKsKUKVNYPRvbtGmDpUuX4vTp04iMjERqaiqysrJY5/OiRYvqtV4NdSytWbMGR48eRdeuXWW2gk5OTsb+/fsxceJEeHt716q32dtOnWux5PGk7hibhoaGcrfVUGpzfa2Payupfw11zamJCRMmsIJT+/fvlyqTnZ3N9NwCxGNkKgukvs/fpU3tt+X7dvw19L1EY6rL/628/2twcDBCQkIwZswYmd9BeXl5OHv2LD777DO0adMGS5YsoRSIhBBCSBPUtH6hEkKahOrjYFQfT6QmHjx4wLqZ8vb2lvlQoCmp3up51KhR2L59e53u49SpU3jy5AkzPXLkSPzzzz9KHwq+a62EG5uxsTFrWt0xXeqqFbCkhjj+qnTs2BEHDx5EdnY2bty4gfDwcNy5cwcxMTGsAHN+fj5+/PFHhIaG4uDBg9DS0qqX+ryttm/fznroNHfuXPz0009K0+DU9/lc/Vj6/PPP8cMPP9TLvoKCghAUFITU1FTmWLp37x5iY2NZ3wGvX7/GZ599hrt370o9eCNskoErdY+V6kGu6kGwhiDr+qpqSqr6uLaS+lf9mnPkyBH06dOnkWrD5ujoiB49euD69esAxHVbvnw56/vs4MGDrDG5Jk6cqNK26bu0aXjfjr/36V5CT0+P+Ww6duzICg7WJXd3d2zduhUFBQW4efMmwsLCcO/ePTx69Ij1vykrK8Nff/2Fa9eu4ezZs02u1yMhhBDyPqOeXoQQKR07doSuri4zfefOHbx8+bJW26w+WPOAAQNkllu8eDGrFaK8v7Nnz9aqPqowNTVltV6tnlKjLvz333/MayMjI/z1118qtYLPzMys87q8zwwNDVnHfEpKilrrq1teFQ1x/FVnaWmJ0aNHY82aNQgJCUFiYiJ27dqFoUOHslomX716FX/88Ue91+dtc/78eea1i4sLli9frtK4D/V9PlcPMDTEseTg4ICJEyfir7/+Qnh4OOLj47Fp0yb06tWLVW7fvn04ePBgvdfnbWZqasq8zs7OVqs1fvVjS3Jb8qizfVUemlY//tS5XtbHtZXUv8a45qhDMoiQnZ3NunYD7N43rq6uUo3BlKHvUuVqkhYWqNk1510//prSvURN08WqGoCT/N82xP/VxMQEQ4YMwU8//YSLFy8iOTkZhw8fxoQJE1i9wB4/fozvvvuu3utDCCGEENVR0IsQIkVPTw9jxoxhpkUiUa3SUOXn5+PUqVPMNJfLxciRI2tVx4bi5ubGvI6Kiqrz1B/x8fHMa39/f5Vb4UdERNRpPQjg5eXFvI6OjlY57VBxcTFiY2PrpU71ffwpY2xsjOHDh2PPnj04duwYKwi3e/fuBq3L2+D58+fM6169eqncm7W+z+dmzZqxWh83xvXDwsIC48ePx/Hjx6V6dr3PaQ5V0apVK+Z1SUkJ63tDmerpiSWvKZIk0yZKjiWoTHp6utIy7dq1Y00/evRI5e0/fPhQ5bKk6XB3d2dNN7XfLEOGDGH1QJQMMkRERCAmJoaZVrWXlyL0XSqtPq8579vx15TuJaqn4FX1f6vK/xVg/29fvnzZ4GNq6enpoW/fvti4cSOuXLkCIyMjZtnhw4fVOpYJIYQQUr8o6EUIkWnOnDms6Q0bNiAxMbFG21q2bBkrxdLgwYNljufVFAUGBjKv8/LycOvWrTrdvmRuelVa4APilo03b96s03oQdlrPwsJCXLp0SaX1Tp48WW/jctT38aeOnj17YvDgwcx0SkqKzIcN1dM01eVYGE1dTc7nmJgYxMXFqbwPyc9X1bENNTQ00L17d9Y+k5KSVN5nXZs4cSLat2/PTD9+/LhOtlv92GuIsR8bQqdOnVjT586dU3ndM2fOKNxWFcnjVdXeVS9evFDpQWWHDh1YD/mPHj2q0vZFIhGOHTumUtmmSvKYfJ+uhe3atYO5uTkzff78+Sb1/qs37rp06RKysrIAiHufVtHQ0MD48ePrdN+qfpc2hMY8PmtyzSkpKVFpnOH37fhrSvcS1fev6v/29u3bKpWT/F0sFArV+j6sa56enpg6dSozzePxWI2fCCGEENK4KOhFCJHJw8MDo0ePZqZ5PB7mzp2rdgu2CxcusFrx6+jo4Ntvv62zeta3sWPHsqZXr15dpzfOkq0xk5OTVVrnzz//RHl5eZ3VgYhVf7Cgyv+ax+Nh7dq19Van+j7+1OXs7MyalhzXoEr1FsaN9TCvMdTkfFb3+JHchzoDukseS0KhEKtXr1Zrv3VN8liSdRzVRPVjry4HvG9Mffr0YaVR2rZtm0rfxZGRkQgJCWGmfX19YWdnJ7OsZOv58PBwla4zW7duVVoGED8ElUxpHBkZKRWMk2XPnj21Tq3c2CSPyffpWsjlcjFq1ChmOjExkdWbpSmQ7EHD5/Nx8OBBVFRUsIKyQUFBsLW1rfN9q/Jd2hAa8/iUvOY8fvxYpf3v2bNHpd+/79vx15TuJar3slOlsRaPx8PevXtV2v6wYcNYqRt///138Hg89SpZh5rKuUwIIYQQaRT0IoTI9euvv8LBwYGZDgsLw+TJk1m9thS5cuUKpkyZwnp4tmjRIrRu3brO61pffH190bdvX2Y6NDQUS5YsUSvNHJ/Pl9uaUvKzuHfvHiuliSxXrlzB33//rfK+ieo8PT1ZLUgjIyPxxRdfyH34y+fzMWvWrBr3gFRFfR5/RUVFaqVlFIlECAsLY6b19fVhaWkpVa558+as6fcpPZnk+Xz+/Hml42Xs3r0bx48fV2sfkp9vZGSkykHQ4cOHo02bNsz0v//+i02bNqm1bx6Ph/DwcKn5GRkZSE1NVXk7FRUVuHfvHjNd/ZipKWNjY1Yr83fl2LO0tGQ9wE1OTsb333+vcJ3i4mJ8+umnrONj9uzZcstL9gBLT09X2sMqLCwMmzdvVlZ1xty5c1nT8+fPV9jDLzw8HIsXL1Z5+02V5LFdUlJSb6lwm6IFCxawHk5/9dVXuHv3rlrbyMzMxJMnT+q6agDEPRAlr9n79+/Hf//9h9zcXGaeKqnl6uu7FBCnXTY1NWX+6joI3JjHp+Q1p6KiAtu3b1dYPj4+HitXrlR5++/L8Qc0rXuJZs2asY6r/fv3K22AsnjxYpXTG9rb2+PDDz9kpp8/f465c+eqFWwSiUS4ceOGzGUPHjxQeTuAdA81R0dHtdYnhBBCSP2hoBchRC5TU1Ns2bIFenp6zLxLly7B398fp06dkpvSLS0tDV988QXGjBnDan03YcIELFiwoN7rXdfWrFnDSpOyfv16jBs3TulNZUJCAn799Vf4+vrKfXg3ZMgQ5rVQKMSkSZNk3mALBAJs3rwZH3zwAQQCgVTOfFI3fvvtN9bxvnPnTvTr1w+nT59Gbm4uhEIhsrKycPToUQQGBuLkyZPQ0dGBt7d3vdWpvo6/3Nxc+Pv7Izg4GEePHkVRUZHcbRUVFWHhwoWsB0ZDhgyRGrAcED98kRyrYu3atbh06dJ7Mc6B5PlcVFSEcePGyQwG8Xg8rFy5Ep999hkA6TEwFKkenPjyyy9VSlXI4XCwfv166OrqMvO+/vprzJ49W+n60dHRWL58Oby8vPDnn39KLY+Li4OPjw+mT5+Oc+fOKWx1nZ2djenTp7M+l6FDhyqtv6okP59Tp05h27ZtrIeIb6tvvvmGdV5t2bIFCxYskNkIJTExEaNGjUJUVBQzz9/fn9V7u7px48axzueFCxfKbKEvFApx4MABjBkzBnw+n/VQWZGuXbti8uTJzHRubi769u2LFStW4OnTpygvL0dZWRmioqLw7bffYujQoSgpKZGbjvFtUb3+n3/+OSIiIt6Z1JuK2NvbY/ny5cx0aWkphg4dil9//RWFhYVy1+Pz+bh27RrmzZsHLy8vXL9+vd7qKBlUePLkCX788Udm2tzcHAMHDlS6jfr6Lm0IjXl8Dh06lPXdt3r1apw8eVJm2QsXLmDgwIEoLCxU+Zrzvhx/QNO7l5DMnJCVlYUpU6YgLy9PqlxOTg5mz56NHTt2qPx/BYAlS5aw0uQfO3YMgwYNktkoR1JaWho2btyIbt26sQJnkoKCgjBw4EDs3r0bOTk5crdVUVGBX375hdUzz9/fH9bW1iq/D0IIIYTUL03lRQgh77MuXbrg33//xeTJk5mWeqmpqZg8eTLMzc0REBAAOzs7GBgYIDMzE7Gxsbh7965UT5SPPvoIq1evbvAb+08//RTz589Xe71Hjx4xLRWdnZ2xe/dujB8/nnnAePHiRVy8eBFt27ZFhw4dYGVlBQ0NDRQUFCA1NRVRUVGsh7qenp4y9zNkyBD4+Pgwg0knJiaie/fu6NmzJ9q1awdNTU2kpaXh6tWryMjIAABYW1tj1qxZrJt5UjdatmyJzZs3Y/r06Uyr0fv378u9OQaA5cuX49GjR8w4E5Jj19SF+jz+RCIRsy0tLS20adMGHh4esLKygr6+PkpLS/H8+XOEhoayHuQZGxvju+++k7lNTU1NTJw4ERs3bgQAvH79mkmtp6enBy73TXubw4cPo2vXrrX7gJqQqVOnYsOGDUhLSwMgvo506NABQUFBTEvs5ORkXL58mUnl5Obmhv79++Ovv/5SaR/BwcFYtWoVE0Tcvn07tm/fDk1NTVYKvC5duuDIkSOsdX19fbFhwwbMmjWLOb7//fdfHDp0CN7e3mjfvj0TYC0oKEBSUhIiIyOV9lgDxA8Kjx07hmPHjkFPTw8eHh5o06YNLCwsoKuri8LCQsTGxuLWrVusoJiDgwM+/fRTld67KqZMmYKLFy8CED/gW7hwIRYuXAgdHR3WufnFF19g4cKFdbbf+ubo6Ii//voL06dPZx5I79ixA0ePHkWfPn3QokULVFRUICYmBiEhIaxGKdbW1vjnn3+goaEhd/stWrTAhx9+iN27dwMQ//+HDBmCbt26oUOHDtDS0kJ6ejpu3LjBjNEyYcIEJCcnqzzW4KpVq5CQkMCULysrw9q1a+Wm+HR2dsavv/6KgIAAZl5dX1/rm6+vL7y8vBAdHQ1A3EOuZ8+e4HK50NXVZf0mqrpuvEtmzZqFhIQEpldgeXk5li9fjl9//RWdOnWCu7s7TE1NUV5ejvz8fMTGxiI6OlrljAK1NW7cOCxbtow5XxISEphlY8aMUflBfH18lzaExjw+jYyMsGDBAqxYsQKAOIgwZcoU+Pr6okuXLjAwMEBWVhZu3brFjHsZGBgIGxsbHDp0SKV9vC/HX1O7l5g9ezZ27tzJ/Ha4fv06vL29MWDAADg5OaG8vBxxcXEICQlBaWkpNDQ0sGbNGqYhkDKmpqY4cOAAhg4dyuzj3r17GDBgAFxcXNCpUyc0a9YM2traKCwsxOvXrxEVFYWkpCTm/lSyEUl1YWFhCAsLw4IFC+Dm5gYvLy9YW1vD0NAQPB4PSUlJuHnzJisopqmpqVZPREIIIYTUv7frzpEQ0igCAwNx/fp1zJs3j/VwKzc3V26rzCoODg5Yvnw5Ro4cWd/VlKmm4x9VD9p1796dSdf47NkzZv6TJ09USn0i+TBaEofDwa5duzB48GAmSCEUCnH16lVcvXpVqryNjQ0OHz7MPKAgdW/o0KH4999/8dlnnylM2aanp4e1a9di4sSJrIGsjYyM6rxO9XX8SaqsrERUVBSrd4gs1tbW+PfffxWmpPvuu+8QERHBSuEEQKq317vW28HAwAD79u3DiBEjmKBWeXk5zp07J3Ow9VatWuHIkSOsgeuVadasGdavX4+5c+eygkd8Pp8V6JDXs27UqFGwt7fH9OnTmYeYQqEQjx49wqNHj5TuX5VjqaysDPfv38f9+/cVlmvZsiWOHDkCExMTpdtU1eDBgzF79myp1I3l5eWs8UsqKirqbJ8NZfjw4di1axc+/vhjlJaWAgAKCwsVpiJ0dXXFkSNH4OTkpHT7P/30E549e8b0QhGJRAgNDUVoaKhU2SFDhuCPP/5gpV1UxsDAAIcOHcKXX36JAwcOKCzbvXt3bN++XaqXXn1cX+vb5s2bMXr0aLx69YqZJxQKmf/hu+6XX35B69at8c033zDXrNLSUly/fl2lXjSqXHNqytraGn369MH58+ellqmaWq66uvwubQiNeXx+/vnnePjwIev78eHDhzJT0/r7+2PXrl1qpz19H46/pnYvYW5ujm3btmH8+PEoKSkBIP6ukhWs1NXVxe+//652Ayh3d3fcuHED06ZNY/XwevHiBV68eKF0fVX+rwKBAE+fPsXTp08VljMyMsK2bdvg6+urvOKEEEIIaTCU3pAQopIWLVrg7NmzOHz4MPr37w8tLS2l61hZWSE0NLTRAl51zd3dHaGhodi0aRPat2+vtNeaqakphg4dii1btuDMmTNyyzk5OeH69esYP3683FbsJiYmmDFjBkJDQ9GuXbtavQ+iXFBQEMLDw7FmzRr06NEDtra20NbWho2NDTp06IBvv/0W9+/fZx5KSLb2VNR6tDbq+vizs7PDrl27MH78eNjb2yvdv52dHRYuXIh79+4pvbE3MDDAmTNnsH37dowcORKurq4wMjJi9fJ6V/n4+OD69esYMGCA3P+RjY0NFixYgKtXr9bogeeoUaMQHh6OhQsXokuXLrCyslLrwVznzp3x4MED5mGgMtbW1hg7diz279+PLVu2SC339fXFxo0bMWLECFhZWSndnouLC5YtW4Zbt26hRYsWKtdbVatXr8b58+cxdepUZkwcVb6z3gZDhgzB/fv3MXnyZBgaGsotZ2dnh2XLliE0NBTOzs4qbdvIyAjHjx/Hp59+ykqDKcnBwQFr1qzB3r17a/Qw2MDAABs3bsTly5cxY8YMuLm5wcjICAYGBnB1dcWIESNw8OBBnDp1CtbW1lLpperr+lqf2rRpg9u3b2PVqlXo06cPHBwcoK+v32gp7RrD9OnTERkZifnz58PGxkZpeVdXV8yaNQtXrlzBjBkz6rVusoILnp6eKqctrs/v0obQmMenpqYmdu/ejaVLl8o9ty0tLfH111/jzJkzrDEb1fEuH39Vmtq9REBAAC5cuMDqqSuJw+EgICAAFy9exIQJE2q0D1tbW/z333/Yv38/unXrprQnsIGBAfr06YN169bJbZRz8OBBTJs2TaXfJubm5pg5cybu37+Pfv361eg9EEIIIaT+cPLz80XKixFCCFtpaSkePXqEhIQE5ObmgsfjQSAQ4J9//mHlyh82bBh27tz5Tj7szsvLw927d5Geno7c3FyIRCIYGhrC1tYWbm5uaNWqldrvOycnB7du3UJKSgoqKipgZWUFR0dH+Pv712trU1JzIpEILVq0YHr2TJ06FX/88Ue977euj7+0tDTExsYiOTkZBQUFqKiogIGBAaytreHh4QF3d/d38jyuT69evUJYWBhevXoFoVAIa2trODk5oXPnzgpTzTW0jIwM3Lt3D1lZWcjLywOXy4WhoSEcHBzg7u6udmAqKSkJcXFxSElJQWFhIQQCAXNsenp6omXLlvX0Tt4vFRUVuHPnDhITE5GTkwNNTU1YWVnB09NTbkpTVZWUlODWrVtITExESUkJrKys4Orqis6dOzfodWDjxo2snh3Pnj1Ds2bNGmz/pH7Exsbi8ePHyMnJQUFBAXR1dWFiYgInJye0bt1apcBEU0XfpTVTXl6O8PBwPH/+HAUFBbC0tISzszO6du1a540W3uXjD2h69xLJyckICwtDRkYGOBwO7O3t4evrq3KDDFUVFxfj7t27SEtLQ15eHiorK2FgYIBmzZrB1dUV7u7uah1L2dnZePLkCZKSkpCfn4/y8nLo6enB0tKSSWH6tqXcJYQQQt4nFPQihNSp8PBwjBo1ipUWZebMmVizZk0j1oqQ+hMSEoJhw4Yx03/++ScmT57ciDUihJB3w6BBg3D79m0A4h4yqqRzJYQQQgghhBDyfqNmZoSQOuXv74+9e/eyBl/esmWL3IHqCXmbCQQCrFq1ipnW0NBAUFBQI9aIEELeDVeuXGECXgDQv3//RqwNIYQQQgghhJC3BQW9CCF1rnfv3tiyZQsrfdeKFSuwZ8+eRqwVIaq5c+cO0tLSlJarqKjAvHnzEBYWxswbMGCASmN6EELI+0YoFOLUqVMQCoVKy4aHh2PmzJmsedOnT6+vqhFCCCGEEEIIeYdQekNCSL3Zu3cvPv30U4hE4suMpqYm9u7diwEDBjRyzQiRb8WKFVi3bh369u2LwYMHo3379mjevDkMDQ1RXFyMly9f4saNG9i8eTOSkpKY9QwMDBASEkLjFRFCiAx8Pp8Zp2fUqFHo0aMH2rRpAwsLCwBAbm4uHj16hKNHj+LYsWPg8/nMug01ViIhhBBCCCGEkLcfBb0IIYQQCStWrFA7HaeOjg42b96M4cOH11OtCCHk7VYV9FJXly5dcPToUejr69dDrQghhBBCCCGEvGsovSEhhBAiQU9PT63ybdu2xalTpyjgRQghCnA4HOjq6qpcXkdHB3PmzMHJkycp4EUIIYQQQgghRGXU04sQQgip5vHjx7hy5Qru3buHhIQEvH79GiUlJeBwODA1NUWzZs3QuXNn9O3bF3379gWHw2nsKhNCSJNXXFyMS5cu4fbt23j8+DGSk5ORl5cHHo8HQ0NDmJmZoXXr1ujevTvGjh2LZs2aNXaVCSGEEEIIIYS8ZSjoRQghhBBCCCGEEEIIIYQQQt56lN6QEEIIIYQQQgghhBBCCCGEvPUo6EUaFI/Hw4sXL8Dj8Rq7KoQQFdA5S8jbh85bQt4udM4S8nahc5aQtw+dt4QQ8n6hoBdpcAKBoLGrQAhRA52zhLx96Lwl5O1C5ywhbxc6Zwl5+9B5Swgh7w8KehFCCCGEEEIIIYQQQgghhJC3HgW9CCGEEEIIIYQQQgghhBBCyFuPgl6EEEIIIYQQQgghhBBCCCHkrUdBL0IIIYQQQgghhBBCCCGEEPLWo6AXIYQQQgghhBBCCCGEEEIIeetR0IsQQgghhBBCCCGEEEIIIYS89SjoRQghhBBCCCGEEEIIIU2YUChEYGAgTE1N0b17dwiFwgbZb3Z2NhwdHWFqaor58+c3yD4JIaQ2KOhFCCGEEEIIIYQQQgghTdjOnTsRGRkJAFi2bBm4XMWPdfl8Pg4ePIjJkyfD09MTtra2aN68OTp16oT58+cjNDRUpf1aWlrik08+AQDs3bsXjx49qt0bIYSQekZBL0IIIYQQQgghhBBCCGmiiouLsXLlSgCAn58fgoKCFJaPiopC586dMWvWLJw6dQqpqakoKytDYWEh4uLisHv3bgwZMgQzZ85EQUGB0v3PmTMHxsbGEAqFWLJkSZ28J0IIqS8U9CKEEEIIIYQQQgghhJAmatOmTcjOzgYAfP755wrLPnz4EAMGDEBCQgIAgMPhwNfXFxMnTsT48ePh6enJlD18+DAmTJiA8vJyhds0MTHBtGnTAAChoaG4fv16zd8MIYTUMwp6EUIIIYQQQgghhBBCSBPE4/GwadMmAICDgwMGDhwot2xpaSk+/PBDlJaWAgAcHR1x5coVXL16FevXr8emTZsQGhqKkydPwtLSEgBw+/Zt/PDDD0rrMW3aNHA4HADAH3/8Ubs3RQgh9YiCXoQQQgghhBBCCCGEENIEHTp0iOnlNXHiRIVjeW3btg1paWkAAAMDA5w4cQK+vr5S5QIDA3Ho0CFoamoy6yUlJSmsh7OzM3r06AEAuH79Op48eVKTt0MIIfWOgl6EEEIIIYQQQgghhBDSBO3du5d5PWrUKIVlT548ybyeNGkSWrZsKbesr68vhg8fDgCoqKjA9u3bldZl5MiRzOt9+/YpLU8IIY2Bgl6EEEIIIYQQQgghhBBSQ127doWpqSlMTU1x5MgRldf77LPPmPW+/PJLqeVJSUm4e/cuAMDV1RXu7u5ytyUQCPDo0SNmul+/fkr3L1nm1KlTSssPHjyYSXF45MgRiEQipesQQkhDo6AXIYQQQgghhBBCCCGE1NC4ceOY14cOHVJpnfLyclbPrODgYKky58+fZ15XpRaUJzc3FwKBgJl2dHRUWgfJMklJSXj58qXC8lZWVmjTpg0AICMjgxVkI4SQpoKCXoQQQgghhBBCCCGEEFJDY8aMYcbaunr1KjMGlyIXL15Efn4+AMDFxQWdOnWSKnPt2jXmdZcuXRRury56XT179kxpGcl6SNaPEEKaCgp6EUIIIYQQQgghhBBCSA3Z29ujW7duAAA+n49jx44pXUeyR9jYsWNllnn48CHz2sPDQ+H2zM3NmcAbAKSmpiqtQ/UycXFxStfx8vJiXj948EBpeUIIaWgU9CKEEEIIIYQQQgghhJBakExxePjwYYVlCwoKcPHiRZnrVsnIyEBWVhYAgMPhwNXVVeE2NTU1WYGxy5cvK63zpUuXWNN5eXlK13Fzc2NeP378WGl5QghpaBT0IoQQQgghhBBCCCGEkFoYNmwY9PT0AAD37t1DYmKi3LInT55EeXk5AMDPzw8uLi5SZSTH17KysoK2trbSOgwaNIh5vWfPHiQlJcktGxkZiRMnTrDmFRUVKd2HnZ0d8/rVq1esccQIIaQpoKAXIYQQQgghhBBCCCGE1IKxsTEGDBjATEumL6xOcllwcLDMMpmZmcxrc3Nzleowa9YsGBsbAxAHsEaOHImIiAipcrdu3UJwcDAqKytZ83k8ntJ9SNaFz+cjJydHpboRQkhDoaAXIYQQQgghhBBCCCGE1JJkAEteisO0tDTcunULAKClpYVRo0bJLFdaWsq8rupBpoy5uTk2bdrEjO2VmJiIXr16oU+fPpg3bx7mzp2LHj16YPDgwcjIyECrVq3QunVrZn1DQ0Ol+9DX15dbT0IIaQoo6EUIIYQQQgghhBBCCCG11KdPH1hYWAAA4uPj8fDhQ6kyR44cgUgkAgAEBQUx5RWpKq+KQYMG4d9//2V6ZIlEIty/fx979+7F/v37ERUVBQDw8fHBkSNHmAAZAJiYmNRpXQghpDFQ0IsQQgghhBBCCCGEEEJqqXrPrYMHD0qVkZw3fvx4uduS7FGlStpBSf369UNkZCRWrFiBwMBAWFlZQUtLC1ZWVggICMCff/6Jy5cvw8nJCbm5ucx69vb2SrddVlYmt56EENIUaDZ2BQghhBBCCCGEEEIIIeRdEBwcjC1btgAAjh8/jpUrV0JDQwMAEBMTgydPngCQHgOsOhsbG+Z1TcbNMjIywrx58zBv3jy5ZfLz85Gens5M+/r6Kt2uZF00NTVV6qlGCCENiXp6EUIIISoSioRIeBWDF6+fUEoH0uAEQj4ddw0kq+A1DodsQvjTSxCKhI1dHUIIIYQQ8hbx8/ODi4sLACAzMxPXrl1jlh06dIh5PXz4cOjq6srdjpOTE/M6OzsbFRUVdV7XO3fuMK+NjY1Z43vJ8+rVK+a1nZ0dE9AjhJCmgnp6EUIIISpaumsaa3ru0B9ha+EkpzQhdaOsvAS/H/0fyipKAACfjlgFa1O7Rq5VwxOJROBwOPW+n/zibPx5/GsAQNSLMIQ9uYg+vmNw99kVdG7TB57Oneq9DoQQQggh5O02duxY/PzzzwDEga4+ffpAJBLh6NGjTJng4GCF27C2toaVlRWysrIgEokQHx+Ptm3b1mk9jx07xqqzKgGsuLg45rWnp2ed1ocQQuoC9fQihBBCVHDn2RWpecW8wkaoCXnbvMp5iVNhOxESdQZ8AV/t9e/FXmMCXgDw14nFOHh9w3vT66uoNB9Ldk7B97umYtWBeXXyvkUiEY6HbsWSnVOwZOcUZBW8ZpadDt/NvPZq0Rm5RZk4dGMDkjJicfD6etyIOl3r/RNCCCGEkHfbuHHjmNfnzp1DaWkpQkNDkZqaCgBwcHBA9+7dlW5HMt3g48eP67SOsbGxTBCOw+Fg2rRpStaQrkeHDh3qtE6EEFIXKOhFCCGEKJH4+inOSDwIr9LMzLERakPeJkWl+dh4+nvci72GSw8P4+J96YGsAXEQ5mnyQxwP3Yq07ETWsqsRx6TKP066g+93TcWSnVMQEn0W6bnJ9VL/hiQQClDBL5eav/7UEuZ1aXkRToftqtH2q4Jl+cXZ+H7XVDyMv8ks+/P41yguKwCvohRxqZHM/OjEO6xtdGgVCC6Hfj4TQgghhBDFXFxc4OfnBwAoLi7G2bNncfjwYWb52LFjVcpi0KtXL+Z1eHh4ndUvPz8fH330Efh8caO8KVOmqNxrKywsTGb9CCGkqaD0hoQQQogSYU8vyZz/KicJzTVaQU/HoIFrRJqStOxEZOanoZW9Fwz1TFjLfjn0GWs67OlF9PIZwTpmBEIBftg9nZl+GH8Tw7tOg71FC9x5dhkGuiYoLM2Vu/9LDw7h0oND6OYxEP07jpNbrilKSn+G+FcxKCzNxaP4UGb+tx9sgq62HgBAT8cAJf/fq9LBsiWr15tQKMTztChwOVy0tPcEl8OFUChE5IvbsDKxhYGuMX47+iVT3tXOE/GvZLeQ/fngfLjaeclc1tN7OK5HnsSD5zfQo91QvMyIw4v0p4BIBGtTe7Rx6kDBMEIIIYQQwhIcHIx79+4BAPbs2YPIyEjWMlUMGDAAX38tTr0dEhKi0jrr16+HgYEBRowYAVNTU6nlISEh+N///ofY2FgAgLOzM3788UeVtp2VlYWnT58CAGxsbODj46PSeoQQ0pAo6EUIIYQoIa8F3t4rv2NCr/lo60QpHd5XT14+wIFrfwIA9HWM8NnI1dDW0sGJ29sRmXBb5jorD8zFj1N2MsfVs5RHUmVO3t6hdl1uxfwHC2MbGOqYQhOGKq0jEAogEPChraWj9v5qoqg0H3+d/AZcDhf6OkbIKngls9xP+2fD3MgaLW09UMl/M2B3anYCUrMT8PrYS+QUZqi9f3kBrzfLo6XmmRtZ43rkSWb6dU4SQmSkOBzWZSo6uvVskHHHCCGEEEJI0zdq1Ch88803qKysZAWs2rVrhzZt2qi0DWdnZ3Tq1Al3795FfHw8YmNj4e7urnCd+Ph47NixA19++SU8PT3h5uYGAwMD5OTkICIiAsnJb7JEODk54fTp0zA2NlapPmfPnmUyKIwePRpcLjX8IoQ0PRT0IoQQQpQQiYRylx249ie8W3bFiK7Toamh1YC1ahqEIiHTw0UkEr13D/zP3tkLAOCAg9LyIjxOuouisny5Aa8qGfmpMNE3x6WHh3Ev9lqd1edU2E7W9Nxhy2Fj5oC0rBfQ1tKFjZkDAKC8kocV+2axyv44ZScy89Nw8cEhuNm3Q/tWAdDWrH0w7OHzEJSWF6O1oy/WHV/EzC/hFSlcL7coE7lFmTKX1STgpamhBb6gUq11XO28kJGXwkx/MnwFeOUleJ4mHRw7FbYTp8J2wsnGDeN7fgpDPdUeHBBCCCGEkHeThYUFevfujQsXLrDmq9rLq8qkSZNw9+5dAMCxY8ewePFildbj8/mIiIhARESEzOWjR4/GqlWrYG1trXJdTpw4wbyeOHGiyusRQkhD4uTn578fo6CTJoHH4yElJQWOjo7Q1dVt7OoQQpR4n89ZPp+PsrIyGBoa4vtdU5WWHxMwC94tu9Z/xZqI6MQ7OHRjA7Q1dRHoPQwpmc/x4vVTtG7eHqO6z4QGVwMAkFuYgbzibDjZuENT491qayMSiaSOjQEdxyP08X8o5hUoXFdHSw/llWVq7W/hmN9w4vY2JLyKUbeqjKD2o9HTexhCos7g0sPDrGU6Wroor+Qx03o6BnC0coWViS16tx8lMwAmFAoR9vQizt87oHIdTAwsMMBvAg5e/1utuutq60NP2wB5xVlqrVcbSz/cCg6Hi/zibJgbWYPD4WD53o9ljj1Wna62PhaMWgN9XdV63ZH31/v8XUvI24jOWULePo153h4/fhzTpk1jpjU0NBATE4NmzZqpvA0ejwdPT09kZ2dDS0sLlZWV8PT0REhIiMyeVq9fv8aVK1cQEhKCx48fIysrC/n5+TA1NYWtrS0CAwMxevRotVMTJiUloX379hCJRAgMDMTJkyeVr6RA3759ce/ePbi7uyM0NBRaWu9fI1JCSP14t54+EUIIIXUgJSUFly9fBp/Ph4WlBTgiDYg4AoXrXHhw8L0JepXwinDoxgYAQAWfh0sPDjHLol6EwcnaDZ1a90bUi3AcDtnILBvbYw7aufg3eH3ry4nb26Xmnb//r0rrqhvwAgBtLR1M7fcV0rITsfPCL+BVlqq9jSuPjgIQoUUz6XQqkgEvACgrL0FcaiTiUiNxK+Y8lkzazAp8iUQi/LB7OkRQr/1UQUmO2gEvQBxQtLNwxobT36u8jramLgRCPgRCvtQyEwNzBAd+gi3nlstc18+tF9N708LYhpnfqXUQQh+fU7pvXkUpVv37CQDg0xErYW1qr3K9CSGEEELIu2HkyJEYOXJkrbahq6uLOXPmYPny5aisFGcuWLZsmdzUgra2thg1ahRcXV3x8OFDPHr0CI8ePUJCQgKysrIQFRUFfX19tYNeO3bsYFIb+vj4YOzYsXj69CmysrJgamoKJycnDB06FB988AEsLCyUbm/p0qUYMmQIYmNj8c8//2DevHlq1YcQQuShnl6kQVGrOELeLu/rOXvs2DHk5OQw0zkaz1HCVZ5ObfnUXfVZrSbjyM1/lKbvWzJpM5bv/Vhq/ncT/4GO1tt/LJ28vQP346432P56tBuKvr5jWPNevH6KkOjTyMxPg7dLV5UCMbXV2rE92jp1xN1nV2Bj5ogHz2/U+z6rfDJsOcDhYP3J71ReZ1LQArg7+rDmCYR8cMBlHhLwKsrw0/7ZrDJtmvtiQq/5ctN1bj77I1KyEtSq//+C/4Cxvpla68iSmpWAM3f2QEtDBwFeg+Dm4F2j7ZTwivAqOxFONu4NNqYbke19/a4l5G1F5ywhb5934bzNyMhA69atIRKJYGBggLS0NLllly5dir///hsCgfyGm4sWLVI5TSIAFBQUwMvLC4WFhTAwMEBJSYncslZWVli/fj369eundLuDBg3C7du3YWJigsjISJiamqpcJ0IIkYd6ehFCCHmvFJTk4snL+7A2tUdLOw+ZZSQDXgBgILRSKej1NskqeI2EV4/hYttWrR4o6bnJSgNegLjHlyxHb/6DD3p/pvL+JBWW5GLb+dXIK8rE9AFfw7lZ6xptp7ZeZsQ1WMBLT8cAX4/7W2YrThfbNnCxfdNjy9nGHXuv/F6v9XmW8gjPUh7B1typxgEva1MHtHXqgMB2w/DTvtngC9+MszWy2wwcv7VNap32LbujmXlzAMC4nvNw99llJKY/kyqnr2OEmYO+g6WJ/HQxGlz2z19dbT0sn7oLQpEQWfmvYKhnAgNdI4XvYeagJXiVk4SkjFiEPbmIgpIcuWX93Hqhp89wZBeko7yiDBceHEQlvwITe38ObS0d8AWV+O3IlygqywcgHkdsbI/ZqBSU4/CNTXiZGYee3sPRvmU3mBhaYt+VdSjmFaBr2/7Q0dJDJb8Ch0M24WnyAwz1nww/995SwTqRSIT03GRYmthCS1MbEQm3cPTmZmb5J8OWM59vUyQSiZCRlwITAwvo6Rg0dnUIIYQQQhrcnj17mF5WJSUluHLlCoKCgmSWzczMVBjwqolNmzahsLCQ2T8AcDgcdO3aFS1atEB2djZu3LiBsrIyZGVlYeLEiThy5AgCAwMVbnfBggW4ffs2CgoK8Pfff+O771Rv4EYIIfJQTy/SoN6F1jWEvE/etXO2lFeM34/9D7wKcVq4Ud1nor1rd1YZkUiErVu3Sq2brBWqdPv/G/s7jA3M66ay1fAqylBRWQYjfTO5vU9UFfr4HC7cP8iaVz11naJ6VO8VI4smV4sVzJD0VfA6GOmbqlTXKrLGz/p40BI0M28OLU1tVrnafj6KqPr+q+vdfhRSsxIQlxqpsFw7ly6sgKGHkx/G91I9zYdQJERJSTF+OfKpSuXNjayxYPQaXIs8iauPjqm8n5pwtmmNaf0XSQXwcgszUFRWACcbN9Z8oUiIguIcaGlqw1DPROY2BUK+VBCrsRSXFWDnxV+QkZcqtczcyBqfDF+B46Fb8TjpLjN/2eQduB51EtciTtRonwP9PoCZkRX2X13HzBvqPwU2Zg4oLS+Gjak9/rv3L56lPFS4nVHdZ0IoEkIoFMDOwhnNzB3B5WhAIOQzKR4bWnllGQ7f2ITY1AipZa0dfTGi23Sp4GQlv4L5fNu5dGHGFmzq3rXvWkLedXTOEvL2edvPW3XH9JozZw4OHDgAFxcX+Pr6on379vD19cXSpUtx9674t5I6Pb2ys7PRvn17FBUVMfMcHR2xf/9+eHl5MfNycnIwffp03LghbhxnZmaGR48eKey9JRKJ4OPjg5cvX8LExARPnjyBgQE1ciKE1E7TeEpACCGENIB7cdeYgBcAHAvdgpa2bVFaUQINriasTGyRnv5a4Ta6eQxE1IswpleGpN2Xf8W84T/VdbVx9s5ehD+9xEz39R2Lrh4DoKmh/td4RWW5VMALAJbv/VhuekaRSIT7cdcR9SIMthZOSvcRHDiXGfNLludp0fBtFQChSIjoF+G4F3cNnVv3gVeLzlJl+YJKXIs4gZDoM1LLNv//WEzBgXNhbmSNTWd+YJb5ufdCX9+xavcK4Qv4EImErECapL9PfqPythZPWI+nyQ9hZmjF6pGVnpeC9Se/g662Pib0+hSvc16Cw+HCt1UP8AWVSM1KQG5RJjS5WvBv00et+nM5XGhpamNyt+9QKEzHiTDpAK6k7p6DAAA92w2Dk3UrRL4Iw8PnIWrt85PhK7D+5HfQ1NCCnrYBisryYWvuhNe5L5kyH/b5Aq72XuBypG/KzY1tYC4xZpbkezEzslK476YS8AIAQz0TzBv+EzLyUvH3yW9Zy3KLMnHn6WXYmDkgLScReUVZAMRjAd6OOV/jff53bz9mDGQfk6fD1U+zeix0i8Ll30/awpwTJbxC6Grrsz57oUgIkUhUZ0GmCn45VuyTH1x+lvIQq/99iLnDlsP2/3uoiUQi/Lh3JlPmWOgW/DhlZ70GwQkhhBBCGsKhQ4eQnZ0NAPjiiy+UBqu+/PJLrFq1SirYpKVVs8ZMlpaW2LZtG4KDgwEA2tra+Pfff+Hhwc6cYmFhgf3796Nbt25ISkpCXl4e/vzzT3z/vfwxeTkcDiZNmoSffvoJBQUF2L9/P2bOnCm3PCGEqIJ6epEG9ba3riHkffOunbPL985CBZ/HmsfqkSQCnIU9IBQKpdat6um1fOouhD+9hLN39srcR016MSkiEPLxw+4ZUvObW7fCzEHqpX4oLivAzwfny13eoVUgRnSbzkwXlOSgoCQPgAhbzq1Qa1+KDO48CfYWLZiglaQe7YbC1MACHVoFgsvl4sL9gzUeq8rZpjWmDViEO08v49zdfejqMQD9O46TGXgBgOjEOzhxaxsq+OXo5jEQ/TuOk3pgvmTnFKX7tTa1x6cjVtaozgBQWl6M1KwE2Jg5wMRA+QDQ1ck6b3MK0/HHsUWscrLGCQOAlKwEbD77o0r7auvUEeN7zqPAggx8QSVe5ybjdswFaGpowkjfFDejz9bpPpqZN4ezjTsrKF5fqvdCBIAFo37B78e+Yqb92/TF4M6TlG5LKBIiKT0WhaW5aO3YHrra+qzl5+7sQ9jTiyrXbe6w5bA0boZLDw7jUUIo07jhwz5fKBzzrIRXhC3nliOnMAMD/Sagq8cAlfdZlxR914pEImTkp6KishwOVi5yr1+EkIbzrv0+JuR98Laft/369WN6aN25cwfu7u412s7gwYNx69YtAOqP6RUcHIyLF8W/z6ZMmYJ169bJLXvo0CF8/LF4fGczMzM8f/4cmpryG6vFx8ejY8eOAABvb2+mpxghhNRU02keSwghhNST3MIMnArbJRXwAsBKwWcotJUZ8Kpiay7u5dSpdRA0uJo4FbZTqszLzDh4OneqfaX/X3zaY5nzkzOfQygUstJZ8CrKAIjHKOJVlOHqo2PILnyNjm490dapI24/uaBwXw+e30BadiJc7NqilFeEiIRbCss7WrkiJStezXcEuQFDAAiJOg0AyCvKQr+OwTUOeAFAUsYzrNg3C5X8CgDA7ZjzuBd7FV+M/hWGesasskKREGfv7EUFvxwAcCvmP9yK+Q892g1FgOdg6GrrobisQOZ+DPVMsGD0GnDAgaaGVq0DQPo6hgof1NeEhXEzLJ+6CyW8QujrGCmso6NVS8we8gOep0XDxbYN+AI+rjw6itLyYgz0m4AbUafxKjsJLnZtMar7TAp4yaGpoQVHq5YY13MuAPExJhn0qt4bTl0aXE2M6Dodr3KS1F63tWN7eLfsiuOh21DB50FHSw/llWUK15E1Tp9kwAsAwp9ego2ZA07e3gEAWDTuT1ZqSpFIhCuPjuLG/5/nVRZPWA99HUNmul3LLniZGafye9twaonM+TeiTkmdSyKRCJn5aXicdBfXI08y8/+7dwCl5SXo4ztapX3WRHZBOi7cPwh9HQN09xwELU0dmBpaQCgU/H9vOSEy89NgYdyM6TV3I+oUrkikHh3bYw7aufjXWx0JIYQQUjNdu3bFkydPAABbt27FmDHSjctk+eyzz7Brl7in/kcffYS1a9eyliclJTEBL1dX1xoHvGqjuLiYFYiaOHGiwvLDhg3DF198geLiYuTl5eHWrVsKx/ZydXVF69at8ezZM0RGRiI2NrZR3ich5N1BQS9CCCHvvLN39yHhdYzScoZC6RRrksb0EKfb4nK48HPvBUerllhf7WGrqaFlzSsqw/O0KLnLHsaHoJl5c9x6/B/yirOQnpsCkUiEgZ0mIL84m+kp8TwtGgtG/aJSL5P0vGSk5yWrVLeUrHj8OGUnKvkVKCrLg5mhNZbunqbaG1Pi5uOz6NFuSK23UxXwkpz++eCn6NAqEMO7TmMCNi9exaCEVyi1fkjUaWTkpmBSnwU4Hb5bavmMgd/AydrtrQn86OsY4d69e4iMFI8t5ufnBx8fH6ly9pYtYG/Zgpl2sX3Tq7CuA3LvCy6Hi28mbMDPB+ejm+dAeLXojNzCDBy49pfK2/B26YoubfshMf0pXGzbws7CGfaWLZiAtaqM9E3h6dyJCdDL6gmojLmRNVrZe+Hus6sQQQQrEzvoaOkxAS8A+PngfMwb/hP2X12HEl6R3MDajchT0NLUwY2oUwAArxad0b/jeOy4sFqtOklqbu2KGQO/hVAkRFl5CZIzn8PNoR02nl4qc9w1QBxg6ugWWOfXcQAoKy/BuuNvPuOH8TcVlu/jOwYBnoNx59kV1vzDIRvh5uANXW29Oq8jIYQQQmpu3LhxWLp0KQBxTydVgl7l5eU4efJNI5yq9IGSzp9/kwq7R48edVBT9d29exfl5eLGgQYGBvD19VVYXldXF35+frh27RoA4ObNmwqDXgAQEBCAZ8+eAQAuXLhAQS9CSK1Q0KuJiY6OhkAgaOxq1JuKigpkZGQgLy8P2tqyx0shhDQdb+M5WykoR2zGPQhEfLhZd4Supj7iUiNVWlcbhgqXpyVm4BUnk5kWiUSwNXbB68IXAID2DkHITi1EdmpEjesvqZCXI/XAU5Lkw2VJ5+8dhECiBxsg3SOjrlQFTwAgBeno5DQId1/WvHeWpMOXFY9HVRsPnt9AQupTVPDLoKdtiJwS+WO5xaZG4Mc9H6NSUC61LP91GfJfq3Z8NRR5561IJML9+/dZZe/du4f4+Hi4uro2dDXfW0M95yCvNAOpL14jszgF+trGKK0QB1yHec2FloYO+IJKaHA1ZQZTs1ILYAg7ZKbkIzMlAgDg7zACD0WXkZgTLXOfDqZu6OQ0ELml6eByuDDVtUFERASzvKS8AMa6Fijk5aj8PnKLMlnXp6yCVzLLVR/frDpfxz5optUG917+x8yLTryDZjru6N9mGl4VJEBHUw8Opm7ggIPjUX+qVL/kzHj8cfhrtHcIQmp+HOIy7ytfCcDhK1vRppk/LjwVX1+NdMzRs9U4aGvKToWUnPsU95LZ47L1bT0FxrrmAIAiXi4Scx4jvVD1oCQAXH54BA+e3pTqYepm3RHR0dHQ0mCf2xwOByKREHmlmdDTMoSetuLvM0JIzb2Nv48Jed81xHnbpk0bcLlcCIVCXLlyBdevX5caU6u6mzdvIj8/HwBgb28PbW1t1m80AKygmJ2dndTyKhoaGvDy8qrFO5AvNjaWed22bVuFqQqreHt7M0EvyfXl6dq1K7ZsEY8ze+3aNcyfLz8tPyGEKENjejUxLVu2RE6O6g8cCCGkprT1NCGoFELAF4LDASztTVBSyENpofSD/beFppYG5qypWe8gE0FzmAiby1wmghDn7+/H1YMyghscwKa5GcrLKmHT3BT8SgESItkBFC1tDVRWvGnQoKWjie7DPWDtaIrYB6mIuJ4gc78f/TQQegZN92FK6InHeCSj7iaWBmjpbQteSQXSk/JQUsjDxysH1dl+o26+QGp8NvIyijHx6951tl11vXj8Gme33m20/avLz89PZutRAPjqq68gEtFPwoZkYmmAyd/1YaafP0rD+V2qBWbkMTbXh19/d/ArBUhPykVhTinSX+ZBJFT9f8vhcsDhcMDlcpReT68ceISgCe1rVefXSbmwdRYHiLJfFeDZvRSIREDcw1S530fWjqYYt1C6tXBBdgliwl+i65C2AICstAJU8Cph37J2Pbfunn+GO+djMWh6J7RsZwsAuHE0CoJKIXqP95G5zj+LxT1rJ34dBEOTmo0d8uxeClr7ObLmRd9KxPXDUbC0N4F3jxZo29lJ5rqnN4cj6UkGM83lcqBvrIvSQh6EahwPhBBCCHk7WFhYICFB9n1llZqO6bVw4UJs27YNADBq1Chs375d6Tpbt27Fl19+CQBo3bo1wsPDFZaXHNfLxMQESUlJb002DUJI00NBrybmfenpZWNjQ63iCGlEzzLu4snrMHA4HHRw7IuE7EjklooDNX7NB8DayAlZxcnQ1zRFaX7lW3POvipIQFjiKZXL+zsPhVDEx6OkENjy5T+4FUEE7/Ze0NGUTiclEPKRnPcUfGElBEI+Yl7fQv8202CoY4oiXi5uJ55EcXk+rI2c4O88BFoa2njyOgxPM9786A9oORrWRuKAW3F5PjS52tDW0FG5R0NjcDb3gI9Db2hwVes0fifpLFLz46TmG+taopCXrfJ+e7YaDwsDW2Y6JP4IsopTVF6/LvV2+wBm+opTYjYGed+1z58/Z1qSVuft7c0qW1BQgPLycpiZmUFLS6u+q/zeyitNR3JeLEx0LeFk3rbJ3dgXlefh4tOdrHmtbTqjtU0nmed+SUUhzj/ZptY+TPWsoaWhI3Ue62kZYmDbj+R+JhV8Hk4/3shM2xg5w8+pP3Q09cGrLEFxeT4KyrIQkXZNrfpI0tcygrmBLQy0TRCbeU+tdS0M7JBbkg4RxONEanK1wRdWKFlLmo2RMzKKkgAAjmat4dd8AJLznuJ+suIxGgHxNcpE1xIllYUITzyNQl4OjHTM0cN1DHS1DFBSXgBNDW2Z322EEPnonpaQt09Dnbf//fcffv75ZwDiHlEbNmyQW7a4uBgjR45EZaU4Q8fevXvh4ODAKpOTk4PRo8XjjXI4HFy8eFHub3NVenrVNOg1bdo0HD9+HAAwa9Ys5j0qcurUKUyePBkAYGNjo7S3l1AohLW1Nfh8PgAgKioKzZvLbpRKCCHKUHrDJqa+uiI3FTweDykpKXB0dISubs1avRLyLhMKhSivLIOejkG97SOvKAvHIm9DBBFEIkilZao+7deiP9q161un56xQKERcXBwEAgHc3NzUfqieX5wDY30zcLlc1vxn10JV3saCUb/A3FgcsCg8VYjSDPllOeCgUwd/mQ9fBUI+Tuxmj8ljZWcKd0cfHA7ZhOLyfABAZtFL5IoS0afdGByN+J1V/kX+Q/QLGIZjoVvwKD4Umhpa4AvY6Qnr2ifDloPL1cChGxuQkZcKLU1t+Lfui5uPlY/7tXzqLrX35+Pjg5zCdCS8eoLnaVEoLM1DcOBcWBjbYMnOKTLXsTC2QU7hm3+MT8tuCOo2kFXG0t4IW879BKGoYRuM9PQejl7t+zfoPlUl77u2amBtWVq0aAErKysAQExMDOLixAHKrKwsBAcHU+CrXg1o7AooFNC5F4RCodT1Vp7OHbpg2Z6PlJZbNO4vGOoZAwD4Aj5W7JsFgZDPLB/fex5cbNso3Eanjv4KlwtFQkTsqnnQq7SyCKX5RfBz7wVkKi8vKaeEne6xJgEvAAgOmgVrUzvWPMNUDZWCXlfj9kvNKyrPxdPcUFib2iP86SUAwLAuU9HBLRCbTv+A17kvAQDfTNjA+i1SWJKLIzf/gUgkQn+/8XCwdJHadgmvEHrahiofK4S8reielpC3T0Odty4uLvjzzz9RVlaGJ0+ewMTEBC1atJBZdvfu3UzAy8/PD0OGSPewv3v3TVYJKysr+Pn51U/FlSgpKWFe6+mp1lhGspzk+vJwuVw0a9YMqanisVeTk5Mp6EUIqTEKehFCSBPxMiMO+67+AV55Kfzce2GI/+R6afV/N/aqWmnM7iVeQB+/EXVahxs3biA+Ph4A8OjRI0yaNEml9YRCIVYfnIeycvGPZgfLlhjgNx5ONm4AgJiXylvi9/QejqD2o1jzWtq0Q3SG7LFwqsTExMDNzU2qZaCs3g6XHx2Fu6MPol6EAQDaOnVETmEGHj6/CQtj6Z5BaTmJiEuNxKN4cdBOUcBLX8cIpeVFCuuqChszR3A4HMwdthwccJBfnI1t51cpXW/+yNU13qeFcTNYGDdDp9bslITfTNiAlQfmSpWXDHgBwBD/yVJlHKxaYuGYtUjPS0EFvwIHr/9d4/pJ7icrP03meGqt7Nthct+Ftd5HY1B0s8nj8ZjXt2/fZl6XlpbixYsXNJD0e06dIIamhhaWTdmBm9FncfnhEanl1qYOmNz3CybgJV5HEz9MVq+HmCq4HC4+7PMF9lz+TUY97PHpiJUAgN+P/g+5RfKjWqr2aK1iZ+GEof5TkFecjftx1/HitTjg3KVtPwzqNBEAkJQRi+gX4eByNdDWsRMqikVo7tgc6flJCIk+C5FIiKFdpkh9Z6RmJeDMnT1q1ae6F6+fMHUCgFNhO3EqbCerjOQ12atFZ0Qn3mGm/zmzDJ+P+hkWxs0AiMcUO3hjPWKSxN/Bns6d8DIzDkWl+RjiPxmdWwextp1fnIPYlEewtXBGc2saT5AQ8vYpryzD7ScXUVHJQ+fWQTA1tARfwIcGV6PG928CIR8xSfchEPLh7dL1vW9AUFiaB00NLejrvF1jVBobG2PAgAFMr6hDhw5h0aJFMsseOnSIeS0vBXlm5pvfJ+bm5nVYU/VI3iuo2hhO8r65rKxMpXXMzc2ZoJfkeyeEEHVR0IsQQpqIyw+PMsGcu7FX4eHcCXYWTuBwuNDRUq81WlbBa8SmPIK3S1cY6ZuylhWXFahdt8LSXOjr66u9niwCgYAJeAHiH8Dx8fFwdXVFWnYiTtzeDl5FKfr4joG3SxcA4gdqpeVF2Hx2OfMZAUBqdgK2/vcTZg/5AfaWslvQSZo/YhWsqrWYB4DoKMUBLwAICwvDy5cvMXjwYKllbg7eiEt9M96XhxO7Bd6Tl2/G6Tl5e4fM7ct6KCvJzNAK0wcshq62Pp6lPMTRm5uV1lmeQZ0mMjfkXI74htrMyArzR6xCZkEabEwdoKWpjUsPjyAk6jSzXo92Q2FlYitzm7Whp2OApR9uRVp2IkwMLPDrkS9Yyx2tXDFj4GK5D56NDcxhbCC+CXSbtBm5RZkw1DWBlqY2SniFiEy4DXMja3g4d4JIJMSPe2cqrE9LWw8427hLBb0sTWwxstuMWrzT+pOVlYXS0lI4Ocke36eiQnEvE0XL09LSKOhF1MLlcBHYbigC2w1lzS+v5EFbU6dB0zi6OXjjf8F/4J8zy1BYmgdAfI0e3nUaU2bB6DV4nZuMikoerE3tcejGRsS/En8vLB6/HpcfSQfvZLEysUNWwSu8ynmJhNdPYKhrjFc5SQCA7p6D0L/jOKass407nG3E5xWPx0NKSQo4HA5a2LZBCwU93LhcDeZ91ISFsQ2sTOzxLOWhyutIBryq7Lq4Fl+MWQuBUIA9l39FwqsYZtnjpDet0s+E78aZ8N1obt0KAzt9gFJeEev7blzPT+Dp3KmG76bpq+CX42V6LJrbuKn9W04VVx4dw/XIkwCAEd1moLA0D1cfHQMAjOw2A76tetT5Puvbq5yX2Hj6e2Z6yaTN0NbUYZWJS43Ensu/QU/HAP5t+qKX94gmlx72fVfKK0ZEQig8nP1gYmDR2NWpc6fCdjGN20Ifn2Mtm9DrU7R16qjSdnIKM7Dl3HKU8NgN2o6FbgEA/DB5m9oNL94GIpEIIoiY+5AqQqEQZRUlCH18DqGPz0GTq4Xh3abBp2W3RqppzQQHBzNBr8OHD8sMeqWlpTFpBrW0tDBq1CipMoC4AVoVVXtY1QfJ3nFVvdOUkby/ULXuks8cVOkdRggh8rx7356EENKAnqdFI+pFGGzNm8O/Tb9atchLynjGmt5xYTU44EBLUxsju8+Ep7NqqQyevLyPA9fE6fYu3D+ID3p/hjbNfZnlEQm31K7buXt7MbrHTOho6UNXu3Y/tmX9SL527RpcXV1xOnwX0nOTAQAnb21HK3sv6Gjp4Yfd0xVuc/PZ5VLBveo+HrREZsCrqEj1XlOvXr1CWVmZ1I/27p6DWEGvO08vw8bMAV8Fr8Mvhz5TefuKfDFmLfPap2U3uNp54ueD82WWHdtjNto07wAtTW2ZqQM7VWt1X0VbS4eVsqqv7xj4tOyGV9mJaOvUEVqa9Zf/XlNDC042blK9uwCgq8cAlW/4tTV10MzMkZnW0dJFL58RrDLfTdyE6MQ70NcxgrujNxJexbAewlqaiHsvdHTriftx1wEA3TwGoHf7UVIP3hpTQUEBtLS0cP36daSlpTHzJ06cKFX22bNnUvMklZeXAwBCQkKklr1vqQ15PB6ysrJgYWFRZ8F+IlYfD/1VYaxvhv8F/6GwjK35m/Q5U/p9yVo21H8Kikrz8Szlkcx1e7Qbit4+I8GrKMWey78iLTsR0YnhCA6ci76+Y+Fg5QI7C+favg0AgJ2FM2YP+QG3Y87jYfxNAED/juNgb9EClYIKpQ0ocgozmB5atVHMK8Dz1CjsvvyrSuWTM5/jnzPLpOZzwGGCoSKRCOBA6iGoIhWV5UjOeg4bUwe5vwOEIiGuRZzA89QoCEVCjOkxWyplpKqKywpQya+AqaGl0iDLq5wkbDy9lJn+dMSqGu8XAIpK85Ga/QJWJnZITH8KDofDBLwA4MQtdm/J47e2wcXWA8YGZqzPVCAUgMvhqh0k4gsq8TwtGga6Rmhu3arG70OR4rICVsALAJbv/Vhu+bLyElyLOAGhUIC2Th1hYdys0a4zTU1GXipKy4vhbONepwHBUl4x4l89hkgkhImhBRO8r77vv09+CwD4794BeLXwR3DgHADiaxCXw4WZkVWd1akuVF23zYys0aFVIDQ1ZP/uFIlE4HA4GNx5EhP0qu7Atb/w0cBvmUwU8iS+fortFxRnULgVcwE9vKQb3L3NJO9NAtsNQx9f8XhVlx4cRkj0GVZZvrASR29uhrdL17cqsN2nTx9YWFggJycH8fHxePjwIXx9fVlljhw5wmRfCQoKgoWF8uCwOtla6pqBwZuUx6r22pIsJ7m+Io35Hgkh7xYKehFCGkQJrxBHb27G87RoGOubYfqAxTLTvDUkPp+PyMhI8Hg8eHl5wdjYWPlKEjLz07D7kjgQURVI6upRt2OziCBCBb8clx4cUjnoVRXwqrL/6jpmDKakDMWDx8qTmPEUaw+/6X0zOuBjVos7voAPkUioUlCkamDa6uJTniAtO5GZrhRUIPpFOCJf3JZZXpJQJEBBSY7c5VwOF47VUii9fv0aoaGhyM/PV7p9STweTyro1aJZaxjpmaKoTLytYl4B8ouz0aa5LxZPWI9VBz5Rax/V/TB5u9Q8Qz0TfPvBJkQnhuPm47PIK8oCIE6l2O7/e8gBQOfWQaweS83MmkODq6Hyvq1MbOuld5c8sloDt7Kv2/EudbT00NGtJzPt5uDNnCOSYwoN7zoNPbyGQFtLBwa66l0f6tuBAwdQXFwsc9mVK1fQunVr1rzHjx8r3F55eTlKSkpkDjBdVFSk1phOTYVQKIRQKISGhuqphrKzs3H27FlUVFRAR0cHw4YNg6mpaf1WlDR5HA4HE4M+Z6aFIiEeJ95BWXkJvFt2ha62ODhqoGuEmYOWoKy8GLra+tDU0IK1qX2d18fGzAEju3+Ekd2lx077ccpOfL9rqtT8Hu2GMj13JRtp1ISnc2cEeA1iBXRq6l8lKWm9Wvijm8cAmb25UzLjsfnccmY6OHAuvFp0ZqaFIiFiUyKw/+o61np/nVgMAFj64TbkFmVCIOSzgp7yRCbcxpGb/zDTo7rPRHvX7nLLX7h/UGq/30zYAC1NbXC5GioH987d3YewJxdlLnN39EFsSoTcdat6Tuto6eHzUT8jM/8Vwp9eQkpWPAZ1msj6vBQpKMlh/Q4c0vlDCIR8cLka8HXtAW2tumkQsv7UkhqtdyPqNG5EnYYGVwOzhy5jNX55n7zOTcaBa38yvwmrfD9pi9Lf6AKhAPFp0eByuLj5+Bwy81MBcCAQ8DGpzwI42bgh4VUMdl78hVnHQNcIpgaWSMsR/37/39jfoaOtxwS8qkQnhsOnZVdwuRq49OAQXuW8RL8OwQhoIsGcVzlJ2HTmB2b68oMjWDj2V+baDgBJ6c+YNOB9OwTj0oND1TfDsvW/n/DjlJ1yf3/kFmYoDXgBQErmc9b00+SHOHtnD9q7BqC3z0iZ2y8uK8DT5Iews3CGnYVzkwkWJWfGY4vENRsAbkSdQke3QPx14ltU8Hly1gTre23e8J9gY+ZQX9WsE1U9t7ZsEffYO3jwoFTQ6+DBN98R48ePl7styQZYkikGG5pkasWsrCwFJd+QTE9oZmam0jo1CZQRQogsFPQihDSI1f9+yrwuLM3DH8e+wsIxv8HUsPHSXdy8eZNJs/fixQtMnDhRrYe61yJOsqb/u3dA5aCXUCTEnaeXkZj+FG4O3mjvGqCwvPihjEBusKK8sgz3Y68jMV1+bw5eRSm2/bdSpfopc/TmZhy9uRmdWwfB3tIFJ25tg1AkxLAuU+Hn3kvhuvJ+rF+9fB2odk9W23FLqpgasluTikQihISEoLCwUO1tyUvn0Ny6FWtMsdiUCHRp2w/6OobgcjQgFAnU3pdkfWXR1daDn3svdHTriaSMWFTyy+FaLUDUt0Mw7j67ChFE0NbURb+OsvPFNxWaGpr4bOTPWH/yO2hqamFK3y8btNV29R5lTa0lMgDExcXJDXgBQHp6OivolZmZqTQ9SHx8vNyAdFpaGrZt2wY/Pz/4+PhILU9KSsLt27dRUlICZ2fxwxWBQIAePXqonYYlPj4e9+/fh46ODgICAmBpaanW+lWys7OZtDJVxo4dKzeAJRKJEBoayuoRV15ejri4OHTq9O6mXiM1w+VwWY0LJGlwNWCoZ9LANXqDw+Fg0bi/8PPBN7+7BnWaiC5t+yGw3VDEp0XDycYNfAEfaw8vUGvb/TuOg0/L7jDUM0Z8mvK0wHUhOjEc0YnhrHkzBn4DOwtnVsALAG49/g9eLTqjkl+BXZfW4GVGnMJtL9vDTlf76YiVMoOUQpEQJ0K34VFCKGv+sdAtSM58zvQI7us7Ft09B0EEIV7lvGSNm1ZFcqw0TQ0tLP1wq9z6lVeW4XVustyAFwCFAa/q26reO5zD4TC9VgCghFeEuNRImBlawkjfDH8c+0rmtgZ3noTLD4+CVylOuXX2zl58N/Efqe/q4rICXLh/UGaGgcl9FqK5jRs44CAqMQymhpao5FfUKAU3ADjbtEZSxjMIhAKsP/mdwmDDu6CgJAe62vrQ1tRl3uflh0dwQyIltaQL9w9iiP+HcrdXPYBc3db/foKncycM9JuAUd1nMqn3SnhFrLR8axRcU/Zc/g1fjv0NWfmvAQAXHxyCrYUTXO085b/RBlL1fqrwKkux5tACLBj9CwAO+IIK1ri3lx4cQjOz5kjPS1a43fhXj6UabolEIhy5+Y/cXmLVje0xh7kHPB22C3djrwIArkeeRPjTS+BVvEl9p62pKxU4crJxwxD/yXieGgUnG7d666WpTEZeqlTAq8qvR9QbK/fvk98iwGswCkvzEOg1VGYmj6YgODiYCXodP34cK1euhIaG+F4+JiYGT56IvyOqxgCTx8bmTUPhnBz5jTzrm6vrmwakKSkpKq1TNTYXALRqpdqxJ/kera2tVawdIYRIo6AXIaTeFZTkypx/NeIYRnVXPLZOfZIcV4rH4yExMREtW7ZUef2XNew1BYjHxzh3dx8AcYs9LRVSph0J+Qfjes6Vml9RWY4V+2YrXFckEkmNT1QXxNt8s91TYTvR0s4D5kbyf6C+fPlS5nwOXwuopyxqfTuMZU3z+fwaBbwA8ZhkshjoGrGmE17HYO+V3/FB78+gqaGFCn7Ng17KemZxOBy0aNZa5jIdLV0sm7ID+cXZ0NXWh55O028xZ2nSDEsny38Q+DYTCoVISUmBSCSCg4MDNDVl/xTj8XjgcrnMANAVFRXIzMxEbm4u7tyRHl+nuuvXr8PBwQG9evXCmTNnlJbPz89HRESEwjL37t1D69atWTn9eTweLl26xEwnJSUxr/fu3YshQ4bA1la1noJlZWUICQmBQCBAUVERbt26heHDh6u0rmR9QkJCZF5nDh8+jBkzZshs3PDy5UuZKSAjIyPh5+f3Tj88Je8eQz1jLJ+6C0KRuLdjVZoubU0d1jgzs4YslUo5+GGfL2BiYMHqqdHcuhWG+E9m9YZysfWoUd2m9V+EHRd+BgDoaRtgbI/ZeJQQKnPcMHm2/beSNT4aIA7IJbyKkZnSV1UbTy3F9x9uwcnb2/HgeQhMDCwwxP9D7Lvyh8zy3i5dwRe8aQhz6eFhJGc9VzkQ1dy6FQpL82Csz279Xr03TX05eH09evmMgL6OIdwdfPDb0S+VrwRxkKu6IyGb5Kb/lEXVtJiqqp4iXLJXyFfB65SmwG4IkgFGZQRCASu198huH8GrRWcUleXj96P/Y5Xt6T0cXi06yw14AcCdZ5fhYOUic1wkkUikMOBV5XHSXdZ4fYA404GiBnfVSfYWBIBdF9c0eoBSIBQgIy9Van4Fnyc3jTgAjO7xMTad/oGVIaC63ZfWon/HcfBv04+5Dl95dEzlgJeRnilWHfgEfGElfFv1wMPn7BTUkgGvqjpX9zIjDutPfsdMT+n3P7jaeUIoFOLAtT9Z5629ZQtM6DUfJgbmUtupreq9/6ob6PcBHjy/gcz8NIXlqtyMPgtA3AP340FLkFOUAQ2uJjyc/dRKkVuf/Pz84OLighcvXiAzMxPXrl1Dnz59AACHDr3pKTh8+HDWb+vqJMfrzc7ORkVFBXN/0JAkx/d98uQJ+Hy+3PuYKpGRb3qWqzI+sFAoREbGm1T3zZsr74VNCCHyUNCLEFLvqlK+VfcoPhQjus1oMj9MFfWckEUgrHkQ49ydfazpIyGb4GLbVmar4CqPk+5gUOkHUjfu0UnKHxTlF2ezxn2oT2fv7MWHfb6Qu7ygoGateNVlZ+GEVvbecLFtAxfbtqxl8gJXqnj69Cm4XC6r1R0AFPOkg2ixKRFYumtajfcFAC1tPWr9MIDD4ajVY6miogIxMTGwtLSEo+P7mSKotkQiERISElBQUIBWrVox6VO3bXsz5oqVlRUGDBgALS0tpuUnANy5cwdRUVHMtJ2dHV69eqV2HVJTU7Fnj+zektra2qzBpVWVmZnJugGVHEtMljNnzijsYSUpPj6edW5WBfmKiopgZ2endGwxoVAo9/1WefDgAfz8pFPFSgbuqtu6dSumTZum9MaekKaGy+GCqyH/N5aDpQuWT92FCn45tDS0Wd81VSlf5an+sBUAvhi9lvVdU8mvwKUHhxGVGI4WzVpjTI9Z0OBq4scpO1HB5+FZSkSNgx8X7h+ElakdsvJfMdO1xRdWsoIlBSU5cgNeABD54jb6+rIb1aga8AIAvqACGlxN/H70K+QWZcCrRWf09B6hVsCrk3tv2Fo4ITIhDDZmDghsN1StsUSvRZwAIDuQpQ51Al51YXTAx7A0sUVOQTqiEsMVpuys+jy8XbpiVMDMRrnvqEpRaaRvig6tApnf5DMGLIZztUZLIpFIaizb47e24vgt2Y2BrkeeVOk3/tGbm2Ftas8aXzCnMENujz5VqBPwkoXL4bLOuc9G/syMq9pQNtQwpWZVj8K8okzsvfIHsgpk/067cP8gLtw/iCWTNoNXXoIAr8Gws3DG3WdXkPA6RuY643rOg6ezH+JSI5lxGqsHvFRhpG8KkUgEDa4G0wh118U1+GL0Wtx+ckHqvE3LTsT286uwYPQatfelSEpmvMLl0/p/jdTsF6yAV2C7YbgRdUql7bOCtjeAMQGz4N2ya43qWtfGjh2Ln38WN/Q4dOgQ+vTpA5FIhKNHjzJlgoMVZ+GwtraGlZUVsrKyIBKJEB8fj7Zt2ypcpz506tQJOjo6TEr0R48eyfxNXaW8vBz3799npgMCFGe2AYCEhAQm84SJiQkFvQghtUJ374SQeqenrQ87Cye8ypFueX8t4gSC2o9qhFrVXml5kdQ8VVtxylpXUcCryrm7+zCup3h8qMz8V4iID8XNx2eVrlfCK2S1Rq5PysYKadasGRISEuq1Dm2ad8AHvWW3ziwsLGTlUFdXQkICEhIS0KNHD1aLtYrKcoXrBbYbKrMV7uwhP7DGEQAALU1t6OsYwtLEFkP9J9e4rjVRXl6O3bt3M9M6OjqYPLlh6/AuiIqKwt274hbRDx8+xMSJExEXx061lZWVhT179kBfXx/9+/eHpaUlMjIyWAEvADUKeCnj4+PD1E8dkte31NRUXL16Vek6hw8fxsyZinv1CoVChIeHS82veihgZGSEMWPGyAw8ZWRkICUlBa9fv1Zal4iICKkb9NJS6Yf31SUlJbHSuhDyLtFWobd5dfq6hpg79EfcfHwOzcwc4d+mr9S4Tlqa2hjUeSIGdZ7Ims/hcKCjpYd2LfxRUcnDqbCdau9fg6uBwHbDcCRkEwDAwrgZ9HUMkJKl/PdFlzb90MtnBP69/rdKv73ksTK1w6WHh2u8fnJmPO7GXkVukbhVe3TiHbV6vJkaWqJHuyEwMbBgjVM5OuBjHL25Wen62pq66NK2n8oPlhtah1Y9oK9jhJiX95Bb9GZcGMlAkYOlC7xbdlWph1/ki9uIfHEbP0zehg2nliIzPxV2Fk74aOB3Ko1JWxOJ6c+wXSItXlFpPitAte38Knw6YiXMDK1w9s4ePKhBYEMdG08vhaWxLQz0jDCh16d48vK+8pWqGR3wMY6HboWxgTn83HqpfA6YGlpCIOCzGkMKRUJWmXXHF2GI/2R0bh2kdr1UxReIH6hramiirLxEac8iEwNzaGnoILuQ/Rtjweg14HA4MDe2wfyRq8CrKMPtJ+eZQHJ1y/d+LHcfkg0fgwPnwtPZD3wBv9bB5KLSfJnzFfXqzC3KRHklj5WuNCMvFTmF6cw4laaGslNPZ+a/wrPkh2hm7ohW9u1QKajAoesbEJsaIbO8t0tXuNi2BZfLRYDnIDS3dkVlZTla2LaBpoYW+IJK3Ir5T+X3W+XIzX9gpG8GF9s2aq9b18aNG8cEvc6dO4fS0lI8ePCASfvn4OCA7t3ljw1ZxdfXFxcuXAAgHqe3MYJehoaGCAwMxMWL4pS7+/fvVxj0On36NIqKxM88zMzM0K2bdE/T6iTHIK4+BhohhKiLgl6EkHpnYdwMc4b+iD+OfYWcwgzWsuuRJxGXGoGubQc0aIssoVCovJAS9hYtmIGbq1TwedDRUj6GzaBOExESfQb6OkbgCypYN/OKPE66i3H4BCW8Qmw5u5wZT0GZkOgzMutbpX/HcXXSSrrK5rM/4uPB30vNl/dgGxAPVPvtmE34ab/iVI1V2rl0kZseZHyveXLXq03AS1JISAgr6BXoPRTxr+SPceLdspvMoJeVqR26tOmHsKdvxuz4YvSvMNQzrpN6qkuyRR4gDoKpkr6CsFUPKO3bt09OSXHQJSIiAn369MGpUw3z8NHLy6tGQa9nz57B0dERpaWl+O8/1R9EXLt2DT179pTbKCAxUfa1qUpRURGePn0KLy/22BjXr1/H8+fP5awl26lTp5CdnQ2BQABzc3Pk5spOwSvp2rVrFPQipBpbCycEB86p8focDgd+7r3g594LcamRKCorgEuzNjA1tEREwi2pcXYkCYQCJGfEMT3ShCIhftyjOLhe1YukqoHS1H5fYdOZpTIbZSnSprkvxvX8BBpcTRy7uUVqrC9VeTj74bqcB+TyDOn8IZybtUZBSQ5cbD2YlGmSfFp2g5u9N56nReHIzX/kbqt3+5HIKUhXt9oAgC/H/iaVqq62DHSN0bVtfzyMv4n84iwM7zodHA6HGYu0anxTWd8jkmkzldl8djky88UPnF/lvMSPe2fWWYq9Sn4FDodswtPkByqv8yg+FKGPz9V639XJSz2YXfga2YWvsfrfT7Fk0mbkFmUy49Ip06Z5B/i07MZKk9jSzkOq8ZYs+cXZaN+yO0QQISLhFmzMHNDcuhXuxV5jlTsTvltu0Ovi/UNMYz//Nn0xqNNExKZG4HXOS3Rp2x+62tL3YFXne05hOv44toiZH9R+FG7FnFdab8k0/Z+OWImKSh7sLV2kjhddbT308h4hN+glj42ZA6b1XyQ1X1NDE7EpihsSKlM1bvTB63+rtd6Fe/9iWNepEAj52HruJ6Rmv2At54CD7z/cAk2NNz3wc4sy8deJxcx0l7b9AEBuwGvph1tRWl4MTQ0t6OsYAgCcbdjp7wb4jUcPryFY9e8natW/U+sg2Fk4o4RXiKT0WDQzd4SZgtT79cnFxQV+fn64d+8eiouLcfbsWdy8eZNZPnbsWJWuPb169WKCXuHh4Up7h9WXGTNmsIJeH3/8Mdq0kQ4ulpaWYuXKN2OJT506VaV7ydu3bzOve/VSPE44IYQoQ0+wCCENZuag77D630+l5r/KeYmjNzfDuVnreskhLktdBL2mDfgaK/bNYs377cj/sHiC8huLLm37MTcD28+vUjno5WglHnMsNiVS5YAXIE5DVH0cmy5t+sGpmTssjZvB2tQed2OvIq8oi1k+td9XNR5TIiUrAVn5r6QGFo6OjpabWrCkpAQ6WrqwNLFFdoHyHhv+rfvIDHoN6zK1UVLXKBsY2ljfDF+O/R1rqw3yra2pg0GdJ6Jdyy4oLMmFu2N7pWN41aeqQZUlRUVF1WlrO6FQCA6HQ+MkSUhMTGQGu65vgwcPljmulSqSkpJQUlKCkyfVS5caHx/PGkfR0tISQ4cOZW6AVekxFh4ejhYtWsDQUPxwhM/nqx3wAsAaK0CVgFeVnJwcWFhYqL0/Qohybg7erOn2rt3R3lXc+l0oFCKzIA0nQrexGu/4///vKED8EFbe2DqfjlgJa1P7N2X//7uHw+FgztAfUVCSo3IAp3oKx1EBM+Hfth/iUiPh3MwdAgFf5m+n6f2/hr6uER4n3YWWpg66tOkLDQ1NtVIgd3Lvjc5txOPB2Jg5KCyrr2sI75ZdYWpoieO3tiGvKBNCkfi7t3/H8ejmMQA3o8/iXtw1hdupbliXqejoJm7AIJkC83TYLtyNlX0dH99zHto6dUQFvxx/nVjMBBEmBn2O1o7tUcIrxJOXD2BiYI7z9/+FjpYOpg/4Ruo3gqLfDA6Wqo/J+yonSWpe5IvbMse7Ute641+joCRHrXVqEvBqZt4c6bnJ0NbUQQVfOtPAx4O/h52FE37YPYOZJyvjgKzeR45WrnC0aok2zX3R3NpNHDjIiIWNmSOsq/2uB8TjQC2fugsPn4fg+C1xCmevFv4Y22M27jy7zEqdWVCai8l9v8TogI8hFApxJny31PYAYMnOKVj64VZsOP09k8K0b4dgVnaL8KeX8DwtimlQeTXiOABxT6mi0nzo6xoq7PF45dExuctkqX4dkUV8fsluSNilbT9k5qch4ZU4paF/m77o5N5b6l5JkruDt9rnaIdWgRjWlX0vdEJLD+WVZSpv417cNRSU5sLM0Eoq4AUAIohw4vZ2jO7+MUQiEQRCvtRYc2FPLkqtV2XmoO+gqaElNZ6hLPq6hlg2ZQdyCtLxp0RQTZG0rBcoKy+W6tEW4DkETkZectaqP8HBwbh37x4AYM+ePaxxrlQNXg0YMABff/01AHHDy8bSv39/dOnSBWFhYSgvL8e4ceOwf/9+eHp6MmVyc3MxY8YMvHghPnbMzMzw2Weqpd2VDAj279+/bitPCHnvUNCLEFKvyspLwOVyoamhBW1N+QO0iiDCnWeX0a+D+IdfUWk+sgpew9GqZb2kHFE36FVWXoKM7DSkJKbDQN8Q7dq1k5kOqLS8CEKhUOUHyiKRSGE+fI6IC22REQSccvA5PKaVmrG+KXS0dFFeKT1gsSwVleUQiNjBJjtLZ3hIDGg/NmA2zt3dDxGE6N9xPJpb165XQ2xqhNSN3JOnitMIpaalQE/bQKXt25g5Ysmkzawbdg2uBtwdfdSua3VOTk54+VK9lt9cDhct7TyYm1lJ+jqG0NHShY6WLj7o/RluRp+Bga4JBkukfHKwdAEsXWpc54qKCmRlZcHExIQJCgDiFHrp6emwt7eHuXnNgsqZmaoFZZXh8/nYsWMHMz1gwIB3csywugiq15dx48Yx44u1bdtWZpBTmf3799e6HtnZ2dixYwc++ugjtYKfBw4cwOjRo6Gnp4e9e5WPQePu7o7Y2NjaVJVx7NgxpWkaCQHEjQdu3boFExMT9OnTp8bXXiLG5XLRzMwRHw36FtGJd5CSFY+e3sNZD0yrgjCV/Aq8ykmClqY2mpk3V6kRjImBhdzgQZUP+3wBV3svmduzs3CCnYUTM7186i4cvL4ej5PEvWmtTe3hZOMuHg+0WrBqUtAC7L3yu9I6AkAvnxEqlZPkZOOGz0auBiAdNHJ3bI+LDw4BAAx1TcAXVkqN1ebrGoCBnSYiIy8FNmaOMnvSAMDQLlPg37YfcgrTmXHQ9HWM8MWYtUyaNB0tXXw5Vvq96usYwbdVADS4mlLBT1Vpa+mgQ6tAPHh+o0brp2a9qHXQ6+TtHWoHvABxL7VTYTulsmHIM3fYctiavxnnRigUYunuN8FTD2c/ppHcrCFL8c+ZZQAgM9tAdRN6fYq2EvcGgHhcKK8WnZWu69uqB3xb9WDN82/TF+ZG1oh6EQ49HQMM7PQBcw5xuVyFqQWX7fmINX3pwSHo6RigrLyEmSfrMzt0Y4PSusrjYtsWbZr7MoE6X9cAjOz+kZK12Lq07S8V9DLWN2cFgdo6dcTgzpOUbmuw/yQUluUhNiUCjlYtMWPgt0jOfM5KmQkAHk5+CrNcfDdxk8IUoN09B0kFX5Wlq49MuI3IBHGvnA96fwZ7yxZIy1bcax8Q3y8paygoax0rUzv09hnJBDerGOubw8+9F4QiAa5FnEAz8+YY4DdeZgrHm4/P4CbOYJzWp/B06Si1vL6MGjUK33zzDSorK1kBq3bt2snsJSWLs7MzOnXqhLt37yI+Ph6xsbGsjCOyvH79GmPHjpWaL5ldYceOHTh7lj1Ugq2tLQ4flp+2dOvWrQgKCkJ6ejqSk5MREBCAbt26oUWLFsjOzsaNGzeY1OGamprYuXOnSmP7JiQk4Nkz8XORdu3aKX1/hBCiDAW9CCH1auWBuSqXrbrRTs1+gZ0XfkF5ZRlMDMzxybAV0NNRLRCiKlkPpZ8mP4CrewsY6L5JKycSiXAsdAsi4m/Bjt8RmhDfuMfEP0I6ZKeyK68sU7m+sakRgIgDA5EVuCItlHKzIOBUAACMBQ4wFTq/qTP4iE64C1/XADhYuSoMeEkO7g4ARWX50Pn/BxXaQkMYCx0QH5MM12beMDQQB0gcrV0xa4h0SkJFuByuVD7+KkkZsejuOQgAwKsow/6rf0BQJDsHfJX9FzagWENxLy8OOAjyHc2MHfLD5O0IiTqNrILX8HPrqbDVoCrBiKqH8GFhYay84rJUH8NtSOfJ2HVpDfKLs5l5AZ6D0cd3DDPdprkv2jSvu15TOTk5OHaM3Vq1a9eu8PDwQHp6Os6cOcPUc8SIEbC0VPw/kMXIyKhO6lo9teX58+ffySCCZAvO+qKjowMnJyfExcVBQ0MDPXv2hI6ODs6dk99i3NLSkgl4AUD79u1lBr3s7OzQr18/aGlpYd++fSqNeVVl2rRpuHfvntJzp8r9+/fh7a3eQ07Jwb8VCQoKgouLC3JycpCdna18hf8XEBCA7OxsPH36VK161TeRSASBQECpRpuwtLQ01jlYUFDAOl4//PBD6OrKbwAEiP/P2dnZ0NLSUukh0ftEU0OL1QNMFi1NbTjZuKm97e8m/sPqldKhVQ8M6jRJapwyVQUHzoVPy24o5hXC09lPbmMod0cfzBj4Dc6E70ZrR184WrXEjajTEImEaOvUkQlKTen3PxjqmdSoLvIaFlib2sHD2Q85hRnwcPJDd89BSEx/imsRx5FXnI3RAR/D1U7cel+Vz9TKxBZWJrasHmCq1k+DU/vr2ohu02FhbIOLDw6hQ6seGNZlGuLSIpkgnDxONm4Y4v9hrfb9KuelSikCB3eeBA8nPzxOugtdbX242nniasQxuQGvz0b+jBO3tuFlpnhMUJ+W3VgBL0AcPFo+dRcTDJK8B3GwdMHYHrNx+P/Hvmvt2J41TtRQ/ylo3bw98oqy4GDlAg1u3X+/uDl4yw1mfjToW6mgnSKSAa/6MKDjeNhaOMHTuTMq+eVyx65SRIOrgeVTdyEuNRJJ6bHo6BYIUyMrnLy9Aw+fh6C9a3cM66La+9XgamJSEDtDRItmrTG86zScv3cA5ZU8jO0xG+1cuijdVit7LzxPk33v2r/jOPTrEIzM/DT8ffJbleomaf/VdVg07i8kvI5BdsFr1rh11X03UX7KVWUC2w2DlqY27sddh59bL3TzHMha3ttnJAAoPRer0ik2FAsLC/Tu3ZtJT1hF3RSFkyZNYlKTHzt2DIsXK+75VlFRofT3eGZmplTjxoKCAoXr2Nvb49SpU5gxYwaio6MhEokQGhqK0FB2ql9LS0usX78egYGBCrdX5fjxNwHNSZOUB4UJIUQZTn5+vqixK0HeHzweDykpKXB0dFR600/efjmFGfjj2Fcql+/mMRAD/MbjxK3tTEtNLoeLoV2msAborgulpaVSY+zkcRNh5WCCaf0Xoay8BLGpEcgtysS1iBPQEZrARsBOh5CsJXsMhy5t+2FQp4kyl0kSiUTi3PJ5xjAU2QAA+ODhteZDcKEFe770wLBlnFxkaT6Bu6MPYlMipJZ3cu+N5tatoKWpgwPX/pRazhFxYc/vBO7/t3mwtrXA8CGjkJaWhsjISOjq6sLf3x/6+voAgKiEOzh8802LyWn9v4aLbRvwBZXgcjTA5XKx9b+f8DIjTmpfc4f+CNv/b/l87s4+hD29iOaVigfqzecmoVAjVeayTu69EeA1GADUvgkVCoWI+D/2zju6jSpt48+oy73XuMe9xE7vvZPeG6QRWFhaWGCB3aUu7ALfLr0sEBIgIaQTICGE9EJ6cRI71YntOO7dltU13x9CE8kzI41kOcW5v3N8jjRz750rWRrN3Od9n/f0aVy7ds2unZlUKsWCBQsAmG8Uvv7a/sKNv78//Pz80KdPH3h63lxkoGkaNE27bCEnFJqmsWbNGqZIsDWLFi3C7t27baL5IiMjMXbsWN7xjEYjvvrqK9b25ORkDBw4kKOHc3DZ93Uk0au5uRlXr17FkSNH2v1Y8+fPh0wmQ2NjI6RSKZTKm9H3x44dw+nTp1l9pk+fzlpELygosLEWHDVqFKKiophF0rKyMvz888+C52X5f/LN4VbRrVs3xpKztRDhiAULFkAqlXJ+Xi372ouioiKmVgJgXhBRKBT47bffUFZmDgjw8PBAt27dEB8fD5nM/ZnQBoPZIo6Ia8LR6/VYv349mpub7bbz8vLC7NmzWds1Gg2KiopQV1eHs2dvLkr26NED2dnZ7p4ugWCDRqfmzeDqCGh0LXjjO9vacy/M/hjnrh2BVCJHl4S+MJmMuHj9NPRGHcICohHmbz8L3XJP6xvohRMFe/C7g9pQUcGdManfIpY9XrO6Af/7+TXUq24GZkzu9yBSonOYhXmtXoP8ouOQSuRIicrhrOMmFK1eg00Hv0Re4TFM6LMAPZLvjJo5Z68daVOGlivMGvI4VOoG/PSHxeIDI55BYuStt767VRRWXMSyX95kbbcWqSvrb+DDH150+Ri9UobhzNXDUOvY4mTniAw8MOKZW2Jtvu3Yarv12v4263+3fC1q06ZNWLjwptgpFouRl5eHsLAwwWNoNBpkZGSguroanTp1wpkzZ+zeaxYVFTkdWAYAUVFRNtcifOh0OmzYsAEbNmzAhQsXUFlZCV9fX8TGxmL8+PGYO3euYFtwmqaRk5ODwsJC+Pj4ID8/38a5hEAgEFyB3M0SCIR248C5LY4bWXEw7xcMzBpnY6dgok1oaYeoPr66UlfL8qHVq/HF1n+iquFmppQE7EjfTvre0FKNqBFfgom6WUcit+CQXdGLpml8te3fKKy4ANBANH3T4kECBaIMfaED98KZkg4AaODi9dOgKApzhz6F7SfWwWDUY8agRxAZFAcAuMITyedBBzGCFwBUltVAp9Ph119/Zd4To9GIESNGAAASI7IwKHkqmk01SInORny42YLBunDx6O6z8L8tr9kc5/7hTzOCFwAcv7yH9/2wRk778O4b3WO2y1aXRUVFOHHCcVHxmJibc5bJZFi0aBGnCGShrq4OdXV1MBgMGD16NLP9VtWrUqvVnIIXYK6RZi14AebFf3tYFrtbo9PpXJugAJyxA72T0Wg0WL16dbseQywWo3PnzkhPT2fEDuvMLQvx8fGcghNX1kh8fDwkEgmqqqoQExOD4OBgm/3O3IwnJd3MBEhPT78toldwcDC6dOmCuLg4ZltEBH+9jNb4+Pgwotbs2bNZ/9OmpqZ2s6orLi62EbwAYO3atax2LS0t2L9/P/bv34/FixdDr9dDJpO55Zxz4cIF7N+/H1KpFP3790fnzm2zuXWG6upqFBcXw8/PD7Gxscx5oaWlBWfPnoVCoUBaWlq7io6uUF5ejp9+cmwbBpiF8cbGRs7vbVFREctW99ixY4iKiiK15AjtSkcWvABAIfPAxL4Lsfl3s73ynKFPwkPuhZ4pwwCYhaDWNXoB2+AtLrR6NbYd/xGXS8/YPf5zM96Ht4cf5z4vpS+WTnsHdU1V8PcK5rwekksVdrMbnUEuVWDWYH4bvNtFZlwv0LSJyUjjY+bgP0MiliK34HfGPlQofxr3CnOfZOF6VQGy4vugT+oIdAoWXhfubiQ2NBmLR7+Ab3e8C51BgwUjn0NCRLpNm2Bf/uulfumjUVF3A1dK+cWQxMgsZMT1QkxIEl76eoHNvvkjn+Xu1A70ShnOK3qNSHccmNoeTJ48GZMnT27TGAqFAo888ghef/11lJSUYOvWrRg3bhxv+5iYGNTX17fpmPaQyWSYPXs2ZzCPs+zYsQOFhYUAzAF0RPAiEAjugIheBAKh3aio487Yscd/1j2NqJDOaFLXM9skIrEbZ2XG3iL+V9v+bSN4AeaaY60RQQIlHQAfUyfUiwuZ7S3amyKEyWTCgXNbcb74JOIj0jCkyyS8v+mvVvZ33IuUMti70KPMM6JpXCrJxYKRz7JupiU84pCIZi8WXrx40UYEtFxwAmbxJiYo1W52ZmRQPHqlDMORCzsR4B2C2UOfYEXIyiQK6PWOhRMlHQBPUwhUInYNKb1RZ1f0ommamXNrDh486PDYAFhZE2KxGP3792fZNbTm+vXrgsZ3N3ziLWCu5cXXRyzm/k7xiV6txTN30tzczLkAfLfx7bfftsu4iYmJaGpqQnp6OuLjhdV8s846tBAeHs7ZlqIoxMTE2Ai+rfdziT+t8fLyQk5ODvPcw8OjTfW0LBlj9fX1dusKWJOeno6+ffuytlMUhZSUFKZOgD169uzJPPby8oJUKoVer2e2tafo1dr2RgjLli1jHs+bN88m489ZVCoVU0Bcr9dj9+7d8PHxQUhIiMtj2oOmaZSWlqKgoEDw5+To0aMYMmSIQzGutLTUpkZFamoq+vd3z6KxNTqdTrDgZWHNmjXw8vLCrFmzmN8rmqZ560hu3Lixzf9bAuFep3vSYF7XiLqmSgzpMgm7c3+w2f7JTy/htfkrOK8rW7TNWHP0P7zHG9FtBgb+4U7gCBElQqBPqKC2HZms+D7w9wrG51tfZ+2LC0vF0OxJiA1LAWC2aRyjmo1l2/6F2qbKP7Z1xYXrJznHHpYzhSV4AUBUcAJT/+xeIDYsBf+Yx28vSFEUnp76fzh2aTekYhn6pI207IFCpnRoRWldV/m1+StQWlOIAO8Qt5cpcIS/dzCemvI2thxZCbFIwnwu5g9/DrTa/Rnyt5KHH34Yn376Kaqrq/H+++/bFb3uJt577z0AgK+vLx5//PHbOxkCgdBhIKIXgUBoNxQy5y9wdQYtrpba1phpD3/50tJS1jZPUzCaxDdQWlPI0YPfCdbLFGYjenkr/ZjHF66fxG8nzQu2JdUFuFqaZ1PvieIRvexBQQQaZrHj6MVduHTjDJZOeccmOlQq5rugZ78OIfYFdudDURjX+wGM7TUPFNgZTkaTESpNIyQQtmCX4NMDZ5rZWYL2/NcvXLiA48ePAwC6d++OlJQUm/1qtVrQsS22jtbEx8c7FL0A8+Inn9UYTdMoKSmBTqdDbGwsr+jkLCUl/MIyX/2yGzduIDo6mnMfn+jljkwsPn/4NWvWoH///oILOd+JWIQCd5OWloZ+/fq51LdTp042nw9X7E0seHl5scazZuLEiQgICGDZ4Q0YMACpqakQiUQIDAwETdOoqKhwKBJYi2d+fn6YOXMm1qxZY6eHmYyMDLtjtha9KIoCTdPo1asXdDodQkJCWN8Na8ELALZv346FCxfi1KlTTCZb7969kZqa6pId4OnTp3Hs2DGn+3GxcuVKl+1Cm5ubOYXNvXv3chZBbysmkwmbN292qtaahd27dyMmJoY342vr1q2srNbz588jIyODyXZUqVQ4cOAAiouLkZ2djR492HbCjhBigctHc3MzvvzyS2RmZqJnz54OI7E3b96MWbNmuXQsAoFgH5lUgT1nuGsQrdz5Lu4f/rTNNhNtwrub/mJ3zF5/ZJERnCMqpDMTSGchzD8ai0Y/z2rr4xmAxye9iaqGMgT7htu4UABAY0sdTlzai/jwNJfq/N2r+HsHY2Q37lpTIpEIj054HZ/8+A/Wvta1xyiKshEaDQYD6urq4O/vf0vskwN9QvHACNvvqcWW9G7Gy8sLL774Ip5++mkcO3YMO3fuxLBhd/f55uDBg0yA6jPPPEPqmRIIBLdBRC8CgdBuRIV0xuUb9i0/uKBBo2/6aNAmE4wmA0L9O7l9blxRmzqK30aRK9PLgqjVqbRJXY8V29/GgpHPYd9Zq1o4NFBXqUKAKRFqUS3UohrwZXrZnbuV6AUA9c3VKCg9h8ROWcw2T4U3z+tgCyEqlXvsI2nahOtVV9GibcblkjM4V3QUw3OmoaAs7495C3ut9XUNEEtkMFLCLPU0Go2N6HDgwAHExsZCoVDgwoULOHTokODXwJXtIpcLK2JfVVWFyMhIzn1Hjx7FmTM3vwvuqAtkKRrMx549ezi3FxQUsBb2aZrG5cuXeW8E+QQ0Z7CXZXPgwAEkJibelTWEtFqtoAyi8PBwDBw4EEqlEmKxGNeuXbOppWWNp6cnwsLC0L17d5fnFRMTA4VCgcbGRsTHx6NTp7adR3v16sUregUHB3OeUymKsrFLpChKkF1icnKyzXMfHx9MmjQJP/zwA2+f/v37280Y9PLyQpcuXZCbmwuxWIxBgwYhIcFxdLdMJmNlBi9fvtzm+eHDh3H48GH069cPaWlpDse0cOPGDbcJXha++OILjBs3jjezDzBne2o0Gnh4eICiKFy9ehU7d+7kbFtfXw+apt1u13r58mWXBC8LjY2N8PPzQ319PVOkPSkpyW79uc2bN+P+++8HAHz33XfM9tOnT9tYcfbs2dOuSKzX61FbW4sff/zR5flbOHv2LNRqNa5cuWK3XVNTE2pra1lZhiaTCRcuXEB9fT2SkpIQFORcvUsCgQDsyd3MuAW05lJJLv6xYj7zPCE8HfOGL8WgzAnYe5Z9DlDKPbF0yjuQS0ntalcZ1/sBdEnoh/PFJ9C180AE+fJfN0jEUoQHcAdy+Xj4Y0j2pHaa5b1LeEA0Uwessr4U16uuICq4M0L8+K0RrWurisVizJo1izPQkCCMBQsW4Ouvv0Zubi5efvllDBky5K62in/11VcBmK////SnP93m2RAIhI7E3be6RCAQ7miulZ3H9hNrYaKNKK2xtepJ7pQNP69AJnrP3zsYdU1sCzal3BMVddchkygQHdKZsbJwJ+5YxLdm5uDHsGbPR8zzgtI87Dq9CTeqb9rCeZnCEGAyWzJ5GUNRhfPQUtzZL/aQ0kpoqVbZByfX2Yhefl5B6ByRgSul52za0RS/eNdWjCYjvvzlDZttPx22joJnL5pqqHooaD/W9mj0RjF9BEZKCwDomzaK97gbN260eU7TNBoaGiAWi3Ho0CHe7CULoaGhqK+vR3Z2Nq9tWZ8+fRyKZ/asBq0FLwBYsWIFFi5c2CaRp6amxqV+VVVVMBgMqKysRFNTE2JiYnD27FmH9ZfaY+HbmpaWlrvG5tBkMsFgMEAmk6G4uNhhey4xJCEhgVP0mjZtGvz9/ds8R6lUij59+ritULc9Sz9nPxe+vr68mX/dunWDtzdbtA8ODsaUKVNw6NAhyOVy5OTkwNPT0ynLt549eyIjIwNisViwmJ2YmIi8vDxBbS2RqkIz9ISO6yw///wz5s6dy1pQMhgMNoKdWCxGQEAArxWqhYaGBpejbpuamlBeXo6QkBD4+voy28+fP+/SeBZan/cB4NKlS3b76HQ6bN682aEAfPToUWi1Whury+rqatTX1+PixYucmeJcDBs2DEFBQfDw8GAJpdY4Erws/PTTT5g/f77NtjNnzjDC6fnz5zFr1ixOe1MCgcDPyG4zIKJEOHF5n8O2BWV5ePXbB9E9cYjN9sTILMwbvhQi6u5deL6TuJNtB7VaLa5cuQKFQoH4+PhbUsP3TiXEL8Ku2AWYA0Usghdgvl9avXo1Fi9e3N7T67CIRCLs3bv3dk/DbbSuZ0sgEAjugoheBALBbRhNRqze8yHUWu7MIZlUjrE95yHUPwot2mZ0TxqMf3/PLqas1qpQUGpeDDxffAK/HjfbWs0a/BjSY523IOKcK4dA4UWHohaXeXrwi0WUiIIPR4Hq3ad/sB3fZBt5H2xMRbn4tIOZch6RtaVLfB/WtjlDn8S/v38MOoOW2caV6eUuZBJhi8gMFNAjsz/OnjnH2mU0mBCJHjCJ9PDyU2BIF+7Cvw0NDZyZagaDAeXl5Q4Fr5CQEEyYMMHhVIXUtOETUvnEsIKCAlZGizOUlZW51K+hocFmAbZ1zSJ7/VovfDc3N6OyshLBwcGcQoU1jkQ6e3X23EldXR327dsHtVqNrl27IinJOcubsrIy/PLLLzAajUhISHAYWenv78/7f1YqlSzrTXcIXu1FTEwMq+7QtGnTnB7Hy8uLJXpJpVLMnDnTrogVGBjY5toFzkYW9+zZ02lxKj8/H2VlZairq2O2zZgxw0b0AcBbw4kPhUIBjUYjqO3WrVtZ/5vWwovRaHQoeAHAunXrsHjxYohEIjQ2NqK0tBQhISEOa5s1NDTghx9+YL7bEydOREhICGiaRmNjo6DX4W6qq6sFZZjl5uaiqakJQ4cOxZdffunUMUJCQhAbG4vY2Fjm/DB9+nTBten4sD5H0jSNPXv22AhmJpMJ+fn5Tlk1mkwmiEQimEwmFBQUgKIoxMfH39UR4wSCs3gpfTGp32JM6rcYaq0Kb65+1GGf45d3M48jA+NYNmqEjolGo7Gp4VpeXu6yDfW9QEVFBWdWtMlkgkqlIkEaBAKBQGhXiOhFIBDcRqOqllfwMu+vg0gkQo/kIbxt7PH9no/w7PR34eNpf6HNEUaTEWptC+c+hckfGlEda7s9e0NPT0/O4sitkYF9YR9mzHbYrzUisOtBdYnvy9omlchwX6/7semg9YJd+2V6OYKibcU6sUiM5KQUTtHLgsgkRUutEUWFxSzhoLCwEL/99htnv9LSUrv2XhZaWrg/B67AJ3rxCUqXL19uk+h18iR3sW5nESJ4cbWrra3F5s2bGWExODgYEyZMYC2WVlRUYOfOnQ5tNDdt2uRyPSJnOHz4MCorzUXP9+7di9zcXPj4+MDLywtdu3a1K7rQNG1jn1ZQUODweFOmTOFdQA4NDUVhYaFzL+A20rt3bxuhZsqUKS6JdAEBAayaS9nZ2U5lbd0qXM3GtBa8AGDt2rUYO3YsY4Ha1NRkt/+4ceNsPmvz589nagbq9XqsWLHCqeO3VWRatmwZ0tLScPnyZeZckJWVhS5dukChUKCpqQk0TcPHxwcNDQ2or69HXl6ejVCzefNmjBw5EjU1NdBqtXyHumO4evWqIFHQgkKhYOwTW+Pn54cHH3xQsIA2efJkbNq0ibXdIlLt3LkT165dY+0/ffo0p+jV1NSE3bt3o6KiAsOHD4e/vz+vCLd7983F/NGjRyMqKkrQnAmEjoBS7ompAx7Chv2f223nrfRDdtQQZCZ1Q3gQ+Y50REwmEyjqZq1iLivg/Px89OnThwQKcKDVau3aAO/atQvjx4+/hTMiEAgEwr0GVV9ff/tWQAkszp49a9ci625Hp9OhoqICoaGhzOINoePQpK3D9vMrePdnhPdHcqjtYkxVcwn2XREe/ZwZMRBJId1cnSIAoL6lEsfPH4CviX2T2igqQb24kLVdYfJDiDGDczy5XI6srCwUVOfidAl3jR4xLUekwT1ZalXi83/UA7vJlC5Pcdpr0LQJB69uRkVTIQBAaQpEsDHV4TG6d+8OiqKc/s5uOP0u7z6ZyRthxpt1UkQiEbp16ya4po31Ql59fT0uX+bLyjNny/j5+XEuCloTFRUlqMZQQ0ODQ+us+Ph4BAYGsrZrtVqWvaEFZyLyW3P+/Hk0Nze73N9ZkpOTbewHL126xMrWUSqVyMi4+T1pbm52ysbM3vtRW1vLCEQxMTGc77UQ7H3e/P390blzZ979Qj4HrbH3mlpaWmyyiCIjIxERYd8mRgjt/VvbVqtLrVaL8+fPM+KJt7c3kpOT71iLIFf+7/ZITEwERVG8Y6alpcHT0xN6vR46nQ5KpZK1oGYwGHDq1Cm7x4mNjUVzczPq6uo69LXlnYDQ3xKTyYQTJ07YbWM5D+h0OuTm5rL2c2VcWsN1zjl+/DhvzSJHdOnShVyz3wUYjUbU1dVBKpWyskoJzrP9/Ndo0tZy7vOS+0Ep8UGIJBHxkSnk+9HBoGkax48fZ56LxWIEBQWhoqKCs31YWBgiIiIgFrODEu9lKisrHWa0+/v7Iz4+HpcuXUJTUxPCw8PbXIPWHvfCWpRYLEZmZubtngaBQCDcERDR6w4jISHB5TotBMLtJiDMG3OfH8q7//v/24OqEnYdl+RunTB4ehZkCqnDYxzach7Hf2vb4mNEfAAW//l++JjYF9VNolLUia+ytstNvgg18l9AfvLJJ6hprMD8f4zg3K80BSDYmMa5z1lqxJegElXabPvwqc38HSjg8XcnAgA8TEEIMjqukfbOO+8w2TDO8Ph7E3n3yU0+CDXerDumVqvx0ksvYcmSJYIs5p599lkAQEpKiiAf+IKCAiQk2K8HsHr1akEZUwqFAi+//LLdrI/8/HzOui2hoaF45plnWNvr6+vxxhtvsLYL5fXXX3dbvSYhLF++HPn5+czzd955h7ft5s2boVarMWvWLKeOYfkft0YkEuHvf/+7jYXiCy+84NC+0hqZTIY5c+YgPT3dbrvi4mJs3ryZs1aXvdfMxbvvvuuw/k96ejq6deuG0tJS7N69+54RJ6RSKYKDg1FXV8eyeLzTEIlEeOutt27Jsf7+9787lQVFURRomsaECRMwYMCANh//3XffhYeHBx5++OE2jyWUkpIS7N69GyEhITh16hRqamqQmpqKsLAwGI1GKJVKaDQawdaW1dXVzP+rX79+mDRpUjvO3gzfuYuPkSNHYsQI9vXCqVOn8N133wEw/2/ffvttp+fS+tw4btw4DBo0yOlxrHH29REcExgYCIqiBNltOoKiKDz99NOM8Lp161abjD2C88SkhmDCw2zrcAtXckvxy3JhQVt3E87Y6HZUFi5cyKrDKoQ33ngD9fX17p/QXcrEiRPRv39/l/oKvT8jsAkMDBTkREEgEAj3AkT0usMgmV6Euxl7WT4AfzbSqZJduFrNjmbmIsY/DQGe4TDSBsQGZEAqdv5z1KCuxon8g/A2sTMqmkRlqBOzLxQdiV4ikQgp6UnYdoHbusjbGAl/k2MLRCHUi4rQKL5us21q9lLe9jRN44czH8JEG+FhCkaQ0bGlXmxsLIKDg53+zuaV/Y4LFUc497XOlpNIJMjJyYFGo8HZs2cdjm2JXj9z5ozbrLGysrIglwurRVZWVoaSkhLe/X5+fkhMTGRtt5ft5GoEfWNjIy5evMja7uXl1W7ZX9aZbEajsV1uRi0ZhhYaGhpQV2e2RW0dYSs0s8JCRUUFp5DFhVwuR2ZmJut8JSQrMSIigrGwu12Q31r30/p7bDlHAuZzbE1NjcPMUnsEBAQ4FOntoVKpbERpZ5HL5UhLS2OE/ZMnT96y61Eh32UhGVIWEhISmHpjNE2joKCAZfdojZ+fX5sWKrOzsyGVOg7asaZ1JoGF1r8JQjOhrcnIyIBSqRSUDSiUnJwcl60+CWwuXLjAWJxKJBJkZ2e3KdO1rq7Opr6bJZPeFUwmExobGxnh1M/P757931+tPoNTJTvhowjCoM7TIZMoQNMmGGkjTAb6jvudrampwdWrVxEREYGIiAjBnymj0QiVSmVzXZmZmXlLA6vuFNp63myLg0NHo62OFJbfMndyL1wfk0wvAoFAuMm9eQV7B9PRf6A0Gg2uX7+OqKioe/JCuqOz4bT9/Tk5OZzby/XnBYteRXX5KKozL+zFxcQjO6mnM1MEYF5sOn/lDMARyEjRrnmym0wm+Hpx1LahgShDX1Bwn9e7nynGRvTyVPggOzvbbp+MzM+w/Nd/o7bCfh0ZCxEREUhPT3f6O5uZlYFXvmGLXplxvaAqlsNgvFn3SiqVMvMWInplZmbi2rVrbq0FY6lHI4Ts7GyoVCps3bqVc4E0MDCQeT0VFRW4ePEifH19mcVXLnJzczF9+nT4+fk5Ne/t27eztsnlckyePNmmwLY7qa2txbBhwwAIq2XliM6dO9ss0lm2WbK5ysvL7S74Xr9+HaNHjxZ8vLVr1wpuq9VqkZCQYGPn2NzcLGgBOjExUVDmYntCfmvbhz59+uDGjRvw8PBAUFAQa7+QWlt8xMbGOjyP24OmaZdFr6ysLPTq1ctmW1JSElatWuXyfJxh6NChghafmpqaOC0hIyIimIzKjIwM9OrVy8YOMicnB0ajEV999RWr77x58yCXy3Ht2jVcvHiRVWvOEVlZWS4vcsbExGDDhg3M8549eyI5OdnmO+uM2GdBLpcjOjraZuy24uHh4VLmw52KVqtFeXk5/P39bc7zt4Kmpiab3xKDwQAvLy/OoBl7aDQatLS0wMfHBz/88IPNPpPJhKysLLt1hgoKCrBr1y4olUoMGzYM4eHhMBqN2LhxI+saZ86cOfD0ZNel7ehkIxtT8ADnPr7fWbVaDYlE4rQQ7oiWlhacPXsWBoMB6enprOvGgwcP4upVs1NFaWkpSktLMXz4cMTF2Q+427t3L+d5NT8/H4sWLXLb/O8GaJoWXHeRj6KiIkycyO96cS/R2p536NCh2LWLuwwAF5WVlW5/L8n1MYFAINxbENGLQCC4BVdrRQCAWOzajWF5rbCsjdZUN5Yj0DsM9RoVax8F7qhIvu3WcNmBKGh/twpeFqQiBfQm8/G6dnZsaSWVyPDQfS/h/PnzOHDggMP2rkb4i0USSMRSGIx6m+1je87DpuLNMFgpjdbilVwudyhmbdmyhddP31WcXZTw9PTEtGnT0NTUhAsXLtjc0JlMZkFPpVLhp59+EvydWLduHR588EGbiFyj0YjKykp4enpyLshxeeTfd9997XoDV19fj/r6evj5+Tl108pHZmYmS/Q6cuQIhg8fDgD46aef2nwMCzdu3GDVH3OEpd6UBaGRv/dqRPy9gFgsRnR0NO9+qVQKpVLpkl2jtXWnK1AUhWnTpmH9+vWC2k+dOhWXL19GYGAg4uPjWfs9PDwwZ84cxmqvvVi4cKHg70y/fv1QXl6OxsZGAOaIeqFCoVgsxoMPPoi6ujqUl5cDAOLi4pgo8oSEBMTHx+PChQsOfyPHjh2L4OBgSCQSu6KCIwICArBkyRIANxfiWpOTk+O06HXixAmn+zjiypUrHUb0KikpwS+//MI89/b2xtixY2+Z+PX999+ztu3ZswedO3cGRVHMtQTfZ4umaaxdu5b5HvBx+vRp5OTkcGb7FBcXM7/jarUaP//8MwYNGoQDBw5wXv999913rOuUuwGj0Qiapm/Z73Jubi6OHj3KPM/JyUG3bt1cft9MJhMKCgqwZ88em+35+fmscydX0MOOHTuwaNEi3lpTfIEEgPm902g095Qw0FbBCzALNdXV1ZyBMfcSlpqk1gQGBmLJkiX44osvBI1RWVkJk8nUpt9ZAoFAINzbkJUZAoHgFqoaylzuG+wb7lI/inLtIvj73R/CWO0JT4Sw9smlSsBF/Y6maUQFd8b1qpsL+QFG1+2q7DFv2NO4VHoKgT6h6JYovFaHZTHFEUeOHEFWVpbjhhw8N+N9vLn6UeZ5clQ2vJQ+rJtui1UeAKSmpuL06dN2x3W34JWRkeFS0WmKouDj48NaRLGIXJcuXXJaBK6urmas0vR6PVauXMlYC40cORIxMTEOx7BkSnTt2rXN1oN8dl979uzB0KH8dfucwfr/b8FiDyf0cyrkZrj1AqdQrl69ij179qC2thbe3t6MFZUjIiLYtqmEe4dp06Zh06ZNaG5uRmBgIJRKpV1bVAu+vr5tPra/v78goWrcuHEICAhgZXe1xtPTEzNnzsSaNWvaPDcuBg8e7NRitEQiwcyZM5nzq7MLyRRFISAggDf7lqIopKamori4mNcK1SJS3SooisKkSZNYmTzuxpHFoyu/vxqNBps3b4ZSqUSPHj0QHu7atZ67OXjwoM3zpqYm5jM+ZMgQdO7cud2ObS+4p/WC++jRoxEVFcVqd/HiRYeCF2AWPz08PJCSwq7jyhW4snfvXrvjnTp1Cl27dnV43LZiEXoAsxgtEolQVFRkk+E+c+ZMhyLllStXmLpmycnJGDhwYPtNGmY7ZmvBCzC/ZxUVFbjvvvtcGvPcuXM4coTbMnzFihVYvHgxKIriFMwt5OXl8V7Pc9lkW3PkyBF07twZMpmMuUbtqDhrcSuRSHjrym7atMlpkZim6TaLygaDAdeuXYNEIkFsbOxtE6lNJhNncJ6HhwcAYNGiRZyZ11zk5+cjIyPDcUMCgUAgEDjo0KJXcXEx/ve//2H79u24ceMGZDIZ4uLiMHnyZDz44IPMD6872LNnD9asWYPDhw+joqICEokEwcHBSE9Px6BBgzBz5kx4eXm57XgEwp1GbsFBx414yIjtiQ37P3eqT3x4GgJ9Ql06XmX9DQSBvQgAAMG+nVDReA5GU+tIV8c3DnV1dTaCl7lX26PTkpOTWTemYf5RiI90XJurNVw3IXy0tLS4FF2nlHvi5fu/xOk/PhPZCf0AsLMBretNJCYmOhS93Enfvn3bHLXe+r2xCDWuFKUvKSlBcHAw1Go1Vq5cabNv+/btNgutfIKQpTZZt27d2iR6jRs3DiEhIThx4gTLmqSqqsotC+CdOnWyezNeViZMRF+2bBmGDh1qtxYSV90cIVh/HoUKXllZWfdUVDSBjUKhwKxZs2A0GiEWi0FRFL755huHmawhIewgDFewZKPyZXwlJSU5JT74+Pg4LXx17doVUqkU165dg4+PD/r164eKigro9Xp4e3ujsLAQISEhgsR8Ltp7Ia9bt26cope/P4eF8S3AXsZA//79ce3aNadtGa0ZPnw4YmJioNfrIZPJoNfr8fXXX7PaWQcZFBcX4/Tp01AoFOjduzdLgDh06BDOnTsHwFyD8ueff8a8efPcXp+Fj7y8PPz+++/M8wULFoCmaZSWltoVjHbv3g2FQoFOnTq5fGy9Xo/a2lr4+/uzbDudEQ+3bduGSZMmISgoCCqVCp6enqirq8P+/fsFj7F//36EhobC19eX+d+ZTCZWJrMQTpw40a6iV2FhIX777TebbXv27MH999/PsnRes2YNS4C2Fg1MJhMjeAFmcSc1NbVdhZuNGzdybi8tLcXGjRsxceJEpwOt7IlSNE3jxo0bCAsLw7Zt23jbFRcXIysrC4WFhTh8+DCampogk8ng5+eHyspKu8e/dOkSkwlm+S3oiFRWVmLz5s1O9ZkyZQquXr3Ke4156NAhpl6lPVcJjUaD7777jsmwjIyMxI0bNxAYGIgJEyYIDgzR6XQ25+2UlBQMGODYCcTdmEwmLF++nHWvYm356cz34NChQ8jIyIBGo0FNTQ2CgoIE12ImEAgEAqHDil6//PILHn74YZsbm5aWFpw6dQqnTp3CN998g7Vr13JaujhDfX09Hn30UWzdupW1r7GxEQUFBfjxxx/Ro0cPl7MmCIS7gX1nf7a7PzqEP3LWaDIiwDsEtU2VkIikMJgc34x7yL3RO3WE0/NsVlsszrgXzeqqGvDEzH+hoaUOV8vysSd3MzxMQQgycotk1nAtIrhD9EpISGDd+DqbSdTS0gKJROJUQeHKykqEhYU5dRwLErEU3ZMG22xrPWdr0cgdQQhCbcVycnKQnp7e5uPxiV6uWH1evXoVOTk5zCJha1paWpj3iM+mz5FVY2ZmJvR6PbRaLUpKSngXvcLCwpiMh9aiV1uJjo6GTCZjauD4+PjY/E5HRkbCZDJx/qbycfDgQcTFxTH/D5qmUVBQgKqqKkRHR6Oqqsqtr8EePXs6X2OQ0PGgKMpmoWrevHnYsWMHNBoN56J3enq6W4Ucf39/zJo1C1u3bmW+XxKJBCNGjHBpMd/Hx4dVgy8uLg7du3dn6srU19fj+vXrCAwMZLIdra97rTNW7vSMgaCgIOTk5LAsTZ2pIehOKIrC8OHDsWPHDta+1NRU6PV6QaKXxQ7N2lrKy8sLMTExEIlEzEKiTCbjrL2ybNkyzJ8/nyWIlZaWYv78+cxnuLm5mfO3zBLQsWDBAkilUrdkNnBx7NgxVhCNM7X2Tpw44bLoVVVVha1bt0Kn00GhUGD8+PE2tZeE1IW0xh0ZfuvXr4efnx/Gjx8PhULhUmCOhSNHjuDMmTMAgDFjxti8TxqNxqamaE5ODrp37w6dTgepVGr3f20ymViClwW+OqXNzc1Mts3q1asBmM8zw4cP57y+yc3NZeyT2wO+rB8AqKmpwffff4+5c+cKHo+maYfZR3v37nVo8VpWVsayk9PpdA4Fr9Y0NjZi/fr10Ov1SE9PR1paGvbv34/q6mp069atzWsqlnlZ3BKSkpIglUrx22+/obi4GGKxGLNmzWrT/YLl+txy7rF8JvkEr/vvvx+FhYWoqKiwsYGUy+Xw8vJCTk4OunTpgmXLlrH65uXlIS8vD56enpg6dSqvUPPTTz/ZWIpazuU1NTVYvny54Ozi1uflCxcuoFu3brzvl8lksnkP3EVxcTFncJ5SqbQ5VkZGBut3IjU1FefPn2f1PXbsGC5cuGBTRkBoPWSdTgeKotxeY49AIBAIdwcdUvTKzc3FokWLoFar4eXlhaVLl2LAgAFQq9XYuHEjvv76a1y5cgUzZszA7t27Xa6j0NDQgEmTJjE3VuPGjcPEiRMRFxcHsViMkpISHDx40K11SQiEOxVHYtXo7rN598mlCiyd+g5OFxxEXuExhPp3wt4z9r83OgO7fpYQLBlcYsh429B6CeLCUhAVnACtyoAb54XVAuKKYHaH6MUVXS7U/g0wR/peuHABUqnUqejeqqoql0UvLlrP2Vo0csVmsDWOBK/x48cjICCAFXntKq1vFEtKSnDlyhWnsuksWArE82W7nThxgonY5ItSt3fjGhMTg969e9tsW758OWuRRi6XM+MI/W2USCRYsGCBoFoIo0aNsnmekZFhE41vMplQV1cn6LgWtFotmpubYTAYcPLkScYiEQCviGihc+fOuHHjhks1mLi42+qdEG4NIpEII0eOZJ5rtVpcunQJdXV18Pf3R2pqqtuP6e3tjalTp0KtVsPT07PNNTF69+6Nuro61NTUIDAwEP369bP5zfPz8xO0AHW30L17d2RlZeHs2bOIiIi47dZ8cXFxWLRoESoqKnD16lWEhIQgKSkJgDkwhs8CzcLcuXMZIXbBggU4e/YsdDodMjIyOD8bCQkJnBZ4XBlger0eX375JcaNG4fw8HCH2UytBSi+um4ajQaFhYWQy+WIjo62e51gNBpRWFgImqbbnDVeWVkJrVaL0tJSBAcHO+XUcezYMaaOjUajQX5+Pvr27cvsr62tbdPcXKW+vh7ffvstFi5c6HRGizUWwQswB5haC1+HDh2yaWsJNLVgz6rZelyhWIQua65fv47ly5dj3LhxrH3W1wbupnXtIi5aWloEC701NTW8mWOtx7S+hmpvLNdnR44csTnn7Ny5E35+fjbWsTRN4/z587hx4wYiIyORmppq97XTNG1zfrly5Qp8fHyYrFuj0YhVq1a5lDFK0zR27dqFq1ev2mwfPXo0r7Wwp6cnFAoFUlJSkJKSgoiICBw8eBA0TaNv377M+UgkEiEtLY2zphpgrvP7+++/Y8iQIax9Go3GobDZ0NDAO0eaplFYWIi8vDzO/atWrcKcOXOYewyj0Yjc3Fym5qO/vz+GDBnCaTfuKnzf5db/sz59+iA1NRUqlQoRERHMZ0MsFrOu3bnO6ZY1vNLSUkRGRmLgwIEsYWv37t02wTpjx45162slEAgEwp1PhxS9nn/+eajVakgkEmzcuNEm8nrQoEFISEjASy+9hCtXruCjjz7CCy+84NJxnnvuOZw+fRpyuRzLly/H2LFjbfbn5ORg/Pjx+Ne//sVZFJhA6Eh4Kn3QoKrh3Dc0ZwqirDK9TCYT6uvrIZPJbBYTshP6MVZ4jkQvuVSJBlUNvJX+Ti3mURQF0ICc5l/QtyzqScRS+CACNyBM9OI8nhtEL67FIKHZRLW1tbhw4QIA7kw0e5w/fx6ZmZlO9bGHvUwvsViM+Ph41g2pUFpnIXDhTgEP4C4yb22n4wz26jEA5ohNi+jFlbnU2sIkKSnJJio1OZlthSmXyzlFL2t69+6Nw4cP252bwWAARVEQiUROibEAW+w0GAxQqVROjQGYI2PPnDkjqM6JhX79+iEtLQ3V1dXYtGmT08dsDV+dIAKhNXK53K3nVj4kEonLgV2tUSqVmDRpErRaLeRy+T1RWF4mk9nY8N5uxGIxIiIiWHUDPT09MXfuXKxatYqz3/33329juyqVSgXZ1CkUCpvIekf8/LP9jH8+li9fjunTp+PcuXOQyWRIS0uDh4cHfv31VyYbJTIyEmPGjGEWRnU6HaqqqhAQEACFQiG4PoxQvvnmG5vnWVlZjG2nhdZ2YjNmzGBl3OXl5TGil71MoFvF8uXLBbd1VOcNMAtfM2bMgI+Pj8NrsO3bt2Px4sWscwdN005nwDmC77NYX1/fLuK80Oz0wsJCxMXF2WxTq9Wora1FU1MT8vPzUVPDfS91p7NhwwbMmzcPv/32G+RyOWJjY5n6eRbxms+KuvV3CTBbhXNlJVoyRluf1yzU1dXh2LFjUCgU6N69O8RiMev7bMGeLWTrOmyJiYlISEjgzI7KycnhFb0As4CXkpLCCp4oLy/n7WNh7dq1GDFiBGJjY1n7zpw5w6oj1xpLxhcA/P7778w9IWB+rw4fPuxyzTku+O5PuYIHuIJlsrOzHQasAbafj6tXr8LLyws9e/bE1atXcfToUU5nk61btyI6OtquZTCBQCAQOhYd7o71xIkTTKTZ/fffz2k19NhjjzELgJ999plLvuaHDh1i6hv8/e9/Zwle1rS2uSEQOiIpUdm8+6rqby4C1NfXY/Xq1diwYQNWr16NXbt2uWQHd/baYfzfuqfx9tonUVpTKLif0WiAFJ5221jPx5moXKVSiakDHhLcXihci4tCxQVr4cNZ3Fl7g6ZpViRs65tGrihIodyOhUl3L/oKteFrLezI5XJWofq+ffsiIyMDkZGR6N+/P2d0NddiQessOGdsIB19JltnmgFsQddoNLpUm+bAgQNOCV4jR45karoFBQVh4MCBTi2EhYeHY+LEiTbb3LloQCDciYhEIiiVyntC8Lrb8PDwsMkmtDB06FCX6wxabGhvBevWrcP58+eRm5uL1atXY8WKFTb2azdu3EB9fT1omkZzczO+//57bN26FevWrXO5biPAHVTExZkzZ7BixQqbABXLgr6FtWvXcva1ZL45EoXayoABAxxa3QklJSUF06ZNExTMsXbtWhw4cEDQuFyZ3CUlJU7Pz1XaQ1CiaVrw9duOHTuYdYeWlhZ88cUXWLlyJbZu3Yr9+/e7ZX6ufG/T0tKwePFiLFiwAEOHDnX52CtXrkRFRQWKi4uxb98+m327du3iFVG5MkgdwfV9q6iowPr161FUVISLFy9i1apVvIKXPeLi4jizq0QiEWe2moeHB2bP5nc0AbiFWCEZggDw22+/cX53HAleAJgavyaTyUbwslBaWupUcIMFrVaL69ev29S8NRqNvLaZQu2/lUqlS+exM2fO4NSpU9i1a5ddK//i4mKcOnVKcK1eAoFAINzddDglZsuWLcxjPt9skUiEWbNm4dVXX0VDQwP279/v9AWexRvbx8dHsNcygdCRsSdcnb12BDMGPWp+fPYsWlpamH0FBQXIzMx0ucaHStOI3ad/wNxhTwlqf/TiLoho+6c+69fiTOaKRCJBRmwOKutv4ELxKUSHdEZVvnOZL62xZNC0Zt26dejWrRtycnLs2oW4IupbcHWhjAuubKHW827LQqqPj4/LfV3F3VZ2Qmp3WOpVWaPValntpFIp+vTpY3csrvoCrSPRhfxPJk+e7LCNUqlERkYGa3vrTK/a2tp2t3+aP38+S9xLTk5GUlKSIItGwByxGhISQn7/CQTCHUN0dLRNnRSLu4WrJCUlYf/+/e6anlNwOWRYalOZTCbmd0+r1bbJznDBggW4ePGi4Ne5bds29O/fH5GRkYJFrB9//BFLlizhrMe5cOFCiMVibNq0yWnBw9fXFzNmzGBZ5nXr1o2zxhAfEydORG1tLfMejBo1CtHR0QDM9mdCfpO5FtO52L59O0sccHeWlz127doFb29vhISEuGW8+vp67Nmzx6k+ztSXs6ZXr17w8fHhrX1mwWIZZy/zyBpLjT3AfM3HZ23qDtatWwfAfA2Vnp6OrKwswcJPa7RaLUwmk811qvU6kKuIRCKXar95eXlh/Pjxdsta6HQ6m+tPZ+7R1q9fj169erlUI/7ixYt2s5u2bduGSZMmCRqLpmls2bIFZWVlAMzX8WPHjkVYWBgTEN4asVjsVNZ5eHi4S+d1i22jI2iaxuXLl+/4+qIEAoFAaDsdTvSyZHl5enrajRLp168f8/jw4cNOiV46nY6xMRgyZAizMGw0GlFWVgaj0YjQ0FC3LhgTCHc6xZXCbv65rMtUKlWbLjwvXD/luNEfHDi3FQqwa2RZY7Ff3LFjh9P1hSRiCUZ2m4GR3WYAAL7I/8JBD/vYKzJ84sQJxMbG2o3EbYvoJcR2QwgGg4HTqsIddbwAMFYxgYGBt9QW5lZnO6xZs8amNogFV7PcuIo6c/1uRUREoLS0lHccy410eHg4cxNsjVwux5w5czg/x0Ki7MPDw9GjRw/s3LkTLS0t8Pb2diqrqzV8Nd2cETEjIyNdPj6BQCC0BxRFoU+fPg4DHoQiEokwf/58l7Iw2gtHdnvOsGjRIlAUhZSUFKfEPaFZTdZYgiVbY/kNHD9+PK5duwaFQoHw8HBBwsjUqVMBcAcQLVmyBNevX8eOHTsc2iqGhIQgJCSElTEOCLfSFgpN08jPz2ey5AYNGnTL7fw2b96MBQsWoLGxEVevXkV0dDSCg4NduqbjW5jPyMhAXFyc2+p6W2oMOnqvBg4cCLlcjn79+qG8vNyuYCmVSjF27FjOa8FBgwZh7969bZ43H83NzThy5AgCAgJw9uxZl8dZtmwZIxx/9913biknMX78eJf7hoWFsezFrfnhhx8wY8YM5jmXfaM9jhw5Ah8fH8TGxjp1f9c66641VVVVuHbtGst6k4vWwWFGo9Hh59xZJ49b4ZDEdb9CIBAIhI5Hh/MnsVxkxMXF2f3BtBR/tu4jlHPnzjFp4GlpaWhsbMTzzz+P+Ph4ZGRkoEuXLoiOjsakSZNuW4QkgXCrKa8r5t0XGXjzIprrBrp1NpVGo4GYlgPuvddmoGB/cdtSX8BZwcvdiwOA+b2xtxjv6KKdK7LYGdoimlnIzc3l3O6uWjOWelZcmUQW3J2VBbgmegUEBCAqKsql4zU2NjI2JdZY/545A9dCR2JiImubPUuSBx98kHkcHx9vs8/f3x9ZWVmYMmUK73vFNYfWNDc3IzQ0FHPmzMHixYsxc+ZMDBo0yGE/V5gwYYLDNgqFgrO2AoFAIHQ0ZDIZ5+8nX/YuF2PHjuUUVG4XMpkMs2fPtgm8aV1r51ZgXddPKpUiKSkJ0dHRkEqlWLJkid0Mdn9/f4eBQ1FRUVi4cKHdNvPmzbO7310CqgWVSmVjC9mewoo9VqxYgY0bN+L06dP48ccfsWzZMsFZIhbsZSj17t0bYWFhbskGnzBhAnJycgDAoQ2zdf3WKVOmsOq9AsDgwYMZK0O+jLekpCSkpqa6PmmB/PLLL222t1y+fDm+/PJLGxcRV/Hz82tz9o+968OGhgZ88cUXOHv2LL766ivONajAwEC74//2229obm7mfb1cNXyFsGPHDt6AMoPBgMuXL7tk0Tp16lRBYpo1fMFp7mTEiBHtfgwCgUAg3H46VKaXRqNhIqAcRWH7+fnB09MTKpXK6foh1hYOJpMJQ4YMYdlN6XQ67NmzB3v37sXLL7+Mp556SvBr6MhYbhBctTIg3OHQAECZH1CARCxFgHcoxvdayHy2uaLwtFots//KlSs4fPgwIukeaKGqUS2+AAcaFQBApWqGWCzslEY50Pt1Op1LdYX0en27fIc1Gg1SU1Nx/vx51j6j0Wj3mFzWd85gyfZqy3eWT/QyGo2sz0NMTAyKiooEjy2VSkHTNDQajV0xKTg42O3/G1eK0iclJSExMRE0TTPFuJ2ByytfIpG49Nq4FjIpimKN5e3tjZycHJw6ZZtRKZfLbT5fcXFx0Gq1qKioQEREBBITE5lj8M1PiFCs0WhY/V0VMQMCAuy+V76+vpg3bx7rfxMZGYmYmBioVCokJCRwfnbvJMhvLYFwd3Enf2d9fX1ZGVajRo2Ct7c3EhISsHv3brvZtz4+Pm4Lcmkrs2bNYoItrH8LkpKSbnnkv6Pfo3HjxuG7777j3NejRw/Bv/sTJkzAjz/+yNreq1cvzt98a0QiEYYNG4adO3cy2xITE5GYmMi4nnDRq1cvXLhwwaXAq759+0KtVttcc6SkpCAjIwPr16/n7COTydr83Tl58iSCg4MFWx9u27aNc/vAgQNtro3i4+Nx9epVl+aUlJQEX19fm/+RtYWpNRkZGaz/ZWxsLGJiYlBTU4OGhgYEBQXB19dX0HvVvXt35OTkQCQSQafT4erVq5DJZLh8+bLgGmZ3KsHBwZyv4b777mvzfVNwcDD8/PzsZqVyWb4D5uvtsWPHYu3atXbnsXr1ak6bw4EDByImJgYXL150et4AcOrUKfTq1ctmW0NDA+f5QwiDBw+Gh4eH0/coSqUSPj4+bXJ1sJCQkACZTGZzD92lSxcAHXvdjThOEQgEgpkOJXpZF6309PR02N7DwwMqlYrTbs0e1tkf77//PjQaDYYPH44XX3wR6enpaGpqwo8//ohXXnkFjY2NeOWVV5CYmCioyH1paekdvZDmLixFnQkdBzEtQ7AhDTJ4QU3VolZyGbN7PQeKotDSoENLg7n4t1qtZvWtrq5mMjNPnDjBLIR70EGQ0V7QUfwFaS0UFRdCKmHXKOLG/oJ5XV2dS4JGY2OjTZFzd9Qm8vb2xvXr13ktDEtLS6FUKnn7+/n5talYb1VVFYKDg9v0neU7p1m/Vxb8/PycEr0oiuIcpzWBgYGC2jmDs//fwMBASKVSZh5BQUFOW5u0xsPDw+XXxbUY1dDQwDmer68vS+TKyspitfXy8oKXlxcAYcXphdxwhoWFsY7j6ncrNDRU0PvVqVMnm/mHh4dDJpNBJpPdkrpj7oL81hIIdxd34nc2KSkJR48eZZ6LxWLU19czi7pdu3Zl9jU1NdlkzAQGBqK8vPy2iXndu3eHwWCAwWCAv7+/Xdvmzp074+rVq/D19UVmZibUajXOnDnj9CK4QqEQ9Nsm5Ppl0KBBUKlUkEqlzPvu5eUFnU7n1G9/a/vntLQ0KJVKwWMMHjwYAJj6YfayaiiKgkKhQE5ODkwmk0NrtdZIJBJ4e3sjNDQU1dXVTPZNVVUVE7BqwcvLC506dWKuUZw9Vmv27t2L3r17O2xXXV3NeQ3l7+8PkUhk8746ys6yR1BQEOt/xJcJ5Ovra/f/KZPJ0NjY6LKQYLm2S0lJQVhYGEQiEXx9fdv8nrcmMjLSpcBDIQQGBiItLQ1isRhHjx61+Rz36dPHbcfNzMxETU2N4LpqFvz9/XH9+nUkJiZyCpvWnDlzxua5UqlkPnvOBhBauHTpEkJCQmzckpytWdcaV+9R0tLSUFxcDIPBwBnwJ4RBgwYxQXJKpRJqtRr+/v6QyWR35G+tuxCLxSz3DQKBQLhX6VCil/UNhhDLJLncvEDOtQhvD+sLJI1GgyFDhmDNmjWMzYRcLseiRYuQmpqK++67DyaTCa+99hrGjh3rMDo9IiLCqbncbeh0OlRUVCA0NPSWpK4Tbh3epgjIYL4hUtIBUNKBTCFsa7iylfz8/BAVFQWaplkLIwraDzo0IyYkGSO7zsQPh75EVQO7vlBYRBg85F6C5uoo08vPzw9eXl5Oi0Xe3t422UatM2NcIS0tDVFRUTAajTaWMBZu3LjBLEZwIfRGoXPnzlCr1awbPkt0tru/s+Hh4ZyZWVFRUQgLC0N5eTkuXrzocOFIKpUKsgvs1q2b2y0OFQoF8vLyBLUdNWoUK3q4uLi4zaJXS0uLy3aJZWVlrM9Hamoq7+9nZGQkCgsL0dLSguTkZEG/s47Q6XS8Ea8WevTowQpkkcvlrBt+RwwfPlywhVVISAiOHz+OhoYGdO7c2WULydsF+a0lEO4u7vTvbEREBM6dOwc/Pz8kJibatZBPSUlBfX09lEolE5QTERGBkpISRngJDQ3FiBEjUF9fj59//rnd5u2MRVt0dDTLzs9iy/jtt98KHic5ORk0Tdv9jWqL1bErWIQEsViM8PBwt1wP9e3bF7///jtru0Kh4Lz+F4KnpydiYmIAmDP/LSKbBaVSicOHD6O+vh4JCQmsOqeTJk3Cb7/9xghjw4cPR15enuAsPkeuARasRWBrhg8fzplh0dzczFtOgS/raM6cObwWltbZexEREejXr99ty+y4//77UVBQgN9//x2enp4YPHgwtmzZYtMmNDRUsMgwZMgQVrZ9cnIyunfvjubmZmzevNnluY4dO5Z5LJPJcODAAWi1WuTk5KBz584uj8tFbGwsEhISnKrr1qNHD3h4eCAyMhIqlQrXrl0T3NfDw4P57EZERLgkegHmmoWW62VXMxQB83V0W89xFst1nU6HwsJCeHh4YPfu3YL6jhs3Dv7+7Bred/pvLYFAIBDcS4cSvawv9oTUobFE7tnLknB0HAB45ZVXOC9K+/Tpg/Hjx2Pz5s24ePEi8vLyHPrf3yupyDKZ7J55rR2ZppZ6/PD7V2hU1cHHZHuDG2DozPk/5rrRFovFUCgUvBlBIkqMMT1nIzIoDlnxvbHz1EZWG6lU4vAzVd1gjvClaPs3+2KxWJDtWnJyso2FhOV1WGhrPa0uXbogIyPDbu0of39/u69baN2pbt264dKlSyzRq7y8HLGxsS5/Z/mEwx49evCOFx0djejoaAQGBmLXrl12x5dKpQ7nJRaLnT7PC6FTp06C2mVnZ3MuALnrZsvVc2lkZKTN5zclJcWhBVVaWppLx+LDEnxiD66oZiHZ3BaSkpIwYMAAp2qwKRQKDBs2THD7OxXyW0sg3F3cqd9ZhUKBIUOGCG7v4eHB2jZx4kSUlpZCJpMhJCQEFEVBqVRi4cKFuHTpEi5fvuxyRD8AzJgxA3v27EFlZSW8vb0xbtw4t72XS5Yswd69ewXVgU5PT3cYmNGzZ89b/n/mqtnZFtLT01FSUoLiYtuavkql0ua1+fv7C66R6+XlZfd9iYqKYq69uO4nFAoFZs+eDbVazXwGY2NjUV5eLlhc/f7779G7d2/4+fkhLCyMtZ+mac5MN39/f96srkGDBmHQoEGora3Fhg0bbPZNmjQJFy9eRHl5OSIjI5GQkOBQlFQoFG6pF+Yu0tPTkZ6ezjyfOnUq8zoTExMxYMAA0DSN6upquyLQlClToFQqMX/+fOTm5qKsrAxJSUmM+Ozh4YHFixdj2bJlduczbdo0TitM689WTEwMI7C2F2FhYZg5cybWrFkjqL21q8fw4cNRW1uLX3/91cbNiI+cnByb1zdo0CDemnkpKSno2rUrr33qjh07MGrUKM5gS6F06dLFbec4hULB2DnGxsZi7dq1UKlUCAsLQ2NjI+v7GBcX5zDI7U79rSUQCASCe+lQopcl7R6AIMtCyw+kM4tnrY8TFBTE+AJzMWzYMCYi6eTJk4KLPhMIdzoanRpvr32SeR4NYVGdXGKSZZvJZGLtS4zMRI/uDyIyyFwEVyJmZ5d0SegLucy+qJFfdAKrd38AwHGmF03TnHNpTeubUiFCGR8JCQk2tQEHDBjAKvweEhLCWhByNE97c+rcuTMaGxuRnp4OHx8fZGRksLLT2ioWcVkJjR8/HqGhoQ77JiQkOBS9unfvbvM8Li6OFRkp5H/pCkIipRMSEtCjRw/OfbfbSz42NhZJSUm4du0aQkJC0LNnz1s+B0fvYevvgAV7WQatGTRokFNzIhAIBIL7EYvFnJH/EokEaWlpSElJwZYtW5jrhokTJ+LixYs2tZRbM3ToUCiVSiZ7afz48VCr1YzVlzsZNGgQUlJS7Na3CQ4OZu4rlyxZgurqaly5cgVnz55l2gwYMOCWZnm1J6NGjcIXX3xhs6118IyQ4BYLrlx7c+23Fl0pikJ4eDjGjh1rtw6ZBb1ej/379wMwB/r069eP2WcwGHDo0CHOfqNGjXI4dkBAAKZOnYrjx48jOjoaycnJAMxBdJbHHYGAgABOUS4sLAwDBw5kWSImJydjwIABzP9WJpPxXjuLRCI8+OCD+PLLLzn3Z2Zmcmb4CK3V5m58fHwEf/ZaExAQgFmzZkGv12PdunV2bUVjY2NtniclJaFz58746quvbO4F+/fvj5SUFFAUhdGjR/PWpvv1118dzm/hwoUoKyvDxYsXodVqodVqUVtbiwEDBrDm4y4kEgnmzJnDZIEePnzY5vwKwKkAjbsVk8mEIUOGIDc3FxkZGdi3b5/bf/O4qK6uRk5ODpqamvDAAw/ggw8+aPdjEggEQlvoUKKXQqFAQEAAamtrHXoy19fXM8JYZGSkU8exbu/IjtC6rbWXOoFwt3PiMnf0mCPsiV5cmV5x4amM4AUAMaHsm8KkyC6QOajnZRG8zNi/YTaZTHZvLJhR3Ch6ZWdno6KiAs3NzQgLC0NCQgKrTWpqqtOiF99+sVjMuiloj4g3rv8pV+QsH2PGjMEvv/xis81SLyMyMpIVpdm9e3eW6NWW/4sjoqKi7PrV2wt0sFcnRCqV4oEHHsDFixdx4MCBNs2RD7FYjEGDBmHgwIFut350F62tiyx4e3sz/vyA+SZ4+PDhvDfvBAKBQLizEYlEGD9+vM22kJAQxMbGIi8vD97e3sjOzkZubi6uX7+Ofv36sTKuRSKR08GMzhAaGoqhQ4fizJkzCAoKQv/+/VFdXY2rV68iMDCQde0WFBSEoKAgQXWi7lZaux5YMjIsjB49GitWrBA0Fl+gizuIjIzEokWL8MsvvzB2h7169cKRI0d4++Tn56N3796Mo8uuXbs4beMWL14seME5ICAAI0eOdOEVdAwSExNx/vx5xtIxKSkJAwcOdGoMiqIwf/58bNmyBdXV1QgICEDfvn0RFBTEWG+3zvZqbV16KxFS142v9jtFUZDJZBgxYgSvtWNwcDDndbxFIGxqaoJMJmMJ0EIdK7jIysqCRCJBVFTUbRHxLa83NTUVly5dYu6p+vXrx2sL2pFYsWIFcnNzAQCvvvqqS4KX0WjE8OHDbQJeZ8+ejU8//ZS3T1BQEP785z/j3//+N1auXImFCxciJyfH+RdAIBAIt4gOJXoB5gvvQ4cO4dq1azAYDLzR4Nb2FM7W6rC+IOezY+Pa70xkOoFwp3OpJNelfvZELyGFzsMD2BllRpPBbp8Gla3gLCTTSwh8ohdN07w+6OHh4RCJRCxh3t/fH9OnT4dWq+WNUE5KSkJ9fT1zkQs4Fr34aka1zpCykJKSYhNV3dYsqdbnSKE1lazbW9cC6NevHzp37gyNRgNvb2/W/6AtBcNdIS0tza7oZW8+0dHRvHUmpk6dCpFIhNTUVLuiV2ZmpuC58nG7Ba+hQ4eyMvo6deqEPn368N64ikQi9O/fH/v27YPRaESfPn0QFRWF3r1729QI4xKPCQQCgXD30HpRlS8Y4laRkJBg89sSHByM4ODg2zij20vXrl3R2NiIuro6pKSksDL5pVIpE5RqQSwWc95Du7uuUmvEYjHGjRvHPDcajXZFLwD46quv7O738vK6JRkWHQWLuF1WVgYPDw8bSz9nkMlkmDx5MrRaLWc2ob+/P2bOnIny8nKEhITc8vsDaxy5ZowaNcphIHVISAg6deqEkpIS1r74+Hi7ffmsyymKwgMPPIBvvvnGbv/WZGdn82bi3Wp8fX0xffp0VFdXw9fXFz4+Prd7Su1Oc3Mz3nzzTQDmcgGu2rF/8sknLtUff+SRR/DJJ5+gsbER//jHP9q1LieBQCC0lQ6nwvTp0weHDh2CSqXC6dOneRd2rT2KnY2+i46OZi46rl+/ziqya411xoGzi70Ewp0Ml82gEOyJXly2pK0zm7iOe774BHI69+c9ZmmNbVQm5SDTS4j4BrDrVZ0/fx79+/fHqVOncOLECc4+Xbp0wfnz51nbKYqCRCJxKI6HhYU5JXpxFccGwERCtqa1yHDx4sU2nbsaGxttnju7MGBZoKiqqoJSqWRuZuzVw0pKSrIJbGhP277o6GikpaUhPz+fc7+9aEN7VivWN/DWBctb4+4aW7eDhIQEqNVqHDp0CDKZDOPGjeOs49Wa2NhYREdHg6Io5jc4IyMDBoMBly9fhp+fX4eOricQCAQC4Xbj5eVlIyRxMWbMGPz4449oamqCXC7H+PHjcfXqVZw/fx5qtRppaWno06fPLRePxGIxYmNjUVhY6PIYzrgXEMyIxeI2ZRlZY88+08fH544QQfg+1w8++KBTgWcjR47kFGHbkiEpl8sxd+5crFq1ym67hQsX3rEB3EqlssNYxgrhs88+Y4Jan3rqKZfGKCwsxL/+9S+X+vr6+mLhwoV4//33ceDAAezZsweDBw92aSwCgUBobzpcWJJ1ajjfj7fJZML3338PwHzSHjBggNPHmTBhAgDzgi5fkVAANsVayeIboSPhIfdy3IgDe6IXF1w3on3TR9s8P198Ehevn+YdQyJqfZHu2N5QCHwZPnyCF2C+MHc1qhFg3ziZTCacO3cOJ0+ehE6nA03T0Gq1aGlp4RTXnB0fMNcwcJXWVoOu3DCJRCKEhoYKvnHNzs5mai8GBAQ4nc3rLP369eO9abW3gGPvRtdalOQT+CQSiU2NybuZjIwMLFmyBPPnzxckeFkQiUQ27yNFUcjJycGMGTMwcuRIm7oeBAKBQCAQbj0eHh6YOnUqJkyYgFmzZsHf3x/dunXDvHnzsGTJEvTr1++2ZUuNGDGCZcnoDO19jUnoGPTq1cvmeVxcnNNOC2KxmGWDmJSUZDcQUAgeHh5YtGgR7/6oqKg7VvC619BoNPjss88AmF0xxowZ49I4Tz31FFpaWuDn54cRI0Y43X/hwoXM5/e9995zaQ4EAoFwK+hwole3bt0Yz+Zvv/0WR48eZbX56KOPGO/xP/3pT6yMh/3798PPzw9+fn545JFHOI/zyCOPMPVvXnzxRVY2AwCsWbOGsaUaNWqU2yKaCIQ7AaPJvrUnH/ZELy6xicsSYnT3WfD1tBWO1u/7H8rrrkNvYGdp6Qy2tZPcZW/IJTg4EswCAwPRuXNnm5t7ZyzYWi8KWDJkTpw4ga+//hqrV6/GN998g1WrVrlUC4qrFsaBAwdsMqeEoNVqcezYMVb2niNLWHfg6+uLadOmYfr06Zg4caJDWxF3wFWAXCqV2r2h5avplZOTY9OP70Zz5MiRxFKHQCAQCATCHY9UKkVoaGibF+jbg169emHUqFEu9XUmUIdw75KVlYUuXboAMAteztYxsxAREYGJEyciOTkZ3bt3R79+/dwyP7FYzBsIHhsb65ZjENrO2rVrmSyvuXPnunQfuHLlSuzZswcA8NprryEoKMjpMWJjY5nP8J49e3gdTwgEAuF20yFXy/79739DqVTCYDBgypQp+O9//4tjx45h3759eOqpp/DSSy8BMPuGP/bYYy4dIyoqCi+++CIAc5HbYcOGYeXKlTh9+jT27duHZ599Fo8++igAc2q9xXeXQOgomGjXxAuNRsPaduzYMdTU1HAKRlzbKIqCp8I260ejb8HHm/+O/1u3FOW1xcz2A+e24reT62z7uynTKzU1lbWtvLzcbh+KouDn54dx48YhPT0dPXv2dOrGx1FUIJdFpDNwiTcAcOTIEbS0tAgag6Zp/Pzzzzh9+jRrX1xcXFumJxipVAo/P79bFpnY0NDA2qbX6+324aoBMn36dJYtL5cV5eDBgxEZGenkLAkEAoFAIBAIrbHYVTtDenp6O82G0BHp2bMnlixZguHDh7dJ/A0JCcHAgQORk5Pj1vscPptEErh957By5Urm8ZQpU5zuX1lZib///e8AzGVh7r//fpfnMnnyZOaxI3tMAoFAuF10SNGrS5cu+Oqrr+Dj44Pm5ma89tprGDFiBCZMmIAVK1YAMAtea9eu5S3sKYQnnngCS5cuBUVRuHz5Mh577DEMHjwYEyZMwBdffAGj0Yjg4GCsX7/eqUwOAuFuwORiphefELBx40bObCI+ASo1uivn9hZtM/acuVn/aPfpH1DTWGHThqLtn/osmaCO4LrRaG3nx0doaCj69u2LLl26OHXD4qwVBh98UV0ymYx3PlzFk7morq62KVhuzZ3grd8eREdHO91HqVQywilFUejTpw9noW2FQgF/f3/muUgkIoIXgUAgEAgEghvp168f5s6di9DQULvtunTpgkmTJnEGLxEIdzMPPPCAzfPMzMwOY6V+q+jbty/jGrV+/XrB/Z588kmm3zPPPMPaX1hYyLhYde7cmTdQ1R7PPfcc6uvrIZPJ8N5777VpXeG+++5j+q9fv16wUw6BQCDcSjqsOe+YMWNw4MABfPbZZ9i+fTtKS0shlUoRHx+PSZMmYcmSJW6p9fHyyy9jzJgxWLZsGQ4dOoSKigrI5XJ07twZY8aMwUMPPQRfX183vCIC4c7CVXtDe/Z2V69eZW3jE8migjvDQ+4FGjTUWtvsprzCY8xjbtHMPcIR19jFxcUcLd2HO0Sv8PBwuzfqYrGYs46Xo8wlC1zZfNZjd0S4fk8iIiIc9uvXrx/S0tIgkUjsCoKjRo3CqVOnoNPpkJaWRmpVEQgEAoFAILgZDw8PjBs3DsuWLWO2eXl5YcaMGTbXsBqNBvX19bdhhgRC+yGXy7FkyZLbPY27mpkzZ+Lll18GYLYjnDZtmsM+Wq0WmzdvZp7PmDGD1Wbbtm3MY1fsMbds2YIffvgBgDl43xXRzJrg4GCkpqYiPz8fFRUVOHXqFLp25Q5KJhAIhNtFhxW9AHPk/Ztvvum0teCAAQOcuojt2bMnevbs6eTsCIS7G6EWgNbQNO1yv9ZiT0JEOl6Y/TH0Bh1eW8m+ONfq1ZBLlTDSbPHGUU0vIURERHD6aDc3N/P2ccUzuzVtFb2GDx+OmJgYu234ak0J/d/Zm2NHLYTMZUEoxGedoigEBAQ4bOft7e2y/z+BQCAQCAQCQRgikQjz5s1DXl4exGIxMjMzO2zQFoFAcC/Tpk3Dq6++CpPJhF27dqG6utrhGsD27duZ9cf4+HjOtcXdu3czj/v06ePUnBobG5nssYSEBM5MMlfo06cPU89r9+7dRPQiEAh3HB3S3pBAuNcpKSnByZMncfXqVcFCBU3TqKwvxY3qa4KyuB4Y8Re8+sByyKVKwfNyNe29pqaGd59Wr+bcrta2gKZppETZXnyJaRk86bbbkWRkZDgtQGVlZbX5uG0VveLi4lwqegu4R/TqqIsGXGKeq+8zgUAgEAgEAuH2oVQq0b17d7fXTSIQCB2byMhI9OvXDwBgMBiwceNGh33Wrl3LPJ4+fTpnm5MnTzKPna0n+PLLL6OsrAwA8N///hcKhcKp/nxkZmYyj0+cOOGWMQkEAsGdkBU5AqGDkZ+fj19++QUnTpzAzp07ceTIEYd9aJrG6t0f4sMfXsBnP7+CT358CS1a/owlwCxsiEQiDO86VfDc7Fkb2oMv8wgA9AYdd58/xLA5Q59AqP/NArwBxs4uzcEasViMmJgYpwUod1gTuqumlz34Mo+Eipb22nXUhQNXM70IBAKBQCAQCAQCgdAxmDlzJvN43bp1dts2NDRg+/btnH0tVFRUoKqqCoB5LaBzZ+HrGQcPHsSKFSsAALNmzcKgQYME93VEUlIS8/jcuXNuG5dAIBDcBVmRIxA6GOfPn7d5npeX57BPeW0xzhffjM6prC9BXuExNLbUOcz6yuk8AKnR3QTNzRVrQ8C+iKIzcAtiWr0Ge8/8hH+u+hMq6kqY7UrasZWcI/z9/V3qd7tFLyE1pgBzFhsXRUVFzAV3axobG7Fx40YsW7YM+/fv5x37Xsr04nuvCAQCgUAgEAgEAoHQ8ZgwYQKUSrMbzrFjx3Dt2jXetps3b2YCfHv06IH4+HhWm6KiIuZxcHAwZDKZoHloNBo8+eSToGkaAQEBeOONN5x5GQ6xXlsoLS11OcCZQCAQ2gsiehEIHYza2lqb50Kycxpb6ljbfjy0Au+sfQpvff84CkpvCmf1zdX48pc38O/vH8Mvx1ZDKpZh+oBHBM3N1Qshe69Bb+TO9GpS12PnqQ029ocyk7dLx2+NRbxzVvxyR+ZPW0SvXr16CWrHV9i2srISP/zwAy5cuMDad/r0adTU1MBkMtmta3YvZXqpVKrbMBMCgUAgEAgEAoFAINwOfHx8MHr0aOa5tX1ha6z3zZgxg7NNZWUl81hILWgLb7/9Nq5cuQIAeP311xEYGCi4rxCs52IwGOyWpCAQCITbARG9CAQC9EY97z61ToVtx79nnv9ybDWKKi5BpWnC73nbcK7gODZs2CDoOK5metnrpzfooJR5srZ/v/tD1jZ31PICbopwYWFhTvVzVMRWCG0RvdxxfACcmVwXL14U1LejZnp5eHiwtrmjhhuBQCAQCAQCgUAgEO4erAUsPovDGzdu4ODBgwDMAZRTpkzhbNfS0sI8tmSQOeLs2bP44IMPAAD9+/fH3LlzBfVzhtb3v9bzJBAIhDsBInoRCB0EmqZRUFDgUl+VusHu/vLaYuZxftFxm33HTx5DU1OToONwZXpxZci0xl6m16WSXCwY9Zyg43uYnBe9oqOjeedDURQWLFggWNzgEkac5VbU9BKC0P+5NSKRqMPWuRKLxUhNTbXZZl3cl0AgEAgEAoFAIBAIHZ/hw4czmVVXrlzByZMnWW3Wr1/PrCsMGzZMUCYWTdMwmUwYNGgQ/Pz80L9/f1aAsNFoxOOPPw6DwQC5XI53333XDa8IqK6uRlRUFPz8/PDEE08IrvdNIBAIt4uOufpIINyDnDlzBrt27XKpb2HFJZePa2wU5ikNgFOUE1JM1d4FVYOqBtuP81sGWCOC89Z6UVFRducjlUoF2QZmZGS4RbC6U0Sj77//Hjodt7UkHx01y8uCJYpu4sSJWLBggVtETgKBQCAQCAQCgUAg3D20ztxas2YNq431tlmzZvGOZX1PqdFosGLFCuTm5gIAXn31Vdb6wOeff47Tp08DAJYuXYrExETU1NTgww8/xMiRI5GcnIzQ0FBkZGRgz549gl9TUFAQ/vznPwMAVq5ciSNHjvDOk0AgEO4E7ozVUwKB0CZqampw9OhRl/v7e7nH9s4RXCKJkBpP9uwNx/eej0BfoTaDzkcjcYlMrtg0OmuF6G569+7tVHuuDLfWOPuZ0+v5bTQ7Ch4eHggJCRGUwUggEAgEAoFAIBAIhI6HtcXhpk2bbFxv8vLykJ+fD4BdA6w1oaGhzOPq6mq8+eabAIAePXpg2LBhrPZnzpxhHm/duhXdu3dHcnIy/vGPf+Do0aOoqKiAVqtFSUkJysrKmLa//PILhg8fzvyVl5ezxn7kkUfg4+MDk8mEl19+mdkukUjcXjOMQCAQ2goRvQiEuxyapvHrr78Kaqs36LD59+X44IcX8Mux1TCazBdeRpPBYV9LW6G4M6vHXqaXUu6J8b0fwAPD/+JwHInYeSGCS/QSIggJGccVXBlHLpcjOTnZqT4ZGRkO25w/f97puRAIBAKBQCAQCAQCgdCR6dGjB+Lj4wEAlZWV2L17N7Nv7dqbTjUTJ06EQqHgHScmJoZ5XF1djerqagDAU0895XAOZ86cwZUrV2AwOF7vqa+vx/Hjx5k/rVbLauPr64uFCxcCAE6cOMFsj4iI6PCuLgQC4e6DiF4Ewl2OSqWCSqWy2+bbb7/FunXr8Ov+TTh+aQ+q6kvxe942nLi0B4Bj0at/xlhwZknR/HZ9RqMRRUVFNttaZ0ilpKQIsvwT4hft7eHnsI0r9oIURWHo0KHMc6lUii5durDacUVZWeMu0cvZ1xAVFYV58+ZBJhNuQwkAkZGRNhfYBAKBQCAQCAQCgUAgEIQxffp05rFF6KJpGhs2bGC2W2eEcRESEoLgYNva5J06dcKYMWPcOFPhLFy4kLUmISRglkAgEG41RPQiEO5yhFjtaTQa1NfXo/RKnY1Qdfj8DgDAkQs77fYP9g2HWMS2IaQcnEJ27tyJCxcu4NChQ8jPz2fZG4pEIreJXiF+nRy2cSXlXiQSISEhAffddx/69OmDKVOmwNPTk9XOkUDkjnpezowzYMAATJ8+HaNGjXJZcPP19RXUrqGhQVC7kJAQl+ZBIBAIBAKBQCAQCATC3cTMmTOZx1u3bkVLSwsOHDiAkpISAGbxqn///g7H6dq1q83zuXPn8t7jf/rpp6ivr8cTTzzBbIuLi0NpaSnq6+tt/mbPns3qv3HjRtTX1/Oub8TGxmLgwIE227p16+bwNRAIBMKthoheBMI9BAUxJFDgsYlvwM8zCH4Ca3kdubADq3d/iJ2nNjp1PKPRiP379+PcuXM4ePAgLl++bDsfihIk4ggR9kQiEXw8/Hn3/3niP3n32au/ZKlDFRERgYyMDPj4+HC2E4vFWLJkid35uQOhopefnx/8/PzaJLYJzQ6rqqoS1G7s2LEuz4VAIBAIBAKBQCAQCIS7hfj4ePTo0QMA0NzcjC1btmDdunXM/unTpwu6Xx8yZIjN8ylTpthtr9fr8fXXXzPPX3zxRXh4eAia8xdffOGwzeTJk+3Oj0AgEO4EiOhFINxjUKDw0ea/oV5VDanELGp4Kexn9JTWFCG/6Dj25G5mjdUW3JnpBQD3j/gLIgJjoZR7onfqCDw45m8Y1+t+LJ3yNsL8o1BRUcHqI5VKGa9tLtxVkNXPz88t4wgVsYKChAma9nAkeoWHhwMQJkr6+vraFRcJBAKBQCAQCAQCgUC4W+nbty8TfLp+/XoAtvaF3377LTZvvrmmYtn35JNPMv2eeeYZ1rjW9oFSqdRhve4DBw4wbize3t6YMGGC4Newe/duh+UzevfuzTwWiUSc5R8IBALhdkNELwLhLkeoIMRFftFxAIDeqHPQsn0QKuAIfY1h/lF4ZPyreHH2J7iv1zzEhCahV+pwBPiE8vYZPXo0JBK2daMFd2RoicViKJXKNo8DCH/P7L0moTgSvSz7HYlecrmcZYHQYTHoId36PWSrPwFVfv12z4ZAILgBqqbS5vtM1ddAfPIAqJpK8waTERBQIJxAIBAIBAKB0HGxtjO01PCaMmUKE/y5b98+RozKyspCamoqtFotpxBmzblz55jHer0eFy9etDuP/fv3M4979OgBuVzucO5isRiAuTTGsWPH7LY9fPgw89hkMiE3N9fh+AQCgXCrafuqKIFAuMu4KZooZOYUd73BVdGrbZleJpPJbfaGQqAoykZAGz16NMLCwnDp0iW7fdrKmDFjbmlNL3fVznIknBn+WOS19/+ZOXMm5HK5oAvtuxGqphIeLz0IGI1oefVzeD43l9kn27YWzR9vBryE1Ubr8Bj0gFgCuOm7QCC0O1oNvB4azTzVjZwG/ZiZ8Fw6nbeL+onXQRn0EJ/6HaZOcdAPmwQo2XUgCQQCgUAgEAgdi2nTpuHVV1+FyWTCrl27UF1djaCgIAwdOhS//vqrTVuLuLV9+3bU19cDMNsh9uzZkzXu7t27bZ5v3LgRL7zwAu88rEUxoVlYfn5+qKmpYfoPHjyYt+0PP/zAml/rumMEAoFwuyGZXgTCXU5bMr00uhZcryqAiTa61L+t9oYajcat9oaOxmg9jpeXFwD7GU1tFau8vLwYG0B3wDWfuLg4xs5QoVBwXii7gtFo/3Nh2W/v/+Pj49MxBS+TEWish+fTM0A1N4JSq2wELwvKt56+DZO785Ds+RmeT0yBx1PTIM494rgDTZv/CARH0DTQ3AioW7j3q1VQvPU0vOYPZv6km1bwj2cwAAaDua2V4AUAsu3rIbpxze50lB/8A4pPXoP00A5If10P+Yr/OvmCCAQCgUAgEAh3I5GRkejXrx8Ac4Doxo3mmuizZs2yaScWizFt2jQANzPCAHONLy5Onjxp83zVqlV2A0+vXLnCPI6KihI0d+uaX61rsVtTWFiIvXv32mw7ceKEoGMQCATCrYRkehEI9zifb3ntth07KirqloleXBeFFuvCqKgonD17lrNfW0Uvd8zdGq75KJVKDB8+HBqNBnK53G1ZZZGRkXb3OxK9FAqFW+ZxpyE+fwrKfy8V1ra4wLwof69mN6maIF/3BaS7fwRgzg2V7twEY3pXoEUF+PjZtjcYoHz1TxAX37xR0857AvoR9os1382I805A8fGrMGT2gG7On0H7BgAAqIobEFWXw5jcBXCDXanbUKsgW/cFRDUVMGb0gH745Nv2+Zb+thHylR8wz2lKBNXnvwAyOaDXQfn2XyC+xD63y39YAcmJ/VC/9gVgsbBtqofXY5McHlOy7xeY/INAe/vZfE65MHVOg27WIxAVXYZ81UcQ3bgG2tsX2vlPgyorhikhDaaYRP4BaBpUaRHk338KyRmzWGzo2g+axc+xM0hpGuJzxwGdBsYufe6szwyBQCAQCATCPcLMmTMZe8F169bhoYcewuTJkzF58mRW24aGBmzfvt2mb2sqKipQVVVls62kpARbt27FuHHjOOdQW1vLPA4ODuad66effopPP/0UAPDcc8/h888/BwDU1dXx9lm+fDnr/t/afpFAIBDuFMgdMYFwj0HRlENXwvkjn8WBs1tRUJbHbPM2RsDbFAkDpUGt+DIMlAbdk4agLN+2yGlrC0F7iESiW5rp1RrLsS3+1Vy0taaXu0Uvrvk0NjYCcL/IpFQq0bVrVyayLCoqCtev36xrYzmuRqPh7J+enu7W+dwpyL98y6n2XguGQN9rKLSPvtROM7pDMRrg+excUKpGm82S3MOQHN8H2Q8rICq7DtV/14IONFtySn7/jSUkyFd+APnKD2DoPhD6oRNhTM0GTCZALIH051UQFRdAN/cx0H6Bt+qVuQ3Jzs1QfPMuAEB6eCdEFSVQ/+NjeLwwH6KKG0w7k7cfTNGdoV3yPGj/IPZAzeb3mFKrQAfw39g6g+jyOXj887Gbh/jwB4hqKuDxysM353/6EGTrv4Dq4x8BidQtx4UlQMHOuVd86nco33uRtZ2iTfB4cSHUf/8Qkv3bOAUvZozrBfBaOBTNy3cBBj0Uy94RND1jWldIj+4G6qodtpWcPAhTWDQkR3dDVF1unmNzI0s0N3QfCENOPxh6DgZkcojzjkP+5VsQ1VZxjul1cqK5X9f+0Dz5T8BggOfDY0AZ9Ey75i9+NYt/AGSblkP2w9cAANVb34IOcxDxazKZhcx7VawnEAgEAoFAcJEJEybg2WefhVqtxrFjx3Dt2jXExcVxtt28eTO0Wi0Ac+2t+Ph4VpuioiLmscXdpbq6Gu+//z6v6KVS3VyjEVpb3Lpdc3MzZ5uGhgYsX74cANCtWzcmw6u0tBRGo9HuugqBQCDcaojoRSDc5bhbVAGA6JBEzBryON747k8AAAmtgL8p/o/HcgSLkjB5/HR4SvywJn+NTV+RSOTQFs+67a2q6WUv08tSWJaLOy3Ti0v0ao/PgIX09HR4e3ujU6dOqKiosBG9tFotmpubcerUKc6+CQkJ7Tav2wZNM4vXziA9sgvGjB4wDBzTDpO6MxEV5LMELwvSH7+FqMz8WfJ8egbUS9+E4su3QDU18I4nOb4PoqsXAJMJonpbwUF6dDdU729ghC9RcQE8/rGY2a96dy3oAPfUumsTJhNEJVchObYXsh+/Ze0WX7sIj2dms8QOUVM9RHnHIXlqGppX7AZ0WoivnAMoEaeFpuG5/wIyb/OT5kaIaipgikoAmhsh+2UNZFtXw5jcBZrFz4EOjQR0WkgObIMk7wS09z8J2tPbRvACAM/n5kL97P+h5R8fw+P1PzPbKY0aXotH2LRV/etr0BExoMpLILp+BcbUHFCqJkgO74L46nkY+o6AoecQlqgiupJnMzYAqJ96E8bMHoyopvi/ZyE5y19cW1RVCtovEPr7ZgEiCvK1n/O2BQDZ2v9BN+sRaJ56A/IV/4F090+8bdVPvgFj135Q+wdC+S5bdOOC9g+C9oGloD08If/mXXP2Zyskx/dBVHwFhuw+kJw6CMUnwjKwJScPQHQlDxCLYUzNBqVRQ3zZHGnrtWQUdBPuZ33OPJ5/AC3vrQftFwjJ/l8gX/URaKUnjMlZ0I+YAtnmbyDJPWzTR/Wf70EHhQmaE4FAIBAIBMK9jI+PD0aPHo1NmzYBMNsX/vWvf+Vsa21taKnx1ZrKykrmcVBQEB566CE8/fTTOHbsGHbu3Ilhw4ax+lgHpdpb67DGuuQDX1DrZ599hsbGRohEIrzyyisYP348ALOVY01NjdtqixMIBII7IKIXgXDP4VjEkYilEElECPIJR3VDGSIM3W32S3U+CA+IthFALIjFYsGil1gsFnQRxifqVFRUoK6uDiEhIQgICLA7hk6nY22zCEiW2l5c3GmiFwDI5XImIgwAMjMz3X4MayiKgkgk4vxf8dlCAvYz6O4ExOdPQXS9AIbugwRnx1AVJS4fT3Lq4D0leim++DfvPvGNQpvnQgUEUW0l7z7PJ6fy71s6A81f77m5wWQCjAZAevPmTnzmCJT/+StoqQzqZ96GKSWbezB1C+TffwpTUJjZ2k9p9r+naitBVZZBVFsJY0Z30J7eUP7zcYivnodu1HQY+o+Cxz8eFPAa2dk9FnSjpkPx0cuQHN9ndwyfz14H/vwmfN7/G2T53B774ou58HxuLjQL/gLFiv8w27nG1g2fDN20JYBCCfGJAw5fg+cL86F+5h0o/+9Zzv2S04dg/HUd1C+Z7VREJVch3b4B0r1bWG0tGV3NH2+GqLbaruBlgWqoBVVdAcmJ/aCVnqDUKs52ugn3Qzd2ttmG89v3IT20g7Od+vl3YUzNYZ4bs/tC9eYKSPf/Aui00I+dBaq+BrKfVkJy+hCAP2wI//R3iM8dh3zl+xBVltqds6iyFPJ1X0A3ejo0D/4VCgEZpc1f/ApRxQ1Q5dc53xdrwcsUGglDzyGgaqsgPn0Ihr4jQKmaQalVoNQqiA7t4H39ivf/DvXrXzqcj9vQagB5x7THJRAIBAKB0PGZMWMGI3qtW7eOU/S6ceMGDh48CMAsTE2Zwm3n3tJys26tUqnEggUL8PXXXyM3Nxcvv/wyhgwZwgqMVSgUTD+9Xg8hWK+XcDnIVFdX46OPPgIAzJs3D3369OGdJ4FAINwJENGLQLjLcbeoIhXLIKLMF02zhz6Orza+z9v2999/Z21zxg5QJBLBx8cHoaGhqKioYLZ7eHjYXDRxvcYzZ87gyBFzjROKojBixAjExMTwHqu1D7b1XO0JW0Ijo/hoD9Fr1KhR2L59OzQaDSIjIx3W3nIZTQtkp49AYaKAqCjOyC2LxWFrfHx84Onp2T7zcgOSA9sYUUa+6iOo3l3HL3zRNKi6KtAyBcQXzzgcu+WfX8Hj74vYOygKoqLL9mv4dBBEV/J4F/m1sx+FfPUnt3hGMItcYgnkn74O6eGd5k3JXaB+7j8QnzoI5UcvAwAovQ4e/3oKJt8AaB9+Ecb0P0R/vQ6yn1cxNnEAIF//BVTvfAfJoR2Qb/yK99CyX9dB9uu6Nr8EIWMYsvvApNMheutKXsHLGmvBi/e4OzbB0H80lO88y5u9Z8HkHwT1q59Dsu8Xu+3EBefhuWAIdNMehHzdFw7n4PnEVLT833fQ9xnOK85YkOz+CfpJ86EbOweKj83/V/XTbwFSqU1mnOzHb6EfMQW0jz+nbaT6mbdhzOzJeQw6Mha6WY/cfB4UBs3Sf7HaUfW1DgUvC9I9P8GQ0R2mmESon/0/KN95xm57zyenQPXftVBY1TXjQ1RxA7KfVsIYnQDtQy+AKr8O8cVch/0085fC0H+0oPkLhWqsg+hGIUwBwaBDO93cYTJBumszZBu+BNViFiq1856AMT4FdGAoxCcOgNLroO83AqK6GpiCwxnRmUAgEAgEAuFOYfjw4QgMDERNTQ2uXLmCkydPomvXrjZt1q9fz6wVDBs2DIGBjq3aaZqGSCTC3r177bbz9PRk1lPUarWgOVu34woKDgoKsgl6FiqmEQgEwu2CiF4Ewj0G5SDTSyq5mfkQ4heJQCP3Ar1Op+O0DHQmu0csFoOiKIwZMwZFRUXQaDTo1KkTTpw4gatXrzLtuIQj62KpNE0jLy/PruhVUsLO0LFEMNkT6uRyuaDXwodE4v7TbGhoKGbOnAmNRgNvb+82Z6NxolXD4+8PQlRVCm+RGM33Pwlq4Fj4+/vbFLatqalhdU1OTkZ2dnb7zMtNSI7Z3ih4Lp2O5hW7IT5/CvKv3oGoqsxsq5aYAa8/T2Da0TJ21Jtu4gMwJmbCmJAKeJhvEJo/+Qlej463PeaJ/ZCc2A/t1MXQT7i/HV7VbYKmIT57FNJf1oD23SZZzwABAABJREFUDwYdGMJp3QcAzZ9vA+QKh6KX6t118Fw63a3T9Fo0nLVNfDEXXovZ2wFA1FAL5dvPQP30W5Ac3Abpkd2c7TyfneOW+ekHjYPoxjWIr+Q5bmwHyelDUA+8D1QNf8aYNdoZD0NybC/E1y7wtjEFR8AUmwT94PsgObTTbsadqK4aoktnYerEXbvAGoqmBQlehm4DYMjuC9kP37AEL0OPQTCFRUH200oAgPq5/8CY3g0AYOw+AKrlu2zaN3+9x1wzrdRcH0Hxf3+F+qVPoJv5J+imLwFEYqClmfkutxXDsIlo6RQHceFFmKI7Q7LrR4iv5HG+h7rRM2DM7gOPfzwIUVkxs90UGgn98MkwRcRCuvV7SPKOAwA0D/8dUHpC89z/Qbb6U8h+2+BwPqKSa6BuFMLjHw+CMhoctpcc3w9jlz6AyQjZhmWQnNgPSqdltdPOewL6gWNtM7SaG+Hx6p8EiX4t//wKtJcP9APHQnzmCGOxKOcQ9OSrP2Yeqx97BcYegx2OTyAQCAQCgXCrsGRuffGF+Tp3zZo1LNFrzZqbZSJmzZrFO5aHx80AHz7bwdYEBAQwQb9cwb9cWNso+vv7O2zfWkyznieBQCDcCRDRi0Ag2NCi5S5a2hqj0cgSo+Lj420ulhxhEcikUik6d+7MbG8tlnCJXtbFWQGzPYA9LlzgX9B1JjvNEdnZ2Th9+jTzvH///m4b2xqZTGbju+1uJKcPQVRlXqikTEZ4f/1f0Os+h0fvyaizatf6/wAAAwcObLd5uQsRh02h14IhNs+V770IulWmH6WzvdEw9BgE3RSOrC5PbzR/9APkaz8H7eUL2dbVzC75hmXQj5gCKO/cTDihiC6chse/nhLUtvmrHYDYfNmheehFKD5/k7Od7r7ZoAOCoX7u/6B8236my61A+V9uD/7W6O6bA+nOTaA0wqIprVE//hqMXfsDFAXZms8gPnOEZQEJAC1vLIfy9T+D0ti3D6EVSpQPGIeAvKP228nkMHQbAPna//G2MYV2Qss/lwEUBd2Mh6Gb8fAfnWkoX34I4qLL7D6d4iDb+r3dYwOA6q2VkBzdDfmGZXbbUU0NMAwcA2NSBsQXTkFUYT7fN3+8GfDyBQDopjm2jrTQ8q+vISq6DFF5iVmstgQniP4I2nCT4GXBlJwFU3IWANy0STToofjPXyHJPwkA0E5ZBP3EB8zze3MFxBdOw+QXCDosCrD6jTJm/JF5SNM3a6KJJdDNexy6eY9D9s17kO38gTUH3YT7YfIPgikqAXRkLDR/+beg7xft4wfp7h8ZUZEP+coPIF/5AfT9R0M79zFQeh08n+C26eFCsvtH6B54yvwaU7JZdcW4MEYngDIazdm45dchObEfhv6jmdp+0OtAqZoAowG0wgPw9BY8HwKBQCAQCIS2MGPGDEb02rRpE958801m/SMvLw/5+fkAbtYA4yM0NJR5zBVwykXnzp1x8eJFAOAsScGFdZBwYqJjZxLruUgkEkGZagQCgXArIaLXHcbZs2cF10O6G9HpdEwdpvZcsL+XcN47mUKARzhqW8p4W1iLNnycO3eOVSdLIpE4leZ++fJlTrGqvr7e5nl5ebmgOR07dgxarRZ6vR6enp4OP2OWMe1ZEAo5bmt8fX2hUqkQEBCA6upq1NbWOj3G7Sbm+CFEtdpGtTTjho6d3dcaV96zW02OTg8hkhOl18MkEkPn5QdFI/sm44ZEiev2Xm+3kfApuYKQ9F7Qe3gh4tR+iA06VHz/JcpyBrk8fwCQtDQj6PJpaHwDUR+b2qaxXMJkRP/3/yKo6bkpj6D+7M3sTHiGwGf648ha96HtkCIRTkRnwnj6NAAJsPQ9Zp9f0QVkbPzMpv35+xagLj4NlMGAPp9y1wUr7DsWsb9vFTRPLmhQoMB/jmgKi4Z3eTFkW75zOJbW0wfyP+wBL4+YhYr0XjeFizN/WGem9DH/AfAqL0L26ncBACceeB7q6gaIFr+MzPUfw7viZiZQ7swn0RQRB5FeB1CAxgQ0XbuMOJ8AKBu5zz+XRs1BTUIm6OIbSI+Ig2/pNVabG10HoaT7MOjzz3O/oCl/BgBQRgMU9dVQ+4eYBZqKWqDrCCRVViDkAr/F4rUjB5CxkS145U94ECaxGBmbzGJcDSVBwZFDMMqVwByrOmFX2HN2Crk/UFJu/rsdjHrA/GfB5lwiAirrzH/OkDUYsfUN6HTCnJnYFBaN3FlLb37OVIY/jiOBfPFLiDyxG56VJdB7+ECibYFn1Q0U9R2L8sy+jNjmXVYIj+EzEXV0B+d50BrpgW0oliih8/SF0LNSbVw68rMGA6dPQ1lTjm5rPnPYxyQSoTwoCtdpBQJXfobEHeZoaXuZg0W9R+N6H/daNboLcn1MINxdkO8sgXD3cau/t1KpFJGRkbhx4wYqKyvx5ZdfolevXgCA//3vZsBZ//797QboNjU1MY+rq6tx7Ngx3hIMYrEYmZmZSE5OxpYt5lq5Z844tuc3GAyMCAeYnVscUVp6M5M/IiLijq/nTSAQ7j2o+vp69xecIbhMQkKC4OgNAgEAwsPD8fTTTztu+AcV4rP47LV1WPjKSM79186V4+cvjzDP33nnHc52H3/8MebPn2/j9/zZZ59h6tSpCA7mqY3Uin/+859oaGhgbZ8xYwZ69OjBPN+7dy9+/vlnmzZ887Kg1+vxxRdf4Nq1a7ztn3325uIp1/76+nq88cYb9l9EB+Xc0BSkeLOt/N7tP9dhX+v39U6lf4An9gxoe22tGUevYWMZ+zNsTYBUjMqxmZz7jtWpsLqkHnlNauyrVkHvoAacUkwxFqXnh6UgUmm+YavQ6BH1ax4cS5L8iGBeFzfSN+f9YlIoOill+PhaFfbXqBAgFePx+GAoxBQO1qrwQ694u2P+XtOMmccLUabht1EzTMxmHj937gb+W8BvwbGiazTmRQUAAKJ+Pcca13qsWp0BkdvyECKXoGhUut15Dt5/uU2fh9MNamT7Knn3n6pvwX2Hr6JS69hOzp2IKSBMLkW2rxLPJ4VCazRhytFraDTwf1JEAMQU5fCz6CoeYhEODUyE2kRj8pGr+GtiKB6LN/9mjPr9CnZWCcs2Jtw6pBSF73vEYmK4r6D2xS06nG/SYFSoj+Bj/C2/FJ8X1qBOb8RbaRH4SyK7hiQXDXojlhXVgAKwtLPjPi/ml+Ltyzcz0kUAjgxKQo6fB840qDHt6DXc0OihNZHbIwKBQCAQCHcXgYGBKCgowO7duzF58mQA5kyyK1eu2BX6jh49ipEjzetDCoUCBQUFDutzL1++HEuXLgUAjB07Ft995zgAkEAgEG4lRPS6w7hXMr1CQ0NJVJybaGlpQV6e8BowKo/rGJw+BU2aWtxouAKJSIqKpiKUN16DQuKJPnETEOAZxrQ/duwY5zgymQxGo9Hm85qcnMzU5nKEr68vkpKSOPddu3YN1dXVzPPQ0FBER0fbtOGblzUBAQFISEjgbW8trJ0+fZqVpZaUlARfX2GLfB2N/u8+xbndkehl7/96S6BpyJrrYZLKEH56P5S1lahO7orahAwAgFirRs63b0PR5GT2BA+/P/42TBLH57L4XesRkXvAYTuDVI6miFhcuG8hjFa1cQIv5yL15+UO+18cPQ9Vqd3tthFrWtDl+3ch0WpxafQc+BVdZLJC9ApPXB45G7UJGUj65VsmS0ev8MTZ6X9G12/fdjgHa35/7G2YpA7eH5qGsq4SJpEYWr8gp8bnQmTQQaTXwaDwZLJbuD7PZZl90BQRh+rEbISeOwTfG1dRG5cGnxtXEZZnFv5bAkJxvecIJG+ztXY7O/VRyFSNSN62Ei3+wcib8gi0PgFWr8kEymgELeGOwmxv7rrfWmurPsIdR8KONQg/e8ipPmVZ/RCSfwxig45zv1Eshdh48zc3b9JDqItLY56LdFpEHd0O3+tXUJ7VD5TRAIqm0XnXOptx6qKTIW+ug4edOnMW6qOSUNalH0LOH0NgwTmH7S+MnY/qZLMdZfTvWxF9ZDsA4EbOIBT1HQuTzEHNT5qGvLEW8qZ6SLQtkKpVSPzNbPt5aeRsNIdGQ+0fAlosvi3fWXljLfyKL6E5pBNUIZ1uyTEJhI7CXfc7SyAQbsv3tqSkBPPmzQMAKJVKbNq0CefPn2fEopCQEKxZs8ZhLewXXngBhw6Zr8X+9re/YcSIEZztLJleer0eCQkJaGw0O0wsW7YMU6dO5R3/qaeewooVKwAAo0ePxvffO7Yp/8tf/oJly8yODf/4xz/wl78IcwAhEAiEWwWxN7zDyMzkzgboKGg0Gly/fh1RUVFQKNhZJATnqa6udkr0Su3UHdnZ2X88G4qrZefRrE5Bk7oBoGkkdspEiF8k055PXNLpdKyLs6SkJFRUVHCKXta1rTw9PREZGcmbAt/U1GQjegUGBlrN2f68rJHL5Uw/rvbWY4pEIhw5cjPDLTw8HIMGtc1+7q6CpiE+cxTQa0H7C8vU46JnTSFik+9rW70qdQugUApbBNdqIKoshck3ANK9WyBfz7a2Crl4EoYuvSHOOwHKINx+0xGah/+GrO49hTVOSQIeHuuwmUSvhX/RRfT55Hlopz0IQ5/hoGUKeH4srK5U8raViE5MgqiqDMbEDJg6t8pwommb2mWt7QKlGhXSfvySeW6MS4Yhuy9McSnoKrC2lQV9/9HI6iHw/WlnVO+uhfx/b0Jy4TT0g8ZBu/Av8KYoeAOIAIA/5hnxR3vrXKNIAM0zFwImmqn9FGdpN2sxYDQg9TaJW3yQ31qCW8nOhvrMEYgqbsDQfSBo/yCzUEnTZoG3qgweLy4EZbyZyei99DVobxRBsm8LIFdCN3o6KFUT6MCwmzXUrIj548+GnmYLoAirTc3z/2zTRKrXQfGXmYJehk9zLSTTHoBkXxAgQPSKjY5GVFQ4oNXA8w/BCwAiT+1F5Km9Nm1pqRTahc/C0O+PLHqDAV6Lh/OOnbT9Zp1H1Xvrob9RBK8t/4NqyfMQZ5vPR9Kt30NyaAf04+bC0HOw24RhqqoMns/MZm1Xvb/hZj00AoFgF/I7SyDcfdyO7212djZ69OiBY8eOQa1W4/r16zh16hSzf+7cucjJyXE4zsSJExnRq6ysjLU20hqpVIr58+fjww/NVvJvvvkmxo4dC6WS7UyRn59vk6W1ZMkSIS+NmQ8ADBkyxE5LAoFAuD0Q0YtAuMtpXY+KhgkURDytgeZarc3zHSfX4XpVAfNcLlPaiF7OHJuiKN4opdRU4TWHRCLb+VsLYNbHsleLCzB7UwslKysLUVFRqK+vh6enp2CLxo6CbNVHkP22wWE7kckIk4jfrzvszO/w+pO5fpL66bdg7NJL+CRMRig+fhWS4/tgCu0E9TNvgw6J4G1O1VZB+eYTEFXx16ezIMk9zLld3380pAe2CZ/jH2hn/gmGvtwRdpwoPGAKDhc0Vwvy9V9Cvv5L6EbPAKXTOu7wB8oPX2JtU/13LejAEIiKrwAAaEoEinZshii+dhHiaxcdtmv+eo+5fe4RyDYth6HfSOhHTBE85/aGDgiB5oX3XB9AJAbnaZWigDtM8CIQ2gNjVi/Y+BBQ1B8ijAh0WBRUX+0AVVkKSqOGKSoeoCiYouKhm/s404X2aofMaakM6teXQbJvK+Trv7TbVFRXDaqhFoaeg2E8uB3ii7m8bQ1pXUHVVwNaDeiwTtA8sBSKb97lbU/p9VB8/ibUCiUovQ6KT18XNH1jUiZE5dfh88krEKmb4fvB30F7eoNS3azfIf7kVWgb62zPqSaj+bxkobkR0r0/Q3JoJ/TDJ8Mw6D5bkcxkAkwmKF97FOKiS5xz8XxyKpq/+BWwzmDTaUGpVfB4/n5QLSqb9i2vfg5K1QRjfCqg9BD0egkEAoFAuNeYMWMGE4D77bffIjc312afEEaPHo3nn38eALBv3z5BfZYuXYpvvvkGDQ0NKCgowJw5c7Bs2TIEBNx0pzh37hzmzJnD1GofMGAAhg0b5nDsqqoqnD9vrvkbGhrqUIQjEAiE2wERvQiEu5z6ZrYgZI/a6nqb59aCFwAczNuG7kmDAbBFLUeIRCKYTG2pKsRNXR3bik7I3KqqqmA0GgUXVfX394e/v7/T87vrMegFCV4A0PN6Hg7HZPHu99SpmceKj16C6otfBY0rKrkGj78tvPm8ogSez86B+rn/wJjWFQAgW/kBZDs2CRpPKLoJ86Bd8jyosmKISosg2/gVxCXXeNtbxB1XaHn5U3g9NsnpfrJta10+pgXPp2fAkN4NkjyzXaEQwUsopsBQ5rGxSy+onRE6CQRCh4EOicDt8EynfQOgHz8P+uFTIDmyC5DJYeg+0Ea8EZ88AHHRZUCjhvy7j0B7eIGmKFA81xKS/JOQ5J+EbM3/oPnrfyCqKHE8D5EIVHMjFF/ZrzlqQXffbNA+/jAFhKB51qPwWfYWANgIXhbkKz8ATEaITx+CJP+k3XHFy/8PWP5/UD/1JozZfSBb+zlkW1fb7WNB9uO30I2ZCcX/3uANFrHg8fJDAADa2xct//zKnCVmMkFyYBvkqz8B1WLOmdXOfhT64ZNJgACBQCAQ7kmmTJmCF198EXq93kawysrKEhwYHBsbi549e+Lo0aO4cuUKLl68iOTkZLt9AgIC8NVXX2HmzJkwGAzYvXs3MjIyMGjQIAQFBeHatWs4ePAgs64SERGBzz//XNB8tmzZwvSbOnUqK2iZQCAQ7gSI6EUg3OUYjM7bten1ekil5sUHmUQOneFmFkls6M2Lp4aGBqfGpSgKTU3sxRpnqampsXkeEmJbnL6kxPHik4XKykqEh4dDLBbb1B/r6FaiQhDnnYDy7b+AVgiP0M6oKLAreimtPkuUTguqthJ0QAh3Y5qG5NAOSI7tgeTkQe7x3m5fb3BRWTGMoZ1Ah0fDGB4NQ1U5xKs/5myr7zVU0JhXGw04UK5FtJcY/cLkkIr+iLb39oPqvfWQ7N0C+SbH9bncjUXwcjf6oRPaZVwC4U6kWW/C1mINXjnegNIWs3g8OVaJn4rU8JeLsHdCCCI8hQVaENyM0gOGweM4dxm79oexq9lmWT/hAZsgCz5ohRK6aUtAe/tBcmyv3bbGpEzQSk/Q3r5QvfUtZL+uh3TXZrt9ZFv+EKIoCrLjjqO25d9x/zbxzd0UEgGqqgyUqgmGLr0diljG5C4w9BoKKD0hKi0WdByTrz+0j7wE2ssH8uX/gXTPT+x5r/4E8tWfwBiXAvWL79tmkhEIBAKB0MEJDAzE0KFD8euvtsGgQrO8LMybNw9Hjx4FAGzcuBEvvPCCwz7Dhg3Dt99+i8ceeww1NTVoaWnBL7/8wmqXlZWFZcuWITw8XNBcfvjhB+bx3Ln2a34TCATC7YKIXgTCXY5YZPs1pkHDUdUHrVbLiF5TBzyM1bs/AADIJAoMzLy5YKRWqzn780FRFGeml4Sjfoc94uLiUFFRwTxvPaa1f7QjWlpaAAAKhQIq1U1rHqEXdB0VqqaCEZQoTQtvO23X/rg4ZBoSj22Hct9WeOta8PjB1fiwH7seCBcezz8A1efc9oHSn1c5tKNqT4xxKTBm97XZpu83ArL1n4PSs8Vk3bQHHY65tqAFD+2zzUx8Iccbf832AQDQ/kHQT5oP/YT7Ibp0BlB4QHSjEIrP32zDK7m1GFJzYMzsAfnaz6GdtAD6sbNu95QIhHbBYKIhpgC9CfjT/jpsvMb9m7ip0Ly9SmNC2tpyZnuwQoREXwk+7u+POB9yyX2nYOoUh+av95gzfEuuwZjVE5ArzTXKeCyaW95dC2haICq+Ao83nmDtF186CwDQPvhXUI11EF27YLNfP+g+wGiAfuB9kK/8AOLiKzBFxKDllc8gOfk7pH/0552ztx9MCanQzvwTJMf3QfbDClBGI297Q4/BoCNjAXULTIEhkB3b7eBdAWiJFKaoeIgun4Mhuzdkv220294YnQD1S58CEinkn74G6RH7xxBfuwCvJaOgensV6FBhNtoEAoFAIHQEZs2aZSN6icViTJs2zakxZsyYgddeew3V1dVYtWoV/vrXvwrKsBozZgyOHDmCVatW4eeff0ZhYSEaGhoQEhKClJQUTJ06FdOmTWPWhxxRWFiIvXvNwUCDBg1Cenq6gx4EAoFweyB34ATCXY7JBZsya2vAtJhuWDT6BZTVFCE5qgv8vYM52wmBz0aQr84XH61FMpPJhJaWFqhUKgQGBqK+vl7wWDRNo7a21kbwAth1w+41pLt+dNiGVijR9NDfYCwpgWruEzBNXQyq/DoojRpJW7fgUnCMwzEorQZQNQGe3ubaIFVl5jpdUtltFbwAQPPkP9kbvf2g/tuHkO7dClHhzXpWLX/7gLe+2LbraizeU4cpcUp8e5ktIP7rVBMmxiqR4md1IyESwZSSDQAwxSTCuHMTxAXn7c7XFByBljeXQ7prM8T5J6Gb9iBEJdeg+N8bTJvmjzfD688THbxyW/T9R8MUmwS0NMMUmwTlf59ntTF07Q/JyQPQjZ0F3dTFgEQK/X1znDqOhSa9CSsvteCFo+ZM0j+leeKNHr4Qi2zPE99dVuHRA/X4R1cf/KWLt0vH6miYaHNQg7PnVHdT1mLE2oIWxHlLMD5GcdvnY6FJb8JLxxqw/CK/kN87RIbnsr3xe4UOSjGFCbEKVKhNaNSZsK9Mi+UXVdDyawlOUaUxoUqjQ86GCta+Rcme+E8fX5v3Tm+ikV9nFty7BMo4x1QbaFyo1yPMQ4xwD/Nvrommsb9MByNNo1uwDD5S/vqahJtYMnwZHL1nCg+YkrLQ/PGPkO7+CaLKG4BBD/HZYzAMnQjdpAcAkRi0XGG2V9RqoZu+BMau/WyGUb9u+9tn6DMMjSIRfD55lffQoqZ66LJ6gfbxh3zDMoevTT9yKsQn9gNGI+Qbv+Js0/zxj4BYAq8/jTUfo7YSMJkgX/0JxAX5Do8hLi6A14MjoXn0ZejmPAaqqcGh9SIAeLy0BKoPNgIUBen29RBVlkE3dibosKibjWga0GnMYiSBQCAQCHc5kydPxuTJk9s0hkKhwCOPPILXX38dJSUl2Lp1K8aN485wb01QUBCefPJJPPnkk22aAwAsX76cWSd66qmn2jwegUAgtBdUfX397bDfJ9yjaDQaXL9+HVFRUVAoFLd7Oh2C/CtncHD3Eea5CUaIYN9aadasWfD2dryIfOPGDWzdulXwXGbPno39+/ez7AdjY2MxYsQIweNcuHAB+/fv59zn4eHBZG+1hbFjxyIy8h6NNG6qh+fjk3lrmQAA7eGJlteXQe3lx/md3fnpe7gq8WT1W3pglaApaKcvgXzdF87P3QG60TMc1sAypHeH5tl3HC9wCuDZQ/X44oLKcUMAlQ9EQCbmPiZVWwnp1u9BadTQjZ0Fj38+DkrVaNNGN3oGdLMfZfUVXbsIUXkJDJndAS9fQKeF8vU/Q1x8xeGc1H95C8Ys2xpcyhcWQFxayDw3xqVA/cpnAl6hfVZeVuGxA/Wc+7ICpNg3MQQnq3QY+nMVZ5uz00MR6Sm+I0Sf9qTFYEJujR7fX2nB15dacH+iB/aUaXG9+aYS8/3wAIyOYi8GW25AtVqt239rG3QmbC5U4z+5TSiymsudIEpWqo3429EGrLvqXHby3UDvEBn+3csXjx2sx7laPaQic+aZUJ7K9MIr3X3bb4IEt6DRaHC9qBApR36F7MZVGBMzoZuyCNKdP0C25jPoJj4A/X1zILp8Dh5vsjPNAPO5WrvwL5CcPACqrBiGweNhTOsK8dljULz3IiiDWVBVvfOdbRAHTUNUdBkwGmCKSwHUKng9Ot52fgv+AkPvYYDSA6KrF6D8z3OgmhuhXvomkzGt+PAlSATYNAKAbsQUh5lkAKCbNB+6yY6tKGEyQnT1Amj/INB/1JmUHNwOce4hGLv0Mds2gna+rphBD7SoAG9f22sGgx5UdTkgU4AOCObvL2DeoEQuXY/I1v6Pscg0hUdDN2o64OEJY0o2aN8A1+dEEAS5pyUQ7j46wve2ubkZ2dnZqK6uRo8ePfDbb7/d0uM3NDQgMzMTjY2N6NevH7Zs2XJLj08gEAjOQEQvwi2lI1xo3GnkXc7F73uOMs+FiF4zZ86Ej4+Pw7GvX7+Obdu4rem4mDdvHqqrq1l9xowZg06dOgke59KlS0zKfHsxd+5ceHgIr2V1W9BpIVv7OWgfP+jvmw2IXUzOVTVB/s17EBfkw5DVC5IT+yGqr+Ftrp3xEJPFw/edPXPiOI6cPMXqK1T0ag9U//oadHg0xKd+h/jcMYhKiyA5f3OOmgf/CsOAMW473t5SDSb+yv8+tibcQ4TzMwXaarY0Q77yQ0gPmm0wTEGhUP/tQ/76aFyYjIBeD8gVEJ8/BeW/l7KaNK/YzV5sMxogOb4PoqIr0A+dADooTPgxedhcqMb83bVtHsea8TEK7CvTokFHo5OnGN8ODUCqnxQKyd0jiFWqjXj1RCOuNBgwIVaJMKUIi/fWOe74B4uSPXGxQY+8Wj1kYgqV6ptqyD+TtZjXJRx+nvYzJYwmGier9fj36UaUqYx4OM0L85PNgva5Wj1UehN+Ltbgw3PNTr++oRFyrBkRCKmIQqnKiLO1evjLKXQJlEGlN4EG4CUVQc4jBluj0puw7boGEhGF+6IV0Bpp/FikwWf5zcitcb625b3OW718sSjF82bNwT/QGWlIRMCVBgMOVehgooHeoTKk+jspFhCcwqXr46Z6iGqrILp+FbS3H4zpXZ0Xdezxh0gmdEyqtAieL8wHAGhnPwr98MmQblnNmWlGi0SgOOywuVC9tx60fxCoumpQFSUwJaQBYjHkn70B6ZFdrPbqv/4XtFwJxfsvQtRgez7VD5kA/dAJEBUXgA4MgTElG9BpITn4KxRfv8u0042cCtn2DcxzY2QsNM/9B7RUxhIEaakUqv/94tQ1mqi4AB7/WGweOyEN6ufftVvrTHx8H2Q/fguquREtr30OePpAfOE0FG//xe772PK3D2BK4q/DyglNQ77iv5z12XSjpputnq3mKrp0BoqPXwVlNECz8BkYuw2waxXaUSD3tAJprIeosRamiFiAz2XjHvi8EO4MOsr39quvvsLTTz8NANiwYQOGDRt2y4791ltv4V//+hdEIhF27NiBrl273rJjEwgEgrMQ0YtwS+koFxp3EmcvnsThfSeY5yYYIHLgXCpU9CoqKsL27dsFz2Xx4sUQiURobGzEwYMHQdM0MjMzERUV5bizFVeuXMHu3Y7rT7SFJUuWtOv4bcZkhNdC2wtYzUMvQnzhNAxZPWHsMVjwUNLN3/DaG1lDi8VQfbTZfOOpNC96831nW1pasGoVW+BaemAVDNl9IDktvO6azRxkcugHjYNuwv3wenwSe79EykSrW6Od9wT0I6bYbjQYIF/1IcR5J2Do1h+6GQ+77ab68QN1nFaGjng03RNLM70RrLQvTDNo1RBVlsEUGml3QUwIVG0VPJdOBwC0vPA+TCld2jSeUPJq9ei3ufKWHMuaDSMDEe4hRpKvBJcbDPCUUojyFN+yLLF6rQkNOhPCPcSsDL/3zjThlRONPD3bj1hvMQqb3OTd1478OjYI15qMKGwy4GC5FvvLdbd7SjZsGROEvqE37QcpioKJpvFJXjP+fuzW/1/bwl+zvaE10ihoNOCnIg1vuz+ne+GNniRjrL3o6NfHkn1bIV/zGWi5EtoHnoIxuw+ULy2BuOgybx/NA08BcgVMsckwRcRAfGI/lB+9bPc4tKcPVB9vBtVYB8WHL0F8+Zzd9rphkyC+cQ3iC7kOX4Nu5FTQweGQr/qI+9iUCBRtgjEpE9rZf4YpPgWiK3lQfPQyRHXVMMalQDd+Loxp3RhLSQvaWY9Acup3iC+a52FMSIN2wdMwRSVAfGwvlB+/AsBsR6xd8ocFsVYNj78thqiq1O68W/75FUyhkZD8/hsgkcDQezggkUD+6euQHt55s93Ln8EUFQ+vB0c6fC8AQP3466CDw+DxEv/1tDExA5o//d0twTOCMegBvY65jm0vOvp31h3IP3oF0mN7AAAmv0Bonv43TDGJzH7xmSNQ/uev5v0hEWbBWulptkQnENqBjvK9NZlMGDJkCHJzc5GRkYF9+/bdktIN1dXVyMnJQVNTEx544AF88MEH7X5MAoFAaAtE9CLcUjrKhcadxJkLx3Fk/81sFneKXoWFhU6lzLtLSCooKMCuXezoXXfh7+/vdOHYW4ZaBVFNJcSnf7dr/6d5YCkMw4TVbvKaP1jw4Zu/3mN7HJ7vLE3T+PJL27okUpMRCxYuBGRyp47JHPuTn2xvdA0GyH78BqLSIhhy+sHQY9BN4YemIT6+D+LrBTD0HAJTpzinj+cqF+r16L3JvojzSjcfu6JG8dxw+Mg6dl05mqYRvaoMTfo76zJj/8QQJPtKcLpGh+ePNKBrkAx/zfaGVEQhfW05VAbzfH1lFGYleODJTG9EeIqxtqAFD+1jZ2El+IgxMVaJuZ098ecDdThcyS3Q9A2VQWukcaKaZCXdbYyLVmBmZw+MjlKwMqP4qNOasLagBWIKKGo24milDnHeYnxfcHdbMAbKRajRmiAXA+/09oOJBsZGKxAiUMg30TSuNxtxoFyLRh2NsdEKxHibr1kOlmvxwdkmzEn0xIQ7qFbcreCeuj42GSHb8BVkPwvLDFcv/RdE5SWQr/7Ybjt9n+HQTVlkFqY+/xekvzsO2tJOWQQoPXiFLJtpB4ej5f9WQ3QlD8q3ngal0/4/e/cdHkW5tgH8nu272SSbRiohQOi9CtJEqVJUFAQVO4odPR49Hjsq9sZnAfXYUQREKSKiCAhI70ivAUJLL9t35vtjySab7dkNJHD/rsvL2Zl33nk3ZDY788zzvAHHrX33qYD9hqL8jRmQktMhO7wH2lcnOedNDcDeqRcUW1a7rbPcMAHqOe7fMe0desD8wPNQzfnMLcvNH/M9/4VqwbeQnczx287jwSSrBfLt6wCNDo42XSL2QJLmjceh+Gej2zrRkAjzw5OhnjkNssN7YLnjcdh7BRfY8+eSOmf9sVog/2cTtO/91221I7sN5Af+cVtnb9MV5ifeclay+PkrqH75zmuXlhsnwnb12FobcsSJokcWm+z4YeiedpZmNd86Cfarrr0AAwtRWTEUOzZAioqGmJoJKSnI6hS1SHZkHxQb/4KjSUs4OveGfMd6aN96AgBgvv0xyArzYW/fHWJ2m6D643lLRHRpYdCLzit+0aiZvOJTWLPrN0AQ0KPVQCTFVn4JXbb+FxzYVvmUZzDlDceMGYPY2MBPbK9evRq7dgWezLxCSEEv0QHZkf2QEhp4zD1w6NAhLF261MeO4auNoJds73aoZ34MMT0LtgHXQcxqHnofB3dD+9a/IRiDKyPmtTSdFyEFvT79zS2jqOKcTU3PgEqtcctY+e2335CTU3mjo3PnzujSpQsAOEsazZoe9HGNT70HsWXHoNtfSJ3nnMIhP9kyW29IRla0AgeKbeg613twrJVBgTXXJdfWEC+I346ZceMfznKPT3WKxqtbSi/wiOhSE6cW8GnfePRPU0MmuM/9VmB24NM95diSZ8OQhhqMaqxFnlnEGZMDKTo5YlUyFFtFNNLXbjbg0hNmXL+ksixqkkaGzkkqJKhlaGFQ4PJkNX4/YcYbW93PH5kAXNNIi2GNNOiSqMIfJ8wos0nonKhCTpkd3RuocMYk4rsDRpwyOrAs1/8N+doyqZ0eMSoZFh41YXOeDXqFgASNzG0euJrYfH0ymsS4P9AjSRIEQYBDlJBT5kBDvRyKIIOSdc2l9v1YdmgP1DM/dmU2+eLIbArLbY9B99IDQfddNu0XqH6dBdW8r3y2MT49FWJaIwhWKyRDPGAyepQtrE6Kikb5u7OhfeNxyA/4zyADADGlIUyPvQrdCxOD+l7naN4O8n07fB9fo4Pp329CKC+Fo3k7aKa9AsXWv/32aes3DPLt6yArzPPdr1wB6w13wzZkDCCTQTh1DFFPjvff7+WDYB19N6T4BhBO5kD31G1+54kFAOuIW5ylEe02RD0wEoK58gGAss//CL48ZHkpIJMDWvcS5crFswMGRiuYnngLjjZdgzueD5faOVudkH8G2hcnQlbsv3S1Iy0Ljs69YG/XHWKzNoDNCv29V/vdBwBMj78BR7vukRouYDZCM/U5KP7ZCCkqBsZXvwxr7ruq1RMqmB55BY7OvXzObyjGxME0+VNIcYlV+jmDqEfHuF47S8OOglBwBlCpIRkS/I5DdmgPZGdOwN6hhyu7UXZ0P9TfvO8109X0n3fhaNXJs5+cA9A9e7fH+urXhbVGFAFJdGZqqrWAJEF/e3+3Jtarx0G16Huvu1ctze/GYQckQPXzl1At+BbGYTdjb6crLtnzlojoUsOgF51Xl/oFQk2Um0vw2syHXK/1mlj8a/Q7UJy7ODx16hQWLKhSd18Q0aVzN2zatKl6Vy6jR4+GwWAIeOy5c+ciPz/4OYuCDnrZbdC+/CDkh/dC0mhhnjTF7Qv44cOH8ccffwR93FAZDAaMHj06cMMgKZbOg+brd93WlX04D9CHVgpK/eGLUK4Pvqxj2f9+d5trQ3bgHyjW/gkxMxv2PkMAmxXa1/8V1M2ZCtUvhtacKMPQJcWu13e00OHdy+MAAFarFStXrsTp06eRmpqK3r17Q6l0jkcozIP2+Qke82n4fC+h3PCIoO35Vqw6ZcXVmRq8srkEsw+5Z2FUBLBOlDuw/owFQxtqkfKN91JCRXeke6x7al0RPt5V7rV9ilaG2YMS0S6+fs+VM2N/OR5YVRR0+7+vbYBmsQooZc6b1Qlfef48p/eNw5gmWgiCgEU5Jjy1rjjsm+b1zTs9DRjeSIMv9pZj4VEznuoUjSvTNGgz6xTyLcHNhRNptzbXYXLXWBRaRHy+t7xG83zVlofa6vF8l5h6G/SorsDswI+HTTDaJfRKUaNTghLyEN+bXZSwNd+GfUU25JlFzD5kwo6CizfTsEWsAguGJgaddVaXXLLfj+12KDb9BZiMcHTs6bzBK4oQyooh6WNd2RPqjyZ7nb+ruvL3f3TdJPY1l2UFMTYO5ifeAew26J6/x2+/ZR8tALRREMqc34fUX74DxaaVvvtOTIF1+E1QbFwJxc4NAcdtb90Zil2bA7YDPG9CK/7+HZrpr3hta7n5QdgGXg/F6t+g/updv9lp9pYdYX7qvZCCR2X/+wMwl0P/gP/KA46MJrDc+1+ImdkQCs5C9eP/oFzlPv+vJFfA+N5sSDFxVQZlc85vumy+134lXRTMD06Go00XCLlHoX37CcjyTvsfS/N2sIyfBNmBndB89S4czdvDNOmVkEvqXXLnrCgCNoszIAFA8/4zUGxeFfTutitGwHLHvyCcOALFtrVQ/zAt4D5l036peZlKSYJy0Uwo1v4Bec5Bj82WUXfCNuJmKFYuhhSXCCk2HspffwA0OsBhh6NNF9i79/c6D5lQlI+oR673eljjMx9AsWEFVL/N9jk04wvTITZuAQBQf/Y6lCt/Dfh2jM9Pg9ik5bnBmyA7dRyyw3uh+eIt59uVy2F6+gNo3/gXBLP/8uvWwaNhHTke0DurvlSdj7E6W+/BsEyIbMZqdZp3n3Iriy9pdIBcDqHc/eEf0ZAI0/MfQ/fYjRAk39+Dy75aDsVfv0Lzv9e9brfpY1H89g+XxnlLRHSJY9CrjtmxYwccjov3xp7VasXp06eRnJwMlUoVeAfChqO/Iqdwj9u6K5vfhDidM0uktLQUe/ZUbpfJBLRv3wH79+9HeXk5tFotTCb3G/lt27aFVqsNeOy9e/eipCT4+Um6desWVLvknWvR7PeZrtf5Tdpg9zWVAbPCwkIcOHAg6OOGSqPRoF27dhHrr/e7kzzWWXV67B90Ewobtw6rH3/W3vsyYo8fgDk2ATKHHR1+eN+1rTijKWKPe17k+SMJMqyd+DIcGufTswvzNHjrmOdNgJcaF6OPIfAcOwpjGVJ2rkHW6l98ttk3aBzys9vDoQ78+xhJogRcuTUpqLbPZ5XgxSO+y4FenWDCE5neb/5LEtA/wHG6RVvRNdqK0Q1MqG/367eXKfHwfkPQ7e9KLcf4FM+L8aUFavySr4FaJuGlJiVQ+Pk5FNkFzDmjhUoGtNbZkKgU8f0ZHX4rqJ8Xr8lKB97ILsbD+w2IkYsYEGfBrSnGgEmcdgkosMlw1ibDMbMcORYFrk8yIU4h4miZA2tPmTG9LMtvHzJISFc7cIXBglXFahw2+w48f9OqAA01wX8/2VOuwMR9cW7rRiSY4ACwKF+L5lob9pmCD/h20FvRSOPA/LzKz4o+sRaMTDShocaBFNWFCQTWN6V2ASN2JHqsF879LqSoRFyTaIJCAHLMcnycq78Ao6y5CalluDnFBKNDwOICNeQArk4wQ1nHq8ny+3FgCfu2otUvX3qsX3PfFCjNRphjE7xmv6uL89Ht85fc1plj4rF9zMOwRhtcbZL2bkHUmeNI2r8VAFCWlA792RMAgPymbbF7xJ2AUPmLpDubi87fvuF1rHaVGjtGP4T0TcvQYI/vh9CsWj3WT3wZAHD5+/+CTPT/Gbtz1EQUNWrptw0A55ePcz+L9A1/oPGqhQF32XzLEzAmpQGSBE3RWWiK8yEqlBDlCth00R4/w5LUxth5/X0QlSrEHD+A9rP9l4gsT0zF1nGPQWk2ovunvudm2z76IZRkNAUANFr9Cxqu919m3WRIwpZb/g1JEJD8z3pk/+k72FBhw53PovniGYjNPeS2PueyQchcV1kWM6fHYOT0GOL19+piPmflZiPkNgsEhwMCgNbzPoWuoDKYuHfoeORld0DGxqVouP53yBz2gH2ufvgtSHIFIImIP/QPWs//X8B9DvW7Frmdr4CqrAi6vJNwqDRosegrCKKIvVff5vo98Ri/xYyeH/3HZ7/7B47FmZZd0ev/Hg84BgD455oJKGzSBjK7Fa1//hSGY77nIgSA1Q+/DcPRPWgzz3eZegBY/dCbkBRKxB7bj3ZzAgeat9z8OBr9vQjxh4OvwuJLWVI6DvW/Hu1nBZ6TadWj70Gw25GxcSkarakM0O0fcCOM8ckwxSfD7iU4Kbea0XHGW9AWOTNN7Wotdo28G7qCU1CYypHbuR/kViva//A+tMW+s1EBoDi9KQ73vQYdv38n4Hi33PQvCJLkte2+3iNQaDLD2O1KKIO4F1IfyeXyiN7nICKqzxj0qmOaNm0aUmYNXfyG3t4N2R3T3Nb9OHUVFI4otOrUGGqVBn26DXBtMxqNeP5558WkWq2GzWbD66+7P+n0xhtv4OzZswGP/fDDD6Nhw4ZBj/Xf//53wDZtojXYdqXnBbti3lbXcqtWrXDnnXcGfVwASCorwFl9cGUqPvvsM+zduzek/v2xX9PR6/qVeWXovzq44J1KJsA4okPQx5x3shjXpIaWSeaLXZSgkAl4ee8pvLDnlHPlC8uA2Abed9jxJ/D5Q963eZGhUaJLnA7rCsoxOt2ACVmJ2F1qxkPbj+OMJfCFckhkCqBJZ8BcChzfDah0gNXLE4/P/QHERahW/WPtnCU5/Mm+DHjgc/9tNi8Cvgl8DrlEGYCnFgFR534PLEZg9Uxg8YeALfA8H2HJbAc0agf0uQVIahTcPu+NA45ur91xAcCIfwFXhvb5cUG8cS1w0v+Nk1qhi3X+rjiqZfyodEDvsUBCBvDrh0BZPtCwrfNzYPdKz/bBUmkBpRooL/LfThsD3P8/IOPcgwIf3QkcWA8oNYC1fs+DVSdltALi0p2fj0e3A2YfWXut+wITPj6/Y6tte/8Gvn4cMBa7r5fJgdb9gN7jnL/vghxYMwvYUXvllil0cUo5pndsiDK7iHu3HoMtQFm9in1eb5OGHKMVbx88A5PD/z4xChlK7CL6JEThj17ZkAsCXt93Gk/vPunWLl2jxNHBzrlkHtp+HPFKOa5KisaWYiOe3nUSZlFCx1gtVDIBP3ZvjFRNZaD/i6P5mLD1mMexMzRKrOzbDA217oGUR3ccx/8d8n9j2JtUjQLTOzTE1SnevzNO3nMKk/eeCrlfb2IUMhgdIuwS0EKvxj9XtXLb/sGhs9hZYsa0jv6vLY6ZrGj35x4MSorGrO7+52xtu3Q39pQ5M9jGZcTh/9pnwKD0ne25pqAcfVbuR7JagfX9miNdGzhg1ei3f3DCXLeyZPUKGVrpNfin1AyjQ0QjrQq5ZpvP80EuAN0MOhTbHdhd6j3jTysXUDo88LXIh4fO4sU9p9AxVoslvbL9tp13shij1x9Gxbfk/ol6/F5tn2+PFeCWhu7XcF2X78XWYhOmtE7FE828lwO3iiL0C7aj6jdwAYDNx3VZVc/vPolvjxXisewkPNAk8ENwM48XYmxGnN82z+0+id/PlGJESgz+2yIlYJ+Nl/yDDf1aIFEduNLFcZMVOrkM8SrvbUtsDjy+8wSy9WqfP6+qZhwrwM0Ng7tuLrI5/J5TAFBqd6DZ77uQZ3UG7lPUChwf0tZne4ck4bvjhbhjcw4MSjlGpMTgi87+rycU87bimtRY/OjnM0Exbyt6x0dhYINoPO3j32DchiOYnVvk91j1WUJCAg4eDO3BVyKiixWDXnUMM72our8PzcfJkipfXCSgsdAXDpv3m+xyuRydO3eubC5J2LjRfVLnYDO9NmwIXJKlKn+ZXlFnjiNh/zZk+nhic9Wj77mWi4qKsH9/8DeDO5/YjV5Ht2FL10H4W5MIUfQdgFCpVGjXrh1kXspVeCO3mqEpPAtjYqrzCcVqFKZy9Jj2tM/9dw+/A/nNAl9Axh/cidbzPwtqTJF0tnknHO53LSCJsEY7L+ZmndHioxP+n+5f1vFspOYd93DGKsNTh2KRqnLgsYaliFcG92dKkoB79hqw30v2yNy2ea5+LCIweFtwWV6BdNZb8U6z4sANAbx8JBp/FPrPRnohqxhXxAXOoguUQfZh80K0iQo+oGgRgUf2G7DH6PzZ/athKUYkeg+c3bvXgL3G0EoyLu14FvILmMUmScAnuVH4/oz7HCD/aliKBKWIFw7HQCmTMCzBjPvSyiEIzmzAHeVK/PdQDModzs+LZxqVYEB85c2iIpuAYxY5jpoV+L1QjTiFiL4GK/obLK7zo8AmoNQhw+ZSJXaXK3FnWnmtZyXxby1FWpXEEbd1Z20yvHNMj31GBQrsnjfFmmltyNI4YFCIKLLLoJNLyNLYccYq9zgfG6rtEAGcsDj/1mpkEsxi7X1wNFTbccwSXFndrtFWjEw0oU+stVb+9vGcrbu0+acQk3sYRZnNYYn1P79OIILDDpndDodKHdScrACgMJdDguDKwq8pTdFZdP3CvQyiXa3B2vumuGWwRZQkInHfVijMJjjUGuRnt4OoUCFt8wo0WfGT310PXHkDFBaT32oBFdZOfMVrpkn17MDjXa7EkT4jkL5pGRqv9F4y0RtzTBw23uWenVZb52zM8YNoP/v/YNXFYPuND8FsSELm34tcGWjbRz8IXf5pvxltR3sOxbEegwFJQpNlPyJtm3sZQpMhCZtu/6/H72DWX/OQsSlwmfU9V9+GvBbOUuitf/4E8Yd34VDfa5DbuR+UxjI0XfYj7GodCpq0QUFTz8CHNv8UYk8chFUXjdKURrCdKwff/vt3EXPqKLbc9C+UJzcEJAkN1/+ORn8v8jkWh1KFNQ+ey7iUJPR+z3dJ06r2Db4JzX/7Lqi2RRnZKM5sjrMtOiNx72Zk+RkP4MyAKmrUAtl/zELc0T0+2x3pNQyW6Di0WPxtwDHsHzjWrUpKVaJMhtK0xtg36Cak7FiD6FM5MBzb57MvCQIEBL62Otn+csjsdiTvWh+wbYW/H3gdKTvXoMmKn/22O9pzKIoaNkN5Ujoar5yP1O2r/bZf9cg7rlKT3T55Hupy39deJzr1RfoWzznVqlp+7ytQ6GpYOrOOY6YXEVElBr3ovLrk6p9HwDd/vIN9xysn+taIcWjgaOOzvSAIuPvuyoloJUnCZ5+5B1NuuOEGxMX5f1rNarXiq698TwLujc85vbxMRltd2VfLXcs5OTn47bffgjrmmO1LkFZyFsK5PhYuXIiTJ0/6bH/dddchMdGztJM3wqlj0L46CbKifIjxSTA99T6kBu5Zd4rlC1311L0Rk9JgfMvHRZWxDKqfvoBQmA/lhuVBjSnSLGPvg23ojW7rDF+cCLhf/zQ1fhqcCEmSIEqAXCYgp8yOG5bk42CJHT8NTkTf1NAnPt5bZMNlP51xW3doXAriNf6fMJQkCbcvL8C8I74znFQyQCkTUG6P3J+9b66Mx4hGwZXH+OWoCTf/6X/C7+o+6RuHMU2dN7rKbCJm7DfiyXXBBdm8zTHmi7d/8wZaGXaPScG7O8qwo8AKAQK0CgHfH/A/V0B1B8elICHAv9/5IkkShNqK1tYh/FtLF4rJLiHP7EC8WoaoCNQU/OukBS9tKsaGs3Uny+KBNno01MuRW+7AmKY6tIlT+P1ckSQJxVYJNlGCQwJSdHIsOWbGMxuKoZYLmD0wAQaZDUdzjqFR5vk9ZyVJwvYCGxwi0ClR6fY+ymwiohSCa12B2YENZ21wSBIua6CqM5/rFBr5PxuhXLYAlnH3Q0oInBFSW2THDkEz9RnIznifJ9XetS+sw26C7sWJfvsRY+Nhev7jkN6LcCYXUf++Kai25lsnwd57CKB2Py8j+ndWFKFYu9Tn3GzV2dtfBjEzG6qFM3y2Md/1JOyXD4Dmo8k+558zPfgiHJ0ud84PLElAeSlUi76H6pfvA47B9K/X4Wh/WVDjDYXs0B5I0bHOf0+ZDPINy+Ho3BvyfTv8ztFnevIdqD9+CbIS/3MJu+bTstugv2tg0OOy9R8B2GyQH/gHslOVGZq2HldBik+CapEzICU2SIPx+Wmu+bLkm1dBtXAG5Ad3e/RpueVh2AaOcr5w2KG/c4BHm2AZX5gGsXFLyP/ZBNXMj2HvNwyOxi0gO3YI9t5DoL/LvW9JFwXB6DnnsGXcA1D++gNk50oSWsbcCzG1IVS/fA/5gX8CjsOR3Saods4x6GG+/3k4WnWEZuqzUGxb67Vd2ccLAV21hzGtFghmI6Ieus59/GPuhW3ojVCs+QOaT6Z4bLPExOGwIRXpzVrw+zER0SUguMcbieiCqZ61pJb8T7TctKl7fXNvN2KkIErB+MuWCpVwMidwI4cdkCsg37YOus/fA9peGVTf6SXOMo3mW50XQv5uPOn1eiQkBP+UrnLZAsiKnOVGZQVnof52KsyPvebWxl/ACwAc2b7n9FJ//R6Ua/4Iejy1wd61r9vroYsCl70EgGW5FrdAiUEloMha+Xs1cnEe/hqZhPYJwT/9urvQhp4/n/FYP3RRHtaN8n0zI6fMjvaz/U9cDgBWEbCKkQt4jWmqDTrgBQBXZ2rwds9YvLSpxO1n5c89fxXim33lWHkqcPZXdQ5RgtzHJGHHyuz4Zr8RDlHC29u9lzU7YxKR8JX3m1HevNg1Bo+0i8a2fCue21CCy1NUeKitHjpF3ZlM51IIeBFdSFqFgIb6yF1e9E1V4/fhDSBJEtadscIqAn1SVK5z+WCxHV3mBv78j6QP/6n8zJy607n8UrcYfLK7HMfKQq/W0PKHitJyOjxSaMSLl9X8Rly5TcRX+4w4UGzHtY216JWs8vl3YFehDY/9XYS1Z9z/viRrZThtCu47YKpOhncvN2BIw4tzbpSLkaNNVzjadL3Qw4DYsAmMb34H2fFD0D3tWZLY3r0/xMxsWK67A+qfvoCjcQuYJzwFKT0LEB2AyQio1IAy9CwrqUEayr5cBlnOAWhfuh+CzXdQXbFhBRwde0JSh3+DXDh9HLKjB6DYthbW4TdBSs0EAEQ9MBKC0UeJ2SrEtEYwPf4mIAjQvPdfn+3sHXrA3nswIJPB/NBkKH+bDfX3H3m0037gzF4zPvU+xJYdALUG8v2BAxbWgdfD0aZLwHY1ITZxL4Evyz8DbRDBIPmODXC07QrZ354VRYwvTIeY1dw9s02hRNmXy6D+ZAqUXvapTrlsgcc6e9e+sNz3LADAOnI8ZGdyIWY0BqpUBnF07g1T594QCs5A+8K9kBU7g3LmWyfBftW1Vd6AAmVfLYdw6jjkh/fC3rEnoFA4+zIbEXX/SAg+Sqnb218GsbHz5+Zo0wWmlyofdhWbOq9Dy75cBsXyhVCsXwbbyPFwNG4B/b1XV/bRqhPMT7wFyOSwDRkNiCJgMTvPz5cfDPjzEROSYes3DNDp4WjdGcolcyCY/ZemFoxlEFMbAgolzI+9Btm+HdC9Ulk+35GZDdOL052lh6tTqSGp1Ch/9SuoZ38KWEwwP/KKKzht7zUIZb0GeexmNZshHvMsK0tERBcnBr2I6jhRcr+BIsD/DeQm2UHOrxNAMIGxYMkKAwdShJIiSLFx0L7zJARD4DroFUyPvwlHk5ZAlDMY6Oumdnp6Orp37x7STW9Z7lE40rMgP3EEADyfQAviZyTpYyAU5UPzzlOQnT0By/hJsF/ufLLwQge8AEBKqpzXamueFWtOhx5cAeA1iNN3/tmgs42WHDNjzB/e5zPcW2x3BdhmDohH/zQN1p2xwmSXsKvQhhc3ldRozBU6JyoxvlkUtAoBwxtpoFfK0GhGLoq9vKcnO0ZjZCMtmsYooFGEFkARBAF3tdTjrpZ6mO0SPt1dhmc3Bh57TQJeANBoxkksujoR7eKVkACcKHcgI0qObfk2XLEguOBmsLolKfFQW+dTmB0SVJg3JLhsSiKiYAiCgB7JntnDTWMVeLSdHu/tKAuiWFPteXZDeH+HKry/y4Sfc07h72sb4Fi5AyVWEf8U2DF1ZymGNNTglnN/q2bsL8ehEgfaJSjxYBs9vtxbjieqZQF/vtf5FP+oxlrMP2LCwAwN/im0ocgiosTm+6cVbMALAE4aRYz9w5nB3D5eiSvT1bi+iQ6rT1nwzb5yDMzQ4OnOMVD6CLwRiRlNUPbFn1AungX1D9Nc6x2NsgGFArZrb4Pt2tvcd5LJXd/7a0wQIDZqhvLPfodi9RLIt66BvddACBYLZIf3QGzYFLBa4GjVEVJ8A6g/fQ3KVYsBAJJKA8d9zwH6RGh/m42ouf+DJFeg/JNfAYUSQsFZqH76Asq/nGXwpKgYOJq3g2JLZQk3KTYe1utuBwQBltEToPnq3YBDtrfqBNhtUH/zPuRHfZeBV2xbC/nm1RCbtYHs0B4oV/gvEan5/A0Y35gBKJSwDhwF7T7v86+aHn8TjhbtncHG88Q26AZIMXF+s+BM/3odstwcWMfcA6g1bgGqsi+X+S4lKgiw3Ps0LPf81zk377ngilBcAMXapRATkp3ZbA471F+8BeW6ZR6ZXC7aKIiNmvkcoxTfAMap/kt6AoCUkgF7Sob7Sp0e9h5Xul03mic8BaGkEPZu/dyu5XwSBNj7j4C9/wjXqqpVVjzIZIBWB7FZWxhf+Rzqr96FFG2AddhNEBs3h+bd/0KxfV1l8/zTcLTrDuWKX6Bc7h4gNP37LWcgbOEMKHashyz3KCw3TjwXmK0MaInN2znHZDYCVisQYwj4tqS0RjA/8nLg909ERJckljek84oll0L3v19fxZHTlfXADY7GiBF9BxKatE/BVZeNcFv36aefur0eNWpUwIwno9GIGTN8l83wxld5Q9ne7dBNeTjofo7GpmBuu6uCPqZs/04oV/0GMaMx5ts0OH7CvVRbgwYNcM011wR9fAA+SzK6XSCYjW5PyQXLfPeT0Hz2esj7RZrxhemwNmoOueC8ofjK5hK8ua3Uo936XkbEpKSj5Y/+S4Z4c2eLKLxzucFvmxKriMwZvktS1raT49OgrRbA2nzWiisXegaGjt6cilhV5DKXJElC3JfBZ1PVRR0TlFg6PMlnNgGdf/xbS5eaUpsIi0NCYrWSe5IkwS45S9taHBJuXVaA3455L4M7uokW/dLUGNVYC7VMwJPrivH1vnJYa3cKvoterErA0ZvTAjckEkUIZcWQdNHOLJc6QrHuT2g+mhxU27KPFkB2Jhe6F+4N2NZ2+SBYR09wlsf7+j2olv4cuP///Q4IQsBSeLa+V8Ny578BIKhsJtNDL8HRuZcz2CGKzv9LEuS7twAOhzOzK8j5kGubfMvf0FbLdHM0awvTv99ylrU7V4Wj7H9/1Knfo7CIDsg3rYRgt8PeubdHuc0LRSjKB8pLnVmLggD1xy9Bue5P13bLzQ/BNuj6CzhCd/x+TER0ablIvgUQXbw8M73831g22zzrcwuCEHLmViQzvQR7aHNxBDO5bgXl4lluJTvk3UcCKvenP0MtaSacyYXmXe9lQ/S3XQHrkDGwDb4Bmo9r9mRZqAEvy6g7ofrpSwASrNfdAfXcz0M+pnXIGMj373DVlC9/9St8VJiAp86Vr1PLAYuXqkz/662HACMMKhlaGRTYXWQP6bif7y3HgAw1BqRroJK7/zuIkoRfcswYH+I8V5G0+8YUj4AXAHROUuHFrjF4vkom1tRehogGvADn7+aO0cloF0R5Rl8GZajxQtdYXO6lNGRtuilbh4/6+J8bkIjofIhWyhCt9FwvCAKU5z7i1XIBPwxIQG65Ayo5PAJk1b3V04A3e8Si0OLMZlp/tmZZt5e6YqsEwxcnMKFVFK7N0qJdvBIxEf5bShcJmQxSTN37XuFo1haW0ROgXDwbstIiv22VK36Brf9ImB59Fdp3n/Lf9u8lcDRvCzEzG/Ij+3wfPzMb1mtvg6NLH9c6811PQPO/N9zamSZNcWYbOeyQElNcGU6We5+G5d6n/c5lpp4xFcY2nQFtVGVwSxDgaN3Z73u4EBydLkfZV8uhmvsFVPO+gtggDeb7ngXUGjg69EDZtF+c7+NiIpPD0e2KCz0KD5IhATBUPkhrmfgMbMNvhqRWQ0rO8LMnERFR7WPQi6iOqzq3lkY0IFr0/7RsZlJ2RI4batArNdVPaQV7aIGSUIJe1WvUy8pKgPjwgl6ad/8Lee4Rn9tVi2dBtXhWSH2GwzbiFtj7DQNEEVJ8EqDRQv3dh67tpv+8C8Wf8wGZDLarroHuFfesOnv7y2AdcQug1UEoyocUbYBZpsJTv1VmGHkLeAHA1RkqHD/uXF46Iglp34SekXXTUmdQ684WUSi1iUjTyXGgxI5fcrw/bR+u6X3j8O2+cqw6ZcUvQxPRNl7pkUn2z5gUpEf5v+H5SLto3NNKjz9PmNEsVoHmBi93VCOgoV6BvNvScO9fhdhdZMM1WVr8cdyMDWd9B4vTdDJcma5B81gFHmijh1wmoEWsAnuLQzvXqjswLgUyAN3mnkG+pfKzp3rAM5gMPiKiuigtwGd/VYIgIF4jx5LhScgtd2DpCTNEyTlH48ubS/DVPqPPfTOi5OidokKjaAV6JqsgEwQsyjGhpUGJRno59hfbcaDEjs/2lCOC002GLFopwGiX4JAqx5yklaPUKqKhXoEMvRybz1qRrJNjRCMNiiwSpu8uw5xD/udrqe7T3eX4dHflg1nDMjWIUcnQNUmJRI0cK3ItaJ+gRLckFVoaFMwepjpD+/q/IDsVeB4g61XXwnb1WGjeexqyw3sDtjdO/hRio2YQ8k/D3uNKWIffDEeHywC5AkJJIWAx+yxdZ+97Ncqz20A96xPAYoL12tshtmjv93hSgzSUfbUcsj1boXt1kts2yz3/rXeBIuuoO2AddYfbOimO5bUvKJkMYmbTwO2IiIjOAwa9iOo4qWLSWgmId/iuFV4hOT7TY131TK9gAlpVg23B6NrV96TYivV/+tzmjRDkzZ+kpCRIag0ES2XwxNskvyG9F4vZb8DLn/L35iBq0g012tcXSa5wPvla5Sk628DrIRkSIOTmwN7jSkipmXC06uTa7q9Gu5SQDAB4aEXg7KpNo5IhCJWBDp0ivCezK+YXCSRTL8cvQxPRYc7pkG8ELh2ehC5JKtzYVOe2PufmVLy2tQSNoxW4rXmUR9aZL1qFgGGNtKENogYUMgH/uyLe9fqJDtHI/v6UW+AJAK5vrHVrV9V/O8fgtmU1y5prG6/EqmsauF4fvMn7TRaHKPFGJBFdktKi5BjfvPKm8Pu94vBM5xgcLXMgQS1DVrQ84EM2fVMr58Lpf65S9Rs9DPhyVxEmrQvub2QgT3SMxpFSO2Yd9AxKCQAeaaeHTiHAoJJhRJYWqbrAQcDqf1O7NYjHM53tmPR3EZbnWmo0zooHX74/4H17I70c7eKVGN88Ch0TlPjpiAn7iuwY3FCDwQ2dZalESYIA3w837Siw4WipHf3S1IhWMruMasb03/cR9fCogO2Ecw/5Wa+9DdqXHvDZztZvmKv0IOD8bm4b5H79EEzGm5TWCOZJvue68kVs2RHWYeOg+uV7AID5tkfdriOIiIiILgYMehHVcY5z5Q0FyKFA4ImD5bLgn2D2J9RMr6SkJJ/blKt+8+xfkHkNUAHBZ3q1a9cOVoyD+qcvquzr6cyZ4Mu+KdYvC7ptdVJcIsz3Pw/NRy/WuI/yKV9CsWMD1N9/CEmjhfkRLxezMhnsl11Z42OU2kTMDuIJ7SYxclgs7plD31wZ71GO8MdBCXhrWyka6eW4t7Ue/Rd4zoUVioVDE9FQr0D+bWkoskqYecCIp9YXB9xv9TUN0CbeezZWjEqGKd0NYY3rfBIEAQdvSsU1i/Ow4qTzhuLgDLXPgBcAXJOlxcFxKdh01oamMQp0meu7ZKJOIeDnwQno3iC0ycgZ8CIiqpSklSNJG/73rrFNNMiw5+GGTe4PWXRPUmFMU2dg6vmNJThQYkeqTobmsUrX34YKB8aluJVs/KCXBKWsMiAkSVLIme/+ZEUr8PPgyqwKUZKw/owVC46asaPAhr9O1iwYVuFomQNHyxxYWC0r3NcDNLMGJKBRtBx7i+yIVQl4YFURjpe7p7FHKwXc21qPh9vqA5ZYNNslzDtqwptbSxGnFpBnFjGleywGZmjwwc4yvLipBBKAa7I0eKRtNDonqcJ6v8Eqt4nYUWBDA60cTWIqL+UPldjRZ94ZlNsrv0P/enUieiY7/86LkgSbCKhkoVdAAJy/P/kWEdFKGdRBPjh0sZBi41H21XIIp08g6ombPbaL8Q1g/tfrENMaOV9nNYfxlc+hXPUbVAu+rexHF4XyD+cDEbpWC4d1zL2wjhgPaLSuMohEREREFxMGvYjqOFEUESU2QJwjuFIB3i5kq68LJqBVWlrqsW7MmDGYNct7WT+P4zrsUPy1CKrf5nhtb7njX9B8/qb3voIMuJVEpyNPn4T0APu2bNkyqP5gMkL91TvBtfXBfll/IMSgl/m2RyE/st+ZtZWeBVt6FmyDb/C4CF12woy3t5fi4bbRGNSw5pPvfrCzLGCbl7rGeP1dGtFIi4mtozBtl/Om0/6xKUjSynFVeuV4Cm9PQ9yXuR77BqNNnAKZeuefJkEQEKcWcF8bPWLO3cCqataABMhlwNFSB0ZmaQLOz1IfzRuSiDyzAw4RSA7iafwEjRyDGjrbbbk+GZ1+rAx8dU9SYclw38FpIiK6cBppJZwalwCNxvvf96pZx5IkYekJC/YW23FVuhotvZTfrZ7RHMmAlzcyQUCPZDV6JKthtkvoN/9M2CV3QzHmj/yAbUptEt7aVoq3tpUiQS1zZVM3jpYjTi3Dw22jUWARseqUBXMPez4cNG6pZzb1vCNmzDviDMx1T1KhhUGB4Y20rmw0SZJgFeERKDpjcuD/dpZh+q4yWEVgQssoXJ2pwRVpate/ldEuYnGOGWaHhG35Nvx23IwjpZWBPLUcuLV5lFvZyKqGLsrz+bPIiJK7BQWjlQJSdXIcKrHDHuBr+O3NdXj3cgOsIrC70Ia9xXZkRDl/hp/sKsPcwyaU2JydVGTgXwyk5HRnNQWLGfb9O3Hc7EBq02yo4xI826Y0hPWGu2G94e7zP9BgaXWB20TA5rNWPLmuCACwJc8GuwRcm6XFB70NiFIIOFHuwKY8GzolKl3XAERERETh4rcKojpOdEiIdzSD4DWHqXZIkoRff/3VY71KFfxFq+adp6DYucHrNkeTVs45qnwFvYLM9Oq/MA9dS/VYW3VfL0EvhSK4jzrF2j8g2HzPoxSQ6IAkyFD+5nc+J4quTtJoYb/yGnjcFjp3w2P+ERN+yTEhTSfHuzucwapVp/LxxRVxuK5xzS5W882Byz1ObKP3ue21ywx47TKDz+2CILgFxoLVLl6JX6/2Xov/5mZRKDCLeHZjCWJUAnaMTkFsgKe0LxY1DeY1jnHOFbbprBVNYxUXZVCQiOhSJAgCBmRoMCDjQo/EO41CwJLhSfj4nzKcNjmgkgnYeNaKTXk2DG6oQZlNxOpT1gs6xqrlgw+XOnC41IHbl9esRHCF9WetWH/Wim/2e5/r7c/hSeicpMKyE2Zct8Q9SPfpnnJ8uie0700WB3wGvAKpngVXapNQGmSQ8st9RnzpZz67qq5a6Mz+75msQgOtDP/tFINGegXmHjbit+Nm2ETg837x0CjqUbaRWgN7dlvYjh2DVM/mwaoNkiThr5MW7C6yY0C6GtmxziD8ilwzrvnNezD65yMm/HzEM7D8Sd84jGl6foJx50uRRYRWIVxyGZK14WipHatOWdA5UYVWcb7nWjbbJShkgExwPpBBRESXJga9iOo6uzykgFcwT/IGyvQyGj0vZOVyuc+nj70d11fACwDslw90Hmfyp9A9N6FyXHIFoFJDHuwcXIKAjdFN3Fd5CZjJZMEFRzRfes/ysoy9D7YhY6D84yeov53qc//4L3MhCs5jbXpvCTpMGhTwmNahY91e55TZsfKkBV2SVHh+Ywl+O2b2ut8dywuhlgu4OjO4+aYq/s0FQcCR0sA3NZRhlrF7rksMCswilp+04IzJ97/nztHJyNArgpor6qF20XioXXRY47rUKGQCLksOrYQhERFRuGJVMvynU4zP7ZIkIafMgRSdHGU2EbEqGSQAK09aMGpJ4Kyt+ujKheGVf67P1px2BjkrsuKqSvnGWR1g9sAEDMyoeSUDSZKwLNeCr/aVw+oAxjfXoW+qGsfLHXhmfTH+OOFecnN0Ey3+1SHaa6YkBbbypAWvby3BqmoB7NFNtNhXbMe2/NAfJLznr0Lc81chlo9IgkNCvc0S3F1oQ8+fPcvr39FCh+e6xOLXHBPur1bBAgAua6BCmk6OF7rGoFF06LfqzHYJX+8rx8Y8K/48YUGenwcdj9yUCoO6bj9A6BAl5BodmHfEhLe3l6LQ4vsexj2torAs14L9XoL3z3aOwYKjJgxOU2CY7+c6iYjoIsOgF1Edp1KG9mU/mPKGgTgcDo91TZs2hSAIuOqqq7B06VL/xxA9969KUjsDNWKjZiif8iWU65ZBTG3oLA0ok0MjisD//hfcYAUBZkEJjeS8sBK8fBeWy2ue4WKc/CnERs0AALY+Q3wGvW7p8oQr4AUAI5bkY9dHC6Ba7CwHaet7NaIeH+exn733YNfykVI7us89DWuQMb+blhag6I70gO1uWZrvMSeGPy919X2TKlg6hQyf9HPOP3XK6MDYP/KxtcrFb0uDAn8MT4L+3MTynCuKiIjo0iEIguumrrrK97Qr0zU4fFMqfjpsQolVRJt4JcpsIrokqZARJceBYjt+O25GuU3Ca1s9S3FT/TX693yf87OW2UR8s8+Ik0YHhmVq0DVJhc15Nqw5bcFzG0u89verjwfHKsw+ZMLsQyacvS0t7Ie9LiU5ZXa0n+173thg5g0O5Ipz8wO3iFVg6YjK64Vw7Suy4Ybf85FT5v1a9camWjzVKQZZfgJOkiRhxUkLfjxkwqazVmTo5eiRrMbtzXU4WubAw6uLsKPAe8Dvi71GfLHXd5bkujPOAOJPR0z4sLcBgxtqEKeS+b1OOml04I/jZry/owwHSoIvKZv13UksGpqIy1PcH44z2yV8ta8cpTYJIxtp0Pw8B4VLrCIOldgx44AxpEzWT/y0fWmz8zNia74NywxqzM8Kd5RERFQfMOhFVMfd0Gcifv7557D6CHVOL9FLplWvXr0AAMnJyYEPaPf9hbv81a8gnZvoGQCk9CxYR93h1kYmk6Fz587YvHlz4GMB2BKdhZ4l+wEABTrPgI3FEngyde3Td3pdXxHwAgBodDA+Pw26Fyd6tJsZ3cHtda5RRJkqCvrr73KtK/v0N0RNugFCufMmjWhIgBRXWc5v5gFj0AGvCvevLMRHfeK8j12SEB/E3Fr3torC9HMXCk2i5RHPpkrRyfHniCRYHIBWIQSV1UVERESXpji1DHe29F42rrlB6boJ++8O0Zh3xIQfDhpRbpdQZJWQpJGhdZwSd7TQITtWiZwyO46VOdCjgQqf7inHf9YVBz2Om7J1ePWyWMSqZHCIEtaftWJXoQ2ZegVOGR1oFaeEXZQwxM/cWZGikgHZsQo0jVFgwVHvwZzlI5LQMVGFtacteHxtMXZWu/E+tqkWvx03+82WuNB6zTuD0U20eLCtHia7hJ0FNry2tdQtY2VqEHPThqLdrFN49bJYjGyk5fdTP97dXooXN3kPMNaWvcV2PLuhGC92jcX+Yjt+yTHBLgKPtNMjIUDZ7nKbiO/OXVutPGnB4gBBUAD44aAJOwps+P6qBKw/Y0W3BipkRStwuMSOe/8qxPqznmVZdxXZseS4BZMj/LOpOpfxuz0NGJetw7ozFvxnXTF2F0VmvsSrf6387IpXy1Bgcb8QfXlz5XtqaVAg1+hAidX5+fFp3ziMPleK0uKQIBPcK4XYRAkf7izDC+d+LhNaReHV7rFQyASIkoTt+TaU2CR0TFDiSKkd7+0o8zqXYiTNGxCDNzcV4qxJRBjTYxMRUT3BoBdRHRcoQHW+jlmRLaXT6RAXF4fCwkLXtszMTPfGXjLFXH1XCfIUWUTEqgSvmWhxcd4DOd78X/pgV9DrrD7eY3vVsfoiP37I63qhuABSbGWfYpOWsA67CapfvnOt2968j9d9Fx41Y2x2lbr0KjXMdzwO9TfvAzIZLLc/BsgrP4Y/3hX6Rfx3B4z47oARsSoB316ZgD6pzqf1SqwiMmecDKqPf3eMxuRusSixikjS1s68TzJBgPbcW+UNBSIiIgqXXCZgVBMdRjXxPQdQpl6BTL3zC8jE1npckabGzgIbrs3SQiETUGB24I8TFugUAnqnqFFqE5GgkUGncM8skcsE9ExWo6eXksEVWfeSJGHBUTNuXeacG+zqTA0W+cm075OiwrdXJUAjFyAXgFWnLFiUY4bJLqF1nBKCAPRJUXtkPtlECWN+z8f6M1ZMaBWFB9vq3ebt7JGsxqprGgT46Tn7OVRiR4JG5nXeT7soYe0ZKxpHK5AeJcecQ0bcvcL5nVohAJclOwMCM6rMYbZjdDIa6hXYW2TDZT95lncLRkUG1vlyyiTijuWFAAoxd1ACeiaroa1Pc4x58fNhE57dWAydXMDHfeLQKVEZcuUPwBk4enxtMb4/ENwcbt7IBWDGVfEY0lDrGlso8+d5y46aurMMQxpq8FaPWABAkVVCC4MCCgFwSMCsg0av5QODsavQjg5zfGeyXQiPrinCo2uKavUY1QNe1e2pFmib8FchJvzlfo3dOVGJL/vH4/sDRry6xT0T99Pd5TWegzBSvj9owdutLYhR1e/zm4iIgsOgF9EFIEkSduzYgdOnT6Nhw4Zo2bKl37ahqMkFTSjHFAQBQ4cOxc6dO1FWVgaDwYB27dq5N3L4efpMo0OhRcTNS/Px92krWhkUmD0wARl6BZbnmvH9ASPaxCkxTB98GYsTas9AVyiEs76DQ94mqLYOGwfF30sgK8yDpFJjYfPBgJd41U9HTO5BLwCObv1g7NbP67GKrTUPcBZbJYxYnId3exrw2Z4y/FMY/BOAFTc6aivgRURERFQXtDQo3eZwitfIMaZp5Xe1cOa4EQQBI7O0HqWnO805hcOllQ+ECQC+uyoeQ6vNy3pFmgZXpAVOP1DKBPw0ODFgu2D6aeGndJlC5gwEVrihiQ43eAkwftjb80G1FgYlCm5Pw8azVpgdgE4h4NkNxdhfbMf4Zjrc1iIKKVo57lxR4DcweL5VzCeXqZdj5oAEtI6rG/N9SZKEfwrt0CsFNIyS456/CvFjkFkxVy48iyvT1PhxUILbdaJdlCAXPK8d7aKEmQeNeDDIoJFCAOzVLmFUMmB88yg81yUGsSr3c+raxlocTU/FilwLMvVydEhQYuUpK0YuDi1jcvExc1DZWxeaVi7A5Dj/D7EOSFcjSikgp8yBWJUMy3MDVz4J1+Y8m9/Sl+FqZVCgXbwSS09YUGR1PqBQfe7oZrEKdEpUYtZBz/Nj5mELHkoF1HIGvYiILgUMehFdAP/88w/WrVsHADhy5AjUajUaN24ckb6DmdMrUCCt+nZBcM/GioqKwmWXXeZzf1mB9yc7bRlNMOOAEdN3lWP7uZIru4vs+GxPOcZm63DDkvxzF00miI3N8F7YxlOOJsG1fPmRrfg7q6Pf91Od6qcvva4v6twfAxYXY2u+Dfe3icIr3WKdP4eoaBhf/RryfTsgpmXiz81KoMzzQuK3Y2ZYHRJUQXyx3lMU+mTP3oT6FOCZW9MiclwiIiIi8vRGDwPu/asQBRYRfVPV+KC3wZV9djGTCQK6N6gMmv16dZJHm++uSsA3+8rx0OqiiBzzg94G9GygxvDFZ3HS6LwZHq0U8NuwJJRaReQancFHZ2aXbzllDlz+c+X1TJ8UFV7uHosOCaHNtRyqLXlWfLK7HLsKbWgXr8RV6Wr8dsyMmV5u4Ifiz1wL2s85jdubR7nmN6rqijQ11DJgw1lbwIyfqv4amYT2CSrsKLDh7W2lKLGKeK+XAUkaud9suViVDCOzKoO+fVPVOHtbGt7YWoqlJ8zYnBeZ66ILJV0nxzNdYjDu3MOPDlHCC5tK8N1+I5K1MkBw/u5Xnzus77wzrmvkmohVCbi9eRSe6hQDjZefv9Uh4dE1RW7ZmXVdglqG+UMS0TpO4fPhXlGSUGKVoJYLrt+76X0kFFslLMs1w6CS4VCpHSdLrXBI9ee9ExFReC7+b9tEddDOnTs9XlcPellsZmzY+ycK8ooifvyaBL1C6l+n91hn694fWu1dgJenBuccMuFAsd3tKcGZB024y6OluzFNtNAqBHy1LxF/xbZE3+I9aHP6YNBBL+HsSSiXL4Ry9W9et0+IGYyt+c4Lj4/+KcfxMge+vvJcgE2rg6ODM/C3r8h3ptiqUxZcmR74qd0LUe5h+YikoAJyRERERFQzAzM0+GdMCuQC+L3Li/HNo3BNlhbPbijGV/u835BWy4HhmVr8ccKMYquElgYFPu0Xj7Y+boTvvjEVNtH5/V9Zray20S4iUy9HTpnvcuzVrTxlRb/5Z3F3yyi81dMQ/JsLQrlNxIS/Cj0y3rbl2/BtBIMTx8ocXgNeAELOAvp5cAL6papdP/t28c6yduFQygQ83TkGT3eOgeGLE2H15Uv3JBW+7B+PtChndQtRkiATBCw5ZsaYP/KD6iNGKeC+NnpYHBJSdHIsPGrCqlNWZOrleP9yA7okqRCj8iyP+lK3WLzULdZv34uuTsR7O8qwo8CG3YU2v7+jPZNVaBqjQKJGhmGZWmTHKhAXIFNVJRfwYe84jGykxdPri3GgxHtlEL3CGSh+c1spUnQyiJJzjuZIz1vmy+gmWrx7uQF6ZXCZtzJBgEHtfp4L59Zd19gZeOwPwGw249ix4P6diYio/mPQi+gCKC11r3F96tQpjzar//kVy7b+DLUYg2S0D+t4IQetwgx6yf/Z5LFuwcgnAR8XE8fLHThe7v6lPk8InOf1Sb94TNni/PI9us0kHF77MPQ2M2LMpSjRRLvatUpP9dzZYobuiZshiL6fZtxk1gBV4lXzj5qxq9DmVuqkwOxArtF3H6OW5GPXmBQ8sroQe4rteKiNHve0rgwKrj5lwbBfgy/nMWtAAjacteLNbaWBG1fx8+AEXJGmwcFiO7blW3FFmhrxASaAJiIiIqLw1fc5ompbjEqG93vF4T+dYvDAykIcL3egdZwSL3aNQaPomt2yqB7sqqBTyLBsRBIW5ZhxpNSOt7cHP6fuZ3vK8dmecjzYSoOmggzjGgY/nlNGB2YeMGJ3kQ1/nbS4MtHqi6c7RePuVvqAgZVI+PXqRAxdVHl9dEcLHa5I02BHvg1vbQ/+GkivENArxRmEeudyA6KrBVFk565xBzXU4O6WUfhsj/eHEAUAswcmYECG54OME1t7PuxZU3qlDM90jnG9LrGKGP17PtadseL1y2LRJl6JtnHKsMqwAsDghhoMbuh8L4UWEXlmBw6VOGAVJfRLVbuCdtUDmY+1j8a9fxXgh3OZh81jnUG3v09bPY4xopEGE1vr0cqgwBPrijEnwDx90/rEeUwLQEREFA4GvYjqqIKSmk3+XBtzeoXap+xMrttrW/f+QT89VyFPiMJfQhZ6S0cgQoAC3rO1WsQ6P8byVdGY0GICZuz+EFcd2IAFrfrCLlcgqawAjdu0dTYWRQinjkHSx0L16w9+A14AUKTwDLxVlDoZ1ViL6X3j8P6OwBfKrWdVBjWfWFeMEpuExztEw+KQAga8rkpX48dBiRAlCZLkfFKwX5oaW/Ks+ONEcE9lXt9Y65ojommsAk1j+dFPRERERHVLqk6OuRGYryyQBI0c45s7v+c/2yUWJ8odeGd7Kf7nI+hR3Qe7zQA0eHRX5fXN1F4G3NJMB5kg4JTRgW35Nvx4yIjFx8xoE6/EGi+BgdoSr5bh6c7R+Nea4rD6uayBCmOaanFni6iIXGMGq2eyGoW3p3kc85osLf7dMRr/t7MM+4psSNTKMPOAyVWSUS0Hnu4UA4NahpGNtCEFh97qacDtLZy/E23j68ZcbjEqGX4b5lkWNJLi1DLEqWVoFhvce57eNx5v9BARpRCgOBdYXnnSgmt/y4NDAqIUAhYOTUSnxMpSoJ/1i8dn/ZzlO7fn23BVuhoZl0CJVyIiurD4l4aojrLYKp6GCu0Co7bm9AqJrdpFnUbrvV0AC+St8bvUDA4ImOJY4rVNqypZV3OSLsOM3R8iq+gkbtu8AKXqKCSX5sOseRIQRWje+y8U29ZC0mghmP0/bWZMzUKJ3Pe45x42weqQsLAGk2+/vLkEa09b/AatfhiQ4HoCDzj3JOK5fwa1XMCcQc4bAsfK7GjnZ8LglgYF/ndFeOVGiIiIiIguVulRcrzd04C3exqwt8iGFzaW4NdjoX3Hf3h1ER72MTdZJAJeT3aMhl2UcKTUgRYGBR5uG+02b5PJLkEA3NY10itww+/eHzwckK72ey2yaGgiLk9R+9xe23xdf6rlAh7vUFnRY0p3AwDn9Wu4gbm6Euyq62KrlW/sk6pG3m1pMDkk6BS+A42dElVuwTAiIqLaxKAXUR11siDngh170yb38oShXkAI1YJeVlnNLyDMgv99m1XJWnLIKsv1xViMiLE46+Drb7sCllsehmLbWuf4AgS8JH0Mto9+HNju/33XJOBVIVCW1uUpwV0QNNQrsHR4Eq5aeBYAML6ZDm/3NEACUGQRkaxjCUMiIiIiomC0MCjx/QDnHL6iJGHmASPu9zIncW1oF6/E1F4GzD5kxEf/lKNrkhJ3t9QHVfbNWwnNARka7Bid7PaAXPckFRYMTYRaLsBoF/HshhKsPmVB0xgFmscqcKLcgUfbR7s9WFgfnM9MNPIkCAJ0LONKRER1CINeRHVE1afTFq2fgeLymk2yGm6ml81mw4kT7pMHW60hPp1odQ/olNXCR03Fe1LKBMSqBBRbne+pV6cXsHrLCx7t1d9ODapfyw0TYBt6I3JybQAKQh7XpHZ6vBdEyUN/uiUpPWrO+9MlSYWiO9I91jPgRURERERUMzJBwE3NotAhQYUb/8j3mIM4UuYPSUTf1Mqsqk6JKlcGU7ga6hXIuTkVfxw3QykXMCBdA7XceR2lU8jwds/IHIeIiIioLqmVoFdZWRmOHTuG0tJS2Gy2oPfr1atXbQyHqF4oKSlBbGwsAGDNLu+l/M6H4mLP2u9yeYjBk2qZXl8fcQBZNRvPtVlaWBwScNh9vUxWGRRqaVBi3RnnMdfFNkPbbm9g54YnanQ824ibAQBFluDmy6ruobZ6JGhkeHZDSY32bxOnwMKhtVu7nYiIiIiIgtMmXomdY1IAAH8cN/ssGehLdowCXZOUuKyBGmvOWPBkhxhkRsthskuIUQX/oFtNxahkGNUkcLYYERER0cUiYkGv0tJSTJs2DT/++CP2798fcM6g6gRBQH5+zTJbiOoblUrlkT1V8dohuj9BKJznOb28bbv22muDO7gkQbF2KZTr/nRbXerjo+aOFjp8sdfodZtcAN693IBbz00yPWdOHAoLC13bmzZt6lreXegeXN+jSwtuvNWUv/GtaznPLNaojwSNHOObRWHaP+U4YQz+adB3ejonv1bJWRaCiIiIiKguGpChwalxCcjJOYa0jAwsOwuM/9OzOsSEllF4unMMDGr3oNYdLaNcy0oVv/cTERER1YaIBL22bt2Km266CadOnQLg/4Y6EQFxcXE4ffq02zpRdAZZHA57jfuVyWRQqcKbHNbb+RsfHx/UvsqF30E951OP9eVyjce6ojvSYXFI+PmICYUWz2Nuuj4ZWdGVH1GtW7fG6tWrATjfZ6tWrVzbWsVVZnoBAEKs6S5Fx6L8re8BTeUTkFvy3ANpqToZThqDC4QZ1DJsHZ2M8X8WYHEQk2Df3EyHO6tcABMRERERUd0lCIBCJmBEIw1O35qGk0YH0qPkUMoYyCIiIiK60MIOehUUFOD6669HQUHl000KhQKNGzdGfHw8FApOG0ZUnbfAUkXQyy4GXxI0MTEReXl5rtdt2rTxes6Fk+mlVAY/ibG3gBcAnFVGu72e3jfO2V4u4LN+8bh+iXuWZ79UtVvAC3AGvWJjY5Gfn4/09HQkJCS4tv0wIAFZ3510a9+i+9vYu/5fQY1bUqrcAl57imz46YjJrc1j7aMxoZUe9/5VgB8Omqp3AQDolVIZcFTKBHx3VTweWFWEHw4a0Ugvx8TWejy5zr185HVZWnzYOy6ocRIRERERUd2ilgse1y5EREREdOGE/c3sgw8+QEFBAQRBgF6vx3PPPYexY8dCr9dHYnxhycnJwfTp07FkyRKcOHECKpUKjRs3xnXXXYe7774bOl3N61rPmDEDDzzwQFBtP/zwQ9x88801PhZdGoxGZ5m/gtIz1bZ4f1owKysLV155Jc6ePQuLxYLo6GjExdXN4EmeKsbt9Y1NK8+9jgmeQbXJ3WI81gFAeno60tPTPdZXLxsCAAd1Keh/3df4Y8vLEIoKICvK82hTwdZvOCRJwpvbSjFlS6nXNsla57xmT3WKwYKjZhjtnoHDL69wz4iTCQI+7hOHd3saoFE4/x0PFNvx6Z5yAMDE1lF47TKDz3ERERERERERERERUfDCDnotWbIEgDOT5IcffkDPnj3DHlQk/Prrr7j33ntRUlLiWmc0GrFlyxZs2bIFX3/9NWbNmoUmTZpcwFHSpcpbptWff/6Jpk2bwmZ3n+tLL6Z4tO3WrRvatGkDuVyOlBTP7ZEcm7c5wkJVqPBdui9BI8fNzXSYsd8Z9OuepEKHhNBLNE5sHYVpu8rd1q0slOPYUx+jwZkj0D17l8997f1H4NdjZp8BLwBooHUG1rKiFdgwKhl/nbTAJkp4eHURMvVyrBjZAHFegm8AXAEvAHizpwFv9jSE8M6IiIiIiIiIiIiIKBhhB71ycnIgCAIuu+yyOhPw2rZtG+68806YTCbo9Xo8+uij6NOnD0wmE+bOnYuvvvoKBw4cwJgxY7Bs2TJER0cH7tSPuXPn+g08pKWlhdU/XXx8lRcURRF2uxUxjgxEi+mQQQHBS6ZXx44dQzpeOOUNIxH0ylUZXMtv9oj12P5/vQwY2UgLUZIwuKHn/F/BGN/MM+gFAL2/P4JjK+/xuZ+t/0hIsfF4fUX1DDt3iZrKgFZ6lBzjsp3Zarc251xcRERERERERERERHVB2EGvinmImjdvHvZgIuU///kPTCYTFAoF5s6di+7du7u29evXD02bNsVzzz2HAwcO4IMPPsBTTz0V1vGaNm2KRo0ahTtsukRIkuSWgViVw+FAcXEpDGJWxI9ZVV5eHjIzM4NqG4mg1wmNc/6tIQ01rmBRVTJBqHGwq0KbeCUWDEnEiMXuZQxtVhsEh8PnfpZbH4HJLmFbvv+51JrGsE4/ERERERERERERUV3mvRZXCCrm1zGZTGEPJhI2bdqENWvWAADGjx/vFvCq8OCDD6JFixYAgGnTpsFm83+zmyhSioqKMHPmTFitVp/by0rKIn7c8nL3DKhNmzYBkgTF6iVQ/jYbsFWOJ5yglyM9y2Nd4x7vAwD+1y8OMwckQK8M+2PHpz6pajTSy93WFSij4BA8j2me8B+UTV8EyOS44Xff830BwMvdYiIS/CMiIiIiIiIiIiKi2hP23ef+/ftDkiRs3bo1AsMJ3y+//OJavvnmm722kclkGDt2LACguLgYK1euPC9jI9qxYwfKynwHtZYuXQqH6DsrCQAyMjIiMpaouwZA88kUqL/7EPq7BwGmcqi/fBvqaS/XuE/zAy+4vf6+QU8c0yQCANrFK8MZbtCWjUhyey0JMnyd3MdtXdmnv8HeewigcWadrT7lPQgJAFelq/Fg2/BKoBIRERERERERERFR7Qs76HX33XdDrVZj//79WLZsWSTGFJaKLK+oqCi/8x716tXLtbx27draHhYRAKC0tNTvdqPRGDDo1a1bt4iMpXrJP+17/4Vy2QIIJYXu7ULIcJLSs1D+5nco6zEQt7eciPGtHnBti1HVXoZXVfEauce6ic3vwj3N78YzLW7B6anzAZXatW1vkfdMz25JSjzZMRozrkyotbESERERERERERERUeSEfRc6OzsbU6ZMgSRJuPfee7F79+5IjKvG9u3bBwBo3LgxFArfc/BUnYOsYp+aeuCBB9CyZUskJSWhSZMmGDBgAF5++WXk5uaG1S9deiRJguiw+20jk0UmeGSWq9xey/dsc44B7kGuoINeogOwmCAlpmDfuCfwbUofoMq+hvMU9AKAqb0Mbq8dMjk+T+uP11KH4s+iyoyzvUU2XPbTGY/903Qy/D68AZ7qFAONgmUNiYiIiIiIiIiIiOoD31GhENx5553QaDR47LHHcOWVV+L222/HNddcg9atWyMmJiYShwiK2WxGfn4+gMq5xnwxGAyIiopCeXk5Tpw4EdZxV61a5VouKChAQUEBNm7ciA8++ACvvvoq7rjjjqD7MpvNYY2lrquYy8rXnFYXO0e17KomTZrg0KFDrteSJOHo6f2QIc5nH3a7PSK/J190HYEbt/+OeFOJ23qpWpBLMJuCOp7iyD4YXn0YANBBqcIRIQpZl38AAIhSALBbYPYfz4uYFJXvbLl/8kwYmCxgzRkbrlta4rXNyqsNF/25GKxL/Zwlqo943hLVLzxnieoXnrNE9c+lct5qNJoLPQQiojoh7KBXfHy822tJkjB9+nRMnz49pH4EQXAFrGqq6lxJUVFRAdvrdDqUl5ejvLy8RsfLysrCiBEj0K1bN9c8S0eOHMH8+fMxb948mM1mPProoxAEAbfffntQfebm5noERi5Gp0+fvtBDuCCqB1JMJpPba0mSoJRr4es3QKlUoqioCMXFxeGPRanBzuSm6Htki9t6sVrQS1ZeAumT12DX6nHm8iEQq5QGrEp/PAeGc8tymxVaRWUmWaxcxLFjx8Iec7AS7QCg87pteU4ZWgmFuG2b9y+DWpmEglPHUVB7w6uXLtVzlqg+43lLVL/wnCWqX3jOEtU/F/N5K5fL0aRJkws9DCKiOiHsoJckSRAEwfX/qqXQJEkKt/uQVA0oKJVKPy2d1GrnzfvqgYdgDB8+HDfddJNH6bfOnTtj1KhRWLx4McaPHw+bzYb//ve/GDp0KJKTkwP2m5aWFvJY6hOr1YrTp08jOTkZKpUq8A4XmerlP6Ojo3Hy5Em3dWqVBsZq+8XFxSEqKgrt27dHQkLk5pjakdLMI+i1L7GR22tBkpC0ablzHNZylN31pNe+tFtXuL02VimfmKxXoWHDpAiMOARrvQfR1xbJoVJrAHify2vbdfHnbf6x+uBSP2eJ6iOet0T1C89ZovqF5yxR/cPzlojo0hKR8oYVwa3zHeSqrmoar83m/YZ2VRaLBQCg1WpDPlZsbKzf7UOGDMETTzyBV155BUajEd988w0ef/zxgP1eKqnIKpXqknmvVVWfj8tbcLb6DFIqnQw33HBDrYzHqlDidFQckssLXesc1cZYrI12LWvWL4P9gec9O5IkRC381m1VQ0tlrlSSVn7e/707JyqxOc/758Bfp31/PjSI8Z4hdqm7VM9ZovqM5y1R/cJzlqh+4TlLVP/wvCUiujSEnc5QWFgYkf8KCsIvJqbX613LwZQsNBqd+TTBlEKsidtvv92VCbZ69epaOQbVb9UzBQEvwWPPJhH1c5v+EKscZH+1TC8PDi8Tc3l5H1UlaOQ1GVpY5g5KDHmfeYND34eIiIiIiIiIiIiI6oaLqoaXRqNxzTF24sQJv22LiopcgbH09PRaGU9SUpJrPNVL2NGlqXpAq3rmFwCI1doItRz1Mqq0KNH4Dvw2Lqg8l8TEFEAQoHn/aehvuwKad/4DOOyQr1/usV+hojJjqoHm/H/UGNQyPNhGH7jhOc92jkG/NO/zlRERERERERERERFR3XdRBb0AoEWLFgCAw4cPw273kpFyzr59+1zLzZs3r7XxeMvkIargLeilshrcXsdExQffYXkpZDkHAD+/+944BN8fBUlllaUPJV0U1J+/BcVmZ+aiYttaqGZ/Cvmh3R77KSTRtZysO/+ZXgDwQtcYvNvTgOuy/Jcw/fXqRDzWPvgAGRERERERERERERHVPRdd0Ktnz54AnOUNt27d6rNd1XKDPXr0qJWx5OXlIT8/HwCQkpJSK8eg+qV6ppe3oGhJcYl7myAzvWRH9yPq3zdB9+zd0D19B2AyuralaP1nMNlTM13LKrvVbVtm8anKF1o9lCt/dduu+vUHyA/v8ehTITlcy4kXINMLABQyAXe0jMIX/f0HDnsmqxmgJiIiIiIiIiIiIqrnav1OdFlZGU6dOoWysrLaPhQAYNiwYa7lGTNmeG0jiiJmzpwJAIiNjUWfPn1qZSxffvmlK8jRq1evWjkG1W9arf8MJABBz3enXDADQnkpAEB26hjUMz92Lh8/jH7Fx/zua7r/eZR9tRy2ywdBViVDy6kyUCeUeB+LfM82j3VVM72axyqCeQu1anLXGK/r949lQJqIiIiIiIiIiIjoYhDxoFdOTg5eeuklDBo0CCkpKcjMzETr1q2RmZmJlJQUDBo0CC+//DKOHfN/E76munTp4sr2+uabb7B+/XqPNh988AH27t0LAJg4cSKUSqXb9pUrV8JgMMBgMOC+++7z2P/o0aPYts3zJn9VixcvxhtvvAHAGdi4+eaba/R+6OK2/fAa2NTFfts4HA6/2ysoNyx3f718AbQvPQDd03cgbf3veGDNDz73rQhrWcbdD1TLLBOqJKfJTgZ/3r7ZcLhruUOC0k/L8+PhdtEe67bekIwk7YUpvUhEREREREREREREkRWx9Aur1YrnnnsOn332GUTRmeFRvZSbxWLBxo0bsXHjRrz33nuYMGECXnzxRahUqkgNAwDw2muvYciQITCZTBg1ahQee+wx9OnTByaTCXPnzsWXX34JAMjOzsaDDz4Ycv85OTkYMWIEunfvjiFDhqBt27ZISkoCABw5cgTz5s3DvHnzXO//pZdeQlpaWsTeH9Vf1c+Jo2f2wQYjUtAh6H1CIT/wj2tZ5bCj15GtWJ3V0aNdxTmLGAMkfQxgsdT4mBVeazQSAHBjU22dKR24Y3QyHl9ThGNlDkxso0dW9IXPQCMiIiIiIiIiIiKiyIjIHV+TyYTrrrsO69evD3iDvmK7w+HA9OnTsWXLFvz888/QaDSRGAoAoEOHDvj8889x7733oqSkBJMnT/Zok52djVmzZiE62jP7I1jr16/3mklWQafTYcqUKbj99ttrfAy6uBmiEmAwNEVpTpgdWYMLUjU/exTrM9rApnDPvPpwZymeTmwAtVzwcg6HHnSb2PwuGOXOc/rOFlEh719bGuoV+GFg4oUeBhERERERERERERHVgogEvR555BGsW7fOlc3RqlUr3HzzzejRowcyMzOh0+lgNBqRk5ODdevWYcaMGdi1axckScL69evx8MMP45NPPonEUFyGDh2KVatWYdq0aViyZAlyc3OhVCrRpEkTXHvttZgwYQJ0Ol2N+u7YsSM++eQTbNiwAVu2bMGpU6dQUFAAu90Og8GAli1bol+/frj11ltdGWBE3hgt5ejZ6Eqsz9kaXkcqdVDNDJYyjN3+G77pPNxt/V9HCjH161wsG5EEi0NyK3Ao1CDRrFBRGei6LDm4sRERERERERERERERhSPsoNemTZswe/ZsCIIAmUyGyZMn47777vMoZxYVFYWkpCR06dIF9913H6ZPn45nnnkGDocDc+bMwcSJE9G5c+dwh+MmMzMTU6ZMwZQpU0Lar0+fPigqKvK5PTo6GmPGjMGYMWPCHCFdaqpnUVntZsxb8wVS0Snsvi1j7oF6VuDgcaKxGILgntEVAzMAoP+Cs5jskKCtuoNWB5SGNhazzJlJ1iKW5QOJiIiIiIiIiIiI6PyQhdvBzJkzXcuTJ0/G/fffH3D+HkEQMHHiRLz00kuudd9//324QyGqd1pndkFNygd6Y7t6XFDtvkjp5xF8M1eJf1c/e4c3ewBl2e09+pHkvgNaydZiAMCghpErW0pERERERERERERE5E/YQa/Vq1cDAFJTU3H//feHtO/EiRORlpYGAFi1alW4QyGq86oHm3SaaEgBgl4JDeKC61wQIMYEbvtS1nU4CoPbOlmVMQjVxlOs0OGK2Bs9+rGMfwTGZz7weozFCR0AAI308oDjISIiIiIiIiIiIiKKhLCDXrm5uRAEAT179gx534r9JEnCyZMnwx0KUb1TWHoWEkS/bdq0bht8h0qV38056gTkaJJgr3bquwe93EkQkKNJ8OhL/dW7EJt5H1uuOh4AkKlneUMiIiIiIiIiIiIiOj/CviNtNjvnAoqKiqrR/hX7VfRDdClp27g79ub/DZvdBKX7TFoAAItQihbNWgbfocwzs6rsg5+BogJ0WFCCo9okAIAkCG5VFd0DXZ6ZZ8Vyncc6KaEBAMB8x+PQfPGWa/1mfZZruVE0M72IiIiIiIiIiIiI6PwIO+iVkJCAkydP4tChQzXa//Dhw65+iC521csbrtv9Oyx2M84odiJaTINCUru2WYUylMhOBNWv8o+fIN+0ErKzuc7jRMXANuBaOLLbAPpY7LRF4aj2jKt99dwy/5legMNLMK1Tk0fxzxcn8GTrnnghuw2UB/5BrsqAu1re62rTkOUNiYiIiIiIiIiIiOg8CTvo1bJlS+Tm5mLt2rU4cuQIsrKygt73yJEjWLNmDQRBQMuWIWSzENVDkiShuLjYbd3JwhxABjgEC4rkh2vct+zEESh2bXa9tne/AocH34Y2s04Bm3LRyuB+qovVyhumagXA4mPc58JgQ9s/iV+3vw4AeLvhMPyjywAAvL7LDMfVU/DjukM4pYqFSV4ZuNMpwq6gSkREREREREREREQUlLDvSA8cOBAA4HA4cM8996C0tDSo/crLy3HvvffCbrcDAAYPHhzuUIjqtDVr1rh+34PVLL19cA1N5W4vbWqdM+B1zu4i9+NWz/S6r1UUZg90ZltWz/Sq8Ht8eyj6fYtpTy/Ek01vctv21vYyHNY2cAt4XZGmrt4FEREREREREREREVGtCTvoNX78eCQnJwMANm7ciP79+2PRokUQxeq31Z0kScLixYvRv39/bNiwAYIgoEGDBrjlllvCHQpRnWWxWPDPP/+EvF/3llcG1U6oFvTaa/UfcJKqhbby8/MwMEODE7ekQimr3rbqgQQ8vzG4wPanfeOCakdEREREREREREREFAlhlzeMiorCe++9h1tuuQWiKOLgwYO45ZZbkJCQgM6dOyMzMxM6nQ5GoxHHjh3D5s2bkZeXB8AZAFMoFJg6dSp0Ol3Yb4aorjKZTAHbXNlpFBwOO/af2AadOhqXtx6MZhlBZHqJIhRb17itOmxX+w1pi9WCXocPH4bdbkeUUgFUm3eseu5XvsV7QLuqVgYFkrScz4uIiIiIiIiIiIiIzp+wg14AMGTIEHzyySd45JFHUFZWBkmSkJeXh99//92jrVTlhrper8fUqVMxaNCgSAyDqB6qPB9S4zPRsmEnDOh8fQi7S1B9O9VjdZ5M63e3jBg14D69GAoLC5GUlORnhMGLVXEuLyIiIiIiIiIiIiI6vyJ2Z3rUqFFYuXIlbrzxRqjVztJqkiR5/AcAarUaY8eOxcqVK3HddddFaghEdZbkkT3lSSlXhdyvcv43UC392WP9r3n+T20hIcNjXUVJ0upjrVnQy9fMYEREREREREREREREtSMimV4VsrKyMG3aNLz++utYv349tm/fjry8PJSXlyMqKgqJiYlo3749unfvjtjY2EgemqhOOnXqFFasWIGSkpKAbdMSskLuXz33c6/rCxTRfvfr0Lwpjh76222dr8Bc9fm/giETGPQiIiIiIiIiIiIiovMrokGvCrGxsRg4cCAGDhxYG90T1RsrV64MKuAFAFp1VEh9y/Zt97ltjy7N7759UtU4pVbDYrG41vkKeukVAk47Qhoa/jppCdyIiIiIiIiIiIiIiCiCOPEOUS0qKiryu90OMwCgaWqbkPpVLpoJ3SsPe922R5uKfJX/TC+tQoBQLRuragnSqm5oqgtpbEREREREREREREREFwKDXkS1JJh5vKxCGQDALtqC7lc4cQTqH6b53P5c49F+93//coOzHy9BL28mttb77KvojnScvc0zq2zGVfF+x0BEREREREREREREFGkMehFdSOfiTjq178BSdcp1y/xuXx7X2u31oAw1hjbUIFYl4Msr4nFbC99lFL0FvgRBwHNdYjzWt49XOscjE/BJ3zjX+p7JKvRLVfsdIxERERERERERERFRpAU1p9f333/v9nrcuHE+t4Wjar9E9V0wmV4VstPaBd1WNe8rn9vWxDRDgdK9tGGPZDUea+9Z7jDYTC8AeKStHlN3lKLIWtnmq/6V2VxjmuowhmUQiYiIiIiIiIiIiOgCCirodf/997tukAuC4BacqrotHNX7JbqUKOTKoNoJhXl+t2sdFo91CWrvCZ3egl4Wi+f+giBALhNwcFwqNufZIBOAdvFKqOThn/dERERERERERERERJESVNAL8J8FEkpGC9GlIpTzQqv2XXLQjcXsd3PH8hyPdfGa4INeZrNn/1FRzrHJZQK6NVAFN04iIiIiIiIiIiIiovMsqKCXvwwsZmcReRdK0KtxSsvgGooOv5unpg/2WBdKppcoih7tFIqgY+NERERERERERERERBdMUHezP/rooxptI6LgaFTBzYcl2Kx+t7/XcKjHurgwgl5yuTyocRERERERERERERERXWje74YTUdgCZXrZYAQAxOmTgu/Ubve56eVG1yFH495XglqGpjHBZWqZTCbYbDa3dTIZPyKIiIiIiIiIiIiIqH5g3TKiWhIo6FUiPwEAUCrUwXdqt3ldbRPk+DB9oNu6DglKTO4aA5Vc8LpP9UyvnJwcWCwWt3UMehERERERERERERFRfRF20Ov1118HAHTp0gUDBgwIef/ly5dj3bp1AIAnn3wy3OEQ1RvlstMAAFUIQS95zgGPdfbOvXC1ox/OqmJd68Zl6/Bxnzi/fRUXF7u91uv1sFrdyydWD4IREREREREREREREdVVYQe9XnvtNQiCgLvvvrtGQa+lS5figw8+gCAIDHrRRcVfppeIyjKF1TOu/FHN+cxjXXLiAyi2uh9rXHbgOcIaNmyIY8eOVY5JFD3GEh8fH/TYiIiIiIiIiIiIiIguJNYuI6olgcobVujVdmjQfQpmo8e66gEvAIhVBQ6kGQwGt9eHDh3CyZMn3da1atUq6LEREREREREREREREV1IFzzoVREYCCXbhag+8Bf0klC5LT0hK+LH1isCn9rVz7nqpQ2JiIiIiIiIiIiIiOqTCx70qphXSKcLXI6N6GIkE4I8De12j1WL49t7bRqlDBxElslCD4wREREREREREREREdVVFzToZbPZsGrVKgBAamrqhRwKUcQFW95QCDLoJTvwj8c6g92z3CHAoBcRERERERERERERXXoUoTT+/vvvfW7bv3+/3+1V2Ww2nDx5EosWLcKRI0cgCAK6dOkSylCI6ryysjKf21QKNfp3vBaiKEKt1AbsS5ZzEJov3vJYbxfkXttHKwMHtILJrmTQi4iIiIiIiIiIiIjqi5CCXvfff7/Xm+CSJGHFihVYsWJFjQYhCALuuOOOGu1LVFfl5ub63CaJwJUdrwu6L1nOAchOHfNY/0dcW491S4cnBdVnVlYWtm/fjpKSEp9tGPQiIiIiIiIiIiK6uIiiCLPZDLPZDIfDcaGHQ+STSqWCTqeDUqkMep+Qgl6A75JtwZZyq06r1eKVV15B9+7da7Q/UX0kimJI7YUy74Gpz1L7u73eOToZGfrgTmutVovrr78eZ86cweHDh7Fr1y7P4zLoRUREREREREREdNGwWq0oKipCVFQUYmJioFCEHCIgOi8kSYLVakVxcTG0Wi2ioqKC2i+k3+hx48Z5rPv+++8hCAKaNWsWVIlCQRCg0WgQFxeH1q1bY8CAAYiJiQllGET1Xvv27UNqr/7+Q49101OvxCl1nNu6YANeFRQKBdLS0mAwGBj0IiIiIiIiIiIiuog5HA4UFRUhISEBcrn3aVOI6gpBEKBWq6FSqZCfnw+VShVUxldId8g/+ugjj3UV83j169cPb7zxRijdEV3U/GU/RuIJincaDnN73TNZVeO+dDodWrZsiT179oQ7LCIiIiIiIiIiIqqDysvLER0dzYAX1SuCICA6OhpGoxGxsbEB28vCPWBGRgYyMjIQHx8fbldEFxV/Qa9IZFBlWvLdXv88ODGs/ho3buyxjpleREREREREREREFweLxQKNRnOhh0EUMpVKBavVGlTbsNNNduzYEW4XRJecs8W52HVUQmp8JuKik2rUh02ofCKj8Pa0sANUMplnDJxBLyIiIiIiIiIioosH7/dRfRTK723YmV5EFLpth/7G98umYv+JIILGDrvX1VaZM2b9UW9DRP5YMehFRERERERERERERPVZ+BMLAdi3bx+sViuUSiVatGgR9H579+6FzWaDRqNBdnZ2JIZCVGf4K28IOLd5CzR5MJu8rnaci1knaiJTg9dbLd+gxkdEREREREREREREVAeEfUc7JycHPXv2RN++ffH++++HtO/777+Pvn374vLLL8epU6fCHQpRveEQnPVHBSHwKSj4CHpV0Ckjk40VHx/vVtNXoVCgQYMGEembiIiIiIiIiIiIiKi2hR30+vnnnyGKIgBgwoQJIe171113QZIk2O12zJ07N9yhENUpvjK9RIUZulgV4qOToVFqA3dk8R70OqR1BqR08sgEveRyOYYPH46WLVuiWbNmuPrqq6HVBjE+IiIiIiIiIiIiIqI6IOzyhitXrgQApKSkoFOnTiHt26VLF6SkpOD06dNYsWIF7r///nCHQ1RnabRqyJPKIFfLIZM1QrTWgDZZ3QLuJ5iMHuteyxyJQqUeABCtity8W3FxcejTp0/E+iMiIiIiIiIiIiIiOl/CzvTavXs3BEFAhw4darR/hw4dIEkS9uzZE+5QiOqU6ple+hgtdp9ch51H1mH7oTXYe3xrUP3ITh3zWPdMkxtdy5Ga04uIiIiIiIiIiIiIqD4LO+iVn58PAEhOTq7R/hX75eXlhTsUojpNqpaQJQjBZWgJBWf9bo+NYKYXEREREREREREREdU9VqsVnTt3hsFgwLx58y70cPyaOnUqDAYDhg0bdt6PHXbQq4LNZqvRfna73e3/RJcKIcjTz3blSEgqtev1/6UPctsuCzJ4RkRERERERERERES1Z9KkSTAYDDAYDFixYkVI+/7555+ufZ988kmP7dOmTcOhQ4fQunVrjBw50msfhw4dwpw5c/DUU09h8ODBSE1NdfU5Y8aMkMZjt9vx+eefY+jQoWjatClSUlLQsWNHTJo0Cbt37/a775133on4+HisXr0a8+fPD+m44Qo76JWQkAAAyMnJqdH+R48edeuH6GJRvbwh4P462EwvREXD9PT/wdZnKF5pPAr/aTLOtalfqtrPjkRERERERERERER0vowdO9a1PGvWrJD2nTlzpmt53LhxbttKS0vx3nvvAQAef/xxr/eWV61ahc6dO+Puu+/Gxx9/jHXr1sFkMoU0hgr5+fkYNGgQHnvsMaxZswb5+fkwm804cuQIvvzyS1xxxRX4+uuvfe6v1+vxwAMPAABeffVViKJYo3HURNhBr2bNmkGSJGzYsAFFRUUh7VtUVIQNGzZAEAQ0btw43KEQ1SkeQa9qL4MOegEQs5rDfNcTmJx1PSxylWv95G4x4QyRiIiIiIiIiIiIiCKkR48erljHggULgg46lZeX45dffgEAtGrVCh07dnTb/vnnn6OgoAAZGRm49tprvfZR9X60TCZDq1at0KVLl5Dfg8PhwC233ILNmzcDAEaMGIE5c+Zg6dKleP3115GUlASLxYJJkybh999/99nP3XffDY1Gg927d2PhwoUhj6Omwg569e/fH4CznuRrr70W0r5TpkyB1Wp164foolUtxhVsWUL5+uVQzvsa4sLvcd+xxehWctC1zaCKWIVSIiIiIiIiIiIiIgrTjTfeCAAoKSnBokWLgtpnwYIFKC8vd9u/gsPhwKeffgoAuOGGGyCTeb8nnJaWhpdeegkLFy5ETk4O1qxZgzvvvDPk8X/33XdYs2YNAGfg6ptvvsGAAQPQpUsX3Hvvvfjtt98QExMDURTx5JNP+py6KjY2FgMHDgQATJ8+PeRx1FTYd8zHjRsHnU4HAPjkk08wderUoPZ7//33Xf9QarUaN910U7hDIaoVJSUlOH78uCtAW92BAwewdOlSbNiwwWcbb4Kd00u57k+o536O2Dmf4L0D32BIwVbXNoOaQS8iIiIiIiIiIiKiumLs2LGuKl/Bljj84YcfADgztMaMGeO2bdmyZTh+/DgAYPTo0T77aNq0KR566CH07t0ber2+JkMHAHzwwQcAgLi4OEyePNlje5MmTfDoo48CcM4h5i+Lq2K8q1evxuHDh2s8plCEfcc8KSkJDz/8sCt17oUXXsDgwYMxZ84cnD592q3tmTNnMGfOHAwZMgQvvvgiAGeJtwceeABpaWnhDoUo4vbt24cffvgBv/76K+bMmeOKtlc4evQoli1bhkOHDmHr1q1YuXKla1v18oZSTef0srkH0iyCEgAgE4BoZfAlEomIiIiIiIiIiIiodmVlZaFHjx4AgKVLl+Ls2bN+2588eRIrVqwAAPTt29cjVvLTTz8BcAa12rRpUwsjrnTgwAHs3bsXAHDddde5Ep6qq5rE5C/oNXjwYGg0GgDAnDlzIjhS3yKSJvLEE09g2LBhrpv8GzZswD333INWrVohNTUV2dnZSE1NRcuWLXHPPfdg/fr1rrZDhgzBM888E4lhEEXctm3bXMvl5eXYv3+/2/Z9+/a5vT506JBruXrQy+6wub0OOuhld9/PLHMGvWJVQtAlEomIiIiIiIiIiIjo/Bg7diwAwG6348cff/Tbds6cORBF0W2/qioSLbp27RrhUXqqKGsIAL169fLZLjk5GdnZ2QCAtWvX+mynVqvRrl07AMAff/wRoVH6F5GglyAI+Prrr/HII49AEARIkuT6z2w2Iz8/H2az2W29TCbDww8/jG+++SYSQyCqFUVFRW6vqwa1AGfpQ28coh1ni3Pd1uXmuadvipIY1BgEm3vQy3Iu6MX5vIiIiIiIiIiIiKg2mEymi/q/2nbttde6MpwqShf6MnPmTACAXq/HiBEj3LadOHECOTk5AIDOnTvXwkjdVWR5AUCzZs38tq3YfuLECY8KaVVVjHvTpk0wm80RGKV/ikh1JJPJ8MILL2D8+PH48MMPsXTpUtc/RlWZmZkYOHAg7rvvPjRt2jRShyc6L3wFuaqb//eXOHTiOGKQ7rPNibwga5hWL28oc562nM+LiIiIiIiIiIiIasO33357oYdQqyZMmFCr/cfGxmLo0KH46aefsGXLFuzfv99rEGnnzp34559/AADDhw9HVFSU2/b169e7ltu3b1+rYwaA3NzKRI70dN/3tgEgIyMDgLPiWW5urs8gWceOHQE4s9527txZ6xlrEQt6VWjatCneeecdAMDZs2dx5swZlJWVQa/Xo0GDBkhKSor0IYkiymq1Yt26dcjLy/PYZrPZsGXLFnTq1AmAZwlDwJnBtfnASsShSWQG5KO8IQsbEhEREREREREREdVNY8eOdc3H9cMPP3id5qlqFti4ceM8tp84ccK1fD5iK2VlZa7l6gG46qrO9+Uv06vquI8cOVLrQa9aTRVJSkpCmzZtcNlll6FNmzYMeFG98Pfff2PPnj1eg14AsHXrVleNVW+qz91VQRI8A2TBEDwyvZxBr9PG4MojEhEREREREREREdH5ddVVV6FBgwYAgFmzZnkkUIiiiDlz5gBwZlX16dPHo4/8/HzXssFgqL3BnlO1/KBKpfLbtup2fyUj4+LiXMunT58OY3TBYX00oiokScL+/fv9trHb7bDZvAe2AGfQSylFIVpM89uPWqkJblB296CXVXAmaPZM8f+hQ0REREREREREREQXhkKhwA033AAAyMnJwZo1a9y2r1ixAidPngQAjB49GjKZZ7imsLDQtXw+gl4V85ABzopo/lTdrtVqfbarOm6j0VjzwQUp4uUNieozX9ld1VVkenkrb7h5719ItrcL2MdlLQcENyhb9fKGzmDXv9pHB7c/ERERERERERERUQhuueWWCz2Ei8LYsWPx0UcfAXCWMrz88std22bOnOnWzhu1Wu1aNplMiI6u3XvCer3etVxeXu4WBKuuagDLXynEqllgSqUyzBEGxqAXURVnzpwJqp23YFeF5Rt/RTI8JxUUYXd7fUWHawIeRzX3C8iKC9zWWWTO07ZVXO1/QBAREREREREREdGlx1/mDgWvffv2aN26NXbt2oWff/4Zb7zxBtRqNcrLy7Fw4UIAQMeOHdGyZUuv+ycmJrqWCwsLaz3olZZWWb3sxIkTSEhI8Nn2+PHjAABBENz2q65qtlpsbGwERulfRMsbrlmzBo8//jj69++Ppk2bokGDBoiPjw/qP38/PKLzRRCEoNqJogij0YiioiLPPrycViIcMMoqs8iS4xpCqfBfnlC+fR1U877yWG+WKaFTBDdOIiIiIiIiIiIiIrpwxo0bBwAoLi7G4sWLAQALFy5EeXk5AN9ZXoB70MvbvehIa9GihWs50DRAFdvT09P9ZnpVHXdGRkZ4AwxCRIJehYWFuPHGGzFs2DB8/vnn2LZtGwoKCmCz2SBJUtD/EdUXkiRhw4YNPrZ6BqROKbbAJjg/xGSCHFd2vDbgMRTr/vS63iJTwmjn+UJERERERERERERU140ePRpyuRyAs8Rh1f8rlUrXvF/etG7d2rV88ODBWhylU8+ePV3Lq1ev9tnu9OnTOHDgAACgR48efvusOm5fGW2RFHbQy26347rrrsPvv//OABbVe8FmekmS5DOyLlQLetlhgV0wu15ffdnNaN2oa8BjiA2zva43y1jWkIiIiIiIiIiIiKg+SElJwRVXXAEA+P3337Fr1y6sWLECAHDVVVe5ZXNV16lTJ9e8Wps3b671sWZnZ7uyvX766Se3ebuq+u6771zLw4cP99tnxbhTUlLQsGHDCI3Ut7CDXl988QW2bdvmen3NNddg9uzZ2Lt3L86ePYvCwsKg/isoKPBzFKLzI9igV0XqqTc6sfqHlHsQeOHaryGKYuCDKDyn3MtVGXBQmxzMEImIiIiIiIiIiIioDqgoYWiz2XDXXXfB4XAAqCx96ItKpUKXLl0AAJs2bardQZ7z4IMPAnBW+Hv++ec9th8+fBjvvvsuAKBJkyZBB70qAn+1zfOueoh++ukn1/Krr76KiRMnhtsl0QVTXFwcVLuFCxf6nIcuSmoQcP+ggmsWs8eqYe2fhChEdCo+IiIiIiIiIiIiIqpFw4cPR3R0NEpLS7F7924AgMFgwJAhQwLue/XVV2P16tXYvHkzSktLER0d7bPtvHnzUFZW5nq9du1ar8sAkJycjAEDBnj0cdNNN2HGjBlYu3YtPv30U5w+fRq33XYbDAYDNm3ahDfffBMlJSWQyWR4/fXXofCSvFHh4MGDOH78uOtncD6EHfTas2cPBEFAs2bNGPCiem/79u1Bt83Pzw+qnVQt06tRcvOggl7KP+e5vT6oaYAd+kwAQEaUPMhREhEREREREREREdGFpNVqMXLkSMyYMcO17rrrroNarQ6477hx4zB58mSYzWYsXLjQb3bYM888g2PHjnnd9s033+Cbb75xve7Vq5fXoJdcLseMGTMwevRobN68GfPnz8f8+fPd2qjVarz55psYOHCg37HPnj0bABAXF4dBgwb5bRspYaeMVNR07No18BxFRJeixNgUXNHhGjQwpKNFw464vvc9gXcqL4Us75TbqqbmM67lNvGc14uIiIiIiIiIiIiovqgerKooeRhIfHw8RowYAQCYM2dOxMflTUJCApYsWYK3334bPXv2RHx8PDQaDbKysnDbbbdh+fLluPXWWwP2UzHe8ePHQ6VS1fawAUQg0yslJQU5OTmQyVhyjcgbQRBwVadRuKrTqIj1eVeLqIj1RURERERERERERES1q3fv3igqKqrRvhMnTsScOXOwfPly5OTkIDMz02u7HTt2hDFCdwqFAnfddRfuuuuuGu2/Zs0aHDhwACqVChMmTIjYuAIJO1LVpUsXSJKE/fv3R2I8RBedmnyQCWUlHuvWxDRzLbeOCzteTURERERERERERET1QNeuXTFixAg4HA68++67F3o4QXnzzTcBALfccgsaNmx43o4bdtDrtttuAwBs3LgRBw8eDHtARASoZ033WDeu9UOu5Tg1MyuJiIiIiIiIiIiILhXPPfccFAoFZsyYgRMnTlzo4fi1ceNG/Pnnn4iOjsaTTz55Xo8d9p3zvn374tZbb4XD4cDEiRNdc3zVBTk5OXj66afRrVs3pKWlISsrC/3798fUqVNrbZxGoxEdOnSAwWCAwWBAu3btauU4dGE0aNAg5H0yMjJC3kcoLnB7fUoZi+OaBNfrKCWDXkRERERERERERESXimbNmuGDDz7Ao48+iuPHj1/o4fhVUFCAJ598EtOnT0dycvJ5PXZEaqS99dZbsNls+P7773HFFVfg+eefx5AhQyCXyyPRfY38+uuvuPfee1FSUlkmzmg0YsuWLdiyZQu+/vprzJo1C02aNInocadMmYKjR49GtE+qO1q2bIkzZ86EtE/r1q1DPo58/0631083uTHkPoiIiIiIiIiIiIjo4jF27NgLPYSgDBo0CIMGDbogxw476DVixAjXslqtxv79+zF+/HhoNBpkZ2cjJiYGgiAE7EcQBMyfPz/c4QAAtm3bhjvvvBMmkwl6vR6PPvoo+vTpA5PJhLlz5+Krr77CgQMHMGbMGCxbtgzR0dERO+7HH38MjUYDpVKJ0tLSiPRLdUeogdzhw4cjNTU1tIOYyj1WqSS7a/nOFlGh9UdEREREREREREREdAkIO+i1atUqt6CWIAiQJAkmkwk7d+70s2clSZKCCowF6z//+Q9MJhMUCgXmzp2L7t27u7b169cPTZs2xXPPPYcDBw7ggw8+wFNPPRX2MR0OBx555BE4HA48+eST+Oabbxj0ughpddqQ2sfExIR8DFn+aY91meZ813KG/sJlUBIRERERERERERER1VURmRhIkiS3/3yt9/VfJG3atAlr1qwBAIwfP94t4FXhwQcfRIsWLQAA06ZNg81mC/u4H3/8MbZu3YpmzZph0qRJYfdHdZNcLoMDwf++1CSYK8k8g1p2ofJUjVJELkBMRERERERERERERHSxCDvTa8GCBZEYR8T88ssvruWbb77ZaxuZTIaxY8fixRdfRHFxMVauXIkrr7yyxsfMycnBq6++CgB45513oFKpatwX1W2SJKFMdhKxYmatHUN2/LDHum9S+riWlTIGvYiIiIiIiIiIiIiIqgs76NW7d+9IjCNiKrK8oqKi0LFjR5/tevXq5Vpeu3ZtWEGvxx9/HOXl5bjxxhvRp0+fwDtQnSWTySCKos/tEgAJwWcnBp3pJTqgWLYAmq/f87r5kDbZtdw5URn08YmIiIiIiIiIiIiILhVhB73qmn379gEAGjduDIXC99tr3ry5xz418eOPP2LJkiUwGAx45ZVXatwP1Q2By22KQC0EvZS/zIR6zqdBtW0dx6AXEREREREREREREVF1F1XQy2w2Iz8/HwCQnp7ut63BYEBUVBTKy8tx4sSJGh2vqKgITz31FADghRdeQGJiYo36qcpsNofdR11mtVrd/l/fWCyWkDK9LBZLUO30fgJeXyW7Zw+KNgvM4U9DRxSU+n7OEl2KeN4S1S88Z4nqF56zRPXPpXLeajSaCz0EIqI64aIKepWVlbmWo6KiArbX6XQoLy9HeXl5jY737LPP4syZM+jevTtuu+22GvVRXW5uLhwOR0T6qstOnz59oYfgVaBMrzNnTiOUTK/c3Fy/GYcAkLr8Z7/bn2lyo2t5YKIdx44dC/r4RJFSV89ZIvKN5y1R/cJzlqh+4TlLVP9czOetXC5HkyZNLvQwiIjqhIsq6FU1S0qpDFwCTq1WAwBMJlPIx1q9ejW+/fZbKBQKvPPOO8HP3RRAWlpaRPqpq6xWK06fPo3k5GSoVKoLPZyQJSUlQRSCD0qmp6cHfJ+Jq37xue3BZrfjpDrO9fq2NnFomFb/fm5Uf9X3c5boUsTzlqh+4TlLVL/wnCWqf3jeEhFdWsIOeo0YMSIS44AgCJg/f35YfVRN47XZAtd/qyg9p9VqQzqOxWLBpEmTIEkSJk6ciLZt24Y2UD8ulVRklUpV595r4Pm8AKVaBbNQBBF2yII4fbRarf8ArNV/+cM1Mc3cXndKjoJGIw94XKJIq4vnLBH5x/OWqH7hOUtUv/CcJap/eN4SEV0awg56rVq1KuwsJ0mSIpIppdfrXcvBlCw0Go0AgiuFWNVbb72F/fv3IyMjwzWnF10a1CoVHIIFpxRboRMTIUAOh2CBStRDL6V4tA/0ey0Yy/xuN8ndn0BKUMtCHzQREREREREREdVroiiif//+2LZtG9q2bYu//voLMlnt3yfKy8tDp06dUFpailtvvRVTp06t9WMSEYUjIuUNg8mQqU4QhBrt549Go0F8fDwKCgpw4sQJv22LiopcgbH09PSQjvP+++8DAPr164fFixd7bVMRUDMajfjxxx8BAImJiejXr19Ix6Lzx9vvo1ardZW/bN26NVRqZ9aWXTCjRH4cAPDU2A+x7O8lyD2YH/oxVWq/288oY91eaxSRKaNJRERERERERET1x5dffolt27YBAF588cWgA16iKOKPP/7A/PnzsWnTJpw6dQomkwlJSUlITU1F165d0adPH/Tt29drYkBiYiIeeOABvPbaa/j2229xxx13oFOnThF9b0REkRR20GvBggVBtRNFESUlJdi1axd+/vln7N69GxqNBi+99BJatmwZ7jBcWrRogTVr1uDw4cOw2+1QKLy/xX379rmWmzdvHtIxrFYrAGDGjBmYMWOG37b5+fm46667AAC9evVi0KueGTZsGERRhEKhQExMDIrK8jzaKBUqDO47El8c/MJtvUKhCPwFRKPzuemsMhpFytCyEImIiIiIiIiI6OJSVlaGKVOmAAC6deuGq666Kqj9tm/fjkmTJmHz5s0e244dO4Zjx45h/fr1+Oijj/DVV1/hmmuu8drPfffdh48++gglJSV49tlnsXDhwpq/GSKiWhZ20Kt3794htR8+fDieeOIJfPbZZ/jPf/6DyZMnY/bs2bjsssvCHQoAoGfPnlizZg3Ky8uxdetWdO3a1Wu71atXu5Z79OgRkWPTxUcmkyEuLs71Okobg/tHTIZcroAkSZAkEXK5AjJBhlGjRmHBggWu+eTatGkTMOgl3/q31/W/xbXHxBZ3ua07c2tamO+GiIiIiIiIiIjqm2nTpiEvz/kg9qRJk4LaZ9myZRg3bhzMZjMAQC6Xo1OnTmjcuDH0ej2Kioqwf/9+7N69Gw6Hw29fsbGxuOOOO/D+++9j1apVWL58Oa644opw3hIRUa2JSHnDmrj77rthMpnw3HPP4c4778SqVavcggs1NWzYMLzzzjsAnJlY3oJeoihi5syZAJwf2n369AnpGEVFRQHbtGvXDseOHUPDhg2xY8eOkPqnCyNQuc2Duf/ghxUfwmwxom/74RjQ+Qa37QkJCRgzZgxOnToFvV6PpKSkgMfUfP6mx7oXhr+Cl8uy3NZ93T8eKjlLGxIRERERERERXUrMZjOmTZsGAMjIyMDQoUMD7rN582a3gNddd92F//znP17vVRUVFWHRokXIzMz02+cdd9yBqVOnQpIkvPfeewx6EVGdVfuzHfpx//33IykpCSdPnsSXX34ZkT67dOmCnj17AgC++eYbrF+/3qPNBx98gL179wIAJk6cCKVS6bZ95cqVMBgMMBgMuO+++yIyLqr7vAW9BKEy0PT7ptkwWcohQcKK7Qu8ljrU6XRo0qQJGjRo4LavjwNCKC12W2XtM9Qj4NVQL8fILG3wb4SIiIiIiIiIiC4Ks2bNcmV53XzzzQGrClmtVjzwwAOugNcbb7yBt99+2+fD2QaDATfddFPAebqysrLQt29fAMDy5cuxa9euUN8KEYXJarWic+fOMBgMmDdvXq0c48SJE2jQoAGSkpJw4MCBWjlGbbugQS+5XI7LL78ckiRF9B/ptddeg1arhd1ux6hRo/DOO+9gw4YN+OuvvzBp0iQ899xzAIDs7Gw8+OCDETsuXdxO5B92e735wMrwOiwv9Vi1/eApj3X3t9aHdxwiIiIiIiIiIqqXvv32W9fyqFGjArb/3//+h927dwMArr76atxzzz0RG8t1113nWp4xY0bE+iW6mEyaNMmVULNixYqQ9v3zzz9d+z755JMe26dNm4ZDhw6hdevWGDlypM9+zpw5g5dffhn9+vVDZmYmUlJS0L59e0ycONFrklBV6enpuPnmm2Gz2fDMM8+ENP664oIGvQC4ShoePXo0Yn126NABn3/+OWJiYlBWVobJkydj4MCBGDlypCujLDs7G7NmzUJ0dHTEjkv1W8UTMFX5y9YSRTGs4wmiZ73kA3aNxzqVPKzDEBERERERERFRLbr88stdN6rnzJkT9H6PPPKIa7/HH3/cY/uRI0dcN6izs7PRokWLgH1+8cUXruXHHnss6LEEY9iwYa57ZXPmzAk4VQjRpWjs2LGu5VmzZoW0b8WUTAAwbtw4t22lpaV47733AACPP/64z/vWixYtQteuXfHWW29h27ZtKCkpgdlsRk5ODmbOnInBgwfjxRdf9DuORx99FEqlEosXL8amTZtCeg91wQUPeuXm5gIALBZLRPsdOnQoVq1ahfvvvx/Z2dnQ6XSIjY1Fp06d8OKLL+Kvv/5CkyZNInpMqt+sVqvHuqioKJ/tJSm8oBdsNo9V09IGeKxrE6f0WEdERERERERERHXDjTfe6FoO9ia3xWJxq3w1ZswYjzaLFy92LVeUFvRny5Yt2LdvHwBntkbXrl2DGkuwkpKS0KpVKwDA6dOnsWXLloj2T3Qx6NGjBxo3bgwAWLBgAUwmU1D7lZeX45dffgEAtGrVCh07dnTb/vnnn6OgoAAZGRm49tprvfbx999/47bbbkNJSQnUajUeeughLFiwAMuXL8cnn3yCjh07QpIkvPvuu5g6darPsWRmZroyyd58882gxl+XXNCgV25uLlauXAlBEJCcnBzx/jMzMzFlyhRs3LgRubm5OHr0KJYtW4ZHHnkEOp3O5359+vRBUVERioqK8PHHH9fo2Dt27EBRURF27NhR0+FTHeCvTvLpouPIK/YsRxg0u2eQbUO0ZyC2ewNVzY9BRERERERERES16oYbbnDdQ/rzzz9dc3D5s2TJEhQVFQEAmjRpgu7du3u0WbZsmWu5Z8+eAftcu3ata7l9+/YAgIKCArzzzjvo168fGjVqhLS0NHTo0AETJkzAr7/+GrDP6qqOo+r4iKhSRSC8pKQEixYtCmqfBQsWoLy83G3/Cg6HA59++ikA98+bqiRJwuOPPw6bzQa5XI5Zs2bhpZdeQp8+fdCxY0eMGTMGS5YsQf/+/QEAU6ZMwfHjx32O54YbbgDg/Kw6cuRIUO+hrrhgQa/9+/dj7NixrkhnME8rENUle49txUfzn63x/oKXTC+rTOH2+vdhSZD5KbFIREREREREREQXVnp6Onr16gUAsNvtmDt3bsB9qmaEjR492mubzZs3u5bbtGkTsM+qmVcZGRlYuXIlLr/8ckyePBnbtm1DcXExjEYjjh49itmzZ2PcuHEYNmxYUEG6Cu3atXMt18eyZ0Tnw9ixY13lB4PN/vzhhx8AOJMwqmd+Llu2zBWg8vV5sXXrVuzatQsAcP3116Nfv34ebVQqFd566y0Azql+pk2b5nM8AwYMQHx8PERRdJtbsD5QBG7i3+uvvx50W7vdjsLCQuzYsQMbN2501X2Vy+V44IEHwh0KUVhqUofY35xfgSg2LHd7bREUkAT3OHS7eJY2JCIiIiIiIiKq62688UasXLkSADB79mzcc889PtsWFxdjyZIlbvtWd/r0aZw9exaA8/5TdnZ2wDFUzdrIycnBuHHjUFZWBplMhu7duyM7OxsWiwVr1qxxtV29ejWGDBmCpUuXIjY2NuAxmjdv7lreuXNnwPZEl6KsrCz06NEDa9aswdKlS3H27FkkJSX5bH/y5EmsWLECgDM5KC0tzW37Tz/9BABo2rSpzwB41aD3gAGeU+hUaNq0KRo3bozDhw9j/vz5ePnll722UyqVGDJkCL777jvMnTsXzzzzjM8+65qwg16vvfZajW78VwQYZDIZ3n33XbcPTKK6IJjfa0GoebKk6uev3F6rJbt73wA0CmZ5ERERERERERHVdSNHjsS///1vmEwmbNiwAYcPH3bN61PdvHnzYLFYAADdunVDkyae010cPXrUtZyUlASVKvD0F8XFxa7l3377DYDzBveXX37plqEliiI++eQT/Pe//4Uoijhw4ACeeOIJTJ8+PeAxqt6Mz83NhcPhgFwuD7gf0aVm7NixWLNmDex2O3788UdMnDjRZ9s5c+ZAFEXXftVVBNT9zdNXUFDgWm7QoIHfsTVo0ACHDx9GTk4Ojh07hoYNG3pt161bN3z33Xc4dOgQDh48iKZNm/rtt66ISHlDSZJC/k8QBPTr1w9LlizBLbfcEolhEJ13Nc70ctj9bm4fr8TpW9P8tiEiIiIiIiIiorohJibm/9k77zCpqvOPf84t07b3haX3LiBNFMUSY8EaVKwxsSYxiaZYk5iYX4xojBp71Gg0JhbsNcaGgIggoNJ7X9hd2D71lt8fd/fuzs7M7rIs/Xyeh4e55542s1PuPd/zfl9OOeUU97g1S7Pm51ramDVSVlbmPs7NzW3XHILBYNxxRkYGr732WpzgBU4QwrXXXsvtt9/ulr388susW7euzTGaz8UwDHbu3NmuuUkOPurDNfvkXzgaTDmHcDQYVzcai6SsG4zU7da4e5uzzz4bn88HNFkXpuKFF14AID09nTPOOCPu3NatW9m0aRMAo0ePTtlHWlqa+7i5AJ6Mmpqm579y5cqU9ZqPN2fOnFb7PJDY40ivm266qd11dV0nIyODHj16MHr06DYVR4lkX9LS3rC5oJXM+vC6s/5EflZxh8ZSV32b8txRRR7eOy11uKtEIpFIJBKJRCKRSCQSieTA4/zzz3dtyF5++eWk66Zbt251F491Xefcc89N2ldzAcvv97dr/MYF9kauuuoqevTokbL+T37yEx599FG2b9+OZVm88cYb3HDDDa2OEQgEUs5Tcmhx1ws/3SfjDO05lmnHX5f03Otz/sHSjfPd4+OPOJsTRp2TtO6T7/2J8qpt7R73j5f/s+1Ke0BWVhannnoqr732GosWLWL16tX0798/od6SJUtYunQpAFOmTIkTrwC+/PJL9/GIESNSjjdw4ED38Zw5czjrrLOS1isvL2fVqlXucXNb1JYMHToUXdeJxWIsXryYyy67LGXdA4k9Fr1uvvnmzpiHRLLfaS2nl2VbCWWKUFCVjn2EtNn/TSiLCicU/P/Gtu2fLJFIJBKJRCKRSCQSiUQiObA46aSTyMvLY+fOnaxZs4aFCxcmRGbMmDHDXYM68cQTycvLa7Pf9uahb7lYPmXKlFbra5rGd7/7Xf75T2fxf968eZ02F4lE4lgVNgrhL774YtK8WM2jwC688MKE81u3bnUft5YXbMKECWRnZ1NVVcW///1vrrnmmqR2hH/6058wTdM9rq2tTdmnpmnk5ORQVlbGhg0bUtY70GiXveGcOXOYM2cO69ev39vzkUgOGNqK9FKUjruD2lmJYen5x/wdgGG5eof7lUgkEolEIpFIJBKJRCKR7B9aRm4lszRrXpYsd08jzSOqwuFwu8ZvaYPYPPIjFQMGDHAfl5aWtlk/FArFHbeM/JJIJE2ceOKJrtvdSy+9lLDGbFkWM2bMAKCkpIRJkyYl9NHcQjQ7OzvlWIFAgF/+8pcA1NXVcfrpp/PCCy+wa9cuotEoS5Ys4eqrr+aZZ56JyxHY1vdLTk4OADt27Gi13oFEu1btp0yZwhlnnMGjjz6acG769OlMnz6dDz/8sNMnJ5EcKNhJIr0EHcznBVgFXRLKgqqPNE3gVTver0QikUgkEolEIpFIJBKJZP/RPEfXa6+9FhdRsXTpUpYtWwYk5gBrSVFRkfu4vXmzmlunCSESIr+SkZGR4T6uq6trs37zuWia1q5INYnkcEXTNKZOnQrApk2bmDt3btz5mTNnumLzeeedlzTIorKy0n3cmugFcN1117kWhNu3b+faa6+lT58+FBYWcswxx/DSSy/Rs2dPfvazn7lt0tPTW+2zccyDycp0j+0N77rrLoQQXHnllZx00kmdMSeJZL/QWnh2VV1FQpmueTs8ljCNuOPZWc7Omxxvx6PHJBKJRCKRSCQSiUQikUgk+5exY8fSp08f1q1bR1lZGZ988om7ZvrSSy+59c4666yEHFzN6dmzp/u4oqKCaDQaF52RjMGDB7uPbdumvr6+TeGrubVZZmZmq3UBtm1rypnUtWtXVFVts43k4OTmaQ/uk3FaSx9z9tE/5IyjmvJI6Wrq9dgrT70taeDC/mbatGk88sgjgBPpOXHiRPfcCy+8EFcvGV5v03MOhUJxQnVLhBD87W9/48QTT+SRRx5hwYIFrvCemZnJBRdcwG233cYzzzzjtmlLSGuM7tT1g8edrF2iV6PNm/RslRxONLc3jJmxhPMZgewO990yp9eIuo0AbKk3k1WXSCQSiUQikUgkEolEIpEcJJx33nlMnz4dcISuk046Cdu2eeWVV9w6zSPCklFYWEhBQQHl5eXYts2aNWsYMmRIq22OPfbYuOOVK1cm5BRryapVq9zHJSUlrdZtWX/YsGFt1pccvKT52hZB9zY+T/vtMwPe1iOW9hcjRoxgyJAhLFu2jNdff527774br9dLfX09b7/9NgAjR45k0KBBSdvn5+e7jysrK1sVvRo566yzOOusswgGg5SVlaGqapxIvXbtWrduc7E8GY2RZllZWW2Oe6DQrrCSxhC3srKyvToZiWR/0lLUbS56bdvZufns1PUr4o4zTcc7tUe63B0jkUgkEolEIpFIJBKJRHIwc8EFF7iP3333XYLBILNnz2bLli0AdOvWjWOOOabNfpoLVkuWLGmzfo8ePRg5cqR7/M4777Ra3zAMPvjgA/f46KOPbnOM5vM48sgj26wvkUjgwgsvBKC6upr3338fgLfffpv6+nqg9fx+zUWvqqqq3Ro3EAjQq1cvunfvHheVuXjxYgB8Ph9Dhw5ttY/q6mrA+d46WGiX6NWzZ09s2+azzz7b7RdWIjnY2VK+ljc+fzqubG/tHDipJHVYu0QikUgkEolEIpFIJBKJ5MCnT58+jB07FnDyZL3zzju8/PLL7vnzzjsvbrN1Ko4//nj38RdffNGusa+99lr38RNPPOEKbcl49NFH3XxCPp+Pc889t83+m+ckaj4/iUSSmvPOO88VnV588cW4/3Vdd/N+JaN5hGfzCK2Osm7dOr799lsApkyZ0qptYVlZGTU1NQApI9EORNplbzh58mSWLFlCdXU148aN47TTTqOoqCgusdrChQvdsN2OctNNN+1Re4lkT0hl37l044KEsj3J55WMfxc6Xq4ZetsXPBLJ4YJt2+26CZBIJBKJRCKRSCQSieRA4/zzz2f+/PkAPPfcc3z99ddx59rDKaecws033wzAZ5991u5xH3nkEb755htqamo4++yz+ec//xkXzWHbNk899RS///3v3bJrr72WoqKiVvsuLy9n+fLlABQVFcVFlUkkktQUFxczefJkPvroI/73v/+xbNkyZs6cCcCJJ54YF83VklGjRuHz+QiHwyxcuJBzzjlnj+Zy5513uo+vvPLKVusuXLjQfTxmzJg9Gndf0i7R69prr+W5556jpqaGiooKnn322bjztm2zcOHCuBehI0jRS3Ig0bjYPnHIdxnZ92hs2+LbDV/y2Tdv0a/rHngW11YlFP2+t6PmZ3nbFXwpkRzS2GaU6KpH0IqPR805Yn9PRyKRSCQSiUQikUgkkt3m3HPP5dZbbyUWi8UJViNGjGgzh04jvXr1Yty4cXz55ZesWbOGlStXMnDgwFbbKIrCs88+y8knn0xZWRlr1qxh0qRJjB8/nn79+hGJRJg7dy6bN2922xxzzDH85je/aXM+77zzjrtp/Hvf+15cQIREImmdadOm8dFHHxGLxbjiiiswTRNosj5Mhcfj4cgjj2TOnDl89dVXrdatra1FCOGmq2rJ/fffz4wZM9z5TJgwodX+Gsfz+XxMnDix1boHEu36ZiopKWHGjBn06dMH27bj/jXSsnx3/0kk+5tU78OMQDZFOd3w6n521mznhJHncPr4Szo2SCRE+nVnxxVdMfBq1vmdnTS9M2ROL4kkuvYpjNL3iW2aQXjJn4is/vv+npJEIpFIJBKJRCKRSCS7RV5eHieccEJCeXujvBq55JKmNahXX321XW169erF22+/7UZiWZbF3Llzee6553jppZfiBK+LLrqIV155BU1rOzbi9ddfdx9ffPHF7XsCEokEcKwEMzIyANyIyezsbE455ZQ225522mmAE3lVW1ubst6aNWsYOnQoP/vZz3j11VdZuHAh8+fP5/nnn+e0005zoztHjhzZLte+RsH+hBNOwO/3t1n/QKFdkV7ghK8tWLCABQsW8PXXX1NVVUUsFmP69OkIIRg9ejQnnXTS3pyrRLJPaWmrlpNRwLTJ1+1Rn+o38xLK/tnlOPdx14AUvSQScD575s75bom3/9X7azKSTsC2TYztH2NVL0PNG4NW0HZyZIlEIpFIJBKJRCI52Jk2bRr//e9/3WNVVVvN3ZOM888/nzvuuIOKigqef/55brrppnZFWA0YMIAPP/yQ119/nVdeeYWlS5dSVlaGx+OhS5cuTJo0iUsuuaTdFoUbNmxw7diOO+64OLtEiUTSNn6/nzPPPJPnn3/eLTvnnHPwettOo3PhhRdyxx13EA6Hefvtt1uNDquurubZZ59NcOtr5JRTTuGxxx4jKyur1TE3btzIl19+CcAFF1zQ5hwPJNotejUyZsyYOP/GRkVw9OjRrsesRCJJjv+h38cdV6t+sG1oENiKpeglkYAVAS0djLqmouAWlEC3/TgpyZ4QWfInzPLPATC2vQfDb0crOGo/z0oikUgkEolEIpFI9i7nnHPOHuff8fl8/OhHP+KPf/wjW7Zs4d1332XKlCntaqtpGlOnTt1toS0ZTz/9tOuSdP311+9xfxLJ4ciFF14YJ3pNmzatXe1yc3M544wzmDFjBjNmzEgpevXr14977rmHmTNnsmzZMsrLyzFNk8LCQsaPH88FF1yQNAI1Ga+88gq2bdOlSxc30uxgYbdFr2RIe0LJoUDL93HLSK89RV38eUJZlhlyBS+ALlL0OuixLRNjy2tYoVK0rqegZvRPrGNb2MHNYJugZSAUHfQMhJB/fwDh74qaOwqzbJZbFtv0Ct5BP9+Ps5J0FNsyXMGrEbN8jhS9dhPbioIVQ2hp+3sqEolEIpFIJBKJZB9zzTXX8Oijj1JRUcEDDzzQbtGrs6iurubpp58G4Oijj+b444/fp+NLJIcKxxxzDFVVVR1qe+211zJjxgw+/fRTNm3aRI8ePRLqZGRkcNVVV3HVVVft0Twty+Lf//43AFdffTW6ru9Rf/uaPc42+PDDD/Pwww8fdCFuEklL9qZ4q33xEf77bm2znkftXKFNsu+JbfgX0TVPYmx9h/CCX2BHqxIrmRFC864h9OWPCX1+KcHZ0zC2f4JtRvb5fA9E9B5TEd7C+EIrtn8mI9lzrBgi0A2R1gNP/2sBMLZ/uJ8ndfBg2zaR1U8Q/PRMjB2fNpVHq7BjqX28JRKJRCKRSCQSyaFDeno6t97qrCvNnz+fjz76aJ+O/9hjj1FTU4OiKPzxj3/cp2NLJBKHMWPGcMYZZ2CaJvfdd99eHevVV19lzZo15OXl7bGAtj/YY9Hroosu4qKLLuLII4/sjPlIJAcMjZFe1fU7KavaSnnVNnbWbCcYqWujZSK+R5NfELyfO2KP5ig58IhteqXpwI5hVHyZUMesXJxQFl3+F0JfXIEV2rEXZ3dwIIRwot+aYUvR66BFaH70rqdh128iusHZJaT32HNrjcMFq3oZ5o5P4soiKx8kOHsawVnnEfziChlxL5FIJBKJRCKRHAZcfvnlHHHEEQDcfvvtWJa1T8atqKjgoYceAuCSSy5h9OjR+2RciUSSyO9+9zs0TeP5559n69ate2UM27a59957AbjllltIT0/fK+PsTTrF3lAiOZR578v/sHTjfPd48hFnceKoczul77mZA9zHJ5W0nbRQcuAjfEWOdWHjseZPqGOHSpO2tSMVGNs/xNP74r02v4OGRtFLaKB6EYpn/85HskcoWYOdB7EaAIyyWWglZ6D4i/bjrA5cYpvfILr6UQCU7OGo+RMwtr2LHa3GrF2DsfUdt64d3IpZ8cVBZRdpBbeBoqH4CtuuLJFIJBKJRCKRSABQFIWZM2fu83Hz8/PZvHlz2xUlEslep3///jz00EOsX7+eLVu2UFJS0uljbN++nTPPPJOpU6fygx/8oNP73xdI0UsiaSDVTnmbvZfr6+GSk93HYVPu1D8ksIz4Y5H4NSs8OSmb29HKzp7RQYne60L0Xhd1em49yf5BzRqM1u1MjC1vgtDQe0wluuoRlLTuePpdub+nd0BhBbe5gheAVfUtVtW3AMQ2vkhs4wsJbSLf/oFooAee3hehFU3eq/OzbbvDn0vbMgh+2pR7QO99GZ7eF3XW1CQSiUQikUgkEolEIjnkmTZt2l7tv0uXLtxyyy17dYy9zR7bG0okhwqrVq2KO25c1GsZLq6IzvvYVOlp7uNrhhx8oaJ7C9sMY1YtoX7WNOo/PoXgvGsJf3MHtlG/v6fWNnZL0UtNqKIVH4/wFadob+6FSR18CKFIwesQwzvgx3j6XQW2QXTVw5g75xHbNGN/T+uAI7y44cJSS/KbYEXwDv9tQrHW9TTs4CYiS+/GjlbvlXnZRpDQ/J8S/ORU6j8+BbN6xW73EV50Y9xxbP2z2PI7TyKRSCQSiUQikUgkEkknIkUviaSBtWvXpjjTMtJr9z82xtjjEspW+eNFj+G5ekKdwxWrdg3hhb+CWBUAdv0GzIrPMUo/2L8TaweeQT9HLZqMkjMaNXc0dmgbVrgssWKL95HeYyq+I+9H73nBPpqpRLLvse0WnvN61v6ZyAGMktbDeWA05Y9UMvrjGfBjAse+gpY3FjV/Qlwbo/zzhkcWVl2q37I9wyj9H1btavc4/NX12LbVbtHKtkys6mVJTuyZ6GXVbSC2+XXMXYuxbZtY6QeEFt1MdMMLMteZRCKRSCQSiUQikUgkhyHS3vAA49tvv8U0D91dz9FolB07dlBZWYnHc2Dn6InFYixevJiheZMZknucY3No22AKFi9evFt9pfUfw6j5Tb7Lu7Q0XiyMz79StXYJu9froYs/tpZuScrLNi2mfGfvfT6f3UOjR/VKvKaTt8vctZDt2yqp9Y6Kq1Vs5qNpHmwEoLKzMo9wXRjY3vDvwGBff2a9xma61D5HrXc0EbUYQ8kmrPfa6+NKOg/FCpMVmYcgRkzJpbj+JfdcnT6U5vFLdqyOxYsWgYzqa8b3KPIYZEYXuSVr1AswK9KholF0Ohs1+wR6Vf0FhSghOwtdxAjpfVizMUYk9k2nfG6FHaGg/i08VgV+Y0PC+eAnpwGwJeMKQnr/phO2RSC2GkvoRLTuZIc/J6J2wc64im61T8T18fU3SYSwduI1NtOt5nEUnAjbmMhEt528cVblYsq2raUicHqH+5dI9hUH0/WxRCKRn1mJ5GDkcPjcqqrK8OHD9/c0JBKJ5IBAVFVVyW2wBxB9+/Zl586d+3sahyX33HNP3PEzzzzD0qVL97jf7xZm8PLY3gQ0J7Jntb+Idb4ivj/4R1R4Mp1Kr98NM/+5x2MdKhwzPJMX/zAkofypd0r53VMb98OMdo+lz45h+64og3oEAPj822rOu305ANnpKn26+tFUga4KIjGLLeUR7vtpX/p3C/DCR2X85YUt+3P6+5X3/zKc4X2abD8/+qqSy/60cj/O6PChb1cfPo/C0g3BDveR5lNY9e9xrdYJRUyq601q6g1q6k2m/m4ZMePwuhTxaII+XX2s2xYmmuS5qwp8/5Rizjwmjyumr2RntZGkF/jecfnc/9O+KIpgW0WEKTct4ejhWdSFTD6Y37H8gD2LvIwdnMGCFbWoiuD+n/Vl9ICMNtud8qtv+XadY0H7xI0DOG1Cbtz5a+5ZxYKVtXz/lGJ+NtVJtHvcTxezZmu4Q/MUAv50VS++f0oKq1ggGDbpf9H8DvWfk64RipqEo4fXe1MikUgkEolEcnCSl5fXioORRNJEeXk5BQUF+3saEkmHaO/7V4peBxiHS6RXUVHRAbW7xrZtFixYEFc2bNgw/H7/Hvd9zH3XJ5Rpk5+PO/59r2om50T3eKxDhUBsFSW1/0gor/JOoDzt7H0/od0gPfI1xfUvIFrYYm7K/Ak9ah5OqB9V8gnq/ciOfNGs7o+JaD32+lzbw77+zBbVvURmdKF7HFEK2ZT9i70+7uFOXvA9csNONGq1dwxlaVNbra9atWSFvwBsqn0TMBVHwE+LLic/+BYea5dbt9YzgrDaDb+xgfTYMlbn3rXXnsfBgG5W0K3m72gNEUkAIa0n29MuwFBzW2mZHM3chW7tIqx1xxZedLOMntX3sTB0Nr6CUbv1uc0Kz6Uw+IZ7vMt3LGGtB6odJi/4HlG1mHp9IBGtKxnRbwmrJfiNdWRGF7vPw2+0vjEhquSxMetXHY7uE3aULrXPUe07Ct3aRVZ4HlG1gPRYU8RYTMlCs2opC5xNjXesO1ZW+HMyIwuJaF2o8J8O2ASMNdTrA7FFw+tkm/SvvM3ta0fa95w+JJK9yIF6fSyRSJIjP7MSycHH4fC5lZFekvYiRS/JwUx737/S3vAA41D/gQqHw2zevJnu3bvj8/n22biWZbFz504ikQgAHo+H/Px8FEVxz7cUvQYPHkx2dvY+md/lEweR7ZUp9poYSWR1NcbmV+JKiwadTkneyP0zpXYS3bCC2LrEvQT9u2cSSRI46NXB00zwAuitfYFv5Jl7a4q7xb7+zIaX/hdzR9OxTzMY3teJMlEz+u718Q9HrHAZoc+b7FezIgsoHnMDijcvaX3btgnP/wlWeB0A+cpK7OBWALRuZ2LU7Yqrn5WmUdDvNCJf/w6RM5qRI0funSdykBBZ/ThGdU1cmd/YSO/qu0HLQEnriZLeE6H60HtfilDb/tzZVozgnEsgVu2WHZExC++I77f6ubWNEMaOT8A20YqOJ/jFne45vfel5K5/ruEgGxQbzVhLVskY9J6nEvzsSVpmZGtL8AIIFB3JyMGj2qxnG/UILQ07Vkd09aOYVUvQunwHo/RDbGM7GZoPoaVhBsvx5/TCbBYkr1vO69Cj3wiEYiPSumNVfktk2ZsA+Mwt5Bf1xtPvh8S2VhLb8g/84x5FCEFo0S00zzxXVP8Kvcd+H6EcmosjhzpOXje7Q/lY9yX76/pYIpF0DPmZlUgOPuTnViKRSA4vpOglOeQxDIN3332XHTt2xJXn5+czZcoUdF1P2ba8upQXPnkI0zKYNOw08jKL6FU8qFPn98rJeQe94GVWLcE26sG2wDZRMgei+PZs14gQatyxWnQ8Wt6Bt9s+tu2/mLsWAjbYFmruKJSsIVjVzfLUaOlgJ4/gtCMVCWUi7UDPW7b3ULMcW0tzxycA2NFdhOf/BOHJIXDMf/bn1A5ZzLLZCWVW7ZrUold4B1bduqbjBsELwNjyZmJflQsJz18Iejbevt/vhBkffNi2iVnxBdg2drQSz6AbEKqfyFJHZFIyB2LVrASjFqt6CVb1EhAaep/L29W/UPQ4wQtAMxK/W1oS/vaPWJVOZGV01cMgVDwDf0p05YPOd5PiBSsCsaqmRooXoaWhdTsbY8vrzvj+Ltih0nbN1TPwuqTlthHEjlYhND/B2RcmrRNb/y/3sVX1bVNbM4x/3GPEtr2LVb8Fu349drSSyDe/R/i6YJv1EIsXGmObXiK25Q3n+QFW5SKUrKFYlYtoSWjetdihbWglp+Md+FOnfrgMq2oJatHxCJmT7oDDtm0iX/8Gc9dXACjZw1F8RaB40HtMRQl03c8zlEgkEolEIpFIJBLJ3kKKXpJDntLS0gTBC6CiooLNmzfTp0+fhp3A8Qgh+NtrN7vHr3/+D/Iyi7j+3LvbP3h9bZtVTiw5+HcZRVY+hF2/wT32Dr0ZxTd5zzpVPaD6QSiA0q5oh/2BVbsas6wpSkZ4svEO/BmR1X9vcNQSoPqxbStlHwAi0B07XAZWBDXniL076QMYvdsZ6N3OwCw5nfDCX7nlthXbj7M6xNESbVyVjH4pq9uG870mAj3ADCYVblsiAt3wj388Qcy2bRuzfA5WqBStYCJKoGQ3J39gY9s2dniHE6lUMc/5TjNDmDs+RSuZ4tazahLz1ikZ/Rwxq52oeeMwd36ZMH7KuUUrXcGrqdAkuvJBAIxt74GeBUIFsyHPm1DQu58FgHfAtRjb/4en35XoXU8ltPDXcUJUc0SgO57+10CsGqF4MKuXYZbPIbbJieZVC47BLE8UX1Mh0nq5vzlKel/8oxtycprhuOcUOP5diNVghbYR/iqJTWqD4AUQXnyrM5e8sZg75yO8BdiRcudlCW1zXpOt7+AZcB1CCIQnj8iqR2HZ3QSOf69V4cusXkH469vAqMc3avph/R2/t7BC28G2EP4uAIQX34JVubjpfNW3WDjvT2Pbu/jGPICaOXB/TLVNbCMEqifh+1IikUgkEolEIpFIJO1Dil6SQ55QKJTyXDAYTHnOShKZs7MmUTxLSTRC4LdXtr/+QYwQSnwGqzYEnvbg6X0Jnt6X7HE/e50WlknG1rcxtn+MEuiGrXrxDbsN4cnGrFmF1v1c7PpNmLuarDSVrCGAcCLlABQPatbgffgEDlBaLvZL0Wu3sM0otlGLHa3EDm1HCXRDSe+VtK7e9VT0rqdix2qIbngBvfvZbpSXHasDbITuWExG1z1HbIOTk9AObkJ4kkeDeQb8mOiqR5rmE9ySdAE3tuHfxBos9GIbX8A/7rE9jhI9ULBtk8i3dzhiVwNqzijMis8B57uiNZTM3Ysq9vS/hlCj6CV0ajK/S05rEUhaOsJfgpI5EKwoZvlsRKAEJWOAG2kZmPAEthHCrPoaofpQ8yYg1CabP//oezEqvsC2YngHXU/oiyuSD1V8ElreGPc4uvJhrLqmJNvJBC8lewRWzfLEz76eBc1+cbzDbml6DQbdgNb1FKJrnsKqXkrwk9NQsoZiRytR88Zj7pxHW5g756NkD08p4Bnb3sOqW4ux7X2EvxjbqMXY/iF6l+8krW9Hqwl/db1zoPowymajZA4GRYuz3LOC28A2UNIOjHyOBxOR5fdjlL7vHou0nmhFk/H0vQKzfDZW3Tqsuo3YsSqwnPypsc2vow69aT/NODnCimB+fjZBQO91EWr+eMxdi1DzxqFm9MG2DMyyz1DzxiL0DMzaNYTnO5GTeo/z0Pv+MEF8tSI7sSM7UdJ6HLCbhyQSiUQikUgkEomks9kroldVVRVffPEFW7dupaqqCsMwuOmmA+vGUiIBWLt2LX6/n4yMjIRzMWPPFtm1eR+j7EwUyb5qtvD8/QGBPRrjQMC2jDirMwCrftN+ms2+xbZt7FASIdQMYtWuaqhjIQA1cwBq5gC3ihPhYIOeCUYIo2IuSnof9JLTXIHhsEY0E72E4kSbSNpNbMsbxNY+FVeWdsL7KWo7CD0Tb/+r3ePohheIrXsWsNF7X4Le7UxiG+MtJoU3D9uoRSuZgprRn8iy6QSOe91ZwG+BbYbdRVezZjV2pAJj+4dNFYx6zJ1fopScvpvP9sDEqloSJ3gBruClFZ/kWB7u+ARPv6tAqKgFR4MQGKUfEVv3NJ4+u2cFqQRK8I64A2PL61ieIoxYIea3txD25eLpfw2KrzCuvlB07NA2zFCTPaUd3Io++NdoRcc7C+tCIPRMFP/JycdM74Wn4TdNBEoITH4Tq3olSuaABjHoExR/MWrBMfGvTbjpe9Mz8OcYpR/gG/l/2JGdRJbdjVW7BjV7KGC74pNn0C8wtryBb9RdhBb+EgC95zSUQLem5yQEatYQ1JwRWNVOEsXG/20tHe+IPxD55nbU/InYRm1KYcvT94co6b1B0Ql+0vR+FJ4comv/AUYdqH7UnFGI4pOwqpZgF5/obACxbYwtb2CUfYaSORCzoln0nRnGjuwk9MWV2JEytC4n4xl0PdFVj8SJoIHJ7yCUQ+c7z26wPsaKEfzsXLc8MGkGQk/HtqJYdetR0pxcdrYZJTjnIud1hlYj6cyalXGCF4Bdv5HYun8SW/dPtOKTMHfOT2y34xM4gEQv27bpsrVZdHN4B+EFPwcgtu4ZPAN/jlm52I0sVwuPi4syj216GeHvilZ4DHasFlQfoTkXxY3hG/uwzI0pkUgkEolEIpFIDgs6VfRasGABd999Nx999FGCpU5L0ausrIyLLroIy7IYO3Ys06dP78ypSCTtoqysjI8//jjpOXUPF5y0+TOTlt/R63vu41+MOATEDdtIKIptfAFP38s71p0ZdnZiCw0UDYR2wCSgt0KlWLWrEd58hJ6N0NLajBwQSvKvWdsIuhEzAFq3s/EOuLZT53swo6T3JHDc607El81uLQDbtu2IC2YYtXASQvG03egQQ2iJgrptGSnfjwl1jXpi655xj2MbnnfyrbWI4rRqV+EbeRcIBaNiHv6JzyFUn5Mvp8HKr9mk4vozK75wj5WcUagZ/ZKLyEmIbXsfY8enKN589N4XozRYmh1IGM2eXxyKjmfwDcQ2vow+6h7UnOFxpz29LsDT64IOjanlj0PLH0eotozsBVeCHcWshVDFPNKOT4ws8x/1DKG5TeKad+gtqFkdz1spFI/7fITqxdPzvKT11NwjmxbshQqKTnjRzSjZw7Bq1wAQ2/AftOKT8B71S4SeRWzTDLzDbkPoGXgHXY8S6IHQ05P2r3c/F6tmZUO+Rccq0nfEH7Btm8CklxB6Jmb1CiLf3oEd3ZXQ3o5WuQKt1v17GJtfaSivxDv0ZiJL7wIzFB+tp3oxd36F3UxEjMvt2ECj8AlglH6AUfqB8zJ48rCjOwGIrnnikPk9iG2aQXTds873QYu8c+FFN6KVnEF05QNumaf/j4iufjS+3lfXo3U9HQRoRcfH2X4K1Yfwd3HEMiuK4u+KFS537S/jhPVmBCbNACC67p+oBZNQM/p0xtPFqt+MWb0cxZePkt4X4clqVzu7LP5a1KpbB4pOYOKzGNs/inuNgDjBq5HoygcS6jXH2P6hFL0kEolEIpFIJBLJYUGniV733Xcfd955J6ZpJgheyXZnFhYWUlhYyHvvvcfSpUu56aabyM3N7azpSCQureU0aQ2P7u1QO2XLOjwvP4n2deKC57UDruC9vJH4VcGWS7qgKq1YTx0sJLGB3BOMre8QXfOEe6zmjsY38s5OHaOjhOb+YPcbpYhQ0ntNcyzFqpeiZAzosEh4qCKEiq0IsKJO9Meqh9F7X9ou68fo6kcxtrwJgLLtA/yjD85NFbYVw9y5ABQdNXvYbllTKf6uCWVWzcqG6JnWMcrnEFnm5EhSCydhls0C2yK8uMlGTskc7FjPKV6s8HaiK+4HoaF3PQVwFqI9/a4iuvJvAHiH3BQvuLUQIq3KRViVi9C6nd3q3GwrRujzy7CjlU47wKxdjX/cY63mVNofeHpdiLH5tQSrPOEvQQgVT69pe21su+xjFDvarMDArFmJWT4XvecFiIY8bkL1ETjmBYQne6/NJRnewTcQbFi0j674K56BPweznljph2hdTsHT7wqsuvUIbz6KvxgAT59L3fZq1pBW+xd6Br6Rd2LbZpytZvN3iJo1CP/Rz4NRR3T9c03fGel9UfPGuvU8/a5AzRrk5J0rPgnFm4uacwTB2RfGjdnYHkArOR0lczBa3hiCs9v3d24UvHwj7wQtrV1tDhRs23Y/f1ZkpxOx6e8Kqo/omiedSg22glrxdzC2f4Sn3xWA7Yo0SvYIhOpLELzA+e4yhI5VvYTo8vtIO+E995yS1hOtcBK2ZWBHdiK0AP7hvyW26TWs+vWo2SPQS07DjlZj1qxAeHNR0vu5841teJHY1ncIjP876BmEF/8Gq3IRSuZAfKOmg+J1bEorv8Y3+h7UjL6YuxYS2/Qq6Bl4+l3p2sGaNSvd6CwA75BfoxWfiLFjJrEtb4EZQu91AVrhsc7Y2z4guuKv6L0uxq5aEf+c69YDJLzPhK8LWuFElIwBRJb+ud1/I+EtQM0eBjjf8Xa0Cr2VqFqrbh1m9XKEr8iJaGzYeGLbNlb1UqzQdrSCoxAH2XtVIpFIJBKJRCKRHB50iuj1xBNPcMcdd7jHAwYMYNKkSSxcuJBFixalbHfxxRfz3nvvEYvF+OCDD5g2be8tAEkku0uHFlBtG/8fr0OEk+cKO6p6FU92PYFL+gcODcELkubvEmk996C7eFtJc9dC6j85rSGFi4V/4nMHTc4fJWsIKMnFU6HoDYt+kkascDl2rMaJ7BMK0Q0vYu5o2v1u7lqYYNFn2zZYsbg8Q2bZbMcS0bawqr7GCm5zIo8OImKbXiW65u9xZW3ZEzZHyRnpPm4UrqJrn8bT9wdxwpdthoks+RMoXnzDf+MIXt/+0T1vls1K2r/wFUDNcrAijuAFYBtx4olechpal5MBKyHaLqXI0mBn1hKrfiNG+RdYtatcwct9DvUbMTa/it7je0nb7gusUClWcCtq5iDsSIWTw6/gKCcnTzOLQyVrCN6hN+/9CXkTc62FF/wcrfgkYlveRAl0wayYh7H9I0BB7/uDlFFZewOh+ggc9wZW9TJH2ErrDoDeY6pbR80ZsefjtGGLKoQAPQPvgB/j6fMD7Fg1wlcU9/svhIJWOCm+nSeHwDEvYFYuJrr2aexmdo1o6Rhb34Gt7xAFlOwjGnKTRRHeQkSgK0ILYJZ/TjKiG19GSe9FeMHP0Xuej97n+20+j32NbUacKFwrRnDOxWDUEZj8Nna0ktDnlyZvpAbQCo9xI9saN7d4+l9LdPVjWFXfgJ6N3utCYhv+k9g8fzxW9RLAJvTljxxR1FeE3u1M1JxR2LFarOAmhOrHDpeh9zw//u/oyULLHx/Xp1H2GWBBrAaj/HPsaBVWpXPfYtWsJPTFlQhfoRuxF57/E3wj7yT87f+BGUTvczmxjS/h6XUh0TVPNHyeHJSsIUSW3YPw5MSJU5Eld6Ic1R9si+iKvzrPLWcEZvE5bF//FUXia+zt76Z87fXuZyP8XTC2vtUUddgM77DbUNL7YpshYuuedaPR7Ug5wleIWbuWyPK/OnayVUvwJbF4DC+9C3PHp+6xZ8CPMcrmgBBYlYvd8uhyR6RVc0ennK/k8MOOVoGeecC4NEgkEolEIpFIDk/2WPTavn07t99+OwA+n497772Xiy5yPOR//etftyp6nXTSSXi9XqLRKLNmzZKil2Sv0NFIrw5RW51S8AIwGhauPOohIniBs/DVAjX3yI73l8QuMV5Y24d/zz1E735Ou+zkzF0LCX/zB7AibplvzAMovqJ9HoGxP4ltfAlj61ut19n2AXpXJ7+QWfktkaV/xo7VoHU9Fc+AHzk5dWK1ce8Z26jfq/PubKxIRYLgBTiCoJ7Zrj6EEPgnPIlRPhc7uNnpt3oJ4cU3OzmUtr6FbQTdcyKtFwDG1qYIChRv3HuyOWrOEU70ULOFe73HeQn56FK9//WSMzC2vImSPRwlvTd2rBbhyXX/tnHPO1qNsf0jYhtfiiv3Dvm1G5EWXfME0TVP4Bn4M/SS01p5ZTofY/snRJbdTcvvJjXrcbxDb8Uom4UdrUTLG4vSLKfj3kQo3qTflMKbj7Hl9RbCoUVs/b/QS05Paou5txCqFzV31D4bry2E5ncj4NpV35ONVjQZhOoIx420EG6tqq/xjb4X4S9GeHKww2WE5l4eV8c38k7Ci28FHPu+RjEktvElhCcHreupuxXpubewo1UE51wKdsyJ1rSaogkj3/4BO1qNCHTHjuwEs8W1kBl0Ba9GvMNvdwT0RmJVxDb8B73P94mt+ycAwt8FO1Qal6OwMQrKDu8guuYJ1MLj8A27hd0htmlGUxQaYIe3x21SEb5i9N4XEV3+17h2jX8n5zmFUHNHJ43mc4Wyxbci/CXYRp1r7xhacANa0bFNY8dqsWtnYXj6IfJ74MkbgZLem8iye7FqVyHSeuHpcynmzq8wd32FCHTDO/hXCE8WSkY/rJrVRJY5Ec3mroUYpR9g1a7BP+FJwl//Fqt6Gd5htxJd/YST464hQt/c8Qn2kF/HiRNmzco4wQsguuqRlK9jeMmdpB07I+V5yYGJbdsYm19xPwNK1hA8fb5P+OvfgRVByRmN74jfuxtWjLLZTgRn9nC04pMQQmDHaohtex+rZhVa4bHuezq6/l+YFfPwjbwTJa07thl1ovZjNRjlc1DSe6PmjjrgxHyJRCKRSCQSyaHFHote//jHPwiFQgghuPPOO13Bqz14vV4GDx7M4sWLWbYsMe+BRLI/SRbplZtR1HqbaLjV8y8UTQTAewjd5wnVlzz6pp3ENr1CbMvbCF8B3kHXg5VE9IrrPDGybJ8h1AQ7R++I3xNZfj/EqhKqG9s/wo5WO5EV6b2c/GSKjpo/Hq1golvPtq0EcSG84OcoOSPxj7qLw4cWf9skr3d0xV+dxeb8cURXP+bm4zG2voVWfLxje6Z6wGgWMZhCuIkbObgF24wihEAESvZrHrBkeYAAwl/fjqf/VW1au9mxOsfGS89CzRlJeO1TKDmjAQurZhV2pByrZmV8m/qN1M+6IC7njlY4KWU+HGPru3iH3UoktAMruAWt+AT0Pt9PWjcZSlp3Ase9jlW/Eat6BdEtjqWZufNL/GMeiBNfjIq5CYIX4OQJavncU0SK7U1im18hpRiv6OhdTtqn8wEgZyxVOReSXfkf0NJRMvpjVS9rsDWrTKxvRRxRdR+KXocKav6EuPx1Iq0Hnt6XEFn5CIo3F63rqXHRlcJfjH/cY0TXP4sdq8c75FcovgLSTngf2zaJLIm3rIuuftyJyBn+2336vBqxYzXY0UqEtyBe3GkmeAEo6X0wyuegdz3VEWxWPeqK6o1o3c9BzTnCycfm7+JeZymZA93vJCWjP3q3M/H0arL1q//4lFbnKLy7b49uRXaBlu6IlHo2SlpPYqVNkVp2eHuT4NUQ1daS2MYXQfGgFX8HK7jFiehrgVo4CSwTrct3AMuJpI1VYVbMcz6XtauJLPk/yBwOWf0Q/i5oOb0B8I/9W1xfWsHRCf0rgW4gNDz9r8WsXo6x/WOwIvjHPYLQ0vAf2STaRVc9mvCbamz/EDV7OJHl9yO0NKe/3cGow7YtGdVzEGGFyzF2fBovJFcvI7yoKerPqlyIsWMmepfvYOyc77xHAUo/ILr8Xnyj7yW67lmsqq8BMMtnY+5agKffVW6uw9DCX6F3PycuP2gjet8r9ml0sUQi2ffYZhgUXQrcEolEItlv7LHo9fHHjvVUly5duPzyy3e7fe/evVm8eDGbN29uu7JEsg8xrcRcVf1LhrfeKJp6cX2HnsknOc7Cl36oWBumoL3WkGbNatfiyA6XEln5IL4Rt6N1O9OJ+DLqCH354xat9m6kV2zTK5jVy0HREEJDLTjKXWgKTHoJK7jVEa+Es+geXflQnFDQHLPiC8wKJ7ebGdzklgtvHjQTvVItFtn1h8b3omNBGG248WllYayFoCk8udiR8rgyJWe0Iwrlj8OqWxt3zqyYh5o1BKF4sGkW3dVicdYKl2OHd6Bk9Eeozs7+yNK7sWpXORW0NHxH/LFNcamjuFZ4WUOSigxm1RLUgqMxy+fEt6tZnnThNaH/+g1Evv5NXJlWfAJq7ihCcy5GqEmiWRRPwvs4leAFoPf9AUqgBP+4h+Py+ewOQvWhZg4k/NUNbpkd3Exsy1uoWUNQsoc675dkQpaW7lrKBY5/j+AnpwJg1a7FjlZiR6v3WVSVVbsGALXoeMwdn7jlRvlclPQdaPnj9sk8miOEIJg+kbzBF+Dz+YiseACrclGcCOEdcQeRb37n1PcVubmzJLuHUHR8o6YTW/csKCqePj9ASe/l5m1KhpLeC9/w3yX2JVSs+o0J5VrRcUSW3YtaMCGp8LG3MMpmNy12N0N4C7EjZXFlsY0vAk7Updb1VOzgZrQuJ8dFd+ndz01qT+wf8wC2UY9tBJOe9w67lciSZrk9tXQ8vS/GrPwGs2KuE3G3m6g5IzA2v+o8H6FiVi/D0/dywgsWNlVqjHZt5XtXKz4RY9t7CeUirRee3pegFR5DbNMrRL79Q1Ob7ufi6X0x0VWPYtWudurvrtjUDMVfjNL9bPTuZxNZdg9W3XqU9D4J9fxHPU1w5tlN7XJGghWLz1eaNw4R6IYd3NKusb1Db034XbeNEKi+Ay7PogSC867Frt/gHmtdT0XNP8r9LWiOVbsWunwHNXOwK9A2El74y/jKQsEo/cDZBNBIrDqp4AUQW/sUeo/v7bZYatsW5o5PsOo3oeaNa1ee0o5iG/Ug9Dj77I5ghcuJLJ2OUL1oJaftte9w27Ywtr6N2hBBv3fG6Nj1nuTwwQqXEV37TJw9vXf47+I2e0okEolkz4lGo0yYMIF169bxz3/+k7POOqvTx1i4cCEnnHAC2dnZLFq0iJycnE4fY2+zx6LXhg0bEEIwfvz4Dl0EZWVlAVBbW7unU5FIOpVZ3ybarLX1HhfB5FEG1aqfX/a7xD3eVp8oqB2OWLWrULKGOjuLbROjbBZC9bk2Tradj2/sQ4CzoGaWzSK68kG8Q36N8OydL1yzejlm+Wz3WPiKoOEGVWhpqJkDADB2fOYKWo14h91GbMO/XeullCRYQiZ/X9nRnXF2fgcjthklsvRPmBXzEGm98I34fSuL66IhussCbNSCo1CzR8QtulqVC1HSujk5I1q29uYDDQt5Rh0IDRQNmlkCmrsWE/7mdse+J703viPva3i/NRNTjXpi6/+NOjJxsXdPccb/nZPfx1eMf+xDCD09ro4d3IK5a2HyDlRfQySlnVosTfLaRFfchwg4eZNEoCSxUTui4RpRckbH2dLtyQKIbZsJYmds3dPEgMAxL4AnGzuW+L2qZPRDLzmdyJI/EVv/XNNcVC+hr36Jd/AvE9rsDezmkaktxLnYumfwH/XMPplHW+jdz8Gs+MKJ8hIK3sG/jrOe9I28s5XWkrZQMwd02veFp//VRL5uiupSC49z8jbZFsb2/yHGPICaObBTxmqLxnxR/vFPEFn1cEM+JyVB8GqJse09lMxBeAb9HCVrCFb9RrTiE1vNxym0NISWlvScVngsjPBils1C+LugZg3FCm5xBK/ikzr0eqh5Y9F7XtBw3eFF73YWSloPJ+IuVotZswolvRfCk4tZ8QVW9TK07mcT+eYPTRskAJLYTvrGPoSa0a9p/t3PJbbtXZSMAWh5Y1CLTnC+N5tdC4iSqVCW2h67PdixOtSi4/Gk+P4Tqg+9x/mYu77Cd+S9CNWXEEUnfIX4B/+S8NK7sKO7sEPbE34flMyBWPWb0bqegpo/juCcSxD+Lk40opZB8LNzAPAM/Cl6yemJ84xWg+o9ICw7D3Ws+s1E1z6FmnskSkb/OMELQOt6Cna4DOHrgh0uBcWLd/hvMcvn4GmI3rZjVSiZgxzLbm8esc2vY1bMbeqj21lYtavxDLiO8MJfomQOThr12IiSMxKrcjHG9o/Rik90rBJtm9jaJ4lteQvUAIHxjya9zo9t+Dex9f9yHm98EbVoMt6BP98ta9pGouufd68f9J7TiG18wXnc+1KwLWIbnneOe13ovhbtxbZMwCS69mmMza85hWoAve8P299HtBLbjKL4E11GbMvE2PoWZvVS1OwRqAVHEfn2TwhPFtFVjxCY9HKC3XSb49k2Vs1yrLqNqPnjULx5mLWrsUOlaIXHEl3zFLFNLwOg9/l+XDSuRNKI4ivEO/gXhMPbXeeK6MqHUDIHIhS93TbtEolEcihw/fXX88wzzwDwxhtvcNxxx7W77ccff8y5554LwDXXXMP06dPjzj/22GOsW7eOIUOGcOaZZ7bZ31dffcW///1vZs2aRWlpKZZlUVBQwIABAzj22GOZNm0a+fn5cW1Gjx7NiSeeyEcffcSf//xn7r777nbP/0Bhj0WvmpoagA4rfpGIcyOl64l5gSSSzqCjOb1WbF6cUCZSiBPu+cryhLJ7uk/htj4XYDVboC4LSdELHFseK7gF78DriJV+mLB4JISCmtEPs3oFZtkswMlXEd34Et7+1+ydSbXMKZYkZxmAVbcOz4Afo6T1xCifg1k+FxQvauFxbYtexIsVSoOQlhTj4N4QYFbMxayYB4Bdv4HYljfx9r86aV3voJ/hHfQzp26DsGNVfp1Y0TJADaB1PRWj/HPUnCOwwztQ88ZiG/V4B/8CbDPpglpk9aPuAp5Vt57gzLPRupwSt4MZwGqIIupsomufciPP7PB2jNL/ovf4XlwdrfiklKKXUP1EVz2Cp/9VIJLvPraTRR7aprvY1XgTquaORngLUdJ7Y1Z9kxBZJrz5eIf9BswgVqgUs+IL1JxRaN3P7jQrq9YsT6z6jaiebGwriiMMN32X+4beBFoGatEJxDb82y1vjCoxymeDUFGzBnXKPFNi1KGVTMGOVrmvn0jrgV3vRHYeKNFTSloP/BOfxarfjOIrQOgZ7nvM0/9HKMmEUMl+Qcsbi3L0vzF3zkfJ6EN4/k/jzkdXP47/yL9iW0a7ckZ2FNsIub+HoXlXNZ1QdPc71DfyTqJr/wFCwzvk12AbGBVfogS6oeaNQQgVvWvr1oTtRcsfj5Y/3j0WvkL8Rz+P4s3rUH9CqHj6/gBP3x8kntMz0PKacpNqBUdBwVEA+Eb9GWPHpyB0tOLjnfpahpPvKHMgnr4/SPjtEULgH30v5q5FqEXHNW0UaLAa9I9/nKiaB+yZ6CX0dLS8Ma3W8fT7IbZ1CdgWtm3hP+qZuBxzxta38fS5DP8ox2bTrF1DeNHNrqgfOOY/oGcDNhj1buSYHakgOOt8vEOaLPKiKx9EKzreiXqvWYFWcDTC34XomiewqpfjHXYbatbgPXrOktTEtv2X6Ir7AOI2aYlAw8Yho47wgp+75Vq3s7BD27AqF6F3P4fwohuxglvxjZ6OsfWtuJyrwpODb8wDhD6/DGPLG0BDNLoZalXwArCqnfPR5X8huvwvSSpEiSz/K74j/phwSs0fjx3agbH9f87z2vEpERR8Q28EHDu10BdXIfzF+Eb83tksUDEPLW9MXI5cK7glbsNMo+AFxJUDxDb8ByVraJufLaffbYS+SCJsCR3fiNsReiaxza+BmoZWfDwiyT2GHa2Ks5LVe0zF0+9KbDNMdM1TqFmDiG74jxuNaZbNglUPx/UR3fACetfvYpR9hpo9HDXnCKz6zURWPohV9Q1o6QSOeSHuNyS64n6M0v86B/EO2Fi9NrqCF0Bs3T8Rqh+9+9nYtoVdvxHhK5IWyYcptmWCUJzczNs/wo7uRPEVo/e9AiXQFatmNaE5FwOgFkxMGukukUgkhyLTpk1zRa+XXnppt0SvF15ouja58ML4jSa1tbXcf//9APzqV79qdRNyJBLh17/+Nc8991zC2nh9fT0bNmzggw8+oFevXkyZMiWh/Y033shHH33EM888w89+9jO6deu4O8X+YI/vlrOzs6moqKCqqqpD7bdscS7YcnN3349fItmbqGrix6Nrfq9W24hIfE6vmqwibumbuBNuUhdvQtnBjlW3DjtW6yyu2zZKoKQdC74KxKoJzf8Z2DHQku9KjDXukmzA2PLmXhO9WkZvxdY9g6dXYpJ6O1JBbOMLeIfdirHlTYCk9jDJUHOOiDtOtbsdWkSSHIRElt8bd2xsfjWl6NUc54dbOLlyWmIbxDa/6lpKmWWfARCaeznCW4iaNwbPgJa2mA1Nk0RBGaXvJ9YLbiY451KEnol/3MMJ5ztKS3EttvmNONHLrF7uWn424hv5Z8KLbwEgNM957ZS07mglU1KKT8KTgx2rccQ/X5FrBQjOAg44ArKSPRy990VY4e34Jz5HdM2TmLu+Qs0ZiXfwDe57U9RvxNy1CK1b6jE7infoLUSW/jmh3Kpdg5pzBN7+V+PpdyUYQWyjFhSPuwPcN/RGjMJJxLa8hR0pcxeB1NzRhL+6Hv/R/0Lx5if0HTdOpAJz51covgKUnFFxF42OvZHm2mC2RHiy8Q68zqlrRYltehW95wUHpP2PUHTUjCbLMyVzoLPo1WwhUHJgoHhzUbp+N+HGROtyMkrmQIKzL8SOVqJ1OxNvw3edbdQT2/ouepeTEZ6sDo9t1q7G3LkAvSTxpgcgcPRzTo6vQA9HzMkdHXfek9azw2PvDkqg6z4ZpyVCS0uIXvL0vgh6t57TWHiyXZHMbTfwp84mDYBw6zlhO5PGnJW2bRL+6heJ55vtxFcz+hE46h9YoVKU9N5NbaM1BGdfENdOKzkdo+LzuLLgZ+e6j41t7+E74v/AMrAjFYS/uiEhJ6ykc7Bt2xW80NIce8LKxc65ZtaVeu/LQNHR8sejpPVwy0MLb3SvV8LzfwpCiYvK9o9/AqGn4zvyfiLf/gHP4F+h5R2JUANElk1H73M5erezQNGJbXwBc+dXWDXLEZ685BtzWqD3vsS10jNrVhNd+be46yety8kY2z8BO4bizXdy49pmMxG2nOBnTddWUeIjtozyuewOdrTKnY9tRYmueQozuB2vcgTgRNFbwa2Evrgioa2S3ge9x1TMmlXEmuVNi674a9L3f6Tx79ZAbMtb6D3PJ7zkTudvqGhghglMmoGx/SOiqx+nZU5cY/MrGJtfcdqDG3WuZPTHqlsHRh3BT6cQmDQDoadjm+EmwSsJsc2vONbzQsUo/R/eAT/GjlYSK/0f0WbX+UrOSHxH/AmhHHo5nGzbBttIKlQezsTlA26W/9KqW4ve+xKElo7e/RxsM4ix5U3M8s8JzruWwPjH9uOsJRKJZN8wYcIEevfuzfr163nrrbf4y1/+gt/fdnR6fX0977zzDgCDBw9m5MiRcef/8Y9/sGvXLrp168bZZ5+dsp9oNMoll1zC//7nbBY69thjOe+88xgwYABer5ft27fz5Zdf8sYbb6TsY/z48YwdO5b58+fzt7/97aCL9tpj0at79+6Ul5ezePHi3W5bX1/PV199hRCCQYP28m5syWFLRyO97BaWWwDDe49PUrMZLUSvJSI7abXLB6YWOQ5WnMXypugUT7+rUFpEsLRE6Gko2cMBBYRIuUPQLJsZX2DvvUg5EeiB3Sz/FppjPRfb9CrGzi+dyBShYu78EiA+z0hr/XrzsSMVaCVTkkefaOnJcxe1jDw7yFDSesYLPeru7QJNFq2l9/m+u2OwJXakDHPnAkLzf+JYOXU7C634hKbhMwe6f7v4gRTSjn/XsR9cfLNTpgWw6tZi7Pi0QzljkqIGwHR282vFJyYKvWbIsaBrnJYnBzu6K6Gb6KpHsM1I0kTwesnp6CWnO999Rh3Rdc/G7dBujtCzHCuSBhHZN+yWpPVsK4Z3yI3ugmdnohUdh9AzCC++Na7cyQ10imN7JhTQ0xOsIMGJwtAKjsKq3+xGpDTaw5lls1C6n5NybCtcTmj+de4Nu97rYjx9LsWOVhFZdrf7ndZY3ogdrcSsWY1Vuxo1ZyRK1uCG98nxB6TglYzWxHbJgYEQAk//a4mudhaHjNIP8BZOatgMUImx5U20wuNAqI4wboaIrX2KwLGvdcjuC3Ajy4Sehf/o55u+a4WKf/zfEXqmtCfqJPb34qkQKp7+1xBZ/lfH8jd7eFKrU6Fnorb4mycTVs1dC7FDpakHtGKEmy36gyMmSOG98xFCOBtmvvm9s+Bs1LuiVyP+CU8ljfK1jXonGiiu0MI/4UnHjrwZatYgJ/qvAa34eNdGt/E7yNP7Euh9CbZlYu5agFC8GOVzUl6XAERXPIDw5mHVrceOVCScN0o/wDf2EZS07s7mHqEQWf14q69JbMN/UPPGYVZ+jeJLtAxsjejyv6Bm9MOyInHRcXnMw9K3E1EsrAYxUQRK0LtPBaGgFRxN8PNLiSxLvkBk1qxybdMbEd4WNrBWhOjap92/n1B9aEXHE5w1Fa34O7QUvKDx2rHpWjI072qEno1thsBoynkb2/YedmRnXA7XRvvJ+ImG3Q1+AMb2j/H0u5LQl9fGT7VyMebOL53o2HZgm2EwQ3vNsr4j2LYNsWrnuynQHaE4uTZD85zrZCW9D97hv0PxF2OUf05s0wzAyVmp5o5Kem1lmxEww3u0IWVfYtVvJLbxJbSup7l582zbdlIN7PzSsRjvfg52uBxitU32qFbMcd2wYlg1KzC2f4inz/eJbnzRsVj1FRFd80SD88db6N3O6PS527Faouufw6rfhKf3JajZwzp9DIlEItkdLrjgAu666y5qamp49913+d73Wl8jBXjrrbeor6932zfHNE2eeMLZJD116lQUJfWG5HvuuYf//e9/CCG49957+eEPE6PRTznlFH73u98Ri6XOYTx16lTmz5/Pf/7zH37zm9+QmXnw3Avuseg1efJkFi5cyPr16/n888+ZOLH9SSr//ve/EwwGEULsVpifRLIvyErLA8VmV60TIXHesT9CbctKKD0Ts+9giIQRkTCbRGIE4z+PzyVd79xIif2JFdlFbONLCXZsyUTDhLb1m1CzhoBtYFsmahLrEKudydQ7C634RGLrnnaP1awhAJg1KxNvAncDtWCik2A6P7lw6ul3NWb5LMyd85sKFa+Tt6R6xd63adtL6L0vxape2nCjHWwQOduPSOtBYPJbiYuDqg/M5Dvj7UgZRBwzPLN2DVrxCcRKP8Tc8XHqXFm2RWTlQ2hdvttUVL8RcKIY6STRS+9xLrH1/0LJHAh6dpyQAg03xs1RvEmj01C8zs1kEtGrESEE6BmucKhkH4FVFW8X2d6cKs3z0+wN1NzR+Cc+R+jz+NfD2PEZWpcT2yW2iUBiqH109eOouWOchbEkmOVzmnaoArHNr6Kk9yKy5E9x9WIbnncEONVLcNb58efWP4dWfBKegT9NGREmkXQUvfvZYJtE1zyBWnQ8dv0m9J7nYe5aiFk2qyGHziAwQ26b4OwLSJv8ZtL+bCMYt8HECm3H3LkArfgEd4OCCHQnuvJvsFrHM/iX6F2+s1efo2T/oRUd51yXWEbSTQWt4Rn8qzh7Or3nBURX3N9UQc+K+35NRnjJnU5+tW5nIdTO31RxKGJHqzHKZzt5ZgsmpYyqUXKOACvi5sAC0Huej20ZaEXHpba1tS3U3NEJ10stBa9U6D3OTVouFBUtfzy2GcZcfi963yswy+dg1axIqGvVrYO6dU1tA92xg5vj6kS++R22ESRwzH8wq5a6NovJUAuOwSyfTfirG5pNNBtiVe16TmrhJCLL7sGqW5twzi59EwNnc5uSOQirZkWTlbUVRc0airlrgRNlVbsateAY9B7nYu5aiFWz0vk7KD7376h1ORlj69sJ43iH/QazeilG+VzXrrrR5lEEeiD0DKzqpQ1CmI2SM9Kpp2Vg7PgkIZ+bmjeW2NqnEp9sQ6SO1vVUZ4wGV4XmaN3OcO7ztHRH6Mif4OQQs03UvHHtek0BjLLZ7ndIYPLbe9WytyW2bWKWzcYKbkZJ6+G8R3YtIvL1bW4dJb0PvlF3u4IXgBXZ6eRIzR5B5Ns7AMexQCs8Jq5/q955v1rBTUSW3QNWFL3H+Xj6Xr73n9weYBtB9/lqXb6LbZsIoRJZ+mfXWcOqXoZVtQTPoOvRup6Cse1dt73e43zUnPh7PWPzqxibX3UOFA9YUaKrHnYcHfLGoBVO2rM5N9wnCU82oYW/dt/r4crFTh7LmhUoGf3w9Llsj8aRSCSSjjBt2jSmT5+Obdu89NJL7RK9XnzxRQAUReH88+PXHj755BPXMe+881KvBW3YsMG1QLzyyiuTCl7NaS3l1Lnnnsutt95KbW0tr7/+OpdddvB8n+7xlcUFF1zAAw88gGVZ3HDDDbz//vvtyu81c+ZM7rrLSZAdCAQSPColkv3NxSf+HK939xYwjfEnYIw/Adu2mVka4ZL/7kyoc2bPQyxxd6waY8vrieXtEL2M8jluri4AoXqIhcscOzFFA0XDqt/USg+dT8INV0NUWfMdkx3B3SGZ4nXRu56M3vVkAMJf/86JRrIimDs+wdwxE9/IO1FzR+7RHNpDY84Aq24tWuGx2PnfbbtRK2j54yC//TfALRFCcWx1WqD3ujjhZl3rcrKb08ktaxBS7eCW1IJXA1bdOpT0Pgl2gODkaegMOy295HSM0g+walZi1ax07GcUD95BNzjWVy2FPNWHWjQZ1j/fFCHW/XsYm19xRbm2UAuPJbbp5QTBC0V3bj4PEBRfQUJZdOUDmBVzEZ5sPAN/1uqCiBAi6d8uNP/H+Ebdk1Q4tmMtcuaZoTjBS+9xPqg+YuufTRDkmmNs/xDPgB8BUvSSdD56j++5Nqj1n57l5tRqpPmisdb9HMxdi7DNcIKobVYtIbzwVwD4JzyJVbfOjVaOrnoIT/9rHdsyXwGhL67GjpSh5o7am09NcgAgVB90wI1M73KSk9d061toRcej5o5CKzqe2IbnsWrXohYdh5Lel/D8n6TsQ/F3wSh9H6tuLb6hN+/Bs9g72JaJHatG6FkHhGVbbMtbROPyN91F4Pj33Ahjo2Ie0RX3I3xFaF2/i2/U3YQX3ehYGJZMQe/zg7ajkbV0xx65Gb7RSXJvdRCh+vD0u4LI0rvcMv9RzzgL11YUJXsowU/iLUTt4GbUvPGYO50csZ4BP0Fo6Y7d68yz2hzTLJ/tPI8j78MOlxNZeie+kX90csQquhPFVbcOs2YlWv5RCE82Zu0arKolaCWnEV78G4SvAJKIXqLou4hoGVb1EtScUc73sVEHWjpayelYNStQC4/DO/gGgjPPxiyf7c4HcP+e3iG/Ris+ETVzAJ4BP3HL9V4XY1Ytwdj2Ps1zmzbH0//quJxjkWX3JORL0/v+kNjafziv98Tn4vKYAQhPHp7Bv8DY/Bpa8YnYZgizwnFG8I2ajpLRDzuyy4mU83dxcoWO/guRZdPx9LuC0OeX4el3FXZ4B0bFXIyKeXiH3uhaTNuxmrgoYTtaFTfH2Lpn8PS7EqN8Lsb2j/D0/UGn5hu1jZAjFuuZqHnjiK7+e6JQqmfHHVp16wjOmuoeK+m98Y15ADtWS2z983gG/pToygeJLP2zExnV/Sxobi0KCG+he20f2/gCas4RB/TvanNL2vCiG0Go6N3PcWyPe1+KUTYLO1LuRMF5cjDK4y1tlSTX2oFJL7kbxtSCiahZQ4iuegSj9L8Ypf8lmtYL/6i7iCy/z/ktGH0vir8pGtO2bcyKz1HSeifci0XXPk1s44spn09s00sAWFXfYIfLoP+vdv9FkUgkkj2gV69eTJgwgblz5/LRRx9RXl5OQUHiukcjpaWlzJzpOF0de+yxdO0a/7332mtO6pe+ffsydOjQlP0888wzxGIxFEXhhhtuSFmvPRQUFHDUUUcxe/ZsXnnllcNL9BowYACXXnopzzzzDKtXr+akk07iT3/6E9/9bvKF0g0bNvDkk0/y97//nVgshhCCn/zkJzKnl+SQ4vT3Kvh8RzShfOn5xQeN9VV7SRbRJbz5bUaQ2JYZJ3iBY/NhbXwpvmISGyXv0Fux6tYj0np1+uup5h+F198FhOqIb41WFCmiitqL8BaglZyGEkgecdKIbdQnsd+zMMpn7XXRy47Vxd3cRauXoai5QJe9Om5H0Lt8xxHUFI+THyS6CzXnCDfHg0uDfaDdYpE4KVYUoaj4Rv8lTuCIbXwJq2590qTqu4vw5ODpeyWRpc0spKyoE7kGqLmj8I2a7lq+oHhRvHn4xz1CaO7lAG6eBq1727uEgLg8HfHlvdB7J7eJPKBQ/RilH6AWHI2WIlKyEU+fy5wdtXEozm5cPQMhVGeXda8LEEJF730xsQ3PgxpAzRqMuesrd0zMEGbVN87fouG4NaRdoGRf4B10PZFl01OeN8tm4x/3CHa4jOCCn+Ef8yBKWnfM2nWu4AUQ+uLKhLbG9o8wq5dj1a3BjpShpPduMyee5PBGzeyPmtmUF0yoXjx9m3aSmrXr4up7j/hTXCRFYx4hq2WUcwtsy9znopNZu9YV7JT03vhG/rlVK0ajYh5Kep+kGzj2lEardvc3SvGgFkzE3PEpsbVP4+n3Q6zgNiLf3O6czuhHdMUDeAb8hMDx74Eda7c9sRAC36h7nCgi22qIcu7cDXta0WTUwmMbxmvY2NQsD7CaPx6zYl5cm0bBS+/zA9cWLbb1XVoiAj1Q0nrgHXYrVvUyjO0fgerHDu9woksaIshi6/+Fb8Qf3HZKeh+U9Ka8l2pGP9SMfkTXPpNo97kPopkAAOfpSURBVNgMe8d/XSnK2P4/Ase90WDZlw04EZGN9yreEXekzP8bWXYPatEJCCHQu53hPkerfjOxza/QXPDyDvsNWuExWJGdCNWXcP3hGfBjrLoNTmSa0PGPfRAlvReeno7wYNsmxtZ34p9HdCdKoCtq0WS0oskIRcMKbUd4c933jtDS4iPntQBKzkhCn1+Gmj8erfs52MGtGDu/wqr6htCcS9y8ZY2iR+CYF7HNkHtN645vm9jRaiLfOn+TUPlsAse+0q5rKyeHreW+5uauxRhlM1HS+6KVnAoIwgt/gVW3HgAlY0ByJ5FYlRuJBMS7Sqh+EDrBT88kMGkGeu+LEGqA6MoHASeHVXT5/bS0m7QjZXHH4cW3INJ6ofi7omT0Re91YafnynXHtk2wYu3+/FqRnXgG/wJQmgRJ20R4svGN/D+s4DZ8Q28ksvIRtPwJKL4CfEf8wbX89I9/Iqltr9Az8Y35G+EFP8OqXobQ0tC6fw+rdg1a4TFEVz1M6KtfYoe2AhCa+30Cx7/rvi5W9VKs2jVEVz+Of/wTWPUbMEqdKMdkUZGpMMtno/Tbs4VfiUQi6QjTpk1j7ty5GIbBK6+8wrXXXpuy7owZM7Asy23XklmznDXUMWMSXbKa8/rrrwNwxBFHuMKZbdvs2LGDcDhMQUEBaWntX78YO3Yss2fPZu7cudTX1+9W2/1Jp8SQT58+neXLlzNv3jzWr1/PRRddREZGRlx43KRJkygrK6O8vBxoung/4YQTuPnmA29nn+TQoaM5vTStYx+PuxfXJBW8AErS9v8u0U7HttCKT0LJGuLYIQmdwNH/arsdiXm5rOplidVa7DYFXMHAP+4xRHqv3ZxwPMbO+VjVy1FzR6NmD0MJdE0a0aP3mubaWLSKGkDvfg5G6QfYkXK32I6UoxVOajNayI415fXSe0zFqJjrLLToe9cH3opUEJoX/+Or5IxuuAHZu6KXHa3ErF5GbNMrWNXLULKGonc7CzV3ZMrcMcKTHb/4lNYd27bxT3gCo+wzrLp12NEax77ONptuYFvBql1D/cenJD1n7pxPZPlf8fS7yrFw2QOMBnuQ5qg5IwDnealJFtUUfzG+MQ/E5ZKwKhcTWXYP3iG/bnU8oXrd3ajN0bp8B8Wb14FnsPdQckZhVS6KK9OKjgWj3on6bEP00opPRC08jsjSu7BqV6N3P5vo6sexoxGI7sLG2blr7lrYYHVyKWrhJMyyWah5Y0HxoPf4HlZwK9EV9yW1XUqG3iO1tYBE0pmoRcdBM9FLyRyE78j7CH7iWFHpPc/DrFrStHA47yoCx72JsfnVuPxgybBqV0NjDkbVh3f47XvviUgOC9SMPgQmvYxt1KM0iBraCe8TWfaXuDxCdqwG27YTNjJZ4fKGTSgKauEk9K7fxaz6FiVraFxkS2djlM2Ki/q16tYT2/Jmq/ZY0VWPYoe34z/qn3FRCnuCbUbiIpn84x4lXLsOJa07SlpPTJxIBqtuLUp6X7deo1W2UfaZI56I3YvqFpofvduZnfIcUo7RykK/3vsSrJpV2NFK1LxxeIfd1hCZbse1s0PbE9r6ht+GktYTADV7GGr2MGKb3yDaaK/WOEY7f7e14hMToqJS4el3tWNz3MzquPl7Wssfhxj7EGbFl8TWP5vQPvzVDXj6X+1aqwMoad3xH3k/RsUXDTmTjnTPp7qGE1oa/nEPJz3nzElF73tFgmOC4u+C4u/S7Li4ZdP4+g05YRvzwlqh7Y7YlNYDq3qpY6+57QOE3rQwFpx9QULuQBHohh2tcvNjNRJd8xTeQT9rdQ6RlQ9hbH0b7/DfohUc7WyqrFzk2jJGVz2Eb8yDCG8h3h5TMcrnYpbPRiuZ4uRi7fIdjM2vNZ9N08PmGx7NEFbtKpTsIxB6OoJ0bCPonlbzj0Lvfg6R5fc5+a1awa7fgO3Jxdz5JebOBfiOvLfdwpdtW01iUP1GzJrVTm7cFmKTsf0TIqseAqMeJXMgvtH3tCl8K948lC4nEytt+m7Wun8P4clz8u42ez3U0U6eOjVzIIHJ77S5KUHNHEBg8lvY0UonoqvhWj/a4EJhh7a6+a/BEaX13pdibP+Q2PrnUQIl2OEyQvN/gt2YP283c/OJtF57NS+4RHIok5BuQctI+blPrJue0q3FjlYTF8WspaXMedu4waGpbiDl95odq43/vLdRd0/Xd9ri7LPP5qabbiIcDvPiiy+2Knq98IJzzZGens4ZZ8TnPty6dSubNjlOWKNHj07ZR0VFBRs2bABgyJAhRKNR/vrXv/L000+zY4fjiqMoCmPGjOG6667jzDPbvuZrHC8ajTJ//nwmT57cZpsDgU4RvTweD6+++iq/+MUvXO/Jmpoax2qo4UJv6dKlCeLDhRdeyP3333/IRb5IDn4GDx6Mqu6+QCV2bKHfvx/n12kl3N/tVGL70Jt8f6EESvAMvsHdcUV7ox2SiZFqoF3iRCOhr653d7F3hFjph+5OttiGf+Mddhtq/lFJf5S1golYvS8ltv65lP15Bv4cvcRZeETxNOUG0zLAqE15oW3VrSe06GbAdkU+tfA4YptmIHzFCE/eXt/hHNv0imPH0nxelQtRik6B+hSNOgmzdg2Rb5uiqKzqpUSql+Ib8zdUPRPbNgkvuB7bijlRXFYM38i7EgREIQTCX4xVtcSNlrMqF4JtYNW3IzdcG/kdjNIP8PRLjI5oD3asFrN6OVhhhJ6J8OQgPNnurtPYhhfx9GvdZ1nNHIhn0PVuzhSrbq2z0JXRH63bmVh1GyBWjfAVILwFcfml9JLTiW15EyEURFovvP2vaXXH+v7CN/JOjC1vIPxd3B3rje8Nc9cC9O7ntJnzQSgaWsHRRCrmYez4NGkdq3oJtlFHePFKvENvJmrbrhhgVsyNq6v3OB8le6g7n5Yo2SPQeyXuwpJI9gZCKAQmv4NZ9im2GUYrPhEhhGNXtf45Yptfww7FL7gZ297Dqt8YJzKkQut+LsRq0Lqe2uaCp0TSHoSekbCYoPe+JP79aEXBqMeoXoZR+l+EloGn/1WE5l3dWAGzbCZm2cymNkNucmyBOxnbtomuaZHrSPEmPAc7VtMUTR7chB12BJjQ3O8TOPY1hObf47m0tO4LffkjAMxIWVPUF04EWPPjRvSeB+dvk5rRH/9RTzs5CD05zdYK4tcMRBJxMdkmMa3kVMxdC1wx0DPoF6jZw9o1FyWtO76Rfya8+JamssyB2NnjqawJkm2vQrFjeIf/pl0bidSMfihpPZKKXlbNCsJf/QLvEX9CzRzo5tlT0nvh2cNNfi3Ru56CWTYTq3YNaOn4x6feENFerPpNcTnkAKIr/kpg0stxednCi2+NywloB7dAem9im16Oi6y3Qtswdi5w7ocUHa3bmdhBJxpI63YWdqTCjfQxK75EKzgaY9t7CXZ3ZuVizKpv3WhB4SvE0+f7GDtmYmx+DSVnJJ6e56NkDiSy4m/u94yn/7UIX5Gz2dKKoaT3xTf8N3F9C18heu9L0Ls4FvW+I/9CaE4SFwXFi95jKrENz6PmT8Cs+MI91RiF7R12W8r3kG3bxNb/CzV3FGr2MMxdi9z3ZHT5X/AO+TVmzUrsWK2TP3jrW2A4N3BWzUqCn56J/+h/IYSKWbMKJaMv5o6ZGNs/RAS6owS6o2YPj3MVEZ4cvP2vwjbqEeuyHOcDBN4hN8aJdO29RxWKjvAV4hv+2zgbRfc5NgheCAWrbi1CCKLL7wXADG8HLcMVvMD5bWlpad4c74g/xF27C9XX7ohXiUQST3B2/PVEa5vPg59/P86K3TfmAdTMgcnrzrs6Lv+rb9R01JwjktYNzb/OsSltwDviDyldYEILf4ndLE2Kd9itaA0R5i0JL74V/9gHk57rLLKysjj11FN57bXXWLRoEatXr6Z///4J9ZYsWcLSpUsBmDJlSkI01ZdfNjlCjRgxIuV4K1Y0bdwNBAKcfvrpzJ8/P66OZVl8+eWXXHbZZVxxxRXce++9rT6HkSNHuo8XL158eIle4LyQjz32GJdddhkPP/wwM2fOpL4+caXU6/Vy7LHH8vOf/5yjjz66s4aXSFLSkUivtkJFkyGqdpJ24yU07gEdGNzGlYOaEt9eNejgCP/cXYQWAJpy46gZfTFrVoNQHUsKRQUUhFCbrAIhaW4rT78fYu5cALaJuWuRm8MoJWYYo/R/bYoFybCNYILffeOuXk//HyF8+QhfMWpG085ZvddFqUUvoTcJXjjJwmPrngbF6wheQGjeNSiZg/GPuS+uqW1b8cnehYpv2C3ALewr7HB58hPpA6C+Nvm59vQbqyG2cQZK9lDnRkP1oqT1ct83AEINJG3bJG4ozk15811AVit2ky1EEScvw9cJ1YSv0L1wEv4S9JLT0bp+l9CCn7k31QmoHVvEiq77Z4IFR/M8cbFNL6H3uTTlzqamNlWJfa9+DHPXIqz6je6iWyOefle5uYB8w35DbNv7eHpf0imLcXsDIQR697MBsPv/iOjqR5tOKnq7k5yrBUehbO2fPHq0Abt+AzbOAiU05Inb+nbcZzFw3JsI1YNt226C+ka8w29HzR6213eGSSQtEYqKVnxiXJniK8A7+BeYNSvjIkIBoqsfRe85zYnkakZg8ltE1zyBseNTPH0ud2zM9pLNkkTSHOHNRe99qWOd5slFeHOJbXqJWIPFtZLeh+BnTRa+WsmUhN/Q2OZX91j0so2gc51mG0S+/SPmrgVOxFTLz4EVQTRbjDZ2LiDydbPFb0XHM/Cnjri8YybBz85xT+m9L8HT+5J2zcesXkb4K8cuUgR6ONZnnhyMsjnudYze5wdNm6pcBC3zPWklZ6DlHdmucQ9EhOpr05ZNK/4OsS1vujlOfSPvTLqhRyiePbKoVnNHuTZ9jYTDYYKbN5PX/RJ8vt2zfxSKB+8R/xf/HmpG5OvbWl3M6wyEnoHvyAewY1XOZqw2rj/bg5Y/jmRGpcFZ5yE88WKOVnw8WsFEzJ3zEb4ClMzBhOquwQ42LVJqeWOJfPN7sA2gKYIRnGtfNbdpl7tR+l+UzIEJOS89A65DyRoUF9VmRyoRegaBSS8SWXYPVuVi53cwo3/S+y914rNOTrJAN4RoEniEFiAwMV68VLx5BI59DbPqG4Qnx/ku+3SKE/W24Xk8/a4kuubJuDaN16qhORfjP/p5FG+eY00YqwU9C6wIwTmXgFHXYNfoWBGq+Ue5G7WaW3ubOz7BO+xWzIx+6F1PI7blTYxt7xL55vcN91OgZPRvuiaoW48J2N3ORM0diZrRF9/ov7jCsNDS8E94Cqt6KSLQbY9dIoQWiHOvEJ5c7OiuptcwewRKxkDqP5sa39CIvx9tfC5uu8zB+EbcjlmzAiWtl7Nxp+FzpnU7G0/fHxCJdcwBSCKRSPaUadOmufm4XnzxRX7zm8RrgMYgInCChFqydWvTGlVrecEqK5vWmZ577jnC4TBHHnkkt99+O2PHjiUSifDhhx/y29/+ltLSUp566in69+/fagRa8/Eao8gOBjo9DGXixIlMnDgR0zRZsmQJ27dvp6amhkAgQGFhIcOHD9/tC0OJ5GDA8/ozcceXb/+MKwdeDULgUeDuCXvXnm5/07g7y91tqngTbjy0LifjGfgzsGJEVz3klqtFJzg3tmYE37BbsW0Tq2opStZQgp/GJ7NuiVE+p0Oil1mZKII00rjQrnU9FXVQ0+KhEAKt+/fcnErxxIt4TtRRScKOeztJXqDmF/oNlbBtM+7Gam/j6fN9QhWfx4uRig5aAOiY6GXWrCa84KfOQdM9bNyNFBCXQ6E5tuVExgkhnLlYUZTs4VjVS52or1SI+J82q3Jx0mpK1lC0/j8CxYOWdyTR9f92orFawzKwEe0WXxqfR3s85636zagZyV8Lt07NqqTljbtXWxLd8B9X9FLSuuPtf1Wb8zhQ0EpOxwrvcBY5bBP/mL+1u61QffhG34sd3EJoXvuec2zTywSO+Q9W7RpEoCQul5EQwokIW/cs2DE8vS5G6eRd1xJJZ6BmDnRyUjaLLNZ7fA+9z/fRe56HFdyK4ityN6F4B/wY74Af76/pSg5ThOLB0yynpBXZ6QpeDTWcnK4N0e/JfkOt2tWuJXHjBoVU2JZJbMO/sYJb8PSahpLem/A3v8es+ILA5Lexglsxdy1w+q1b68zAW+jm41ELj3MWYVNYIGPFEiyEG4mt/xda4XFtuhLYtuUKXuBEj8U2bIqr4+l/DXr3c9C6nIix7b/E1j9PYPKbju3XF861sN7rYtSCCagZiTuIDzWE6sE/7hGs2jUogR4H7IaeZGh5Y1CPfw87uovo8nvx9LsaK7iFyPK/ghlMmY+1MxGKGifmdgaNuZsaUQsngRl2ruUUD0p6H3yj7nLucbQAWtFxbl1Pr2kN4o3t5G32FbqCVzLMXQvjLPGiK/9G2gnvE13zRFOdii9QCyYACo33ap6BTq4+IRR8Q29q8zk57gw57X4NhOaPEyzTTngf2zKa7h30bHfjpX/CP7DqN7gW+qE5F+M/6mnCi2/DP+YBhBBE1j0LRh0i0J3QnEviouZSEVlyJ8JXhBLohtlwH9QoEnmP+CNKoHtCXjXF7zhoKOm9E5+ToqWMvugIauZAAse9iR3ahgh0xY5Wu/mUrcrFKe/dEuaV1ovA+Mec/HaeXOdePX+Ce17LG4PWXLCO7VmObolEIukoJ554IoWFhZSVlfHSSy9x2223xbneWZbFjBmOzW9JSQmTJk1K6GPnzp3u4+zs7JRjBYNNwQPhcJghQ4bw1ltvEQg4m839fj9Tp05l1KhRHHvssdTX1zN9+nQuu+wyt05LfD4ffr+fUCjkWiQeDOw17zVVVTniiCM44ojO+3GUSPYVQghmL3kXwzRQhIIQghF9JpCV1sqNQThRzEAIfjosnTvGZB7yNp4JF8h2oihhlH6AWngcdnCzk1i6AXPHx429oHc7AyFUN8dRc/uLZKh5Y+L8zduLa6HQKol/M0+/K9DyxmLuWkhsU7MFmiSRa2rWIIxQfMRQsp2Uir8kydj7dre9ktadtOMTE4KHwx2/OXAFr5a0+FsJzY+aNzZuBycQnwy+QfTSiiZD8XeIfHMHSs4IRyxVvFhV3zi2G7aFHd6OCPRAK5wEigc7Vo3RIpcDODshzR2fgJ6NevTzaF2/S+SbP7hRXv5xjwI2oS+bFoSDn50Dik7a5Lfa/TrYrVgmxk+ojchGcBLXV3ze7rFbCoAHE0LR8Pa/Gvpf3XblZO2FQKR1bzVxfBxWFKGlpbypV/zF+Ibe2KG5SCT7ksDktzErPsfctQi9+9kogW7OCS0NNXPA/p2cRJIEoWe6+RWhSXhqL8GZTbkIfGMfRM3oj1mzEqt2HXrJqZgVc4lteB6AUNlM1Lxxrg1ydNUj6L0vdjbVVH3b1M+oOx0rbi2A0NIIzjw7bkxPv6sBG6NsVpv5H82aFdiRcoyKL1DSeqN1/S7YNpFvfotZswpPrwtRiyY7EccN80y2eUzvfk7DqXw8vS92LM4W/sodP3DMCwekdfHeRAg1pW3SgY4QAuHNQ+95AaEvm3ZXC19RXG6tgwk1cwC+UdOJrn0GJbO/4y6gZybN2dcSrfgElKyh2OEylMwB2JGdrdaH+Ps5teAYwBGSGkVgreQ0FG8+/glPYgU3oWT03y/5bJtvllOzhwPOhpTQvGvwH/UP1KLjnXsSHKstO1RKaN7V+Cc+hx2pwD/hHwhPDuGvb0vqYiDSemLXb3SEQsWLUH1YtauJbXgBvecFcc4Jka9/67Tx5KBkDnStFpV9LJQL1ePaowlfAb6xDxPb8B9nc2MzNwxw/qbCm49QPVih7Zi7FmHumo93mPNcDrQcxRKJRNISTdOYOnUqjzzyCJs2bWLu3LlMnDjRPT9z5kxKS50N8+eddx6Kkrge2DyCqzXRq2Wg0S233JJUzOrbty8//OEPefDBB6msrOTTTz/ltNNOS9lvdnY2oVAoTlQ70Dl4V8MkknbSEXtDgJnfvEU42vRh7lHYv1XRS5+bmCvDp3JYCF4OLb6Uk4hA4CQUxkyVtyuxjVZ8Iuauhc2EsXiMLW+gZg1FK0ru0ZuS9iSyTSKkCaGg5o5EyeyPkjXYqSMUkgpkA3+OFdwKVgzhzXeicZJ4iSuBrnGLPXrvSw/694xtpd6Z2fK1suo2oGSPAEXHLHcEHa3raXELN4qvCKtuHQBqzhFEozvdm0On0BeXYNkObkbvNgXhycGq3+hYeBh1bg4tZwd5LcKbj2fgde5uV//Yv2HH6tw8CklRdjNa2Uw0e9H7XI5VuwarZgVqzkhnUc2TjW2GsaqXoWSPSJ5brmgydnBL+5KqC6XVHGWHC1r+OJSJz2FWfIEV2oZWcAyxTS+7N/mBSS8T2/QKShtRdhLJwYIQAq3gaLQCaSMuOTgQio5I8tvq6XeVG7XhHfEH1MwBhOb/tNWNS9EVf0PvNc3NBxld94y7yNxIo+AFYGx7Fyu4OU7wAscRQC9x3AaMhuuzuPO1a9BLTsNqmJ+SPQKrZiVq/njMXYvwj38cq/JrIsumgxkmvPg2Gi0IjdL/xgll0TVPoJTNiot6wYrgG/0X7Fh1w+L04IQ5eIfdSmz9cwhfAXq3sw47wetQQc05Av+Ef2CUzULJ6IOWN3Z/T2mPUHOOSLByb+99jeIvgsZcbVqgzXy7zcVhTz8nsl8JdE2wo1QCXRNyAe8vhJ6Jb+xDKOl9sSI73QgnAPRM1yXEjlYSXfkgQvEQXfskVvVyVwwKHP8OkWV/wdzxCUrmILSS04gu/6tr224D3iG/xgpuw45W4p/4HFb9JiJf3+YOZUcr0UqmYFZ8gVZ8EkrWkH32GiRDzeiLOvw3mJVfE14UH4HX/G8nfIUIX2FDbrGD+35ZIjlYCBzTYu1BS23vH5j4zxZ1U6+rBMb/nTh7Zi11Shj/2Ifi1xi15BFJAP7R98av97VS1zfyzpTnOptp06bxyCOPAI6VYXPR64UXXoirlwyvtylneygUIiMj+d8hPb3pNRdCtJp/68QTT+TBBx23goULF7YqeoVCTqCHru+5JfK+QopeEkkShBBxgldj2e7SN1M7fC7GhAIoIITzOIX9nJo1FNuKxScjb4YVLo+P8LHNlIJX8zq7TTvaGFvfxqrfiJY/HrN2rWPFIVTUgqPR8sehFRzVanuhevAd+VeEUIhtfQ9z5zxEM8u05niH3oJVMgVUn7tjNbbpFSffhG2AbaJ1Pe2AuWFrE6MuabHw5hP+6gY3oaltmYS+vBbPoBvQupyCmjUEJb0PSs6ouHZ6n++7OdeMHZ8m9qv6GxIsN9TvcS5WuBzVk4OS1hP/6HsS2ti2BYiEz2hLwUstOBqzfI57rBVOcuwVhUps7dPESv+Hkt4L75BfxVniNRsJESgBM+Iu1Ok9L0j63eBaJ2npCNWHZ9D1aHlNOQaFouHpeznCmx9nEerONffIpmT2thWX7+BwRvEVoHQ7wz1Ws4c6ef1WPUJ40c0oOSNRpUAgkUgk+w3PwJ+i5ByBHd6Bmj0cJXsYIJz8dVoGQnEsnwNH/yupzaBv7MOEF9+K8BUR+faPjlCUPQyzbBZW/aaE+qh+aLCcbil4qQUTEb6ipgKhOrlam1kwWnVriay4HzVvPN7hv3U3qliRnYTnX0fo88vANvCPfxyj4kvUgqOwI7uwalYkjQyzalagDrsNVj/ulinpvZ38uClQvLl4B/085XnJwYMS6Iqn1wX7exoHFMKTjW/YbYQX/RoQeI+4A7NsFkbpB4Bj96l1OxM7tMONAjoYEJofNaMfAL6hN1PfcF/jHXqrs9Gzehl2rAZiVRil/03IeRU47nWEUPEOuREjawh2tAotfyJ2j03ENjnWWFr3c1GLTkBrdq+h+AqwGzYSKNkj0IqPx9y1yL0nO1CIs7DX0pyc0M0QQjmo8xVKJAcju7OpZvfqtj8FjNAzd6Nu+3Nu78v83CNGjGDIkCEsW7aM119/nbvvvhuv10t9fT1vv+1YeY8cOZJBgwYlbZ+f37TWVFlZmVL0KilpcpLKyspKWa9l3eb2iS2xLIuamhq3z4MFKXpJJO1EJInkcQknhnd+k9adYbkHjwK+p+hdTkLvcpJ7bNsmwU+mELdzQ89ELTwWY/v/UvZjbH0LT99mObpay93UNNpuz1d4slEyBmDVJs+R5A5f9S2xcBl2uMm3Vvi7Qv649o3TPFpMDaD3ODdlvZa2atGNL0Gsuql57hjYy6KXbduE51+HbYXBjGGbEbT8nwCt56JIQKjoPb6HHat1b06hyYbEKP3QEb0aPOmjK5p2hPrHPZIgCGn541EnvQxWlOCs8xLHa2EbGdv0CsKT26qVV3stMT39riQS2YlVu9ax7VS9IDSsqiXENr0MOP7zoTmXETj+rYRcbEqghMCEp5J1jW2Giaz4m5OXoPkFl1GHnUI4BMeuBStKdOOLqJkD0LqcjFm9DLOZIKhkDMDT/0fteo6HI0IL4B3yq/09DYlEIpHgbBRqfh3pkmTxJDBpBsFZU+PKwvOdPD1WQ25OO1qJWTbbeRxMIno12y3sG/sgSnofrKolKFlDEqyolcyBbs4dp0DHP+7RpNcRijcP/1FPY9VvQgmUILQ0rHXPYZZ/jmi0GgVnl7QVAauZ+4FRj5I9AjVvLHr3c12hTyI5XFFzhsdFbWl5Y/EMuiHuPkEcLBsCU5B2wvvOxj3FS2zbuwnfV/7xjxPb+g5YMbQu33Gs3XE25OrNNnR5+l2J3vcKwEqZF1rv8T031++Bipp7ZJMFrRFCH3xt240kEonkIOHCCy/kt7/9LdXV1bz//vucddZZvP3229TX1wOpo7wgXvSqqqqiR4/k+T/79u2LruvEYjEsK7kDVyOm2RQMoGmpJaKamhq3r27duqWsd6Cxx6LXGWec0XaldiCE4M033+yUviSS5nTE3rBllBe0HumlVCQm8vtf7gi6BA79m9XomicxyuY4EV4ItK7fxdPz/IYExelg1Lp1fcN+i5ozHHPXAoS/C9ima8PQRIvXuZUExm6VFFaKraEVn4jwFWNWzAWhglAQ/i4o3nzCi2+N7z8c//e16jdglM9xosVsC+EvQc1s3QddKzgKrfh490alPQihxcl5dkci2nYTIQRWcHPcIoywUtlRttKPnuHajHj6XZUgVDW+prHNryW2TeuVvE/VC6oXJWdkQoJjz8Cfuh71LrvxWreG4u+Cf8z92NEqgrOnQayGyLd/TJJbyyK2/nk8fS5zS2zbJrZpBsa2dxFaGp6+V6LmjnTPG9s/diMZk+X+SrXzUggFvce5roga2/w6RrPXUgRK8I/9W8eesEQikUgkBzBCTyfthPexIrsIzbko7pze43tE1/y94ci5itJ7TkP4uxBb90+0bmdh1SzDrJgHgJo3FrUhl03KnI7ePALHvODko9Wz0Iomt7pxRqi+uE03SqArJmAHtyDSeuEf+zCx9f+MixxDz3J+u0ffvZuvhkRyeHEouqg03h96+19DaMH1rmWjf8JTzj1Vr9SLoHH9CAEc3OsPQgi8I/6AVbsKoWcetPntJBKJJBnnnXcev//97zFNkxdffJGzzjqLF198EXBsA6dOnZqy7ZAhTTa0a9euZcSIEUnr6brO2LFj+fzzz6mpqWHnzp3k5SVP1bN+/Xr3cZcuqb9v16xZ4z5OFYl2ILLHotfs2bP3+MKjPYlNJZJ9ScxMjC7KzShKUrORRGHt+aKjuTz90A+mtKNV2OHSpoJYTdPjlrvMGkQb74AfE1rwc0AkiF6xjS86octCRXhzG/IwKCTL99VIWzaDqbBqV7s2EABKzkg8vS5ss5254xMnn1SzPFItveNb0qE8Cy1fPyvq7AS0Yo4YqPp3S0RrN4onXvSy2xNtlxqhZ8QlaAYnn0Z0w4sYpf+Nr6wGUi4kxbb9F3PnlwmCl95zGlreWGLpfdy8Xw1PhPDS6Xh6XYSStpuRai0wdnxKtMFyyNj+Uep6296LE72smuXE1jpRXjYQXvInJ9F8w+7t6MpEYUr4S7BDW53H7Qy3j65+LO7YDm5tVzuJRCKRSA5WFG8ugUkvY1YvRfGXIAJdEUJFBEqIfHO7Uyd7OHr3cxCeLPSu3wWczVJW5WJQ/ahZibmykiE82R2OkPD0/SGofmLr/omS3htsE73P5QhPHtHVj6JkDcPT/+qECDOJRHJ4oaT3Jm3yG9i21W5HikMRIcQBZbkokUgknUVxcTGTJ0/mo48+4n//+x/Lli1j5kwn9cuJJ54YF83VklGjRuHz+QiHwyxcuJBzzjknZd0zzzyTzz93Nmm/8847XHbZZUnrvfXWW+7jo45Kva66cOFC9/GYMWNS1jvQ6JQV+Y5E0gghOtROItkXJIuoUdVWdk2FQwlF36T35IQSb5LKhxaJUVZNF+ievpc7Ak1DLizRIDzYto1VszJln41Jy5WMAWiFx5J2wrvOOFaU0NwfYkd3oXU7E6P0Q4TqazXfQcp5G/WYOxckzD3OeqYB4e+Cp/+1YEWJLLunSRBqlkNqb6Dmj8WOVoOiIYRGZOmf48Qoz6Cfo3c9dY/GsG0Lq3oZkaV3Y0fKnJxjLWz1dlf0MmvXYUd3IRQnMkt48/D0vhSr4GhQdITiIfztH4mtezp+HG++sxiUAqtuXVxuLZeGRSLhK0CYYTBD2GYEofowd3xCaMcn6L0vRe91YYdvIM3qFW7y6NZoWafRZsnFqHVeZ38XbDOS+FTS++I78l6MHZ84eUzaiZo3HnPnvHbXl0gkEonkUEDoGWj5E+LKtPzxqMe/B1Yk6eYgIZR9nvPS0+vChI1Vevez0LuftU/nIZFIDnwOZ8FLIpFIDnWmTZvGRx99RCwW44orrnAtBi+8sPUN+B6PhyOPPJI5c+bw1VdftVr3kksu4d5776W8vJw///nPfOc730mI5Jo9e7YbZTZkyBAmTJiQrCsAd7xu3brRv3/rLlcHEnssejVXBVujMelZY8K25cuX4/P5+OMf/3hQhcZJDj46Iq6aVqLopaTwxgYQkXjxo6whyWKvjIM/0ss2glh1653IogYxMH6hoMXr2yxqU++amGjcaWKBnolv5J2Y5XOJbXge//gnMKuWEF35QFM9pen1E0LBRriJfI0tjh2qbSZaUbYHs/IbzF3xopdVuZDY+n8l1NV7XYSWPx6jfA7e4bdj129whTkArduZHZpDW3gH/jR+fuEd8cnW25XvrHWCn5wWd9yYc0stOgGtaDIxE6KVu5cYOrL0LuzgJpT0vlh1a1ELjsY3/Lcoga4YZbNR8sahpPfGql6KVvwdtK7fJbZpBmbFF3hGTU/ap21G3Nwcjf0C+I9+3hU9fSP+4NS1YtihbXFJ6BV/1z26gYyPIGujbmgHZuVirKpvMKuXJVZoFEsVHeHJw442JQzVe01DqL7dFjM9/a8iXLcWO1KB8HfFO/gXu9VeIpFIJJJDCSFEp9kcSyQSiUQikUgkncGUKVPIyMigtraW5cudTdLZ2dmcckqK9dNmnHbaacyZM4eFCxdSW1tLRkZyZ6D09HSmT5/OFVdcQWlpKSeccAI33HADY8aMIRKJ8NFHH/Hwww9jmiaapvHXv/41pQOfbdvMnj3bnfvBxB6vyB9zzDG7VX/KlCnceOONPPnkk9x8883ccccdvPzyy4wfP35PpyKRdBpmkmR/qtLKx6W+Nu6wMFbD1D7+zp7WfsGq30R44S/jytSCiZhVS1Az+qF1Oxut8FjABttCCXQjtuVNJ0JJKKDoaPlHxdnLmbsWoKT1xNj2HlgmKF7HUq9l/q4Ee7/EyBj07A4+sSR94djTAfjHPYZZ9W2D8GZjbP8YtSGHg501CGPnAqzKRSjpfdF7nJe0r05HtLC9sdrOd9ac2ObXHeFS8YDiRc0dlbKuVnQcWv44jHAYu2Zzu/q3bStORGsUpszyOVh1G1DSexHb/BpWzQoaxVJj+//w9L8ahIaaOxolUJKic9MVhxr7BbBqViXaWwqF0MIb8Y243S2KLJtOZNVDYNTjP/p5FG9yT+NUqDlHYFV90666sS1vghlMsEFUiyYjFB+oAWeaQsEz+AaiK/+GHa1GKzoeNb9jVp1KoBuBoxMFW4lEIpFIJBKJRCKRSCQSyf7H7/dz5pln8vzzz7tl55xzDl5v205hF154IXfccQfhcJi333671eiwc889l507d3LbbbdRWlrKjTfemFAnPT2dxx9/vNUorzlz5rB1q5M+44ILLmhzjgcS+y0M5corryQUCvG73/2OH/7wh8yePZucnJz9NR2JJI7y6vh8OAKBoqSIEgnV43viz3FF8zL6MiDr4I/yAsBMtG40yx1vWHPXQoQnB++QXwMQ2/QKoWX3JAhKsfX/Qi04GmwLreBohJ6OVfWtG7UkfIXuPzVvnCNw2GaC1Z3dzNqvqfMqwt/+Ee/gXyG09guNau6RrZ6Plf4XY/NrcWWBosnOfLU0/KP+3GCht28sLK269ViVC+PK7JYiYRtE1/8rzrrQ2xAZlZRmgqOw2hdNF5eQveW5rW/jHXgdKHpcHjWA4OeXgRlCyR6eejpaADX3SMxd8WHctlGfWFeoEKsm/FWLaKeGursreAFoxSc6YlasusVgKmrOEZi7mv42ijcXK5wYLeobenNiv3lj0CY+69h3mqFEoVcikUgkEolEIpFIJBKJRHJIcOGFF8aJXtOmTWtXu9zcXM444wxmzJjBjBkz2rREvOqqqzjmmGN48skn+eSTTygtLUVVVXr27MlJJ53Ej370I4qLi1vtY8YMZ/1u9OjRjBqVeuP8gch+XZX/8Y9/zIMPPkhpaSnPPPMMN9xww/6cjuQQpSP2hpW15fF9tLTwa4ayeR0iGi/y3NXzTM7OPDREL7NqSUKZmjsG4S/GjtViRXY1O2Mnj6Cyopg7PnHr+IbdimfwrzDLZoKWgafXhQgh0PLHo+W3EvVpRtH7/hA1dwzh+T8GQMkZjVk+h1jmQDw9z2/Xc7JjtQRntR6d1VLwAgjOPIfApBfd/BD7SvCCpjxnnsG/RM0djRAaqLsZTdgiVxcp7P6ErzhOcCzeehuWdQoMvq7V7mPrnkl9smGspEnaG4XVNiLXvCPuIPjp6XFlir/1H2h3eE9Ou3JypULxFxMY/zhG2WcYZbNQs4c5topqGubOL+Pq2mY4Id+b8LQutMU2zUDx5u1WHi+JRCKRSCQSiUQikUgkEsnBwzHHHENVVVWH2l577bXMmDGDTz/9lE2bNtGjR49W6w8ePJh77723Q2PV1tby2mvO2uhPfvKTDvWxP9mvq/KqqjJx4kTeeOMN3njjDSl6SQ4YVKX90RaBP/00oeyzrME80ePQsDdMFnli1W/E2+dSIsv/ipo9HCu4DeHv0q4oFat2LWb1ChRvLkqPqYACDTmZ2pyKvxhPz/OxGvJOIVRXRLHrN7X7KSUT8tqFFXHyaO3jHBG2bbuRRIqvCDuyE9s2ULOGtL+PaFVCmfDk4Bv7MFhR7FgNsQ3/xqpZiafPZSjevGaCsY1d+jZWz3NRAl13a+7eEX9wcnEZjrCllZyOuXO+c27YrWCZCH8RCN3NzZUKoaiknfB+u8bVupyMUfqBc6BnoxZMxNj6DlrxSbs1/7jxPdno3c5Eb5HDzWxpe2hG0HtOxSh9H73P5ag5IxF6cq9lcP42sbX/QHgLMWvXILR09G5nttpGIpFIJBKJRCKRSCQSiURy+DBmzBjOOOMM3nrrLe677z7uu+++vTbWE088QXV1NYMGDeKcc87Za+PsLfZ7KEqjpeHGjRv380wkkiYsOz6nV7+uKWzXUkSRpXk1fFryJIAHG8lEDjtSTnjBzwEw6jdibH0bteBo1OwR7eozuvqxhrxODp5B10PeWKzaNahZQ1Iu9ouWkUm2id0QvWTbiXZyqUhmiQcCWovoyxiAkjUI24og2DdihG3bYEXjcp0Z5XMwtn+Id+gtu9WXuWtR3LHw5KJ4CxCerIaxrKbopQZi65/D7jK1aT7hHdCa6KVnJdj/Rb5x8mp5+l3ljNssB5taMInYhufxFB+/W8+lPXgGXocIdIdYNVq3MzG2vguAktG/08awbQtj23uouaOcaC+hIoSKUT4Hvc8lpJ3wPrZR36aYZzTYhWolpxFb/yzYFnqP73XaPCUSiUQikUgkEolEIpFIJAc/v/vd73jvvfd4/vnn+dWvfkVJSUmnj1FfX8/DDz8MwB133JE65c8BzH4XvbZt2wZAJJLEEk0i6QQ6Ym9otbBZ07UklmyAqNietLx39r6NBNq7CFB0R+CzLcBC730pZuViNycXgFk+B+HJxTfmAXfxP1b6QYJNoJo7CqtmZVyZWfEl0RX3u8d678vw9L4o9Yz0TLQu38Uo/S9W9VKnMFaDHasB2wQ908nrlIokubA8g64nuiJ+h4R3yE1EVtyP8OZiW2HMym+wqlfgO/KvCGXvf33a0V2E5lwcV2ZseQOg9eeXhFjpf+P7tk1X8HL6S4y4M0o/hPrtgNXQpnX7QU+fy7BjdWCGiG18oemEnoXWGB3VrI/o6scwtn+Mp/clu/Vc2oNQPHh6NllYCo8zB63k9FZa7R6xjS8jPFmoOSPdfGHOt00l0VWPIjy5CC0AagCty4kIxZPQh23bRFc/jkjriVk+u+EzhmuhKZFIJBKJRCKRSCQSiUQikQD079+fhx56iPXr17Nly5a9Inpt3ryZK6+8kpycHE4++eRO739fsF9Fr23btjFr1iyEEBQVFe3PqUgOUWpra1mwYMFut2sZ6aWkEBj0T95KWp4X2O96cqehFR2HVnRcQrmZP47w/HhrR2PrW3gHNvm8Kr7Ez7VWfALR6uXxfVV8HnccW/8seo9zUy78C8WD8BXG97HrK4KznJxe/qOeQbSS60krmoyae6STd8k2QPVjJbFHVPPGonc/J07AUbudvU8ELwDF20oeqN0UvazKxaB4QGhgBlEz+rVjAip2+ce4MYtt5NzSmwlKep/vY9WswI5WouaMasrlZUXdOsaWNxCenN16Hh1F7955odhWuByrbi2xdU+nrGNsey/uWEsRzSaEQHhyses3unGGItC6J7NEIpFIJBKJRCKRSCQSieTwZNq0aXu1/0GDBnHLLbvnMHWgsd9W5levXs0VV1xBKBRCCMGxxx67v6YiOYSZM2dOh9qZLazyUoZxRsMJRfMy+pKflhjRcaihtscmroUdoZI93MlDpWcgPDnYtpVgh9eIHdqOSO+Vsmu953mOBZxtEfzs3BaNreSNGqel+hIFtZbWiQCqD73P91ELJ2GHtiL8XVDS2yEWdSJKel+surXusVZ8Ilq3s1AC3XarHzX/KMyKudAQtWju+gqzZjVqZit/R6GD0LBQUNTde08LIVCzBieU27blRA5asaYxDjLMXYuIrvjr7jVSvClPefpfTWTZ3WCGEP4u+Eb+3x7OUCKRSCQSiUQikUgkEolEIjk82WPRa/r06e2uaxgGlZWVfPvttyxYsMC1nVNVlZ/85CdttJZIdp+KiooOtfti2Qdxx4qSJKomEkb//H8JxT8YfC3n+A8+r9PdIbLyQYwdM9uu2DIaqeEz7x91l1sUXvInzLJZCU3NysXYRj1q9tDkXSseIisfwtj6duLJ3cjv1YjiK0Qtmoy541MA9B7nuRFdakZfyOi72312BkrOSFB9oOgIoaHmT0BJ7wO2gW2G22+D1xhp1SyfmR3eAa2IXv7xjxOJRNi2eTPdu3dH8+255Z6WNwZt8lvO979tJbWaPNBxo9ZaoOaOQS08muiKB1o00BEidY4/reAo1EkvY8eqHUvEVupKJBKJRCKRSCQSiUQikUgkktTsseh11113dWiBrlHwUhSF++67jwEDBuzpVCSSBCwrMeInPT2durq6VtuleTOpCjYJZuFoMKGO59V/IOpr3eNKLUDB0X8HIfCqh+6itRXcgrH1nYRy4esCanw0i1Z0Amr+BIRQMGtWgmVg7FwAtomaORDhyUbNG5tU9IqufgytyykpRa+GUZMXd0D0AvAOuRGry8mgeFCzh3Woj87G2/8q93F03XNElvzJPVYLj8M3rH3hxt4hNxGqW48d3NystI2IuL0ovgghGkTR3bNpPCBI8brofS5DzRyAHdlFbONLeAddj23UYu78qu0uFQ3Rmp2lRCKRSCQSiUQikUgkEolEImmTTrE3bBSwdodGS8Pf/va3HHnkkZ0xjTg2bdrE448/zgcffMDWrVvxeDz07t2bc845hyuvvJJAINDhvleuXMnMmTNZuHAhy5Yto6Kigp07d6KqKgUFBYwePZqpU6dy2mmnyR37+5mW780pU6bw5Zdfti16+TLiRC81SQ4n/b8z4o5zjCCabWIIjR7pB+FCfisYFV+CFQHbxtyVmCNN634O3v7XJJQLzY/Q/ABEVz6CHSlzz3lH3IGWPw69y8noXU7G3LWQ8OJbW3Tsb31iLSLJ1LzxeAf/ArT0dj6zFt0JBTV3dIfa7hNaWjDasVarW5EKIkvvdqLCopXYodK482bFfCIrHnAikRQd4S/GP/qeDk0ttuVNjNIPEN5ClLRuaCVTUFrkXTtUEN78xLJAifP+tSKudWNk2XTU/PF4Bl63r6cokUgkEolEIpFIJBKJRCKRHJbsseh10003tbuurutkZGTQo0cPRo8eTWHh3lkQfe+997jmmmuoqalxy4LBIIsWLWLRokU8++yzvPTSS/Tp06dD/d9777289NJLSc9t3LiRjRs38tprr3H00Ufz3HPPkZub26FxJHtOS9FLUZTU+bmatxPxETCDuo9KqCOS5I0aVbeR+Zl9Ob1HG2LNQUZ0xX3Y0crUFdrIoQUksTo0WxxGEppo+Ue10WfyPFwimR3loUBLWz2rDWtAM4xV9U1ckVZyekOuLuFYIzbYHdoASsdz0UVXPQKAnjOS2MaXUPPGwSEqeqnZw/CNvAvbiiA8OWDFUNJ7E5x9QVOusgY8fa9E8RXsp5lKJBKJRCKRSCQSiUQikUgkhxd7LHrdfPPNnTGPTuPrr7/mhz/84f+zd99RUtX3/8df907dviy996rSVaSIXbE3EGI0URNL1BhNURNjovnGWBITY4mJ/qwhIiL2XhEQBSkKAtIFdqkL22d3yr2/P4YddsruzvZdeD7O4TD3cz/lPevc9Zx58/585PP5lJ6erptvvlmTJk2Sz+fT3Llz9eyzz2rDhg2aNm2aPvnkE2VkZNR5DYfDobFjx+rYY4/VsGHD1LlzZ3Xo0EEFBQVat26dnnnmGa1evVoLFy7U9OnT9e677yaVaEHji016GYahLl26aOfOnTWOsxKMS0b2gQRCivPQqfCzyrbXnPCS5Op5Ye0TVUlEuYfcLMMV/ew5Ohyj1MmvSZZfga0vycwaJke74TWv2+sihfZ+IduXJ0kK5X+pwLa5cveZUe0YO1gq//onwgmzA3/c/a9M/mysFmQY0b+y7dqSXgm2eXQPul7GgWRhcOcnkkw5Oo5XaM+C+KRanZkKHtiqsuLbe5U64b8NnK/1cuSMjGtz979K/vWPR7XZVnwyFwAAAAAAAEDTaJTtDVuT2267TT6fT06nU3PnztUxxxwTuTd58mT1799fd955pzZs2KBHHnlEt9+e3Hk4VT388MNyOhP/6E444QRdddVV+vGPf6w33nhDixcv1rvvvqszzzyz3u8J9Zco6TVixAjt379fubm5Sk9Pl9Pp1N69e2seV93ZUTEOnVTXQcG892rt41v0I6VMmCkzwZlEgbx3JNuSXbY90mam9ZQja1hUP8NwSA6H5PDI3f/KpGIzPe1lpnZX6EDSKzxRzb/W7JBPwR3vRrW5+17eJo6WcnY5Kbz9oumUDKcMRy0VhQmSXr4vfirPkb+TmdpNki3PEbdKhqnQngUyGpD0MtP7yyrZKLt8lyTJcGXVe662ytXzfJmZg2UHS2Sm9wsnUmv7bwQAAAAAAACg0RxS5UdLly7VokWLJEmXXXZZVMKr0g033KDBgwdLkh5//HEFAjWfiZNIdQmvSg6HQz//+c8j15UxoflZVvS2e4ZhyO1267TTTtMVV1yhqVOnauLEiVF9OnbsqAObvUWNixJKXGHzfs5w9UhrA9mTOknuzD7DnXgbT//6/8j/3SONGVAU2wrI2f0sGd4u4ThqS9wk2oox0TaJrZDhzpaZ3keGK0uh/V8rVLBSthWf2DrYPz4JaftyVb7kZ7LKtsvR6Xg5O0+Omr8qy7dTduFKpZR+KWvnewrtWyHb8h+cywoqtG+ZSuddKKtkY9RYz/A/1u9NtnGOrKFytj9apqe9DGdapKoOAAAAAAAAQNM7pCq93nrrrcjrSy+9NGEf0zQ1ffp03XXXXSosLNT8+fN10kknNXos6enpkdfl5eWNPj+Sk6jSK1bHjh01ceJErV27VqmpqRo3bpye+2RxzLjoL64dK5fEzfOHPhdLkh6d2K6hYbcqsT/DhJxpCX+2tm1JMuQZfpfsir3yf/dPecc+JEfm4IN9/AWqWP9vhXZ9UmW+dHlH3B1XDZaIq9sZcnSaLN8XB6rDYs8Oi2EVfBvf2IYSE7YVkm/Zr2SXfi9JcnY9TZ6htyTsa7iz5Ox6moI73o+/Z7plmFX+F2A45exxXlSfYN67sr6fpXaS7H1S1d9kqRNfUNmCxNtIph7/sgxnWp3eFwAAAAAAAAA01CGV9KqsqEpLS9PIkSOr7TdhwoTI6y+++KJJkl4vv/xy5PWgQYMafX7ULlGyprqzuYYOHaqhQ4dWOzZ2nPPzD+Lm+HPv8yVJXVPbTgIlGYYz9UAVlx3+uQQKZKT2iNmusHfCsaG9i6RQmSq+ubPKhNFJKcuXF53wkqRgiRTyKxnOzifI9hfI9u06ML8pO1Akw5WZsH9g60vxjbUkyloTq2BlJOElScEd78sqXi+5suTufYkcOaOi+rt6XaRQ/pL4c9mqVMSZWcOUctzTMr0dq+0TK7D15WrvkfACAAAAAAAA0BKSSnrdd999TR2HJOnWW29t0Ph169ZJkvr27VvjFoRVk1CVYxpDfn6+Nm7cqOeee04zZ86UJLVv315Tp05ttDWQvERbV5pmcgmp+IRZdNLL7tQtftCBxFi669BJeoWK1ssOlsjR+UQZhiHD00GunucnPd7MGBQ+Y8s+sB2kM11mWq/oNfYujh/oypKUYBvCapSvuifS3//dw5IVlKvneYk7m+64poacZdXcrNIt8W0lmyVJ5YWrlTrxhaikk5nWWynHPK6yhT8Iv3erIrzFoxWQHSiW4cpIeBZbeHD8z6pSYOucBr0PAAAAAAAAAGhsSSW97r333morZBpTQ5Je5eXlys/PlyR17969xr7Z2dlKS0tTaWmpcnNz672mJJ111llauHBhwnvt27fXf//7X2VnZzdoDdTP3r1749pcruSSG0f1PVYlvkLZsmTbUrv0DjX2n5d1sEos3dX0z0pzscu2Krjtlci1md6/bkkvb0d5ht+l4PbXJdMlV+9pMmITKXb8mVQpo++POjuqVoZThqeDPMN+rYrvHo3MaVXky67YG07y2Fa4+ivBem2Jo/0x0vrHZaR0l+2r8vvLMCXLL6t0qxxVPo9SeJvDtBPfUjB/qSq+/p0kyffl1TI8HZQ64b/VrmU4UyVnlhQsTCo2M2uYHFlH1v1NAQAAAAAAAEAjSHp7w6TO9WmAhibVSkpKIq/T0mrfWis1NVWlpaUqLS1t0LrVueaaa/Sb3/xG7dtXU0FRjUP9/C+/3x/1d1NK9LN0OBxJ/YzHD51S43ym36+qqZtt3pzIa2eoQuXlh0biy/JXRF/bdt0/o2lHSIOPkCQFJAVixltmetwQv6Oz5IjvW22cpVsk/z6Vr/mHFCqXf/PzCnU6U9bW12Rvnx3pZ7QfL7k7S1p/cLC3W5t67qy9X8vofJpk21Jl0qtKYqpiyxwZfX8qw50dN9YORlfP2RV75dv5hWQFwtV4mcNkuLIOdmh/skIZk7R7x1Z1zf1VzYFljZBxxF2ydOj/HgNau+b8fy2AhuOZBdoWnlmg7Tlcnluv19vSIQBAq5BU0quh2w42h6pfsiZTzePxeCRJPp+vQes++uijKisrk23bKiws1PLly/XUU0/piSee0JYtW/Twww+rU6dOSc+Xl5enUKhtV6IkY9euXU2+xr59+6KuHQ6Htm3b1ihzdyssUGqV62CVM6Fyt2+PH9BGpZTkq12Va38gqL2N9DOs5C1zKNvwyrQPPsN1/e+U6RmldP9HUvkOSZIvZaT2b9um9KJiVT3Zq6ysTEVZ58jRcaQMOyQppJCjnYKN/J6aUoedc+UOxMRbpRLLzl+osrIi7e9wddxYV8U+dZRkGV75UscorXShrNV/jNzf2/FG+b0JziA0Pcrr+bAy989Resm8hHHtdU+Svw39HIHDQXP8vxZA4+GZBdoWnlmg7TmUn1uHw6F+/fq1dBgA0CoklfS67bbbmjqOBqv6rxkSneUUq6IiXMGSkpLSoHX79OkTdT1+/HhdddVV+tGPfqT33ntPJ510kt57771at1ys1K1bgrOiDiF+v1+7du1S586d5XZXf15QY4g9v8vj8ahnz56NMneayxF1HTiQ9Dq1m6vR1mgN7KJi2a5TZBd8Lfn3yO3fqm57/iIjrY+M/tdHnR1Vfz0lnR3XUqc4u1wua/lXkeRPao8TlNa+i2y1k110sF9Kikfp/cY0LNwWFtqfEi6Zq5QxWDLc4Uot0yUVfqOU4Hal9+wpa/NTsnd/KBmO8PaHaX0lSabpUMbAGbJWRG/N2tFcL7PnyVFtkWe2Q7acKUfLXpco6WWqU99xMpzxVXsAml9z/r8WQMPxzAJtC88s0Pbw3ALA4SXp7Q1bu/T0g1+2JrNlYVlZmaTktkKsK6/Xq8cee0xHHXWUtm/frj/84Q968sknkx57OHC73U3+XmMr/kzTrHXNYCigkBWUw3TJYTqq3XYzZf470eMOJL3+Nbm9vF5HoiFtk3e07Oy+Klt42cG28jzZ5XnyDr5OZiv5vNpOS2VVq53W/0OO0nUK5r0d1c9hWG3+GfM5XKq6SaG722ky03qr4tt7JWeqbEmyA/J6vaowAgqGyiJ9He4shSTJMGSvuTtuble7IXJV8/Nx7n5Vdu7LkWuz3WjZ/r2yS7fK2fM8eWo59w5A82uO/9cCaDw8s0DbwjMLtD08twDaOr/fr3HjxmnTpk169tlndd555zX6GsuWLdNJJ52k7OxsLV++XO3atat9UCtj1t6lbfB6vcrJCZ+rlJubW2PfgoKCSGIs2Qqsumrfvr2OPfZYSdLbb7+dVPUZGld9zqFbvmGB/m/mtbrr+at057M/1v975574TqXFcU2WDPXJcKjDoZTwOqBswYxwFVGM8q/vUPk3d8m2W8F2nEb8r7LYhJckeYb9pjmiaVJm5iA5ckbL0f5oOTqMk+HtJMOdI8OdI7t0qwxPRxkOrwLbXpUdij5by/DkyNVrWvgiwX83Z5eT49oiYj4DpidHnqG/Usq4p+QeEL+VIgAAAAAAAHC4+cUvfqHs7GxlZ2dr3rzEx4RU5+OPP46MTXTk1OOPP65NmzZp2LBhOvfcc5Oe17IsnXrqqZG5s7Ozq+07evRonXzyySooKNBf/vKXOsXfWhwySS9JGjx4sCRp8+bNCgbjv6SvtG7dusjrQYMSnF/TSDp0CFc+lJWVKT8/v8nWQXKqq9qq6v2ls2NHxc+TIOn1cbsj5HXUPv+hxC79XqG9i9Qqfo0kSHoZ3piz9JzpkjM1rl9b4xl4jbwj75F3xJ/kHf5HOdsfLTO1m7wjwpVbdsUe2RV75V//uBSI/qwahin3gCuVetzTUlS9mOQ54rcyzOrPQ7RLNkZdB3d+KEfmIJmp3ZJ6tgAAAAAAAIBD3fTp0yOvZ8+O/a65ZrNmzYq8njFjRtS94uJi/eMf/5Ak/epXv6rT93FPPvmklixZknT/3/wmXDjwzDPPaPv27UmPay1awbfVjee4446TFN7ecMWKFdX2W7jw4Dk248aNa7J48vLyIq+bYhtF1Cy20iuZXwTl/rKo6y271uqZ9+5X7t7NkTZzT17sML3WYaw8h1nSK8xsJQkPR/g8K9MjOVIkZ5pcfX4oOQ4kuQxT7v5XyDAOrUo8O1Ai27bDn3VH/PmEzp7nyzv6b/KOul/ekffK2e1MSZLhypBtRye9DHdWzYtZVKsCAAAAAAAANRk3bpz69u0rSXrjjTfk8/mSGldaWqq33npLkjR06FCNHDky6v5TTz2lffv2qUePHjr//POTjicvL09/+tOfZBiG2rdvn9SYY489VkcffbT8fr/++c9/Jr1Wa9EkZ3qVlJRo1apVys/PV0lJiSzLqn2Q4rOXdXXWWWfpwQcflCTNnDlTY8eOjetjWVYkY5qVlaVJkyY1aM3q5ObmRrKnPXv2VEZGRpOsg+rVZ3tDrytV5YHoxNfGHd9qkv+syLVzSYKyVMNQebDu67V2of1fV3vP0WmyQvnJ/wuBpmSYDqWd8EZcu7PLCbLL8mR4O8pwhhPPVkW+7NJtMjMHy3DGJ4paOztUobLPLpbsg0koV6+pcvW/UjIcUdsWGu5sOTIGJJwnbdKL4cRX5R+z5oSg2fcKWStvC8+b1kt26VbZtiUjQZUdAAAAAAAAcLi65JJLdO+996qoqEhvv/22LrroolrHvPHGG5EjmS655JKoe6FQSE888YQk6eKLL5ZpJv993K9//WsVFxfrhz/8oTZv3hxVEFSTiy++WEuWLNELL7ygO+64Q5mZmUmv2dIaNen10ksv6T//+Y+WLVtW54SDYRgNTnqNGTNGxx13nBYtWqTnn39eM2bM0DHHHBPV55FHHtF3330nSbr22mvlckVv5zV//nydc845ksJJuH/9619R9zds2KDc3FxNnjy52jgKCwv1k5/8RH6/X1J0SSOaT30qvWwl/tymeg8mLe3UxAnMbaWt4GyrRmSVblP5it8lvulIkVW4Ws7O1T8HLcmq2Cdr/9fhJJBhShV75Ww/VoHct+X/LvyvE4zU7pLhkrvPD+TsfHwLR1wHhhGV8JKkwNaXFNq/Qoa3s2Q6ZRguyXTJMGr+FW8YZsKtIRNyHawEcw+4RnbFHskKSg53nd8CAAAAAAAAcKiaPn267rvvPtm2rdmzZyeV9HrxxRclSaZpatq0aVH3Pvnkk8g2g1OnTk06jtdff11vvfWW2rdvr7vvvluXXXZZ0mMvvPBC/fa3v1VxcbFeffVVXX755UmPbWmNkvTy+Xz68Y9/rA8++EBSzRU2hmHUqwInWffee6/OOOMM+Xw+XXjhhbrllls0adIk+Xw+zZ07V88884wkacCAAbrhhhvqPP+OHTt03nnn6cgjj9RZZ52lkSNHqnPnznI4HNq9e7e+/PJLPf/889q1a5ckadiwYbr55psb8y2inpJKeiX4bA7sfpQ6t+sRuXasX5VwbJ+MQ2vrPKt4nWSHz8ZztD86UtXl6vtDBXcvkKvXxXJ2PqEFI0zMti1ZJRtVsfq+SJvhzpFz4v8U2PLCwX5lueG/g6XNHmODGInP3bKK1ytl/PMyvR2bZl13B8nhlULlkiRXtzOaZh0AAAAAAACgDevTp4/GjRunRYsW6aOPPtKePXvUsWP139nt2LFD8+aFdxc7/vjj1a1bt6j7r7zyiiSpf//+OuKII5KKoaioSLfeeqsk6e6771ZOTk6d3kPHjh113HHHacGCBXr55ZcPv6TXjTfeqPfff1+S5PV6NWnSJH3//fdat26dDMPQ9OnTVVJSom3btunbb79VIBCQYRhKS0vT2Wef3ahnAo0YMUJPPfWUrrnmGhUVFenuu++O6zNgwADNnj27QVsOrlq1SqtWJU5+VDr99NP16KOPKjU1td7roO6CwaA+++wzbdy4Mao9uaRX9FacZx37Qx0z+GSZVathSoqi+tzfM1wZ+McxtZyJ1Eys0u8V3DVPhjtbzq6ny3B46jWPs8vJ8m96Tq5eF8twpoaTXs4Mufv+UO6+P2zkqBtHcM8iVay8K7rRlSXbv0+h4k3h6qQYZjXb/7VWhmHI0XG8Qns+T3Cz6bYaNEyX3INukH/9v5tsDQAAAAAAAOBQMH36dC1atEjBYFAvv/yyrr322mr7zpkzJ3JEVKJd4+bPny9JCY9zqs5dd92lHTt2aPz48br00kvrGH3Y0UcfrQULFmjRokUqLS1VWlpaveZpbg1Oen311Vd6+eWXZRiG+vXrp7lz56pXr1769a9/rXXr1kmSHnvssUj/oqIiPfvss3rggQdUUlKivXv36qmnnmrUM6+mTJmiBQsW6PHHH9f777+vvLw8uVwu9evXT+eff75++tOf1jsRNW7cOM2dO1effvqpli9frry8PO3Zs0dlZWXKyMhQ7969dfTRR+uiiy7SuHHjGu09IXmrVq2KS3glK7bSq2fHAXF7pDrytkRdr0vtIkk6tUf9kkuNySrfI99XN0uh8LlkoYJv5T3y9nrP5+o1Vf51jxy87jalwTE2qUSJzUChJKl8yc9keDrIO/qvCua9rcD3s+Xqf5UcmQObOciG8xx5h3yfXy67Ym9Ue1Ofr+XqeoqcXU6SmrBaFwAAAAAAAK1AUUH9x3pTJHc135UWF6iaE2Zq5/FInpTE90qKJMtKfC+RzOx6BpGc888/X7feeqvKy8v14osv1pj0mjVrliQpPT09cvRSpdzcXG3dulWSNHr06KTWXrx4sZ566im5XC49+OCD9XwHB9fz+/1asmSJTjjhhHrP1ZwanPR64YWD24U98sgj6tWrV439MzMzdeONN+rMM8/UOeeco48++kjXX3+9nnvuuYaGEqVXr1665557dM8999Rp3KRJk1RQUFDtfZfLpZNOOkknnXRSAyNEU9m/f3/C9uTO9Ir+xRiXRCgriRuzy52t20ZmNGrFYn1Zhd/K8LSTYXaVZCmUv0S2bdU7GeLsdpqs0s0K7V0iM2uoXH1a+/l0Nb9Pw91OZkoXuftfKXf/K5sppsZnGKZSjvmXyr/+vWSHJNmSbUlVzvAKFW9QaPd8yfTIcHhkeDo0yhls4XPAGjwNAAAAAAAAWrH0G8+v99iKy25S4JQLEt5Lu/1HMooL6zWv//wfyX/BFQnvpfz553HFCjUpefbTesWQrKysLE2ZMkWvvPKKli9frvXr12vgwPh/fL9q1Sp9++23kqSzzz47rppq8eLFkdfDhw+vdd1AIKCbbrpJtm3rxhtv1JAhQ+r9HkaOHBl5vWLFisMn6bVo0SJJUt++fetU2dS/f3/961//0vnnn68333xT7733nk4//fSGhgNUe2Zcfc70ih1jFMUn1BZkDdLJ3qatsEmWmd5fhjNT3pH/J6t4g8q/vjNclVPPJIVhuuUZfKNCXVarfPntKvtsXuSeq/d0ufv/uHECbyy1JffsOvxrj1bOcGUoZew/qr1fviT+zMLGSHoBAAAAAAAAqN306dMj53G9+OKLuuOOO+L6vPjii5HXM2bMiLufm5sbeV3TuWCV/vGPf2jNmjXq3bu3fv3rX9cn7ITrbdmypUFzNacGf1O/c+dOGYYRl2Wsmizw+/0Jx06ePFlDhw6VJM2ePbuhoQA1qi7ptXPfVq3PXamHX/2trJikiBmTRDGCgbjxxY4UdUpxNF6gDWQVrZFv6S3hhJdVofrXCx8U2v/NgbkOCnw/q8HzNjZHVg0HORpmk555BQAAAAAAAACVTj75ZHXq1ElSOP8RW3BhWZbmzJkjSerevbsmTZoUN0d+fn7kdXZ2do3rbdy4UX/7298kSQ888IBSUqrZCjJJXq83MseuXbsaNFdzavA3wMXFxZKknJycqPaqP9DKPokMHz5ctm1rxYoVDQ0FqJdHX/+9nvvgr9pdkBt3Ly5RFgpFXfoNh2QYOqFby5/nJSlyppVd+n1ckqph87aNZJHhTPyLPGXCTJmZQyRnmnzLb5Nv6S9lleU1c3RNz/YXqGzhZSpbEP+vQgAAAAAAAAA0H6fTqYsvvliStHXr1siueZXmzZunHTt2SJKmTp0q04z/DrbqUT61Jb1+8YtfqLy8XOeee65OO+20BkYfvWZZWVmjzNccGry9YUpKikpKShQIRFfAZGVlRV5v27ZN7du3Tzi+MrvZljKFaN2q297Q4YivxlqxcWGNc8WdhRVT6RU4cIZSprt1JIUMb2eljHtS4f0MDyTsjPpVodn+/bLK90gyFPj+xVr7txZmej9ZJZui2nwLL43rZwdLmyukZmVX7El8w5nRvIEAAAAAAACgzSp5+NX6D/ZWX2FU+pdn678xlaf6wgPf7/4pWa3vaJPp06frsccekxTeynD8+PGRe7NmzYrql4inynv2+XzKyEj8Hd/zzz+v+fPnKyMjQ/fee29jhB5ZU5JcLlejzdnUGpz06tGjh9auXat9+/ZFtffv3z/yevHixVGHnlX13XffNTQEIEp1Sa+ePXvGtb228Oka5zJjK72CwahLv+lQl5TWkfCSJMN0yUjt0ShzBXd+LP+GJxplruZkW8HaO0mySjbKkRl/eGSbZsT/SncPuFpGSleZ6X1bICAAAAAAAAC0SZnZTTNvRhPNm57ZNPM20PDhwzVs2DCtXr1ar776qu6//355PB6VlpbqzTfflCSNHDlSQ4YMSTi+Q4cOkdf79++vNun10EMPSZLGjx8fV1FWae/evZHXL7/8siQpNTVVU6ZMSdjfsiwVFRVJii5yau0anPQaNmyY1qxZow0bNkS1jxkzJrI13DPPPKMrr7xSTmf0ch9//LG+/vprGYah3r17NzQUoFoTJkyInB9XVdCKP6OrKkPRSS8jFJP0MpzyOBKfFXYoc3QYL7ORkmuNLeXYf0t2SLICkh1U2fypCfv51/5Drm5nNHN0TcyM/5Xu3/AfGe52SpkwswUCAgAAAAAAAA5vM2bM0O9//3sVFhbq3Xff1Xnnnac333xTpaXhnaiqq/KSopNeBQUF6tWrV8J+FRXho27ee+89vffee7XGdNVVV0kKF4pUl/QqKiqSdaB6rkeP1vldcCINLlGpLMdbv3591P6SPXr00Lhx42TbttauXasf/OAH+vrrrxUIBFRYWKhZs2bppz/9aaR/dT9YoK5iK73GjBmjYcOGxZ/PlYTatzd0yN2Kkl5W6TYFd89XcPcCBfd8rlBRQyopo3+OjpwxSj3xHaWe+I68w++Ue8CVDQu2iRiGIcN0ynCmyHDVtKVf6/nv1mhMlzzD745vzhwU/1kGAAAAAAAA0OSmTp0aOXrnxRdfjPrb5XJFzv1KZNiwYZHXGzdubMIo41UtdKquEq01avC3oKeeeqoMw5Bt23r33Xej7v3xj3+MJBo+/PBDnXjiiercubP69u2rn/3sZ5EkWfv27XXdddc1NBSgzvp2ia/+qiorLeYsurjtDZ1aX5jcdnrNIbhnoSpW/VkVq/5PFSvvVmDL/+o/meGQTJdkuMLb5hmOcEKpHsnDluTqe3nCdsPbqZkjaXqG4ZCzwzFx57i5+l7WQhEBAAAAAAAAh7cuXbrohBNOkCR98MEHWr16tebNmydJOvnkk6OquWKNGjVKXq9XkrRs2bJq+61cuVIFBQU1/pkwYUKkf2XbypUrq52z6npjx45N6r22Bg3e3rBnz566/vrrlZeXF7UnpCQdc8wxeuihh3TLLbcoGEycGOjQoYP+97//qX379gnvA3UVW+lVU5KmuvO/KplmdF64rCKgqscw+hOcoVRXlm+H/Osfl6vPD+TIHNywyezYwxodCbslw9XzArl6XtCweFqYHfLL8LRLfK98VzNH03xcfS+X7OCBz4Mlw53T0iEBAAAAAAAAh63p06fro48+UiAQ0FVXXaVQKCQpvPVhTdxut8aMGaOFCxdq6dKlzRFqROV6PXr00MCBA5t17YZo+Df2kv70pz9Ve++yyy7TMccco8cee0yfffaZdu7cKdM01bt3b02ZMkXXXXddjZlMoGlVn/RKVAVmf/xG1PUg387kV7JDkh2SYbqj2itWPyCrcLVcPS9Keq7qxSS9DvMt7Wx/vvxrH4pq8wy/S1bRd3L1ntZCUTU9d59LWjoEAAAAAAAAAAecffbZysjIUHFxsdasWSNJys7O1hlnnFHr2DPPPFMLFy7UsmXLVFxcrIyMmo50aRy2bWvBggWSwrG3JY2S9KrN4MGD9dBDD9XeEWgEDa30cjpcysnorDOPvTSq3fX+y0pfF51NL3F4dO2wtFpjCu78RBXrHpWsCrl6nCdX/6sicVlF6yP9rNLvJdMjM6VLrXMmFKqIvtyzQHawTIYztX7ztXUJKvEc2UfK2eHYFgimeVhleapYfb9kBWTbQckOKXXcky0dFgAAAAAAAHDYSklJ0bnnnquZM2dG2i644AJ5PJ5ax86YMUN33323ysvL9eabb9ZaHdYYFi5cqNzcXEnSJZe0rX9gf3iXgeCQVNuWhVF9Yyqjzj3ux7rzh0/oxvP/rC7tekbdc37+Qdz41zqM1c+PrDmzblshVXz3sBQskayAAlvnyC7dXKVHuJTVKv1evmW/kR0sSzr+WM4e5ySKoN7ztXlGgu0drdZzBluTsEOyitbKKtkou/R72WXbZVuhlo4KAAAAAAAAOKzFJqumT5+e1LicnBydc074e985c+Y0elyJVK4zevRojRo1qlnWbCwkvXDIq0ull2EY1fZ3bF4b1/affmerW1rN52bZgUIpFJ3IChV+VzUISZJ/3aNSoFA1hJuEBg0+5BimS3KkSs4MGe52MjwddcgnAU1XfJsdaP44AAAAAAAAAERMnDhRBQUFkT/HHpv8blTXXnutJOnTTz/V1q1b67X+W2+9FVm7JsXFxXrllVckSddff3291mpJDU56jR8/Xg899FCk1A1oaXWq9IrpatQxabTI07PWPoazcvtDU2bWkQdeVt12LzbeRs5F1+HncagxXBlKmzxXace/pNSJLyh1wvMy3NktHVbTMhPsWmuR9AIAAAAAAADaqrFjx+qcc85RKBTS3//+9yZd64knnlBhYaGGDBmiCy64oEnXagoNPtNrzZo1uuuuu3T33Xdr/Pjxmj59us4999xmOUwNSEaNlV4x2xvW1Le+rKLKCjFLVuEqObueLjP1YLLMO+p+SfaB5JQlw9u53msZ7myZ2UfJKlgpmW55R/9VcqbUay7bXxiuUqtMBDpTZXra1zs2NA/DmSH3kJskwxWudDOdkqP2vYEBAAAAAAAAtF533nmn3nnnHc2cOVO/+tWv1L1790Zfo7S0VI8++qgk6e6775Zptr3NAhuc9JLClTW2bWvhwoVauHChfv3rX+v000/XJZdcolNPPVUOR83bvwGNqW6VXrHbGyb/EK9M66GL+9WeUPJveDLq2tn1VDmyhkSuHe2GR923KvIV2vuFjNQecmQOTDoeSZJty0zvH056WX7JCshIdK5VEgJ5byuw6dmDcXY4Tt7hf6jXXGg+hsMjV7cpLR0GAAAAAAAAgEY0cOBAPfLII9q8ebO2b9/eJEmvbdu26Sc/+YnatWun0047rdHnbw4NTnr95z//0UsvvaRPPvlEwWBQkuTz+fTaa6/ptddeU05Oji688EJNmzZNY8eObXDAQF3VXL0Vf6ZXdaysHJmF+yLXv+03Q9cMTK11fat4fdR1cNencmQfefB++R5ZBatk2yHZvlwFtrwQuecefKNc3c+qdY1KFavvjzrTyQ4UJT02TlzykPPCAAAAAAAAAKClTJ8+vUnnHzJkiG6//fYmXaOpNbg2berUqZo9e7bWrl2re++9N5LYqqz+ys/P15NPPqnTTjtNY8eO1f33368tW7Y0dFmgWvHVWzUksmL71pTYCQWjLksdHrX3Jl9FZWaGq7vM9L7RMRRvUMXq++Rf89eohJckBbbOSXp+SQrtWaDQrk8Ozl36fZ3GR4s78AwAAAAAAAAAgFar0TZkbN++va655hp98MEHWrZsmW699Vb1799f0sEE2KZNm3Tvvfdq9OjROv300/XUU09p//79jRUCUGdxWyHWVBUWCkVdBgyHMl21Z4JcfX8oV69pcmQfIWfPi+TIGXNwfX9BwsRU6glvyDvqPqmeWxNGYtw2t0Hjo5H1AgAAAAAAAAC0Xo1yplesvn376rbbbtNtt92mZcuWadasWXr11Ve1Z8+eSJ8lS5ZoyZIluv3223XyySfrkksu0XnnndcU4eAwU7nNZjLiqsJqSuzEzBswHMpy1543dvf9YfVT7vxYgU3PxLVXrHkwfK6XM73W+atytD9GofzFkWtnh/F1Gl+Vq88P5OpzoFw2+WPSAAAAAAAAAABoEU2S9Kpq9OjRGj16tO699159/PHHmj17tt5++22VlpZKkvx+v9555x299957ys/Pb+pwcIizbVu7d++Oaqtpe8PdBduT7hu7vaHtcCjLXXv1k+XbpYqVd0uGKcmQDEPe0Q/KMB3VVpZFtih0ptU6f1WGp310g8NTp/FRcxmGpAOVZhR5AQAAAAAAAABauSZPelUyTVOnnHKKTjnlFJWVlemtt97Sf//7X3322WeSEmwzB9RDQUFBXJtpmgpZQe0pyJNl2+qQ1UVup0fBUKBOc38z5WrNXFsolxWSyw7Jn9m+5iTZAaGClbJKNka1WQUrZbYbITtYFtffPeQXB5JXhgzTXacYFfMcBbe/JnefGTLc2XWbBwAAAAAAAACANqbZkl5VrVixQp9//rlWrlwpwzBIeKHRVFRUxLU5vLYemH2zSsuLJEkuh1s/OOnn6tq+d1zfzNR21c79xaiz9ffSgsj18CxXrfFY5XvkX/PXuPZQ0RpJlgKbn4+Pt/1YmZ4Otc4dy7/xGdkhX1y7HSiWXFlJJegAAAAAAAAAAGirmi3ptXbtWs2ePVtz5szR9u3b4+47HI7mCgWHsEQJ1G9zP48kvCQpEPLrk69f1fQTbozr2yGra7Vzv7QxOqHUKaX287wCW/5XTaCWZFT3ma9fciq48yPZFXvi2n1f/lSGt6s8R90hR0b/es0NAAAAAAAAAEBr16RJrx07dmjOnDmaPXu2vv3220h71cTEUUcdpWnTpmnq1KlNGQoOUx6PR4VlO+PaC0v3y1Z8gixhNZRty7F0vh579V9altFHd/W5WBtSuyi/wqp1fatkUzV3bNmBwsR3KvbKki3JkOHwykj6XK/qKybt8h0KbHxKjpF/TnIuAAAAAAAAAADalkZPehUXF+u1117TSy+9pIULF8qywomBqomu7t27a9q0aZo2bZqGDBnS2CHgMJao0ivFHZ80sm0rYV/TiK/ecr0/R57/ParBkgb7dmjG7kXqOv4xfZ2fVWs8zu5ny1/0XVx7MPctuQdel2BAmsq/uqnK+LPkGRxfkZaQXXMSLrT/m+TmqZwuUCI7VKbKyjPD4ZXhyqjTHAAAAAAAAAAANJdGSXoFg0G9//77mj17tt57773IuUpVkwqZmZk677zzNG3aNE2cOLExlgVqZRiGLjnheo3NO0HPvH9/pN2yEie9ElV6OT97O67tRzs/k/PcH9S6vrPLyfKv+Vtcu6PTJJnpfeP7dzhOwZ0fVo2o1jUiY7ueIjtYJrtir0J7v4i7nzLuiaTnkqTA1jkKfD/rYMydT5D3iNvqNAcAAAAAAAAAAM2lwUmvW265Ra+++qoKCgokRSe6XC6XTjnlFF1yySWaMmWK3G53Q5cDahSbyKpMYsVWcFm2JTtBZZSh+Eovx/bNcW3tgqU6d2BqMgFVe8u35Ia4tuDu+XERJcvd/0pJklWRL19M0svZ80IZ7uyk5wqLjb1+Z40BAAAAAAAAANAcGpz0evrpp2UYRlSy4dhjj9W0adN0wQUXqF27dg1dAmgww4xNeoVkmqY6ZXc/kACzZdt24jO9EhhVvEXtPPEJsniJk17B7a8n7m5VRPfLfUOewdcnFdPBJeOTee6+l8pweOs2j2wZKd3lyBqm4M4P6jgWAAAAAAAAAIDm1SjbG9q2rQEDBmjq1KmaNm2a+vTp0xjTAnVWfaWXI6afpay09rrx/HuqnSu0/2sFd3wka5xTKetCcu07OPesTsdprJlMgsyQs8d5kmyF8pfK9uUm/V7Cw+vxiBqG5EyXZB+oNLNVnyotI6WHvKPvU3D7m5UtdY8FAAAAAAAAAIBm0uCk19VXX61LLrlEo0ePbox4gAZJdE7XwlXv6N2vZkW1WVZ8NVTU/dKtKl/xO8kOKjjYqfJ+DnWYWyGzPHz/ua6T9VAShV6G6ZBn0HUH5tym4I4PZFt+yfIrmBd/Vlgch6f2PjFMTwelHT+nzuNiubqdFj1vStcGzwkAAAAAAAAAQFNpcNLrvvvua4w4gCYRsoJxCS9JCoT8ClkhOUxHglHhKi/Zwci17TLk72jKu83SAz3PlqSkt0KsZKb1lHvAlVVabAXz3ql5UA1nglXHqsiXrMCBbQ5tGe5sGc60Os8TYRgys46Uq8e59Z8DAAAAAAAAAIAm1ijbG9bkww8/1NKlSyVJt956a1MvB0QJWcFq723bs0F9Og9OfDPBtoL/7HWG3m0/Wp9lDdGOy7oltX5g++vyb/6vwlsDGnLkjJT3iNskSZ4hN8nwdFBg8/NRY9xDf3Xw/C3TJTtULqtwtWzbCifi7JCcHSdUu2bFN3+UVbw+cu3qf6WcXU4OT+dpn1TcVbn6/FDufomTgwAAAAAAAACApuf3+zVu3Dht2rRJzz77rM4777xGXyM3N1ejRo2SbdtatGiRBgwY0OhrNLUmT3q99957evLJJ2UYBkkvNLm4M71qOIdq4ap3Neezx3XM4JN1/PCzo+65uk+R7IDs8r3668pS+W2n3k4do3Wu7pKkFGdyVV52qEIKFB28Lt+r4N4vD1RhWQru+jRujCP7KPnXPapQ0ToZrgw5OxyjwNaXo/uc+JaMKueUWaVbVbHmQUlGVMJLkgIbn1Jg41OSM71e2x4a1VTDAQAAAAAAAAAO+sUvfqFnnnlGkvTaa69p8uTJSY/9+OOPdeGFF0qSrrnmmrhd9h5//HFt2rRJw4YN07nn1rwr15dffqn/9//+nz7//HPt2bNHWVlZOvLII/WDH/xAF198cbXjunfvrksvvVRPP/207rjjDs2aFb+LWmuXxKlEQNsRm/QKhPzV9l27bZkKS/dVe9/V41y5B1ypjVsHqGBtpvJ8OZKkCV3cdYko+qpiryq++YMqVt6lipV/kl22LW6Ef+P/Uyh/sRQokF22LS7hFZ4oFHPpk1W0VlbRmqRjqbZXoFhWRb5s/37ZgaJw4g4AAAAAAAAAUKPp06dHXs+ePbtOY6smmGbMmBF1r7i4WP/4xz8kSb/61a9qPHrnL3/5i6ZMmaLZs2dr+/btqqio0O7du/Xxxx/rJz/5iS655BKVl5dXO/7mm2+Wy+XSu+++G9nFry0h6YVDWjAUqPG+15WqD5fP0TPv3x+XMJMk11v/04vL7tOT3z2hL5b+XqZt6YrBdTgfy7air43aq6asgpWS6Zazx3lydj1NZuaQBJ1C8W21xpJc0su//j/yLbxUZQtmqGz+NPk3PVf3tQAAAAAAAADgMDNu3Dj17dtXkvTGG2/I5/MlNa60tFRvvfWWJGno0KEaOXJk1P2nnnpK+/btU48ePXT++edXO8/TTz+t++67T5ZlqW/fvnr44Yf18ccfa+bMmZo0aZKk8O58N9xwQ7Vz9OrVK1JJ9sADDyQVf2tC0guHlNjElV1LdVN5oEw5GZ21Me/bhNlxz+z/RF4P8e3QRXu+VLorua0NJcnZ5SR5R90v76j75B35F7n7/yh+jWG3ynPEb+UZFt7+0/bvlyy/gttfU3DH+3J2nizD3U6Gp6MMbxcZqd0lxSTTYpNrktwDr41pie+TWHQ/w+DXBAAAAAAAAAAk45JLLpEkFRUV6e23305qzBtvvKHS0tKo8ZVCoZCeeOIJSdLFF18s00z8fe3+/fv1hz/8QZLUo0cPffjhh7rssss0evRonXXWWXr11Vd1xhlnSJLmzJmj+fPnVxtP5RaI77//vrZs2ZLUe2gt+DYbhwzbtlVQUFDncflFOzWw+1FJ9f3N1jeU5kz+sTG9neRoN1yOdiPkyBklM2OwDG8nGd7OMlK6yUjtIUfHCXJ2Pl6OThMTT2KH5Oh8ghydJsrRcbycHSfJcEZXm5kpXeUe8gu5B98kZ4/zJUn+9Y9H7qdOnKXU8f9NKmY7ZuvEZKrTAAAAAAAAAADhLQ4rCyyS3eLwxRdflCSZpqlp06ZF3fvkk0+0fft2SdLUqVOrneO5555TUVGRJOmuu+5S+/bto+47HA797W9/k8MR/r734YcfrnauU045RTk5ObIsS//9b3LfK7cWJL1wyFi0aJGWLFkS1eZSSrX9Uzxp6pDVVUN6jtJ546+stp9tSIEOhiq6mxqWsa1OlV6xzJTOSh3/nBwdJ8ou3yW7Yp98i36kivVPSIYz/KcKZ88LZWYMVHDbKwf+zFVg++tx8xrubLm6nSFX9ylydZ8Sv7ArS4YrPbkg47Zk5NcEAAAAAAAAACSjT58+GjdunCTpo48+0p49e2rsv2PHDs2bN0+SdPzxx6tbt25R91955RVJUv/+/XXEEUdUO0/l9oiZmZk655xzEvbp3r27TjjhBEnSvHnzVFxcnLCfy+WKVIXNnTu3xvhbG77NxiHB7/dr9erVdRrjqyhVia9Qa7ctV3pKZtQ9q3y3QgXfyt/J0J4ZHu07y6OCU9wqPN6lNGfdkl62FZIdewaXVSHZISlUdmA7w3IZhiFHx+OiugXz3pFMV53WS3R2V00HG8byDL1FqZNeUurEF5U68QW5el1ct/UBAAAAAAAA4DA2ffp0SVIwGNTLL79cY985c+bIsqyocVVVbkM4duzYaufw+/1aunSpJOnoo4+W2+2utu+ECRMkSRUVFVq+fHm1/Y4++mhJ0qZNm7Rx48Ya30Nr4qy9C9D6lZeXx53nldQ4f5kkyWFGPwrBHe8rsPm/Kp/iiR5gSBnu5HLFtm0rsPGpcGWW6ZSrx7ly9ztwppflj+4bKJZVvkfOrqcrtLvKXqohX4LKqyQSWIZTkp0wAVZtvEGfJOvAerbkTJNh8isCAAAAAAAAONzsLQ/V3qkN6+Bt2iNdzj//fN16660qLy/Xiy++qGuvvbbavrNmzZIkpaenx1Vo5ebmauvWrZKk0aNHVzvHhg0bFAqF/5sNHDiwxtiq3l+3bp2OP/74hP2qrrdw4UL179+/xnlbiyb/Rvu6667Teeed19TLAPV2+thL4hurSRbZHkOdU2pOelmlWxUq/FZW8SYFc9+QJLn7X6ngzg9ldZosM72P7FBF1JjQ7s/k2/1Z4glNl5xdT5d0ICYzOktvW0EFd34gq3S7HFmD5eg4SWknvlljjImULfqxFCiMXHtH3SdHuxF1ngcAAAAAAABA2zbghZ0tHUKTKriie5POn5WVpSlTpuiVV17R8uXLtX79+oTJqFWrVunbb7+VJJ199tlKS0uLur948eLI6+HDh1e7Xl5eXuR19+41v7cePXpEXufm5lbb74gjjpDL5VIgENCKFSt0+eWX1zhva9HkSa9+/fqpX79+Tb0MDnP1qfKqZCY8s6r6+cxaKq1CBSvl/y76EEDDnSVHxwnSgcop94CfyO49VcEdHyq4/VW5el0kq3SrrJLNsiv2Ro31f/eoXL2nydlpYsL1/OseDW+DKCm4TXL1uVSuHufIPlCxZThSZDhTa4xZkgzDjH7XsRVmAAAAAAAAAICkTJ8+PXIe14svvqg77rgjrs+LL74YeT1jxoy4+1WTUh07dqx2rZKSksjr2MRZrNTUg98VVx0Xy+l0ql27dtq9e7e2bNlS45ytCXuX4bBnJEp6VXOO1suB81RrPtuOL/2t+PZemen95e4T3pPV9HaUvB0V2vulJCm0f6Vkh2RX7JV70PXyr3s0MtYqXqfAlhdklW0Pz22H5Gg3So52R0lSJOFVKbBlpgJbZkauXX0ulZk1VBVfR/9S9Y75u6zi9Qruni8zY5BsKxD7Rmp7pwAAAAAAAACABE4++WR16tRJu3fv1uzZs/W73/1ORpWCCsuyNGfOHEnh6qxJkybFzZGfnx95nZ2dXe1a5eXlkdcuV+Lvtit5PAeP9Kk6LpHKpNeuXbtq7NeaNFnSa/Xq1crNzVVBQYGCwWDCLCXQWKqr9ErN8Kp/uyOUu3ezygNlCfskqvTyZJ8mz5qXZYUKVNDXK3daUJ+XD9YHrnOTSHolrpAyPDlxbY6c0Qpsfl5W8bpwn9TucnY+QcHdC2QVfB3pZ5VslFVS5bBA0x1JetWmagKsqvKlNx+cv2Bl/Nug0gsAAAAAAAAA6sXpdOriiy/WY489pq1bt2rRokUaP3585P68efO0Y8cOSdLUqVNlmvHfU+/fvz/yuqakl9frjbwOBGKLG6JVVBw8eqfquEQq1ywrS/zdemvUqEmvrVu36p///KfmzJmjoqKiqHuxSa/du3fr1ltvlW3bGjVqlG666abGDAWQ0+nUCZNOiuxh+sTbf9LW3Rvi+sVVepUWy/P0XxXcv0++UU6lBPwqLE7VTjNbV4xoX+u6hjs7PpYe58szKP6wQjNzkBydT1Jo18eS6ZG7/5XyfXm1bP/+uL5RqlSTufpfqcDGp2qNKxnuQTfIDpbKcKbJkTkofPaY6ZRhNO3BjgAAAAAAAABajw0zurR0CIeE6dOn67HHHpMU3sqwatJr1qxZUf0SqVqV5fP5lJGRkbBfenp65HVpaWmNMVVNYFUdl4jP55NUe/VYa9JoSa85c+bo5ptvVmlpaVzVjZHgDKROnTppz549WrhwoT744ANdddVVtf6AgbqYPn26UlJSItddc3rLNJzasmttVL+qn0/X27PknvOkjFBQ/oEOhbLCCbF0latX+V5luBOd/xXN2fkEhfZ/HbPtYDXVX4ZD3iN+I3vg1ZIjVYbDrYq1/4zqY2YdKatsmxQoPNhoBw/G3OuiRkt6+dc9EvfaPfhGubqf1SjzAwAAAAAAAGj9Onj5R/CNYfjw4Ro2bJhWr16tV199Vffff788Ho9KS0v15ptvSpJGjhypIUOGJBzfoUOHyOv9+/dXm/Tq1q1b5HXVc8AS2b59e+R1ZcFIdSorzbKysmrs15rU/g1+El577TVdffXVkYRXVlaWTj31VA0YMKDGcZdfHt4ozufz6aOPPmqMUHCYSrS9YWxp5tnjLteVZ9wW1y+yvWFpsTwvPi4jdCChFJOrHevdqD4bbpZv8fXyLf6ZAtteqzYeI6WbzKwjZGYdKTP7KJkp3artK4WrwwyHu/LdRN1z97tcrl4Xy9HhWDk6TpCj0/Ey03of7BAsk7PrGXJ2myJn19Mk0yPD00Heox+rcc2kJTrzDAAAAAAAAABQq8pd8AoLC/Xuu+9Kkt58881IRVZ1VV5SdNKroKCg2n4DBgyQwxFOVK5fv77GeKreHzRoUI19CwvDhRg9evSosV9r0uBvswsKCnTTTTfJtm0ZhqFbb71V3333nWbPnq0TTjihxrFTpkyR0xkuNps3b15DQwFqtWLjwri2yu0NnV9/EXMjfrzHt/HA+VqbZPv3VbuOu/dUpYz5m1LG/FUpox+Qq+f5yQcZc5aW5dspBUtlpvWVmdZLZsZAOTufcDBMV4Y8Q38hz5Cb5Oh0vGQYcg+8OpwYa4xtCY22U7oKAAAAAAAAAK3J1KlTIwmpF198Mepvl8uliy++uNqxw4YNi7zeuHFjtf3cbrfGjBkjSVqyZIn8fn+1fRcuDH9H7vF4NGrUqGr77d69O3KMVXWVaK1Rg5Nezz77rAoLCyMJr9tuuy1qn8maZGRkaNCgQbJtW6tWrWpoKDiMJcpyJ9pWc/PONXFtXneqJMk5/52odneupaxP/Mr61K+Hvj9bO4OxJZzx1WWNIXXck0qZMFMpE/6rlPHPy3BnKvD9rPCfLS8ouO2VhONs25ZhupQy7v/J2el4GaZDjo4Tq13HTO+fVDyGM7Ve7wMAAAAAAAAADnddunSJFAh98MEHWr16daQI6OSTT46q5oo1atSoyI5my5Ytq3Gds84KH1FTVFSkN954I2Gf3Nxcffrpp5KkyZMnV7tdYux6Y8eOrXHt1qTBSa/3339fkpSTk6Nf/OIXdR4/cOBASdKWLVsaGgoOY1999VVcW0FJvt744jl9ufbg1pkhKxTXr2+XIXK9/7Kcq8MPcSjNUP6ZbhVNcqnsCKfKhjo1u3y8lgaPiB6YYEvFxmC4s2V62sv0dJDp7SgZsUfvhZN5thWIbjUMOdqNkOlpH2lz97us2sSXo+N4uXpNk3fM3+UZflfcfc/wu5RyzGNyZA9v2BsCAAAAAAAAgMNY5RaGgUBAV111lUKh8PfUlVsfVqdqBdfSpUtr7Hv55ZcrMzNTkvTHP/5R+/ZF71QWCoX0y1/+MrL2jTfeWON8let5vV6NHz++xr6tSey36XW2YcMGGYah4447Tm63u/YBMbKzsyUpUiYH1EdFRUVc28Ov/lb+YLkMGXr/qxdlGg716RJdhnn0oBOVtnmDPDMfjrTZTinYMToffFPKm5rUr6/cWeMPVJAZMtJ61RiT5dsp25d3oALLKcOVKTO9b/3f5MGZVbH6AdmBEnlHxCerqjJTe8h71B3hM8/sgAwz/IwG934hw5UpR1a4PNa2LbkH/UyyQ7KtoGSH5MgcLMOd3QjxAgAAAAAAAMDh6+yzz1ZGRoaKi4u1Zk14N7Ls7GydccYZtY4988wztXDhQi1btkzFxcXVVme1a9dOd911l26++WZt27ZNJ598sn75y1/qiCOO0I4dO/Svf/1L8+fPlyRdfPHFmjRpUo3rfvbZZ5Kkk046SSkpKXV5uy2qwUmv/fv3S5I6duxYr/GVWUXTbHDRGRDFHyyXJNmy5Q+Gk2Kxn7O0lEy5P3g5emCCs7ymZX4ud9pwubqeUuu6gW2vyvLlKbj99ah2R84YeUf+uQ7v4EA47hw5Ok0+cGXLKlqv4M6PZGYPl20FVDbvQsmuUvXlTFfa8XMil6Gi9fJvfEqeIb+QnCmSHZKZMVCyLdmWX4bplmGYCuS+Lbt0S2Sc6e0sZ5cT6xwvAAAAAAAAAOCglJQUnXvuuZo5c2ak7YILLkjqqKgZM2bo7rvvVnl5ud58880aq8OuuOIK7dixQw888IA2b96sG264Ia7PaaedpkceeaTGNb///nstXrxYknTJJZfUGmNr0uBMU2W5XElJSb3G79ixQ1J4e0Sgqa3+PnobRMMwZOzKjWqrftPC5LYzDO75PC7hFV4s+cctVLhapZ+ep9JPz1X50psU2v+13AOukrvvZTLT+4SjKd8tWYHohJckBaOfxcDWOXIPuFKGM1Vl86epbMEM+RZeKt/nl8kqPnj4oRETX2DHB0nHCwAAAAAAAACoXmyyqnLLw9rk5OTonHPOkSTNmTOnlt7Sb3/7W7377ruaOnWqevToIbfbrY4dO+rEE0/Uk08+qdmzZ0fOCavOyy+/LNu21bVrV5155plJxdlaNLjSq2vXrsrPz9eqVavqPDYQCGjx4sUyDEP9+/dvaChAlCtOv02Sra83LZLb6VFe/hZt3b0+qo9j9w45tm2MbiuzlbkwoKIJrugJkz7DK7qfmd5fVsVe2YHi5IO3bcmqsmWjGVD5ijtkl2092KV8p8pX/l+tU1kF36h897yoNmeXUxTc+aFCexbJDpbKMJyyg2XR4/avSD5eAAAAAAAAAEC1Jk6cqIKCgnqNvfbaazVnzhx9+umn2rp1q3r1qvnonWOPPVbHHntsvdayLEv/+9//JElXX321XC5XLSNalwZXelXu+7h27do6J75mzpyp4uJwIuD4449vaCg4jIXP2YrWr+tQ9es6TBdMuEpnHftDuRzxZ865v/gors30S3u2Zcu72FJgvUtv7x0tZ/dzZKb3Sy6YmOSYVbJRChTK2fW05MZLUuz7se2ElWLW/mW1h2P5ZbjbRU/v6SBJCmydrYqv71D5ittkl++UJDnaHy1ntzPlHvCT5OMFAAAAAAAAADSJsWPH6pxzzlEoFNLf//73Jl1r7ty52rBhg9q3b6+f/vSnTbpWU2hw0mvq1KmR17fccosqKipq6H3Q6tWrdeedd0qSnE6npk2b1tBQgJolOKvLDERvDXhH32k6Zsz/qd9x/1T7zk+rj/txXTT1z/IMvl6OnJFJLePseJyc3aZEtbn6XRHXVrPYR9OO236wOq7e0c+S4cqUd/QD8h79cKQt8P2suHGe4XfJ2fMiuXpNlWfIz+XqdWEd4gUAAAAAAAAANJU777xTTqdTM2fOVG5ubu0D6sG2bf3tb3+TJN1+++1KT09vknWaUoO3Nxw1apTOOeccvfHGG/rqq6903nnn6cEHH9SwYcMS9vf5fHr++ef1f//3fyouLpZhGLr88svVs2fPhoYC1GhIz1HamPdtVJsRs2PhZm9HLcvoqzTDp+v7l+j2CUclrCKriavXRZIkz5Cb6h2rmdZb3rEPSZKski3yr/27rJJNcf0c7Y+W56g/SLal0N5FMlxZUck5O1QhR85oBXcvkGyrxjUNZ5o8A9te5h4AAAAAAAAADnUDBw7UI488os2bN2v79u3q3r17o6+xc+dOnXvuubr44ot1xRVXNPr8zaHBSS9J+uc//6nvvvtO69at0+LFizVx4kQNGTJEPp8v0ufSSy/V7t27tXLlSvn9ftkHtoAbPny4/vznPzdGGECNxg09Vd9tW6ENeQe34TRjzt/ymW4d712lF7o+IgUC8i3uLu+oB2R6chTY+rKCez6XZEu2LWeniZEEV/k3d8sOlUXOwTKzj5KZ1kuOnLFydjyuzrEazhQ5MgfLKt8t/9pw8sw99BbZvl0KbJlZtaMMM/wYOztPjp/IdCtU8K3s0i21L2p66hwnAAAAAAAAAKB5TJ8+vUnn79q1q26//fYmXaOpNXh7Q0nKzs7WG2+8oYkTJ8q2bdm2rbVr1+r777+PVMm88847Wrp0qSoqKiIJr+OPP16vvPKKPB6+bEfzsGPO24qt9Hqn/Uj9tv1bkhXe9tAuy1VwZ/jcL8u3Q1bht7IKV8sqWiPLtyPcJ1im0N7PIwkvSbIKViqY+5asou/qH2uwVL7PLz8Yq+GSHSyO6hPau0j+zTNllW1POIdhGPKO/D+5el0sZ8+LlDLuKcmVFdcv5dj/yJE5sN6xAgAAAAAAAADQ0hol6SVJnTp10uuvv65//etfOuqooyLJr9g/kjR48GA99thjeuWVV9SuXbvGCgGIUlpepNLyYpWVl6isokS2bWvTjtVRfaomvZam91HAdOoo57qoPsG8d6tZITzYDvmquX+wT334N/y/6Dj2LlJw++tx/QKbn5dVVv0erqang9wDfiLPwJ/KTO2mlNF/Dd9weOUe8BO5h/xChpvnEAAAAAAAAADQtjXK9oaVDMPQ9OnTNX36dO3atUuLFy/Wzp07VVRUpNTUVHXq1EljxoxRnz59GnNZIKF7Z90YdX3nD5+QHZOEqrq9YY+KfQnnsX0HEkpGTI64smqsxrOy6p/0sorWRl2Hdn8mw9NBdsXeBMvUfF5XVWZaT6WdVF0iDwAAAAAAAACAtqlRk15Vde7cWeecc05TTQ/UmWEYSk/J0gkjzlNFoFwfLJ2tcsfBRFbnQJEkaXfPm9Rp20NVR0qSnJ2Ol5nW+0CbKTOtZ/ilHYpby9Fxggx3jszMofWO1w5VHFjelGxLRlovuftfpYpv/pCod73XAQAAAAAAAADgUNBkSS+g9TF02phpGtDtSK3L/UaSNHB/eVyvnh16qGJblQZnuiTJkX2kHNlHxs/q8MrR+cQD1VaWQrvny/B2kmG6ZBWtVcjbQY6Mup+XZbgy5R1xlySpfMXv5R7wUzlyxspM7xuOKVgmq2SjJKli5d0KZAySnOlKGXVPndcCAAAAAAAAAKCta3DSa8SIEZKkGTNm6Lbbbqvz+AcffFDPPvusDMPQihUrGhoOUK2y8iK9suDJyBaHDstWp7JAVJ/LB6XKUH70wNhtDWMY7mx5j7g1cu1bcqOC2145eD+1R52TXlb5HllFa+Rb+stwMi1YLMN0y7f4OtmlWxKPKV4nuTKTmj+Q935420bDKZkuOdqNkCOr/lVpAAAAAAAAAAC0tAYnvbZu3SrDMLRvX+LzkGqzf//+yBxAU0pPydaZx16qT1a8KsMwdXrmUKWEtkbu3zTgcl0+KE1Gaje5B16n8JaBtmS4qp3TDvnl/y68FaLhzpYMl+xgSUyvun+2DU8Hmen9ZJVsOnDdSWbm4GoTXgfVnKCrFNr9mUL7vjq43oCfkPQCAAAAAAAADnG2bfNdPNoc207+eB+2N8QhIWQFa+9kSOOGnqpjh5wiSSr1Vejx+fmakr9Cn2UP1TNdJuunXlOmp4PMnuclt7BVoeDOj6KXcbeLvq7H/0QMw5B35D0K7PhAsgJydj01YfLNPehn8q97rM5r2XbMz8vgVwEAAAAAAABwKPN4PCovL1dKSkpLhwLUid/vl9vtTqpvi3/THQqFJElOZ4uHgjYsIydFFXn+GvsYByquKhNDJXLphkFXRs/jqmOCyg7FNTk6TpAdLFNlpZjh7Vy3OSs50+Xqeops25JsS3bFnvjly3fLM+zX4Uy3bckwq69Kq8ravyL62pdXvxgBAAAAAAAAtAlpaWnKz8+X2+2Ww+Fo6XCApNi2reLiYmVlZSXVv8UzTdu3b5ckpaenN/rcW7du1b///W+9//77ys3NldvtVt++fXXBBRfoJz/5iVJTU+s9d1lZmT788EN9+umnWr58uTZt2qTS0lJlZGRowIABOumkk3TllVeqc+d6JjxQJ56U2pM9sVVQJQErrk+6K7ntASNzurPl7HKqgjs/CDe4MuUedJ0Mo+H/07CK1qp82a8OnLvllgxDhqeT7IrdB/uU5co94CcNXstwZjR4DgAAAAAAAACtl8PhUHZ2tvLz85Wamiqv10sxClot27bl9/tVXFyslJQUuVzJFXy06Cd6xYoV+uijj2QYhgYMGNCoc7/zzju65pprVFRUFGkrKyvT8uXLtXz5cj333HOaPXu2+vXrV+e5V61apTPOOEMlJbFnN4XPKFuyZImWLFmif/3rX/rHP/6hCy+8sEHvBbWz7OgEVrlRGHVtJDhXqzgQvQ+o25Q8DkNlC2bIDvkkmZJhyjvyz3JkDlZw9wL5Nz8nHaiqMtP7ynvUHQcncKTIkX2UAhuflmTLtm05so+Qs+OE+r0pI5yAM1wZMlK6yypcJcPbJSrpZTjrmbh1pktVzh5z5Iyq3zwAAAAAAAAA2gy3260OHTqovLxcRUVFkZ3YgNbI7XYrKysr6YSXVMek1znnnFPtvbfeektr1qxJap5gMKi8vDxt27YtcnDeiSeeWJdQavT111/ryiuvlM/nU3p6um6++WZNmjRJPp9Pc+fO1bPPPqsNGzZo2rRp+uSTT5SRUbcql+Li4kjCa9y4cTr99NM1atQotWvXTvn5+XrjjTf07LPPqqioSD/96U+VkZGhU089tdHeH+KleTMk7au+Q0zOy/X2LPXZuFl/32GrzOHR2zmjtLbzUEmSHSqXQuUHOx9IqNnBUtmlWw82O9MkSe6BV8vV/8cyXFnyr3tUga1zqowN1jvpZTi84Sn8+2X790uSLN+OqD7BnR9JpkeOdsPl7HxCXWaPvqzDQYAAAAAAAAAA2i7TNJWamtqgndCA1qpOSa8FCxbEbREnhcvMduzYoR07diQYVT37wBftnTt31tVXX12nsTW57bbb5PP55HQ6NXfuXB1zzDGRe5MnT1b//v115513asOGDXrkkUd0++2312l+0zR1wQUX6NZbb9WQIUPi7p900kk65ZRT9MMf/lChUEi/+c1vtGzZsoQ/OzSOzu16aIO+r/a+oehtCx0rF6vn6mW68cD1Tne2cnsOC1/EVI1VVlxF/o4If34NV8bBFFJsnwYkk4y03jJSu8suyz0QdIpcPc+TVbxBofwlkX7BvLclw1GnpJe732WSFTgQryEjpUu94wQAAAAAAAAAoDWo2wFGCieqqv6prj2ZP6mpqZo6daref/99tW/fvlHe0NKlS7Vo0SJJ0mWXXRaV8Kp0ww03aPDgwZKkxx9/XIFAoE5rHHvssXr66acTJrwqnXXWWZHKuM2bN+vrr7+u0xqoG7uW5FJsvtGoKI+6LjPdGphZmQOOPeur8jGJrY6KPxMsro8akPQyHPKOekCu/lfK1WeGUsb8Te5+P5J3xJ/k7HlBdGfLX6e5XT3OlavXRXL1vECunufL9Hasd5wAAAAAAAAAALQGdar0euONN6KubdvWueeeK8MwdNZZZ+maa66pdQ7DMOT1epWTk6PevXvLNOucd6vRW2+9FXl96aWXJuxjmqamT5+uu+66S4WFhZo/f75OOumkRo1DkiZNmqTXX39dkrRlyxaNHDmy0ddAsmKSUTFJr1KHR0PahfcF9Y7+24GElhU+uyu1uyTJkX2UPEf8VlbpZgX3LJKcafJv/p8MT3u5up0uSTIzB8sZ8h1Yz5CZWX1iNBmmJ0fu3tPi340ZvYepXcekFwAAAAAAAAAAh5o6Jb0mTpxY7b2uXbvWeL+5VFZ5paWl1ZhkmjDh4DlLX3zxRZMkvSoqKiKvGzu5h9pEV1gZMUkvx/ZNUdclDq+O8Ib/GzkyByWc0UzpLDOlswI7/LJLt8iWZBV8IzO9fyTp5ep6qgKBQtlBn2Q4ZPv3yfLtkJnStZHe14FY0gfI0flEhXZ9IkkK7fpEZUXr5OhwjDwDa08+AwAAAAAAAABwqKlT0iuRW2+9VZI0ZsyYBgfTGNatWydJ6tu3r5zO6t/eoEEHExuVYxrbwoULI68rt1NE06h9e8ODSS8jf1fc/U0pnXVOqiPJxWLP/IoeF9j2quyKvZFrM71foyW9fMt+I1kVkm3JDlVE3bN9ubL9BY2yDgAAAAAAAAAAbU2Dk1633XZbY8TRKMrLy5Wfny9J6t69e419s7OzlZaWptLSUuXm5jZ6LCtXrtT7778vSRo2bFjSSa/y8vLaO7Vhfr8/6u/GsHbbMq3auErx52kdZJpm5GfrzNsWd399ShelKJjUz98KRCebLNuIGmdbwaj7gUBIwUb672oVfRdOelV3X55D/jOE5tUUzyyApsVzC7QtPLNA28IzC7Q9h8tz6/V6WzoEAGgVGpz0ak1KSkoir9PS0mrtn5qaqtLSUpWWljZqHBUVFfr5z3+uUCgkSfr973+f9Ni8vLzIuEPZrl3x1Vb1sTX/O3269iWlh7oqR/2r7dcpo5e2bQsnu9ptWKvsmPsB06negV3aFp8Pi+MuN5SWMkrhLRRDChqdVVxlYJeQX1U3s9y9J1/+4iQmTkIXW/J7j1RR1pnqtOt++d29FHD3lqvie7kDW7XHGiB/Mm8CqKPGemYBNB+eW6Bt4ZkF2haeWaDtOZSfW4fDoX79+rV0GADQKhxSSa+qFS4ul6vW/h6PR5Lk8/kaNY5f//rXWr58uSRpxowZmjJlStJju3Xr1qixtDZ+v1+7du1S586d5Xa7GzRXud+nmYvurbFPTkZnDew2XBOPOFNed2q47a83RfVZl9JFkjS4T88kV+4p6ZSoluwqr62K42QHyyQ7JNkhdeo+QEZqsnPXLLQrTSldjlaKUSB1OUuetD7ydjpJ9o63ZGQMUueMIY2yDlCpMZ9ZAM2D5xZoW3hmgbaFZxZoe3huAeDw0uhJr8LCQn3xxRdauXKl8vPzVVJSIsuyah1nGIYeeeSRBq1dtYw3EAjU2r+iIrxNXEpKSoPWrerBBx/Uc889J0kaPXq0/vrXv9Zp/OFSiux2uxv8Xhd9955CB7YSNKrZ2vDas/+gFM+Bqj/blnPRhzLLy6L6DPLtlBT+2VsV+bJLv1d4q0RDcqbKkXnw/LdQ8QZVrPqzZNvhs70cXqWO+0/0okf+ukHvqya+1B6ytjwduXYPvkmulDSp37QmWxOQGueZBdC8eG6BtoVnFmhbeGaBtofnFgAOD42W9CooKNAf/vAHvfTSS/U+U6ihSa/09PTI62S2LCwrCyc/ktkKMRlPP/207r77bknSoEGD9NJLLzXa3IiWX7RTHy+fW+19W7YkHUx4SXJ+9ra8Tz0Q1/eN9qPlPJAzC+1bJv+av0XumRkDlHJ0lc+lFZTt23Hw2tF4CdNkeIbeIv93j8jy5clM7SEztYdCBask25bh7SQzpXOzxgMAAAAAAAAAQGvRKEmv77//XmeddZby8vJk23at/Q3DiOtnGIkrderC6/UqJydH+/btU25ubo19CwoKIomx7t27N3jtOXPm6Je//KUkqWfPnnrllVfUvn37Bs+LxLbsWlfnMe7XnkvY/t/OE3VETuV2mLGf35jPZezn1K69irExmSld5B35f5Kk8m/uUvnyg1Vlrn4/lrvP9GaNBwAAAAAAAACA1qLBSS/btvXDH/4wkmQ64ogjNG3aNH388ceaN29eZNvCkpISbdu2TZ9//rmWLVsmKVyZ9Zvf/KZRk0ODBw/WokWLtHnzZgWDQTmdid/iunUHkyaDBg1K2CdZb7/9tq699lpZlqUuXbro9ddfb5REGqoXCtW+fWUsMz/xgaXfpPfS5X0PVGzFJW1jk7Fm9GUzJ72itHACDgAAAAAAAACA1qTBSa/XXntNq1atkmEYOvnkk/XCCy/I6XRq27ZtmjdvniTpBz/4QdSYFStW6KabbtI333yjf//735o7d26DE0+VjjvuOC1atEilpaVasWKFxo4dm7DfwoULI6/HjRtX7/XmzZunK664QsFgUDk5OXrllVfUt2/fes+H5FiNmOBZn9JFHVIckiTDdMtw50iyZdu2DFdGVF8zpas8R90pGaYkQzIcjRZH3cUk4ETSCwAAAAAAAABw+Ir91rzO3nzzTUnh7Qn/9re/VVtZVdXIkSP17rvv6thjj1Vubq5+/OMf1/scsFhnnXVW5PXMmTMT9rEsS7NmzZIkZWVladKkSfVa68svv9QPfvADVVRUKDMzU3PnztXQoUPrNRfqJnZ7zPaZXWoeYIUSNk8ZfqtkGDqpm0eS5OxyolIn/k+pE19Q2qRZ8o78c1R/w5Uuw5Upq3Sr7LJtsku3Krh3cf3fSAPYvugtPIO5b7VIHAAAAAAAAAAAtAYNTnotXbpUhmFoxIgR6tWrV9LjUlJS9Nhjj8nhcGjt2rV66aWXGhqKJGnMmDE67rjjJEnPP/+8Fi+OT0g88sgj+u677yRJ1157rVwuV9T9+fPnKzs7W9nZ2bruuusSrvPNN99o2rRpKi0tVVpammbPnq2RI0c2yntA7ezYSq9ajoRzfDU/YfsXmQMkSZ1Tk6/YCu1brsDGp+Tf8KT8G/6j4M4Pkh7bmFy9Y87vcmW2SBwAAAAAAAAAALQGDd7eMD8/X1L8uVimeTCfVl5eLq/XGze2X79+OuaYY7Ro0SLNnTtXl112WUPDkSTde++9OuOMM+Tz+XThhRfqlltu0aRJk+Tz+TR37lw988wzkqQBAwbohhtuqPP8mzdv1kUXXaTCwkJJ0u9+9ztlZmZq9erV1Y7p2LGjOnbsWK/3g3ix2xsaCbJew3of3Noy5dE/xt0/YeTvVexM1a+GZ8Tdq5EdWzXW4Nxx/cRt8VhL5g8AAAAAAAAAgENYg5NeldsSpqenR7VXvd6/f7+6du2acHz//v21aNEirV+/vqGhRIwYMUJPPfWUrrnmGhUVFenuu++O6zNgwADNnj1bGRl1THhI+vzzz7Vnz57I9W9/+9tax9x66626/fbb67wWEovd3tAwohM+6SlZOmdcTCVUjM+zwonaER1cNfaLXzy2yqyFkl6K/Rm05PliAAAAAAAAAAC0rAYnvTIyMrR//36VlZVFtbdr1y7yetOmTdUmvYqKiiRJe/fubWgoUaZMmaIFCxbo8ccf1/vvv6+8vDy5XC7169dP559/vn76058qNTW1UddE84mt9Iqtcuqa00vpKVmR67I/PK7Uu66NnuNAsqq9p25JKyOthxztj5FsS7ZtyUzvW6fxjcVI6SJn19MPJOFsGV4qCQEAAAAAAAAAh68GJ7369u2r/fv3a/fu3VHtQ4cOjbz+7LPPNGHChLixlmXp66+/lhQ+46ux9erVS/fcc4/uueeeOo2bNGmSCgoKqr1/6aWX6tJLL21gdGiI2DO9Yrc3jK38svoN0Wsn/UznffyYtnlydNLI30fuZdcx6eXqeppcXU+rY8SNz5E1TI6sYS0dBgAAAAAAAAAArUKD92U76qijZNu21q5dG9U+duxYeTweSdLTTz8dtR1gpccee0zff/+9DMOISpIBtalte8NELrImyHnCTPU97mFtTukUaR+QeTD3a1XkK1S4+sCfNbJKtzVe0AAAAAAAAAAAoMk0uNJr4sSJeuaZZ5SXl6ctW7aoT58+kqSsrCyde+65eumll7R3716deOKJuvbaa3XEEUeorKxM77zzjl544YXIPBdddFFDQ8FhZF/x7piWmpNe20uCCdt/ODBVbsfBsaHd8+Vf/3jk2mw3Uimj7q13nAAAAAAAAAAAoHk0OOl16qmnyu12KxAI6LXXXtNNN90UuffHP/5RH3zwgQoLC5WXl6c777wz4RwjRozQ5Zdf3tBQcBhZsXGhZEuGTNmGFbe9Yax1hYmTXg9PyG6C6AAAAAAAAAAAQHNrcNIrMzNTTz75pPbu3auuXbtG3evWrZteffVVXX755dq6dWvC8ePHj9czzzwjl8vV0FBwGOmVMlJWkVemnKowilVSViyXshN3tm11/GCWli75WGvSuuvnA3+kfa4MfTutS/y2iDFnhdVWQQYAAAAAAAAAAFqHBie9JOmcc86p9t6IESO0ZMkSvf7665o3b5527twp0zTVu3dvTZkyRSeeeGJjhIDDSFlZmVSUHjmQzmNnSL7oPlWTWY6v5um4T56RJI0o3arpuxfp3BkvqHuaI35y0yk5UiXZkmwZDndTvAUAAAAAAAAAANDIGiXpVRu3262LL75YF198cXMsh0NcUVFRnfo7vlsZ19bZZSfs6+pxrlw9zq1XXAAAAAAAAAAAoOWYtXcBWhfbTpywqpY7vlorNSOtkaIBAAAAAAAAAACtQYMrve677z5J0pgxY3TKKafUefynn36qL7/8UpJ06623NjQcQFL09oayos/pWpzRX+sKAs0cEQAAAAAAAAAAaEoNTnrde++9MgxDP/nJT+qV9Proo4/0yCOPyDAMkl5oEu53Xoy6/jq9l3plNMvOngAAAAAAAAAAoJnwzT/anLpsb2hu/i6uzW0Fdf0R6dFzBksV3P2ZFKqQo9NEmZ4ODY4TAAAAAAAAAAA0nxZPelUmMKK2owMaiefJ++LauvgL1S/z4Efftm2Vr/idrKK1kiRj6xylHPO4DFd63FgAAAAAAAAAANA6mS0dQGFhoSQpNTW1hSNBW5FMpZfX65UkObZvirs3q/Nx0fP5doQTXq6s8HXFXpWv+K38G5+RVba9ESIGAAAAAAAAAABNrUWTXoFAQAsWLJAkde3atSVDwSHE6XRqyJAh1d5/vvOkqGs7VCrD3U4po+6TTJckySpep8D3s2T5djZprAAAAAAAAAAAoHHUaXvDF154odp769evr/F+VYFAQDt27NDbb7+tLVu2yDAMjRkzpi6h4DCWqNLr5JNPliSZpqlOnTpFKgd9v/6ryv9+p9oFyyRJU4bfqpN7eGMmtGT798u3/FbJCsTMzLabAAAAAAAAAAC0BXVKev3sZz9LePaWbduaN2+e5s2bV68gDMPQFVdcUa+xQGpqqvr165fwXujIsep2/BMKWAfb3jgqI7qTHQr/HSiMG28YLb4DKAAAAAAAAAAASEKdv9G3bTvqT3Xtyf5JSUnRX//6Vx1zzDGN+sZw6ErmTK/o/tHXme7oxK2ZMVgp459LONZwt6vTWgAAAAAAAAAAoGXUqdJrxowZcW0vvPCCDMPQwIEDk9qi0DAMeb1etWvXTsOGDdMpp5yizMzMuoSBw1xh6b6o64qAr9q+ActWMCbpleqMTnoZpkNypMSNdfWaJjO9T73jBAAAAAAAAAAAzadOSa/HHnssrq3yHK/Jkyfr/vvvb5yogBqUVZREXfuDFdX3jc14SUpxJDinyw7GtyXYyhMAAAAAAAAAALROdUp6JdKjRw8ZhqGcnJzGiAeoVV22NyzyW3Ft6a4Eu3oaLhneLrLLd1Zpa/DjAQAAAAAAAAAAmkmDv9VfuXJlY8QBJC3ZpJfzk9fVccVS/WenVObw6JPsYXqj09FxZ3pJkuFKl3vwDfKveVC2P7x9orPTpEaNGwAAAAAAAAAANB1KWdDmpHnSo67dLk/Cfo4Nq9VhxTxdeeA6YDi0oMexMqvZttDZfqzsvpfJKlojV58fyEzp0phhAwAAAAAAAACAJtQsSa+KigotW7ZMu3btktvtVo8ePTR8+PDmWBqHoMy06K00U2OSYJVcC96NvLacUshjqKfXJztYKpkuGaZbkmT798v275cMhxztjpKjwzEyPe2b7g0AAAAAAAAAAIBG16RJr9LSUv3pT3/Sc889p/Ly8qh7nTp10i9+8QtdffXVMs0EZywB1Uhqe8NgIOqyaIJLl/X5WJfpY5V9Jrn6XCp3v8skSYG89xXY9HRUf1ffyyTDlKvbFBnu7MYKHQAAAAAAAAAANJE6ZZvGjx+vI488UkceeaS2bNlSY9+CggKdeuqp+s9//iOfzyfbtqP+7Nq1S7/97W91xRVXyLKshrwHHOaMBNsVGvv3xjREXwa2vyarfE/4wg7FjQ9sfl6BTc/KDhQ1VpgAAAAAAAAAAKAJJZ30WrFihdasWaO8vDz16dNHffr0qbH/z372M61Zs0a2bSdOShiGbNvWG2+8ob///e91DhyHr2QqvYyK8po7BEtkl+UemDA+6XVwIqoQAQAAAAAAAABoC5L+Rv/zzz+PvL7kkktq7Dt//ny98847MgxDhmEoLS1Nd955p+bNm6cvv/xSTz75pIYOHSopnMB48MEHVVhYWM+3gMNdoqSqKnwxneK72MHiKlfVPQokvQAAAAAAAAAAaAuS/kZ/+fLlksIJhrPOOqvGvs8884ykcELL6XRq7ty5uvnmmzV8+HANGjRIF110kT788EONHDlSkuTz+fTaa6/V7x0ACTiXLYy6zlwYiOtTserPssp3y9V7qlInvypnzwvjJ3J4mypEAAAAAAAAAADQiJJOem3YsEGS1K9fP+Xk5FTbLxQK6b333otUeU2fPl1HH310XL+UlBQ98MADkev58+fXJW4cpizL0vota6Pain0Fcf1cb70QdW36E8/n+/xylc07X2XzzlVw29zoOfr+UKan+s86AAAAAAAAAABoPZJOem3fvl2GYUS2JazO119/rdLS0si5S5deemm1fceOHavevXvLtm19++23yYaCw1QwGNSbb76p7zdsj2oPBeLP5LK694lru2//BXVbMImzwwAAAAAAAAAAQOuQdNKrpKREkmqs8pKkJUuWRF6np6cnrPKq6qijjpIk7dq1K9lQcJjasWNHws+JYTvj2uwOXaKu/9t5gl4uHadA1hgZqT1kpHaX4elQy4okvQAAAAAAAAAAaCviswXVCIXC1TR2LdUvVc/+Ouqoo2SaNefVOnQIJx4qk2pAdXw+X9J9jbLiqOsvMgcqN9RBgWF3KzvFIUmyynfL9/nlUf1c/X4kw5kmyZCZOajBMQMAAAAAAAAAgOaRdNIrMzNT+/btq7Uia9myZZHXI0eOrHXeYDAoKZwkA2piWVbC9pASHNhlmCo1PUqx/DJlq9CZKklyOw5+zgx3e6Uc96zCFV22ZNsyUrrIMJIugAQAAAAAAAAAAK1E0kmvnj17Kj8/XytWrKi2z44dO7Rhw4ZIAuuYY46pdd78/HxJ4aQaUJPqkl6l5u64Nt9vH1L207mSbctlh+RQSG4F5FZQtmVKhinDdMhI6dzUYQMAAAAAAAAAgGaQdNJrzJgxWrFihXbv3q133nlHU6ZMieszZ86cyPaHDodDkyZNqnXetWvXyjAM9ezZsw5h43CUaGvNAnOLcrqlx7WXBg4kyAxDAcOp5zo9pONTVstaIJVJcg+8Rq6eF0TPHyxVYPub4YSYEU6MObufLcN0NcXbAQAAAAAAAAAAjSjpfdzOP//8yOtf/epX2rx5c9T9devW6R//+IcMw5BhGJo8ebJycnJqnHPPnj2ReQYOHFiHsHE4iq308hn7VeTYrjOOnh7Xd39FdF9D0QmzQN67snw7otrsQJECm55WYOP/k3/DE/Kv/7dkhxopegAAAAAAAAAA0JSSrvSaOHGixo4dq6VLlyovL08TJ07UmWeeqZ49e+r777/Xu+++K5/PJ9u2ZRiGrrvuulrnfP311yOvjz766Pq9Axw2KioqYlrCiaxEZ3CVBaOTXLFJL7v0e/kWXSEzvZ/MrGFyD/iJZIcTZY6OE2SVbpNdtlXifC8AAAAAAAAAANqEpJNekvTII4/o9NNPV1FRkcrKyvTyyy9H7lUmuyTp7LPP1imnnFLrfDNnzoy8njBhQl1CwWFo+fLlUdd2ZdIrQd/YpJfDiN8aUZKskk2ySjZJhkOu7mfL0flEeYb+SgoWy7f8NkmOxggdAAAAAAAAAAA0sTqVsQwePFivvfaaBgwYICmc6Kr8U3l9xhln6PHHH691rnnz5kWSGL1799aQIUPqGjsOc+aBhFRlsrWq2KTXbYVXS6Yn4TyGt6uswjWyg8Wy9q9Q2YJLVLbwMtll26n0AgAAAAAAAACgjahTpZckjRgxQp9//rneeustffzxx9qxY4cMw1Dfvn111llnadKkSUnNs2rVKl144YWSpMmTJ9c1DByGHA6HQqGDZ2yVG4WSEmxvGPCr5J1XdPO2Iu1xZarQmaIP2g2Xe9D18q99MG5eu3yH7PIdKl96i8z0/rJLNkqSnD0vTJhQAwAAAAAAAAAArU+dk16S5HQ6dd555+m8886r98LXX399vccCklRu7E/YbpQW68JPH9eFVdq6jX9Mrm6nySrZoOD21xOOkwx5Rz+g0L6lMpwZMtsNb/SYAQAAAAAAAABA06hX0gtoCZXbaEauD5zTFVvp5X7hsbix5aZLkuTqfo7M1B6yg2UK7f1SVtGag50MQ4YzVc5OyVUrAgAAAAAAAACA1oOkF9q8qlsQGvv2yPXFR3F9THf4PC8zrafMtJ6SpFD7sSpfckPVmZo0TgAAAAAAAAAA0HRIeqHNiK30qmRWSXo5Vi+LvLZcku0xZLmkB0YVyyrZIhmmDG8XGQ63zNReSjn235JtS6r8AwAAAAAAAAAA2iKSXjgEVKn0Ki2SJJUMd6h0hFMyw/fO3PtL+faG+3iPfkSOjAEyHG4Zab2bPVoAAAAAAAAAAND4SHqhzYva3rC0RJZLUQmvWIGNz8jv3y8ZpmSYcnY9Xa7uZzZXuAAAAAAAAAAAoAmQ9EKbZ1RWegWDcr/2rILZRrUJL0myynfJLtsWubZzxjZ1iAAAAAAAAAAAoImZLR0AkKz4M73C14YR/hg7vv1KkmSW2TL8NZzPZRjyDLtV3rH/lJzp4YovAAAAAAAAAADQplHphTYvsrthwC9JMv1SxxcrJFNaktZP39z4kC4ZkC5Jsku3qHzVnxXc+YFs25ZhuiTT3UKRAwAAAAAAAACAxkLSC21eiiec0DKCgUibYUmypFv7/kAze6cdPPfL20V2oEShsu0HOjrlyBnTzBEDAAAAAAAAAIDGRtILbUL81oZSRkq2hg8+VW6nJ9wQDMb1WdphmDLdB7cvNJwpShnzNwV3vCc7VCFnp+PlyOjXZHEDAAAAAAAAAIDmQdILbdbUydepR9deBxuqVHpJ0qLMgWrnjj+vy0ztLnf/K5s6PAAAAAAAAAAA0IziMwJAK5So0ivNmxF1bcQkvfyGU6VBq0njAgAAAAAAAAAArQNJL7RZkXO6KsUkvSpMpwr88ckyAAAAAAAAAABw6GF7Qxw6DiS9Au0MFU1waUT79crVVSr9WHL1vVzOLidJhinD3V6G6WjhYAEAAAAAAAAAQGMi6YVDRrCsTB5JtsdQsH10EWNg83MKbH5OkpQy/nkZ3o4tECEAAAAAAAAAAGgqbG+INiHRmV4b81apqGx/5Noz/+1wXyOua7TYbREBAAAAAAAAAECbR9ILbdabXz6v7Xs2Rq7LBgyXJJkBW2nLA9UNk0TSCwAAAAAAAACAQw3bG6JNSFTpJUmGcTBva1uWJKl4rEuBztXncw3T3bjBAQAAAAAAAACAFkelF9o0s0rSqzwQkiRlfeaXd2NIOwrbydHtbKUe/7JcfS4N988aJsOV0SKxAgAAAAAAAACApkPSC21WVlp7uZ2eyHVJeXhLQ0eZlLUgoLkrj5d3yA0ynGkyMwbI1fdyeYf/sYWiBQAAAAAAAAAATYntDdEmJNre8MozblNmZmb4IhRU/41Lou4HDEfktbPjcVLH45o0RgAAAAAAAAAA0HKo9EKbZRhG5LXn2X9E3VuYOUjpnTs3c0QAAAAAAAAAAKClkPRCm5Co0qsq17w3JUmhNGn/KS75TpKO6b9I5V//odaxAAAAAAAAAACg7WN7Q7RZVSu9KtkuQ/7uDh2lrZK2KpQvhfK/lGF6JGeaHJmDmj9QAAAAAAAAAADQ5Eh6oe2rUsmVqKbL/90jsiv2SpLSTnq3mYICAAAAAAAAAADNiaQXWrU9e/Zow4YNKikpqb5TwH/wdXzxVyThBQAAAAAAAAAADl2c6YVWq7i4WG+++aZWrVqlLVu2xN1/8dNHJUmOVUsibQ6frfQlAS1dPyCuv6PT8U0WKwAAAAAAAAAAaFmHdNJr69at+t3vfqejjz5a3bp1U58+fXTiiSfqn//8p8rKyho0t2VZWrt2rWbOnKlf/vKXOvHEE9WpUydlZ2crOztb8+fPb6R3cfjasWOHgsFgtfdDVviea+H7kTazXEpbHdJtgcu0oOfjMtL6SJKMlO5y972sSeMFAAAAAAAAAAAt55Dd3vCdd97RNddco6KiokhbWVmZli9fruXLl+u5557T7Nmz1a9fv3rNP2vWLP3sZz9rrHCRQE0JL0kyDmxlaHtT4+5t8XbQ8O49lTrwcdnBUsmRKsNIsPchAAAAAAAAAAA4JBySlV5ff/21rrzyShUVFSk9PV2///3v9f777+u1117Tj370I0nShg0bNG3aNBUXF9drDdu2I69dLpdGjBihYcOGNUr8SFY4ieX47pu4O2UOrzwHPt2GM42EFwAAAAAAAAAAh7hDstLrtttuk8/nk9Pp1Ny5c3XMMcdE7k2ePFn9+/fXnXfeqQ0bNuiRRx7R7bffXuc1hgwZovvuu0+jR4/WUUcdJa/Xq7/85S9avXp1Y76Vw1rVxGJCB/JYRll04vLZzpMkSR4HiS4AAAAAAAAAAA4Xh1yl19KlS7Vo0SJJ0mWXXRaV8Kp0ww03aPDgwZKkxx9/XIFAoM7rjBkzRtdcc42OPvpoeb3ehgWNhGpKepUbBTIc4ftldzyi35xwh64Yco1WpfZQnidHaU5Daa5D7uMNAAAAAAAAAACqcchlBd56663I60svvTRhH9M0NX36dElSYWGh5s+f3yyxoeGKzTztNzdpj2ONjAOlXsEuvfSghurbtJ56vPsp+n3fqToqx9XCkQIAAAAAAAAAgOZ0yG1vWFnllZaWppEjR1bbb8KECZHXX3zxhU466aSmDg11FFvplZ7t1dbSTVVawkmvRbv9kqRlGX1VmuPSE9mPaUSOW+WrXDIcafIM/UUzRQwAAAAAAAAAAFrKIZf0WrdunSSpb9++cjqrf3uDBg2KG4PWpbYzvQzDkIIBdX7tSc1ftULv5IzQ/EGDdGbqMsknhXySXNnyNE+4AAAAAAAAAACgBR1SSa/y8nLl5+dLkrp3715j3+zsbKWlpam0tFS5ubnNEV5SysvLWzqEJuX3+6P+rknsWWuxSTDbsmR/+qZGff6SJOm4ovX6bZeLpa5VexmH/M8UaEp1eWYBtA48t0DbwjMLtC08s0Dbc7g8t16vt6VDAIBW4ZBKepWUlERep6Wl1do/NTVVpaWlKi0tbcqw6iQvL0+hUKilw2hyu3btqrVPQUFB1HUgGJ0EK6+oUMaLD0W13bbtdfkGHzyqLmRZytu2rf6BApCU3DMLoHXhuQXaFp5ZoG3hmQXankP5uXU4HOrXr19LhwEArcIhlfSqWtHjcrlq7e/xhDe+8/l8TRZTXXXr1q2lQ2hSfr9fu3btUufOneV2u2vsW1hYGHXtcrmkKv8oJ8WbEjcmtSigB0um62dDvZJtyenwqmf3no0SO3A4qsszC6B14LkF2haeWaBt4ZkF2h6eWwA4vBxSSa+qZbyxW+MlUlFRIUlKSYlPnrSUw6UU2e121/peHQ5H1LVpGNHXDlOxnMW23H1/oNSBGQ0PEkBEMs8sgNaF5xZoW3hmgbaFZxZoe3huAeDwEJ81aMPS09Mjr5PZsrCsrExSclshovUxZCRsH9uRf7UDAAAAAAAAAMDh5pBKenm9XuXk5EiScnNza+xbUFAQSYx17969yWND3dm2Hd0Ql+NKnPTKdB9SH2sAAAAAAAAAAJCEQy47MHjwYEnS5s2bFQwGq+23bt26yOtBgwY1eVyou7ikVwwjcc5LvTMciW8AAAAAAAAAAIBD1iGX9DruuOMkhbc3XLFiRbX9Fi5cGHk9bty4pg4L9VDbuWyGYWrBebdEtb2dM1IZrkPuYw0AAAAAAAAAAGpxyGUHzjrrrMjrmTNnJuxjWZZmzZolScrKytKkSZOaJTYkb/PmzVq5cmWt/VYeebIe6nGGJOmpLpN1z+RfNXVoAAAAAAAAAACgFTrkkl5jxoyJVHs9//zzWrx4cVyfRx55RN99950k6dprr5XL5Yq6P3/+fGVnZys7O1vXXXdd0weNOF999VWtfQwZKgva+uWAy+Q8YaauHnK1hnq3qfzb+1Sx+gFVrP6b/JuebYZoAQAAAAAAAABAS3O2dABN4d5779UZZ5whn8+nCy+8ULfccosmTZokn8+nuXPn6plnnpEkDRgwQDfccEO914mtJKtamfTRRx9p69atket+/fpFknGoXWlpaVybO9UpFVdpMKSyYPS5Xz2cexXa9cnBLml95O73o6YKEwAAAAAAAAAAtBKHZNJrxIgReuqpp3TNNdeoqKhId999d1yfAQMGaPbs2crIyKj3Otdff3219/7xj39EXc+YMYOkVwOkpaUpq7NX2nWwzZCh0piklzemdtEwDrliRgAAAAAAAAAAkMAhmxGYMmWKFixYoJ/97GcaMGCAUlNTlZWVpVGjRumuu+7SZ599pn79+rV0mEjSySefrFXffxnTauj/rS2JaukRWhvXBwAAAAAAAAAAHPoOyUqvSr169dI999yje+65p07jJk2apIKCglr7JdMH9WPb0RVchmGoZ4f+2lu4I9K2c/9Wnfn9ZwoaDgUMh7qm79Mpjo8OjkntJWeXk5otZgAAAAAAAAAA0HIO6aQXDi2GEV21lZ2ao2fXPh653nemW4EqxYt22VY5u53RbPEBAAAAAAAAAICWc8hub4hDj2VbUdfd2/eJvLYlBTrGf5yDuz9r4qgAAAAAAAAAAEBrQNILrVKi7Q1j22QdvA5lJj67K7Dt1cYODQAAAAAAAAAAtEJsb4g2Y0D3I+V1p8qWLduyZNsdIveslMRJr3ANGAAAAAAAAAAAONSR9EKbMbL/BI3sPyFy/e0LLxy8Sc4LAAAAAAAAAIDDGtsbos2wQ35ZFfskSUb+Lh377r9rHePsOK6pwwIAAAAAAAAAAK0AlV5olWLP7wrlf6Wybx+XrAqZ2SOU+V236AGWLbvclOG1Ik3OLqfIcGU1R7gAAAAAAAAAAKCFUemFNiG4fa5kVUiSrIKvFQisibrv3m3LeC9b7oHXHhyz80MF85c0a5wAAAAAAAAAAKBlkPRCqxRb6WUHiiSHVwVmJ5VbhgLd0uLG5PYZqFDRdzGtfMQBAAAAAAAAADgckBFAm2BIWu7rpOWBPvIYttztTonr0ylzo0K7PokeZxjNFCEAAAAAAAAAAGhJJL3QJphpPfXezgrl7tuq/+3trP/sWKJlnVKj+uzvNjBunKP9Mc0VIgAAAAAAAAAAaEEkvdAmeI64XU6HS9t9trb5pK17N+ovfadE7r/efrTS+vSPGmOk9Zaz2+nNHSoAAAAAAAAAAGgBzpYOAEgk9kyvRG0LUo5V1sQzlRUqU567nfakfSF/1f6l3ytU8K2c7cc0cbQAAAAAAAAAAKClkfRCm2AYRlzSy5apUqdXpU6vTuwYkJk1LOE4AAAAAAAAAABw6CPphTbj+vP+JNu2ZduWtj/xT9239tcKyqV8V7q+mnicypd+1NIhAgAAAAAAAACAFkLSC22CXb5L7VOCkizJkPpsWyqnZcstv1Ir9ulbO1jNSCq9AAAAAAAAAAA4HJD0QquT6DyvijUPqdzYErk2BzuU8dXBRJdhRie3DHc7pRz3jGTyEQcAAAAAAAAA4HBARgBtQyBfch+89Ds9kg4mvRy2JEfqgStbcmXIcHiaM0IAAAAAAAAAANCCSHqhTXJY0dsZLs8+WeMm39ZC0QAAAAAAAAAAgJZG0gutTqLtDaOYHjkDpVFNltsrO1As279fdqhckiHDlS4zpWvTBQoAAAAAAAAAAFoNkl5oE2xHuvbYpgzbUupR98mcdbXcaVL5cKdCaYaGOr9QcOcm+df/K2pc2knvtlDEAAAAAAAAAACgOZH0QpvgHPkXPf7WreGL7XdJ47rrRu8upXUKNx2rlxXcfYQkyZEzRnawTFbRmhaKFgAAAAAAAAAANDeSXmgTtu/ZENdm5ZiSrIPXhd9KktwDfiq50hXY+EwzRQcAAAAAAAAAAFoaSS+0OonO9Hrzy+clI7rNtc+Sw2UpdV1Ixce6ZKT1kV26Rb7F1x7oYco98BoZroymDxoAAAAAAAAAALQos6UDAOor1R9SqJ2p4mNd4QarQoa7XeS+o9MkEl4AAAAAAAAAABwmSHqh1UlU6RXrhOxiWT0cchRZ6vBiuZal/1S2b4ds//5IH8+wXzdlmAAAAAAAAAAAoBUh6YU2Z0RamcZllkmSQpmmjJBkOdOi+hipPWSY7N4JAAAAAAAAAMDhgqwA2gRb4eqvH3Tap56eQNS94nEuORyx+duYA8AAAAAAAAAAAMAhjaQX2owsR0i9vIG49vLephwOh2Q4JNmSLcmgiBEAAAAAAAAAgMMJSS+0OtWd6WUYidvvW3qRxv1gvNKOPLkpwwIAAAAAAAAAAK0Y5TBo817udqzSQ/tkle+RVZHf0uEAAAAAAAAAAIAWQKUX2gzDmSYpPqm1uMet0mbJt1ky0nop9dj/NH9wAAAAAAAAAACgRZH0QqtT7faGll/uob+S4c7WBe/vk2RoSupS/Sjj06qDmyVGAAAAAAAAAADQupD0QpthejvJ1fUU5ZeHNL98pyQpzSiPTnrJapHYAAAAAAAAAABAy+JML7QRtmSEP66vbymPtFoyYrpR6QUAAAAAAAAAwOGISi+0OkVFRYlvhMpV+tlFmhYs1bTe4aaHC8/U5Nw/6fUzu6uzq0QyHLLK8iTTJdPbsfmCBgAAAAAAAAAALYqkF1qd3bt3x7XZsmTYIRmOVNnB0kj7jVlv68LFX6nTqT9S+dcPRNrN9P5KOebRZokXAAAAAAAAAAC0PLY3RKtjJ9ii0DKCkn+/jJSucfc6WD5Zvp3NERoAAAAAAAAAAGilSHqh1YlNelUYxQdeWbIKvonr361sr0L7v46dpWmCAwAAAAAAAAAArRLbG6LViU16WQpKkoxq+n/cbpjGth8rWQHJDsoq2SSrZEvTBgkAAAAAAAAAAFoVkl5odRJtb1jJTO8rq2RzVFuhlSZ372lS72myfLsU2PKC3P1/3MRRAgAAAAAAAACA1oSkF9oMQ5Lh6SjFJL1Ozl6tQO5bkhWU7IBcvafKcGe3SIwAAAAAAAAAAKBlkPRCqxNf6RW+NgzJzBioUP7iqLuBkUHpu4cj1x5vF5mp3Zs6TAAAAAAAAAAA0IqQ9EKrU9P2ho6cMUp9+ukDHcN/FZ7kliSZGQMkmeGzvQAAAAAAAAAAwGGFpBdavY6pqRrdo59SnQ6VL1ulrK1W1P19Rjs57P2SM13eI+9QaN/SFooUAAAAAAAAAAC0FLOlAwBixVZ6te8wWBOP/4NGj79DGz5dHtfflX5k+IXlV8W6RyWHpznCBAAAAAAAAAAArQiVXmh1qtve0LJtaX9+XLt3xM/l35Quq2idzPR+crQ/tqlDBAAAAAAAAAAArQxJL7R6hmFIkhbv9quvvyDq3v8bf40ucWfIM+SmFogMAAAAAAAAAAC0FmxviFYnttKrMuk1Z5NPIcNUsMrHdvzYIc0aGwAAAAAAAAAAaJ2o9EKbsbEoqGHH/k2Gbal9oERd/QX6dNjglg4LAAAAAAAAAAC0AiS90OrEVnpt2blWMz/6Vp/kXRy+b5ja687UXnemHCmpLREiAAAAAAAAAABoZdjeEK1ObNKrpLxQW3KX6j8dHo1qz3YbzRkWAAAAAAAAAABoxUh6odXJy8uLazNkK82siGr72RHpzRUSAAAAAAAAAABo5djeEK2KZVnavXt3wntjCzfp9W8eUKnDo3xXurqc+utmjg4AAAAAAAAA/n979x0eVbXvf/yTThJKIHSIQAgBEWkRLkgRVIQAIqgoGMpBRYogqAg26pHuBaVbQJqHpqDSjnBQIr0G8F6agVBCkJIwRNLb74/8su9MMkkmSMok79fz+Jy9Z6291trz8J0zme9eawEoqkh6oUiJiYnJ8lqNUrGqXvaeKty5p65RJyRJt1zK6LQbExUBAAAAAAAAAEA6sgYoUjLv5yVJHdr1VFm351XmeLLxWoyjm5p4uxTk0AAAAAAAAAAAQBFG0gtFirWkV4WazRUbX1HOpv8ri3d2k7OjQ0EODQAAAAAAAAAAFGEkvVDkOTg4qN6uby1eaxBzrZBGAwAAAAAAAAAAiiKSXihSrM30kqSH7oYX8EgAAAAAAAAAAIA9IekFAAAAAAAAAAAAu0fSC0WKtZleqTdPKdWlEAYDAAAAAAAAAADsBkkvFCnWkl6zd3yqOY9VK4TRAAAAAAAAAAAAe+Fc2AMAcpKmNMWmOsnVyfpeXwAAAAAAAAAAABIzvVDEWJvpZU384PfzeSQAAAAAAAAAAMCekPSCXXDIlAtLbtmxcAYCAAAAAAAAAACKJJJeKFKyzvRKP3dIyfS6q1vBDAgAAAAAAAAAANgFkl6wCw6FPQAAAAAAAAAAAFCkFduk15UrV/TRRx+pRYsWql69umrXrq2OHTtq3rx5io2NfWD97Ny5U0FBQWrYsKEqV66shg0bKigoSDt37nxgfZQk2e3pZb684b0nni2g0QAAAAAAAAAAAHvhXNgDyA/bt2/XkCFDFB0dbbwWGxurkJAQhYSEaOXKlVq/fr18fX3vu4/U1FSNGjVKq1atsng9IiJCERER2rp1qwYMGKDPPvtMjo7FNreY79L+//KG0c7uCi73sCLcvPRc+y5KLeRxAQAAAAAAAACAoqXYZWNOnjypV199VdHR0SpdurTGjx+vHTt26Mcff9TAgQMlSaGhoXrppZf0119/3Xc///znP42EV+PGjbV06VL98ssvWrp0qRo3bixJWrlypT755JO/f1MlSHYzvW64eOmpZh/rl15jler3SAGPCgAAAAAAAAAAFHXFbqbX+++/r7i4ODk7O2vjxo1q2bKlUfbEE0+obt26mjBhgkJDQ7VgwQJ98MEHee4jNDRU8+fPlyQ1a9ZM27Ztk7u7uySpefPmCgwMVLdu3RQSEqJ58+apX79+f2tWWUmSXdIrg2+ZYvdPFgAAAAAAAAAAPADFaqbXsWPHdODAAUlS//79LRJeGUaMGKH69etLkpYsWaKkpKQ897N48WIlJydLkmbNmmUkvDJ4eHho1qxZkqTk5GQtWrQoz30gg2USrFkl10IaBwAAAAAAAAAAKMqKVdJr69atxnFQUJDVOo6OjurTp48k6e7du9qzZ0+e+khLS9O2bdskSf7+/mrRooXVei1atFC9evUkSdu2bct1BhPSZfc+OTukSJLaVnUryOEAAAAAAAAAAAA7UaySXhmzvDw9PdW0adNs67Vp08Y4PnjwYJ76uHz5sq5fv56lnZz6iYiI0OXLl/PUDyxVSbyrWnG3CnsYAAAAAAAAAACgiCpWGySdP39eklSnTh05O2d/a/7+/lmusdXZs2eN44yZXNkxLz9//rxq166dp76Kq1+Ct0lp1mdsOUhykJNxnvb/lzd0TU3R+cPvKG7QFsndoyCGCQAAAAAAAAAA7EixSXrFx8crMjJSklSjRo0c63p5ecnT01MxMTG6du1anvqJiIgwjnPrp2bNmsaxrf3Ex8fnaTz2JjExUUpzkqNZYssWpVKT5JSWqvjUVKmYv0dAUZKYmGjxvwCKPuIWsC/ELGBfiFnA/pSUuC1VqlRhDwEAioRik/S6d++ecezp6ZlrfQ8PD8XExCgmJibf+vHw+L8ZSebX5SQiIkIpKSl5GlNxlqL0LyTl4tPfk6sR1wtzOECJdePGjcIeAoA8Im4B+0LMAvaFmAXsT3GOWycnJ/n6+hb2MACgSCg2SS/zGVIuLi651ndzS19eLy4uLt/6cXV1tXpdTqpXr56n8dibvDxVk6ZU3XW6ItfkVD19+a6iZn4rHy/vfBwdgMwSExN148YNValSxeIzDUDRRdwC9oWYBewLMQvYH+IWAEqWYpP0Mp/Cm5SUlGv9hIQESZK7u3u+9WOe4LF1inFJmIrsU9FFrq6OcnZKX+IwxaGM0hyyJhDdXF3k7FRHtSrWVNVX60uOeVsSEcCD4+rqWiI+n4DihLgF7AsxC9gXYhawP8QtAJQMxSbpVbp0aePYliULY2NjJdm2FOL99pPRR+brSrp6jZ6Uj48PXzQAAAAAAAAAAMAD41jYA3hQSpUqpQoVKkiSrl27lmNdk8lkJKxq1KiRp37Mlx/MrZ/w8HDjOK/9AAAAAAAAAAAAwHbFJuklSfXr15ckhYWFKTk5Odt658+fN479/f3z1EeDBg2M4z/++CPHuublee0HAAAAAAAAAAAAtitWSa/WrVtLSl928MSJE9nW27dvn3HcqlWrPPVRq1YtVatWLUs71uzfv19S+uywWrVq5akfAAAAAAAAAAAA2K5YJb26detmHH/77bdW66Smpmrt2rWSpHLlyqldu3Z56sPBwUFdu3aVlD5j7MiRI1brHTlyxJhR1rVrVzk4OOSpHwAAAAAAAAAAANiuWCW9AgICjNleq1at0uHDh7PUWbBggc6dOydJGjp0qFxcXCzK9+zZIy8vL3l5eWnYsGFW+xk2bJicnJwkSWPHjlVcXJxFeVxcnMaOHStJcnZ2zrYdAAAAAAAAAAAAPBjFKuklSTNmzJC7u7uSk5P1/PPPa86cOTpy5Ih+++03jR49WhMmTJAk+fn5acSIEffVh5+fn9566y1JUkhIiDp37qyNGzcqJCREGzduVOfOnRUSEiJJeuutt1S3bt0Hc3MAAAAAAAAAAACwyrmwB/CgNWnSRMuWLdOQIUMUHR2tKVOmZKnj5+en9evXq0yZMvfdz/jx43Xr1i2tXr1ap06d0quvvpqlTv/+/fXxxx/fdx8AAAAAAAAAAACwTbFLeklSYGCg9u7dqyVLlmjHjh2KiIiQi4uLfH191bNnTw0ePFgeHh5/qw9HR0ctWLBAPXr00PLlyxUSEqLIyEh5e3urWbNmGjRokDp16vSA7ggAAAAAAAAAAAA5cTCZTGmFPQiUHPHx8bp69ap8fHxUqlSpwh4OgFwQs4D9IW4B+0LMAvaFmAXsD3ELACVLsdvTCwAAAAAAAAAAACUPSS8AAAAAAAAAAADYPZJeAAAAAAAAAAAAsHskvQAAAAAAAAAAAGD3SHoBAAAAAAAAAADA7pH0AgAAAAAAAAAAgN0j6QUAAAAAAAAAAAC7R9ILAAAAAAAAAAAAdo+kFwAAAAAAAAAAAOweSS8AAAAAAAAAAADYPZJeAAAAAAAAAAAAsHskvQAAAAAAAAAAAGD3SHoBAAAAAAAAAADA7pH0AgAAAAAAAAAAgN0j6YUC5+TkVNhDAJAHxCxgf4hbwL4Qs4B9IWYB+0PcAkDJ4WAymdIKexAAAAAAAAAAAADA38FMLwAAAAAAAAAAANg9kl4AAAAAAAAAAACweyS9AAAAAAAAAAAAYPdIegEAAAAAAAAAAMDukfQCAAAAAAAAAACA3SPpBQAAAAAAAAAAALtH0gsAAAAAAAAAAAB2j6QXCsSVK1f00UcfqUWLFqpevbpq166tjh07at68eYqNjS3s4QFFWkhIiGbOnKlevXqpYcOGqly5smrUqKGAgAANHz5cBw4cyFN7O3fuVFBQkNFWw4YNFRQUpJ07d9rcRnJyspYtW6bAwEDVrVtXVatWVdOmTTV69GidOXPG5nYiIyM1depUPf744/Lx8ZGPj48ef/xxTZ06VVFRUXm6L8AeTJw4UV5eXsZ/e/bsyfUaYhYoWFevXtW0adPUoUMH1a1bV1WqVNEjjzyiwMBATZ06VadPn87xemIWKDiJiYlauXKlnn/+edWvX9/4nvzYY49p+PDhOnTokE3tELfA/bt165b+/e9/a+rUqXrxxRfl6+trfNcdNmxYntsrjvF4+vRpjR49Wk2bNlXVqlVVt25dBQYGatmyZUpOTra5HQCAbRxMJlNaYQ8Cxdv27ds1ZMgQRUdHWy338/PT+vXr5evrW8AjA4q+wMBAm5Jaffr00bx58+Tq6pptndTUVI0aNUqrVq3Kts6AAQP02WefydEx+2ciIiMj1bt3bx0/ftxquZubm2bPnq0BAwbkOOajR48qKChIN27csFpetWpVffvttwoICMixHcBenDp1Sk8++aTFH7abN29Wu3btrNYnZoGC98UXX2jKlCmKiYnJts7QoUM1Y8aMLK8Ts0DBunLlil5++eVcf8B+4403NHPmTDk4OGQpI26Bv8/Lyyvbsr59+2rx4sU2tVNc43HFihV67733lJiYaLU8ICBA69evl7e3d47tAABsR9IL+erkyZPq0qWL4uLiVLp0ab399ttq166d4uLitHHjRq1YsUJSeuLr119/VZkyZQp5xEDR0qxZM4WFhalatWp67rnn1Lp1a/n4+CglJUWHDx/WwoULFRERIUl68cUX9fXXX2fb1uTJkzV37lxJUuPGjTVq1CjVqVNHYWFh+vzzz3Xq1ClJ0jvvvKMJEyZYbSMlJUXdu3c3EnHPPvusBg4cqPLly+vo0aP69NNPdevWLTk6OmrdunXq1KmT1XbCw8PVoUMH3b59W87OznrzzTfVuXNnSdLPP/+shQsXKjk5WZUqVdLu3btVo0aN+3sDgSIiNTVVTz/9tI4fP65KlSrp1q1bknJOehGzQMGaPXu2pk6dKin9u+nAgQPVrFkzlS1bVnfu3NGpU6e0ZcsWBQQEaNq0aVmuJ2aBgpOUlKT27dsbCa9HHnlEb775purVq6d79+7pwIEDWrhwoZHAnjhxot5+++0s7RC3wN9nnvSqWbOm/P399csvv0jKW9KrOMbjjh071KdPH6Wmpqpy5cp699139dhjj+nOnTtasWKFNm/eLElq3bq1tmzZIicnJ5veKwBAzkh6IV9lzFJxdnbWtm3b1LJlS4vyefPmGV9Wxo0bpw8++KAwhgkUWS+//LL69OmjHj16WP0CHBkZqc6dOys0NFSStHXrVrVp0yZLvdDQULVq1UrJyclq1qyZtm3bJnd3d6M8NjZW3bp1U0hIiJydnXX48GGrsy9XrVqlkSNHSpJef/11ffrppxblFy9eVIcOHRQdHS1fX18dPnxYzs7OWdoZMmSI1q1bJ0lavny5evbsaVG+adMmDRo0SFLe/lACiqpFixbpww8/lL+/v7p37645c+ZIyj7pRcwCBSs4OFjPPfecpPTZ0/Pnz5eLi4vVuomJiVlmVhOzQMH68ccfNXDgQElSy5YttX379izflU+cOKFOnTopKSlJ5cqV04ULFyzihbgFHoxp06apefPmat68uSpXrqzLly+rSZMmkmz/t1oc4zEpKUktWrTQpUuXVLZsWQUHB6tOnToWdcaMGWM8uLpw4UIFBQXl9lYBAGzAnl7IN8eOHTOerunfv3+WhJckjRgxQvXr15ckLVmyRElJSQU6RqCoW7dunXr16pXtE1/e3t765JNPjPMff/zRar3FixcbS6rNmjXL4g8ISfLw8NCsWbMkpa9/vmjRIqvtLFiwQJJUvnx5TZkyJUu5r6+v8RTtxYsXtWXLlix1bty4oQ0bNkiSnnrqqSx/QEhSr1699NRTT0lKfw+yW1ICsAcZ+wNJ0pw5c7L9Id0cMQsUnNTUVL3zzjuSpEaNGmnBggU5xqm1pYSJWaBgme/V9fbbb1v9rty0aVNjZsbdu3d17tw5i3LiFngwPvzwQ3Xp0kWVK1e+7zaKYzxu2bJFly5dkpT+OZU54SVJU6ZMMWbKzZ8/3+o9AQDyjqQX8s3WrVuN4+yeVnF0dFSfPn0kpf8hsmfPngIZG1CcmM8SyfhSbS4tLU3btm2TJPn7+6tFixZW22nRooXq1asnSdq2bZvS0iwnAoeGhho/FvTq1UseHh5W23nllVeMY2t/RGzfvl2pqamSsv9sMG8nNTVV27dvz7YeUNSNGTNG9+7dU9++fdW2bdtc6xOzQMH65ZdfdOHCBUnS6NGjrT7xnRNiFih45g9L1q5dO9t65j8ym19D3AJFR3GNR/PfxMz7NOfh4aFevXpJks6ePWus4AIA+HtIeiHfZMzy8vT0VNOmTbOtZ74U28GDB/N7WECxY74hrrUNfS9fvqzr169LktWlD81llEdEROjy5csWZRkxnVs7VapUkZ+fnyTrMW1rO3w2oDjYtGmTfv75Z5UvX95iVmZOiFmgYP3www+SJAcHB2NWiCTduXNHFy5c0J07d3K8npgFCl5GDEjWH/rKEBYWJik9vs2XQiNugaKjuMZjxmv16tVTlSpV7rsdAEDekfRCvjl//ryk9Kfrcnpi1t/fP8s1AGy3d+9e4zhjuVBzZ8+eNY4znozLjnl55ng0XxLG1nauXbtmbCCeuZ2yZcvm+OW/atWqKlu2rNWxAPbAZDLp/fffl5S+Mbe3t7dN1xGzQME6evSoJOmhhx5SmTJltGHDBj3++OOqU6eOAgICVKdOHT322GOaP3++EhISslxPzAIF78UXXzT+/X7++edKSUnJUufkyZPasWOHJKl3795GfYm4BYqS4hiP9+7dU3h4eJ7GYq0dAMD9IemFfBEfH6/IyEhJUo0aNXKs6+XlJU9PT0npXzgA2C41NVWfffaZcZ6xNIK5iIgI4zi3eKxZs6ZxnDke76edtLQ0i+vM28mtDfM6fDbAHk2cOFE3btxQq1at1L9/f5uvI2aBgpOammr8wOTt7a1x48Zp8ODBOn36tEW90NBQjR8/Xj169JDJZLIoI2aBguft7a0lS5bIw8NDBw8eVMeOHbVmzRodOXJEu3fv1owZM9S9e3clJiaqSZMmWWZbE7dA0VEc4/FB3RMA4P6Q9EK+uHfvnnGckdDKScZay5mfsAGQs4ULF+rYsWOSpGeffdbqUqJ5iUfzdc/Nr/s77WSO64x2+GxAcbZ//36tXLlSzs7OmjNnjhwcHGy+lpgFCk50dLSxb8fp06f1xRdfqGrVqvryyy916dIlXb9+XVu3bjX2Fzl06JBGjBhh0QYxCxSOrl27avfu3RowYIB+//13DRs2TJ06dVLPnj01Y8YMubu7a/r06dq+fbsqV65scS1xCxQdxTEeH9Q9AQDuD0kv5Iv4+Hjj2MXFJdf6bm5ukqS4uLh8GxNQ3Ozdu1eTJ0+WJFWqVElz5syxWi8v8ejq6mr1uszn5vVyaydzXGe0Y8tnQ0Y7fDbAniQmJmr06NFKS0vT8OHD1bBhwzxdT8wCBcf8R6r4+Hh5eHho8+bNeumll+Tl5SV3d3e1adNGP/30kxo1aiQpfdP7jCURM67LQMwCBScxMVFr167Vtm3blJaWlqX85s2bWr9+vXbv3p2ljLgFio7iGI95uaeM38MyXwcAuH8kvZAvSpUqZRwnJSXlWj9jfwR3d/d8GxNQnJw5c0b9+vVTcnKySpUqpeXLl6tSpUpW6+YlHhMTE61el/ncvF5u7WSO64x2bPlsyGiHzwbYk//+7//W+fPnVbNmTY0bNy7P1xOzQMHJHDf9+/e3uveGu7u7xo8fb5xv3LjRahvELFAwYmJi9Nxzz2nOnDm6c+eORo0apcOHD+vmzZu6cuWKNm3apNatWyskJERBQUFasGCBxfXELVB0FMd4zMs9me8XmvmeAAD3h6QX8kXp0qWNY1uWXYiNjZVk2/RxoKS7dOmSnn/+eZlMJjk5OWnp0qVq06ZNtvXzEo8ZsZj5ur/TTua4zmiHzwYUR+fPn9fcuXMlSbNmzbqvf7vELFBwMsfNk08+mW3dJ554Qs7OzpKkkJAQq20Qs0DBmDFjhg4cOCBJmj9/viZPnix/f3+5urqqbNmy6tixozZv3qx27dopLS1NEyZM0O+//25cT9wCRUdxjMcHdU8AgPtD0gv5olSpUqpQoYKk3DfiNJlMxpcAWzYKBUqy69evq2fPnrp+/bocHBy0YMECdevWLcdrqlevbhznFo/h4eHGceZ4vJ92HBwcLK4zb8eWTXoz6vDZAHuxaNEiJSYmqnbt2oqLi9P333+f5b8zZ84Y9X/77Tfj9Yz/LyRmgYLj5uamihUrGuc5/dstVaqUvL29JUm3b982XidmgYKVlpam1atXS5L8/Pz0yiuvWK3n7Oysjz76SJKUmpqqf/3rX0YZcQsUHcUxHqtVq5bnsVhrBwBwf0h6Id/Ur19fkhQWFqbk5ORs650/f9449vf3z/dxAfYqMjJSvXr10qVLlySlzyLp27dvrtc1aNDAOP7jjz9yrGtenjkeM2I6L+3UqFEjy1NvGe1ER0frxo0b2bbx559/Kjo62upYgKIqY3mSS5cu6bXXXrP6308//WTUnz17tvF6xo/oxCxQsMxjLiUlJce6GeUZM74yX0/MAvnv5s2bunPnjiSpcePGOdZt2rSpcWweV8QtUHQUx3gsU6aMatasmaexWGsHAHB/SHoh37Ru3VpS+lTuEydOZFtv3759xnGrVq3ye1iAXbp7966ef/55nT17VpI0adIkDR482KZra9WqZTxpZh5v1uzfv19S+tNttWrVsijLiOnc2rlx44ZCQ0MlWY9pW9vhswElFTELFKzHH3/cOM54sMSa6OhoRUZGSrJ8gpuYBQqWedI5p4crJcu9dJycnIxj4hYoOoprPGa89scff+SYPCOuAeDBI+mFfGO+5Nq3335rtU5qaqrWrl0rSSpXrpzatWtXIGMD7ElsbKxefvllnTx5UpI0ZswYjR492ubrHRwc1LVrV0npMyuPHDlitd6RI0eMmZddu3aVg4ODRbmfn5/x1NumTZss1h43Z750TPfu3bOUBwYGytEx/f9+svtsMG/H0dFRgYGB2dYDipLFixfLZDLl+N+4ceOM+ps3bzZez/jDnZgFClaPHj2M461bt2Zbb8uWLUpLS5Nk+YMYMQsUrPLly6ts2bKS0uMqp8SX+Y/J5j+QE7dA0VFc49H8NzHzPs3FxsZq06ZNktJnvPn5+WXbHwDAdiS9kG8CAgKMHwRWrVqlw4cPZ6mzYMECnTt3TpI0dOhQubi4FOgYgaIuMTFR/fr108GDByWlx8nHH3+c53aGDRtmPN06duxYxcXFWZTHxcVp7NixktKfnh02bJjVdkaMGCFJunPnjiZOnJilPCwsTHPnzpUk+fr6Wv0jokqVKurdu7ckadeuXfrxxx+z1Pnhhx+0a9cuSdLLL7+sKlWq2HSfQHFBzAIFp1GjRurUqZMk6bvvvlNwcHCWOjdu3NDUqVMlSa6urgoKCrIoJ2aBguPo6KhnnnlGUvp+t59++qnVeiaTSZMmTTLOu3TpYlFO3AJFR3GMx+7du6t27dqSpLlz5yosLCxLnQkTJshkMkmSRo4cafWeAAB552AymdIKexAovk6ePKkuXbooLi5OpUuX1jvvvKN27dopLi5OGzdu1PLlyyWlP5Hz66+/qkyZMoU7YKCI6d+/vzZv3ixJat++vaZPn57liTZzrq6u2T4dNnnyZOMLfuPGjTV69GjVqVNHYWFh+uyzz3Tq1ClJ0jvvvKMJEyZYbSMlJUXdunUzknA9evTQwIED5eXlpWPHjmn27Nm6deuWHB0dtW7dOuNHxMzCw8PVoUMH3b59W87OzhoxYoQ6d+4sSfr555+1YMECJScnq2LFigoODmZDXxQr06dP18yZMyWlz/TKbpYzMQsUnNDQUD311FO6e/euSpUqpWHDhqlTp05yd3fXsWPHNHfuXGMj+smTJ2vUqFFZ2iBmgYJz/vx5dejQwZjJ0aVLF/Xt21e1a9dWQkKCjhw5osWLFys8PFyS9MQTT1j94Zq4Bf6+AwcO6OLFi8Z5VFSUxo8fLyl9ub7+/ftb1M/84EiG4hiPO3bsUJ8+fZSamqrKlStrzJgxCggIkMlk0ooVK4y9flu3bq0tW7ZYLMMKALh/JL2Q77Zv364hQ4YYG3xm5ufnp/Xr18vX17eARwYUfV5eXnmq7+Pjo99//91qWWpqqt566y2tXr062+v79++vzz//3FjOwZrIyEj17t1bx48ft1ru5uam2bNna8CAATmO9ejRowoKCsp2ffMqVaro22+/1WOPPZZjO4C9sTXpRcwCBevAgQMaOHCgbt68abXcwcFB7777brYzrolZoGDt3r1br732mrHXXnbat2+vlStXWv1eTdwCf9+wYcO0Zs0am+tnzGzKrLjG44oVK/Tee+8pMTHRanlAQIDWr18vb2/vHNsBANiOpBcKxJUrV7RkyRLt2LFDERERcnFxka+vr3r27KnBgwfLw8OjsIcIFEkPMumVYceOHVq+fLlCQkIUGRkpb29vNWvWTIMGDcr2SbfMkpOTtWLFCn333Xc6d+6cYmNjVbVqVT3xxBMaOnSoHn74YZvaiYyM1OLFi7Vt2zZduXJFkvTQQw+pa9euGj58uCpUqGBTO4A9sTXplYGYBQpOVFSUvvjiC23dulVXrlxRYmKiqlSporZt2+qNN95QkyZNcm2DmAUKTlRUlFatWqWdO3fq7Nmzunv3rpydnVW5cmU1b95cL774otW9fzIjboH796CSXhmKYzyePn1aX3zxhYKDg/Xnn3/Kw8ND9evXV+/evTVgwAA5Ozvb1A4AwDYkvQAAAAAAAAAAAGD3sp8PDAAAAAAAAAAAANgJkl4AAAAAAAAAAACweyS9AAAAAAAAAAAAYPdIegEAAAAAAAAAAMDukfQCAAAAAAAAAACA3SPpBQAAAAAAAAAAALtH0gsAAAAAAAAAAAB2j6QXAAAAAAAAAAAA7B5JLwAAAAAAAAAAANg9kl4AAAAAAAAAAACweyS9AAAAAAAAAAAAYPdIegEAAAB5MH36dHl5ecnLy0vTp08v7OHkqz179hj32q1bt8IeDgAAAAAAOXIu7AEAAAAAGbp166Z9+/bd17V9+/bV4sWLH/CIAAAAAACAvWCmFwAAAAAAAAAAAOweM70AAABQJDVv3lwBAQE213/sscfycTQAAAAAAKCoI+kFAACAIqlTp0764IMPCnsYWXzwwQdFclwAAAAAAJR0LG8IAAAAAAAAAAAAu0fSCwAAAAAAAAAAAHaP5Q0BAABQbD366KO6evWqJOnkyZOqVauWzp8/r2XLlunXX39VRESEJMnHx0ddu3bV4MGDVaVKlRzbnD59umbOnClJGjduXI5LHQYHB2vDhg06fvy4wsPDFRMTI1dXV5UvX161atVSkyZN1KFDBz355JNydXXNsd8jR45o/fr12rNnj65fv674+Hh5e3vr4YcfVufOnRUUFCRPT0+b35sLFy7oq6++0q5du3Tt2jW5urqqZs2aCgwM1D/+8Q/VqFHD5rbMnTt3TuvWrdPu3bt19epVmUwmlS1bVrVr19aTTz6pV199VdWqVcu1nXv37mn9+vX697//rdOnTysyMlJJSUny8PBQlSpV5Ovrq5YtWyowMFANGza8r7ECAAAAAIoXB5PJlFbYgwAAAAAkqVu3btq3b5+k3BNKtsic9Nq9e7fGjh2rhIQEq/W9vLy0aNEide3aNds2bUl6xcTE6PXXX9f27dttGue8efM0YMAAq2UxMTEaOXKkNm7cmGMbVatW1fz589WpU6dc+/v666/18ccfKz4+3mp5uXLltGTJEpUuXVrPPvusJKlNmzbaunVrtm0mJCTo/fff18qVK5WSkpJtPXd3d02ePFlvvPFGtnUOHz6sf/zjH0ZSMje3b9+WszPP8wEAAABAScdfhgAAACgRtm3bZiSoqlevrlatWsnT01OhoaE6dOiQUlNTZTKZNHDgQK1du1ZPPfXUfff1xhtvWCS8fH191bhxY5UvX15JSUm6ffu2Tp8+rStXruTYTmxsrHr06KFjx44Zr1WrVk2tW7eWp6enLl68qIMHDyolJUV//vmn+vbtq6VLl+q5557Lts1vvvlGY8aMMc5dXFzUtm1b+fj46M6dO9q7d6/u3LmjgQMHavz48Tbdb0xMjF544QUdPHjQeK1OnTpq2rSpvLy8dOfOHR06dEjXr19XXFycxo4dq7/++kvvvvtulrbCw8P1wgsv6K+//jLG17x5c9WpU0ceHh6KiYnRlStX9L//+7+Kjo62aXwAAAAAgJKBpBcAAABKhIkTJ8rR0VFTpkzR8OHD5ej4f9vbnj17VoMGDdKZM2eUlJSk4cOH69ChQ/Ly8spzP7///rsxI6p06dL65ptvsp19denSJX333XeqVKmS1fLx48cbCS8nJyd98sknGjJkiMXYL1y4oNdee00nTpxQcnKyRo4cqaZNm6pWrVpZ2rtw4YLFzLQ2bdroyy+/tFjKMCEhQZMmTdLixYv1z3/+06Z7fvfdd42El5+fn+bOnat27dpZ1ElJSdHy5cv14YcfKiEhQdOmTVO7du3UsmVLi3oLFy40El6tW7fWsmXLrC6HmJycrIMHD2rlypVycHCwaZwAAAAAgOKNpBcAAACKpJ07dyoqKsrm+h9++KHKly+fbXliYqImTZqkESNGZClr0KCBfvjhBz3++OOKjIzUjRs3tHDhQn300Ud5HveBAweM46FDh+a43GDt2rUtZl2ZCwsL0zfffGOcz5gxQ4MHD85Sr27duvrhhx/Uvn17XblyRdHR0Zo1a5YWLlyYpe6MGTOMJQ0ffvhhbdiwQR4eHhZ13NzcNH36dMXExGjlypU536yk/fv3a+3atZLSZ3f9/PPP8vb2zlLPyclJr732mkqVKqU333xTKSkpmjVrlr777juLeubv38KFC7Pd/8vZ2Vlt27ZV27Ztcx0jAAAAAKBkIOkFAACAIun48eM6fvy4zfVHjBiRY9KrVq1aVhNeGapUqaKxY8dq3LhxkqTVq1frww8/zPMsooxZSpKsJn9stWLFCqWmpkpK35vs9ddfz7aul5eXJk+erEGDBkmSvvvuO02bNk3lypUz6phMJv3000/G+eTJk7MkvMxNmTJF33//vWJiYnIcp3ly7ZNPPsn1noOCgvT555/r/Pnz2rVrl6KiolShQgWj/EG9fwAAAACAkscx9yoAAACA/evdu7ecnXN+5uvll1+Wk5OTJOn69ev6448/8tyP+VKBa9euVWxsbJ7bkKTffvvNOH7llVdyTb51797dSPolJCToyJEjFuWHDx9WQkKCJKlSpUp6+umnc2zPy8tLgYGBOdZJTk7W7t27JUlly5ZVly5dcqyfIWPpw7S0NIt9wCTL9898phsAAAAAALlhphcAAACKpHHjxlnsP/V3tWjRItc6Xl5eqlevns6ePStJOnXqlPz9/fPUzzPPPCNPT0/FxMTo5MmTatmypfr166fOnTurcePGRlItJ2lpafr999+N8//6r//K9RoXFxcFBAToP//5jyTp5MmTFomtU6dOGcfNmze32BcsOy1atMiy/KC5//mf/zFmgjk7O+v999/PtU1JFjP4rl27ZlHWq1cvI+E3adIk/frrr+rdu7c6duxokRADAAAAACAzkl4AAAAoEWrWrGlzvYyk1+3bt/PcT4UKFTRv3jwNHTpUSUlJCg8P14wZMzRjxgyVLl1aAQEBatOmjbp06aLGjRtbbePu3btKSkoyzn18fGzq+6GHHjKOIyMjLcrM78XW9nJ7z/7880/jOCoqSl999ZVN7ZozmUwW5wMGDNB//vMfbd26VZIUHBys4OBgYzyPP/642rZtq27durH8IQAAAADAAssbAgAAoETIaf+q7Ordu3fvvvp64YUXtGvXLnXv3l0uLi4W7QUHB2vatGlq3769OnTooP3792e5PvM+Wg9i7OZturu729Sep6dnjuXR0dE2tZOT5ORki3MnJyetXr1a8+bNU4MGDSzKwsPDtX79er311ltq0KCBRo4cqTt37vztMQAAAAAAigdmegEAAKBEsHVvLfN6pUuXvu/+GjdurNWrV8tkMmn//v06ePCgDh48qJCQEGMW14kTJ/Tss89q6dKl6tmzp3Ft5mRTbGxsrgmo3MZufn1cXJxN95A5+ZaZeZLtkUce0b59+2xqNzcODg4aMGCABgwYoNDQUO3bt08HDx7UgQMHdOnSJUlSUlKSVq1apb1792rnzp2qWLHiA+kbAAAAAGC/mOkFAACAEiE8PNymeuZ7TD2I5fO8vLzUtWtXTZkyRTt27NCFCxe0cOFCY+nAlJQUvfvuuxaJqHLlylnMELN17FeuXMl27OZJoatXr9rUXub9tjKrXLmycXzz5k2b2swrPz8/DRw4UIsXL9aJEyd09OhRvfnmm8beaGFhYZo5c2a+9A0AAAAAsC8kvQAAAFAiHDlyJNc6JpNJ58+fN86bNGnywMdRtmxZBQUFafPmzXJzc5OUvv/W4cOHjToODg569NFHjfNDhw7l2m5ycrKOHz9unGceu/n+YSEhIUpNTc21zdzes0cffdS4h1u3bunixYu5tvl3+fn5aerUqfrggw+M17Zv357v/QIAAAAAij6SXgAAACgRvv/+e6WkpORYZ8OGDUadqlWrql69evk2njp16ljsWXXr1i2L8vbt2xvHa9asUVpaWo7tbd26VVFRUZKkUqVKqUWLFhblLVu2NBJUN2/e1C+//JJje3fv3s01meTu7m4xzq+//jrH+g9SYGCgcZxfs8wAAAAAAPaFpBcAAABKhLCwMC1atCjb8ps3b2rWrFnGeb9+/eTg4JDnfiIjI22ql5KSohs3bhjnlSpVsigfOHCgHB3Tv66fPHlSy5cvz7Ytk8mkCRMmGOcvvPCCypUrZ1HHy8tLPXr0MM4nTJiQ495ekyZN0r1793K9j1GjRhnHX375pXbv3p3rNRnM7z+Dre+f+dKLmd87AAAAAEDJRNILAAAAJYKrq6smTpyoxYsXZ1na79y5c+rZs6cx26py5cp6880376uf8ePHKzAwUGvWrJHJZLJaJyoqSm+99Zb+/PNPSelLHrZs2dKiTp06dTRo0CDj/L333tNXX32VZewXL17U888/r8uXLxttjR071mq/Y8eONWZ7nT59Wi+99JIiIiIs6iQkJOjjjz/WN998I1dX11zvt23bturbt6+k9CUWX3rpJc2ZMyfbhFl8fLy2bNmivn37GteZa9SokUaPHq29e/dmuwRjSEiIxT0+/fTTuY4TAAAAAFD8OZhMppzXSQEAAAAKSLdu3bRv3z5JUvPmzRUQEGDzte7u7poyZYrFa48++qiuXr0qSZo+fbqxD1SNGjXUqlUreXp6KjQ0VAcPHjQSLM7OzvrXv/6lZ555xmo/06dP18yZMyVJ48aNs9hbSpKGDRumNWvWSJKcnJzk7+8vf39/eXl5KS4uTtevX9ehQ4eUmJhoXPP5559r4MCBWfqKjY1V9+7dLfbqMh97WFiY9u/fbyzJ6OzsrKVLl+q5557L9n36+uuvNWbMGOPc1dVVbdu2lY+Pj0wmk/bs2aOoqCi5urpq/PjxGj9+vCSpTZs22rp1q9U2ExIS1LdvX4slEz08PBQQEKCaNWvKzc1Nd+/eVVhYmM6cOaOEhARJUtOmTbPMDPPy8jKOy5Qpo0aNGsnHx0eenp6KjIzUH3/8oTNnzhh1KlasqD179qhatWrZ3jMAAAAAoGRwLuwBAAAAANYcP37cItmTm7Jly2ZJepnr2rWr3Nzc9P777+vatWv6/vvvs9QpV66cFixYkG3CyxalS5c2jlNSUnTmzBmLJI25MmXK6JNPPrGa8JLSE0c//fSTRo4cqU2bNklStmOvWrWq5s+fr06dOuU4vtdff10pKSmaMGGCEhISlJiYmGV/r7Jly2rJkiUqU6ZMjm1lcHNz04YNGzRjxgwtXLhQsbGxio2N1Z49e7K9xsXFJcu+Y1L6+5cxS+yvv/7SgQMHdODAAattNGrUSMuWLSPhBQAAAACQRNILAAAAJcirr76q1q1ba9myZQoODjaW9nvooYfUpUsXvfHGG6paterf6mP27Nl6/fXXtXv3bh09elRnzpxReHi47t27J2dnZ1WoUEENGjRQx44d1adPn1z3oypdurS++eYbDRs2TOvWrdPevXt1/fp1xcfHy9vbWw8//LA6d+6sfv36ydPT06YxDhkyRE899ZS+/PJL7dq1SxEREXJ1dVWNGjXUpUsXDRo0SD4+PjkmrTJzcnLSRx99pCFDhmjNmjUKDg7W2bNnFRUVpaSkJJUpU0Y+Pj5q2LCh2rVrp2eeeUYVK1bM0s7Fixe1f/9+7d27VyEhIbpw4YJu3bql+Ph4eXh4qHr16mrSpIl69Oihrl27GvueAQAAAADA8oYAAAAotsyXNzx58qRq1apVyCMCAAAAAAD5hcciAQAAAAAAAAAAYPdIegEAAAAAAAAAAMDukfQCAAAAAAAAAACA3SPpBQAAAAAAAAAAALtH0gsAAAAAAAAAAAB2j6QXAAAAAAAAAAAA7J6DyWRKK+xBAAAAAAAAAAAAAH8HM70AAAAAAAAAAABg90h6AQAAAAAAAAAAwO6R9AIAAAAAAAAAAIDdI+kFAAAAAAAAAAAAu0fSCwAAAAAAAAAAAHaPpBcAAAAAAAAAAADsHkkvAAAAAAAAAAAA2D2SXgAAAAAAAAAAALB7/w92QUae4mF/NQAAAABJRU5ErkJggg==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68401" y="2028618"/>
            <a:ext cx="9666604" cy="47887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44314226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양쪽 모서리가 둥근 사각형 20"/>
          <p:cNvSpPr/>
          <p:nvPr/>
        </p:nvSpPr>
        <p:spPr>
          <a:xfrm>
            <a:off x="9447399" y="1082299"/>
            <a:ext cx="2609677" cy="5775701"/>
          </a:xfrm>
          <a:prstGeom prst="round2SameRect">
            <a:avLst>
              <a:gd name="adj1" fmla="val 19257"/>
              <a:gd name="adj2" fmla="val 0"/>
            </a:avLst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양쪽 모서리가 둥근 사각형 4"/>
          <p:cNvSpPr/>
          <p:nvPr/>
        </p:nvSpPr>
        <p:spPr>
          <a:xfrm>
            <a:off x="525417" y="319314"/>
            <a:ext cx="11161486" cy="6538686"/>
          </a:xfrm>
          <a:prstGeom prst="round2SameRect">
            <a:avLst>
              <a:gd name="adj1" fmla="val 9802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24000" tIns="108000" rtlCol="0" anchor="t"/>
          <a:lstStyle/>
          <a:p>
            <a:pPr lvl="0" latinLnBrk="0">
              <a:defRPr/>
            </a:pPr>
            <a:endParaRPr lang="en-US" altLang="ko-KR" sz="2800" i="1" kern="0" dirty="0">
              <a:solidFill>
                <a:prstClr val="white"/>
              </a:solidFill>
              <a:latin typeface="a로케트" pitchFamily="18" charset="-127"/>
              <a:ea typeface="a로케트" pitchFamily="18" charset="-127"/>
            </a:endParaRPr>
          </a:p>
          <a:p>
            <a:endParaRPr lang="ko-KR" altLang="en-US" sz="1600" dirty="0"/>
          </a:p>
        </p:txBody>
      </p:sp>
      <p:sp>
        <p:nvSpPr>
          <p:cNvPr id="6" name="직사각형 5"/>
          <p:cNvSpPr/>
          <p:nvPr/>
        </p:nvSpPr>
        <p:spPr>
          <a:xfrm>
            <a:off x="950685" y="1248229"/>
            <a:ext cx="10290629" cy="5609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5"/>
          <p:cNvGrpSpPr/>
          <p:nvPr/>
        </p:nvGrpSpPr>
        <p:grpSpPr>
          <a:xfrm>
            <a:off x="9243004" y="677848"/>
            <a:ext cx="1503554" cy="408789"/>
            <a:chOff x="9128703" y="537029"/>
            <a:chExt cx="1815068" cy="493485"/>
          </a:xfrm>
        </p:grpSpPr>
        <p:sp>
          <p:nvSpPr>
            <p:cNvPr id="7" name="모서리가 둥근 직사각형 6"/>
            <p:cNvSpPr/>
            <p:nvPr/>
          </p:nvSpPr>
          <p:spPr>
            <a:xfrm>
              <a:off x="10450286" y="537029"/>
              <a:ext cx="493485" cy="493485"/>
            </a:xfrm>
            <a:prstGeom prst="roundRect">
              <a:avLst/>
            </a:prstGeom>
            <a:solidFill>
              <a:srgbClr val="E27D45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모서리가 둥근 직사각형 7"/>
            <p:cNvSpPr/>
            <p:nvPr/>
          </p:nvSpPr>
          <p:spPr>
            <a:xfrm rot="2700000">
              <a:off x="10648042" y="585560"/>
              <a:ext cx="97972" cy="396421"/>
            </a:xfrm>
            <a:prstGeom prst="roundRect">
              <a:avLst>
                <a:gd name="adj" fmla="val 50000"/>
              </a:avLst>
            </a:prstGeom>
            <a:solidFill>
              <a:srgbClr val="FFE1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모서리가 둥근 직사각형 8"/>
            <p:cNvSpPr/>
            <p:nvPr/>
          </p:nvSpPr>
          <p:spPr>
            <a:xfrm rot="18900000">
              <a:off x="10642315" y="585559"/>
              <a:ext cx="97972" cy="396421"/>
            </a:xfrm>
            <a:prstGeom prst="roundRect">
              <a:avLst>
                <a:gd name="adj" fmla="val 50000"/>
              </a:avLst>
            </a:prstGeom>
            <a:solidFill>
              <a:srgbClr val="FFE1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9787929" y="537029"/>
              <a:ext cx="493485" cy="493485"/>
            </a:xfrm>
            <a:prstGeom prst="roundRect">
              <a:avLst/>
            </a:prstGeom>
            <a:solidFill>
              <a:srgbClr val="00B0F0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9871793" y="711835"/>
              <a:ext cx="325756" cy="211804"/>
            </a:xfrm>
            <a:prstGeom prst="roundRect">
              <a:avLst>
                <a:gd name="adj" fmla="val 0"/>
              </a:avLst>
            </a:prstGeom>
            <a:solidFill>
              <a:srgbClr val="00B0F0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9871793" y="639885"/>
              <a:ext cx="325756" cy="72987"/>
            </a:xfrm>
            <a:prstGeom prst="roundRect">
              <a:avLst>
                <a:gd name="adj" fmla="val 0"/>
              </a:avLst>
            </a:prstGeom>
            <a:solidFill>
              <a:srgbClr val="FFE1BB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9128703" y="537029"/>
              <a:ext cx="493485" cy="493485"/>
            </a:xfrm>
            <a:prstGeom prst="roundRect">
              <a:avLst/>
            </a:prstGeom>
            <a:solidFill>
              <a:srgbClr val="00B0F0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모서리가 둥근 직사각형 14"/>
            <p:cNvSpPr/>
            <p:nvPr/>
          </p:nvSpPr>
          <p:spPr>
            <a:xfrm>
              <a:off x="9212567" y="849435"/>
              <a:ext cx="325756" cy="72987"/>
            </a:xfrm>
            <a:prstGeom prst="roundRect">
              <a:avLst>
                <a:gd name="adj" fmla="val 0"/>
              </a:avLst>
            </a:prstGeom>
            <a:solidFill>
              <a:srgbClr val="FFE1BB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오른쪽 대괄호 19"/>
          <p:cNvSpPr/>
          <p:nvPr/>
        </p:nvSpPr>
        <p:spPr>
          <a:xfrm rot="16200000">
            <a:off x="5815238" y="-4570912"/>
            <a:ext cx="561521" cy="10648951"/>
          </a:xfrm>
          <a:prstGeom prst="rightBracket">
            <a:avLst>
              <a:gd name="adj" fmla="val 93981"/>
            </a:avLst>
          </a:prstGeom>
          <a:ln w="60325">
            <a:gradFill flip="none" rotWithShape="1">
              <a:gsLst>
                <a:gs pos="32000">
                  <a:schemeClr val="accent1"/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1132461" y="1403482"/>
            <a:ext cx="9927425" cy="551543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a시월구일2" pitchFamily="18" charset="-127"/>
                <a:ea typeface="a시월구일2" pitchFamily="18" charset="-127"/>
              </a:rPr>
              <a:t>SUB TITLE :// 6-4: </a:t>
            </a:r>
            <a:r>
              <a:rPr lang="en-US" altLang="ko-KR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a시월구일2" pitchFamily="18" charset="-127"/>
                <a:ea typeface="a시월구일2" pitchFamily="18" charset="-127"/>
              </a:rPr>
              <a:t>Cliff-Walking </a:t>
            </a:r>
            <a:r>
              <a:rPr lang="ko-KR" altLang="en-US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a시월구일2" pitchFamily="18" charset="-127"/>
                <a:ea typeface="a시월구일2" pitchFamily="18" charset="-127"/>
              </a:rPr>
              <a:t>환경 </a:t>
            </a:r>
            <a:r>
              <a:rPr lang="en-US" altLang="ko-KR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a시월구일2" pitchFamily="18" charset="-127"/>
                <a:ea typeface="a시월구일2" pitchFamily="18" charset="-127"/>
              </a:rPr>
              <a:t>– Q-</a:t>
            </a:r>
            <a:r>
              <a:rPr lang="ko-KR" altLang="en-US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a시월구일2" pitchFamily="18" charset="-127"/>
                <a:ea typeface="a시월구일2" pitchFamily="18" charset="-127"/>
              </a:rPr>
              <a:t>학습</a:t>
            </a:r>
            <a:r>
              <a:rPr lang="en-US" altLang="ko-KR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a시월구일2" pitchFamily="18" charset="-127"/>
                <a:ea typeface="a시월구일2" pitchFamily="18" charset="-127"/>
              </a:rPr>
              <a:t> </a:t>
            </a:r>
            <a:r>
              <a:rPr lang="ko-KR" altLang="en-US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a시월구일2" pitchFamily="18" charset="-127"/>
                <a:ea typeface="a시월구일2" pitchFamily="18" charset="-127"/>
              </a:rPr>
              <a:t>환경 실행결과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a시월구일2" pitchFamily="18" charset="-127"/>
              <a:ea typeface="a시월구일2" pitchFamily="18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686560" y="528321"/>
            <a:ext cx="502920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latinLnBrk="0">
              <a:defRPr/>
            </a:pPr>
            <a:r>
              <a:rPr lang="en-US" altLang="ko-KR" sz="2000" i="1" kern="0" dirty="0" smtClean="0">
                <a:solidFill>
                  <a:prstClr val="white"/>
                </a:solidFill>
                <a:latin typeface="a로케트" pitchFamily="18" charset="-127"/>
                <a:ea typeface="a로케트" pitchFamily="18" charset="-127"/>
              </a:rPr>
              <a:t>20194111</a:t>
            </a:r>
            <a:r>
              <a:rPr lang="ko-KR" altLang="en-US" sz="2000" i="1" kern="0" smtClean="0">
                <a:solidFill>
                  <a:prstClr val="white"/>
                </a:solidFill>
                <a:latin typeface="a로케트" pitchFamily="18" charset="-127"/>
                <a:ea typeface="a로케트" pitchFamily="18" charset="-127"/>
              </a:rPr>
              <a:t>최민규</a:t>
            </a:r>
            <a:r>
              <a:rPr lang="en-US" altLang="ko-KR" sz="2000" i="1" kern="0" smtClean="0">
                <a:solidFill>
                  <a:prstClr val="white"/>
                </a:solidFill>
                <a:latin typeface="a로케트" pitchFamily="18" charset="-127"/>
                <a:ea typeface="a로케트" pitchFamily="18" charset="-127"/>
              </a:rPr>
              <a:t> </a:t>
            </a:r>
            <a:r>
              <a:rPr lang="ko-KR" altLang="en-US" sz="2800" i="1" kern="0" smtClean="0">
                <a:solidFill>
                  <a:prstClr val="white"/>
                </a:solidFill>
                <a:latin typeface="a로케트" pitchFamily="18" charset="-127"/>
                <a:ea typeface="a로케트" pitchFamily="18" charset="-127"/>
              </a:rPr>
              <a:t> 강화학습</a:t>
            </a:r>
            <a:endParaRPr lang="en-US" altLang="ko-KR" sz="2800" i="1" kern="0" smtClean="0">
              <a:solidFill>
                <a:prstClr val="white"/>
              </a:solidFill>
              <a:latin typeface="a로케트" pitchFamily="18" charset="-127"/>
              <a:ea typeface="a로케트" pitchFamily="18" charset="-127"/>
            </a:endParaRPr>
          </a:p>
          <a:p>
            <a:endParaRPr lang="ko-KR" altLang="en-US" dirty="0"/>
          </a:p>
        </p:txBody>
      </p:sp>
      <p:sp>
        <p:nvSpPr>
          <p:cNvPr id="4100" name="AutoShape 4" descr="data:image/png;base64,iVBORw0KGgoAAAANSUhEUgAABr0AAAMJCAYAAAC+0f2NAAAAOXRFWHRTb2Z0d2FyZQBNYXRwbG90bGliIHZlcnNpb24zLjcuMSwgaHR0cHM6Ly9tYXRwbG90bGliLm9yZy/bCgiHAAAACXBIWXMAAA9hAAAPYQGoP6dpAAEAAElEQVR4nOzdd1QU19sH8O8uvXeQJogIKiCIolgQFXuvqNFYYywxJsb8YkxijNGoiaaYxBJ7N/Zu7AVRsFNEBUGQovReFtjy/rEv4w7b6erzOYdzdmbuzNxdZmZ35rn3uZz8/HwRCCGEEEIIIYQQQgghhBBCCHmLcRu7AoQQQgghhBBCCCGEEEIIIYTUFgW9CCGEEEIIIYQQQgghhBBCyFuPgl6EEEIIIYQQQgghhBBCCCHkrUdBL0IIIYQQQgghhBBCCCGEEPLWo6AXIYQQQgghhBBCCCGEEEIIeetR0IsQQgghhBBCCCGEEEIIIYS89SjoRQghhBBCCCGEEEIIIYQQQt56FPQihBBCCCGEEEIIIYQQQgghbz0KehFCCCGEEEIIIYQQQgghhJC3HgW9CCE1UlZWhlu3bmH37t1Yt24d1qxZgw0bNuDkyZN48eJFY1ePvEW8vLxgamoKU1NTzJkzp7GrQxrRzZs3mWPB1NQUN2/ebOwqkffEy5cvWcfevn37GrtKRE1z5sxh/n9eXl6NXZ1aW7VqFeuYJISQxjJ48GDmWjR48ODGrg4hhBBCiFKajV0BQsjb5dKlS9i6dSuuXbuGiooKueUcHR0xbtw4zJo1C1ZWVg1Wv1WrVuHnn39mptevX4+JEyc22P4JIYQQQgghhBBCCCGENA4KehFCVJKYmIh58+bh1q1bKpVPSUnB2rVrsXHjRnz33XeYPXs2OBxOPdeSENLYoqKicPbsWWa6qvcFqRsbNmxAQUEBAHEvySFDhjRyjZqO/Px8bNy4kZkePHgw2rVr14g1Iu+7M2fOIDo6GgBgYmKCuXPnNnKNCHmDjk9CCCGEEPKuoqAXIUSpGzduYPLkycyD1ipmZmYICAiAnZ0dDA0NkZ6ejtjYWNy/fx8ikQgAUFJSgsWLFyM8PBxbtmyBtrZ2Y7wFQkgDiY6OZvW2/OCDDyjoVYc2btyIlJQUAMCECRMo6CWhoKCAdew1b96cgl6kUZ09exYHDhwAIO4BT0EF0pTQ8UkIIYQQQt5VFPQihCgUHh6O8ePHo6ysjJnn4OCAn376CYMGDYKWlpbUOikpKfj111+xa9cuJvh18uRJVFZWYt++fdTji7BUtTImJCAgAPn5+Y1dDUIIaXSLFy/G4sWLG7sahBBCCCGEEPLW4TZ2BQghTVd+fj4++ugjVsCrd+/eCAsLw/Dhw2UGvABxa9E//vgDhw4dgo6ODjP/3LlzWL9+fb3XmxBCCCGEEEIIIYQQQsj7h4JehBC5vvzyS6SmpjLTnTp1wt69e2FkZKTS+n379sWOHTtYPbuWL1+OmJiYOq8rIYQQQgghhBBCCCGEkPcbBb0IITI9efIER44cYaZ1dHSwadMm6Ovrq7WdQYMG4cMPP2Smy8vLWWOuEEIIIYQQQgghhBBCCCF1gcb0IoTItHHjRtb03Llz4eLiUqNtLVu2DEePHkVJSQkA8cDZycnJaN68ea3r2ZieP3+OqKgoZGdno6SkBObm5nB0dIS/vz8MDAxqvN2kpCTExsYiOTkZRUVF0NTUhKmpKZydndGxY0e1A4+K8Pl83LlzB8nJycjIyICGhgYCAgLg4+Oj0vpxcXGIjo5GWloaNDQ00KxZM3Tr1g3NmjWrszqqKisrC+Hh4UhLS0N5eTksLCzQsWNHtG7dusbbFAqFuHv3LuLi4pCdnQ1zc3M4ODigW7du0NPTq8Paq68+jr/i4mJERkbi+fPnKCgoQEVFBfT09GBhYQEnJyd4eHjAxMSkjt9J3ROJRLh//z7i4+ORnp4ObW1ttGnTBt27d4e2trbc9UpLSxEWFoa4uDiUlpbC3Nwc7du3V/l8kFWP+Ph4xMbGIi0tDcXFxdDW1oapqSnc3NzQvn17hfVpCCKRCNHR0Xj27Bmys7OZc8fZ2Rn+/v41rl9+fj4iIiKQkJCAwsJCCAQC6OnpwdraGs7OzvDw8KjTa1l9KywsxK1bt5CWloaioiJYWFigXbt28Pb2rrNxKqOjoxEXF4f09HRUVFSgdevWGDhwoNzylZWVuHPnDhITE5GTkwNNTU1YWVnB09MTHh4edVKn+pSZmYlbt27h1atXEAqFsLOzg6enJ9zd3etlf5GRkXj27Blev34NHR0d2NvbIyAgAGZmZvWyv6aivLwct27dQkpKCrKzs2FiYoIOHTqgffv2CtfLzMxEWFgYkpOTwefzYWNjg+7du9f6t1tFRQXu3r2Lly9fIicnBxwOB5aWlvDw8ICXl9c7Me7ru/JdWhvqXs8ayvtw/AENey/RVKSkpODhw4fIzMxEYWEhTE1NYWtri65du8LU1LRG2+TxeMxvpPz8fPB4POjq6sLMzAzNmzdH27ZtYWlpWbdvhBBCCCF1goJehBApZWVlOHz4MDPN4XAwZcqUGm/PzMwMw4YNw4EDBwAAAoEA+/bteysHaC8rK8PmzZuxbds2JCcnyyyjra2NwYMH45tvvkGrVq2UbrOyshLXrl3DiRMncP36dbx69UpuWU1NTQwZMgQLFy6El5eXSnX28vJCSkoKAGDChAnYuHEjeDweVq9ejb179yI7O5tVfvbs2cxD/lWrVrF65uXn5wMAQkNDsWzZMty7d0/mPgcOHIiVK1eiRYsWNaqfLDdv3sTQoUOZ6dOnTyMgIAApKSn45ptvcP78eVRWVkqt5+HhgZUrVyIwMFBpXaoIhUJs2bIFv/32GzIyMqSWGxsbY/z48Vi6dCkMDAwwZ84c5vh2dHREdHS0yvtSR30cfwDw4sUL/PTTTzh79ix4PJ7cchwOB23atMHIkSPxv//9j7VM3gMFb29vudur+h9Wkfc/lkXWZy4UCrF9+3asX78eiYmJUutYWVlh6dKlmDRpEmt+aWkpfvnlF2zduhXFxcVS67Vp0wa//fYbunTpIve9SG7r4sWLOHnyJEJCQpCTkyO3rJ6eHsaOHYsvvvgCzs7OcstVPw+rHDhwgPkMquvWrRvOnj0rd5v5+flYt24d9u/fL/MYBwB9fX0EBwfjq6++gp2dndxtSYqIiMCqVatw5coV8Pl8ueU0NDTg4+ODiRMnYvr06SptW57Bgwfj1q1bUvM/+eQTfPLJJzLXWbRokUrfQXl5eViyZAmOHTuG0tJSqeVOTk5YtmwZRowYoXRb8q4Tu3fvxt9//424uDhWeU9PT5kPiV+/fo3Vq1fj2LFjKCoqkrkve3t7zJ49Gx9//DFrbE15JM9fVT8bgP3ZKzvmqiQkJGDx4sW4fPkyhEKh1HJfX198//336NmzJ16+fMm6hqxfvx4TJ05UqW5VTp48iZ9//hlPnjyRWsblcjFu3DgsW7YM1tbWam1XnurXsSopKSkKH7xWfb9Wkff9K4us79GioiKsXr0a+/btk7muh4cHfv/9d3Tq1Ik1Pzk5Gd9//z1Onz4NgUAgtV7//v3x66+/wsHBQW59ZElISMDq1atx7tw5phFUddbW1pg7dy4+/vjjOnsoLxAI4OXlxfy28vHxwfXr19Xaxvnz5zF+/Hhm+vfff8e0adOkytXFd2l9q6vjs7bXM1V/+1VX099b7/rxV9/3Eqrat28f63s3MjISTk5OSter6bWez+dj37592LhxI549eyazjIaGBnr27Ilvv/0Wvr6+KrwLICMjA6tXr8bRo0dRWFiosGzLli2Z3926uroqbZ8QQggh9Y/SGxJCpDx48IB1s96pUyeFD2RVERwczJq+fft2rbbXGCIiIuDn54elS5fKDTgA4lakx48fR7du3bB//36l271w4QKCg4Oxf/9+hTepgPjm7sSJE+jduze2b9+u9nsAxA+0evXqhT/++EMq4KWKP/74A8OHD5cb8AKA//77D3369Km34E+Va9euISAgAKdPn5YZ8AKAmJgYjBo1Sm5woLrS0lKMGjUKixYtkhsMKCwsxObNmxEUFMQa964+1dfxd+bMGXTp0gVHjx5V+JAOEPcKevLkCdauXat2/etbZWUlpkyZgi+//FJmwAsQ9wacN28eVq9ezcxLT09Hnz598Mcff8gMeAHA06dPMXz4cFy6dElpPXbu3ImpU6fi+PHjCgNegDiIuXv3bnTv3h1nzpxRuu26cuXKFfj4+OD333+Xe4wD4nNh586d8Pf3x5UrV5Rud+vWrejduzcuXLigMOAFiB8EPnjwQOUHnY0hMjISAQEB2Lt3r8yAFyB+UDd16tQanRMVFRX48MMPMX/+fKkHxPKcPXsWHTt2xK5du+QGvAAgLS0NS5YsQffu3ZGUlKR23erLuXPn0K1bN1y8eFFmwAsAHj58iFGjRuHPP/+s1b5EIhG++uorTJkyRWbACxA3cDhw4AD69+/PPIB/F7x69QpBQUFYv3693GBZTEwMhg4dyjq3b9++jYCAAJw4cUJmwAsQ/2YZMGAAXr58qXJ9fvvtN3Tu3BmHDx+WG3AAxL3LfvjhB/Ts2bPOjlsNDQ1WwCAiIkLu8SDPvn37mNd6enoYNWqUVJl35bu0pmpyPWso78Px19D3Ek1BUlISevTogc8++0xuwAsQ/964cuUKgoKC8Ouvvyrd7t27d9G5c2fs2LFDacALEAdU//zzTxQUFKhVf0IIIYTUL+rpRQiRcufOHda0n59frbfZoUMHcDgciEQiAOKHWnw+H5qab8dl6MaNG/jggw9YN8sWFhbo0qULWrRoAT09PeTk5CA8PBwxMTEAxA8A5s6dC6FQKNWzRB5dXV14enqiVatWsLKygr6+Png8HlJSUnDnzh0mwFJZWYkvvvgCVlZWMlvsylNeXo4PP/wQT58+BQC4uLige/fusLa2RmFhIWJiYsDlym8PsXfvXvzwww8AABMTEwQGBqJFixbQ1NREbGwsrly5grKyMgBATk4OZsyYgZCQkHpp+fjkyRMsX74cxcXF0NLSQteuXeHh4QEDAwOkpaXh0qVLyMrKAiC+4V2wYAE6dOgANzc3udsUiUSYNGmSVCvctm3bolu3bjA1NUVOTg5CQkIQHx+PZ8+eYfr06bUOCitTX8dfXFwcZsyYgfLycmZes2bN0KVLFzRv3hx6enooKytDVlYWnj59isePH8sNLmpoaAAQf4aSD7Or5stSl2mEFi1ahNOnTwMAHBwc0KtXL9jY2KCkpAQ3b97E48ePmbKrV69G165d0bFjR4wePZp5ANWuXTt07twZZmZmyMzMxKVLl5CWlgZA/HnOmjUL9+7dg4WFhUp1MjIygqenJ1xdXWFubg49PT2UlpYiMTERYWFhTNC5uLgY06ZNw/nz59GhQwep7XC5XOZzlHwQzeFw5J6v8j73Q4cOYe7cuayglJ2dHbp06QIHBwdoa2sjIyMDoaGhePHiBQBxkDc4OBhHjx5Fz549ZW43JCQEX375JWuek5MTOnfuDHt7e+jo6KCkpAQZGRmIiYnB06dP5QY91KWhoSHz8+FyuXKPMUXXOUAcDF2xYgVev34NLpcLPz8/tG/fHsbGxsjMzMSVK1dYQZKffvoJnTp1Qo8ePVSu9+LFi5lj1tzcHL169ULz5s0hEAjw4sULZGZmssqfPHkS06dPZ71HY2NjBAUFoUWLFqioqEBMTAxCQkKYMs+fP0e/fv1w6dIllVrb16eQkBBMnToVFRUVzDxDQ0P07t0bLVu2hEAgQFxcHK5fvw4ej4fvv/++Vt8dq1atwubNmwGIe3D07NkTjo6O4PP5ePLkCa5du8acB4mJiZg7dy5OnTpV6+sSh8NhjkehUMj87gEUXw/rSkVFBYKDg5nAg7e3Nzp37gwTExPmulb1ULy8vBwfffQRHjx4gKysLIwbNw5FRUXQ0tJCt27d4OHhAT09PSQmJuLChQtMw4DU1FR88sknKgXrv/jiC6kH623btkWHDh1gbW0NkUiEly9f4vr160xDgbi4OPTv3x83btyok3TJH3zwAX777Tdmev/+/VixYoVK6+bm5uLChQvM9NChQ6VSE9bld2l9q6/jU93rWUN5H46/6ur7XqIpiImJwfDhw1mN94yMjNClSxe0atUKBgYGyM/Px8OHD3H//n0A4t+ny5cvR3l5Ob755huZ283JycH48eNZjQVMTU3RrVs3tGjRAoaGhuDxeMjNzUVsbCyioqKY+x5CCCGENC1vx9NmQkiDknw4DChOT6YqY2NjtGjRgnmIWlJSgoSEhHobu6MuvXr1CtOnT2cCDsbGxli+fDkmTJggc7ybGzdu4JNPPmFuKv/3v/+hc+fOclPN6enpYdy4cRg/fjy6dOki9yGfSCTC+fPnsXDhQuaB1WeffYagoCCV07CcPHkSAoEApqamWLduHYYPHy5VRvKBZHVffPEFAGDevHn4+uuvYWhoyFqekpKC8ePHM4GXuLg4HDp0CJMnT1apfupYsmQJKioqEBQUhN9//11qnJGSkhIsWLAAhw4dAiDOy7927VrmIagsmzdvxtWrV5lpc3NzbNiwAQMGDJAqe+TIEXz++ee4e/cuIiMj6+hdSavP42/dunXMQzoul4uff/4Z06dPl/vgq7CwEBcvXsSePXukllU9LKqe2ubhw4f1/rA9PT0d27dvh7a2Nn7++WdMmTJFKqixefNmfPXVV8z0ypUr0a5dO8TExMDe3h6bNm2SSqXI4/Ewf/585hjKzc3Fxo0b8d1338mti7GxMWbMmIGxY8eiY8eOcgP7AoEAhw4dwqJFi1BYWIjKykp88sknCAsLk3rovmjRIixatAgAOyXU+PHj1eopFR0djfnz5zMP+m1tbbF69WoMHTpU6vMSiUQ4efIkPv/8c+Tn50MgEGDmzJkIDw+XGfRbs2YN81pfXx8bNmxQmPIvOzsbZ8+exbVr11SuvzynTp0CIJ0e6a+//lI7FV6Vn3/+GRUVFWjfvj3Wr1+Ptm3bspZXVlZi+fLlTG8kkUiElStXqhz0evXqFbZt2wYOh4Ovv/4an3/+uVQaQslrcUpKCj799FNWwGvKlClYsWIFjIyMWOslJCRg1qxZzIO+zMxMzJo1C2fPnm2QoIssxcXF+OSTT1jvafTo0Vi7dq3UmFoZGRmYP38+Lly4gCVLltRof+np6VizZg00NDSwdOlSzJ49W+p6GRMTg3HjxjHXyps3b+LGjRtyA7uq6t69O3M9bKjUt5JOnTqFyspK2Nvb459//kH37t1Zy6tf1/Ly8vDXX3/hypUrKCoqQteuXbFhwwapxhyvX7/GmDFjmO/30NBQXL9+XeHntWPHDlbAoWPHjlizZo3M8cTKysqwbt06/PLLLxAKhcjIyMDMmTOZQEptuLq6wt/fH+Hh4QDEwf8ffvhBpYZXhw4dYh23sq4pdfldWt/q4/hU93rWUN6X4w9o2HuJxlZUVIQpU6YwAS9dXV0sWrQIM2fOlLovAcS9tufMmcM0cFq7di0CAgJkps/eunUrcnNzmekvv/wSX375pdzPs6ysDNevX8f27duVNqYhhBBCSMOib2ZCiJTqKbns7e3rZLvVx4SRvKloyv73v/8xn4mpqSn+++8/TJkyRWbAAQACAwNx7tw5ZmDjsrIyhSlsgoKC8M8//6BXr14KW7VzOBwMHDgQ586dYx5y5ubm4uDBgyq/F4FAAG1tbZw4cUJmwAuA3PcFiB9aLFmyBCtWrJB5Y+no6Ih9+/axHnb8+++/KtdPHRUVFejbty8OHjwoFfACAAMDA6xfvx6tW7dm5p06dUpumrKysjKsWrWKmdbW1saxY8dkBrwAYMyYMdi3bx+4XC6rdXddq8/j78aNG8zriRMnYubMmQofihsbG2PMmDE4efJkTd9OvahqMb99+3ZMmzZN5oOHjz/+GGPGjGGmw8PDsXXrVpiYmODs2bMyH37o6urir7/+Yh1fys63SZMm4ddff4W/v7/CB1oaGhqYMGECjhw5wnzmz549YwVd69onn3zCpN1ydHTE5cuXMXz4cJmfF4fDwYgRI3DixAno6ekBEKeH3LRpk1TZyspKVsraBQsWKB3jytLSElOmTMHOnTtr/obqUUVFBby8vHDmzBmpgBcAaGlp4ccff0SvXr2YeeHh4SqnxKoKXv38889YtGiRzHG3JM/xn376iZVmaebMmVi3bp1UwAsQjy9y/PhxeHp6suomOVZnQ9u6dSurZ9zw4cOxdetWqYAXANjY2GDv3r0IDAys8bW1srISIpEIGzduxPz582VeLz08PLBt2zbWvPr6vmpIlZWVzHWtesALkH1dW7duHaKiotCxY0ccP35cZu9lW1tbqQe7iq6HGRkZrN4Uffv2xblz52QGHADxQ/uvv/6aFUCvCkTWhQ8++IB5XdXjTRWSaYIdHR1lBrbfle/SmlL3etYQ3qfjD2jYe4nGtnLlSsTHxwMQH1cHDx7EggULZN6XAOLGm+fOnYOrqysAcQ/HlStXyiwrmekhMDAQ3333ncLPU09PDwMHDsThw4dhZWVVw3dECCGEkPpAQS9CiJTq4z8YGxvXyXarp+PIy8urk+3Wp7i4OJw7d46Z/vHHH+Hh4aF0vebNm2Px4sXM9NGjRxUOQq8OZ2dn1vgA58+fV2v9efPmwcfHp0b7bteuHdPbSx5nZ2fWYOWPHj2SOzZIbejq6uLvv/9WGFjQ0tLCRx99xEzzeDy5LZmPHz/O+h/NmTNH6ecUGBhY454kqqjv408y3ZC8B0FvixEjRmDIkCEKy0ydOpU1LRQK8f333ytMT6mjo4MJEyYw0ykpKUhPT69NVVk6deqEPn36MNPqns+qunLlCqKiopjpv//+W6UGDT4+Pvj444+Z6R07drDSYQHihhKS5/jbfixVWb9+PQwMDBSWmTNnDmta0ViH1XXu3Jn12cqTlZWF48ePM9PNmzfHjz/+qHAdIyMj/P3336xeg7IClg1BJBJhx44dzLSRkRHWrl2rMI2glpYW1q1bBy0trRrvd/DgwVLjiVbXuXNn+Pr6MtPq/P+asiVLlii9rkk+hBcKheBwOPj7779lBiyquLu7o0uXLsy0os9r06ZNTNovExMTbNq0SaXAx4wZM1hpXutqzKGRI0eyerJIjpMkz+PHj1nXzQkTJsg8bt+l79KaUvV61lDep+OvJmp7L9FY8vLysHv3bmZ6/vz5CAwMVLqeqakpq2FbWFgYk+pdUlVadOD9PZcJIYSQdwUFvQghUqrGbKii7KGfqqpvp6ioqE62W58OHjzIPOA1NTVl3SAqM3LkSObmlM/nM2lN6oJkz4MHDx6ote60adNqvN+PPvpIpRvurl27Mq/LysqQnJxc433KM2zYMNjY2KhVFwCIjY2VWe7ixYvMaw6Hg+nTp6tUD8mgWl2r7+NP8pyUfLDyNlLluPb19WX1UtDV1WUFtOSpPq6hvGOopmpzPqtKsgdL69atVXpIVGXUqFHM6+zsbKkHRdVTIr3txxIA+Pv7o127dkrLdenShXVNVOfYUPVafPnyZVaPpxkzZjC97xTx8fFh9QqIiIhg0lk1pNjYWLx8+ZKZHjp0qEot4p2dnVkBYXXNnDlTpXKS3xEvXrxotLGW6oquri4roCVPx44dWdNdunRh9YyWR/J6mJCQIPfzkrzmjB07VuWxEAH2NefWrVsqr6eIkZERhg0bxkxfuHBBKrNBdZKBCQ6HI/dzfZe+S2uqNr8t68P7dPzVVEP89qhrp06dYtJ9c7lcla/zgLg3nKmpKTN98+ZNqTJ0LhNCCCHvDgp6EUKkVA9OVd1c1Fb17ajy0K6xSd7sduzYUa30LObm5qzUTaqMlfDixQv8+uuvmDhxIjp27IiWLVvCxsYGFhYWrL+FCxcy62RnZ6s8VoKzszMcHR1Vfg/VVQ8gyVM93WBBQUGN99lQdaka/wYQpwdTdRwqb29vtR6mqKO+jz/J1sy7d+/G5s2b38oHvhoaGujUqZPScvr6+qwHHt7e3iqNYVE9NauqvTajo6OxYsUKBAcHo3379nBxcYG1tbXU+fzHH38w69RXUELyWFL13KnSsmVL1nT1Y8nY2Bhubm7M9C+//ILjx49DKBTWoKZNg6qfkZGREes8U+daJyv1nCzVe9MMGjRI5X0MHTqUNX337l2V160rktdWAOjdu7fK66pTVpKGhgY6d+6sUlnJ7wiRSPRWNMhRpKbXNckeXKquJ+/zevHiBV6/fs1M1+aak52djbS0NLXWl2fSpEnM68rKSmZcM1kqKytZKUG7desmt/fcu/JdWhuqXs8awvt2/FVX3/cSjUnyt4yrq6tKjd+qcLlc1meo7Hfx1atXsXz5crlp0QkhhBDStCkfPZUQ8t6pPsaG5DgitVF9O7LGImlqIiMjmddXrlxRO7ghmfJL0Rhmqamp+Prrr3HmzBn1KwnxQ3hra2ul5SQfTNeEra2tSuWqP3Cr3nuwLqhaF1WCuHw+H6mpqcy0rDF8FGnbtq3MFqO1Vd/H35w5c3D58mUA4vRWX331FX755RcMGDAA3bt3h7+/v8oPWRqTmZmZykF0fX195rOo6fGsrCHAs2fPsHDhwhq1EK+rNKiSsrKyWMG0HTt2YNeuXTXenqxjae7cufj8888BiNOITps2DQ4ODhg4cCC6deuGTp06ST1kb8pUPTYA9jGlaiMRfX19ODg4qFT2+fPnzGsDAwOpIKQi3t7erOm4uDiV160r1cc5U+f6qu61uIqpqala1wRJxcXFMDc3r9F+m4KaXtdq8/1e/fOS/O4CxD2i1emRUT2Fam5ubp2ML1sVOKg6Jvfv3y+VorTKhQsXkJ2dzUxLBiyqe1e+S2tKnetZQ3jfjr8qDXUv0Zgk/7dxcXF1/rt45syZ2LNnDxO0/vXXX7Flyxb069cPPXr0QOfOneHm5lZnaSYJIYQQUn+opxchREr1hxd11fOg+nZk3SD//PPPUi0RZf1JpgipL6Wlpcx4AID4JlggEKj1J0le8PD58+cICgqq8U0qIH7IrIrq46qpS9VUl9VvBqs/QKgLqrRkV7Uu1XtnVA/8KlMfD0gb4vgLCgrCsmXLWCn/srOzsXfvXsyePRs+Pj5wd3fHjBkzcPjw4Trr9VnX1Ok1Knk8qLqeOsdzeHg4+vTpU+OUSKqey+qonkKpPo6lqVOnSj1UTE1NxZYtWzB16lS0bdsW7dq1w9y5c3H27Nkm36Jc1esLwD4+VL3WqXMtlgyEWlpass5XZao/wKyPoKoytbm+1vTaWtP/H1A/31cNqabXtbq8Hla/5giFQrWuN9V7idZV46vqKeKio6PlpjCTTC1XPTVdde/Kd2lN1fa3ZV17344/oGHvJRpT9f9tXf+WadOmDdavX88a27CwsBBHjhzB/Pnz0blzZ7i4uGDixInYtWtXo3ynEkIIIUQ1FPQihEjx9PRkTVdvMVkTRUVFePHiBTOtra0NFxcXqXLq3JjWt7pOyScr1ZdAIMCUKVOQkZHBzHN0dMRXX32FY8eO4eHDh0hOTkZmZiby8/OZv/Xr17O2o+pDOk1N6uAri+R4OQDUSiMIgHVzXFca4vgDgM8++wwXL15E//79oaGhIbU8IyMDR48excyZM+Hh4YHffvsNfD6/Tuv2rigqKsKUKVNYPRvbtGmDpUuX4vTp04iMjERqaiqysrJY5/OiRYvqtV4NdSytWbMGR48eRdeuXWW2gk5OTsb+/fsxceJEeHt716q32dtOnWux5PGk7hibhoaGcrfVUGpzfa2Payupfw11zamJCRMmsIJT+/fvlyqTnZ3N9NwCxGNkKgukvs/fpU3tt+X7dvw19L1EY6rL/628/2twcDBCQkIwZswYmd9BeXl5OHv2LD777DO0adMGS5YsoRSIhBBCSBPUtH6hEkKahOrjYFQfT6QmHjx4wLqZ8vb2lvlQoCmp3up51KhR2L59e53u49SpU3jy5AkzPXLkSPzzzz9KHwq+a62EG5uxsTFrWt0xXeqqFbCkhjj+qnTs2BEHDx5EdnY2bty4gfDwcNy5cwcxMTGsAHN+fj5+/PFHhIaG4uDBg9DS0qqX+ryttm/fznroNHfuXPz0009K0+DU9/lc/Vj6/PPP8cMPP9TLvoKCghAUFITU1FTmWLp37x5iY2NZ3wGvX7/GZ599hrt370o9eCNskoErdY+V6kGu6kGwhiDr+qpqSqr6uLaS+lf9mnPkyBH06dOnkWrD5ujoiB49euD69esAxHVbvnw56/vs4MGDrDG5Jk6cqNK26bu0aXjfjr/36V5CT0+P+Ww6duzICg7WJXd3d2zduhUFBQW4efMmwsLCcO/ePTx69Ij1vykrK8Nff/2Fa9eu4ezZs02u1yMhhBDyPqOeXoQQKR07doSuri4zfefOHbx8+bJW26w+WPOAAQNkllu8eDGrFaK8v7Nnz9aqPqowNTVltV6tnlKjLvz333/MayMjI/z1118qtYLPzMys87q8zwwNDVnHfEpKilrrq1teFQ1x/FVnaWmJ0aNHY82aNQgJCUFiYiJ27dqFoUOHslomX716FX/88Ue91+dtc/78eea1i4sLli9frtK4D/V9PlcPMDTEseTg4ICJEyfir7/+Qnh4OOLj47Fp0yb06tWLVW7fvn04ePBgvdfnbWZqasq8zs7OVqs1fvVjS3Jb8qizfVUemlY//tS5XtbHtZXUv8a45qhDMoiQnZ3NunYD7N43rq6uUo3BlKHvUuVqkhYWqNk1510//prSvURN08WqGoCT/N82xP/VxMQEQ4YMwU8//YSLFy8iOTkZhw8fxoQJE1i9wB4/fozvvvuu3utDCCGEENVR0IsQIkVPTw9jxoxhpkUiUa3SUOXn5+PUqVPMNJfLxciRI2tVx4bi5ubGvI6Kiqrz1B/x8fHMa39/f5Vb4UdERNRpPQjg5eXFvI6OjlY57VBxcTFiY2PrpU71ffwpY2xsjOHDh2PPnj04duwYKwi3e/fuBq3L2+D58+fM6169eqncm7W+z+dmzZqxWh83xvXDwsIC48ePx/Hjx6V6dr3PaQ5V0apVK+Z1SUkJ63tDmerpiSWvKZIk0yZKjiWoTHp6utIy7dq1Y00/evRI5e0/fPhQ5bKk6XB3d2dNN7XfLEOGDGH1QJQMMkRERCAmJoaZVrWXlyL0XSqtPq8579vx15TuJaqn4FX1f6vK/xVg/29fvnzZ4GNq6enpoW/fvti4cSOuXLkCIyMjZtnhw4fVOpYJIYQQUr8o6EUIkWnOnDms6Q0bNiAxMbFG21q2bBkrxdLgwYNljufVFAUGBjKv8/LycOvWrTrdvmRuelVa4APilo03b96s03oQdlrPwsJCXLp0SaX1Tp48WW/jctT38aeOnj17YvDgwcx0SkqKzIcN1dM01eVYGE1dTc7nmJgYxMXFqbwPyc9X1bENNTQ00L17d9Y+k5KSVN5nXZs4cSLat2/PTD9+/LhOtlv92GuIsR8bQqdOnVjT586dU3ndM2fOKNxWFcnjVdXeVS9evFDpQWWHDh1YD/mPHj2q0vZFIhGOHTumUtmmSvKYfJ+uhe3atYO5uTkzff78+Sb1/qs37rp06RKysrIAiHufVtHQ0MD48ePrdN+qfpc2hMY8PmtyzSkpKVFpnOH37fhrSvcS1fev6v/29u3bKpWT/F0sFArV+j6sa56enpg6dSozzePxWI2fCCGEENK4KOhFCJHJw8MDo0ePZqZ5PB7mzp2rdgu2CxcusFrx6+jo4Ntvv62zeta3sWPHsqZXr15dpzfOkq0xk5OTVVrnzz//RHl5eZ3VgYhVf7Cgyv+ax+Nh7dq19Van+j7+1OXs7MyalhzXoEr1FsaN9TCvMdTkfFb3+JHchzoDukseS0KhEKtXr1Zrv3VN8liSdRzVRPVjry4HvG9Mffr0YaVR2rZtm0rfxZGRkQgJCWGmfX19YWdnJ7OsZOv58PBwla4zW7duVVoGED8ElUxpHBkZKRWMk2XPnj21Tq3c2CSPyffpWsjlcjFq1ChmOjExkdWbpSmQ7EHD5/Nx8OBBVFRUsIKyQUFBsLW1rfN9q/Jd2hAa8/iUvOY8fvxYpf3v2bNHpd+/79vx15TuJar3slOlsRaPx8PevXtV2v6wYcNYqRt///138Hg89SpZh5rKuUwIIYQQaRT0IoTI9euvv8LBwYGZDgsLw+TJk1m9thS5cuUKpkyZwnp4tmjRIrRu3brO61pffH190bdvX2Y6NDQUS5YsUSvNHJ/Pl9uaUvKzuHfvHiuliSxXrlzB33//rfK+ieo8PT1ZLUgjIyPxxRdfyH34y+fzMWvWrBr3gFRFfR5/RUVFaqVlFIlECAsLY6b19fVhaWkpVa558+as6fcpPZnk+Xz+/Hml42Xs3r0bx48fV2sfkp9vZGSkykHQ4cOHo02bNsz0v//+i02bNqm1bx6Ph/DwcKn5GRkZSE1NVXk7FRUVuHfvHjNd/ZipKWNjY1Yr83fl2LO0tGQ9wE1OTsb333+vcJ3i4mJ8+umnrONj9uzZcstL9gBLT09X2sMqLCwMmzdvVlZ1xty5c1nT8+fPV9jDLzw8HIsXL1Z5+02V5LFdUlJSb6lwm6IFCxawHk5/9dVXuHv3rlrbyMzMxJMnT+q6agDEPRAlr9n79+/Hf//9h9zcXGaeKqnl6uu7FBCnXTY1NWX+6joI3JjHp+Q1p6KiAtu3b1dYPj4+HitXrlR5++/L8Qc0rXuJZs2asY6r/fv3K22AsnjxYpXTG9rb2+PDDz9kpp8/f465c+eqFWwSiUS4ceOGzGUPHjxQeTuAdA81R0dHtdYnhBBCSP2hoBchRC5TU1Ns2bIFenp6zLxLly7B398fp06dkpvSLS0tDV988QXGjBnDan03YcIELFiwoN7rXdfWrFnDSpOyfv16jBs3TulNZUJCAn799Vf4+vrKfXg3ZMgQ5rVQKMSkSZNk3mALBAJs3rwZH3zwAQQCgVTOfFI3fvvtN9bxvnPnTvTr1w+nT59Gbm4uhEIhsrKycPToUQQGBuLkyZPQ0dGBt7d3vdWpvo6/3Nxc+Pv7Izg4GEePHkVRUZHcbRUVFWHhwoWsB0ZDhgyRGrAcED98kRyrYu3atbh06dJ7Mc6B5PlcVFSEcePGyQwG8Xg8rFy5Ep999hkA6TEwFKkenPjyyy9VSlXI4XCwfv166OrqMvO+/vprzJ49W+n60dHRWL58Oby8vPDnn39KLY+Li4OPjw+mT5+Oc+fOKWx1nZ2djenTp7M+l6FDhyqtv6okP59Tp05h27ZtrIeIb6tvvvmGdV5t2bIFCxYskNkIJTExEaNGjUJUVBQzz9/fn9V7u7px48axzueFCxfKbKEvFApx4MABjBkzBnw+n/VQWZGuXbti8uTJzHRubi769u2LFStW4OnTpygvL0dZWRmioqLw7bffYujQoSgpKZGbjvFtUb3+n3/+OSIiIt6Z1JuK2NvbY/ny5cx0aWkphg4dil9//RWFhYVy1+Pz+bh27RrmzZsHLy8vXL9+vd7qKBlUePLkCX788Udm2tzcHAMHDlS6jfr6Lm0IjXl8Dh06lPXdt3r1apw8eVJm2QsXLmDgwIEoLCxU+Zrzvhx/QNO7l5DMnJCVlYUpU6YgLy9PqlxOTg5mz56NHTt2qPx/BYAlS5aw0uQfO3YMgwYNktkoR1JaWho2btyIbt26sQJnkoKCgjBw4EDs3r0bOTk5crdVUVGBX375hdUzz9/fH9bW1iq/D0IIIYTUL03lRQgh77MuXbrg33//xeTJk5mWeqmpqZg8eTLMzc0REBAAOzs7GBgYIDMzE7Gxsbh7965UT5SPPvoIq1evbvAb+08//RTz589Xe71Hjx4xLRWdnZ2xe/dujB8/nnnAePHiRVy8eBFt27ZFhw4dYGVlBQ0NDRQUFCA1NRVRUVGsh7qenp4y9zNkyBD4+Pgwg0knJiaie/fu6NmzJ9q1awdNTU2kpaXh6tWryMjIAABYW1tj1qxZrJt5UjdatmyJzZs3Y/r06Uyr0fv378u9OQaA5cuX49GjR8w4E5Jj19SF+jz+RCIRsy0tLS20adMGHh4esLKygr6+PkpLS/H8+XOEhoayHuQZGxvju+++k7lNTU1NTJw4ERs3bgQAvH79mkmtp6enBy73TXubw4cPo2vXrrX7gJqQqVOnYsOGDUhLSwMgvo506NABQUFBTEvs5ORkXL58mUnl5Obmhv79++Ovv/5SaR/BwcFYtWoVE0Tcvn07tm/fDk1NTVYKvC5duuDIkSOsdX19fbFhwwbMmjWLOb7//fdfHDp0CN7e3mjfvj0TYC0oKEBSUhIiIyOV9lgDxA8Kjx07hmPHjkFPTw8eHh5o06YNLCwsoKuri8LCQsTGxuLWrVusoJiDgwM+/fRTld67KqZMmYKLFy8CED/gW7hwIRYuXAgdHR3WufnFF19g4cKFdbbf+ubo6Ii//voL06dPZx5I79ixA0ePHkWfPn3QokULVFRUICYmBiEhIaxGKdbW1vjnn3+goaEhd/stWrTAhx9+iN27dwMQ//+HDBmCbt26oUOHDtDS0kJ6ejpu3LjBjNEyYcIEJCcnqzzW4KpVq5CQkMCULysrw9q1a+Wm+HR2dsavv/6KgIAAZl5dX1/rm6+vL7y8vBAdHQ1A3EOuZ8+e4HK50NXVZf0mqrpuvEtmzZqFhIQEpldgeXk5li9fjl9//RWdOnWCu7s7TE1NUV5ejvz8fMTGxiI6OlrljAK1NW7cOCxbtow5XxISEphlY8aMUflBfH18lzaExjw+jYyMsGDBAqxYsQKAOIgwZcoU+Pr6okuXLjAwMEBWVhZu3brFjHsZGBgIGxsbHDp0SKV9vC/HX1O7l5g9ezZ27tzJ/Ha4fv06vL29MWDAADg5OaG8vBxxcXEICQlBaWkpNDQ0sGbNGqYhkDKmpqY4cOAAhg4dyuzj3r17GDBgAFxcXNCpUyc0a9YM2traKCwsxOvXrxEVFYWkpCTm/lSyEUl1YWFhCAsLw4IFC+Dm5gYvLy9YW1vD0NAQPB4PSUlJuHnzJisopqmpqVZPREIIIYTUv7frzpEQ0igCAwNx/fp1zJs3j/VwKzc3V26rzCoODg5Yvnw5Ro4cWd/VlKmm4x9VD9p1796dSdf47NkzZv6TJ09USn0i+TBaEofDwa5duzB48GAmSCEUCnH16lVcvXpVqryNjQ0OHz7MPKAgdW/o0KH4999/8dlnnylM2aanp4e1a9di4sSJrIGsjYyM6rxO9XX8SaqsrERUVBSrd4gs1tbW+PfffxWmpPvuu+8QERHBSuEEQKq317vW28HAwAD79u3DiBEjmKBWeXk5zp07J3Ow9VatWuHIkSOsgeuVadasGdavX4+5c+eygkd8Pp8V6JDXs27UqFGwt7fH9OnTmYeYQqEQjx49wqNHj5TuX5VjqaysDPfv38f9+/cVlmvZsiWOHDkCExMTpdtU1eDBgzF79myp1I3l5eWs8UsqKirqbJ8NZfjw4di1axc+/vhjlJaWAgAKCwsVpiJ0dXXFkSNH4OTkpHT7P/30E549e8b0QhGJRAgNDUVoaKhU2SFDhuCPP/5gpV1UxsDAAIcOHcKXX36JAwcOKCzbvXt3bN++XaqXXn1cX+vb5s2bMXr0aLx69YqZJxQKmf/hu+6XX35B69at8c033zDXrNLSUly/fl2lXjSqXHNqytraGn369MH58+ellqmaWq66uvwubQiNeXx+/vnnePjwIev78eHDhzJT0/r7+2PXrl1qpz19H46/pnYvYW5ujm3btmH8+PEoKSkBIP6ukhWs1NXVxe+//652Ayh3d3fcuHED06ZNY/XwevHiBV68eKF0fVX+rwKBAE+fPsXTp08VljMyMsK2bdvg6+urvOKEEEIIaTCU3pAQopIWLVrg7NmzOHz4MPr37w8tLS2l61hZWSE0NLTRAl51zd3dHaGhodi0aRPat2+vtNeaqakphg4dii1btuDMmTNyyzk5OeH69esYP3683FbsJiYmmDFjBkJDQ9GuXbtavQ+iXFBQEMLDw7FmzRr06NEDtra20NbWho2NDTp06IBvv/0W9+/fZx5KSLb2VNR6tDbq+vizs7PDrl27MH78eNjb2yvdv52dHRYuXIh79+4pvbE3MDDAmTNnsH37dowcORKurq4wMjJi9fJ6V/n4+OD69esYMGCA3P+RjY0NFixYgKtXr9bogeeoUaMQHh6OhQsXokuXLrCyslLrwVznzp3x4MED5mGgMtbW1hg7diz279+PLVu2SC339fXFxo0bMWLECFhZWSndnouLC5YtW4Zbt26hRYsWKtdbVatXr8b58+cxdepUZkwcVb6z3gZDhgzB/fv3MXnyZBgaGsotZ2dnh2XLliE0NBTOzs4qbdvIyAjHjx/Hp59+ykqDKcnBwQFr1qzB3r17a/Qw2MDAABs3bsTly5cxY8YMuLm5wcjICAYGBnB1dcWIESNw8OBBnDp1CtbW1lLpperr+lqf2rRpg9u3b2PVqlXo06cPHBwcoK+v32gp7RrD9OnTERkZifnz58PGxkZpeVdXV8yaNQtXrlzBjBkz6rVusoILnp6eKqctrs/v0obQmMenpqYmdu/ejaVLl8o9ty0tLfH111/jzJkzrDEb1fEuH39Vmtq9REBAAC5cuMDqqSuJw+EgICAAFy9exIQJE2q0D1tbW/z333/Yv38/unXrprQnsIGBAfr06YN169bJbZRz8OBBTJs2TaXfJubm5pg5cybu37+Pfv361eg9EEIIIaT+cPLz80XKixFCCFtpaSkePXqEhIQE5ObmgsfjQSAQ4J9//mHlyh82bBh27tz5Tj7szsvLw927d5Geno7c3FyIRCIYGhrC1tYWbm5uaNWqldrvOycnB7du3UJKSgoqKipgZWUFR0dH+Pv712trU1JzIpEILVq0YHr2TJ06FX/88Ue977euj7+0tDTExsYiOTkZBQUFqKiogIGBAaytreHh4QF3d/d38jyuT69evUJYWBhevXoFoVAIa2trODk5oXPnzgpTzTW0jIwM3Lt3D1lZWcjLywOXy4WhoSEcHBzg7u6udmAqKSkJcXFxSElJQWFhIQQCAXNsenp6omXLlvX0Tt4vFRUVuHPnDhITE5GTkwNNTU1YWVnB09NTbkpTVZWUlODWrVtITExESUkJrKys4Orqis6dOzfodWDjxo2snh3Pnj1Ds2bNGmz/pH7Exsbi8ePHyMnJQUFBAXR1dWFiYgInJye0bt1apcBEU0XfpTVTXl6O8PBwPH/+HAUFBbC0tISzszO6du1a540W3uXjD2h69xLJyckICwtDRkYGOBwO7O3t4evrq3KDDFUVFxfj7t27SEtLQ15eHiorK2FgYIBmzZrB1dUV7u7uah1L2dnZePLkCZKSkpCfn4/y8nLo6enB0tKSSWH6tqXcJYQQQt4nFPQihNSp8PBwjBo1ipUWZebMmVizZk0j1oqQ+hMSEoJhw4Yx03/++ScmT57ciDUihJB3w6BBg3D79m0A4h4yqqRzJYQQQgghhBDyfqNmZoSQOuXv74+9e/eyBl/esmWL3IHqCXmbCQQCrFq1ipnW0NBAUFBQI9aIEELeDVeuXGECXgDQv3//RqwNIYQQQgghhJC3BQW9CCF1rnfv3tiyZQsrfdeKFSuwZ8+eRqwVIaq5c+cO0tLSlJarqKjAvHnzEBYWxswbMGCASmN6EELI+0YoFOLUqVMQCoVKy4aHh2PmzJmsedOnT6+vqhFCCCGEEEIIeYdQekNCSL3Zu3cvPv30U4hE4suMpqYm9u7diwEDBjRyzQiRb8WKFVi3bh369u2LwYMHo3379mjevDkMDQ1RXFyMly9f4saNG9i8eTOSkpKY9QwMDBASEkLjFRFCiAx8Pp8Zp2fUqFHo0aMH2rRpAwsLCwBAbm4uHj16hKNHj+LYsWPg8/nMug01ViIhhBBCCCGEkLcfBb0IIYQQCStWrFA7HaeOjg42b96M4cOH11OtCCHk7VYV9FJXly5dcPToUejr69dDrQghhBBCCCGEvGsovSEhhBAiQU9PT63ybdu2xalTpyjgRQghCnA4HOjq6qpcXkdHB3PmzMHJkycp4EUIIYQQQgghRGXU04sQQgip5vHjx7hy5Qru3buHhIQEvH79GiUlJeBwODA1NUWzZs3QuXNn9O3bF3379gWHw2nsKhNCSJNXXFyMS5cu4fbt23j8+DGSk5ORl5cHHo8HQ0NDmJmZoXXr1ujevTvGjh2LZs2aNXaVCSGEEEIIIYS8ZSjoRQghhBBCCCGEEEIIIYQQQt56lN6QEEIIIYQQQgghhBBCCCGEvPUo6EUaFI/Hw4sXL8Dj8Rq7KoQQFdA5S8jbh85bQt4udM4S8nahc5aQtw+dt4QQ8n6hoBdpcAKBoLGrQAhRA52zhLx96Lwl5O1C5ywhbxc6Zwl5+9B5Swgh7w8KehFCCCGEEEIIIYQQQgghhJC3HgW9CCGEEEIIIYQQQgghhBBCyFuPgl6EEEIIIYQQQgghhBBCCCHkrUdBL0IIIYQQQgghhBBCCCGEEPLWo6AXIYQQQgghhBBCCCGEEEIIeetR0IsQQgghhBBCCCGEEEIIIYS89SjoRQghhBBCCCGEEEIIIU2YUChEYGAgTE1N0b17dwiFwgbZb3Z2NhwdHWFqaor58+c3yD4JIaQ2KOhFCCGEEEIIIYQQQgghTdjOnTsRGRkJAFi2bBm4XMWPdfl8Pg4ePIjJkyfD09MTtra2aN68OTp16oT58+cjNDRUpf1aWlrik08+AQDs3bsXjx49qt0bIYSQekZBL0IIIYQQQgghhBBCCGmiiouLsXLlSgCAn58fgoKCFJaPiopC586dMWvWLJw6dQqpqakoKytDYWEh4uLisHv3bgwZMgQzZ85EQUGB0v3PmTMHxsbGEAqFWLJkSZ28J0IIqS8U9CKEEEIIIYQQQgghhJAmatOmTcjOzgYAfP755wrLPnz4EAMGDEBCQgIAgMPhwNfXFxMnTsT48ePh6enJlD18+DAmTJiA8vJyhds0MTHBtGnTAAChoaG4fv16zd8MIYTUMwp6EUIIIYQQQgghhBBCSBPE4/GwadMmAICDgwMGDhwot2xpaSk+/PBDlJaWAgAcHR1x5coVXL16FevXr8emTZsQGhqKkydPwtLSEgBw+/Zt/PDDD0rrMW3aNHA4HADAH3/8Ubs3RQgh9YiCXoQQQgghhBBCCCGEENIEHTp0iOnlNXHiRIVjeW3btg1paWkAAAMDA5w4cQK+vr5S5QIDA3Ho0CFoamoy6yUlJSmsh7OzM3r06AEAuH79Op48eVKTt0MIIfWOgl6EEEIIIYQQQgghhBDSBO3du5d5PWrUKIVlT548ybyeNGkSWrZsKbesr68vhg8fDgCoqKjA9u3bldZl5MiRzOt9+/YpLU8IIY2Bgl6EEEIIIYQQQgghhBBSQ127doWpqSlMTU1x5MgRldf77LPPmPW+/PJLqeVJSUm4e/cuAMDV1RXu7u5ytyUQCPDo0SNmul+/fkr3L1nm1KlTSssPHjyYSXF45MgRiEQipesQQkhDo6AXIYQQQgghhBBCCCGE1NC4ceOY14cOHVJpnfLyclbPrODgYKky58+fZ15XpRaUJzc3FwKBgJl2dHRUWgfJMklJSXj58qXC8lZWVmjTpg0AICMjgxVkI4SQpoKCXoQQQgghhBBCCCGEEFJDY8aMYcbaunr1KjMGlyIXL15Efn4+AMDFxQWdOnWSKnPt2jXmdZcuXRRury56XT179kxpGcl6SNaPEEKaCgp6EUIIIYQQQgghhBBCSA3Z29ujW7duAAA+n49jx44pXUeyR9jYsWNllnn48CHz2sPDQ+H2zM3NmcAbAKSmpiqtQ/UycXFxStfx8vJiXj948EBpeUIIaWgU9CKEEEIIIYQQQgghhJBakExxePjwYYVlCwoKcPHiRZnrVsnIyEBWVhYAgMPhwNXVVeE2NTU1WYGxy5cvK63zpUuXWNN5eXlK13Fzc2NeP378WGl5QghpaBT0IoQQQgghhBBCCCGEkFoYNmwY9PT0AAD37t1DYmKi3LInT55EeXk5AMDPzw8uLi5SZSTH17KysoK2trbSOgwaNIh5vWfPHiQlJcktGxkZiRMnTrDmFRUVKd2HnZ0d8/rVq1esccQIIaQpoKAXIYQQQgghhBBCCCGE1IKxsTEGDBjATEumL6xOcllwcLDMMpmZmcxrc3Nzleowa9YsGBsbAxAHsEaOHImIiAipcrdu3UJwcDAqKytZ83k8ntJ9SNaFz+cjJydHpboRQkhDoaAXIYQQQgghhBBCCCGE1JJkAEteisO0tDTcunULAKClpYVRo0bJLFdaWsq8rupBpoy5uTk2bdrEjO2VmJiIXr16oU+fPpg3bx7mzp2LHj16YPDgwcjIyECrVq3QunVrZn1DQ0Ol+9DX15dbT0IIaQoo6EUIIYQQQgghhBBCCCG11KdPH1hYWAAA4uPj8fDhQ6kyR44cgUgkAgAEBQUx5RWpKq+KQYMG4d9//2V6ZIlEIty/fx979+7F/v37ERUVBQDw8fHBkSNHmAAZAJiYmNRpXQghpDFQ0IsQQgghhBBCCCGEEEJqqXrPrYMHD0qVkZw3fvx4uduS7FGlStpBSf369UNkZCRWrFiBwMBAWFlZQUtLC1ZWVggICMCff/6Jy5cvw8nJCbm5ucx69vb2SrddVlYmt56EENIUaDZ2BQghhBBCCCGEEEIIIeRdEBwcjC1btgAAjh8/jpUrV0JDQwMAEBMTgydPngCQHgOsOhsbG+Z1TcbNMjIywrx58zBv3jy5ZfLz85Gens5M+/r6Kt2uZF00NTVV6qlGCCENiXp6EUIIISoSioRIeBWDF6+fUEoH0uAEQj4ddw0kq+A1DodsQvjTSxCKhI1dHUIIIYQQ8hbx8/ODi4sLACAzMxPXrl1jlh06dIh5PXz4cOjq6srdjpOTE/M6OzsbFRUVdV7XO3fuMK+NjY1Z43vJ8+rVK+a1nZ0dE9AjhJCmgnp6EUIIISpaumsaa3ru0B9ha+EkpzQhdaOsvAS/H/0fyipKAACfjlgFa1O7Rq5VwxOJROBwOPW+n/zibPx5/GsAQNSLMIQ9uYg+vmNw99kVdG7TB57Oneq9DoQQQggh5O02duxY/PzzzwDEga4+ffpAJBLh6NGjTJng4GCF27C2toaVlRWysrIgEokQHx+Ptm3b1mk9jx07xqqzKgGsuLg45rWnp2ed1ocQQuoC9fQihBBCVHDn2RWpecW8wkaoCXnbvMp5iVNhOxESdQZ8AV/t9e/FXmMCXgDw14nFOHh9w3vT66uoNB9Ldk7B97umYtWBeXXyvkUiEY6HbsWSnVOwZOcUZBW8ZpadDt/NvPZq0Rm5RZk4dGMDkjJicfD6etyIOl3r/RNCCCGEkHfbuHHjmNfnzp1DaWkpQkNDkZqaCgBwcHBA9+7dlW5HMt3g48eP67SOsbGxTBCOw+Fg2rRpStaQrkeHDh3qtE6EEFIXKOhFCCGEKJH4+inOSDwIr9LMzLERakPeJkWl+dh4+nvci72GSw8P4+J96YGsAXEQ5mnyQxwP3Yq07ETWsqsRx6TKP066g+93TcWSnVMQEn0W6bnJ9VL/hiQQClDBL5eav/7UEuZ1aXkRToftqtH2q4Jl+cXZ+H7XVDyMv8ks+/P41yguKwCvohRxqZHM/OjEO6xtdGgVCC6Hfj4TQgghhBDFXFxc4OfnBwAoLi7G2bNncfjwYWb52LFjVcpi0KtXL+Z1eHh4ndUvPz8fH330Efh8caO8KVOmqNxrKywsTGb9CCGkqaD0hoQQQogSYU8vyZz/KicJzTVaQU/HoIFrRJqStOxEZOanoZW9Fwz1TFjLfjn0GWs67OlF9PIZwTpmBEIBftg9nZl+GH8Tw7tOg71FC9x5dhkGuiYoLM2Vu/9LDw7h0oND6OYxEP07jpNbrilKSn+G+FcxKCzNxaP4UGb+tx9sgq62HgBAT8cAJf/fq9LBsiWr15tQKMTztChwOVy0tPcEl8OFUChE5IvbsDKxhYGuMX47+iVT3tXOE/GvZLeQ/fngfLjaeclc1tN7OK5HnsSD5zfQo91QvMyIw4v0p4BIBGtTe7Rx6kDBMEIIIYQQwhIcHIx79+4BAPbs2YPIyEjWMlUMGDAAX38tTr0dEhKi0jrr16+HgYEBRowYAVNTU6nlISEh+N///ofY2FgAgLOzM3788UeVtp2VlYWnT58CAGxsbODj46PSeoQQ0pAo6EUIIYQoIa8F3t4rv2NCr/lo60QpHd5XT14+wIFrfwIA9HWM8NnI1dDW0sGJ29sRmXBb5jorD8zFj1N2MsfVs5RHUmVO3t6hdl1uxfwHC2MbGOqYQhOGKq0jEAogEPChraWj9v5qoqg0H3+d/AZcDhf6OkbIKngls9xP+2fD3MgaLW09UMl/M2B3anYCUrMT8PrYS+QUZqi9f3kBrzfLo6XmmRtZ43rkSWb6dU4SQmSkOBzWZSo6uvVskHHHCCGEEEJI0zdq1Ch88803qKysZAWs2rVrhzZt2qi0DWdnZ3Tq1Al3795FfHw8YmNj4e7urnCd+Ph47NixA19++SU8PT3h5uYGAwMD5OTkICIiAsnJb7JEODk54fTp0zA2NlapPmfPnmUyKIwePRpcLjX8IoQ0PRT0IoQQQpQQiYRylx249ie8W3bFiK7Toamh1YC1ahqEIiHTw0UkEr13D/zP3tkLAOCAg9LyIjxOuouisny5Aa8qGfmpMNE3x6WHh3Ev9lqd1edU2E7W9Nxhy2Fj5oC0rBfQ1tKFjZkDAKC8kocV+2axyv44ZScy89Nw8cEhuNm3Q/tWAdDWrH0w7OHzEJSWF6O1oy/WHV/EzC/hFSlcL7coE7lFmTKX1STgpamhBb6gUq11XO28kJGXwkx/MnwFeOUleJ4mHRw7FbYTp8J2wsnGDeN7fgpDPdUeHBBCCCGEkHeThYUFevfujQsXLrDmq9rLq8qkSZNw9+5dAMCxY8ewePFildbj8/mIiIhARESEzOWjR4/GqlWrYG1trXJdTpw4wbyeOHGiyusRQkhD4uTn578fo6CTJoHH4yElJQWOjo7Q1dVt7OoQQpR4n89ZPp+PsrIyGBoa4vtdU5WWHxMwC94tu9Z/xZqI6MQ7OHRjA7Q1dRHoPQwpmc/x4vVTtG7eHqO6z4QGVwMAkFuYgbzibDjZuENT491qayMSiaSOjQEdxyP08X8o5hUoXFdHSw/llWVq7W/hmN9w4vY2JLyKUbeqjKD2o9HTexhCos7g0sPDrGU6Wroor+Qx03o6BnC0coWViS16tx8lMwAmFAoR9vQizt87oHIdTAwsMMBvAg5e/1utuutq60NP2wB5xVlqrVcbSz/cCg6Hi/zibJgbWYPD4WD53o9ljj1Wna62PhaMWgN9XdV63ZH31/v8XUvI24jOWULePo153h4/fhzTpk1jpjU0NBATE4NmzZqpvA0ejwdPT09kZ2dDS0sLlZWV8PT0REhIiMyeVq9fv8aVK1cQEhKCx48fIysrC/n5+TA1NYWtrS0CAwMxevRotVMTJiUloX379hCJRAgMDMTJkyeVr6RA3759ce/ePbi7uyM0NBRaWu9fI1JCSP14t54+EUIIIXUgJSUFly9fBp/Ph4WlBTgiDYg4AoXrXHhw8L0JepXwinDoxgYAQAWfh0sPDjHLol6EwcnaDZ1a90bUi3AcDtnILBvbYw7aufg3eH3ry4nb26Xmnb//r0rrqhvwAgBtLR1M7fcV0rITsfPCL+BVlqq9jSuPjgIQoUUz6XQqkgEvACgrL0FcaiTiUiNxK+Y8lkzazAp8iUQi/LB7OkRQr/1UQUmO2gEvQBxQtLNwxobT36u8jramLgRCPgRCvtQyEwNzBAd+gi3nlstc18+tF9N708LYhpnfqXUQQh+fU7pvXkUpVv37CQDg0xErYW1qr3K9CSGEEELIu2HkyJEYOXJkrbahq6uLOXPmYPny5aisFGcuWLZsmdzUgra2thg1ahRcXV3x8OFDPHr0CI8ePUJCQgKysrIQFRUFfX19tYNeO3bsYFIb+vj4YOzYsXj69CmysrJgamoKJycnDB06FB988AEsLCyUbm/p0qUYMmQIYmNj8c8//2DevHlq1YcQQuShnl6kQVGrOELeLu/rOXvs2DHk5OQw0zkaz1HCVZ5ObfnUXfVZrSbjyM1/lKbvWzJpM5bv/Vhq/ncT/4GO1tt/LJ28vQP346432P56tBuKvr5jWPNevH6KkOjTyMxPg7dLV5UCMbXV2rE92jp1xN1nV2Bj5ogHz2/U+z6rfDJsOcDhYP3J71ReZ1LQArg7+rDmCYR8cMBlHhLwKsrw0/7ZrDJtmvtiQq/5ctN1bj77I1KyEtSq//+C/4Cxvpla68iSmpWAM3f2QEtDBwFeg+Dm4F2j7ZTwivAqOxFONu4NNqYbke19/a4l5G1F5ywhb5934bzNyMhA69atIRKJYGBggLS0NLllly5dir///hsCgfyGm4sWLVI5TSIAFBQUwMvLC4WFhTAwMEBJSYncslZWVli/fj369eundLuDBg3C7du3YWJigsjISJiamqpcJ0IIkYd6ehFCCHmvFJTk4snL+7A2tUdLOw+ZZSQDXgBgILRSKej1NskqeI2EV4/hYttWrR4o6bnJSgNegLjHlyxHb/6DD3p/pvL+JBWW5GLb+dXIK8rE9AFfw7lZ6xptp7ZeZsQ1WMBLT8cAX4/7W2YrThfbNnCxfdNjy9nGHXuv/F6v9XmW8gjPUh7B1typxgEva1MHtHXqgMB2w/DTvtngC9+MszWy2wwcv7VNap32LbujmXlzAMC4nvNw99llJKY/kyqnr2OEmYO+g6WJ/HQxGlz2z19dbT0sn7oLQpEQWfmvYKhnAgNdI4XvYeagJXiVk4SkjFiEPbmIgpIcuWX93Hqhp89wZBeko7yiDBceHEQlvwITe38ObS0d8AWV+O3IlygqywcgHkdsbI/ZqBSU4/CNTXiZGYee3sPRvmU3mBhaYt+VdSjmFaBr2/7Q0dJDJb8Ch0M24WnyAwz1nww/995SwTqRSIT03GRYmthCS1MbEQm3cPTmZmb5J8OWM59vUyQSiZCRlwITAwvo6Rg0dnUIIYQQQhrcnj17mF5WJSUluHLlCoKCgmSWzczMVBjwqolNmzahsLCQ2T8AcDgcdO3aFS1atEB2djZu3LiBsrIyZGVlYeLEiThy5AgCAwMVbnfBggW4ffs2CgoK8Pfff+O771Rv4EYIIfJQTy/SoN6F1jWEvE/etXO2lFeM34/9D7wKcVq4Ud1nor1rd1YZkUiErVu3Sq2brBWqdPv/G/s7jA3M66ay1fAqylBRWQYjfTO5vU9UFfr4HC7cP8iaVz11naJ6VO8VI4smV4sVzJD0VfA6GOmbqlTXKrLGz/p40BI0M28OLU1tVrnafj6KqPr+q+vdfhRSsxIQlxqpsFw7ly6sgKGHkx/G91I9zYdQJERJSTF+OfKpSuXNjayxYPQaXIs8iauPjqm8n5pwtmmNaf0XSQXwcgszUFRWACcbN9Z8oUiIguIcaGlqw1DPROY2BUK+VBCrsRSXFWDnxV+QkZcqtczcyBqfDF+B46Fb8TjpLjN/2eQduB51EtciTtRonwP9PoCZkRX2X13HzBvqPwU2Zg4oLS+Gjak9/rv3L56lPFS4nVHdZ0IoEkIoFMDOwhnNzB3B5WhAIOQzKR4bWnllGQ7f2ITY1AipZa0dfTGi23Sp4GQlv4L5fNu5dGHGFmzq3rXvWkLedXTOEvL2edvPW3XH9JozZw4OHDgAFxcX+Pr6on379vD19cXSpUtx9674t5I6Pb2ys7PRvn17FBUVMfMcHR2xf/9+eHl5MfNycnIwffp03LghbhxnZmaGR48eKey9JRKJ4OPjg5cvX8LExARPnjyBgQE1ciKE1E7TeEpACCGENIB7cdeYgBcAHAvdgpa2bVFaUQINriasTGyRnv5a4Ta6eQxE1IswpleGpN2Xf8W84T/VdbVx9s5ehD+9xEz39R2Lrh4DoKmh/td4RWW5VMALAJbv/VhuekaRSIT7cdcR9SIMthZOSvcRHDiXGfNLludp0fBtFQChSIjoF+G4F3cNnVv3gVeLzlJl+YJKXIs4gZDoM1LLNv//WEzBgXNhbmSNTWd+YJb5ufdCX9+xavcK4Qv4EImErECapL9PfqPythZPWI+nyQ9hZmjF6pGVnpeC9Se/g662Pib0+hSvc16Cw+HCt1UP8AWVSM1KQG5RJjS5WvBv00et+nM5XGhpamNyt+9QKEzHiTDpAK6k7p6DAAA92w2Dk3UrRL4Iw8PnIWrt85PhK7D+5HfQ1NCCnrYBisryYWvuhNe5L5kyH/b5Aq72XuBypG/KzY1tYC4xZpbkezEzslK476YS8AIAQz0TzBv+EzLyUvH3yW9Zy3KLMnHn6WXYmDkgLScReUVZAMRjAd6OOV/jff53bz9mDGQfk6fD1U+zeix0i8Ll30/awpwTJbxC6Grrsz57oUgIkUhUZ0GmCn45VuyTH1x+lvIQq/99iLnDlsP2/3uoiUQi/Lh3JlPmWOgW/DhlZ70GwQkhhBBCGsKhQ4eQnZ0NAPjiiy+UBqu+/PJLrFq1SirYpKVVs8ZMlpaW2LZtG4KDgwEA2tra+Pfff+Hhwc6cYmFhgf3796Nbt25ISkpCXl4e/vzzT3z/vfwxeTkcDiZNmoSffvoJBQUF2L9/P2bOnCm3PCGEqIJ6epEG9ba3riHkffOunbPL985CBZ/HmsfqkSQCnIU9IBQKpdat6um1fOouhD+9hLN39srcR016MSkiEPLxw+4ZUvObW7fCzEHqpX4oLivAzwfny13eoVUgRnSbzkwXlOSgoCQPgAhbzq1Qa1+KDO48CfYWLZiglaQe7YbC1MACHVoFgsvl4sL9gzUeq8rZpjWmDViEO08v49zdfejqMQD9O46TGXgBgOjEOzhxaxsq+OXo5jEQ/TuOk3pgvmTnFKX7tTa1x6cjVtaozgBQWl6M1KwE2Jg5wMRA+QDQ1ck6b3MK0/HHsUWscrLGCQOAlKwEbD77o0r7auvUEeN7zqPAggx8QSVe5ybjdswFaGpowkjfFDejz9bpPpqZN4ezjTsrKF5fqvdCBIAFo37B78e+Yqb92/TF4M6TlG5LKBIiKT0WhaW5aO3YHrra+qzl5+7sQ9jTiyrXbe6w5bA0boZLDw7jUUIo07jhwz5fKBzzrIRXhC3nliOnMAMD/Sagq8cAlfdZlxR914pEImTkp6KishwOVi5yr1+EkIbzrv0+JuR98Laft/369WN6aN25cwfu7u412s7gwYNx69YtAOqP6RUcHIyLF8W/z6ZMmYJ169bJLXvo0CF8/LF4fGczMzM8f/4cmpryG6vFx8ejY8eOAABvb2+mpxghhNRU02keSwghhNST3MIMnArbJRXwAsBKwWcotJUZ8Kpiay7u5dSpdRA0uJo4FbZTqszLzDh4OneqfaX/X3zaY5nzkzOfQygUstJZ8CrKAIjHKOJVlOHqo2PILnyNjm490dapI24/uaBwXw+e30BadiJc7NqilFeEiIRbCss7WrkiJStezXcEuQFDAAiJOg0AyCvKQr+OwTUOeAFAUsYzrNg3C5X8CgDA7ZjzuBd7FV+M/hWGesasskKREGfv7EUFvxwAcCvmP9yK+Q892g1FgOdg6GrrobisQOZ+DPVMsGD0GnDAgaaGVq0DQPo6hgof1NeEhXEzLJ+6CyW8QujrGCmso6NVS8we8gOep0XDxbYN+AI+rjw6itLyYgz0m4AbUafxKjsJLnZtMar7TAp4yaGpoQVHq5YY13MuAPExJhn0qt4bTl0aXE2M6Dodr3KS1F63tWN7eLfsiuOh21DB50FHSw/llWUK15E1Tp9kwAsAwp9ego2ZA07e3gEAWDTuT1ZqSpFIhCuPjuLG/5/nVRZPWA99HUNmul3LLniZGafye9twaonM+TeiTkmdSyKRCJn5aXicdBfXI08y8/+7dwCl5SXo4ztapX3WRHZBOi7cPwh9HQN09xwELU0dmBpaQCgU/H9vOSEy89NgYdyM6TV3I+oUrkikHh3bYw7aufjXWx0JIYQQUjNdu3bFkydPAABbt27FmDHSjctk+eyzz7Brl7in/kcffYS1a9eyliclJTEBL1dX1xoHvGqjuLiYFYiaOHGiwvLDhg3DF198geLiYuTl5eHWrVsKx/ZydXVF69at8ezZM0RGRiI2NrZR3ich5N1BQS9CCCHvvLN39yHhdYzScoZC6RRrksb0EKfb4nK48HPvBUerllhf7WGrqaFlzSsqw/O0KLnLHsaHoJl5c9x6/B/yirOQnpsCkUiEgZ0mIL84m+kp8TwtGgtG/aJSL5P0vGSk5yWrVLeUrHj8OGUnKvkVKCrLg5mhNZbunqbaG1Pi5uOz6NFuSK23UxXwkpz++eCn6NAqEMO7TmMCNi9exaCEVyi1fkjUaWTkpmBSnwU4Hb5bavmMgd/AydrtrQn86OsY4d69e4iMFI8t5ufnBx8fH6ly9pYtYG/Zgpl2sX3Tq7CuA3LvCy6Hi28mbMDPB+ejm+dAeLXojNzCDBy49pfK2/B26YoubfshMf0pXGzbws7CGfaWLZiAtaqM9E3h6dyJCdDL6gmojLmRNVrZe+Hus6sQQQQrEzvoaOkxAS8A+PngfMwb/hP2X12HEl6R3MDajchT0NLUwY2oUwAArxad0b/jeOy4sFqtOklqbu2KGQO/hVAkRFl5CZIzn8PNoR02nl4qc9w1QBxg6ugWWOfXcQAoKy/BuuNvPuOH8TcVlu/jOwYBnoNx59kV1vzDIRvh5uANXW29Oq8jIYQQQmpu3LhxWLp0KQBxTydVgl7l5eU4efJNI5yq9IGSzp9/kwq7R48edVBT9d29exfl5eLGgQYGBvD19VVYXldXF35+frh27RoA4ObNmwqDXgAQEBCAZ8+eAQAuXLhAQS9CSK1Q0KuJiY6OhkAgaOxq1JuKigpkZGQgLy8P2tqyx0shhDQdb+M5WykoR2zGPQhEfLhZd4Supj7iUiNVWlcbhgqXpyVm4BUnk5kWiUSwNXbB68IXAID2DkHITi1EdmpEjesvqZCXI/XAU5Lkw2VJ5+8dhECiBxsg3SOjrlQFTwAgBeno5DQId1/WvHeWpMOXFY9HVRsPnt9AQupTVPDLoKdtiJwS+WO5xaZG4Mc9H6NSUC61LP91GfJfq3Z8NRR5561IJML9+/dZZe/du4f4+Hi4uro2dDXfW0M95yCvNAOpL14jszgF+trGKK0QB1yHec2FloYO+IJKaHA1ZQZTs1ILYAg7ZKbkIzMlAgDg7zACD0WXkZgTLXOfDqZu6OQ0ELml6eByuDDVtUFERASzvKS8AMa6Fijk5aj8PnKLMlnXp6yCVzLLVR/frDpfxz5optUG917+x8yLTryDZjru6N9mGl4VJEBHUw8Opm7ggIPjUX+qVL/kzHj8cfhrtHcIQmp+HOIy7ytfCcDhK1vRppk/LjwVX1+NdMzRs9U4aGvKToWUnPsU95LZ47L1bT0FxrrmAIAiXi4Scx4jvVD1oCQAXH54BA+e3pTqYepm3RHR0dHQ0mCf2xwOByKREHmlmdDTMoSetuLvM0JIzb2Nv48Jed81xHnbpk0bcLlcCIVCXLlyBdevX5caU6u6mzdvIj8/HwBgb28PbW1t1m80AKygmJ2dndTyKhoaGvDy8qrFO5AvNjaWed22bVuFqQqreHt7M0EvyfXl6dq1K7ZsEY8ze+3aNcyfLz8tPyGEKENjejUxLVu2RE6O6g8cCCGkprT1NCGoFELAF4LDASztTVBSyENpofSD/beFppYG5qypWe8gE0FzmAiby1wmghDn7+/H1YMyghscwKa5GcrLKmHT3BT8SgESItkBFC1tDVRWvGnQoKWjie7DPWDtaIrYB6mIuJ4gc78f/TQQegZN92FK6InHeCSj7iaWBmjpbQteSQXSk/JQUsjDxysH1dl+o26+QGp8NvIyijHx6951tl11vXj8Gme33m20/avLz89PZutRAPjqq68gEtFPwoZkYmmAyd/1YaafP0rD+V2qBWbkMTbXh19/d/ArBUhPykVhTinSX+ZBJFT9f8vhcsDhcMDlcpReT68ceISgCe1rVefXSbmwdRYHiLJfFeDZvRSIREDcw1S530fWjqYYt1C6tXBBdgliwl+i65C2AICstAJU8Cph37J2Pbfunn+GO+djMWh6J7RsZwsAuHE0CoJKIXqP95G5zj+LxT1rJ34dBEOTmo0d8uxeClr7ObLmRd9KxPXDUbC0N4F3jxZo29lJ5rqnN4cj6UkGM83lcqBvrIvSQh6EahwPhBBCCHk7WFhYICFB9n1llZqO6bVw4UJs27YNADBq1Chs375d6Tpbt27Fl19+CQBo3bo1wsPDFZaXHNfLxMQESUlJb002DUJI00NBrybmfenpZWNjQ63iCGlEzzLu4snrMHA4HHRw7IuE7EjklooDNX7NB8DayAlZxcnQ1zRFaX7lW3POvipIQFjiKZXL+zsPhVDEx6OkENjy5T+4FUEE7/Ze0NGUTiclEPKRnPcUfGElBEI+Yl7fQv8202CoY4oiXi5uJ55EcXk+rI2c4O88BFoa2njyOgxPM9786A9oORrWRuKAW3F5PjS52tDW0FG5R0NjcDb3gI9Db2hwVes0fifpLFLz46TmG+taopCXrfJ+e7YaDwsDW2Y6JP4IsopTVF6/LvV2+wBm+opTYjYGed+1z58/Z1qSVuft7c0qW1BQgPLycpiZmUFLS6u+q/zeyitNR3JeLEx0LeFk3rbJ3dgXlefh4tOdrHmtbTqjtU0nmed+SUUhzj/ZptY+TPWsoaWhI3Ue62kZYmDbj+R+JhV8Hk4/3shM2xg5w8+pP3Q09cGrLEFxeT4KyrIQkXZNrfpI0tcygrmBLQy0TRCbeU+tdS0M7JBbkg4RxONEanK1wRdWKFlLmo2RMzKKkgAAjmat4dd8AJLznuJ+suIxGgHxNcpE1xIllYUITzyNQl4OjHTM0cN1DHS1DFBSXgBNDW2Z322EEPnonpaQt09Dnbf//fcffv75ZwDiHlEbNmyQW7a4uBgjR45EZaU4Q8fevXvh4ODAKpOTk4PRo8XjjXI4HFy8eFHub3NVenrVNOg1bdo0HD9+HAAwa9Ys5j0qcurUKUyePBkAYGNjo7S3l1AohLW1Nfh8PgAgKioKzZvLbpRKCCHKUHrDJqa+uiI3FTweDykpKXB0dISubs1avRLyLhMKhSivLIOejkG97SOvKAvHIm9DBBFEIkilZao+7deiP9q161un56xQKERcXBwEAgHc3NzUfqieX5wDY30zcLlc1vxn10JV3saCUb/A3FgcsCg8VYjSDPllOeCgUwd/mQ9fBUI+Tuxmj8ljZWcKd0cfHA7ZhOLyfABAZtFL5IoS0afdGByN+J1V/kX+Q/QLGIZjoVvwKD4Umhpa4AvY6Qnr2ifDloPL1cChGxuQkZcKLU1t+Lfui5uPlY/7tXzqLrX35+Pjg5zCdCS8eoLnaVEoLM1DcOBcWBjbYMnOKTLXsTC2QU7hm3+MT8tuCOo2kFXG0t4IW879BKGoYRuM9PQejl7t+zfoPlUl77u2amBtWVq0aAErKysAQExMDOLixAHKrKwsBAcHU+CrXg1o7AooFNC5F4RCodT1Vp7OHbpg2Z6PlJZbNO4vGOoZAwD4Aj5W7JsFgZDPLB/fex5cbNso3Eanjv4KlwtFQkTsqnnQq7SyCKX5RfBz7wVkKi8vKaeEne6xJgEvAAgOmgVrUzvWPMNUDZWCXlfj9kvNKyrPxdPcUFib2iP86SUAwLAuU9HBLRCbTv+A17kvAQDfTNjA+i1SWJKLIzf/gUgkQn+/8XCwdJHadgmvEHrahiofK4S8reielpC3T0Odty4uLvjzzz9RVlaGJ0+ewMTEBC1atJBZdvfu3UzAy8/PD0OGSPewv3v3TVYJKysr+Pn51U/FlSgpKWFe6+mp1lhGspzk+vJwuVw0a9YMqanisVeTk5Mp6EUIqTEKehFCSBPxMiMO+67+AV55Kfzce2GI/+R6afV/N/aqWmnM7iVeQB+/EXVahxs3biA+Ph4A8OjRI0yaNEml9YRCIVYfnIeycvGPZgfLlhjgNx5ONm4AgJiXylvi9/QejqD2o1jzWtq0Q3SG7LFwqsTExMDNzU2qZaCs3g6XHx2Fu6MPol6EAQDaOnVETmEGHj6/CQtj6Z5BaTmJiEuNxKN4cdBOUcBLX8cIpeVFCuuqChszR3A4HMwdthwccJBfnI1t51cpXW/+yNU13qeFcTNYGDdDp9bslITfTNiAlQfmSpWXDHgBwBD/yVJlHKxaYuGYtUjPS0EFvwIHr/9d4/pJ7icrP03meGqt7Nthct+Ftd5HY1B0s8nj8ZjXt2/fZl6XlpbixYsXNJD0e06dIIamhhaWTdmBm9FncfnhEanl1qYOmNz3CybgJV5HEz9MVq+HmCq4HC4+7PMF9lz+TUY97PHpiJUAgN+P/g+5RfKjWqr2aK1iZ+GEof5TkFecjftx1/HitTjg3KVtPwzqNBEAkJQRi+gX4eByNdDWsRMqikVo7tgc6flJCIk+C5FIiKFdpkh9Z6RmJeDMnT1q1ae6F6+fMHUCgFNhO3EqbCerjOQ12atFZ0Qn3mGm/zmzDJ+P+hkWxs0AiMcUO3hjPWKSxN/Bns6d8DIzDkWl+RjiPxmdWwextp1fnIPYlEewtXBGc2saT5AQ8vYpryzD7ScXUVHJQ+fWQTA1tARfwIcGV6PG928CIR8xSfchEPLh7dL1vW9AUFiaB00NLejrvF1jVBobG2PAgAFMr6hDhw5h0aJFMsseOnSIeS0vBXlm5pvfJ+bm5nVYU/VI3iuo2hhO8r65rKxMpXXMzc2ZoJfkeyeEEHVR0IsQQpqIyw+PMsGcu7FX4eHcCXYWTuBwuNDRUq81WlbBa8SmPIK3S1cY6ZuylhWXFahdt8LSXOjr66u9niwCgYAJeAHiH8Dx8fFwdXVFWnYiTtzeDl5FKfr4joG3SxcA4gdqpeVF2Hx2OfMZAUBqdgK2/vcTZg/5AfaWslvQSZo/YhWsqrWYB4DoKMUBLwAICwvDy5cvMXjwYKllbg7eiEt9M96XhxO7Bd6Tl2/G6Tl5e4fM7ct6KCvJzNAK0wcshq62Pp6lPMTRm5uV1lmeQZ0mMjfkXI74htrMyArzR6xCZkEabEwdoKWpjUsPjyAk6jSzXo92Q2FlYitzm7Whp2OApR9uRVp2IkwMLPDrkS9Yyx2tXDFj4GK5D56NDcxhbCC+CXSbtBm5RZkw1DWBlqY2SniFiEy4DXMja3g4d4JIJMSPe2cqrE9LWw8427hLBb0sTWwxstuMWrzT+pOVlYXS0lI4Ocke36eiQnEvE0XL09LSKOhF1MLlcBHYbigC2w1lzS+v5EFbU6dB0zi6OXjjf8F/4J8zy1BYmgdAfI0e3nUaU2bB6DV4nZuMikoerE3tcejGRsS/En8vLB6/HpcfSQfvZLEysUNWwSu8ynmJhNdPYKhrjFc5SQCA7p6D0L/jOKass407nG3E5xWPx0NKSQo4HA5a2LZBCwU93LhcDeZ91ISFsQ2sTOzxLOWhyutIBryq7Lq4Fl+MWQuBUIA9l39FwqsYZtnjpDet0s+E78aZ8N1obt0KAzt9gFJeEev7blzPT+Dp3KmG76bpq+CX42V6LJrbuKn9W04VVx4dw/XIkwCAEd1moLA0D1cfHQMAjOw2A76tetT5Puvbq5yX2Hj6e2Z6yaTN0NbUYZWJS43Ensu/QU/HAP5t+qKX94gmlx72fVfKK0ZEQig8nP1gYmDR2NWpc6fCdjGN20Ifn2Mtm9DrU7R16qjSdnIKM7Dl3HKU8NgN2o6FbgEA/DB5m9oNL94GIpEIIoiY+5AqQqEQZRUlCH18DqGPz0GTq4Xh3abBp2W3RqppzQQHBzNBr8OHD8sMeqWlpTFpBrW0tDBq1CipMoC4AVoVVXtY1QfJ3nFVvdOUkby/ULXuks8cVOkdRggh8rx7356EENKAnqdFI+pFGGzNm8O/Tb9atchLynjGmt5xYTU44EBLUxsju8+Ep7NqqQyevLyPA9fE6fYu3D+ID3p/hjbNfZnlEQm31K7buXt7MbrHTOho6UNXu3Y/tmX9SL527RpcXV1xOnwX0nOTAQAnb21HK3sv6Gjp4Yfd0xVuc/PZ5VLBveo+HrREZsCrqEj1XlOvXr1CWVmZ1I/27p6DWEGvO08vw8bMAV8Fr8Mvhz5TefuKfDFmLfPap2U3uNp54ueD82WWHdtjNto07wAtTW2ZqQM7VWt1X0VbS4eVsqqv7xj4tOyGV9mJaOvUEVqa9Zf/XlNDC042blK9uwCgq8cAlW/4tTV10MzMkZnW0dJFL58RrDLfTdyE6MQ70NcxgrujNxJexbAewlqaiHsvdHTriftx1wEA3TwGoHf7UVIP3hpTQUEBtLS0cP36daSlpTHzJ06cKFX22bNnUvMklZeXAwBCQkKklr1vqQ15PB6ysrJgYWFRZ8F+IlYfD/1VYaxvhv8F/6GwjK35m/Q5U/p9yVo21H8Kikrz8Szlkcx1e7Qbit4+I8GrKMWey78iLTsR0YnhCA6ci76+Y+Fg5QI7C+favg0AgJ2FM2YP+QG3Y87jYfxNAED/juNgb9EClYIKpQ0ocgozmB5atVHMK8Dz1CjsvvyrSuWTM5/jnzPLpOZzwGGCoSKRCOBA6iGoIhWV5UjOeg4bUwe5vwOEIiGuRZzA89QoCEVCjOkxWyplpKqKywpQya+AqaGl0iDLq5wkbDy9lJn+dMSqGu8XAIpK85Ga/QJWJnZITH8KDofDBLwA4MQtdm/J47e2wcXWA8YGZqzPVCAUgMvhqh0k4gsq8TwtGga6Rmhu3arG70OR4rICVsALAJbv/Vhu+bLyElyLOAGhUIC2Th1hYdys0a4zTU1GXipKy4vhbONepwHBUl4x4l89hkgkhImhBRO8r77vv09+CwD4794BeLXwR3DgHADiaxCXw4WZkVWd1akuVF23zYys0aFVIDQ1ZP/uFIlE4HA4GNx5EhP0qu7Atb/w0cBvmUwU8iS+fortFxRnULgVcwE9vKQb3L3NJO9NAtsNQx9f8XhVlx4cRkj0GVZZvrASR29uhrdL17cqsN2nTx9YWFggJycH8fHxePjwIXx9fVlljhw5wmRfCQoKgoWF8uCwOtla6pqBwZuUx6r22pIsJ7m+Io35Hgkh7xYKehFCGkQJrxBHb27G87RoGOubYfqAxTLTvDUkPp+PyMhI8Hg8eHl5wdjYWPlKEjLz07D7kjgQURVI6upRt2OziCBCBb8clx4cUjnoVRXwqrL/6jpmDKakDMWDx8qTmPEUaw+/6X0zOuBjVos7voAPkUioUlCkamDa6uJTniAtO5GZrhRUIPpFOCJf3JZZXpJQJEBBSY7c5VwOF47VUii9fv0aoaGhyM/PV7p9STweTyro1aJZaxjpmaKoTLytYl4B8ouz0aa5LxZPWI9VBz5Rax/V/TB5u9Q8Qz0TfPvBJkQnhuPm47PIK8oCIE6l2O7/e8gBQOfWQaweS83MmkODq6Hyvq1MbOuld5c8sloDt7Kv2/EudbT00NGtJzPt5uDNnCOSYwoN7zoNPbyGQFtLBwa66l0f6tuBAwdQXFwsc9mVK1fQunVr1rzHjx8r3F55eTlKSkpkDjBdVFSk1phOTYVQKIRQKISGhuqphrKzs3H27FlUVFRAR0cHw4YNg6mpaf1WlDR5HA4HE4M+Z6aFIiEeJ95BWXkJvFt2ha62ODhqoGuEmYOWoKy8GLra+tDU0IK1qX2d18fGzAEju3+Ekd2lx077ccpOfL9rqtT8Hu2GMj13JRtp1ISnc2cEeA1iBXRq6l8lKWm9Wvijm8cAmb25UzLjsfnccmY6OHAuvFp0ZqaFIiFiUyKw/+o61np/nVgMAFj64TbkFmVCIOSzgp7yRCbcxpGb/zDTo7rPRHvX7nLLX7h/UGq/30zYAC1NbXC5GioH987d3YewJxdlLnN39EFsSoTcdat6Tuto6eHzUT8jM/8Vwp9eQkpWPAZ1msj6vBQpKMlh/Q4c0vlDCIR8cLka8HXtAW2tumkQsv7UkhqtdyPqNG5EnYYGVwOzhy5jNX55n7zOTcaBa38yvwmrfD9pi9Lf6AKhAPFp0eByuLj5+Bwy81MBcCAQ8DGpzwI42bgh4VUMdl78hVnHQNcIpgaWSMsR/37/39jfoaOtxwS8qkQnhsOnZVdwuRq49OAQXuW8RL8OwQhoIsGcVzlJ2HTmB2b68oMjWDj2V+baDgBJ6c+YNOB9OwTj0oND1TfDsvW/n/DjlJ1yf3/kFmYoDXgBQErmc9b00+SHOHtnD9q7BqC3z0iZ2y8uK8DT5Iews3CGnYVzkwkWJWfGY4vENRsAbkSdQke3QPx14ltU8Hly1gTre23e8J9gY+ZQX9WsE1U9t7ZsEffYO3jwoFTQ6+DBN98R48ePl7styQZYkikGG5pkasWsrCwFJd+QTE9oZmam0jo1CZQRQogsFPQihDSI1f9+yrwuLM3DH8e+wsIxv8HUsPHSXdy8eZNJs/fixQtMnDhRrYe61yJOsqb/u3dA5aCXUCTEnaeXkZj+FG4O3mjvGqCwvPihjEBusKK8sgz3Y68jMV1+bw5eRSm2/bdSpfopc/TmZhy9uRmdWwfB3tIFJ25tg1AkxLAuU+Hn3kvhuvJ+rF+9fB2odk9W23FLqpgasluTikQihISEoLCwUO1tyUvn0Ny6FWtMsdiUCHRp2w/6OobgcjQgFAnU3pdkfWXR1daDn3svdHTriaSMWFTyy+FaLUDUt0Mw7j67ChFE0NbURb+OsvPFNxWaGpr4bOTPWH/yO2hqamFK3y8btNV29R5lTa0lMgDExcXJDXgBQHp6OivolZmZqTQ9SHx8vNyAdFpaGrZt2wY/Pz/4+PhILU9KSsLt27dRUlICZ2fxwxWBQIAePXqonYYlPj4e9+/fh46ODgICAmBpaanW+lWys7OZtDJVxo4dKzeAJRKJEBoayuoRV15ejri4OHTq9O6mXiM1w+VwWY0LJGlwNWCoZ9LANXqDw+Fg0bi/8PPBN7+7BnWaiC5t+yGw3VDEp0XDycYNfAEfaw8vUGvb/TuOg0/L7jDUM0Z8mvK0wHUhOjEc0YnhrHkzBn4DOwtnVsALAG49/g9eLTqjkl+BXZfW4GVGnMJtL9vDTlf76YiVMoOUQpEQJ0K34VFCKGv+sdAtSM58zvQI7us7Ft09B0EEIV7lvGSNm1ZFcqw0TQ0tLP1wq9z6lVeW4XVustyAFwCFAa/q26reO5zD4TC9VgCghFeEuNRImBlawkjfDH8c+0rmtgZ3noTLD4+CVylOuXX2zl58N/Efqe/q4rICXLh/UGaGgcl9FqK5jRs44CAqMQymhpao5FfUKAU3ADjbtEZSxjMIhAKsP/mdwmDDu6CgJAe62vrQ1tRl3uflh0dwQyIltaQL9w9iiP+HcrdXPYBc3db/foKncycM9JuAUd1nMqn3SnhFrLR8axRcU/Zc/g1fjv0NWfmvAQAXHxyCrYUTXO085b/RBlL1fqrwKkux5tACLBj9CwAO+IIK1ri3lx4cQjOz5kjPS1a43fhXj6UabolEIhy5+Y/cXmLVje0xh7kHPB22C3djrwIArkeeRPjTS+BVvEl9p62pKxU4crJxwxD/yXieGgUnG7d666WpTEZeqlTAq8qvR9QbK/fvk98iwGswCkvzEOg1VGYmj6YgODiYCXodP34cK1euhIaG+F4+JiYGT56IvyOqxgCTx8bmTUPhnBz5jTzrm6vrmwakKSkpKq1TNTYXALRqpdqxJ/kera2tVawdIYRIo6AXIaTeFZTkypx/NeIYRnVXPLZOfZIcV4rH4yExMREtW7ZUef2XNew1BYjHxzh3dx8AcYs9LRVSph0J+Qfjes6Vml9RWY4V+2YrXFckEkmNT1QXxNt8s91TYTvR0s4D5kbyf6C+fPlS5nwOXwuopyxqfTuMZU3z+fwaBbwA8ZhkshjoGrGmE17HYO+V3/FB78+gqaGFCn7Ng17KemZxOBy0aNZa5jIdLV0sm7ID+cXZ0NXWh55O028xZ2nSDEsny38Q+DYTCoVISUmBSCSCg4MDNDVl/xTj8XjgcrnMANAVFRXIzMxEbm4u7tyRHl+nuuvXr8PBwQG9evXCmTNnlJbPz89HRESEwjL37t1D69atWTn9eTweLl26xEwnJSUxr/fu3YshQ4bA1la1noJlZWUICQmBQCBAUVERbt26heHDh6u0rmR9QkJCZF5nDh8+jBkzZshs3PDy5UuZKSAjIyPh5+f3Tj88Je8eQz1jLJ+6C0KRuLdjVZoubU0d1jgzs4YslUo5+GGfL2BiYMHqqdHcuhWG+E9m9YZysfWoUd2m9V+EHRd+BgDoaRtgbI/ZeJQQKnPcMHm2/beSNT4aIA7IJbyKkZnSV1UbTy3F9x9uwcnb2/HgeQhMDCwwxP9D7Lvyh8zy3i5dwRe8aQhz6eFhJGc9VzkQ1dy6FQpL82Csz279Xr03TX05eH09evmMgL6OIdwdfPDb0S+VrwRxkKu6IyGb5Kb/lEXVtJiqqp4iXLJXyFfB65SmwG4IkgFGZQRCASu198huH8GrRWcUleXj96P/Y5Xt6T0cXi06yw14AcCdZ5fhYOUic1wkkUikMOBV5XHSXdZ4fYA404GiBnfVSfYWBIBdF9c0eoBSIBQgIy9Van4Fnyc3jTgAjO7xMTad/oGVIaC63ZfWon/HcfBv04+5Dl95dEzlgJeRnilWHfgEfGElfFv1wMPn7BTUkgGvqjpX9zIjDutPfsdMT+n3P7jaeUIoFOLAtT9Z5629ZQtM6DUfJgbmUtupreq9/6ob6PcBHjy/gcz8NIXlqtyMPgtA3AP340FLkFOUAQ2uJjyc/dRKkVuf/Pz84OLighcvXiAzMxPXrl1Dnz59AACHDr3pKTh8+HDWb+vqJMfrzc7ORkVFBXN/0JAkx/d98uQJ+Hy+3PuYKpGRb3qWqzI+sFAoREbGm1T3zZsr74VNCCHyUNCLEFLvqlK+VfcoPhQjus1oMj9MFfWckEUgrHkQ49ydfazpIyGb4GLbVmar4CqPk+5gUOkHUjfu0UnKHxTlF2ezxn2oT2fv7MWHfb6Qu7ygoGateNVlZ+GEVvbecLFtAxfbtqxl8gJXqnj69Cm4XC6r1R0AFPOkg2ixKRFYumtajfcFAC1tPWr9MIDD4ajVY6miogIxMTGwtLSEo+P7mSKotkQiERISElBQUIBWrVox6VO3bXsz5oqVlRUGDBgALS0tpuUnANy5cwdRUVHMtJ2dHV69eqV2HVJTU7Fnj+zektra2qzBpVWVmZnJugGVHEtMljNnzijsYSUpPj6edW5WBfmKiopgZ2endGwxoVAo9/1WefDgAfz8pFPFSgbuqtu6dSumTZum9MaekKaGy+GCqyH/N5aDpQuWT92FCn45tDS0Wd81VSlf5an+sBUAvhi9lvVdU8mvwKUHhxGVGI4WzVpjTI9Z0OBq4scpO1HB5+FZSkSNgx8X7h+ElakdsvJfMdO1xRdWsoIlBSU5cgNeABD54jb6+rIb1aga8AIAvqACGlxN/H70K+QWZcCrRWf09B6hVsCrk3tv2Fo4ITIhDDZmDghsN1StsUSvRZwAIDuQpQ51Al51YXTAx7A0sUVOQTqiEsMVpuys+jy8XbpiVMDMRrnvqEpRaaRvig6tApnf5DMGLIZztUZLIpFIaizb47e24vgt2Y2BrkeeVOk3/tGbm2Ftas8aXzCnMENujz5VqBPwkoXL4bLOuc9G/syMq9pQNtQwpWZVj8K8okzsvfIHsgpk/067cP8gLtw/iCWTNoNXXoIAr8Gws3DG3WdXkPA6RuY643rOg6ezH+JSI5lxGqsHvFRhpG8KkUgEDa4G0wh118U1+GL0Wtx+ckHqvE3LTsT286uwYPQatfelSEpmvMLl0/p/jdTsF6yAV2C7YbgRdUql7bOCtjeAMQGz4N2ya43qWtfGjh2Ln38WN/Q4dOgQ+vTpA5FIhKNHjzJlgoMVZ+GwtraGlZUVsrKyIBKJEB8fj7Zt2ypcpz506tQJOjo6TEr0R48eyfxNXaW8vBz3799npgMCFGe2AYCEhAQm84SJiQkFvQghtUJ374SQeqenrQ87Cye8ypFueX8t4gSC2o9qhFrVXml5kdQ8VVtxylpXUcCryrm7+zCup3h8qMz8V4iID8XNx2eVrlfCK2S1Rq5PysYKadasGRISEuq1Dm2ad8AHvWW3ziwsLGTlUFdXQkICEhIS0KNHD1aLtYrKcoXrBbYbKrMV7uwhP7DGEQAALU1t6OsYwtLEFkP9J9e4rjVRXl6O3bt3M9M6OjqYPLlh6/AuiIqKwt274hbRDx8+xMSJExEXx061lZWVhT179kBfXx/9+/eHpaUlMjIyWAEvADUKeCnj4+PD1E8dkte31NRUXL16Vek6hw8fxsyZinv1CoVChIeHS82veihgZGSEMWPGyAw8ZWRkICUlBa9fv1Zal4iICKkb9NJS6Yf31SUlJbHSuhDyLtFWobd5dfq6hpg79EfcfHwOzcwc4d+mr9S4Tlqa2hjUeSIGdZ7Ims/hcKCjpYd2LfxRUcnDqbCdau9fg6uBwHbDcCRkEwDAwrgZ9HUMkJKl/PdFlzb90MtnBP69/rdKv73ksTK1w6WHh2u8fnJmPO7GXkVukbhVe3TiHbV6vJkaWqJHuyEwMbBgjVM5OuBjHL25Wen62pq66NK2n8oPlhtah1Y9oK9jhJiX95Bb9GZcGMlAkYOlC7xbdlWph1/ki9uIfHEbP0zehg2nliIzPxV2Fk74aOB3Ko1JWxOJ6c+wXSItXlFpPitAte38Knw6YiXMDK1w9s4ePKhBYEMdG08vhaWxLQz0jDCh16d48vK+8pWqGR3wMY6HboWxgTn83HqpfA6YGlpCIOCzGkMKRUJWmXXHF2GI/2R0bh2kdr1UxReIH6hramiirLxEac8iEwNzaGnoILuQ/Rtjweg14HA4MDe2wfyRq8CrKMPtJ+eZQHJ1y/d+LHcfkg0fgwPnwtPZD3wBv9bB5KLSfJnzFfXqzC3KRHklj5WuNCMvFTmF6cw4laaGslNPZ+a/wrPkh2hm7ohW9u1QKajAoesbEJsaIbO8t0tXuNi2BZfLRYDnIDS3dkVlZTla2LaBpoYW+IJK3Ir5T+X3W+XIzX9gpG8GF9s2aq9b18aNG8cEvc6dO4fS0lI8ePCASfvn4OCA7t3ljw1ZxdfXFxcuXAAgHqe3MYJehoaGCAwMxMWL4pS7+/fvVxj0On36NIqKxM88zMzM0K2bdE/T6iTHIK4+BhohhKiLgl6EkHpnYdwMc4b+iD+OfYWcwgzWsuuRJxGXGoGubQc0aIssoVCovJAS9hYtmIGbq1TwedDRUj6GzaBOExESfQb6OkbgCypYN/OKPE66i3H4BCW8Qmw5u5wZT0GZkOgzMutbpX/HcXXSSrrK5rM/4uPB30vNl/dgGxAPVPvtmE34ab/iVI1V2rl0kZseZHyveXLXq03AS1JISAgr6BXoPRTxr+SPceLdspvMoJeVqR26tOmHsKdvxuz4YvSvMNQzrpN6qkuyRR4gDoKpkr6CsFUPKO3bt09OSXHQJSIiAn369MGpUw3z8NHLy6tGQa9nz57B0dERpaWl+O8/1R9EXLt2DT179pTbKCAxUfa1qUpRURGePn0KLy/22BjXr1/H8+fP5awl26lTp5CdnQ2BQABzc3Pk5spOwSvp2rVrFPQipBpbCycEB86p8focDgd+7r3g594LcamRKCorgEuzNjA1tEREwi2pcXYkCYQCJGfEMT3ShCIhftyjOLhe1YukqoHS1H5fYdOZpTIbZSnSprkvxvX8BBpcTRy7uUVqrC9VeTj74bqcB+TyDOn8IZybtUZBSQ5cbD2YlGmSfFp2g5u9N56nReHIzX/kbqt3+5HIKUhXt9oAgC/H/iaVqq62DHSN0bVtfzyMv4n84iwM7zodHA6HGYu0anxTWd8jkmkzldl8djky88UPnF/lvMSPe2fWWYq9Sn4FDodswtPkByqv8yg+FKGPz9V639XJSz2YXfga2YWvsfrfT7Fk0mbkFmUy49Ip06Z5B/i07MZKk9jSzkOq8ZYs+cXZaN+yO0QQISLhFmzMHNDcuhXuxV5jlTsTvltu0Ovi/UNMYz//Nn0xqNNExKZG4HXOS3Rp2x+62tL3YFXne05hOv44toiZH9R+FG7FnFdab8k0/Z+OWImKSh7sLV2kjhddbT308h4hN+glj42ZA6b1XyQ1X1NDE7EpihsSKlM1bvTB63+rtd6Fe/9iWNepEAj52HruJ6Rmv2At54CD7z/cAk2NNz3wc4sy8deJxcx0l7b9AEBuwGvph1tRWl4MTQ0t6OsYAgCcbdjp7wb4jUcPryFY9e8natW/U+sg2Fk4o4RXiKT0WDQzd4SZgtT79cnFxQV+fn64d+8eiouLcfbsWdy8eZNZPnbsWJWuPb169WKCXuHh4Up7h9WXGTNmsIJeH3/8Mdq0kQ4ulpaWYuXKN2OJT506VaV7ydu3bzOve/VSPE44IYQoQ0+wCCENZuag77D630+l5r/KeYmjNzfDuVnreskhLktdBL2mDfgaK/bNYs377cj/sHiC8huLLm37MTcD28+vUjno5WglHnMsNiVS5YAXIE5DVH0cmy5t+sGpmTssjZvB2tQed2OvIq8oi1k+td9XNR5TIiUrAVn5r6QGFo6OjpabWrCkpAQ6WrqwNLFFdoHyHhv+rfvIDHoN6zK1UVLXKBsY2ljfDF+O/R1rqw3yra2pg0GdJ6Jdyy4oLMmFu2N7pWN41aeqQZUlRUVF1WlrO6FQCA6HQ+MkSUhMTGQGu65vgwcPljmulSqSkpJQUlKCkyfVS5caHx/PGkfR0tISQ4cOZW6AVekxFh4ejhYtWsDQUPxwhM/nqx3wAsAaK0CVgFeVnJwcWFhYqL0/Qohybg7erOn2rt3R3lXc+l0oFCKzIA0nQrexGu/4///vKED8EFbe2DqfjlgJa1P7N2X//7uHw+FgztAfUVCSo3IAp3oKx1EBM+Hfth/iUiPh3MwdAgFf5m+n6f2/hr6uER4n3YWWpg66tOkLDQ1NtVIgd3Lvjc5txOPB2Jg5KCyrr2sI75ZdYWpoieO3tiGvKBNCkfi7t3/H8ejmMQA3o8/iXtw1hdupbliXqejoJm7AIJkC83TYLtyNlX0dH99zHto6dUQFvxx/nVjMBBEmBn2O1o7tUcIrxJOXD2BiYI7z9/+FjpYOpg/4Ruo3gqLfDA6Wqo/J+yonSWpe5IvbMse7Ute641+joCRHrXVqEvBqZt4c6bnJ0NbUQQVfOtPAx4O/h52FE37YPYOZJyvjgKzeR45WrnC0aok2zX3R3NpNHDjIiIWNmSOsq/2uB8TjQC2fugsPn4fg+C1xCmevFv4Y22M27jy7zEqdWVCai8l9v8TogI8hFApxJny31PYAYMnOKVj64VZsOP09k8K0b4dgVnaL8KeX8DwtimlQeTXiOABxT6mi0nzo6xoq7PF45dExuctkqX4dkUV8fsluSNilbT9k5qch4ZU4paF/m77o5N5b6l5JkruDt9rnaIdWgRjWlX0vdEJLD+WVZSpv417cNRSU5sLM0Eoq4AUAIohw4vZ2jO7+MUQiEQRCvtRYc2FPLkqtV2XmoO+gqaElNZ6hLPq6hlg2ZQdyCtLxp0RQTZG0rBcoKy+W6tEW4DkETkZectaqP8HBwbh37x4AYM+ePaxxrlQNXg0YMABff/01AHHDy8bSv39/dOnSBWFhYSgvL8e4ceOwf/9+eHp6MmVyc3MxY8YMvHghPnbMzMzw2Weqpd2VDAj279+/bitPCHnvUNCLEFKvyspLwOVyoamhBW1N+QO0iiDCnWeX0a+D+IdfUWk+sgpew9GqZb2kHFE36FVWXoKM7DSkJKbDQN8Q7dq1k5kOqLS8CEKhUOUHyiKRSGE+fI6IC22REQSccvA5PKaVmrG+KXS0dFFeKT1gsSwVleUQiNjBJjtLZ3hIDGg/NmA2zt3dDxGE6N9xPJpb165XQ2xqhNSN3JOnitMIpaalQE/bQKXt25g5Ysmkzawbdg2uBtwdfdSua3VOTk54+VK9lt9cDhct7TyYm1lJ+jqG0NHShY6WLj7o/RluRp+Bga4JBkukfHKwdAEsXWpc54qKCmRlZcHExIQJCgDiFHrp6emwt7eHuXnNgsqZmaoFZZXh8/nYsWMHMz1gwIB3csywugiq15dx48Yx44u1bdtWZpBTmf3799e6HtnZ2dixYwc++ugjtYKfBw4cwOjRo6Gnp4e9e5WPQePu7o7Y2NjaVJVx7NgxpWkaCQHEjQdu3boFExMT9OnTp8bXXiLG5XLRzMwRHw36FtGJd5CSFY+e3sNZD0yrgjCV/Aq8ykmClqY2mpk3V6kRjImBhdzgQZUP+3wBV3svmduzs3CCnYUTM7186i4cvL4ej5PEvWmtTe3hZOMuHg+0WrBqUtAC7L3yu9I6AkAvnxEqlZPkZOOGz0auBiAdNHJ3bI+LDw4BAAx1TcAXVkqN1ebrGoCBnSYiIy8FNmaOMnvSAMDQLlPg37YfcgrTmXHQ9HWM8MWYtUyaNB0tXXw5Vvq96usYwbdVADS4mlLBT1Vpa+mgQ6tAPHh+o0brp2a9qHXQ6+TtHWoHvABxL7VTYTulsmHIM3fYctiavxnnRigUYunuN8FTD2c/ppHcrCFL8c+ZZQAgM9tAdRN6fYq2EvcGgHhcKK8WnZWu69uqB3xb9WDN82/TF+ZG1oh6EQ49HQMM7PQBcw5xuVyFqQWX7fmINX3pwSHo6RigrLyEmSfrMzt0Y4PSusrjYtsWbZr7MoE6X9cAjOz+kZK12Lq07S8V9DLWN2cFgdo6dcTgzpOUbmuw/yQUluUhNiUCjlYtMWPgt0jOfM5KmQkAHk5+CrNcfDdxk8IUoN09B0kFX5Wlq49MuI3IBHGvnA96fwZ7yxZIy1bcax8Q3y8paygoax0rUzv09hnJBDerGOubw8+9F4QiAa5FnEAz8+YY4DdeZgrHm4/P4CbOYJzWp/B06Si1vL6MGjUK33zzDSorK1kBq3bt2snsJSWLs7MzOnXqhLt37yI+Ph6xsbGsjCOyvH79GmPHjpWaL5ldYceOHTh7lj1Ugq2tLQ4flp+2dOvWrQgKCkJ6ejqSk5MREBCAbt26oUWLFsjOzsaNGzeY1OGamprYuXOnSmP7JiQk4Nkz8XORdu3aKX1/hBCiDAW9CCH1auWBuSqXrbrRTs1+gZ0XfkF5ZRlMDMzxybAV0NNRLRCiKlkPpZ8mP4CrewsY6L5JKycSiXAsdAsi4m/Bjt8RmhDfuMfEP0I6ZKeyK68sU7m+sakRgIgDA5EVuCItlHKzIOBUAACMBQ4wFTq/qTP4iE64C1/XADhYuSoMeEkO7g4ARWX50Pn/BxXaQkMYCx0QH5MM12beMDQQB0gcrV0xa4h0SkJFuByuVD7+KkkZsejuOQgAwKsow/6rf0BQJDsHfJX9FzagWENxLy8OOAjyHc2MHfLD5O0IiTqNrILX8HPrqbDVoCrBiKqH8GFhYay84rJUH8NtSOfJ2HVpDfKLs5l5AZ6D0cd3DDPdprkv2jSvu15TOTk5OHaM3Vq1a9eu8PDwQHp6Os6cOcPUc8SIEbC0VPw/kMXIyKhO6lo9teX58+ffySCCZAvO+qKjowMnJyfExcVBQ0MDPXv2hI6ODs6dk99i3NLSkgl4AUD79u1lBr3s7OzQr18/aGlpYd++fSqNeVVl2rRpuHfvntJzp8r9+/fh7a3eQ07Jwb8VCQoKgouLC3JycpCdna18hf8XEBCA7OxsPH36VK161TeRSASBQECpRpuwtLQ01jlYUFDAOl4//PBD6OrKbwAEiP/P2dnZ0NLSUukh0ftEU0OL1QNMFi1NbTjZuKm97e8m/sPqldKhVQ8M6jRJapwyVQUHzoVPy24o5hXC09lPbmMod0cfzBj4Dc6E70ZrR184WrXEjajTEImEaOvUkQlKTen3PxjqmdSoLvIaFlib2sHD2Q85hRnwcPJDd89BSEx/imsRx5FXnI3RAR/D1U7cel+Vz9TKxBZWJrasHmCq1k+DU/vr2ohu02FhbIOLDw6hQ6seGNZlGuLSIpkgnDxONm4Y4v9hrfb9KuelSikCB3eeBA8nPzxOugtdbX242nniasQxuQGvz0b+jBO3tuFlpnhMUJ+W3VgBL0AcPFo+dRcTDJK8B3GwdMHYHrNx+P/Hvmvt2J41TtRQ/ylo3bw98oqy4GDlAg1u3X+/uDl4yw1mfjToW6mgnSKSAa/6MKDjeNhaOMHTuTMq+eVyx65SRIOrgeVTdyEuNRJJ6bHo6BYIUyMrnLy9Aw+fh6C9a3cM66La+9XgamJSEDtDRItmrTG86zScv3cA5ZU8jO0xG+1cuijdVit7LzxPk33v2r/jOPTrEIzM/DT8ffJbleomaf/VdVg07i8kvI5BdsFr1rh11X03UX7KVWUC2w2DlqY27sddh59bL3TzHMha3ttnJAAoPRer0ik2FAsLC/Tu3ZtJT1hF3RSFkyZNYlKTHzt2DIsXK+75VlFRofT3eGZmplTjxoKCAoXr2Nvb49SpU5gxYwaio6MhEokQGhqK0FB2ql9LS0usX78egYGBCrdX5fjxNwHNSZOUB4UJIUQZTn5+vqixK0HeHzweDykpKXB0dFR600/efjmFGfjj2Fcql+/mMRAD/MbjxK3tTEtNLoeLoV2msAborgulpaVSY+zkcRNh5WCCaf0Xoay8BLGpEcgtysS1iBPQEZrARsBOh5CsJXsMhy5t+2FQp4kyl0kSiUTi3PJ5xjAU2QAA+ODhteZDcKEFe770wLBlnFxkaT6Bu6MPYlMipJZ3cu+N5tatoKWpgwPX/pRazhFxYc/vBO7/t3mwtrXA8CGjkJaWhsjISOjq6sLf3x/6+voAgKiEOzh8802LyWn9v4aLbRvwBZXgcjTA5XKx9b+f8DIjTmpfc4f+CNv/b/l87s4+hD29iOaVigfqzecmoVAjVeayTu69EeA1GADUvgkVCoWI+D/2zju6jSpt48+oy73XuMe9xE7vvZPeG6QRWFhaWGCB3aUu7ALfLr0sEBIgIaQTICGE9EJ6cRI71YntOO7dltU13x9CE8kzI41kOcW5v3N8jjRz750rWRrN3Od9n/f0aVy7ds2unZlUKsWCBQsAmG8Uvv7a/sKNv78//Pz80KdPH3h63lxkoGkaNE27bCEnFJqmsWbNGqZIsDWLFi3C7t27baL5IiMjMXbsWN7xjEYjvvrqK9b25ORkDBw4kKOHc3DZ93Uk0au5uRlXr17FkSNH2v1Y8+fPh0wmQ2NjI6RSKZTKm9H3x44dw+nTp1l9pk+fzlpELygosLEWHDVqFKKiophF0rKyMvz888+C52X5f/LN4VbRrVs3xpKztRDhiAULFkAqlXJ+Xi372ouioiKmVgJgXhBRKBT47bffUFZmDgjw8PBAt27dEB8fD5nM/ZnQBoPZIo6Ia8LR6/VYv349mpub7bbz8vLC7NmzWds1Gg2KiopQV1eHs2dvLkr26NED2dnZ7p4ugWCDRqfmzeDqCGh0LXjjO9vacy/M/hjnrh2BVCJHl4S+MJmMuHj9NPRGHcICohHmbz8L3XJP6xvohRMFe/C7g9pQUcGdManfIpY9XrO6Af/7+TXUq24GZkzu9yBSonOYhXmtXoP8ouOQSuRIicrhrOMmFK1eg00Hv0Re4TFM6LMAPZLvjJo5Z68daVOGlivMGvI4VOoG/PSHxeIDI55BYuStt767VRRWXMSyX95kbbcWqSvrb+DDH150+Ri9UobhzNXDUOvY4mTniAw8MOKZW2Jtvu3Yarv12v4263+3fC1q06ZNWLjwptgpFouRl5eHsLAwwWNoNBpkZGSguroanTp1wpkzZ+zeaxYVFTkdWAYAUVFRNtcifOh0OmzYsAEbNmzAhQsXUFlZCV9fX8TGxmL8+PGYO3euYFtwmqaRk5ODwsJC+Pj4ID8/38a5hEAgEFyB3M0SCIR248C5LY4bWXEw7xcMzBpnY6dgok1oaYeoPr66UlfL8qHVq/HF1n+iquFmppQE7EjfTvre0FKNqBFfgom6WUcit+CQXdGLpml8te3fKKy4ANBANH3T4kECBaIMfaED98KZkg4AaODi9dOgKApzhz6F7SfWwWDUY8agRxAZFAcAuMITyedBBzGCFwBUltVAp9Ph119/Zd4To9GIESNGAAASI7IwKHkqmk01SInORny42YLBunDx6O6z8L8tr9kc5/7hTzOCFwAcv7yH9/2wRk778O4b3WO2y1aXRUVFOHHCcVHxmJibc5bJZFi0aBGnCGShrq4OdXV1MBgMGD16NLP9VtWrUqvVnIIXYK6RZi14AebFf3tYFrtbo9PpXJugAJyxA72T0Wg0WL16dbseQywWo3PnzkhPT2fEDuvMLQvx8fGcghNX1kh8fDwkEgmqqqoQExOD4OBgm/3O3IwnJd3MBEhPT78toldwcDC6dOmCuLg4ZltEBH+9jNb4+Pgwotbs2bNZ/9OmpqZ2s6orLi62EbwAYO3atax2LS0t2L9/P/bv34/FixdDr9dDJpO55Zxz4cIF7N+/H1KpFP3790fnzm2zuXWG6upqFBcXw8/PD7Gxscx5oaWlBWfPnoVCoUBaWlq7io6uUF5ejp9+cmwbBpiF8cbGRs7vbVFREctW99ixY4iKiiK15AjtSkcWvABAIfPAxL4Lsfl3s73ynKFPwkPuhZ4pwwCYhaDWNXoB2+AtLrR6NbYd/xGXS8/YPf5zM96Ht4cf5z4vpS+WTnsHdU1V8PcK5rwekksVdrMbnUEuVWDWYH4bvNtFZlwv0LSJyUjjY+bgP0MiliK34HfGPlQofxr3CnOfZOF6VQGy4vugT+oIdAoWXhfubiQ2NBmLR7+Ab3e8C51BgwUjn0NCRLpNm2Bf/uulfumjUVF3A1dK+cWQxMgsZMT1QkxIEl76eoHNvvkjn+Xu1A70ShnOK3qNSHccmNoeTJ48GZMnT27TGAqFAo888ghef/11lJSUYOvWrRg3bhxv+5iYGNTX17fpmPaQyWSYPXs2ZzCPs+zYsQOFhYUAzAF0RPAiEAjugIheBAKh3aio487Yscd/1j2NqJDOaFLXM9skIrEbZ2XG3iL+V9v+bSN4AeaaY60RQQIlHQAfUyfUiwuZ7S3amyKEyWTCgXNbcb74JOIj0jCkyyS8v+mvVvZ33IuUMti70KPMM6JpXCrJxYKRz7JupiU84pCIZi8WXrx40UYEtFxwAmbxJiYo1W52ZmRQPHqlDMORCzsR4B2C2UOfYEXIyiQK6PWOhRMlHQBPUwhUInYNKb1RZ1f0ommamXNrDh486PDYAFhZE2KxGP3792fZNbTm+vXrgsZ3N3ziLWCu5cXXRyzm/k7xiV6txTN30tzczLkAfLfx7bfftsu4iYmJaGpqQnp6OuLjhdV8s846tBAeHs7ZlqIoxMTE2Ai+rfdziT+t8fLyQk5ODvPcw8OjTfW0LBlj9fX1dusKWJOeno6+ffuytlMUhZSUFKZOgD169uzJPPby8oJUKoVer2e2tafo1dr2RgjLli1jHs+bN88m489ZVCoVU0Bcr9dj9+7d8PHxQUhIiMtj2oOmaZSWlqKgoEDw5+To0aMYMmSIQzGutLTUpkZFamoq+vd3z6KxNTqdTrDgZWHNmjXw8vLCrFmzmN8rmqZ560hu3Lixzf9bAuFep3vSYF7XiLqmSgzpMgm7c3+w2f7JTy/htfkrOK8rW7TNWHP0P7zHG9FtBgb+4U7gCBElQqBPqKC2HZms+D7w9wrG51tfZ+2LC0vF0OxJiA1LAWC2aRyjmo1l2/6F2qbKP7Z1xYXrJznHHpYzhSV4AUBUcAJT/+xeIDYsBf+Yx28vSFEUnp76fzh2aTekYhn6pI207IFCpnRoRWldV/m1+StQWlOIAO8Qt5cpcIS/dzCemvI2thxZCbFIwnwu5g9/DrTa/Rnyt5KHH34Yn376Kaqrq/H+++/bFb3uJt577z0AgK+vLx5//PHbOxkCgdBhIKIXgUBoNxQy5y9wdQYtrpba1phpD3/50tJS1jZPUzCaxDdQWlPI0YPfCdbLFGYjenkr/ZjHF66fxG8nzQu2JdUFuFqaZ1PvieIRvexBQQQaZrHj6MVduHTjDJZOeccmOlQq5rugZ78OIfYFdudDURjX+wGM7TUPFNgZTkaTESpNIyQQtmCX4NMDZ5rZWYL2/NcvXLiA48ePAwC6d++OlJQUm/1qtVrQsS22jtbEx8c7FL0A8+Inn9UYTdMoKSmBTqdDbGwsr+jkLCUl/MIyX/2yGzduIDo6mnMfn+jljkwsPn/4NWvWoH///oILOd+JWIQCd5OWloZ+/fq51LdTp042nw9X7E0seHl5scazZuLEiQgICGDZ4Q0YMACpqakQiUQIDAwETdOoqKhwKBJYi2d+fn6YOXMm1qxZY6eHmYyMDLtjtha9KIoCTdPo1asXdDodQkJCWN8Na8ELALZv346FCxfi1KlTTCZb7969kZqa6pId4OnTp3Hs2DGn+3GxcuVKl+1Cm5ubOYXNvXv3chZBbysmkwmbN292qtaahd27dyMmJoY342vr1q2srNbz588jIyODyXZUqVQ4cOAAiouLkZ2djR492HbCjhBigctHc3MzvvzyS2RmZqJnz54OI7E3b96MWbNmuXQsAoFgH5lUgT1nuGsQrdz5Lu4f/rTNNhNtwrub/mJ3zF5/ZJERnCMqpDMTSGchzD8ai0Y/z2rr4xmAxye9iaqGMgT7htu4UABAY0sdTlzai/jwNJfq/N2r+HsHY2Q37lpTIpEIj054HZ/8+A/Wvta1xyiKshEaDQYD6urq4O/vf0vskwN9QvHACNvvqcWW9G7Gy8sLL774Ip5++mkcO3YMO3fuxLBhd/f55uDBg0yA6jPPPEPqmRIIBLdBRC8CgdBuRIV0xuUb9i0/uKBBo2/6aNAmE4wmA0L9O7l9blxRmzqK30aRK9PLgqjVqbRJXY8V29/GgpHPYd9Zq1o4NFBXqUKAKRFqUS3UohrwZXrZnbuV6AUA9c3VKCg9h8ROWcw2T4U3z+tgCyEqlXvsI2nahOtVV9GibcblkjM4V3QUw3OmoaAs7495C3ut9XUNEEtkMFLCLPU0Go2N6HDgwAHExsZCoVDgwoULOHTokODXwJXtIpcLK2JfVVWFyMhIzn1Hjx7FmTM3vwvuqAtkKRrMx549ezi3FxQUsBb2aZrG5cuXeW8E+QQ0Z7CXZXPgwAEkJibelTWEtFqtoAyi8PBwDBw4EEqlEmKxGNeuXbOppWWNp6cnwsLC0L17d5fnFRMTA4VCgcbGRsTHx6NTp7adR3v16sUregUHB3OeUymKsrFLpChKkF1icnKyzXMfHx9MmjQJP/zwA2+f/v37280Y9PLyQpcuXZCbmwuxWIxBgwYhIcFxdLdMJmNlBi9fvtzm+eHDh3H48GH069cPaWlpDse0cOPGDbcJXha++OILjBs3jjezDzBne2o0Gnh4eICiKFy9ehU7d+7kbFtfXw+apt1u13r58mWXBC8LjY2N8PPzQ319PVOkPSkpyW79uc2bN+P+++8HAHz33XfM9tOnT9tYcfbs2dOuSKzX61FbW4sff/zR5flbOHv2LNRqNa5cuWK3XVNTE2pra1lZhiaTCRcuXEB9fT2SkpIQFORcvUsCgQDsyd3MuAW05lJJLv6xYj7zPCE8HfOGL8WgzAnYe5Z9DlDKPbF0yjuQS0ntalcZ1/sBdEnoh/PFJ9C180AE+fJfN0jEUoQHcAdy+Xj4Y0j2pHaa5b1LeEA0Uwessr4U16uuICq4M0L8+K0RrWurisVizJo1izPQkCCMBQsW4Ouvv0Zubi5efvllDBky5K62in/11VcBmK////SnP93m2RAIhI7E3be6RCAQ7miulZ3H9hNrYaKNKK2xtepJ7pQNP69AJnrP3zsYdU1sCzal3BMVddchkygQHdKZsbJwJ+5YxLdm5uDHsGbPR8zzgtI87Dq9CTeqb9rCeZnCEGAyWzJ5GUNRhfPQUtzZL/aQ0kpoqVbZByfX2Yhefl5B6ByRgSul52za0RS/eNdWjCYjvvzlDZttPx22joJnL5pqqHooaD/W9mj0RjF9BEZKCwDomzaK97gbN260eU7TNBoaGiAWi3Ho0CHe7CULoaGhqK+vR3Z2Nq9tWZ8+fRyKZ/asBq0FLwBYsWIFFi5c2CaRp6amxqV+VVVVMBgMqKysRFNTE2JiYnD27FmH9ZfaY+HbmpaWlrvG5tBkMsFgMEAmk6G4uNhhey4xJCEhgVP0mjZtGvz9/ds8R6lUij59+ritULc9Sz9nPxe+vr68mX/dunWDtzdbtA8ODsaUKVNw6NAhyOVy5OTkwNPT0ynLt549eyIjIwNisViwmJ2YmIi8vDxBbS2RqkIz9ISO6yw///wz5s6dy1pQMhgMNoKdWCxGQEAArxWqhYaGBpejbpuamlBeXo6QkBD4+voy28+fP+/SeBZan/cB4NKlS3b76HQ6bN682aEAfPToUWi1Whury+rqatTX1+PixYucmeJcDBs2DEFBQfDw8GAJpdY4Erws/PTTT5g/f77NtjNnzjDC6fnz5zFr1ixOe1MCgcDPyG4zIKJEOHF5n8O2BWV5ePXbB9E9cYjN9sTILMwbvhQi6u5deL6TuJNtB7VaLa5cuQKFQoH4+PhbUsP3TiXEL8Ku2AWYA0Usghdgvl9avXo1Fi9e3N7T67CIRCLs3bv3dk/DbbSuZ0sgEAjugoheBALBbRhNRqze8yHUWu7MIZlUjrE95yHUPwot2mZ0TxqMf3/PLqas1qpQUGpeDDxffAK/HjfbWs0a/BjSY523IOKcK4dA4UWHohaXeXrwi0WUiIIPR4Hq3ad/sB3fZBt5H2xMRbn4tIOZch6RtaVLfB/WtjlDn8S/v38MOoOW2caV6eUuZBJhi8gMFNAjsz/OnjnH2mU0mBCJHjCJ9PDyU2BIF+7Cvw0NDZyZagaDAeXl5Q4Fr5CQEEyYMMHhVIXUtOETUvnEsIKCAlZGizOUlZW51K+hocFmAbZ1zSJ7/VovfDc3N6OyshLBwcGcQoU1jkQ6e3X23EldXR327dsHtVqNrl27IinJOcubsrIy/PLLLzAajUhISHAYWenv78/7f1YqlSzrTXcIXu1FTEwMq+7QtGnTnB7Hy8uLJXpJpVLMnDnTrogVGBjY5toFzkYW9+zZ02lxKj8/H2VlZairq2O2zZgxw0b0AcBbw4kPhUIBjUYjqO3WrVtZ/5vWwovRaHQoeAHAunXrsHjxYohEIjQ2NqK0tBQhISEOa5s1NDTghx9+YL7bEydOREhICGiaRmNjo6DX4W6qq6sFZZjl5uaiqakJQ4cOxZdffunUMUJCQhAbG4vY2Fjm/DB9+nTBten4sD5H0jSNPXv22AhmJpMJ+fn5Tlk1mkwmiEQimEwmFBQUgKIoxMfH39UR4wSCs3gpfTGp32JM6rcYaq0Kb65+1GGf45d3M48jA+NYNmqEjolGo7Gp4VpeXu6yDfW9QEVFBWdWtMlkgkqlIkEaBAKBQGhXiOhFIBDcRqOqllfwMu+vg0gkQo/kIbxt7PH9no/w7PR34eNpf6HNEUaTEWptC+c+hckfGlEda7s9e0NPT0/O4sitkYF9YR9mzHbYrzUisOtBdYnvy9omlchwX6/7semg9YJd+2V6OYKibcU6sUiM5KQUTtHLgsgkRUutEUWFxSzhoLCwEL/99htnv9LSUrv2XhZaWrg/B67AJ3rxCUqXL19uk+h18iR3sW5nESJ4cbWrra3F5s2bGWExODgYEyZMYC2WVlRUYOfOnQ5tNDdt2uRyPSJnOHz4MCorzUXP9+7di9zcXPj4+MDLywtdu3a1K7rQNG1jn1ZQUODweFOmTOFdQA4NDUVhYaFzL+A20rt3bxuhZsqUKS6JdAEBAayaS9nZ2U5lbd0qXM3GtBa8AGDt2rUYO3YsY4Ha1NRkt/+4ceNsPmvz589nagbq9XqsWLHCqeO3VWRatmwZ0tLScPnyZeZckJWVhS5dukChUKCpqQk0TcPHxwcNDQ2or69HXl6ejVCzefNmjBw5EjU1NdBqtXyHumO4evWqIFHQgkKhYOwTW+Pn54cHH3xQsIA2efJkbNq0ibXdIlLt3LkT165dY+0/ffo0p+jV1NSE3bt3o6KiAsOHD4e/vz+vCLd7983F/NGjRyMqKkrQnAmEjoBS7ompAx7Chv2f223nrfRDdtQQZCZ1Q3gQ+Y50REwmEyjqZq1iLivg/Px89OnThwQKcKDVau3aAO/atQvjx4+/hTMiEAgEwr0GVV9ff/tWQAkszp49a9ci625Hp9OhoqICoaGhzOINoePQpK3D9vMrePdnhPdHcqjtYkxVcwn2XREe/ZwZMRBJId1cnSIAoL6lEsfPH4CviX2T2igqQb24kLVdYfJDiDGDczy5XI6srCwUVOfidAl3jR4xLUekwT1ZalXi83/UA7vJlC5Pcdpr0LQJB69uRkVTIQBAaQpEsDHV4TG6d+8OiqKc/s5uOP0u7z6ZyRthxpt1UkQiEbp16ya4po31Ql59fT0uX+bLyjNny/j5+XEuCloTFRUlqMZQQ0ODQ+us+Ph4BAYGsrZrtVqWvaEFZyLyW3P+/Hk0Nze73N9ZkpOTbewHL126xMrWUSqVyMi4+T1pbm52ysbM3vtRW1vLCEQxMTGc77UQ7H3e/P390blzZ979Qj4HrbH3mlpaWmyyiCIjIxERYd8mRgjt/VvbVqtLrVaL8+fPM+KJt7c3kpOT71iLIFf+7/ZITEwERVG8Y6alpcHT0xN6vR46nQ5KpZK1oGYwGHDq1Cm7x4mNjUVzczPq6uo69LXlnYDQ3xKTyYQTJ07YbWM5D+h0OuTm5rL2c2VcWsN1zjl+/DhvzSJHdOnShVyz3wUYjUbU1dVBKpWyskoJzrP9/Ndo0tZy7vOS+0Ep8UGIJBHxkSnk+9HBoGkax48fZ56LxWIEBQWhoqKCs31YWBgiIiIgFrODEu9lKisrHWa0+/v7Iz4+HpcuXUJTUxPCw8PbXIPWHvfCWpRYLEZmZubtngaBQCDcERDR6w4jISHB5TotBMLtJiDMG3OfH8q7//v/24OqEnYdl+RunTB4ehZkCqnDYxzach7Hf2vb4mNEfAAW//l++JjYF9VNolLUia+ytstNvgg18l9AfvLJJ6hprMD8f4zg3K80BSDYmMa5z1lqxJegElXabPvwqc38HSjg8XcnAgA8TEEIMjqukfbOO+8w2TDO8Ph7E3n3yU0+CDXerDumVqvx0ksvYcmSJYIs5p599lkAQEpKiiAf+IKCAiQk2K8HsHr1akEZUwqFAi+//LLdrI/8/HzOui2hoaF45plnWNvr6+vxxhtvsLYL5fXXX3dbvSYhLF++HPn5+czzd955h7ft5s2boVarMWvWLKeOYfkft0YkEuHvf/+7jYXiCy+84NC+0hqZTIY5c+YgPT3dbrvi4mJs3ryZs1aXvdfMxbvvvuuw/k96ejq6deuG0tJS7N69+54RJ6RSKYKDg1FXV8eyeLzTEIlEeOutt27Jsf7+9787lQVFURRomsaECRMwYMCANh//3XffhYeHBx5++OE2jyWUkpIS7N69GyEhITh16hRqamqQmpqKsLAwGI1GKJVKaDQawdaW1dXVzP+rX79+mDRpUjvO3gzfuYuPkSNHYsQI9vXCqVOn8N133wEw/2/ffvttp+fS+tw4btw4DBo0yOlxrHH29REcExgYCIqiBNltOoKiKDz99NOM8Lp161abjD2C88SkhmDCw2zrcAtXckvxy3JhQVt3E87Y6HZUFi5cyKrDKoQ33ngD9fX17p/QXcrEiRPRv39/l/oKvT8jsAkMDBTkREEgEAj3AkT0usMgmV6Euxl7WT4AfzbSqZJduFrNjmbmIsY/DQGe4TDSBsQGZEAqdv5z1KCuxon8g/A2sTMqmkRlqBOzLxQdiV4ikQgp6UnYdoHbusjbGAl/k2MLRCHUi4rQKL5us21q9lLe9jRN44czH8JEG+FhCkaQ0bGlXmxsLIKDg53+zuaV/Y4LFUc497XOlpNIJMjJyYFGo8HZs2cdjm2JXj9z5ozbrLGysrIglwurRVZWVoaSkhLe/X5+fkhMTGRtt5ft5GoEfWNjIy5evMja7uXl1W7ZX9aZbEajsV1uRi0ZhhYaGhpQV2e2RW0dYSs0s8JCRUUFp5DFhVwuR2ZmJut8JSQrMSIigrGwu12Q31r30/p7bDlHAuZzbE1NjcPMUnsEBAQ4FOntoVKpbERpZ5HL5UhLS2OE/ZMnT96y61Eh32UhGVIWEhISmHpjNE2joKCAZfdojZ+fX5sWKrOzsyGVOg7asaZ1JoGF1r8JQjOhrcnIyIBSqRSUDSiUnJwcl60+CWwuXLjAWJxKJBJkZ2e3KdO1rq7Opr6bJZPeFUwmExobGxnh1M/P757931+tPoNTJTvhowjCoM7TIZMoQNMmGGkjTAb6jvudrampwdWrVxEREYGIiAjBnymj0QiVSmVzXZmZmXlLA6vuFNp63myLg0NHo62OFJbfMndyL1wfk0wvAoFAuMm9eQV7B9PRf6A0Gg2uX7+OqKioe/JCuqOz4bT9/Tk5OZzby/XnBYteRXX5KKozL+zFxcQjO6mnM1MEYF5sOn/lDMARyEjRrnmym0wm+Hpx1LahgShDX1Bwn9e7nynGRvTyVPggOzvbbp+MzM+w/Nd/o7bCfh0ZCxEREUhPT3f6O5uZlYFXvmGLXplxvaAqlsNgvFn3SiqVMvMWInplZmbi2rVrbq0FY6lHI4Ts7GyoVCps3bqVc4E0MDCQeT0VFRW4ePEifH19mcVXLnJzczF9+nT4+fk5Ne/t27eztsnlckyePNmmwLY7qa2txbBhwwAIq2XliM6dO9ss0lm2WbK5ysvL7S74Xr9+HaNHjxZ8vLVr1wpuq9VqkZCQYGPn2NzcLGgBOjExUVDmYntCfmvbhz59+uDGjRvw8PBAUFAQa7+QWlt8xMbGOjyP24OmaZdFr6ysLPTq1ctmW1JSElatWuXyfJxh6NChghafmpqaOC0hIyIimIzKjIwM9OrVy8YOMicnB0ajEV999RWr77x58yCXy3Ht2jVcvHiRVWvOEVlZWS4vcsbExGDDhg3M8549eyI5OdnmO+uM2GdBLpcjOjraZuy24uHh4VLmw52KVqtFeXk5/P39bc7zt4Kmpiab3xKDwQAvLy/OoBl7aDQatLS0wMfHBz/88IPNPpPJhKysLLt1hgoKCrBr1y4olUoMGzYM4eHhMBqN2LhxI+saZ86cOfD0ZNel7ehkIxtT8ADnPr7fWbVaDYlE4rQQ7oiWlhacPXsWBoMB6enprOvGgwcP4upVs1NFaWkpSktLMXz4cMTF2Q+427t3L+d5NT8/H4sWLXLb/O8GaJoWXHeRj6KiIkycyO96cS/R2p536NCh2LWLuwwAF5WVlW5/L8n1MYFAINxbENGLQCC4BVdrRQCAWOzajWF5rbCsjdZUN5Yj0DsM9RoVax8F7qhIvu3WcNmBKGh/twpeFqQiBfQm8/G6dnZsaSWVyPDQfS/h/PnzOHDggMP2rkb4i0USSMRSGIx6m+1je87DpuLNMFgpjdbilVwudyhmbdmyhddP31WcXZTw9PTEtGnT0NTUhAsXLtjc0JlMZkFPpVLhp59+EvydWLduHR588EGbiFyj0YjKykp4enpyLshxeeTfd9997XoDV19fj/r6evj5+Tl108pHZmYmS/Q6cuQIhg8fDgD46aef2nwMCzdu3GDVH3OEpd6UBaGRv/dqRPy9gFgsRnR0NO9+qVQKpVLpkl2jtXWnK1AUhWnTpmH9+vWC2k+dOhWXL19GYGAg4uPjWfs9PDwwZ84cxmqvvVi4cKHg70y/fv1QXl6OxsZGAOaIeqFCoVgsxoMPPoi6ujqUl5cDAOLi4pgo8oSEBMTHx+PChQsOfyPHjh2L4OBgSCQSu6KCIwICArBkyRIANxfiWpOTk+O06HXixAmn+zjiypUrHUb0KikpwS+//MI89/b2xtixY2+Z+PX999+ztu3ZswedO3cGRVHMtQTfZ4umaaxdu5b5HvBx+vRp5OTkcGb7FBcXM7/jarUaP//8MwYNGoQDBw5wXv999913rOuUuwGj0Qiapm/Z73Jubi6OHj3KPM/JyUG3bt1cft9MJhMKCgqwZ88em+35+fmscydX0MOOHTuwaNEi3lpTfIEEgPm902g095Qw0FbBCzALNdXV1ZyBMfcSlpqk1gQGBmLJkiX44osvBI1RWVkJk8nUpt9ZAoFAINzbkJUZAoHgFqoaylzuG+wb7lI/inLtIvj73R/CWO0JT4Sw9smlSsBF/Y6maUQFd8b1qpsL+QFG1+2q7DFv2NO4VHoKgT6h6JYovFaHZTHFEUeOHEFWVpbjhhw8N+N9vLn6UeZ5clQ2vJQ+rJtui1UeAKSmpuL06dN2x3W34JWRkeFS0WmKouDj48NaRLGIXJcuXXJaBK6urmas0vR6PVauXMlYC40cORIxMTEOx7BkSnTt2rXN1oN8dl979uzB0KH8dfucwfr/b8FiDyf0cyrkZrj1AqdQrl69ij179qC2thbe3t6MFZUjIiLYtqmEe4dp06Zh06ZNaG5uRmBgIJRKpV1bVAu+vr5tPra/v78goWrcuHEICAhgZXe1xtPTEzNnzsSaNWvaPDcuBg8e7NRitEQiwcyZM5nzq7MLyRRFISAggDf7lqIopKamori4mNcK1SJS3SooisKkSZNYmTzuxpHFoyu/vxqNBps3b4ZSqUSPHj0QHu7atZ67OXjwoM3zpqYm5jM+ZMgQdO7cud2ObS+4p/WC++jRoxEVFcVqd/HiRYeCF2AWPz08PJCSwq7jyhW4snfvXrvjnTp1Cl27dnV43LZiEXoAsxgtEolQVFRkk+E+c+ZMhyLllStXmLpmycnJGDhwYPtNGmY7ZmvBCzC/ZxUVFbjvvvtcGvPcuXM4coTbMnzFihVYvHgxKIriFMwt5OXl8V7Pc9lkW3PkyBF07twZMpmMuUbtqDhrcSuRSHjrym7atMlpkZim6TaLygaDAdeuXYNEIkFsbOxtE6lNJhNncJ6HhwcAYNGiRZyZ11zk5+cjIyPDcUMCgUAgEDjo0KJXcXEx/ve//2H79u24ceMGZDIZ4uLiMHnyZDz44IPMD6872LNnD9asWYPDhw+joqICEokEwcHBSE9Px6BBgzBz5kx4eXm57XgEwp1GbsFBx414yIjtiQ37P3eqT3x4GgJ9Ql06XmX9DQSBvQgAAMG+nVDReA5GU+tIV8c3DnV1dTaCl7lX26PTkpOTWTemYf5RiI90XJurNVw3IXy0tLS4FF2nlHvi5fu/xOk/PhPZCf0AsLMBretNJCYmOhS93Enfvn3bHLXe+r2xCDWuFKUvKSlBcHAw1Go1Vq5cabNv+/btNgutfIKQpTZZt27d2iR6jRs3DiEhIThx4gTLmqSqqsotC+CdOnWyezNeViZMRF+2bBmGDh1qtxYSV90cIVh/HoUKXllZWfdUVDSBjUKhwKxZs2A0GiEWi0FRFL755huHmawhIewgDFewZKPyZXwlJSU5JT74+Pg4LXx17doVUqkU165dg4+PD/r164eKigro9Xp4e3ujsLAQISEhgsR8Ltp7Ia9bt26cope/P4eF8S3AXsZA//79ce3aNadtGa0ZPnw4YmJioNfrIZPJoNfr8fXXX7PaWQcZFBcX4/Tp01AoFOjduzdLgDh06BDOnTsHwFyD8ueff8a8efPcXp+Fj7y8PPz+++/M8wULFoCmaZSWltoVjHbv3g2FQoFOnTq5fGy9Xo/a2lr4+/uzbDudEQ+3bduGSZMmISgoCCqVCp6enqirq8P+/fsFj7F//36EhobC19eX+d+ZTCZWJrMQTpw40a6iV2FhIX777TebbXv27MH999/PsnRes2YNS4C2Fg1MJhMjeAFmcSc1NbVdhZuNGzdybi8tLcXGjRsxceJEpwOt7IlSNE3jxo0bCAsLw7Zt23jbFRcXIysrC4WFhTh8+DCampogk8ng5+eHyspKu8e/dOkSkwlm+S3oiFRWVmLz5s1O9ZkyZQquXr3Ke4156NAhpl6lPVcJjUaD7777jsmwjIyMxI0bNxAYGIgJEyYIDgzR6XQ25+2UlBQMGODYCcTdmEwmLF++nHWvYm356cz34NChQ8jIyIBGo0FNTQ2CgoIE12ImEAgEAqHDil6//PILHn74YZsbm5aWFpw6dQqnTp3CN998g7Vr13JaujhDfX09Hn30UWzdupW1r7GxEQUFBfjxxx/Ro0cPl7MmCIS7gX1nf7a7PzqEP3LWaDIiwDsEtU2VkIikMJgc34x7yL3RO3WE0/NsVlsszrgXzeqqGvDEzH+hoaUOV8vysSd3MzxMQQgycotk1nAtIrhD9EpISGDd+DqbSdTS0gKJROJUQeHKykqEhYU5dRwLErEU3ZMG22xrPWdr0cgdQQhCbcVycnKQnp7e5uPxiV6uWH1evXoVOTk5zCJha1paWpj3iM+mz5FVY2ZmJvR6PbRaLUpKSngXvcLCwpiMh9aiV1uJjo6GTCZjauD4+PjY/E5HRkbCZDJx/qbycfDgQcTFxTH/D5qmUVBQgKqqKkRHR6Oqqsqtr8EePXs6X2OQ0PGgKMpmoWrevHnYsWMHNBoN56J3enq6W4Ucf39/zJo1C1u3bmW+XxKJBCNGjHBpMd/Hx4dVgy8uLg7du3dn6srU19fj+vXrCAwMZLIdra97rTNW7vSMgaCgIOTk5LAsTZ2pIehOKIrC8OHDsWPHDta+1NRU6PV6QaKXxQ7N2lrKy8sLMTExEIlEzEKiTCbjrL2ybNkyzJ8/nyWIlZaWYv78+cxnuLm5mfO3zBLQsWDBAkilUrdkNnBx7NgxVhCNM7X2Tpw44bLoVVVVha1bt0Kn00GhUGD8+PE2tZeE1IW0xh0ZfuvXr4efnx/Gjx8PhULhUmCOhSNHjuDMmTMAgDFjxti8TxqNxqamaE5ODrp37w6dTgepVGr3f20ymViClwW+OqXNzc1Mts3q1asBmM8zw4cP57y+yc3NZeyT2wO+rB8AqKmpwffff4+5c+cKHo+maYfZR3v37nVo8VpWVsayk9PpdA4Fr9Y0NjZi/fr10Ov1SE9PR1paGvbv34/q6mp069atzWsqlnlZ3BKSkpIglUrx22+/obi4GGKxGLNmzWrT/YLl+txy7rF8JvkEr/vvvx+FhYWoqKiwsYGUy+Xw8vJCTk4OunTpgmXLlrH65uXlIS8vD56enpg6dSqvUPPTTz/ZWIpazuU1NTVYvny54Ozi1uflCxcuoFu3brzvl8lksnkP3EVxcTFncJ5SqbQ5VkZGBut3IjU1FefPn2f1PXbsGC5cuGBTRkBoPWSdTgeKotxeY49AIBAIdwcdUvTKzc3FokWLoFar4eXlhaVLl2LAgAFQq9XYuHEjvv76a1y5cgUzZszA7t27Xa6j0NDQgEmTJjE3VuPGjcPEiRMRFxcHsViMkpISHDx40K11SQiEOxVHYtXo7rN598mlCiyd+g5OFxxEXuExhPp3wt4z9r83OgO7fpYQLBlcYsh429B6CeLCUhAVnACtyoAb54XVAuKKYHaH6MUVXS7U/g0wR/peuHABUqnUqejeqqoql0UvLlrP2Vo0csVmsDWOBK/x48cjICCAFXntKq1vFEtKSnDlyhWnsuksWArE82W7nThxgonY5ItSt3fjGhMTg969e9tsW758OWuRRi6XM+MI/W2USCRYsGCBoFoIo0aNsnmekZFhE41vMplQV1cn6LgWtFotmpubYTAYcPLkScYiEQCviGihc+fOuHHjhks1mLi42+qdEG4NIpEII0eOZJ5rtVpcunQJdXV18Pf3R2pqqtuP6e3tjalTp0KtVsPT07PNNTF69+6Nuro61NTUIDAwEP369bP5zfPz8xO0AHW30L17d2RlZeHs2bOIiIi47dZ8cXFxWLRoESoqKnD16lWEhIQgKSkJgDkwhs8CzcLcuXMZIXbBggU4e/YsdDodMjIyOD8bCQkJnBZ4XBlger0eX375JcaNG4fw8HCH2UytBSi+um4ajQaFhYWQy+WIjo62e51gNBpRWFgImqbbnDVeWVkJrVaL0tJSBAcHO+XUcezYMaaOjUajQX5+Pvr27cvsr62tbdPcXKW+vh7ffvstFi5c6HRGizUWwQswB5haC1+HDh2yaWsJNLVgz6rZelyhWIQua65fv47ly5dj3LhxrH3W1wbupnXtIi5aWloEC701NTW8mWOtx7S+hmpvLNdnR44csTnn7Ny5E35+fjbWsTRN4/z587hx4wYiIyORmppq97XTNG1zfrly5Qp8fHyYrFuj0YhVq1a5lDFK0zR27dqFq1ev2mwfPXo0r7Wwp6cnFAoFUlJSkJKSgoiICBw8eBA0TaNv377M+UgkEiEtLY2zphpgrvP7+++/Y8iQIax9Go3GobDZ0NDAO0eaplFYWIi8vDzO/atWrcKcOXOYewyj0Yjc3Fym5qO/vz+GDBnCaTfuKnzf5db/sz59+iA1NRUqlQoRERHMZ0MsFrOu3bnO6ZY1vNLSUkRGRmLgwIEsYWv37t02wTpjx45162slEAgEwp1PhxS9nn/+eajVakgkEmzcuNEm8nrQoEFISEjASy+9hCtXruCjjz7CCy+84NJxnnvuOZw+fRpyuRzLly/H2LFjbfbn5ORg/Pjx+Ne//sVZFJhA6Eh4Kn3QoKrh3Dc0ZwqirDK9TCYT6uvrIZPJbBYTshP6MVZ4jkQvuVSJBlUNvJX+Ti3mURQF0ICc5l/QtyzqScRS+CACNyBM9OI8nhtEL67FIKHZRLW1tbhw4QIA7kw0e5w/fx6ZmZlO9bGHvUwvsViM+Ph41g2pUFpnIXDhTgEP4C4yb22n4wz26jEA5ohNi+jFlbnU2sIkKSnJJio1OZlthSmXyzlFL2t69+6Nw4cP252bwWAARVEQiUROibEAW+w0GAxQqVROjQGYI2PPnDkjqM6JhX79+iEtLQ3V1dXYtGmT08dsDV+dIAKhNXK53K3nVj4kEonLgV2tUSqVmDRpErRaLeRy+T1RWF4mk9nY8N5uxGIxIiIiWHUDPT09MXfuXKxatYqz3/33329juyqVSgXZ1CkUCpvIekf8/LP9jH8+li9fjunTp+PcuXOQyWRIS0uDh4cHfv31VyYbJTIyEmPGjGEWRnU6HaqqqhAQEACFQiG4PoxQvvnmG5vnWVlZjG2nhdZ2YjNmzGBl3OXl5TGil71MoFvF8uXLBbd1VOcNMAtfM2bMgI+Pj8NrsO3bt2Px4sWscwdN005nwDmC77NYX1/fLuK80Oz0wsJCxMXF2WxTq9Wora1FU1MT8vPzUVPDfS91p7NhwwbMmzcPv/32G+RyOWJjY5n6eRbxms+KuvV3CTBbhXNlJVoyRluf1yzU1dXh2LFjUCgU6N69O8RiMev7bMGeLWTrOmyJiYlISEjgzI7KycnhFb0As4CXkpLCCp4oLy/n7WNh7dq1GDFiBGJjY1n7zpw5w6oj1xpLxhcA/P7778w9IWB+rw4fPuxyzTku+O5PuYIHuIJlsrOzHQasAbafj6tXr8LLyws9e/bE1atXcfToUU5nk61btyI6OtquZTCBQCAQOhYd7o71xIkTTKTZ/fffz2k19NhjjzELgJ999plLvuaHDh1i6hv8/e9/Zwle1rS2uSEQOiIpUdm8+6rqby4C1NfXY/Xq1diwYQNWr16NXbt2uWQHd/baYfzfuqfx9tonUVpTKLif0WiAFJ5221jPx5moXKVSiakDHhLcXihci4tCxQVr4cNZ3Fl7g6ZpViRs65tGrihIodyOhUl3L/oKteFrLezI5XJWofq+ffsiIyMDkZGR6N+/P2d0NddiQessOGdsIB19JltnmgFsQddoNLpUm+bAgQNOCV4jR45karoFBQVh4MCBTi2EhYeHY+LEiTbb3LloQCDciYhEIiiVyntC8Lrb8PDwsMkmtDB06FCX6wxabGhvBevWrcP58+eRm5uL1atXY8WKFTb2azdu3EB9fT1omkZzczO+//57bN26FevWrXO5biPAHVTExZkzZ7BixQqbABXLgr6FtWvXcva1ZL45EoXayoABAxxa3QklJSUF06ZNExTMsXbtWhw4cEDQuFyZ3CUlJU7Pz1XaQ1CiaVrw9duOHTuYdYeWlhZ88cUXWLlyJbZu3Yr9+/e7ZX6ufG/T0tKwePFiLFiwAEOHDnX52CtXrkRFRQWKi4uxb98+m327du3iFVG5MkgdwfV9q6iowPr161FUVISLFy9i1apVvIKXPeLi4jizq0QiEWe2moeHB2bP5nc0AbiFWCEZggDw22+/cX53HAleAJgavyaTyUbwslBaWupUcIMFrVaL69ev29S8NRqNvLaZQu2/lUqlS+exM2fO4NSpU9i1a5ddK//i4mKcOnVKcK1eAoFAINzddDglZsuWLcxjPt9skUiEWbNm4dVXX0VDQwP279/v9AWexRvbx8dHsNcygdCRsSdcnb12BDMGPWp+fPYsWlpamH0FBQXIzMx0ucaHStOI3ad/wNxhTwlqf/TiLoho+6c+69fiTOaKRCJBRmwOKutv4ELxKUSHdEZVvnOZL62xZNC0Zt26dejWrRtycnLs2oW4IupbcHWhjAuubKHW827LQqqPj4/LfV3F3VZ2Qmp3WOpVWaPValntpFIp+vTpY3csrvoCrSPRhfxPJk+e7LCNUqlERkYGa3vrTK/a2tp2t3+aP38+S9xLTk5GUlKSIItGwByxGhISQn7/CQTCHUN0dLRNnRSLu4WrJCUlYf/+/e6anlNwOWRYalOZTCbmd0+r1bbJznDBggW4ePGi4Ne5bds29O/fH5GRkYJFrB9//BFLlizhrMe5cOFCiMVibNq0yWnBw9fXFzNmzGBZ5nXr1o2zxhAfEydORG1tLfMejBo1CtHR0QDM9mdCfpO5FtO52L59O0sccHeWlz127doFb29vhISEuGW8+vp67Nmzx6k+ztSXs6ZXr17w8fHhrX1mwWIZZy/zyBpLjT3AfM3HZ23qDtatWwfAfA2Vnp6OrKwswcJPa7RaLUwmk811qvU6kKuIRCKXar95eXlh/Pjxdsta6HQ6m+tPZ+7R1q9fj169erlUI/7ixYt2s5u2bduGSZMmCRqLpmls2bIFZWVlAMzX8WPHjkVYWBgTEN4asVjsVNZ5eHi4S+d1i22jI2iaxuXLl+/4+qIEAoFAaDsdTvSyZHl5enrajRLp168f8/jw4cNOiV46nY6xMRgyZAizMGw0GlFWVgaj0YjQ0FC3LhgTCHc6xZXCbv65rMtUKlWbLjwvXD/luNEfHDi3FQqwa2RZY7Ff3LFjh9P1hSRiCUZ2m4GR3WYAAL7I/8JBD/vYKzJ84sQJxMbG2o3EbYvoJcR2QwgGg4HTqsIddbwAMFYxgYGBt9QW5lZnO6xZs8amNogFV7PcuIo6c/1uRUREoLS0lHccy410eHg4cxNsjVwux5w5czg/x0Ki7MPDw9GjRw/s3LkTLS0t8Pb2diqrqzV8Nd2cETEjIyNdPj6BQCC0BxRFoU+fPg4DHoQiEokwf/58l7Iw2gtHdnvOsGjRIlAUhZSUFKfEPaFZTdZYgiVbY/kNHD9+PK5duwaFQoHw8HBBwsjUqVMBcAcQLVmyBNevX8eOHTsc2iqGhIQgJCSElTEOCLfSFgpN08jPz2ey5AYNGnTL7fw2b96MBQsWoLGxEVevXkV0dDSCg4NduqbjW5jPyMhAXFyc2+p6W2oMOnqvBg4cCLlcjn79+qG8vNyuYCmVSjF27FjOa8FBgwZh7969bZ43H83NzThy5AgCAgJw9uxZl8dZtmwZIxx/9913biknMX78eJf7hoWFsezFrfnhhx8wY8YM5jmXfaM9jhw5Ah8fH8TGxjp1f9c66641VVVVuHbtGst6k4vWwWFGo9Hh59xZJ49b4ZDEdb9CIBAIhI5Hh/MnsVxkxMXF2f3BtBR/tu4jlHPnzjFp4GlpaWhsbMTzzz+P+Ph4ZGRkoEuXLoiOjsakSZNuW4QkgXCrKa8r5t0XGXjzIprrBrp1NpVGo4GYlgPuvddmoGB/cdtSX8BZwcvdiwOA+b2xtxjv6KKdK7LYGdoimlnIzc3l3O6uWjOWelZcmUQW3J2VBbgmegUEBCAqKsql4zU2NjI2JdZY/545A9dCR2JiImubPUuSBx98kHkcHx9vs8/f3x9ZWVmYMmUK73vFNYfWNDc3IzQ0FHPmzMHixYsxc+ZMDBo0yGE/V5gwYYLDNgqFgrO2AoFAIHQ0ZDIZ5+8nX/YuF2PHjuUUVG4XMpkMs2fPtgm8aV1r51ZgXddPKpUiKSkJ0dHRkEqlWLJkid0Mdn9/f4eBQ1FRUVi4cKHdNvPmzbO7310CqgWVSmVjC9mewoo9VqxYgY0bN+L06dP48ccfsWzZMsFZIhbsZSj17t0bYWFhbskGnzBhAnJycgDAoQ2zdf3WKVOmsOq9AsDgwYMZK0O+jLekpCSkpqa6PmmB/PLLL222t1y+fDm+/PJLGxcRV/Hz82tz9o+968OGhgZ88cUXOHv2LL766ivONajAwEC74//2229obm7mfb1cNXyFsGPHDt6AMoPBgMuXL7tk0Tp16lRBYpo1fMFp7mTEiBHtfgwCgUAg3H46VKaXRqNhIqAcRWH7+fnB09MTKpXK6foh1hYOJpMJQ4YMYdlN6XQ67NmzB3v37sXLL7+Mp556SvBr6MhYbhBctTIg3OHQAECZH1CARCxFgHcoxvdayHy2uaLwtFots//KlSs4fPgwIukeaKGqUS2+AAcaFQBApWqGWCzslEY50Pt1Op1LdYX0en27fIc1Gg1SU1Nx/vx51j6j0Wj3mFzWd85gyfZqy3eWT/QyGo2sz0NMTAyKiooEjy2VSkHTNDQajV0xKTg42O3/G1eK0iclJSExMRE0TTPFuJ2ByytfIpG49Nq4FjIpimKN5e3tjZycHJw6ZZtRKZfLbT5fcXFx0Gq1qKioQEREBBITE5lj8M1PiFCs0WhY/V0VMQMCAuy+V76+vpg3bx7rfxMZGYmYmBioVCokJCRwfnbvJMhvLYFwd3Enf2d9fX1ZGVajRo2Ct7c3EhISsHv3brvZtz4+Pm4Lcmkrs2bNYoItrH8LkpKSbnnkv6Pfo3HjxuG7777j3NejRw/Bv/sTJkzAjz/+yNreq1cvzt98a0QiEYYNG4adO3cy2xITE5GYmMi4nnDRq1cvXLhwwaXAq759+0KtVttcc6SkpCAjIwPr16/n7COTydr83Tl58iSCg4MFWx9u27aNc/vAgQNtro3i4+Nx9epVl+aUlJQEX19fm/+RtYWpNRkZGaz/ZWxsLGJiYlBTU4OGhgYEBQXB19dX0HvVvXt35OTkQCQSQafT4erVq5DJZLh8+bLgGmZ3KsHBwZyv4b777mvzfVNwcDD8/PzsZqVyWb4D5uvtsWPHYu3atXbnsXr1ak6bw4EDByImJgYXL150et4AcOrUKfTq1ctmW0NDA+f5QwiDBw+Gh4eH0/coSqUSPj4+bXJ1sJCQkACZTGZzD92lSxcAHXvdjThOEQgEgpkOJXpZF6309PR02N7DwwMqlYrTbs0e1tkf77//PjQaDYYPH44XX3wR6enpaGpqwo8//ohXXnkFjY2NeOWVV5CYmCioyH1paekdvZDmLixFnQkdBzEtQ7AhDTJ4QU3VolZyGbN7PQeKotDSoENLg7n4t1qtZvWtrq5mMjNPnDjBLIR70EGQ0V7QUfwFaS0UFRdCKmHXKOLG/oJ5XV2dS4JGY2OjTZFzd9Qm8vb2xvXr13ktDEtLS6FUKnn7+/n5talYb1VVFYKDg9v0neU7p1m/Vxb8/PycEr0oiuIcpzWBgYGC2jmDs//fwMBASKVSZh5BQUFOW5u0xsPDw+XXxbUY1dDQwDmer68vS+TKyspitfXy8oKXlxcAYcXphdxwhoWFsY7j6ncrNDRU0PvVqVMnm/mHh4dDJpNBJpPdkrpj7oL81hIIdxd34nc2KSkJR48eZZ6LxWLU19czi7pdu3Zl9jU1NdlkzAQGBqK8vPy2iXndu3eHwWCAwWCAv7+/Xdvmzp074+rVq/D19UVmZibUajXOnDnj9CK4QqEQ9Nsm5Ppl0KBBUKlUkEqlzPvu5eUFnU7n1G9/a/vntLQ0KJVKwWMMHjwYAJj6YfayaiiKgkKhQE5ODkwmk0NrtdZIJBJ4e3sjNDQU1dXVTPZNVVUVE7BqwcvLC506dWKuUZw9Vmv27t2L3r17O2xXXV3NeQ3l7+8PkUhk8746ys6yR1BQEOt/xJcJ5Ovra/f/KZPJ0NjY6LKQYLm2S0lJQVhYGEQiEXx9fdv8nrcmMjLSpcBDIQQGBiItLQ1isRhHjx61+Rz36dPHbcfNzMxETU2N4LpqFvz9/XH9+nUkJiZyCpvWnDlzxua5UqlkPnvOBhBauHTpEkJCQmzckpytWdcaV+9R0tLSUFxcDIPBwBnwJ4RBgwYxQXJKpRJqtRr+/v6QyWR35G+tuxCLxSz3DQKBQLhX6VCil/UNhhDLJLncvEDOtQhvD+sLJI1GgyFDhmDNmjWMzYRcLseiRYuQmpqK++67DyaTCa+99hrGjh3rMDo9IiLCqbncbeh0OlRUVCA0NPSWpK4Tbh3epgjIYL4hUtIBUNKBTCFsa7iylfz8/BAVFQWaplkLIwraDzo0IyYkGSO7zsQPh75EVQO7vlBYRBg85F6C5uoo08vPzw9eXl5Oi0Xe3t422UatM2NcIS0tDVFRUTAajTaWMBZu3LjBLEZwIfRGoXPnzlCr1awbPkt0tru/s+Hh4ZyZWVFRUQgLC0N5eTkuXrzocOFIKpUKsgvs1q2b2y0OFQoF8vLyBLUdNWoUK3q4uLi4zaJXS0uLy3aJZWVlrM9Hamoq7+9nZGQkCgsL0dLSguTkZEG/s47Q6XS8Ea8WevTowQpkkcvlrBt+RwwfPlywhVVISAiOHz+OhoYGdO7c2WULydsF+a0lEO4u7vTvbEREBM6dOwc/Pz8kJibatZBPSUlBfX09lEolE5QTERGBkpISRngJDQ3FiBEjUF9fj59//rnd5u2MRVt0dDTLzs9iy/jtt98KHic5ORk0Tdv9jWqL1bErWIQEsViM8PBwt1wP9e3bF7///jtru0Kh4Lz+F4KnpydiYmIAmDP/LSKbBaVSicOHD6O+vh4JCQmsOqeTJk3Cb7/9xghjw4cPR15enuAsPkeuARasRWBrhg8fzplh0dzczFtOgS/raM6cObwWltbZexEREejXr99ty+y4//77UVBQgN9//x2enp4YPHgwtmzZYtMmNDRUsMgwZMgQVrZ9cnIyunfvjubmZmzevNnluY4dO5Z5LJPJcODAAWi1WuTk5KBz584uj8tFbGwsEhISnKrr1qNHD3h4eCAyMhIqlQrXrl0T3NfDw4P57EZERLgkegHmmoWW62VXMxQB83V0W89xFst1nU6HwsJCeHh4YPfu3YL6jhs3Dv7+7Bred/pvLYFAIBDcS4cSvawv9oTUobFE7tnLknB0HAB45ZVXOC9K+/Tpg/Hjx2Pz5s24ePEi8vLyHPrf3yupyDKZ7J55rR2ZppZ6/PD7V2hU1cHHZHuDG2DozPk/5rrRFovFUCgUvBlBIkqMMT1nIzIoDlnxvbHz1EZWG6lU4vAzVd1gjvClaPs3+2KxWJDtWnJyso2FhOV1WGhrPa0uXbogIyPDbu0of39/u69baN2pbt264dKlSyzRq7y8HLGxsS5/Z/mEwx49evCOFx0djejoaAQGBmLXrl12x5dKpQ7nJRaLnT7PC6FTp06C2mVnZ3MuALnrZsvVc2lkZKTN5zclJcWhBVVaWppLx+LDEnxiD66oZiHZ3BaSkpIwYMAAp2qwKRQKDBs2THD7OxXyW0sg3F3cqd9ZhUKBIUOGCG7v4eHB2jZx4kSUlpZCJpMhJCQEFEVBqVRi4cKFuHTpEi5fvuxyRD8AzJgxA3v27EFlZSW8vb0xbtw4t72XS5Yswd69ewXVgU5PT3cYmNGzZ89b/n/mqtnZFtLT01FSUoLiYtuavkql0ua1+fv7C66R6+XlZfd9iYqKYq69uO4nFAoFZs+eDbVazXwGY2NjUV5eLlhc/f7779G7d2/4+fkhLCyMtZ+mac5MN39/f96srkGDBmHQoEGora3Fhg0bbPZNmjQJFy9eRHl5OSIjI5GQkOBQlFQoFG6pF+Yu0tPTkZ6ezjyfOnUq8zoTExMxYMAA0DSN6upquyLQlClToFQqMX/+fOTm5qKsrAxJSUmM+Ozh4YHFixdj2bJlduczbdo0TitM689WTEwMI7C2F2FhYZg5cybWrFkjqL21q8fw4cNRW1uLX3/91cbNiI+cnByb1zdo0CDemnkpKSno2rUrr33qjh07MGrUKM5gS6F06dLFbec4hULB2DnGxsZi7dq1UKlUCAsLQ2NjI+v7GBcX5zDI7U79rSUQCASCe+lQopcl7R6AIMtCyw+kM4tnrY8TFBTE+AJzMWzYMCYi6eTJk4KLPhMIdzoanRpvr32SeR4NYVGdXGKSZZvJZGLtS4zMRI/uDyIyyFwEVyJmZ5d0SegLucy+qJFfdAKrd38AwHGmF03TnHNpTeubUiFCGR8JCQk2tQEHDBjAKvweEhLCWhByNE97c+rcuTMaGxuRnp4OHx8fZGRksLLT2ioWcVkJjR8/HqGhoQ77JiQkOBS9unfvbvM8Li6OFRkp5H/pCkIipRMSEtCjRw/OfbfbSz42NhZJSUm4du0aQkJC0LNnz1s+B0fvYevvgAV7WQatGTRokFNzIhAIBIL7EYvFnJH/EokEaWlpSElJwZYtW5jrhokTJ+LixYs2tZRbM3ToUCiVSiZ7afz48VCr1YzVlzsZNGgQUlJS7Na3CQ4OZu4rlyxZgurqaly5cgVnz55l2gwYMOCWZnm1J6NGjcIXX3xhs6118IyQ4BYLrlx7c+23Fl0pikJ4eDjGjh1rtw6ZBb1ej/379wMwB/r069eP2WcwGHDo0CHOfqNGjXI4dkBAAKZOnYrjx48jOjoaycnJAMxBdJbHHYGAgABOUS4sLAwDBw5kWSImJydjwIABzP9WJpPxXjuLRCI8+OCD+PLLLzn3Z2Zmcmb4CK3V5m58fHwEf/ZaExAQgFmzZkGv12PdunV2bUVjY2NtniclJaFz58746quvbO4F+/fvj5SUFFAUhdGjR/PWpvv1118dzm/hwoUoKyvDxYsXodVqodVqUVtbiwEDBrDm4y4kEgnmzJnDZIEePnzY5vwKwKkAjbsVk8mEIUOGIDc3FxkZGdi3b5/bf/O4qK6uRk5ODpqamvDAAw/ggw8+aPdjEggEQlvoUKKXQqFAQEAAamtrHXoy19fXM8JYZGSkU8exbu/IjtC6rbWXOoFwt3PiMnf0mCPsiV5cmV5x4amM4AUAMaHsm8KkyC6QOajnZRG8zNi/YTaZTHZvLJhR3Ch6ZWdno6KiAs3NzQgLC0NCQgKrTWpqqtOiF99+sVjMuiloj4g3rv8pV+QsH2PGjMEvv/xis81SLyMyMpIVpdm9e3eW6NWW/4sjoqKi7PrV2wt0sFcnRCqV4oEHHsDFixdx4MCBNs2RD7FYjEGDBmHgwIFut350F62tiyx4e3sz/vyA+SZ4+PDhvDfvBAKBQLizEYlEGD9+vM22kJAQxMbGIi8vD97e3sjOzkZubi6uX7+Ofv36sTKuRSKR08GMzhAaGoqhQ4fizJkzCAoKQv/+/VFdXY2rV68iMDCQde0WFBSEoKAgQXWi7lZaux5YMjIsjB49GitWrBA0Fl+gizuIjIzEokWL8MsvvzB2h7169cKRI0d4++Tn56N3796Mo8uuXbs4beMWL14seME5ICAAI0eOdOEVdAwSExNx/vx5xtIxKSkJAwcOdGoMiqIwf/58bNmyBdXV1QgICEDfvn0RFBTEWG+3zvZqbV16KxFS142v9jtFUZDJZBgxYgSvtWNwcDDndbxFIGxqaoJMJmMJ0EIdK7jIysqCRCJBVFTUbRHxLa83NTUVly5dYu6p+vXrx2sL2pFYsWIFcnNzAQCvvvqqS4KX0WjE8OHDbQJeZ8+ejU8//ZS3T1BQEP785z/j3//+N1auXImFCxciJyfH+RdAIBAIt4gOJXoB5gvvQ4cO4dq1azAYDLzR4Nb2FM7W6rC+IOezY+Pa70xkOoFwp3OpJNelfvZELyGFzsMD2BllRpPBbp8Gla3gLCTTSwh8ohdN07w+6OHh4RCJRCxh3t/fH9OnT4dWq+WNUE5KSkJ9fT1zkQs4Fr34aka1zpCykJKSYhNV3dYsqdbnSKE1lazbW9cC6NevHzp37gyNRgNvb2/W/6AtBcNdIS0tza7oZW8+0dHRvHUmpk6dCpFIhNTUVLuiV2ZmpuC58nG7Ba+hQ4eyMvo6deqEPn368N64ikQi9O/fH/v27YPRaESfPn0QFRWF3r1729QI4xKPCQQCgXD30HpRlS8Y4laRkJBg89sSHByM4ODg2zij20vXrl3R2NiIuro6pKSksDL5pVIpE5RqQSwWc95Du7uuUmvEYjHGjRvHPDcajXZFLwD46quv7O738vK6JRkWHQWLuF1WVgYPDw8bSz9nkMlkmDx5MrRaLWc2ob+/P2bOnIny8nKEhITc8vsDaxy5ZowaNcphIHVISAg6deqEkpIS1r74+Hi7ffmsyymKwgMPPIBvvvnGbv/WZGdn82bi3Wp8fX0xffp0VFdXw9fXFz4+Prd7Su1Oc3Mz3nzzTQDmcgGu2rF/8sknLtUff+SRR/DJJ5+gsbER//jHP9q1LieBQCC0lQ6nwvTp0weHDh2CSqXC6dOneRd2rT2KnY2+i46OZi46rl+/ziqya411xoGzi70Ewp0Ml82gEOyJXly2pK0zm7iOe774BHI69+c9ZmmNbVQm5SDTS4j4BrDrVZ0/fx79+/fHqVOncOLECc4+Xbp0wfnz51nbKYqCRCJxKI6HhYU5JXpxFccGwERCtqa1yHDx4sU2nbsaGxttnju7MGBZoKiqqoJSqWRuZuzVw0pKSrIJbGhP277o6GikpaUhPz+fc7+9aEN7VivWN/DWBctb4+4aW7eDhIQEqNVqHDp0CDKZDOPGjeOs49Wa2NhYREdHg6Io5jc4IyMDBoMBly9fhp+fX4eOricQCAQC4Xbj5eVlIyRxMWbMGPz4449oamqCXC7H+PHjcfXqVZw/fx5qtRppaWno06fPLRePxGIxYmNjUVhY6PIYzrgXEMyIxeI2ZRlZY88+08fH544QQfg+1w8++KBTgWcjR47kFGHbkiEpl8sxd+5crFq1ym67hQsX3rEB3EqlssNYxgrhs88+Y4Jan3rqKZfGKCwsxL/+9S+X+vr6+mLhwoV4//33ceDAAezZsweDBw92aSwCgUBobzpcWJJ1ajjfj7fJZML3338PwHzSHjBggNPHmTBhAgDzgi5fkVAANsVayeIboSPhIfdy3IgDe6IXF1w3on3TR9s8P198Ehevn+YdQyJqfZHu2N5QCHwZPnyCF2C+MHc1qhFg3ziZTCacO3cOJ0+ehE6nA03T0Gq1aGlp4RTXnB0fMNcwcJXWVoOu3DCJRCKEhoYKvnHNzs5mai8GBAQ4nc3rLP369eO9abW3gGPvRtdalOQT+CQSiU2NybuZjIwMLFmyBPPnzxckeFkQiUQ27yNFUcjJycGMGTMwcuRIm7oeBAKBQCAQbj0eHh6YOnUqJkyYgFmzZsHf3x/dunXDvHnzsGTJEvTr1++2ZUuNGDGCZcnoDO19jUnoGPTq1cvmeVxcnNNOC2KxmGWDmJSUZDcQUAgeHh5YtGgR7/6oqKg7VvC619BoNPjss88AmF0xxowZ49I4Tz31FFpaWuDn54cRI0Y43X/hwoXM5/e9995zaQ4EAoFwK+hwole3bt0Yz+Zvv/0WR48eZbX56KOPGO/xP/3pT6yMh/3798PPzw9+fn545JFHOI/zyCOPMPVvXnzxRVY2AwCsWbOGsaUaNWqU2yKaCIQ7AaPJvrUnH/ZELy6xicsSYnT3WfD1tBWO1u/7H8rrrkNvYGdp6Qy2tZPcZW/IJTg4EswCAwPRuXNnm5t7ZyzYWi8KWDJkTpw4ga+//hqrV6/GN998g1WrVrlUC4qrFsaBAwdsMqeEoNVqcezYMVb2niNLWHfg6+uLadOmYfr06Zg4caJDWxF3wFWAXCqV2r2h5avplZOTY9OP70Zz5MiRxFKHQCAQCATCHY9UKkVoaGibF+jbg169emHUqFEu9XUmUIdw75KVlYUuXboAMAteztYxsxAREYGJEyciOTkZ3bt3R79+/dwyP7FYzBsIHhsb65ZjENrO2rVrmSyvuXPnunQfuHLlSuzZswcA8NprryEoKMjpMWJjY5nP8J49e3gdTwgEAuF20yFXy/79739DqVTCYDBgypQp+O9//4tjx45h3759eOqpp/DSSy8BMPuGP/bYYy4dIyoqCi+++CIAc5HbYcOGYeXKlTh9+jT27duHZ599Fo8++igAc2q9xXeXQOgomGjXxAuNRsPaduzYMdTU1HAKRlzbKIqCp8I260ejb8HHm/+O/1u3FOW1xcz2A+e24reT62z7uynTKzU1lbWtvLzcbh+KouDn54dx48YhPT0dPXv2dOrGx1FUIJdFpDNwiTcAcOTIEbS0tAgag6Zp/Pzzzzh9+jRrX1xcXFumJxipVAo/P79bFpnY0NDA2qbX6+324aoBMn36dJYtL5cV5eDBgxEZGenkLAkEAoFAIBAIrbHYVTtDenp6O82G0BHp2bMnlixZguHDh7dJ/A0JCcHAgQORk5Pj1vscPptEErh957By5Urm8ZQpU5zuX1lZib///e8AzGVh7r//fpfnMnnyZOaxI3tMAoFAuF10SNGrS5cu+Oqrr+Dj44Pm5ma89tprGDFiBCZMmIAVK1YAMAtea9eu5S3sKYQnnngCS5cuBUVRuHz5Mh577DEMHjwYEyZMwBdffAGj0Yjg4GCsX7/eqUwOAuFuwORiphefELBx40bObCI+ASo1uivn9hZtM/acuVn/aPfpH1DTWGHThqLtn/osmaCO4LrRaG3nx0doaCj69u2LLl26OHXD4qwVBh98UV0ymYx3PlzFk7morq62KVhuzZ3grd8eREdHO91HqVQywilFUejTpw9noW2FQgF/f3/muUgkIoIXgUAgEAgEghvp168f5s6di9DQULvtunTpgkmTJnEGLxEIdzMPPPCAzfPMzMwOY6V+q+jbty/jGrV+/XrB/Z588kmm3zPPPMPaX1hYyLhYde7cmTdQ1R7PPfcc6uvrIZPJ8N5777VpXeG+++5j+q9fv16wUw6BQCDcSjqsOe+YMWNw4MABfPbZZ9i+fTtKS0shlUoRHx+PSZMmYcmSJW6p9fHyyy9jzJgxWLZsGQ4dOoSKigrI5XJ07twZY8aMwUMPPQRfX183vCIC4c7CVXtDe/Z2V69eZW3jE8migjvDQ+4FGjTUWtvsprzCY8xjbtHMPcIR19jFxcUcLd2HO0Sv8PBwuzfqYrGYs46Xo8wlC1zZfNZjd0S4fk8iIiIc9uvXrx/S0tIgkUjsCoKjRo3CqVOnoNPpkJaWRmpVEQgEAoFAILgZDw8PjBs3DsuWLWO2eXl5YcaMGTbXsBqNBvX19bdhhgRC+yGXy7FkyZLbPY27mpkzZ+Lll18GYLYjnDZtmsM+Wq0WmzdvZp7PmDGD1Wbbtm3MY1fsMbds2YIffvgBgDl43xXRzJrg4GCkpqYiPz8fFRUVOHXqFLp25Q5KJhAIhNtFhxW9AHPk/Ztvvum0teCAAQOcuojt2bMnevbs6eTsCIS7G6EWgNbQNO1yv9ZiT0JEOl6Y/TH0Bh1eW8m+ONfq1ZBLlTDSbPHGUU0vIURERHD6aDc3N/P2ccUzuzVtFb2GDx+OmJgYu234ak0J/d/Zm2NHLYTMZUEoxGedoigEBAQ4bOft7e2y/z+BQCAQCAQCQRgikQjz5s1DXl4exGIxMjMzO2zQFoFAcC/Tpk3Dq6++CpPJhF27dqG6utrhGsD27duZ9cf4+HjOtcXdu3czj/v06ePUnBobG5nssYSEBM5MMlfo06cPU89r9+7dRPQiEAh3HB3S3pBAuNcpKSnByZMncfXqVcFCBU3TqKwvxY3qa4KyuB4Y8Re8+sByyKVKwfNyNe29pqaGd59Wr+bcrta2gKZppETZXnyJaRk86bbbkWRkZDgtQGVlZbX5uG0VveLi4lwqegu4R/TqqIsGXGKeq+8zgUAgEAgEAuH2oVQq0b17d7fXTSIQCB2byMhI9OvXDwBgMBiwceNGh33Wrl3LPJ4+fTpnm5MnTzKPna0n+PLLL6OsrAwA8N///hcKhcKp/nxkZmYyj0+cOOGWMQkEAsGdkBU5AqGDkZ+fj19++QUnTpzAzp07ceTIEYd9aJrG6t0f4sMfXsBnP7+CT358CS1a/owlwCxsiEQiDO86VfDc7Fkb2oMv8wgA9AYdd58/xLA5Q59AqP/NArwBxs4uzcEasViMmJgYpwUod1gTuqumlz34Mo+Eipb22nXUhQNXM70IBAKBQCAQCAQCgdAxmDlzJvN43bp1dts2NDRg+/btnH0tVFRUoKqqCoB5LaBzZ+HrGQcPHsSKFSsAALNmzcKgQYME93VEUlIS8/jcuXNuG5dAIBDcBVmRIxA6GOfPn7d5npeX57BPeW0xzhffjM6prC9BXuExNLbUOcz6yuk8AKnR3QTNzRVrQ8C+iKIzcAtiWr0Ge8/8hH+u+hMq6kqY7UrasZWcI/z9/V3qd7tFLyE1pgBzFhsXRUVFzAV3axobG7Fx40YsW7YM+/fv5x37Xsr04nuvCAQCgUAgEAgEAoHQ8ZgwYQKUSrMbzrFjx3Dt2jXetps3b2YCfHv06IH4+HhWm6KiIuZxcHAwZDKZoHloNBo8+eSToGkaAQEBeOONN5x5GQ6xXlsoLS11OcCZQCAQ2gsiehEIHYza2lqb50Kycxpb6ljbfjy0Au+sfQpvff84CkpvCmf1zdX48pc38O/vH8Mvx1ZDKpZh+oBHBM3N1Qshe69Bb+TO9GpS12PnqQ029ocyk7dLx2+NRbxzVvxyR+ZPW0SvXr16CWrHV9i2srISP/zwAy5cuMDad/r0adTU1MBkMtmta3YvZXqpVKrbMBMCgUAgEAgEAoFAINwOfHx8MHr0aOa5tX1ha6z3zZgxg7NNZWUl81hILWgLb7/9Nq5cuQIAeP311xEYGCi4rxCs52IwGOyWpCAQCITbARG9CAQC9EY97z61ToVtx79nnv9ybDWKKi5BpWnC73nbcK7gODZs2CDoOK5metnrpzfooJR5srZ/v/tD1jZ31PICbopwYWFhTvVzVMRWCG0RvdxxfACcmVwXL14U1LejZnp5eHiwtrmjhhuBQCAQCAQCgUAgEO4erAUsPovDGzdu4ODBgwDMAZRTpkzhbNfS0sI8tmSQOeLs2bP44IMPAAD9+/fH3LlzBfVzhtb3v9bzJBAIhDsBInoRCB0EmqZRUFDgUl+VusHu/vLaYuZxftFxm33HTx5DU1OToONwZXpxZci0xl6m16WSXCwY9Zyg43uYnBe9oqOjeedDURQWLFggWNzgEkac5VbU9BKC0P+5NSKRqMPWuRKLxUhNTbXZZl3cl0AgEAgEAoFAIBAIHZ/hw4czmVVXrlzByZMnWW3Wr1/PrCsMGzZMUCYWTdMwmUwYNGgQ/Pz80L9/f1aAsNFoxOOPPw6DwQC5XI53333XDa8IqK6uRlRUFPz8/PDEE08IrvdNIBAIt4uOufpIINyDnDlzBrt27XKpb2HFJZePa2wU5ikNgFOUE1JM1d4FVYOqBtuP81sGWCOC89Z6UVFRducjlUoF2QZmZGS4RbC6U0Sj77//Hjodt7UkHx01y8uCJYpu4sSJWLBggVtETgKBQCAQCAQCgUAg3D20ztxas2YNq431tlmzZvGOZX1PqdFosGLFCuTm5gIAXn31Vdb6wOeff47Tp08DAJYuXYrExETU1NTgww8/xMiRI5GcnIzQ0FBkZGRgz549gl9TUFAQ/vznPwMAVq5ciSNHjvDOk0AgEO4E7ozVUwKB0CZqampw9OhRl/v7e7nH9s4RXCKJkBpP9uwNx/eej0BfoTaDzkcjcYlMrtg0OmuF6G569+7tVHuuDLfWOPuZ0+v5bTQ7Ch4eHggJCRGUwUggEAgEAoFAIBAIhI6HtcXhpk2bbFxv8vLykJ+fD4BdA6w1oaGhzOPq6mq8+eabAIAePXpg2LBhrPZnzpxhHm/duhXdu3dHcnIy/vGPf+Do0aOoqKiAVqtFSUkJysrKmLa//PILhg8fzvyVl5ezxn7kkUfg4+MDk8mEl19+mdkukUjcXjOMQCAQ2goRvQiEuxyapvHrr78Kaqs36LD59+X44IcX8Mux1TCazBdeRpPBYV9LW6G4M6vHXqaXUu6J8b0fwAPD/+JwHInYeSGCS/QSIggJGccVXBlHLpcjOTnZqT4ZGRkO25w/f97puRAIBAKBQCAQCAQCgdCR6dGjB+Lj4wEAlZWV2L17N7Nv7dqbTjUTJ06EQqHgHScmJoZ5XF1djerqagDAU0895XAOZ86cwZUrV2AwOF7vqa+vx/Hjx5k/rVbLauPr64uFCxcCAE6cOMFsj4iI6PCuLgQC4e6DiF4Ewl2OSqWCSqWy2+bbb7/FunXr8Ov+TTh+aQ+q6kvxe942nLi0B4Bj0at/xlhwZknR/HZ9RqMRRUVFNttaZ0ilpKQIsvwT4hft7eHnsI0r9oIURWHo0KHMc6lUii5durDacUVZWeMu0cvZ1xAVFYV58+ZBJhNuQwkAkZGRNhfYBAKBQCAQCAQCgUAgEIQxffp05rFF6KJpGhs2bGC2W2eEcRESEoLgYNva5J06dcKYMWPcOFPhLFy4kLUmISRglkAgEG41RPQiEO5yhFjtaTQa1NfXo/RKnY1Qdfj8DgDAkQs77fYP9g2HWMS2IaQcnEJ27tyJCxcu4NChQ8jPz2fZG4pEIreJXiF+nRy2cSXlXiQSISEhAffddx/69OmDKVOmwNPTk9XOkUDkjnpezowzYMAATJ8+HaNGjXJZcPP19RXUrqGhQVC7kJAQl+ZBIBAIBAKBQCAQCATC3cTMmTOZx1u3bkVLSwsOHDiAkpISAGbxqn///g7H6dq1q83zuXPn8t7jf/rpp6ivr8cTTzzBbIuLi0NpaSnq6+tt/mbPns3qv3HjRtTX1/Oub8TGxmLgwIE227p16+bwNRAIBMKthoheBMI9BAUxJFDgsYlvwM8zCH4Ca3kdubADq3d/iJ2nNjp1PKPRiP379+PcuXM4ePAgLl++bDsfihIk4ggR9kQiEXw8/Hn3/3niP3n32au/ZKlDFRERgYyMDPj4+HC2E4vFWLJkid35uQOhopefnx/8/PzaJLYJzQ6rqqoS1G7s2LEuz4VAIBAIBAKBQCAQCIS7hfj4ePTo0QMA0NzcjC1btmDdunXM/unTpwu6Xx8yZIjN8ylTpthtr9fr8fXXXzPPX3zxRXh4eAia8xdffOGwzeTJk+3Oj0AgEO4EiOhFINxjUKDw0ea/oV5VDanELGp4Kexn9JTWFCG/6Dj25G5mjdUW3JnpBQD3j/gLIgJjoZR7onfqCDw45m8Y1+t+LJ3yNsL8o1BRUcHqI5VKGa9tLtxVkNXPz88t4wgVsYKChAma9nAkeoWHhwMQJkr6+vraFRcJBAKBQCAQCAQCgUC4W+nbty8TfLp+/XoAtvaF3377LTZvvrmmYtn35JNPMv2eeeYZ1rjW9oFSqdRhve4DBw4wbize3t6YMGGC4Newe/duh+UzevfuzTwWiUSc5R8IBALhdkNELwLhLkeoIMRFftFxAIDeqHPQsn0QKuAIfY1h/lF4ZPyreHH2J7iv1zzEhCahV+pwBPiE8vYZPXo0JBK2daMFd2RoicViKJXKNo8DCH/P7L0moTgSvSz7HYlecrmcZYHQYTHoId36PWSrPwFVfv12z4ZAILgBqqbS5vtM1ddAfPIAqJpK8waTERBQIJxAIBAIBAKB0HGxtjO01PCaMmUKE/y5b98+RozKyspCamoqtFotpxBmzblz55jHer0eFy9etDuP/fv3M4979OgBuVzucO5isRiAuTTGsWPH7LY9fPgw89hkMiE3N9fh+AQCgXCrafuqKIFAuMu4KZooZOYUd73BVdGrbZleJpPJbfaGQqAoykZAGz16NMLCwnDp0iW7fdrKmDFjbmlNL3fVznIknBn+WOS19/+ZOXMm5HK5oAvtuxGqphIeLz0IGI1oefVzeD43l9kn27YWzR9vBryE1Ubr8Bj0gFgCuOm7QCC0O1oNvB4azTzVjZwG/ZiZ8Fw6nbeL+onXQRn0EJ/6HaZOcdAPmwQo2XUgCQQCgUAgEAgdi2nTpuHVV1+FyWTCrl27UF1djaCgIAwdOhS//vqrTVuLuLV9+3bU19cDMNsh9uzZkzXu7t27bZ5v3LgRL7zwAu88rEUxoVlYfn5+qKmpYfoPHjyYt+0PP/zAml/rumMEAoFwuyGZXgTCXU5bMr00uhZcryqAiTa61L+t9oYajcat9oaOxmg9jpeXFwD7GU1tFau8vLwYG0B3wDWfuLg4xs5QoVBwXii7gtFo/3Nh2W/v/+Pj49MxBS+TEWish+fTM0A1N4JSq2wELwvKt56+DZO785Ds+RmeT0yBx1PTIM494rgDTZv/CARH0DTQ3AioW7j3q1VQvPU0vOYPZv6km1bwj2cwAAaDua2V4AUAsu3rIbpxze50lB/8A4pPXoP00A5If10P+Yr/OvmCCAQCgUAgEAh3I5GRkejXrx8Ac4Doxo3mmuizZs2yaScWizFt2jQANzPCAHONLy5Onjxp83zVqlV2A0+vXLnCPI6KihI0d+uaX61rsVtTWFiIvXv32mw7ceKEoGMQCATCrYRkehEI9zifb3ntth07KirqloleXBeFFuvCqKgonD17lrNfW0Uvd8zdGq75KJVKDB8+HBqNBnK53G1ZZZGRkXb3OxK9FAqFW+ZxpyE+fwrKfy8V1ra4wLwof69mN6maIF/3BaS7fwRgzg2V7twEY3pXoEUF+PjZtjcYoHz1TxAX37xR0857AvoR9os1382I805A8fGrMGT2gG7On0H7BgAAqIobEFWXw5jcBXCDXanbUKsgW/cFRDUVMGb0gH745Nv2+Zb+thHylR8wz2lKBNXnvwAyOaDXQfn2XyC+xD63y39YAcmJ/VC/9gVgsbBtqofXY5McHlOy7xeY/INAe/vZfE65MHVOg27WIxAVXYZ81UcQ3bgG2tsX2vlPgyorhikhDaaYRP4BaBpUaRHk338KyRmzWGzo2g+axc+xM0hpGuJzxwGdBsYufe6szwyBQCAQCATCPcLMmTMZe8F169bhoYcewuTJkzF58mRW24aGBmzfvt2mb2sqKipQVVVls62kpARbt27FuHHjOOdQW1vLPA4ODuad66effopPP/0UAPDcc8/h888/BwDU1dXx9lm+fDnr/t/afpFAIBDuFMgdMYFwj0HRlENXwvkjn8WBs1tRUJbHbPM2RsDbFAkDpUGt+DIMlAbdk4agLN+2yGlrC0F7iESiW5rp1RrLsS3+1Vy0taaXu0Uvrvk0NjYCcL/IpFQq0bVrVyayLCoqCtev36xrYzmuRqPh7J+enu7W+dwpyL98y6n2XguGQN9rKLSPvtROM7pDMRrg+excUKpGm82S3MOQHN8H2Q8rICq7DtV/14IONFtySn7/jSUkyFd+APnKD2DoPhD6oRNhTM0GTCZALIH051UQFRdAN/cx0H6Bt+qVuQ3Jzs1QfPMuAEB6eCdEFSVQ/+NjeLwwH6KKG0w7k7cfTNGdoV3yPGj/IPZAzeb3mFKrQAfw39g6g+jyOXj887Gbh/jwB4hqKuDxysM353/6EGTrv4Dq4x8BidQtx4UlQMHOuVd86nco33uRtZ2iTfB4cSHUf/8Qkv3bOAUvZozrBfBaOBTNy3cBBj0Uy94RND1jWldIj+4G6qodtpWcPAhTWDQkR3dDVF1unmNzI0s0N3QfCENOPxh6DgZkcojzjkP+5VsQ1VZxjul1cqK5X9f+0Dz5T8BggOfDY0AZ9Ey75i9+NYt/AGSblkP2w9cAANVb34IOcxDxazKZhcx7VawnEAgEAoFAcJEJEybg2WefhVqtxrFjx3Dt2jXExcVxtt28eTO0Wi0Ac+2t+Ph4VpuioiLmscXdpbq6Gu+//z6v6KVS3VyjEVpb3Lpdc3MzZ5uGhgYsX74cANCtWzcmw6u0tBRGo9HuugqBQCDcaojoRSDc5bhbVAGA6JBEzBryON747k8AAAmtgL8p/o/HcgSLkjB5/HR4SvywJn+NTV+RSOTQFs+67a2q6WUv08tSWJaLOy3Ti0v0ao/PgIX09HR4e3ujU6dOqKiosBG9tFotmpubcerUKc6+CQkJ7Tav2wZNM4vXziA9sgvGjB4wDBzTDpO6MxEV5LMELwvSH7+FqMz8WfJ8egbUS9+E4su3QDU18I4nOb4PoqsXAJMJonpbwUF6dDdU729ghC9RcQE8/rGY2a96dy3oAPfUumsTJhNEJVchObYXsh+/Ze0WX7sIj2dms8QOUVM9RHnHIXlqGppX7AZ0WoivnAMoEaeFpuG5/wIyb/OT5kaIaipgikoAmhsh+2UNZFtXw5jcBZrFz4EOjQR0WkgObIMk7wS09z8J2tPbRvACAM/n5kL97P+h5R8fw+P1PzPbKY0aXotH2LRV/etr0BExoMpLILp+BcbUHFCqJkgO74L46nkY+o6AoecQlqgiupJnMzYAqJ96E8bMHoyopvi/ZyE5y19cW1RVCtovEPr7ZgEiCvK1n/O2BQDZ2v9BN+sRaJ56A/IV/4F090+8bdVPvgFj135Q+wdC+S5bdOOC9g+C9oGloD08If/mXXP2Zyskx/dBVHwFhuw+kJw6CMUnwjKwJScPQHQlDxCLYUzNBqVRQ3zZHGnrtWQUdBPuZ33OPJ5/AC3vrQftFwjJ/l8gX/URaKUnjMlZ0I+YAtnmbyDJPWzTR/Wf70EHhQmaE4FAIBAIBMK9jI+PD0aPHo1NmzYBMNsX/vWvf+Vsa21taKnx1ZrKykrmcVBQEB566CE8/fTTOHbsGHbu3Ilhw4ax+lgHpdpb67DGuuQDX1DrZ599hsbGRohEIrzyyisYP348ALOVY01NjdtqixMIBII7IKIXgXDP4VjEkYilEElECPIJR3VDGSIM3W32S3U+CA+IthFALIjFYsGil1gsFnQRxifqVFRUoK6uDiEhIQgICLA7hk6nY22zCEiW2l5c3GmiFwDI5XImIgwAMjMz3X4MayiKgkgk4vxf8dlCAvYz6O4ExOdPQXS9AIbugwRnx1AVJS4fT3Lq4D0leim++DfvPvGNQpvnQgUEUW0l7z7PJ6fy71s6A81f77m5wWQCjAZAevPmTnzmCJT/+StoqQzqZ96GKSWbezB1C+TffwpTUJjZ2k9p9r+naitBVZZBVFsJY0Z30J7eUP7zcYivnodu1HQY+o+Cxz8eFPAa2dk9FnSjpkPx0cuQHN9ndwyfz14H/vwmfN7/G2T53B774ou58HxuLjQL/gLFiv8w27nG1g2fDN20JYBCCfGJAw5fg+cL86F+5h0o/+9Zzv2S04dg/HUd1C+Z7VREJVch3b4B0r1bWG0tGV3NH2+GqLbaruBlgWqoBVVdAcmJ/aCVnqDUKs52ugn3Qzd2ttmG89v3IT20g7Od+vl3YUzNYZ4bs/tC9eYKSPf/Aui00I+dBaq+BrKfVkJy+hCAP2wI//R3iM8dh3zl+xBVltqds6iyFPJ1X0A3ejo0D/4VCgEZpc1f/ApRxQ1Q5dc53xdrwcsUGglDzyGgaqsgPn0Ihr4jQKmaQalVoNQqiA7t4H39ivf/DvXrXzqcj9vQagB5x7THJRAIBAKB0PGZMWMGI3qtW7eOU/S6ceMGDh48CMAsTE2Zwm3n3tJys26tUqnEggUL8PXXXyM3Nxcvv/wyhgwZwgqMVSgUTD+9Xg8hWK+XcDnIVFdX46OPPgIAzJs3D3369OGdJ4FAINwJENGLQLjLcbeoIhXLIKLMF02zhz6Orza+z9v2999/Z21zxg5QJBLBx8cHoaGhqKioYLZ7eHjYXDRxvcYzZ87gyBFzjROKojBixAjExMTwHqu1D7b1XO0JW0Ijo/hoD9Fr1KhR2L59OzQaDSIjIx3W3nIZTQtkp49AYaKAqCjOyC2LxWFrfHx84Onp2T7zcgOSA9sYUUa+6iOo3l3HL3zRNKi6KtAyBcQXzzgcu+WfX8Hj74vYOygKoqLL9mv4dBBEV/J4F/m1sx+FfPUnt3hGMItcYgnkn74O6eGd5k3JXaB+7j8QnzoI5UcvAwAovQ4e/3oKJt8AaB9+Ecb0P0R/vQ6yn1cxNnEAIF//BVTvfAfJoR2Qb/yK99CyX9dB9uu6Nr8EIWMYsvvApNMheutKXsHLGmvBi/e4OzbB0H80lO88y5u9Z8HkHwT1q59Dsu8Xu+3EBefhuWAIdNMehHzdFw7n4PnEVLT833fQ9xnOK85YkOz+CfpJ86EbOweKj83/V/XTbwFSqU1mnOzHb6EfMQW0jz+nbaT6mbdhzOzJeQw6Mha6WY/cfB4UBs3Sf7HaUfW1DgUvC9I9P8GQ0R2mmESon/0/KN95xm57zyenQPXftVBY1TXjQ1RxA7KfVsIYnQDtQy+AKr8O8cVch/0085fC0H+0oPkLhWqsg+hGIUwBwaBDO93cYTJBumszZBu+BNViFiq1856AMT4FdGAoxCcOgNLroO83AqK6GpiCwxnRmUAgEAgEAuFOYfjw4QgMDERNTQ2uXLmCkydPomvXrjZt1q9fz6wVDBs2DIGBjq3aaZqGSCTC3r177bbz9PRk1lPUarWgOVu34woKDgoKsgl6FiqmEQgEwu2CiF4Ewj0G5SDTSyq5mfkQ4heJQCP3Ar1Op+O0DHQmu0csFoOiKIwZMwZFRUXQaDTo1KkTTpw4gatXrzLtuIQj62KpNE0jLy/PruhVUsLO0LFEMNkT6uRyuaDXwodE4v7TbGhoKGbOnAmNRgNvb+82Z6NxolXD4+8PQlRVCm+RGM33Pwlq4Fj4+/vbFLatqalhdU1OTkZ2dnb7zMtNSI7Z3ih4Lp2O5hW7IT5/CvKv3oGoqsxsq5aYAa8/T2Da0TJ21Jtu4gMwJmbCmJAKeJhvEJo/+Qlej463PeaJ/ZCc2A/t1MXQT7i/HV7VbYKmIT57FNJf1oD23SZZzwABAABJREFUDwYdGMJp3QcAzZ9vA+QKh6KX6t118Fw63a3T9Fo0nLVNfDEXXovZ2wFA1FAL5dvPQP30W5Ac3Abpkd2c7TyfneOW+ekHjYPoxjWIr+Q5bmwHyelDUA+8D1QNf8aYNdoZD0NybC/E1y7wtjEFR8AUmwT94PsgObTTbsadqK4aoktnYerEXbvAGoqmBQlehm4DYMjuC9kP37AEL0OPQTCFRUH200oAgPq5/8CY3g0AYOw+AKrlu2zaN3+9x1wzrdRcH0Hxf3+F+qVPoJv5J+imLwFEYqClmfkutxXDsIlo6RQHceFFmKI7Q7LrR4iv5HG+h7rRM2DM7gOPfzwIUVkxs90UGgn98MkwRcRCuvV7SPKOAwA0D/8dUHpC89z/Qbb6U8h+2+BwPqKSa6BuFMLjHw+CMhoctpcc3w9jlz6AyQjZhmWQnNgPSqdltdPOewL6gWNtM7SaG+Hx6p8EiX4t//wKtJcP9APHQnzmCGOxKOcQ9OSrP2Yeqx97BcYegx2OTyAQCAQCgXCrsGRuffGF+Tp3zZo1LNFrzZqbZSJmzZrFO5aHx80AHz7bwdYEBAQwQb9cwb9cWNso+vv7O2zfWkyznieBQCDcCRDRi0Ag2NCi5S5a2hqj0cgSo+Lj420ulhxhEcikUik6d+7MbG8tlnCJXtbFWQGzPYA9LlzgX9B1JjvNEdnZ2Th9+jTzvH///m4b2xqZTGbju+1uJKcPQVRlXqikTEZ4f/1f0Os+h0fvyaizatf6/wAAAwcObLd5uQsRh02h14IhNs+V770IulWmH6WzvdEw9BgE3RSOrC5PbzR/9APkaz8H7eUL2dbVzC75hmXQj5gCKO/cTDihiC6chse/nhLUtvmrHYDYfNmheehFKD5/k7Od7r7ZoAOCoX7u/6B8236my61A+V9uD/7W6O6bA+nOTaA0wqIprVE//hqMXfsDFAXZms8gPnOEZQEJAC1vLIfy9T+D0ti3D6EVSpQPGIeAvKP228nkMHQbAPna//G2MYV2Qss/lwEUBd2Mh6Gb8fAfnWkoX34I4qLL7D6d4iDb+r3dYwOA6q2VkBzdDfmGZXbbUU0NMAwcA2NSBsQXTkFUYT7fN3+8GfDyBQDopjm2jrTQ8q+vISq6DFF5iVmstgQniP4I2nCT4GXBlJwFU3IWANy0STToofjPXyHJPwkA0E5ZBP3EB8zze3MFxBdOw+QXCDosCrD6jTJm/JF5SNM3a6KJJdDNexy6eY9D9s17kO38gTUH3YT7YfIPgikqAXRkLDR/+beg7xft4wfp7h8ZUZEP+coPIF/5AfT9R0M79zFQeh08n+C26eFCsvtH6B54yvwaU7JZdcW4MEYngDIazdm45dchObEfhv6jmdp+0OtAqZoAowG0wgPw9BY8HwKBQCAQCIS2MGPGDEb02rRpE958801m/SMvLw/5+fkAbtYA4yM0NJR5zBVwykXnzp1x8eJFAOAsScGFdZBwYqJjZxLruUgkEkGZagQCgXArIaLXHcbZs2cF10O6G9HpdEwdpvZcsL+XcN47mUKARzhqW8p4W1iLNnycO3eOVSdLIpE4leZ++fJlTrGqvr7e5nl5ebmgOR07dgxarRZ6vR6enp4OP2OWMe1ZEAo5bmt8fX2hUqkQEBCA6upq1NbWOj3G7Sbm+CFEtdpGtTTjho6d3dcaV96zW02OTg8hkhOl18MkEkPn5QdFI/sm44ZEiev2Xm+3kfApuYKQ9F7Qe3gh4tR+iA06VHz/JcpyBrk8fwCQtDQj6PJpaHwDUR+b2qaxXMJkRP/3/yKo6bkpj6D+7M3sTHiGwGf648ha96HtkCIRTkRnwnj6NAAJsPQ9Zp9f0QVkbPzMpv35+xagLj4NlMGAPp9y1wUr7DsWsb9vFTRPLmhQoMB/jmgKi4Z3eTFkW75zOJbW0wfyP+wBL4+YhYr0XjeFizN/WGem9DH/AfAqL0L26ncBACceeB7q6gaIFr+MzPUfw7viZiZQ7swn0RQRB5FeB1CAxgQ0XbuMOJ8AKBu5zz+XRs1BTUIm6OIbSI+Ig2/pNVabG10HoaT7MOjzz3O/oCl/BgBQRgMU9dVQ+4eYBZqKWqDrCCRVViDkAr/F4rUjB5CxkS145U94ECaxGBmbzGJcDSVBwZFDMMqVwByrOmFX2HN2Crk/UFJu/rsdjHrA/GfB5lwiAirrzH/OkDUYsfUN6HTCnJnYFBaN3FlLb37OVIY/jiOBfPFLiDyxG56VJdB7+ECibYFn1Q0U9R2L8sy+jNjmXVYIj+EzEXV0B+d50BrpgW0oliih8/SF0LNSbVw68rMGA6dPQ1lTjm5rPnPYxyQSoTwoCtdpBQJXfobEHeZoaXuZg0W9R+N6H/daNboLcn1MINxdkO8sgXD3cau/t1KpFJGRkbhx4wYqKyvx5ZdfolevXgCA//3vZsBZ//797QboNjU1MY+rq6tx7Ngx3hIMYrEYmZmZSE5OxpYt5lq5Z844tuc3GAyMCAeYnVscUVp6M5M/IiLijq/nTSAQ7j2o+vp69xecIbhMQkKC4OgNAgEAwsPD8fTTTztu+AcV4rP47LV1WPjKSM79186V4+cvjzDP33nnHc52H3/8MebPn2/j9/zZZ59h6tSpCA7mqY3Uin/+859oaGhgbZ8xYwZ69OjBPN+7dy9+/vlnmzZ887Kg1+vxxRdf4Nq1a7ztn3325uIp1/76+nq88cYb9l9EB+Xc0BSkeLOt/N7tP9dhX+v39U6lf4An9gxoe22tGUevYWMZ+zNsTYBUjMqxmZz7jtWpsLqkHnlNauyrVkHvoAacUkwxFqXnh6UgUmm+YavQ6BH1ax4cS5L8iGBeFzfSN+f9YlIoOill+PhaFfbXqBAgFePx+GAoxBQO1qrwQ694u2P+XtOMmccLUabht1EzTMxmHj937gb+W8BvwbGiazTmRQUAAKJ+Pcca13qsWp0BkdvyECKXoGhUut15Dt5/uU2fh9MNamT7Knn3n6pvwX2Hr6JS69hOzp2IKSBMLkW2rxLPJ4VCazRhytFraDTwf1JEAMQU5fCz6CoeYhEODUyE2kRj8pGr+GtiKB6LN/9mjPr9CnZWCcs2Jtw6pBSF73vEYmK4r6D2xS06nG/SYFSoj+Bj/C2/FJ8X1qBOb8RbaRH4SyK7hiQXDXojlhXVgAKwtLPjPi/ml+Ltyzcz0kUAjgxKQo6fB840qDHt6DXc0OihNZHbIwKBQCAQCHcXgYGBKCgowO7duzF58mQA5kyyK1eu2BX6jh49ipEjzetDCoUCBQUFDutzL1++HEuXLgUAjB07Ft995zgAkEAgEG4lRPS6w7hXMr1CQ0NJVJybaGlpQV6e8BowKo/rGJw+BU2aWtxouAKJSIqKpiKUN16DQuKJPnETEOAZxrQ/duwY5zgymQxGo9Hm85qcnMzU5nKEr68vkpKSOPddu3YN1dXVzPPQ0FBER0fbtOGblzUBAQFISEjgbW8trJ0+fZqVpZaUlARfX2GLfB2N/u8+xbndkehl7/96S6BpyJrrYZLKEH56P5S1lahO7orahAwAgFirRs63b0PR5GT2BA+/P/42TBLH57L4XesRkXvAYTuDVI6miFhcuG8hjFa1cQIv5yL15+UO+18cPQ9Vqd3tthFrWtDl+3ch0WpxafQc+BVdZLJC9ApPXB45G7UJGUj65VsmS0ev8MTZ6X9G12/fdjgHa35/7G2YpA7eH5qGsq4SJpEYWr8gp8bnQmTQQaTXwaDwZLJbuD7PZZl90BQRh+rEbISeOwTfG1dRG5cGnxtXEZZnFv5bAkJxvecIJG+ztXY7O/VRyFSNSN62Ei3+wcib8gi0PgFWr8kEymgELeGOwmxv7rrfWmurPsIdR8KONQg/e8ipPmVZ/RCSfwxig45zv1Eshdh48zc3b9JDqItLY56LdFpEHd0O3+tXUJ7VD5TRAIqm0XnXOptx6qKTIW+ug4edOnMW6qOSUNalH0LOH0NgwTmH7S+MnY/qZLMdZfTvWxF9ZDsA4EbOIBT1HQuTzEHNT5qGvLEW8qZ6SLQtkKpVSPzNbPt5aeRsNIdGQ+0fAlosvi3fWXljLfyKL6E5pBNUIZ1uyTEJhI7CXfc7SyAQbsv3tqSkBPPmzQMAKJVKbNq0CefPn2fEopCQEKxZs8ZhLewXXngBhw6Zr8X+9re/YcSIEZztLJleer0eCQkJaGw0O0wsW7YMU6dO5R3/qaeewooVKwAAo0ePxvffO7Yp/8tf/oJly8yODf/4xz/wl78IcwAhEAiEWwWxN7zDyMzkzgboKGg0Gly/fh1RUVFQKNhZJATnqa6udkr0Su3UHdnZ2X88G4qrZefRrE5Bk7oBoGkkdspEiF8k055PXNLpdKyLs6SkJFRUVHCKXta1rTw9PREZGcmbAt/U1GQjegUGBlrN2f68rJHL5Uw/rvbWY4pEIhw5cjPDLTw8HIMGtc1+7q6CpiE+cxTQa0H7C8vU46JnTSFik+9rW70qdQugUApbBNdqIKoshck3ANK9WyBfz7a2Crl4EoYuvSHOOwHKINx+0xGah/+GrO49hTVOSQIeHuuwmUSvhX/RRfT55Hlopz0IQ5/hoGUKeH4srK5U8raViE5MgqiqDMbEDJg6t8pwommb2mWt7QKlGhXSfvySeW6MS4Yhuy9McSnoKrC2lQV9/9HI6iHw/WlnVO+uhfx/b0Jy4TT0g8ZBu/Av8KYoeAOIAIA/5hnxR3vrXKNIAM0zFwImmqn9FGdpN2sxYDQg9TaJW3yQ31qCW8nOhvrMEYgqbsDQfSBo/yCzUEnTZoG3qgweLy4EZbyZyei99DVobxRBsm8LIFdCN3o6KFUT6MCwmzXUrIj548+GnmYLoAirTc3z/2zTRKrXQfGXmYJehk9zLSTTHoBkXxAgQPSKjY5GVFQ4oNXA8w/BCwAiT+1F5Km9Nm1pqRTahc/C0O+PLHqDAV6Lh/OOnbT9Zp1H1Xvrob9RBK8t/4NqyfMQZ5vPR9Kt30NyaAf04+bC0HOw24RhqqoMns/MZm1Xvb/hZj00AoFgF/I7SyDcfdyO7212djZ69OiBY8eOQa1W4/r16zh16hSzf+7cucjJyXE4zsSJExnRq6ysjLU20hqpVIr58+fjww/NVvJvvvkmxo4dC6WS7UyRn59vk6W1ZMkSIS+NmQ8ADBkyxE5LAoFAuD0Q0YtAuMtpXY+KhgkURDytgeZarc3zHSfX4XpVAfNcLlPaiF7OHJuiKN4opdRU4TWHRCLb+VsLYNbHsleLCzB7UwslKysLUVFRqK+vh6enp2CLxo6CbNVHkP22wWE7kckIk4jfrzvszO/w+pO5fpL66bdg7NJL+CRMRig+fhWS4/tgCu0E9TNvgw6J4G1O1VZB+eYTEFXx16ezIMk9zLld3380pAe2CZ/jH2hn/gmGvtwRdpwoPGAKDhc0Vwvy9V9Cvv5L6EbPAKXTOu7wB8oPX2JtU/13LejAEIiKrwAAaEoEinZshii+dhHiaxcdtmv+eo+5fe4RyDYth6HfSOhHTBE85/aGDgiB5oX3XB9AJAbnaZWigDtM8CIQ2gNjVi/Y+BBQ1B8ijAh0WBRUX+0AVVkKSqOGKSoeoCiYouKhm/s404X2aofMaakM6teXQbJvK+Trv7TbVFRXDaqhFoaeg2E8uB3ii7m8bQ1pXUHVVwNaDeiwTtA8sBSKb97lbU/p9VB8/ibUCiUovQ6KT18XNH1jUiZE5dfh88krEKmb4fvB30F7eoNS3azfIf7kVWgb62zPqSaj+bxkobkR0r0/Q3JoJ/TDJ8Mw6D5bkcxkAkwmKF97FOKiS5xz8XxyKpq/+BWwzmDTaUGpVfB4/n5QLSqb9i2vfg5K1QRjfCqg9BD0egkEAoFAuNeYMWMGE4D77bffIjc312afEEaPHo3nn38eALBv3z5BfZYuXYpvvvkGDQ0NKCgowJw5c7Bs2TIEBNx0pzh37hzmzJnD1GofMGAAhg0b5nDsqqoqnD9vrvkbGhrqUIQjEAiE2wERvQiEu5z6ZrYgZI/a6nqb59aCFwAczNuG7kmDAbBFLUeIRCKYTG2pKsRNXR3bik7I3KqqqmA0GgUXVfX394e/v7/T87vrMegFCV4A0PN6Hg7HZPHu99SpmceKj16C6otfBY0rKrkGj78tvPm8ogSez86B+rn/wJjWFQAgW/kBZDs2CRpPKLoJ86Bd8jyosmKISosg2/gVxCXXeNtbxB1XaHn5U3g9NsnpfrJta10+pgXPp2fAkN4NkjyzXaEQwUsopsBQ5rGxSy+onRE6CQRCh4EOicDt8EynfQOgHz8P+uFTIDmyC5DJYeg+0Ea8EZ88AHHRZUCjhvy7j0B7eIGmKFA81xKS/JOQ5J+EbM3/oPnrfyCqKHE8D5EIVHMjFF/ZrzlqQXffbNA+/jAFhKB51qPwWfYWANgIXhbkKz8ATEaITx+CJP+k3XHFy/8PWP5/UD/1JozZfSBb+zlkW1fb7WNB9uO30I2ZCcX/3uANFrHg8fJDAADa2xct//zKnCVmMkFyYBvkqz8B1WLOmdXOfhT64ZNJgACBQCAQ7kmmTJmCF198EXq93kawysrKEhwYHBsbi549e+Lo0aO4cuUKLl68iOTkZLt9AgIC8NVXX2HmzJkwGAzYvXs3MjIyMGjQIAQFBeHatWs4ePAgs64SERGBzz//XNB8tmzZwvSbOnUqK2iZQCAQ7gSI6EUg3OUYjM7bten1ekil5sUHmUQOneFmFkls6M2Lp4aGBqfGpSgKTU3sxRpnqampsXkeEmJbnL6kxPHik4XKykqEh4dDLBbb1B/r6FaiQhDnnYDy7b+AVgiP0M6oKLAreimtPkuUTguqthJ0QAh3Y5qG5NAOSI7tgeTkQe7x3m5fb3BRWTGMoZ1Ah0fDGB4NQ1U5xKs/5myr7zVU0JhXGw04UK5FtJcY/cLkkIr+iLb39oPqvfWQ7N0C+SbH9bncjUXwcjf6oRPaZVwC4U6kWW/C1mINXjnegNIWs3g8OVaJn4rU8JeLsHdCCCI8hQVaENyM0gOGweM4dxm79oexq9lmWT/hAZsgCz5ohRK6aUtAe/tBcmyv3bbGpEzQSk/Q3r5QvfUtZL+uh3TXZrt9ZFv+EKIoCrLjjqO25d9x/zbxzd0UEgGqqgyUqgmGLr0diljG5C4w9BoKKD0hKi0WdByTrz+0j7wE2ssH8uX/gXTPT+x5r/4E8tWfwBiXAvWL79tmkhEIBAKB0MEJDAzE0KFD8euvtsGgQrO8LMybNw9Hjx4FAGzcuBEvvPCCwz7Dhg3Dt99+i8ceeww1NTVoaWnBL7/8wmqXlZWFZcuWITw8XNBcfvjhB+bx3Ln2a34TCATC7YKIXgTCXY5YZPs1pkHDUdUHrVbLiF5TBzyM1bs/AADIJAoMzLy5YKRWqzn780FRFGeml4Sjfoc94uLiUFFRwTxvPaa1f7QjWlpaAAAKhQIq1U1rHqEXdB0VqqaCEZQoTQtvO23X/rg4ZBoSj22Hct9WeOta8PjB1fiwH7seCBcezz8A1efc9oHSn1c5tKNqT4xxKTBm97XZpu83ArL1n4PSs8Vk3bQHHY65tqAFD+2zzUx8Iccbf832AQDQ/kHQT5oP/YT7Ibp0BlB4QHSjEIrP32zDK7m1GFJzYMzsAfnaz6GdtAD6sbNu95QIhHbBYKIhpgC9CfjT/jpsvMb9m7ip0Ly9SmNC2tpyZnuwQoREXwk+7u+POB9yyX2nYOoUh+av95gzfEuuwZjVE5ArzTXKeCyaW95dC2haICq+Ao83nmDtF186CwDQPvhXUI11EF27YLNfP+g+wGiAfuB9kK/8AOLiKzBFxKDllc8gOfk7pH/0552ztx9MCanQzvwTJMf3QfbDClBGI297Q4/BoCNjAXULTIEhkB3b7eBdAWiJFKaoeIgun4Mhuzdkv220294YnQD1S58CEinkn74G6RH7xxBfuwCvJaOgensV6FBhNtoEAoFAIHQEZs2aZSN6icViTJs2zakxZsyYgddeew3V1dVYtWoV/vrXvwrKsBozZgyOHDmCVatW4eeff0ZhYSEaGhoQEhKClJQUTJ06FdOmTWPWhxxRWFiIvXvNwUCDBg1Cenq6gx4EAoFweyB34ATCXY7JBZsya2vAtJhuWDT6BZTVFCE5qgv8vYM52wmBz0aQr84XH61FMpPJhJaWFqhUKgQGBqK+vl7wWDRNo7a21kbwAth1w+41pLt+dNiGVijR9NDfYCwpgWruEzBNXQyq/DoojRpJW7fgUnCMwzEorQZQNQGe3ubaIFVl5jpdUtltFbwAQPPkP9kbvf2g/tuHkO7dClHhzXpWLX/7gLe+2LbraizeU4cpcUp8e5ktIP7rVBMmxiqR4md1IyESwZSSDQAwxSTCuHMTxAXn7c7XFByBljeXQ7prM8T5J6Gb9iBEJdeg+N8bTJvmjzfD688THbxyW/T9R8MUmwS0NMMUmwTlf59ntTF07Q/JyQPQjZ0F3dTFgEQK/X1znDqOhSa9CSsvteCFo+ZM0j+leeKNHr4Qi2zPE99dVuHRA/X4R1cf/KWLt0vH6miYaHNQg7PnVHdT1mLE2oIWxHlLMD5GcdvnY6FJb8JLxxqw/CK/kN87RIbnsr3xe4UOSjGFCbEKVKhNaNSZsK9Mi+UXVdDyawlOUaUxoUqjQ86GCta+Rcme+E8fX5v3Tm+ikV9nFty7BMo4x1QbaFyo1yPMQ4xwD/Nvrommsb9MByNNo1uwDD5S/vqahJtYMnwZHL1nCg+YkrLQ/PGPkO7+CaLKG4BBD/HZYzAMnQjdpAcAkRi0XGG2V9RqoZu+BMau/WyGUb9u+9tn6DMMjSIRfD55lffQoqZ66LJ6gfbxh3zDMoevTT9yKsQn9gNGI+Qbv+Js0/zxj4BYAq8/jTUfo7YSMJkgX/0JxAX5Do8hLi6A14MjoXn0ZejmPAaqqcGh9SIAeLy0BKoPNgIUBen29RBVlkE3dibosKibjWga0GnMYiSBQCAQCHc5kydPxuTJk9s0hkKhwCOPPILXX38dJSUl2Lp1K8aN485wb01QUBCefPJJPPnkk22aAwAsX76cWSd66qmn2jwegUAgtBdUfX397bDfJ9yjaDQaXL9+HVFRUVAoFLd7Oh2C/CtncHD3Eea5CUaIYN9aadasWfD2dryIfOPGDWzdulXwXGbPno39+/ez7AdjY2MxYsQIweNcuHAB+/fv59zn4eHBZG+1hbFjxyIy8h6NNG6qh+fjk3lrmQAA7eGJlteXQe3lx/md3fnpe7gq8WT1W3pglaApaKcvgXzdF87P3QG60TMc1sAypHeH5tl3HC9wCuDZQ/X44oLKcUMAlQ9EQCbmPiZVWwnp1u9BadTQjZ0Fj38+DkrVaNNGN3oGdLMfZfUVXbsIUXkJDJndAS9fQKeF8vU/Q1x8xeGc1H95C8Ys2xpcyhcWQFxayDw3xqVA/cpnAl6hfVZeVuGxA/Wc+7ICpNg3MQQnq3QY+nMVZ5uz00MR6Sm+I0Sf9qTFYEJujR7fX2nB15dacH+iB/aUaXG9+aYS8/3wAIyOYi8GW25AtVqt239rG3QmbC5U4z+5TSiymsudIEpWqo3429EGrLvqXHby3UDvEBn+3csXjx2sx7laPaQic+aZUJ7K9MIr3X3bb4IEt6DRaHC9qBApR36F7MZVGBMzoZuyCNKdP0C25jPoJj4A/X1zILp8Dh5vsjPNAPO5WrvwL5CcPACqrBiGweNhTOsK8dljULz3IiiDWVBVvfOdbRAHTUNUdBkwGmCKSwHUKng9Ot52fgv+AkPvYYDSA6KrF6D8z3OgmhuhXvomkzGt+PAlSATYNAKAbsQUh5lkAKCbNB+6yY6tKGEyQnT1Amj/INB/1JmUHNwOce4hGLv0Mds2gna+rphBD7SoAG9f22sGgx5UdTkgU4AOCObvL2DeoEQuXY/I1v6Pscg0hUdDN2o64OEJY0o2aN8A1+dEEAS5pyUQ7j46wve2ubkZ2dnZqK6uRo8ePfDbb7/d0uM3NDQgMzMTjY2N6NevH7Zs2XJLj08gEAjOQEQvwi2lI1xo3GnkXc7F73uOMs+FiF4zZ86Ej4+Pw7GvX7+Obdu4rem4mDdvHqqrq1l9xowZg06dOgke59KlS0zKfHsxd+5ceHgIr2V1W9BpIVv7OWgfP+jvmw2IXUzOVTVB/s17EBfkw5DVC5IT+yGqr+Ftrp3xEJPFw/edPXPiOI6cPMXqK1T0ag9U//oadHg0xKd+h/jcMYhKiyA5f3OOmgf/CsOAMW473t5SDSb+yv8+tibcQ4TzMwXaarY0Q77yQ0gPmm0wTEGhUP/tQ/76aFyYjIBeD8gVEJ8/BeW/l7KaNK/YzV5sMxogOb4PoqIr0A+dADooTPgxedhcqMb83bVtHsea8TEK7CvTokFHo5OnGN8ODUCqnxQKyd0jiFWqjXj1RCOuNBgwIVaJMKUIi/fWOe74B4uSPXGxQY+8Wj1kYgqV6ptqyD+TtZjXJRx+nvYzJYwmGier9fj36UaUqYx4OM0L85PNgva5Wj1UehN+Ltbgw3PNTr++oRFyrBkRCKmIQqnKiLO1evjLKXQJlEGlN4EG4CUVQc4jBluj0puw7boGEhGF+6IV0Bpp/FikwWf5zcitcb625b3OW718sSjF82bNwT/QGWlIRMCVBgMOVehgooHeoTKk+jspFhCcwqXr46Z6iGqrILp+FbS3H4zpXZ0Xdezxh0gmdEyqtAieL8wHAGhnPwr98MmQblnNmWlGi0SgOOywuVC9tx60fxCoumpQFSUwJaQBYjHkn70B6ZFdrPbqv/4XtFwJxfsvQtRgez7VD5kA/dAJEBUXgA4MgTElG9BpITn4KxRfv8u0042cCtn2DcxzY2QsNM/9B7RUxhIEaakUqv/94tQ1mqi4AB7/WGweOyEN6ufftVvrTHx8H2Q/fguquREtr30OePpAfOE0FG//xe772PK3D2BK4q/DyglNQ77iv5z12XSjpputnq3mKrp0BoqPXwVlNECz8BkYuw2waxXaUSD3tAJprIeosRamiFiAz2XjHvi8EO4MOsr39quvvsLTTz8NANiwYQOGDRt2y4791ltv4V//+hdEIhF27NiBrl273rJjEwgEgrMQ0YtwS+koFxp3EmcvnsThfSeY5yYYIHLgXCpU9CoqKsL27dsFz2Xx4sUQiURobGzEwYMHQdM0MjMzERUV5bizFVeuXMHu3Y7rT7SFJUuWtOv4bcZkhNdC2wtYzUMvQnzhNAxZPWHsMVjwUNLN3/DaG1lDi8VQfbTZfOOpNC96831nW1pasGoVW+BaemAVDNl9IDktvO6azRxkcugHjYNuwv3wenwSe79EykSrW6Od9wT0I6bYbjQYIF/1IcR5J2Do1h+6GQ+77ab68QN1nFaGjng03RNLM70RrLQvTDNo1RBVlsEUGml3QUwIVG0VPJdOBwC0vPA+TCld2jSeUPJq9ei3ufKWHMuaDSMDEe4hRpKvBJcbDPCUUojyFN+yLLF6rQkNOhPCPcSsDL/3zjThlRONPD3bj1hvMQqb3OTd1478OjYI15qMKGwy4GC5FvvLdbd7SjZsGROEvqE37QcpioKJpvFJXjP+fuzW/1/bwl+zvaE10ihoNOCnIg1vuz+ne+GNniRjrL3o6NfHkn1bIV/zGWi5EtoHnoIxuw+ULy2BuOgybx/NA08BcgVMsckwRcRAfGI/lB+9bPc4tKcPVB9vBtVYB8WHL0F8+Zzd9rphkyC+cQ3iC7kOX4Nu5FTQweGQr/qI+9iUCBRtgjEpE9rZf4YpPgWiK3lQfPQyRHXVMMalQDd+Loxp3RhLSQvaWY9Acup3iC+a52FMSIN2wdMwRSVAfGwvlB+/AsBsR6xd8ocFsVYNj78thqiq1O68W/75FUyhkZD8/hsgkcDQezggkUD+6euQHt55s93Ln8EUFQ+vB0c6fC8AQP3466CDw+DxEv/1tDExA5o//d0twTOCMegBvY65jm0vOvp31h3IP3oF0mN7AAAmv0Bonv43TDGJzH7xmSNQ/uev5v0hEWbBWulptkQnENqBjvK9NZlMGDJkCHJzc5GRkYF9+/bdktIN1dXVyMnJQVNTEx544AF88MEH7X5MAoFAaAtE9CLcUjrKhcadxJkLx3Fk/81sFneKXoWFhU6lzLtLSCooKMCuXezoXXfh7+/vdOHYW4ZaBVFNJcSnf7dr/6d5YCkMw4TVbvKaP1jw4Zu/3mN7HJ7vLE3T+PJL27okUpMRCxYuBGRyp47JHPuTn2xvdA0GyH78BqLSIhhy+sHQY9BN4YemIT6+D+LrBTD0HAJTpzinj+cqF+r16L3JvojzSjcfu6JG8dxw+Mg6dl05mqYRvaoMTfo76zJj/8QQJPtKcLpGh+ePNKBrkAx/zfaGVEQhfW05VAbzfH1lFGYleODJTG9EeIqxtqAFD+1jZ2El+IgxMVaJuZ098ecDdThcyS3Q9A2VQWukcaKaZCXdbYyLVmBmZw+MjlKwMqP4qNOasLagBWIKKGo24milDnHeYnxfcHdbMAbKRajRmiAXA+/09oOJBsZGKxAiUMg30TSuNxtxoFyLRh2NsdEKxHibr1kOlmvxwdkmzEn0xIQ7qFbcreCeuj42GSHb8BVkPwvLDFcv/RdE5SWQr/7Ybjt9n+HQTVlkFqY+/xekvzsO2tJOWQQoPXiFLJtpB4ej5f9WQ3QlD8q3ngal0/4/e/cdHkW5tgH8nu272SSbRiohQOi9CtJEqVJUFAQVO4odPR49Hjsq9sZnAfXYUQREKSKiCAhI70ivAUJLL9t35vtjySab7dkNJHD/rsvL2Zl33nk3ZDY788zzvAHHrX33qYD9hqL8jRmQktMhO7wH2lcnOedNDcDeqRcUW1a7rbPcMAHqOe7fMe0desD8wPNQzfnMLcvNH/M9/4VqwbeQnczx287jwSSrBfLt6wCNDo42XSL2QJLmjceh+Gej2zrRkAjzw5OhnjkNssN7YLnjcdh7BRfY8+eSOmf9sVog/2cTtO/91221I7sN5Af+cVtnb9MV5ifeclay+PkrqH75zmuXlhsnwnb12FobcsSJokcWm+z4YeiedpZmNd86Cfarrr0AAwtRWTEUOzZAioqGmJoJKSnI6hS1SHZkHxQb/4KjSUs4OveGfMd6aN96AgBgvv0xyArzYW/fHWJ2m6D643lLRHRpYdCLzit+0aiZvOJTWLPrN0AQ0KPVQCTFVn4JXbb+FxzYVvmUZzDlDceMGYPY2MBPbK9evRq7dgWezLxCSEEv0QHZkf2QEhp4zD1w6NAhLF261MeO4auNoJds73aoZ34MMT0LtgHXQcxqHnofB3dD+9a/IRiDKyPmtTSdFyEFvT79zS2jqOKcTU3PgEqtcctY+e2335CTU3mjo3PnzujSpQsAOEsazZoe9HGNT70HsWXHoNtfSJ3nnMIhP9kyW29IRla0AgeKbeg613twrJVBgTXXJdfWEC+I346ZceMfznKPT3WKxqtbSi/wiOhSE6cW8GnfePRPU0MmuM/9VmB24NM95diSZ8OQhhqMaqxFnlnEGZMDKTo5YlUyFFtFNNLXbjbg0hNmXL+ksixqkkaGzkkqJKhlaGFQ4PJkNX4/YcYbW93PH5kAXNNIi2GNNOiSqMIfJ8wos0nonKhCTpkd3RuocMYk4rsDRpwyOrAs1/8N+doyqZ0eMSoZFh41YXOeDXqFgASNzG0euJrYfH0ymsS4P9AjSRIEQYBDlJBT5kBDvRyKIIOSdc2l9v1YdmgP1DM/dmU2+eLIbArLbY9B99IDQfddNu0XqH6dBdW8r3y2MT49FWJaIwhWKyRDPGAyepQtrE6Kikb5u7OhfeNxyA/4zyADADGlIUyPvQrdCxOD+l7naN4O8n07fB9fo4Pp329CKC+Fo3k7aKa9AsXWv/32aes3DPLt6yArzPPdr1wB6w13wzZkDCCTQTh1DFFPjvff7+WDYB19N6T4BhBO5kD31G1+54kFAOuIW5ylEe02RD0wEoK58gGAss//CL48ZHkpIJMDWvcS5crFswMGRiuYnngLjjZdgzueD5faOVudkH8G2hcnQlbsv3S1Iy0Ljs69YG/XHWKzNoDNCv29V/vdBwBMj78BR7vukRouYDZCM/U5KP7ZCCkqBsZXvwxr7ruq1RMqmB55BY7OvXzObyjGxME0+VNIcYlV+jmDqEfHuF47S8OOglBwBlCpIRkS/I5DdmgPZGdOwN6hhyu7UXZ0P9TfvO8109X0n3fhaNXJs5+cA9A9e7fH+urXhbVGFAFJdGZqqrWAJEF/e3+3Jtarx0G16Huvu1ctze/GYQckQPXzl1At+BbGYTdjb6crLtnzlojoUsOgF51Xl/oFQk2Um0vw2syHXK/1mlj8a/Q7UJy7ODx16hQWLKhSd18Q0aVzN2zatKl6Vy6jR4+GwWAIeOy5c+ciPz/4OYuCDnrZbdC+/CDkh/dC0mhhnjTF7Qv44cOH8ccffwR93FAZDAaMHj06cMMgKZbOg+brd93WlX04D9CHVgpK/eGLUK4Pvqxj2f9+d5trQ3bgHyjW/gkxMxv2PkMAmxXa1/8V1M2ZCtUvhtacKMPQJcWu13e00OHdy+MAAFarFStXrsTp06eRmpqK3r17Q6l0jkcozIP2+Qke82n4fC+h3PCIoO35Vqw6ZcXVmRq8srkEsw+5Z2FUBLBOlDuw/owFQxtqkfKN91JCRXeke6x7al0RPt5V7rV9ilaG2YMS0S6+fs+VM2N/OR5YVRR0+7+vbYBmsQooZc6b1Qlfef48p/eNw5gmWgiCgEU5Jjy1rjjsm+b1zTs9DRjeSIMv9pZj4VEznuoUjSvTNGgz6xTyLcHNhRNptzbXYXLXWBRaRHy+t7xG83zVlofa6vF8l5h6G/SorsDswI+HTTDaJfRKUaNTghLyEN+bXZSwNd+GfUU25JlFzD5kwo6CizfTsEWsAguGJgaddVaXXLLfj+12KDb9BZiMcHTs6bzBK4oQyooh6WNd2RPqjyZ7nb+ruvL3f3TdJPY1l2UFMTYO5ifeAew26J6/x2+/ZR8tALRREMqc34fUX74DxaaVvvtOTIF1+E1QbFwJxc4NAcdtb90Zil2bA7YDPG9CK/7+HZrpr3hta7n5QdgGXg/F6t+g/updv9lp9pYdYX7qvZCCR2X/+wMwl0P/gP/KA46MJrDc+1+ImdkQCs5C9eP/oFzlPv+vJFfA+N5sSDFxVQZlc85vumy+134lXRTMD06Go00XCLlHoX37CcjyTvsfS/N2sIyfBNmBndB89S4czdvDNOmVkEvqXXLnrCgCNoszIAFA8/4zUGxeFfTutitGwHLHvyCcOALFtrVQ/zAt4D5l036peZlKSYJy0Uwo1v4Bec5Bj82WUXfCNuJmKFYuhhSXCCk2HspffwA0OsBhh6NNF9i79/c6D5lQlI+oR673eljjMx9AsWEFVL/N9jk04wvTITZuAQBQf/Y6lCt/Dfh2jM9Pg9ik5bnBmyA7dRyyw3uh+eIt59uVy2F6+gNo3/gXBLP/8uvWwaNhHTke0DurvlSdj7E6W+/BsEyIbMZqdZp3n3Iriy9pdIBcDqHc/eEf0ZAI0/MfQ/fYjRAk39+Dy75aDsVfv0Lzv9e9brfpY1H89g+XxnlLRHSJY9CrjtmxYwccjov3xp7VasXp06eRnJwMlUoVeAfChqO/Iqdwj9u6K5vfhDidM0uktLQUe/ZUbpfJBLRv3wH79+9HeXk5tFotTCb3G/lt27aFVqsNeOy9e/eipCT4+Um6desWVLvknWvR7PeZrtf5Tdpg9zWVAbPCwkIcOHAg6OOGSqPRoF27dhHrr/e7kzzWWXV67B90Ewobtw6rH3/W3vsyYo8fgDk2ATKHHR1+eN+1rTijKWKPe17k+SMJMqyd+DIcGufTswvzNHjrmOdNgJcaF6OPIfAcOwpjGVJ2rkHW6l98ttk3aBzys9vDoQ78+xhJogRcuTUpqLbPZ5XgxSO+y4FenWDCE5neb/5LEtA/wHG6RVvRNdqK0Q1MqG/367eXKfHwfkPQ7e9KLcf4FM+L8aUFavySr4FaJuGlJiVQ+Pk5FNkFzDmjhUoGtNbZkKgU8f0ZHX4rqJ8Xr8lKB97ILsbD+w2IkYsYEGfBrSnGgEmcdgkosMlw1ibDMbMcORYFrk8yIU4h4miZA2tPmTG9LMtvHzJISFc7cIXBglXFahw2+w48f9OqAA01wX8/2VOuwMR9cW7rRiSY4ACwKF+L5lob9pmCD/h20FvRSOPA/LzKz4o+sRaMTDShocaBFNWFCQTWN6V2ASN2JHqsF879LqSoRFyTaIJCAHLMcnycq78Ao6y5CalluDnFBKNDwOICNeQArk4wQ1nHq8ny+3FgCfu2otUvX3qsX3PfFCjNRphjE7xmv6uL89Ht85fc1plj4rF9zMOwRhtcbZL2bkHUmeNI2r8VAFCWlA792RMAgPymbbF7xJ2AUPmLpDubi87fvuF1rHaVGjtGP4T0TcvQYI/vh9CsWj3WT3wZAHD5+/+CTPT/Gbtz1EQUNWrptw0A55ePcz+L9A1/oPGqhQF32XzLEzAmpQGSBE3RWWiK8yEqlBDlCth00R4/w5LUxth5/X0QlSrEHD+A9rP9l4gsT0zF1nGPQWk2ovunvudm2z76IZRkNAUANFr9Cxqu919m3WRIwpZb/g1JEJD8z3pk/+k72FBhw53PovniGYjNPeS2PueyQchcV1kWM6fHYOT0GOL19+piPmflZiPkNgsEhwMCgNbzPoWuoDKYuHfoeORld0DGxqVouP53yBz2gH2ufvgtSHIFIImIP/QPWs//X8B9DvW7Frmdr4CqrAi6vJNwqDRosegrCKKIvVff5vo98Ri/xYyeH/3HZ7/7B47FmZZd0ev/Hg84BgD455oJKGzSBjK7Fa1//hSGY77nIgSA1Q+/DcPRPWgzz3eZegBY/dCbkBRKxB7bj3ZzAgeat9z8OBr9vQjxh4OvwuJLWVI6DvW/Hu1nBZ6TadWj70Gw25GxcSkarakM0O0fcCOM8ckwxSfD7iU4Kbea0XHGW9AWOTNN7Wotdo28G7qCU1CYypHbuR/kViva//A+tMW+s1EBoDi9KQ73vQYdv38n4Hi33PQvCJLkte2+3iNQaDLD2O1KKIO4F1IfyeXyiN7nICKqzxj0qmOaNm0aUmYNXfyG3t4N2R3T3Nb9OHUVFI4otOrUGGqVBn26DXBtMxqNeP5558WkWq2GzWbD66+7P+n0xhtv4OzZswGP/fDDD6Nhw4ZBj/Xf//53wDZtojXYdqXnBbti3lbXcqtWrXDnnXcGfVwASCorwFl9cGUqPvvsM+zduzek/v2xX9PR6/qVeWXovzq44J1KJsA4okPQx5x3shjXpIaWSeaLXZSgkAl4ee8pvLDnlHPlC8uA2Abed9jxJ/D5Q963eZGhUaJLnA7rCsoxOt2ACVmJ2F1qxkPbj+OMJfCFckhkCqBJZ8BcChzfDah0gNXLE4/P/QHERahW/WPtnCU5/Mm+DHjgc/9tNi8Cvgl8DrlEGYCnFgFR534PLEZg9Uxg8YeALfA8H2HJbAc0agf0uQVIahTcPu+NA45ur91xAcCIfwFXhvb5cUG8cS1w0v+Nk1qhi3X+rjiqZfyodEDvsUBCBvDrh0BZPtCwrfNzYPdKz/bBUmkBpRooL/LfThsD3P8/IOPcgwIf3QkcWA8oNYC1fs+DVSdltALi0p2fj0e3A2YfWXut+wITPj6/Y6tte/8Gvn4cMBa7r5fJgdb9gN7jnL/vghxYMwvYUXvllil0cUo5pndsiDK7iHu3HoMtQFm9in1eb5OGHKMVbx88A5PD/z4xChlK7CL6JEThj17ZkAsCXt93Gk/vPunWLl2jxNHBzrlkHtp+HPFKOa5KisaWYiOe3nUSZlFCx1gtVDIBP3ZvjFRNZaD/i6P5mLD1mMexMzRKrOzbDA217oGUR3ccx/8d8n9j2JtUjQLTOzTE1SnevzNO3nMKk/eeCrlfb2IUMhgdIuwS0EKvxj9XtXLb/sGhs9hZYsa0jv6vLY6ZrGj35x4MSorGrO7+52xtu3Q39pQ5M9jGZcTh/9pnwKD0ne25pqAcfVbuR7JagfX9miNdGzhg1ei3f3DCXLeyZPUKGVrpNfin1AyjQ0QjrQq5ZpvP80EuAN0MOhTbHdhd6j3jTysXUDo88LXIh4fO4sU9p9AxVoslvbL9tp13shij1x9Gxbfk/ol6/F5tn2+PFeCWhu7XcF2X78XWYhOmtE7FE828lwO3iiL0C7aj6jdwAYDNx3VZVc/vPolvjxXisewkPNAk8ENwM48XYmxGnN82z+0+id/PlGJESgz+2yIlYJ+Nl/yDDf1aIFEduNLFcZMVOrkM8SrvbUtsDjy+8wSy9WqfP6+qZhwrwM0Ng7tuLrI5/J5TAFBqd6DZ77uQZ3UG7lPUChwf0tZne4ck4bvjhbhjcw4MSjlGpMTgi87+rycU87bimtRY/OjnM0Exbyt6x0dhYINoPO3j32DchiOYnVvk91j1WUJCAg4eDO3BVyKiixWDXnUMM72our8PzcfJkipfXCSgsdAXDpv3m+xyuRydO3eubC5J2LjRfVLnYDO9NmwIXJKlKn+ZXlFnjiNh/zZk+nhic9Wj77mWi4qKsH9/8DeDO5/YjV5Ht2FL10H4W5MIUfQdgFCpVGjXrh1kXspVeCO3mqEpPAtjYqrzCcVqFKZy9Jj2tM/9dw+/A/nNAl9Axh/cidbzPwtqTJF0tnknHO53LSCJsEY7L+ZmndHioxP+n+5f1vFspOYd93DGKsNTh2KRqnLgsYaliFcG92dKkoB79hqw30v2yNy2ea5+LCIweFtwWV6BdNZb8U6z4sANAbx8JBp/FPrPRnohqxhXxAXOoguUQfZh80K0iQo+oGgRgUf2G7DH6PzZ/athKUYkeg+c3bvXgL3G0EoyLu14FvILmMUmScAnuVH4/oz7HCD/aliKBKWIFw7HQCmTMCzBjPvSyiEIzmzAHeVK/PdQDModzs+LZxqVYEB85c2iIpuAYxY5jpoV+L1QjTiFiL4GK/obLK7zo8AmoNQhw+ZSJXaXK3FnWnmtZyXxby1FWpXEEbd1Z20yvHNMj31GBQrsnjfFmmltyNI4YFCIKLLLoJNLyNLYccYq9zgfG6rtEAGcsDj/1mpkEsxi7X1wNFTbccwSXFndrtFWjEw0oU+stVb+9vGcrbu0+acQk3sYRZnNYYn1P79OIILDDpndDodKHdScrACgMJdDguDKwq8pTdFZdP3CvQyiXa3B2vumuGWwRZQkInHfVijMJjjUGuRnt4OoUCFt8wo0WfGT310PXHkDFBaT32oBFdZOfMVrpkn17MDjXa7EkT4jkL5pGRqv9F4y0RtzTBw23uWenVZb52zM8YNoP/v/YNXFYPuND8FsSELm34tcGWjbRz8IXf5pvxltR3sOxbEegwFJQpNlPyJtm3sZQpMhCZtu/6/H72DWX/OQsSlwmfU9V9+GvBbOUuitf/4E8Yd34VDfa5DbuR+UxjI0XfYj7GodCpq0QUFTz8CHNv8UYk8chFUXjdKURrCdKwff/vt3EXPqKLbc9C+UJzcEJAkN1/+ORn8v8jkWh1KFNQ+ey7iUJPR+z3dJ06r2Db4JzX/7Lqi2RRnZKM5sjrMtOiNx72Zk+RkP4MyAKmrUAtl/zELc0T0+2x3pNQyW6Di0WPxtwDHsHzjWrUpKVaJMhtK0xtg36Cak7FiD6FM5MBzb57MvCQIEBL62Otn+csjsdiTvWh+wbYW/H3gdKTvXoMmKn/22O9pzKIoaNkN5Ujoar5yP1O2r/bZf9cg7rlKT3T55Hupy39deJzr1RfoWzznVqlp+7ytQ6GpYOrOOY6YXEVElBr3ovLrk6p9HwDd/vIN9xysn+taIcWjgaOOzvSAIuPvuyoloJUnCZ5+5B1NuuOEGxMX5f1rNarXiq698TwLujc85vbxMRltd2VfLXcs5OTn47bffgjrmmO1LkFZyFsK5PhYuXIiTJ0/6bH/dddchMdGztJM3wqlj0L46CbKifIjxSTA99T6kBu5Zd4rlC1311L0Rk9JgfMvHRZWxDKqfvoBQmA/lhuVBjSnSLGPvg23ojW7rDF+cCLhf/zQ1fhqcCEmSIEqAXCYgp8yOG5bk42CJHT8NTkTf1NAnPt5bZMNlP51xW3doXAriNf6fMJQkCbcvL8C8I74znFQyQCkTUG6P3J+9b66Mx4hGwZXH+OWoCTf/6X/C7+o+6RuHMU2dN7rKbCJm7DfiyXXBBdm8zTHmi7d/8wZaGXaPScG7O8qwo8AKAQK0CgHfH/A/V0B1B8elICHAv9/5IkkShNqK1tYh/FtLF4rJLiHP7EC8WoaoCNQU/OukBS9tKsaGs3Uny+KBNno01MuRW+7AmKY6tIlT+P1ckSQJxVYJNlGCQwJSdHIsOWbGMxuKoZYLmD0wAQaZDUdzjqFR5vk9ZyVJwvYCGxwi0ClR6fY+ymwiohSCa12B2YENZ21wSBIua6CqM5/rFBr5PxuhXLYAlnH3Q0oInBFSW2THDkEz9RnIznifJ9XetS+sw26C7sWJfvsRY+Nhev7jkN6LcCYXUf++Kai25lsnwd57CKB2Py8j+ndWFKFYu9Tn3GzV2dtfBjEzG6qFM3y2Md/1JOyXD4Dmo8k+558zPfgiHJ0ud84PLElAeSlUi76H6pfvA47B9K/X4Wh/WVDjDYXs0B5I0bHOf0+ZDPINy+Ho3BvyfTv8ztFnevIdqD9+CbIS/3MJu+bTstugv2tg0OOy9R8B2GyQH/gHslOVGZq2HldBik+CapEzICU2SIPx+Wmu+bLkm1dBtXAG5Ad3e/RpueVh2AaOcr5w2KG/c4BHm2AZX5gGsXFLyP/ZBNXMj2HvNwyOxi0gO3YI9t5DoL/LvW9JFwXB6DnnsGXcA1D++gNk50oSWsbcCzG1IVS/fA/5gX8CjsOR3Saods4x6GG+/3k4WnWEZuqzUGxb67Vd2ccLAV21hzGtFghmI6Ieus59/GPuhW3ojVCs+QOaT6Z4bLPExOGwIRXpzVrw+zER0SUguMcbieiCqZ61pJb8T7TctKl7fXNvN2KkIErB+MuWCpVwMidwI4cdkCsg37YOus/fA9peGVTf6SXOMo3mW50XQv5uPOn1eiQkBP+UrnLZAsiKnOVGZQVnof52KsyPvebWxl/ACwAc2b7n9FJ//R6Ua/4Iejy1wd61r9vroYsCl70EgGW5FrdAiUEloMha+Xs1cnEe/hqZhPYJwT/9urvQhp4/n/FYP3RRHtaN8n0zI6fMjvaz/U9cDgBWEbCKkQt4jWmqDTrgBQBXZ2rwds9YvLSpxO1n5c89fxXim33lWHkqcPZXdQ5RgtzHJGHHyuz4Zr8RDlHC29u9lzU7YxKR8JX3m1HevNg1Bo+0i8a2fCue21CCy1NUeKitHjpF3ZlM51IIeBFdSFqFgIb6yF1e9E1V4/fhDSBJEtadscIqAn1SVK5z+WCxHV3mBv78j6QP/6n8zJy607n8UrcYfLK7HMfKQq/W0PKHitJyOjxSaMSLl9X8Rly5TcRX+4w4UGzHtY216JWs8vl3YFehDY/9XYS1Z9z/viRrZThtCu47YKpOhncvN2BIw4tzbpSLkaNNVzjadL3Qw4DYsAmMb34H2fFD0D3tWZLY3r0/xMxsWK67A+qfvoCjcQuYJzwFKT0LEB2AyQio1IAy9CwrqUEayr5cBlnOAWhfuh+CzXdQXbFhBRwde0JSh3+DXDh9HLKjB6DYthbW4TdBSs0EAEQ9MBKC0UeJ2SrEtEYwPf4mIAjQvPdfn+3sHXrA3nswIJPB/NBkKH+bDfX3H3m0037gzF4zPvU+xJYdALUG8v2BAxbWgdfD0aZLwHY1ITZxL4Evyz8DbRDBIPmODXC07QrZ354VRYwvTIeY1dw9s02hRNmXy6D+ZAqUXvapTrlsgcc6e9e+sNz3LADAOnI8ZGdyIWY0BqpUBnF07g1T594QCs5A+8K9kBU7g3LmWyfBftW1Vd6AAmVfLYdw6jjkh/fC3rEnoFA4+zIbEXX/SAg+Sqnb218GsbHz5+Zo0wWmlyofdhWbOq9Dy75cBsXyhVCsXwbbyPFwNG4B/b1XV/bRqhPMT7wFyOSwDRkNiCJgMTvPz5cfDPjzEROSYes3DNDp4WjdGcolcyCY/ZemFoxlEFMbAgolzI+9Btm+HdC9Ulk+35GZDdOL052lh6tTqSGp1Ch/9SuoZ38KWEwwP/KKKzht7zUIZb0GeexmNZshHvMsK0tERBcnBr2I6jhRcr+BIsD/DeQm2UHOrxNAMIGxYMkKAwdShJIiSLFx0L7zJARD4DroFUyPvwlHk5ZAlDMY6Oumdnp6Orp37x7STW9Z7lE40rMgP3EEADyfQAviZyTpYyAU5UPzzlOQnT0By/hJsF/ufLLwQge8AEBKqpzXamueFWtOhx5cAeA1iNN3/tmgs42WHDNjzB/e5zPcW2x3BdhmDohH/zQN1p2xwmSXsKvQhhc3ldRozBU6JyoxvlkUtAoBwxtpoFfK0GhGLoq9vKcnO0ZjZCMtmsYooFGEFkARBAF3tdTjrpZ6mO0SPt1dhmc3Bh57TQJeANBoxkksujoR7eKVkACcKHcgI0qObfk2XLEguOBmsLolKfFQW+dTmB0SVJg3JLhsSiKiYAiCgB7JntnDTWMVeLSdHu/tKAuiWFPteXZDeH+HKry/y4Sfc07h72sb4Fi5AyVWEf8U2DF1ZymGNNTglnN/q2bsL8ehEgfaJSjxYBs9vtxbjieqZQF/vtf5FP+oxlrMP2LCwAwN/im0ocgiosTm+6cVbMALAE4aRYz9w5nB3D5eiSvT1bi+iQ6rT1nwzb5yDMzQ4OnOMVD6CLwRiRlNUPbFn1AungX1D9Nc6x2NsgGFArZrb4Pt2tvcd5LJXd/7a0wQIDZqhvLPfodi9RLIt66BvddACBYLZIf3QGzYFLBa4GjVEVJ8A6g/fQ3KVYsBAJJKA8d9zwH6RGh/m42ouf+DJFeg/JNfAYUSQsFZqH76Asq/nGXwpKgYOJq3g2JLZQk3KTYe1utuBwQBltEToPnq3YBDtrfqBNhtUH/zPuRHfZeBV2xbC/nm1RCbtYHs0B4oV/gvEan5/A0Y35gBKJSwDhwF7T7v86+aHn8TjhbtncHG88Q26AZIMXF+s+BM/3odstwcWMfcA6g1bgGqsi+X+S4lKgiw3Ps0LPf81zk377ngilBcAMXapRATkp3ZbA471F+8BeW6ZR6ZXC7aKIiNmvkcoxTfAMap/kt6AoCUkgF7Sob7Sp0e9h5Xul03mic8BaGkEPZu/dyu5XwSBNj7j4C9/wjXqqpVVjzIZIBWB7FZWxhf+Rzqr96FFG2AddhNEBs3h+bd/0KxfV1l8/zTcLTrDuWKX6Bc7h4gNP37LWcgbOEMKHashyz3KCw3TjwXmK0MaInN2znHZDYCVisQYwj4tqS0RjA/8nLg909ERJckljek84oll0L3v19fxZHTlfXADY7GiBF9BxKatE/BVZeNcFv36aefur0eNWpUwIwno9GIGTN8l83wxld5Q9ne7dBNeTjofo7GpmBuu6uCPqZs/04oV/0GMaMx5ts0OH7CvVRbgwYNcM011wR9fAA+SzK6XSCYjW5PyQXLfPeT0Hz2esj7RZrxhemwNmoOueC8ofjK5hK8ua3Uo936XkbEpKSj5Y/+S4Z4c2eLKLxzucFvmxKriMwZvktS1raT49OgrRbA2nzWiisXegaGjt6cilhV5DKXJElC3JfBZ1PVRR0TlFg6PMlnNgGdf/xbS5eaUpsIi0NCYrWSe5IkwS45S9taHBJuXVaA3455L4M7uokW/dLUGNVYC7VMwJPrivH1vnJYa3cKvoterErA0ZvTAjckEkUIZcWQdNHOLJc6QrHuT2g+mhxU27KPFkB2Jhe6F+4N2NZ2+SBYR09wlsf7+j2olv4cuP///Q4IQsBSeLa+V8Ny578BIKhsJtNDL8HRuZcz2CGKzv9LEuS7twAOhzOzK8j5kGubfMvf0FbLdHM0awvTv99ylrU7V4Wj7H9/1Knfo7CIDsg3rYRgt8PeubdHuc0LRSjKB8pLnVmLggD1xy9Bue5P13bLzQ/BNuj6CzhCd/x+TER0ablIvgUQXbw8M73831g22zzrcwuCEHLmViQzvQR7aHNxBDO5bgXl4lluJTvk3UcCKvenP0MtaSacyYXmXe9lQ/S3XQHrkDGwDb4Bmo9r9mRZqAEvy6g7ofrpSwASrNfdAfXcz0M+pnXIGMj373DVlC9/9St8VJiAp86Vr1PLAYuXqkz/662HACMMKhlaGRTYXWQP6bif7y3HgAw1BqRroJK7/zuIkoRfcswYH+I8V5G0+8YUj4AXAHROUuHFrjF4vkom1tRehogGvADn7+aO0cloF0R5Rl8GZajxQtdYXO6lNGRtuilbh4/6+J8bkIjofIhWyhCt9FwvCAKU5z7i1XIBPwxIQG65Ayo5PAJk1b3V04A3e8Si0OLMZlp/tmZZt5e6YqsEwxcnMKFVFK7N0qJdvBIxEf5bShcJmQxSTN37XuFo1haW0ROgXDwbstIiv22VK36Brf9ImB59Fdp3n/Lf9u8lcDRvCzEzG/Ij+3wfPzMb1mtvg6NLH9c6811PQPO/N9zamSZNcWYbOeyQElNcGU6We5+G5d6n/c5lpp4xFcY2nQFtVGVwSxDgaN3Z73u4EBydLkfZV8uhmvsFVPO+gtggDeb7ngXUGjg69EDZtF+c7+NiIpPD0e2KCz0KD5IhATBUPkhrmfgMbMNvhqRWQ0rO8LMnERFR7WPQi6iOqzq3lkY0IFr0/7RsZlJ2RI4batArNdVPaQV7aIGSUIJe1WvUy8pKgPjwgl6ad/8Lee4Rn9tVi2dBtXhWSH2GwzbiFtj7DQNEEVJ8EqDRQv3dh67tpv+8C8Wf8wGZDLarroHuFfesOnv7y2AdcQug1UEoyocUbYBZpsJTv1VmGHkLeAHA1RkqHD/uXF46Iglp34SekXXTUmdQ684WUSi1iUjTyXGgxI5fcrw/bR+u6X3j8O2+cqw6ZcUvQxPRNl7pkUn2z5gUpEf5v+H5SLto3NNKjz9PmNEsVoHmBi93VCOgoV6BvNvScO9fhdhdZMM1WVr8cdyMDWd9B4vTdDJcma5B81gFHmijh1wmoEWsAnuLQzvXqjswLgUyAN3mnkG+pfKzp3rAM5gMPiKiuigtwGd/VYIgIF4jx5LhScgtd2DpCTNEyTlH48ubS/DVPqPPfTOi5OidokKjaAV6JqsgEwQsyjGhpUGJRno59hfbcaDEjs/2lCOC002GLFopwGiX4JAqx5yklaPUKqKhXoEMvRybz1qRrJNjRCMNiiwSpu8uw5xD/udrqe7T3eX4dHflg1nDMjWIUcnQNUmJRI0cK3ItaJ+gRLckFVoaFMwepjpD+/q/IDsVeB4g61XXwnb1WGjeexqyw3sDtjdO/hRio2YQ8k/D3uNKWIffDEeHywC5AkJJIWAx+yxdZ+97Ncqz20A96xPAYoL12tshtmjv93hSgzSUfbUcsj1boXt1kts2yz3/rXeBIuuoO2AddYfbOimO5bUvKJkMYmbTwO2IiIjOAwa9iOo4qWLSWgmId/iuFV4hOT7TY131TK9gAlpVg23B6NrV96TYivV/+tzmjRDkzZ+kpCRIag0ES2XwxNskvyG9F4vZb8DLn/L35iBq0g012tcXSa5wPvla5Sk628DrIRkSIOTmwN7jSkipmXC06uTa7q9Gu5SQDAB4aEXg7KpNo5IhCJWBDp0ivCezK+YXCSRTL8cvQxPRYc7pkG8ELh2ehC5JKtzYVOe2PufmVLy2tQSNoxW4rXmUR9aZL1qFgGGNtKENogYUMgH/uyLe9fqJDtHI/v6UW+AJAK5vrHVrV9V/O8fgtmU1y5prG6/EqmsauF4fvMn7TRaHKPFGJBFdktKi5BjfvPKm8Pu94vBM5xgcLXMgQS1DVrQ84EM2fVMr58Lpf65S9Rs9DPhyVxEmrQvub2QgT3SMxpFSO2Yd9AxKCQAeaaeHTiHAoJJhRJYWqbrAQcDqf1O7NYjHM53tmPR3EZbnWmo0zooHX74/4H17I70c7eKVGN88Ch0TlPjpiAn7iuwY3FCDwQ2dZalESYIA3w837Siw4WipHf3S1IhWMruMasb03/cR9fCogO2Ecw/5Wa+9DdqXHvDZztZvmKv0IOD8bm4b5H79EEzGm5TWCOZJvue68kVs2RHWYeOg+uV7AID5tkfdriOIiIiILgYMehHVcY5z5Q0FyKFA4ImD5bLgn2D2J9RMr6SkJJ/blKt+8+xfkHkNUAHBZ3q1a9cOVoyD+qcvquzr6cyZ4Mu+KdYvC7ptdVJcIsz3Pw/NRy/WuI/yKV9CsWMD1N9/CEmjhfkRLxezMhnsl11Z42OU2kTMDuIJ7SYxclgs7plD31wZ71GO8MdBCXhrWyka6eW4t7Ue/Rd4zoUVioVDE9FQr0D+bWkoskqYecCIp9YXB9xv9TUN0CbeezZWjEqGKd0NYY3rfBIEAQdvSsU1i/Ow4qTzhuLgDLXPgBcAXJOlxcFxKdh01oamMQp0meu7ZKJOIeDnwQno3iC0ycgZ8CIiqpSklSNJG/73rrFNNMiw5+GGTe4PWXRPUmFMU2dg6vmNJThQYkeqTobmsUrX34YKB8aluJVs/KCXBKWsMiAkSVLIme/+ZEUr8PPgyqwKUZKw/owVC46asaPAhr9O1iwYVuFomQNHyxxYWC0r3NcDNLMGJKBRtBx7i+yIVQl4YFURjpe7p7FHKwXc21qPh9vqA5ZYNNslzDtqwptbSxGnFpBnFjGleywGZmjwwc4yvLipBBKAa7I0eKRtNDonqcJ6v8Eqt4nYUWBDA60cTWIqL+UPldjRZ94ZlNsrv0P/enUieiY7/86LkgSbCKhkoVdAAJy/P/kWEdFKGdRBPjh0sZBi41H21XIIp08g6ombPbaL8Q1g/tfrENMaOV9nNYfxlc+hXPUbVAu+rexHF4XyD+cDEbpWC4d1zL2wjhgPaLSuMohEREREFxMGvYjqOFEUESU2QJwjuFIB3i5kq68LJqBVWlrqsW7MmDGYNct7WT+P4zrsUPy1CKrf5nhtb7njX9B8/qb3voIMuJVEpyNPn4T0APu2bNkyqP5gMkL91TvBtfXBfll/IMSgl/m2RyE/st+ZtZWeBVt6FmyDb/C4CF12woy3t5fi4bbRGNSw5pPvfrCzLGCbl7rGeP1dGtFIi4mtozBtl/Om0/6xKUjSynFVeuV4Cm9PQ9yXuR77BqNNnAKZeuefJkEQEKcWcF8bPWLO3cCqataABMhlwNFSB0ZmaQLOz1IfzRuSiDyzAw4RSA7iafwEjRyDGjrbbbk+GZ1+rAx8dU9SYclw38FpIiK6cBppJZwalwCNxvvf96pZx5IkYekJC/YW23FVuhotvZTfrZ7RHMmAlzcyQUCPZDV6JKthtkvoN/9M2CV3QzHmj/yAbUptEt7aVoq3tpUiQS1zZVM3jpYjTi3Dw22jUWARseqUBXMPez4cNG6pZzb1vCNmzDviDMx1T1KhhUGB4Y20rmw0SZJgFeERKDpjcuD/dpZh+q4yWEVgQssoXJ2pwRVpate/ldEuYnGOGWaHhG35Nvx23IwjpZWBPLUcuLV5lFvZyKqGLsrz+bPIiJK7BQWjlQJSdXIcKrHDHuBr+O3NdXj3cgOsIrC70Ia9xXZkRDl/hp/sKsPcwyaU2JydVGTgXwyk5HRnNQWLGfb9O3Hc7EBq02yo4xI826Y0hPWGu2G94e7zP9BgaXWB20TA5rNWPLmuCACwJc8GuwRcm6XFB70NiFIIOFHuwKY8GzolKl3XAERERETh4rcKojpOdEiIdzSD4DWHqXZIkoRff/3VY71KFfxFq+adp6DYucHrNkeTVs45qnwFvYLM9Oq/MA9dS/VYW3VfL0EvhSK4jzrF2j8g2HzPoxSQ6IAkyFD+5nc+J4quTtJoYb/yGnjcFjp3w2P+ERN+yTEhTSfHuzucwapVp/LxxRVxuK5xzS5W882Byz1ObKP3ue21ywx47TKDz+2CILgFxoLVLl6JX6/2Xov/5mZRKDCLeHZjCWJUAnaMTkFsgKe0LxY1DeY1jnHOFbbprBVNYxUXZVCQiOhSJAgCBmRoMCDjQo/EO41CwJLhSfj4nzKcNjmgkgnYeNaKTXk2DG6oQZlNxOpT1gs6xqrlgw+XOnC41IHbl9esRHCF9WetWH/Wim/2e5/r7c/hSeicpMKyE2Zct8Q9SPfpnnJ8uie0700WB3wGvAKpngVXapNQGmSQ8st9RnzpZz67qq5a6Mz+75msQgOtDP/tFINGegXmHjbit+Nm2ETg837x0CjqUbaRWgN7dlvYjh2DVM/mwaoNkiThr5MW7C6yY0C6GtmxziD8ilwzrvnNezD65yMm/HzEM7D8Sd84jGl6foJx50uRRYRWIVxyGZK14WipHatOWdA5UYVWcb7nWjbbJShkgExwPpBBRESXJga9iOo6uzykgFcwT/IGyvQyGj0vZOVyuc+nj70d11fACwDslw90Hmfyp9A9N6FyXHIFoFJDHuwcXIKAjdFN3Fd5CZjJZMEFRzRfes/ysoy9D7YhY6D84yeov53qc//4L3MhCs5jbXpvCTpMGhTwmNahY91e55TZsfKkBV2SVHh+Ywl+O2b2ut8dywuhlgu4OjO4+aYq/s0FQcCR0sA3NZRhlrF7rksMCswilp+04IzJ97/nztHJyNArgpor6qF20XioXXRY47rUKGQCLksOrYQhERFRuGJVMvynU4zP7ZIkIafMgRSdHGU2EbEqGSQAK09aMGpJ4Kyt+ujKheGVf67P1px2BjkrsuKqSvnGWR1g9sAEDMyoeSUDSZKwLNeCr/aVw+oAxjfXoW+qGsfLHXhmfTH+OOFecnN0Ey3+1SHaa6YkBbbypAWvby3BqmoB7NFNtNhXbMe2/NAfJLznr0Lc81chlo9IgkNCvc0S3F1oQ8+fPcvr39FCh+e6xOLXHBPur1bBAgAua6BCmk6OF7rGoFF06LfqzHYJX+8rx8Y8K/48YUGenwcdj9yUCoO6bj9A6BAl5BodmHfEhLe3l6LQ4vsexj2torAs14L9XoL3z3aOwYKjJgxOU2CY7+c6iYjoIsOgF1Edp1KG9mU/mPKGgTgcDo91TZs2hSAIuOqqq7B06VL/xxA9969KUjsDNWKjZiif8iWU65ZBTG3oLA0ok0MjisD//hfcYAUBZkEJjeS8sBK8fBeWy2ue4WKc/CnERs0AALY+Q3wGvW7p8oQr4AUAI5bkY9dHC6Ba7CwHaet7NaIeH+exn733YNfykVI7us89DWuQMb+blhag6I70gO1uWZrvMSeGPy919X2TKlg6hQyf9HPOP3XK6MDYP/KxtcrFb0uDAn8MT4L+3MTynCuKiIjo0iEIguumrrrK97Qr0zU4fFMqfjpsQolVRJt4JcpsIrokqZARJceBYjt+O25GuU3Ca1s9S3FT/TX693yf87OW2UR8s8+Ik0YHhmVq0DVJhc15Nqw5bcFzG0u89verjwfHKsw+ZMLsQyacvS0t7Ie9LiU5ZXa0n+173thg5g0O5Ipz8wO3iFVg6YjK64Vw7Suy4Ybf85FT5v1a9camWjzVKQZZfgJOkiRhxUkLfjxkwqazVmTo5eiRrMbtzXU4WubAw6uLsKPAe8Dvi71GfLHXd5bkujPOAOJPR0z4sLcBgxtqEKeS+b1OOml04I/jZry/owwHSoIvKZv13UksGpqIy1PcH44z2yV8ta8cpTYJIxtp0Pw8B4VLrCIOldgx44AxpEzWT/y0fWmz8zNia74NywxqzM8Kd5RERFQfMOhFVMfd0Gcifv7557D6CHVOL9FLplWvXr0AAMnJyYEPaPf9hbv81a8gnZvoGQCk9CxYR93h1kYmk6Fz587YvHlz4GMB2BKdhZ4l+wEABTrPgI3FEngyde3Td3pdXxHwAgBodDA+Pw26Fyd6tJsZ3cHtda5RRJkqCvrr73KtK/v0N0RNugFCufMmjWhIgBRXWc5v5gFj0AGvCvevLMRHfeK8j12SEB/E3Fr3torC9HMXCk2i5RHPpkrRyfHniCRYHIBWIQSV1UVERESXpji1DHe29F42rrlB6boJ++8O0Zh3xIQfDhpRbpdQZJWQpJGhdZwSd7TQITtWiZwyO46VOdCjgQqf7inHf9YVBz2Om7J1ePWyWMSqZHCIEtaftWJXoQ2ZegVOGR1oFaeEXZQwxM/cWZGikgHZsQo0jVFgwVHvwZzlI5LQMVGFtacteHxtMXZWu/E+tqkWvx03+82WuNB6zTuD0U20eLCtHia7hJ0FNry2tdQtY2VqEHPThqLdrFN49bJYjGyk5fdTP97dXooXN3kPMNaWvcV2PLuhGC92jcX+Yjt+yTHBLgKPtNMjIUDZ7nKbiO/OXVutPGnB4gBBUAD44aAJOwps+P6qBKw/Y0W3BipkRStwuMSOe/8qxPqznmVZdxXZseS4BZMj/LOpOpfxuz0NGJetw7ozFvxnXTF2F0VmvsSrf6387IpXy1Bgcb8QfXlz5XtqaVAg1+hAidX5+fFp3ziMPleK0uKQIBPcK4XYRAkf7izDC+d+LhNaReHV7rFQyASIkoTt+TaU2CR0TFDiSKkd7+0o8zqXYiTNGxCDNzcV4qxJRBjTYxMRUT3BoBdRHRcoQHW+jlmRLaXT6RAXF4fCwkLXtszMTPfGXjLFXH1XCfIUWUTEqgSvmWhxcd4DOd78X/pgV9DrrD7eY3vVsfoiP37I63qhuABSbGWfYpOWsA67CapfvnOt2968j9d9Fx41Y2x2lbr0KjXMdzwO9TfvAzIZLLc/BsgrP4Y/3hX6Rfx3B4z47oARsSoB316ZgD6pzqf1SqwiMmecDKqPf3eMxuRusSixikjS1s68TzJBgPbcW+UNBSIiIgqXXCZgVBMdRjXxPQdQpl6BTL3zC8jE1npckabGzgIbrs3SQiETUGB24I8TFugUAnqnqFFqE5GgkUGncM8skcsE9ExWo6eXksEVWfeSJGHBUTNuXeacG+zqTA0W+cm075OiwrdXJUAjFyAXgFWnLFiUY4bJLqF1nBKCAPRJUXtkPtlECWN+z8f6M1ZMaBWFB9vq3ebt7JGsxqprGgT46Tn7OVRiR4JG5nXeT7soYe0ZKxpHK5AeJcecQ0bcvcL5nVohAJclOwMCM6rMYbZjdDIa6hXYW2TDZT95lncLRkUG1vlyyiTijuWFAAoxd1ACeiaroa1Pc4x58fNhE57dWAydXMDHfeLQKVEZcuUPwBk4enxtMb4/ENwcbt7IBWDGVfEY0lDrGlso8+d5y46aurMMQxpq8FaPWABAkVVCC4MCCgFwSMCsg0av5QODsavQjg5zfGeyXQiPrinCo2uKavUY1QNe1e2pFmib8FchJvzlfo3dOVGJL/vH4/sDRry6xT0T99Pd5TWegzBSvj9owdutLYhR1e/zm4iIgsOgF9EFIEkSduzYgdOnT6Nhw4Zo2bKl37ahqMkFTSjHFAQBQ4cOxc6dO1FWVgaDwYB27dq5N3L4efpMo0OhRcTNS/Px92krWhkUmD0wARl6BZbnmvH9ASPaxCkxTB98GYsTas9AVyiEs76DQ94mqLYOGwfF30sgK8yDpFJjYfPBgJd41U9HTO5BLwCObv1g7NbP67GKrTUPcBZbJYxYnId3exrw2Z4y/FMY/BOAFTc6aivgRURERFQXtDQo3eZwitfIMaZp5Xe1cOa4EQQBI7O0HqWnO805hcOllQ+ECQC+uyoeQ6vNy3pFmgZXpAVOP1DKBPw0ODFgu2D6aeGndJlC5gwEVrihiQ43eAkwftjb80G1FgYlCm5Pw8azVpgdgE4h4NkNxdhfbMf4Zjrc1iIKKVo57lxR4DcweL5VzCeXqZdj5oAEtI6rG/N9SZKEfwrt0CsFNIyS456/CvFjkFkxVy48iyvT1PhxUILbdaJdlCAXPK8d7aKEmQeNeDDIoJFCAOzVLmFUMmB88yg81yUGsSr3c+raxlocTU/FilwLMvVydEhQYuUpK0YuDi1jcvExc1DZWxeaVi7A5Dj/D7EOSFcjSikgp8yBWJUMy3MDVz4J1+Y8m9/Sl+FqZVCgXbwSS09YUGR1PqBQfe7oZrEKdEpUYtZBz/Nj5mELHkoF1HIGvYiILgUMehFdAP/88w/WrVsHADhy5AjUajUaN24ckb6DmdMrUCCt+nZBcM/GioqKwmWXXeZzf1mB9yc7bRlNMOOAEdN3lWP7uZIru4vs+GxPOcZm63DDkvxzF00miI3N8F7YxlOOJsG1fPmRrfg7q6Pf91Od6qcvva4v6twfAxYXY2u+Dfe3icIr3WKdP4eoaBhf/RryfTsgpmXiz81KoMzzQuK3Y2ZYHRJUQXyx3lMU+mTP3oT6FOCZW9MiclwiIiIi8vRGDwPu/asQBRYRfVPV+KC3wZV9djGTCQK6N6gMmv16dZJHm++uSsA3+8rx0OqiiBzzg94G9GygxvDFZ3HS6LwZHq0U8NuwJJRaReQancFHZ2aXbzllDlz+c+X1TJ8UFV7uHosOCaHNtRyqLXlWfLK7HLsKbWgXr8RV6Wr8dsyMmV5u4Ifiz1wL2s85jdubR7nmN6rqijQ11DJgw1lbwIyfqv4amYT2CSrsKLDh7W2lKLGKeK+XAUkaud9suViVDCOzKoO+fVPVOHtbGt7YWoqlJ8zYnBeZ66ILJV0nxzNdYjDu3MOPDlHCC5tK8N1+I5K1MkBw/u5Xnzus77wzrmvkmohVCbi9eRSe6hQDjZefv9Uh4dE1RW7ZmXVdglqG+UMS0TpO4fPhXlGSUGKVoJYLrt+76X0kFFslLMs1w6CS4VCpHSdLrXBI9ee9ExFReC7+b9tEddDOnTs9XlcPellsZmzY+ycK8ooifvyaBL1C6l+n91hn694fWu1dgJenBuccMuFAsd3tKcGZB024y6OluzFNtNAqBHy1LxF/xbZE3+I9aHP6YNBBL+HsSSiXL4Ry9W9et0+IGYyt+c4Lj4/+KcfxMge+vvJcgE2rg6ODM/C3r8h3ptiqUxZcmR74qd0LUe5h+YikoAJyRERERFQzAzM0+GdMCuQC+L3Li/HNo3BNlhbPbijGV/u835BWy4HhmVr8ccKMYquElgYFPu0Xj7Y+boTvvjEVNtH5/V9Zray20S4iUy9HTpnvcuzVrTxlRb/5Z3F3yyi81dMQ/JsLQrlNxIS/Cj0y3rbl2/BtBIMTx8ocXgNeAELOAvp5cAL6papdP/t28c6yduFQygQ83TkGT3eOgeGLE2H15Uv3JBW+7B+PtChndQtRkiATBCw5ZsaYP/KD6iNGKeC+NnpYHBJSdHIsPGrCqlNWZOrleP9yA7okqRCj8iyP+lK3WLzULdZv34uuTsR7O8qwo8CG3YU2v7+jPZNVaBqjQKJGhmGZWmTHKhAXIFNVJRfwYe84jGykxdPri3GgxHtlEL3CGSh+c1spUnQyiJJzjuZIz1vmy+gmWrx7uQF6ZXCZtzJBgEHtfp4L59Zd19gZeOwPwGw249ix4P6diYio/mPQi+gCKC11r3F96tQpjzar//kVy7b+DLUYg2S0D+t4IQetwgx6yf/Z5LFuwcgnAR8XE8fLHThe7v6lPk8InOf1Sb94TNni/PI9us0kHF77MPQ2M2LMpSjRRLvatUpP9dzZYobuiZshiL6fZtxk1gBV4lXzj5qxq9DmVuqkwOxArtF3H6OW5GPXmBQ8sroQe4rteKiNHve0rgwKrj5lwbBfgy/nMWtAAjacteLNbaWBG1fx8+AEXJGmwcFiO7blW3FFmhrxASaAJiIiIqLw1fc5ompbjEqG93vF4T+dYvDAykIcL3egdZwSL3aNQaPomt2yqB7sqqBTyLBsRBIW5ZhxpNSOt7cHP6fuZ3vK8dmecjzYSoOmggzjGgY/nlNGB2YeMGJ3kQ1/nbS4MtHqi6c7RePuVvqAgZVI+PXqRAxdVHl9dEcLHa5I02BHvg1vbQ/+GkivENArxRmEeudyA6KrBVFk565xBzXU4O6WUfhsj/eHEAUAswcmYECG54OME1t7PuxZU3qlDM90jnG9LrGKGP17PtadseL1y2LRJl6JtnHKsMqwAsDghhoMbuh8L4UWEXlmBw6VOGAVJfRLVbuCdtUDmY+1j8a9fxXgh3OZh81jnUG3v09bPY4xopEGE1vr0cqgwBPrijEnwDx90/rEeUwLQEREFA4GvYjqqIKSmk3+XBtzeoXap+xMrttrW/f+QT89VyFPiMJfQhZ6S0cgQoAC3rO1WsQ6P8byVdGY0GICZuz+EFcd2IAFrfrCLlcgqawAjdu0dTYWRQinjkHSx0L16w9+A14AUKTwDLxVlDoZ1ViL6X3j8P6OwBfKrWdVBjWfWFeMEpuExztEw+KQAga8rkpX48dBiRAlCZLkfFKwX5oaW/Ks+ONEcE9lXt9Y65ojommsAk1j+dFPRERERHVLqk6OuRGYryyQBI0c45s7v+c/2yUWJ8odeGd7Kf7nI+hR3Qe7zQA0eHRX5fXN1F4G3NJMB5kg4JTRgW35Nvx4yIjFx8xoE6/EGi+BgdoSr5bh6c7R+Nea4rD6uayBCmOaanFni6iIXGMGq2eyGoW3p3kc85osLf7dMRr/t7MM+4psSNTKMPOAyVWSUS0Hnu4UA4NahpGNtCEFh97qacDtLZy/E23j68ZcbjEqGX4b5lkWNJLi1DLEqWVoFhvce57eNx5v9BARpRCgOBdYXnnSgmt/y4NDAqIUAhYOTUSnxMpSoJ/1i8dn/ZzlO7fn23BVuhoZl0CJVyIiurD4l4aojrLYKp6GCu0Co7bm9AqJrdpFnUbrvV0AC+St8bvUDA4ImOJY4rVNqypZV3OSLsOM3R8iq+gkbtu8AKXqKCSX5sOseRIQRWje+y8U29ZC0mghmP0/bWZMzUKJ3Pe45x42weqQsLAGk2+/vLkEa09b/AatfhiQ4HoCDzj3JOK5fwa1XMCcQc4bAsfK7GjnZ8LglgYF/ndFeOVGiIiIiIguVulRcrzd04C3exqwt8iGFzaW4NdjoX3Hf3h1ER72MTdZJAJeT3aMhl2UcKTUgRYGBR5uG+02b5PJLkEA3NY10itww+/eHzwckK72ey2yaGgiLk9R+9xe23xdf6rlAh7vUFnRY0p3AwDn9Wu4gbm6Euyq62KrlW/sk6pG3m1pMDkk6BS+A42dElVuwTAiIqLaxKAXUR11siDngh170yb38oShXkAI1YJeVlnNLyDMgv99m1XJWnLIKsv1xViMiLE46+Drb7sCllsehmLbWuf4AgS8JH0Mto9+HNju/33XJOBVIVCW1uUpwV0QNNQrsHR4Eq5aeBYAML6ZDm/3NEACUGQRkaxjCUMiIiIiomC0MCjx/QDnHL6iJGHmASPu9zIncW1oF6/E1F4GzD5kxEf/lKNrkhJ3t9QHVfbNWwnNARka7Bid7PaAXPckFRYMTYRaLsBoF/HshhKsPmVB0xgFmscqcKLcgUfbR7s9WFgfnM9MNPIkCAJ0LONKRER1CINeRHVE1afTFq2fgeLymk2yGm6ml81mw4kT7pMHW60hPp1odQ/olNXCR03Fe1LKBMSqBBRbne+pV6cXsHrLCx7t1d9ODapfyw0TYBt6I3JybQAKQh7XpHZ6vBdEyUN/uiUpPWrO+9MlSYWiO9I91jPgRURERERUMzJBwE3NotAhQYUb/8j3mIM4UuYPSUTf1Mqsqk6JKlcGU7ga6hXIuTkVfxw3QykXMCBdA7XceR2lU8jwds/IHIeIiIioLqmVoFdZWRmOHTuG0tJS2Gy2oPfr1atXbQyHqF4oKSlBbGwsAGDNLu+l/M6H4mLP2u9yeYjBk2qZXl8fcQBZNRvPtVlaWBwScNh9vUxWGRRqaVBi3RnnMdfFNkPbbm9g54YnanQ824ibAQBFluDmy6ruobZ6JGhkeHZDSY32bxOnwMKhtVu7nYiIiIiIgtMmXomdY1IAAH8cN/ssGehLdowCXZOUuKyBGmvOWPBkhxhkRsthskuIUQX/oFtNxahkGNUkcLYYERER0cUiYkGv0tJSTJs2DT/++CP2798fcM6g6gRBQH5+zTJbiOoblUrlkT1V8dohuj9BKJznOb28bbv22muDO7gkQbF2KZTr/nRbXerjo+aOFjp8sdfodZtcAN693IBbz00yPWdOHAoLC13bmzZt6lreXegeXN+jSwtuvNWUv/GtaznPLNaojwSNHOObRWHaP+U4YQz+adB3ejonv1bJWRaCiIiIiKguGpChwalxCcjJOYa0jAwsOwuM/9OzOsSEllF4unMMDGr3oNYdLaNcy0oVv/cTERER1YaIBL22bt2Km266CadOnQLg/4Y6EQFxcXE4ffq02zpRdAZZHA57jfuVyWRQqcKbHNbb+RsfHx/UvsqF30E951OP9eVyjce6ojvSYXFI+PmICYUWz2Nuuj4ZWdGVH1GtW7fG6tWrATjfZ6tWrVzbWsVVZnoBAEKs6S5Fx6L8re8BTeUTkFvy3ANpqToZThqDC4QZ1DJsHZ2M8X8WYHEQk2Df3EyHO6tcABMRERERUd0lCIBCJmBEIw1O35qGk0YH0qPkUMoYyCIiIiK60MIOehUUFOD6669HQUHl000KhQKNGzdGfHw8FApOG0ZUnbfAUkXQyy4GXxI0MTEReXl5rtdt2rTxes6Fk+mlVAY/ibG3gBcAnFVGu72e3jfO2V4u4LN+8bh+iXuWZ79UtVvAC3AGvWJjY5Gfn4/09HQkJCS4tv0wIAFZ3510a9+i+9vYu/5fQY1bUqrcAl57imz46YjJrc1j7aMxoZUe9/5VgB8Omqp3AQDolVIZcFTKBHx3VTweWFWEHw4a0Ugvx8TWejy5zr185HVZWnzYOy6ocRIRERERUd2ilgse1y5EREREdOGE/c3sgw8+QEFBAQRBgF6vx3PPPYexY8dCr9dHYnxhycnJwfTp07FkyRKcOHECKpUKjRs3xnXXXYe7774bOl3N61rPmDEDDzzwQFBtP/zwQ9x88801PhZdGoxGZ5m/gtIz1bZ4f1owKysLV155Jc6ePQuLxYLo6GjExdXN4EmeKsbt9Y1NK8+9jgmeQbXJ3WI81gFAeno60tPTPdZXLxsCAAd1Keh/3df4Y8vLEIoKICvK82hTwdZvOCRJwpvbSjFlS6nXNsla57xmT3WKwYKjZhjtnoHDL69wz4iTCQI+7hOHd3saoFE4/x0PFNvx6Z5yAMDE1lF47TKDz3ERERERERERERERUfDCDnotWbIEgDOT5IcffkDPnj3DHlQk/Prrr7j33ntRUlLiWmc0GrFlyxZs2bIFX3/9NWbNmoUmTZpcwFHSpcpbptWff/6Jpk2bwmZ3n+tLL6Z4tO3WrRvatGkDuVyOlBTP7ZEcm7c5wkJVqPBdui9BI8fNzXSYsd8Z9OuepEKHhNBLNE5sHYVpu8rd1q0slOPYUx+jwZkj0D17l8997f1H4NdjZp8BLwBooHUG1rKiFdgwKhl/nbTAJkp4eHURMvVyrBjZAHFegm8AXAEvAHizpwFv9jSE8M6IiIiIiIiIiIiIKBhhB71ycnIgCAIuu+yyOhPw2rZtG+68806YTCbo9Xo8+uij6NOnD0wmE+bOnYuvvvoKBw4cwJgxY7Bs2TJER0cH7tSPuXPn+g08pKWlhdU/XXx8lRcURRF2uxUxjgxEi+mQQQHBS6ZXx44dQzpeOOUNIxH0ylUZXMtv9oj12P5/vQwY2UgLUZIwuKHn/F/BGN/MM+gFAL2/P4JjK+/xuZ+t/0hIsfF4fUX1DDt3iZrKgFZ6lBzjsp3Zarc251xcRERERERERERERHVB2EGvinmImjdvHvZgIuU///kPTCYTFAoF5s6di+7du7u29evXD02bNsVzzz2HAwcO4IMPPsBTTz0V1vGaNm2KRo0ahTtsukRIkuSWgViVw+FAcXEpDGJWxI9ZVV5eHjIzM4NqG4mg1wmNc/6tIQ01rmBRVTJBqHGwq0KbeCUWDEnEiMXuZQxtVhsEh8PnfpZbH4HJLmFbvv+51JrGsE4/ERERERERERERUV3mvRZXCCrm1zGZTGEPJhI2bdqENWvWAADGjx/vFvCq8OCDD6JFixYAgGnTpsFm83+zmyhSioqKMHPmTFitVp/by0rKIn7c8nL3DKhNmzYBkgTF6iVQ/jYbsFWOJ5yglyM9y2Nd4x7vAwD+1y8OMwckQK8M+2PHpz6pajTSy93WFSij4BA8j2me8B+UTV8EyOS44Xff830BwMvdYiIS/CMiIiIiIiIiIiKi2hP23ef+/ftDkiRs3bo1AsMJ3y+//OJavvnmm722kclkGDt2LACguLgYK1euPC9jI9qxYwfKynwHtZYuXQqH6DsrCQAyMjIiMpaouwZA88kUqL/7EPq7BwGmcqi/fBvqaS/XuE/zAy+4vf6+QU8c0yQCANrFK8MZbtCWjUhyey0JMnyd3MdtXdmnv8HeewigcWadrT7lPQgJAFelq/Fg2/BKoBIRERERERERERFR7Qs76HX33XdDrVZj//79WLZsWSTGFJaKLK+oqCi/8x716tXLtbx27draHhYRAKC0tNTvdqPRGDDo1a1bt4iMpXrJP+17/4Vy2QIIJYXu7ULIcJLSs1D+5nco6zEQt7eciPGtHnBti1HVXoZXVfEauce6ic3vwj3N78YzLW7B6anzAZXatW1vkfdMz25JSjzZMRozrkyotbESERERERERERERUeSEfRc6OzsbU6ZMgSRJuPfee7F79+5IjKvG9u3bBwBo3LgxFArfc/BUnYOsYp+aeuCBB9CyZUskJSWhSZMmGDBgAF5++WXk5uaG1S9deiRJguiw+20jk0UmeGSWq9xey/dsc44B7kGuoINeogOwmCAlpmDfuCfwbUofoMq+hvMU9AKAqb0Mbq8dMjk+T+uP11KH4s+iyoyzvUU2XPbTGY/903Qy/D68AZ7qFAONgmUNiYiIiIiIiIiIiOoD31GhENx5553QaDR47LHHcOWVV+L222/HNddcg9atWyMmJiYShwiK2WxGfn4+gMq5xnwxGAyIiopCeXk5Tpw4EdZxV61a5VouKChAQUEBNm7ciA8++ACvvvoq7rjjjqD7MpvNYY2lrquYy8rXnFYXO0e17KomTZrg0KFDrteSJOHo6f2QIc5nH3a7PSK/J190HYEbt/+OeFOJ23qpWpBLMJuCOp7iyD4YXn0YANBBqcIRIQpZl38AAIhSALBbYPYfz4uYFJXvbLl/8kwYmCxgzRkbrlta4rXNyqsNF/25GKxL/Zwlqo943hLVLzxnieoXnrNE9c+lct5qNJoLPQQiojoh7KBXfHy822tJkjB9+nRMnz49pH4EQXAFrGqq6lxJUVFRAdvrdDqUl5ejvLy8RsfLysrCiBEj0K1bN9c8S0eOHMH8+fMxb948mM1mPProoxAEAbfffntQfebm5noERi5Gp0+fvtBDuCCqB1JMJpPba0mSoJRr4es3QKlUoqioCMXFxeGPRanBzuSm6Htki9t6sVrQS1ZeAumT12DX6nHm8iEQq5QGrEp/PAeGc8tymxVaRWUmWaxcxLFjx8Iec7AS7QCg87pteU4ZWgmFuG2b9y+DWpmEglPHUVB7w6uXLtVzlqg+43lLVL/wnCWqX3jOEtU/F/N5K5fL0aRJkws9DCKiOiHsoJckSRAEwfX/qqXQJEkKt/uQVA0oKJVKPy2d1GrnzfvqgYdgDB8+HDfddJNH6bfOnTtj1KhRWLx4McaPHw+bzYb//ve/GDp0KJKTkwP2m5aWFvJY6hOr1YrTp08jOTkZKpUq8A4XmerlP6Ojo3Hy5Em3dWqVBsZq+8XFxSEqKgrt27dHQkLk5pjakdLMI+i1L7GR22tBkpC0ablzHNZylN31pNe+tFtXuL02VimfmKxXoWHDpAiMOARrvQfR1xbJoVJrAHify2vbdfHnbf6x+uBSP2eJ6iOet0T1C89ZovqF5yxR/cPzlojo0hKR8oYVwa3zHeSqrmoar83m/YZ2VRaLBQCg1WpDPlZsbKzf7UOGDMETTzyBV155BUajEd988w0ef/zxgP1eKqnIKpXqknmvVVWfj8tbcLb6DFIqnQw33HBDrYzHqlDidFQckssLXesc1cZYrI12LWvWL4P9gec9O5IkRC381m1VQ0tlrlSSVn7e/707JyqxOc/758Bfp31/PjSI8Z4hdqm7VM9ZovqM5y1R/cJzlqh+4TlLVP/wvCUiujSEnc5QWFgYkf8KCsIvJqbX613LwZQsNBqd+TTBlEKsidtvv92VCbZ69epaOQbVb9UzBQEvwWPPJhH1c5v+EKscZH+1TC8PDi8Tc3l5H1UlaOQ1GVpY5g5KDHmfeYND34eIiIiIiIiIiIiI6oaLqoaXRqNxzTF24sQJv22LiopcgbH09PRaGU9SUpJrPNVL2NGlqXpAq3rmFwCI1doItRz1Mqq0KNH4Dvw2Lqg8l8TEFEAQoHn/aehvuwKad/4DOOyQr1/usV+hojJjqoHm/H/UGNQyPNhGH7jhOc92jkG/NO/zlRERERERERERERFR3XdRBb0AoEWLFgCAw4cPw273kpFyzr59+1zLzZs3r7XxeMvkIargLeilshrcXsdExQffYXkpZDkHAD+/+944BN8fBUlllaUPJV0U1J+/BcVmZ+aiYttaqGZ/Cvmh3R77KSTRtZysO/+ZXgDwQtcYvNvTgOuy/Jcw/fXqRDzWPvgAGRERERERERERERHVPRdd0Ktnz54AnOUNt27d6rNd1XKDPXr0qJWx5OXlIT8/HwCQkpJSK8eg+qV6ppe3oGhJcYl7myAzvWRH9yPq3zdB9+zd0D19B2AyuralaP1nMNlTM13LKrvVbVtm8anKF1o9lCt/dduu+vUHyA/v8ehTITlcy4kXINMLABQyAXe0jMIX/f0HDnsmqxmgJiIiIiIiIiIiIqrnav1OdFlZGU6dOoWysrLaPhQAYNiwYa7lGTNmeG0jiiJmzpwJAIiNjUWfPn1qZSxffvmlK8jRq1evWjkG1W9arf8MJABBz3enXDADQnkpAEB26hjUMz92Lh8/jH7Fx/zua7r/eZR9tRy2ywdBViVDy6kyUCeUeB+LfM82j3VVM72axyqCeQu1anLXGK/r949lQJqIiIiIiIiIiIjoYhDxoFdOTg5eeuklDBo0CCkpKcjMzETr1q2RmZmJlJQUDBo0CC+//DKOHfN/E76munTp4sr2+uabb7B+/XqPNh988AH27t0LAJg4cSKUSqXb9pUrV8JgMMBgMOC+++7z2P/o0aPYts3zJn9VixcvxhtvvAHAGdi4+eaba/R+6OK2/fAa2NTFfts4HA6/2ysoNyx3f718AbQvPQDd03cgbf3veGDNDz73rQhrWcbdD1TLLBOqJKfJTgZ/3r7ZcLhruUOC0k/L8+PhdtEe67bekIwk7YUpvUhEREREREREREREkRWx9Aur1YrnnnsOn332GUTRmeFRvZSbxWLBxo0bsXHjRrz33nuYMGECXnzxRahUqkgNAwDw2muvYciQITCZTBg1ahQee+wx9OnTByaTCXPnzsWXX34JAMjOzsaDDz4Ycv85OTkYMWIEunfvjiFDhqBt27ZISkoCABw5cgTz5s3DvHnzXO//pZdeQlpaWsTeH9Vf1c+Jo2f2wQYjUtAh6H1CIT/wj2tZ5bCj15GtWJ3V0aNdxTmLGAMkfQxgsdT4mBVeazQSAHBjU22dKR24Y3QyHl9ThGNlDkxso0dW9IXPQCMiIiIiIiIiIiKiyIjIHV+TyYTrrrsO69evD3iDvmK7w+HA9OnTsWXLFvz888/QaDSRGAoAoEOHDvj8889x7733oqSkBJMnT/Zok52djVmzZiE62jP7I1jr16/3mklWQafTYcqUKbj99ttrfAy6uBmiEmAwNEVpTpgdWYMLUjU/exTrM9rApnDPvPpwZymeTmwAtVzwcg6HHnSb2PwuGOXOc/rOFlEh719bGuoV+GFg4oUeBhERERERERERERHVgogEvR555BGsW7fOlc3RqlUr3HzzzejRowcyMzOh0+lgNBqRk5ODdevWYcaMGdi1axckScL69evx8MMP45NPPonEUFyGDh2KVatWYdq0aViyZAlyc3OhVCrRpEkTXHvttZgwYQJ0Ol2N+u7YsSM++eQTbNiwAVu2bMGpU6dQUFAAu90Og8GAli1bol+/frj11ltdGWBE3hgt5ejZ6Eqsz9kaXkcqdVDNDJYyjN3+G77pPNxt/V9HCjH161wsG5EEi0NyK3Ao1CDRrFBRGei6LDm4sRERERERERERERERhSPsoNemTZswe/ZsCIIAmUyGyZMn47777vMoZxYVFYWkpCR06dIF9913H6ZPn45nnnkGDocDc+bMwcSJE9G5c+dwh+MmMzMTU6ZMwZQpU0Lar0+fPigqKvK5PTo6GmPGjMGYMWPCHCFdaqpnUVntZsxb8wVS0Snsvi1j7oF6VuDgcaKxGILgntEVAzMAoP+Cs5jskKCtuoNWB5SGNhazzJlJ1iKW5QOJiIiIiIiIiIiI6PyQhdvBzJkzXcuTJ0/G/fffH3D+HkEQMHHiRLz00kuudd9//324QyGqd1pndkFNygd6Y7t6XFDtvkjp5xF8M1eJf1c/e4c3ewBl2e09+pHkvgNaydZiAMCghpErW0pERERERERERERE5E/YQa/Vq1cDAFJTU3H//feHtO/EiRORlpYGAFi1alW4QyGq86oHm3SaaEgBgl4JDeKC61wQIMYEbvtS1nU4CoPbOlmVMQjVxlOs0OGK2Bs9+rGMfwTGZz7weozFCR0AAI308oDjISIiIiIiIiIiIiKKhLCDXrm5uRAEAT179gx534r9JEnCyZMnwx0KUb1TWHoWEkS/bdq0bht8h0qV38056gTkaJJgr3bquwe93EkQkKNJ8OhL/dW7EJt5H1uuOh4AkKlneUMiIiIiIiIiIiIiOj/CviNtNjvnAoqKiqrR/hX7VfRDdClp27g79ub/DZvdBKX7TFoAAItQihbNWgbfocwzs6rsg5+BogJ0WFCCo9okAIAkCG5VFd0DXZ6ZZ8Vyncc6KaEBAMB8x+PQfPGWa/1mfZZruVE0M72IiIiIiIiIiIiI6PwIO+iVkJCAkydP4tChQzXa//Dhw65+iC521csbrtv9Oyx2M84odiJaTINCUru2WYUylMhOBNWv8o+fIN+0ErKzuc7jRMXANuBaOLLbAPpY7LRF4aj2jKt99dwy/5legMNLMK1Tk0fxzxcn8GTrnnghuw2UB/5BrsqAu1re62rTkOUNiYiIiIiIiIiIiOg8CTvo1bJlS+Tm5mLt2rU4cuQIsrKygt73yJEjWLNmDQRBQMuWIWSzENVDkiShuLjYbd3JwhxABjgEC4rkh2vct+zEESh2bXa9tne/AocH34Y2s04Bm3LRyuB+qovVyhumagXA4mPc58JgQ9s/iV+3vw4AeLvhMPyjywAAvL7LDMfVU/DjukM4pYqFSV4ZuNMpwq6gSkREREREREREREQUlLDvSA8cOBAA4HA4cM8996C0tDSo/crLy3HvvffCbrcDAAYPHhzuUIjqtDVr1rh+34PVLL19cA1N5W4vbWqdM+B1zu4i9+NWz/S6r1UUZg90ZltWz/Sq8Ht8eyj6fYtpTy/Ek01vctv21vYyHNY2cAt4XZGmrt4FEREREREREREREVGtCTvoNX78eCQnJwMANm7ciP79+2PRokUQxeq31Z0kScLixYvRv39/bNiwAYIgoEGDBrjlllvCHQpRnWWxWPDPP/+EvF/3llcG1U6oFvTaa/UfcJKqhbby8/MwMEODE7ekQimr3rbqgQQ8vzG4wPanfeOCakdEREREREREREREFAlhlzeMiorCe++9h1tuuQWiKOLgwYO45ZZbkJCQgM6dOyMzMxM6nQ5GoxHHjh3D5s2bkZeXB8AZAFMoFJg6dSp0Ol3Yb4aorjKZTAHbXNlpFBwOO/af2AadOhqXtx6MZhlBZHqJIhRb17itOmxX+w1pi9WCXocPH4bdbkeUUgFUm3eseu5XvsV7QLuqVgYFkrScz4uIiIiIiIiIiIiIzp+wg14AMGTIEHzyySd45JFHUFZWBkmSkJeXh99//92jrVTlhrper8fUqVMxaNCgSAyDqB6qPB9S4zPRsmEnDOh8fQi7S1B9O9VjdZ5M63e3jBg14D69GAoLC5GUlORnhMGLVXEuLyIiIiIiIiIiIiI6vyJ2Z3rUqFFYuXIlbrzxRqjVztJqkiR5/AcAarUaY8eOxcqVK3HddddFaghEdZbkkT3lSSlXhdyvcv43UC392WP9r3n+T20hIcNjXUVJ0upjrVnQy9fMYEREREREREREREREtSMimV4VsrKyMG3aNLz++utYv349tm/fjry8PJSXlyMqKgqJiYlo3749unfvjtjY2EgemqhOOnXqFFasWIGSkpKAbdMSskLuXz33c6/rCxTRfvfr0Lwpjh76222dr8Bc9fm/giETGPQiIiIiIiIiIiIiovMrokGvCrGxsRg4cCAGDhxYG90T1RsrV64MKuAFAFp1VEh9y/Zt97ltjy7N7759UtU4pVbDYrG41vkKeukVAk47Qhoa/jppCdyIiIiIiIiIiIiIiCiCOPEOUS0qKiryu90OMwCgaWqbkPpVLpoJ3SsPe922R5uKfJX/TC+tQoBQLRuragnSqm5oqgtpbEREREREREREREREFwKDXkS1JJh5vKxCGQDALtqC7lc4cQTqH6b53P5c49F+93//coOzHy9BL28mttb77KvojnScvc0zq2zGVfF+x0BEREREREREREREFGkMehFdSOfiTjq178BSdcp1y/xuXx7X2u31oAw1hjbUIFYl4Msr4nFbC99lFL0FvgRBwHNdYjzWt49XOscjE/BJ3zjX+p7JKvRLVfsdIxERERERERERERFRpAU1p9f333/v9nrcuHE+t4Wjar9E9V0wmV4VstPaBd1WNe8rn9vWxDRDgdK9tGGPZDUea+9Z7jDYTC8AeKStHlN3lKLIWtnmq/6V2VxjmuowhmUQiYiIiIiIiIiIiOgCCirodf/997tukAuC4BacqrotHNX7JbqUKOTKoNoJhXl+t2sdFo91CWrvCZ3egl4Wi+f+giBALhNwcFwqNufZIBOAdvFKqOThn/dERERERERERERERJESVNAL8J8FEkpGC9GlIpTzQqv2XXLQjcXsd3PH8hyPdfGa4INeZrNn/1FRzrHJZQK6NVAFN04iIiIiIiIiIiIiovMsqKCXvwwsZmcReRdK0KtxSsvgGooOv5unpg/2WBdKppcoih7tFIqgY+NERERERERERERERBdMUHezP/rooxptI6LgaFTBzYcl2Kx+t7/XcKjHurgwgl5yuTyocRERERERERERERERXWje74YTUdgCZXrZYAQAxOmTgu/Ubve56eVG1yFH495XglqGpjHBZWqZTCbYbDa3dTIZPyKIiIiIiIiIiIiIqH5g3TKiWhIo6FUiPwEAUCrUwXdqt3ldbRPk+DB9oNu6DglKTO4aA5Vc8LpP9UyvnJwcWCwWt3UMehERERERERERERFRfRF20Ov1118HAHTp0gUDBgwIef/ly5dj3bp1AIAnn3wy3OEQ1RvlstMAAFUIQS95zgGPdfbOvXC1ox/OqmJd68Zl6/Bxnzi/fRUXF7u91uv1sFrdyydWD4IREREREREREREREdVVYQe9XnvtNQiCgLvvvrtGQa+lS5figw8+gCAIDHrRRcVfppeIyjKF1TOu/FHN+cxjXXLiAyi2uh9rXHbgOcIaNmyIY8eOVY5JFD3GEh8fH/TYiIiIiIiIiIiIiIguJNYuI6olgcobVujVdmjQfQpmo8e66gEvAIhVBQ6kGQwGt9eHDh3CyZMn3da1atUq6LEREREREREREREREV1IFzzoVREYCCXbhag+8Bf0klC5LT0hK+LH1isCn9rVz7nqpQ2JiIiIiIiIiIiIiOqTCx70qphXSKcLXI6N6GIkE4I8De12j1WL49t7bRqlDBxElslCD4wREREREREREREREdVVFzToZbPZsGrVKgBAamrqhRwKUcQFW95QCDLoJTvwj8c6g92z3CHAoBcRERERERERERERXXoUoTT+/vvvfW7bv3+/3+1V2Ww2nDx5EosWLcKRI0cgCAK6dOkSylCI6ryysjKf21QKNfp3vBaiKEKt1AbsS5ZzEJov3vJYbxfkXttHKwMHtILJrmTQi4iIiIiIiIiIiIjqi5CCXvfff7/Xm+CSJGHFihVYsWJFjQYhCALuuOOOGu1LVFfl5ub63CaJwJUdrwu6L1nOAchOHfNY/0dcW491S4cnBdVnVlYWtm/fjpKSEp9tGPQiIiIiIiIiIiK6uIiiCLPZDLPZDIfDcaGHQ+STSqWCTqeDUqkMep+Qgl6A75JtwZZyq06r1eKVV15B9+7da7Q/UX0kimJI7YUy74Gpz1L7u73eOToZGfrgTmutVovrr78eZ86cweHDh7Fr1y7P4zLoRUREREREREREdNGwWq0oKipCVFQUYmJioFCEHCIgOi8kSYLVakVxcTG0Wi2ioqKC2i+k3+hx48Z5rPv+++8hCAKaNWsWVIlCQRCg0WgQFxeH1q1bY8CAAYiJiQllGET1Xvv27UNqr/7+Q49101OvxCl1nNu6YANeFRQKBdLS0mAwGBj0IiIiIiIiIiIiuog5HA4UFRUhISEBcrn3aVOI6gpBEKBWq6FSqZCfnw+VShVUxldId8g/+ugjj3UV83j169cPb7zxRijdEV3U/GU/RuIJincaDnN73TNZVeO+dDodWrZsiT179oQ7LCIiIiIiIiIiIqqDysvLER0dzYAX1SuCICA6OhpGoxGxsbEB28vCPWBGRgYyMjIQHx8fbldEFxV/Qa9IZFBlWvLdXv88ODGs/ho3buyxjpleREREREREREREFweLxQKNRnOhh0EUMpVKBavVGlTbsNNNduzYEW4XRJecs8W52HVUQmp8JuKik2rUh02ofCKj8Pa0sANUMplnDJxBLyIiIiIiIiIioosH7/dRfRTK723YmV5EFLpth/7G98umYv+JIILGDrvX1VaZM2b9UW9DRP5YMehFRERERERERERERPVZ+BMLAdi3bx+sViuUSiVatGgR9H579+6FzWaDRqNBdnZ2JIZCVGf4K28IOLd5CzR5MJu8rnaci1knaiJTg9dbLd+gxkdEREREREREREREVAeEfUc7JycHPXv2RN++ffH++++HtO/777+Pvn374vLLL8epU6fCHQpRveEQnPVHBSHwKSj4CHpV0Ckjk40VHx/vVtNXoVCgQYMGEembiIiIiIiIiIiIiKi2hR30+vnnnyGKIgBgwoQJIe171113QZIk2O12zJ07N9yhENUpvjK9RIUZulgV4qOToVFqA3dk8R70OqR1BqR08sgEveRyOYYPH46WLVuiWbNmuPrqq6HVBjE+IiIiIiIiIiIiIqI6IOzyhitXrgQApKSkoFOnTiHt26VLF6SkpOD06dNYsWIF7r///nCHQ1RnabRqyJPKIFfLIZM1QrTWgDZZ3QLuJ5iMHuteyxyJQqUeABCtity8W3FxcejTp0/E+iMiIiIiIiIiIiIiOl/CzvTavXs3BEFAhw4darR/hw4dIEkS9uzZE+5QiOqU6ple+hgtdp9ch51H1mH7oTXYe3xrUP3ITh3zWPdMkxtdy5Ga04uIiIiIiIiIiIiIqD4LO+iVn58PAEhOTq7R/hX75eXlhTsUojpNqpaQJQjBZWgJBWf9bo+NYKYXEREREREREREREdU9VqsVnTt3hsFgwLx58y70cPyaOnUqDAYDhg0bdt6PHXbQq4LNZqvRfna73e3/RJcKIcjTz3blSEgqtev1/6UPctsuCzJ4RkRERERERERERES1Z9KkSTAYDDAYDFixYkVI+/7555+ufZ988kmP7dOmTcOhQ4fQunVrjBw50msfhw4dwpw5c/DUU09h8ODBSE1NdfU5Y8aMkMZjt9vx+eefY+jQoWjatClSUlLQsWNHTJo0Cbt37/a775133on4+HisXr0a8+fPD+m44Qo76JWQkAAAyMnJqdH+R48edeuH6GJRvbwh4P462EwvREXD9PT/wdZnKF5pPAr/aTLOtalfqtrPjkRERERERERERER0vowdO9a1PGvWrJD2nTlzpmt53LhxbttKS0vx3nvvAQAef/xxr/eWV61ahc6dO+Puu+/Gxx9/jHXr1sFkMoU0hgr5+fkYNGgQHnvsMaxZswb5+fkwm804cuQIvvzyS1xxxRX4+uuvfe6v1+vxwAMPAABeffVViKJYo3HURNhBr2bNmkGSJGzYsAFFRUUh7VtUVIQNGzZAEAQ0btw43KEQ1SkeQa9qL4MOegEQs5rDfNcTmJx1PSxylWv95G4x4QyRiIiIiIiIiIiIiCKkR48erljHggULgg46lZeX45dffgEAtGrVCh07dnTb/vnnn6OgoAAZGRm49tprvfZR9X60TCZDq1at0KVLl5Dfg8PhwC233ILNmzcDAEaMGIE5c+Zg6dKleP3115GUlASLxYJJkybh999/99nP3XffDY1Gg927d2PhwoUhj6Omwg569e/fH4CznuRrr70W0r5TpkyB1Wp164foolUtxhVsWUL5+uVQzvsa4sLvcd+xxehWctC1zaCKWIVSIiIiIiIiIiIiIgrTjTfeCAAoKSnBokWLgtpnwYIFKC8vd9u/gsPhwKeffgoAuOGGGyCTeb8nnJaWhpdeegkLFy5ETk4O1qxZgzvvvDPk8X/33XdYs2YNAGfg6ptvvsGAAQPQpUsX3Hvvvfjtt98QExMDURTx5JNP+py6KjY2FgMHDgQATJ8+PeRx1FTYd8zHjRsHnU4HAPjkk08wderUoPZ7//33Xf9QarUaN910U7hDIaoVJSUlOH78uCtAW92BAwewdOlSbNiwwWcbb4Kd00u57k+o536O2Dmf4L0D32BIwVbXNoOaQS8iIiIiIiIiIiKiumLs2LGuKl/Bljj84YcfADgztMaMGeO2bdmyZTh+/DgAYPTo0T77aNq0KR566CH07t0ber2+JkMHAHzwwQcAgLi4OEyePNlje5MmTfDoo48CcM4h5i+Lq2K8q1evxuHDh2s8plCEfcc8KSkJDz/8sCt17oUXXsDgwYMxZ84cnD592q3tmTNnMGfOHAwZMgQvvvgiAGeJtwceeABpaWnhDoUo4vbt24cffvgBv/76K+bMmeOKtlc4evQoli1bhkOHDmHr1q1YuXKla1v18oZSTef0srkH0iyCEgAgE4BoZfAlEomIiIiIiIiIiIiodmVlZaFHjx4AgKVLl+Ls2bN+2588eRIrVqwAAPTt29cjVvLTTz8BcAa12rRpUwsjrnTgwAHs3bsXAHDddde5Ep6qq5rE5C/oNXjwYGg0GgDAnDlzIjhS3yKSJvLEE09g2LBhrpv8GzZswD333INWrVohNTUV2dnZSE1NRcuWLXHPPfdg/fr1rrZDhgzBM888E4lhEEXctm3bXMvl5eXYv3+/2/Z9+/a5vT506JBruXrQy+6wub0OOuhld9/PLHMGvWJVQtAlEomIiIiIiIiIiIjo/Bg7diwAwG6348cff/Tbds6cORBF0W2/qioSLbp27RrhUXqqKGsIAL169fLZLjk5GdnZ2QCAtWvX+mynVqvRrl07AMAff/wRoVH6F5GglyAI+Prrr/HII49AEARIkuT6z2w2Iz8/H2az2W29TCbDww8/jG+++SYSQyCqFUVFRW6vqwa1AGfpQ28coh1ni3Pd1uXmuadvipIY1BgEm3vQy3Iu6MX5vIiIiIiIiIiIiKg2mEymi/q/2nbttde6MpwqShf6MnPmTACAXq/HiBEj3LadOHECOTk5AIDOnTvXwkjdVWR5AUCzZs38tq3YfuLECY8KaVVVjHvTpk0wm80RGKV/ikh1JJPJ8MILL2D8+PH48MMPsXTpUtc/RlWZmZkYOHAg7rvvPjRt2jRShyc6L3wFuaqb//eXOHTiOGKQ7rPNibwga5hWL28oc562nM+LiIiIiIiIiIiIasO33357oYdQqyZMmFCr/cfGxmLo0KH46aefsGXLFuzfv99rEGnnzp34559/AADDhw9HVFSU2/b169e7ltu3b1+rYwaA3NzKRI70dN/3tgEgIyMDgLPiWW5urs8gWceOHQE4s9527txZ6xlrEQt6VWjatCneeecdAMDZs2dx5swZlJWVQa/Xo0GDBkhKSor0IYkiymq1Yt26dcjLy/PYZrPZsGXLFnTq1AmAZwlDwJnBtfnASsShSWQG5KO8IQsbEhEREREREREREdVNY8eOdc3H9cMPP3id5qlqFti4ceM8tp84ccK1fD5iK2VlZa7l6gG46qrO9+Uv06vquI8cOVLrQa9aTRVJSkpCmzZtcNlll6FNmzYMeFG98Pfff2PPnj1eg14AsHXrVleNVW+qz91VQRI8A2TBEDwyvZxBr9PG4MojEhEREREREREREdH5ddVVV6FBgwYAgFmzZnkkUIiiiDlz5gBwZlX16dPHo4/8/HzXssFgqL3BnlO1/KBKpfLbtup2fyUj4+LiXMunT58OY3TBYX00oiokScL+/fv9trHb7bDZvAe2AGfQSylFIVpM89uPWqkJblB296CXVXAmaPZM8f+hQ0REREREREREREQXhkKhwA033AAAyMnJwZo1a9y2r1ixAidPngQAjB49GjKZZ7imsLDQtXw+gl4V85ABzopo/lTdrtVqfbarOm6j0VjzwQUp4uUNieozX9ld1VVkenkrb7h5719ItrcL2MdlLQcENyhb9fKGzmDXv9pHB7c/ERERERERERERUQhuueWWCz2Ei8LYsWPx0UcfAXCWMrz88std22bOnOnWzhu1Wu1aNplMiI6u3XvCer3etVxeXu4WBKuuagDLXynEqllgSqUyzBEGxqAXURVnzpwJqp23YFeF5Rt/RTI8JxUUYXd7fUWHawIeRzX3C8iKC9zWWWTO07ZVXO1/QBAREREREREREdGlx1/mDgWvffv2aN26NXbt2oWff/4Zb7zxBtRqNcrLy7Fw4UIAQMeOHdGyZUuv+ycmJrqWCwsLaz3olZZWWb3sxIkTSEhI8Nn2+PHjAABBENz2q65qtlpsbGwERulfRMsbrlmzBo8//jj69++Ppk2bokGDBoiPjw/qP38/PKLzRRCEoNqJogij0YiioiLPPrycViIcMMoqs8iS4xpCqfBfnlC+fR1U877yWG+WKaFTBDdOIiIiIiIiIiIiIrpwxo0bBwAoLi7G4sWLAQALFy5EeXk5AN9ZXoB70MvbvehIa9GihWs50DRAFdvT09P9ZnpVHXdGRkZ4AwxCRIJehYWFuPHGGzFs2DB8/vnn2LZtGwoKCmCz2SBJUtD/EdUXkiRhw4YNPrZ6BqROKbbAJjg/xGSCHFd2vDbgMRTr/vS63iJTwmjn+UJERERERERERERU140ePRpyuRyAs8Rh1f8rlUrXvF/etG7d2rV88ODBWhylU8+ePV3Lq1ev9tnu9OnTOHDgAACgR48efvusOm5fGW2RFHbQy26347rrrsPvv//OABbVe8FmekmS5DOyLlQLetlhgV0wu15ffdnNaN2oa8BjiA2zva43y1jWkIiIiIiIiIiIiKg+SElJwRVXXAEA+P3337Fr1y6sWLECAHDVVVe5ZXNV16lTJ9e8Wps3b671sWZnZ7uyvX766Se3ebuq+u6771zLw4cP99tnxbhTUlLQsGHDCI3Ut7CDXl988QW2bdvmen3NNddg9uzZ2Lt3L86ePYvCwsKg/isoKPBzFKLzI9igV0XqqTc6sfqHlHsQeOHaryGKYuCDKDyn3MtVGXBQmxzMEImIiIiIiIiIiIioDqgoYWiz2XDXXXfB4XAAqCx96ItKpUKXLl0AAJs2bardQZ7z4IMPAnBW+Hv++ec9th8+fBjvvvsuAKBJkyZBB70qAn+1zfOueoh++ukn1/Krr76KiRMnhtsl0QVTXFwcVLuFCxf6nIcuSmoQcP+ggmsWs8eqYe2fhChEdCo+IiIiIiIiIiIiIqpFw4cPR3R0NEpLS7F7924AgMFgwJAhQwLue/XVV2P16tXYvHkzSktLER0d7bPtvHnzUFZW5nq9du1ar8sAkJycjAEDBnj0cdNNN2HGjBlYu3YtPv30U5w+fRq33XYbDAYDNm3ahDfffBMlJSWQyWR4/fXXofCSvFHh4MGDOH78uOtncD6EHfTas2cPBEFAs2bNGPCiem/79u1Bt83Pzw+qnVQt06tRcvOggl7KP+e5vT6oaYAd+kwAQEaUPMhREhEREREREREREdGFpNVqMXLkSMyYMcO17rrrroNarQ6477hx4zB58mSYzWYsXLjQb3bYM888g2PHjnnd9s033+Cbb75xve7Vq5fXoJdcLseMGTMwevRobN68GfPnz8f8+fPd2qjVarz55psYOHCg37HPnj0bABAXF4dBgwb5bRspYaeMVNR07No18BxFRJeixNgUXNHhGjQwpKNFw464vvc9gXcqL4Us75TbqqbmM67lNvGc14uIiIiIiIiIiIiovqgerKooeRhIfHw8RowYAQCYM2dOxMflTUJCApYsWYK3334bPXv2RHx8PDQaDbKysnDbbbdh+fLluPXWWwP2UzHe8ePHQ6VS1fawAUQg0yslJQU5OTmQyVhyjcgbQRBwVadRuKrTqIj1eVeLqIj1RURERERERERERES1q3fv3igqKqrRvhMnTsScOXOwfPly5OTkIDMz02u7HTt2hDFCdwqFAnfddRfuuuuuGu2/Zs0aHDhwACqVChMmTIjYuAIJO1LVpUsXSJKE/fv3R2I8RBedmnyQCWUlHuvWxDRzLbeOCzteTURERERERERERET1QNeuXTFixAg4HA68++67F3o4QXnzzTcBALfccgsaNmx43o4bdtDrtttuAwBs3LgRBw8eDHtARASoZ033WDeu9UOu5Tg1MyuJiIiIiIiIiIiILhXPPfccFAoFZsyYgRMnTlzo4fi1ceNG/Pnnn4iOjsaTTz55Xo8d9p3zvn374tZbb4XD4cDEiRNdc3zVBTk5OXj66afRrVs3pKWlISsrC/3798fUqVNrbZxGoxEdOnSAwWCAwWBAu3btauU4dGE0aNAg5H0yMjJC3kcoLnB7fUoZi+OaBNfrKCWDXkRERERERERERESXimbNmuGDDz7Ao48+iuPHj1/o4fhVUFCAJ598EtOnT0dycvJ5PXZEaqS99dZbsNls+P7773HFFVfg+eefx5AhQyCXyyPRfY38+uuvuPfee1FSUlkmzmg0YsuWLdiyZQu+/vprzJo1C02aNInocadMmYKjR49GtE+qO1q2bIkzZ86EtE/r1q1DPo58/0631083uTHkPoiIiIiIiIiIiIjo4jF27NgLPYSgDBo0CIMGDbogxw476DVixAjXslqtxv79+zF+/HhoNBpkZ2cjJiYGgiAE7EcQBMyfPz/c4QAAtm3bhjvvvBMmkwl6vR6PPvoo+vTpA5PJhLlz5+Krr77CgQMHMGbMGCxbtgzR0dERO+7HH38MjUYDpVKJ0tLSiPRLdUeogdzhw4cjNTU1tIOYyj1WqSS7a/nOFlGh9UdEREREREREREREdAkIO+i1atUqt6CWIAiQJAkmkwk7d+70s2clSZKCCowF6z//+Q9MJhMUCgXmzp2L7t27u7b169cPTZs2xXPPPYcDBw7ggw8+wFNPPRX2MR0OBx555BE4HA48+eST+Oabbxj0ughpddqQ2sfExIR8DFn+aY91meZ813KG/sJlUBIRERERERERERER1VURmRhIkiS3/3yt9/VfJG3atAlr1qwBAIwfP94t4FXhwQcfRIsWLQAA06ZNg81mC/u4H3/8MbZu3YpmzZph0qRJYfdHdZNcLoMDwf++1CSYK8k8g1p2ofJUjVJELkBMRERERERERERERHSxCDvTa8GCBZEYR8T88ssvruWbb77ZaxuZTIaxY8fixRdfRHFxMVauXIkrr7yyxsfMycnBq6++CgB45513oFKpatwX1W2SJKFMdhKxYmatHUN2/LDHum9S+riWlTIGvYiIiIiIiIiIiIiIqgs76NW7d+9IjCNiKrK8oqKi0LFjR5/tevXq5Vpeu3ZtWEGvxx9/HOXl5bjxxhvRp0+fwDtQnSWTySCKos/tEgAJwWcnBp3pJTqgWLYAmq/f87r5kDbZtdw5URn08YmIiIiIiIiIiIiILhVhB73qmn379gEAGjduDIXC99tr3ry5xz418eOPP2LJkiUwGAx45ZVXatwP1Q2By22KQC0EvZS/zIR6zqdBtW0dx6AXEREREREREREREVF1F1XQy2w2Iz8/HwCQnp7ut63BYEBUVBTKy8tx4sSJGh2vqKgITz31FADghRdeQGJiYo36qcpsNofdR11mtVrd/l/fWCyWkDK9LBZLUO30fgJeXyW7Zw+KNgvM4U9DRxSU+n7OEl2KeN4S1S88Z4nqF56zRPXPpXLeajSaCz0EIqI64aIKepWVlbmWo6KiArbX6XQoLy9HeXl5jY737LPP4syZM+jevTtuu+22GvVRXW5uLhwOR0T6qstOnz59oYfgVaBMrzNnTiOUTK/c3Fy/GYcAkLr8Z7/bn2lyo2t5YKIdx44dC/r4RJFSV89ZIvKN5y1R/cJzlqh+4TlLVP9czOetXC5HkyZNLvQwiIjqhIsq6FU1S0qpDFwCTq1WAwBMJlPIx1q9ejW+/fZbKBQKvPPOO8HP3RRAWlpaRPqpq6xWK06fPo3k5GSoVKoLPZyQJSUlQRSCD0qmp6cHfJ+Jq37xue3BZrfjpDrO9fq2NnFomFb/fm5Uf9X3c5boUsTzlqh+4TlLVL/wnCWqf3jeEhFdWsIOeo0YMSIS44AgCJg/f35YfVRN47XZAtd/qyg9p9VqQzqOxWLBpEmTIEkSJk6ciLZt24Y2UD8ulVRklUpV595r4Pm8AKVaBbNQBBF2yII4fbRarf8ArNV/+cM1Mc3cXndKjoJGIw94XKJIq4vnLBH5x/OWqH7hOUtUv/CcJap/eN4SEV0awg56rVq1KuwsJ0mSIpIppdfrXcvBlCw0Go0AgiuFWNVbb72F/fv3IyMjwzWnF10a1CoVHIIFpxRboRMTIUAOh2CBStRDL6V4tA/0ey0Yy/xuN8ndn0BKUMtCHzQREREREREREdVroiiif//+2LZtG9q2bYu//voLMlnt3yfKy8tDp06dUFpailtvvRVTp06t9WMSEYUjIuUNg8mQqU4QhBrt549Go0F8fDwKCgpw4sQJv22LiopcgbH09PSQjvP+++8DAPr164fFixd7bVMRUDMajfjxxx8BAImJiejXr19Ix6Lzx9vvo1ardZW/bN26NVRqZ9aWXTCjRH4cAPDU2A+x7O8lyD2YH/oxVWq/288oY91eaxSRKaNJRERERERERET1x5dffolt27YBAF588cWgA16iKOKPP/7A/PnzsWnTJpw6dQomkwlJSUlITU1F165d0adPH/Tt29drYkBiYiIeeOABvPbaa/j2229xxx13oFOnThF9b0REkRR20GvBggVBtRNFESUlJdi1axd+/vln7N69GxqNBi+99BJatmwZ7jBcWrRogTVr1uDw4cOw2+1QKLy/xX379rmWmzdvHtIxrFYrAGDGjBmYMWOG37b5+fm46667AAC9evVi0KueGTZsGERRhEKhQExMDIrK8jzaKBUqDO47El8c/MJtvUKhCPwFRKPzuemsMhpFytCyEImIiIiIiIiI6OJSVlaGKVOmAAC6deuGq666Kqj9tm/fjkmTJmHz5s0e244dO4Zjx45h/fr1+Oijj/DVV1/hmmuu8drPfffdh48++gglJSV49tlnsXDhwpq/GSKiWhZ20Kt3794htR8+fDieeOIJfPbZZ/jPf/6DyZMnY/bs2bjsssvCHQoAoGfPnlizZg3Ky8uxdetWdO3a1Wu71atXu5Z79OgRkWPTxUcmkyEuLs71Okobg/tHTIZcroAkSZAkEXK5AjJBhlGjRmHBggWu+eTatGkTMOgl3/q31/W/xbXHxBZ3ua07c2tamO+GiIiIiIiIiIjqm2nTpiEvz/kg9qRJk4LaZ9myZRg3bhzMZjMAQC6Xo1OnTmjcuDH0ej2Kioqwf/9+7N69Gw6Hw29fsbGxuOOOO/D+++9j1apVWL58Oa644opw3hIRUa2JSHnDmrj77rthMpnw3HPP4c4778SqVavcggs1NWzYMLzzzjsAnJlY3oJeoihi5syZAJwf2n369AnpGEVFRQHbtGvXDseOHUPDhg2xY8eOkPqnCyNQuc2Duf/ghxUfwmwxom/74RjQ+Qa37QkJCRgzZgxOnToFvV6PpKSkgMfUfP6mx7oXhr+Cl8uy3NZ93T8eKjlLGxIRERERERERXUrMZjOmTZsGAMjIyMDQoUMD7rN582a3gNddd92F//znP17vVRUVFWHRokXIzMz02+cdd9yBqVOnQpIkvPfeewx6EVGdVfuzHfpx//33IykpCSdPnsSXX34ZkT67dOmCnj17AgC++eYbrF+/3qPNBx98gL179wIAJk6cCKVS6bZ95cqVMBgMMBgMuO+++yIyLqr7vAW9BKEy0PT7ptkwWcohQcKK7Qu8ljrU6XRo0qQJGjRo4LavjwNCKC12W2XtM9Qj4NVQL8fILG3wb4SIiIiIiIiIiC4Ks2bNcmV53XzzzQGrClmtVjzwwAOugNcbb7yBt99+2+fD2QaDATfddFPAebqysrLQt29fAMDy5cuxa9euUN8KEYXJarWic+fOMBgMmDdvXq0c48SJE2jQoAGSkpJw4MCBWjlGbbugQS+5XI7LL78ckiRF9B/ptddeg1arhd1ux6hRo/DOO+9gw4YN+OuvvzBp0iQ899xzAIDs7Gw8+OCDETsuXdxO5B92e735wMrwOiwv9Vi1/eApj3X3t9aHdxwiIiIiIiIiIqqXvv32W9fyqFGjArb/3//+h927dwMArr76atxzzz0RG8t1113nWp4xY0bE+iW6mEyaNMmVULNixYqQ9v3zzz9d+z755JMe26dNm4ZDhw6hdevWGDlypM9+zpw5g5dffhn9+vVDZmYmUlJS0L59e0ycONFrklBV6enpuPnmm2Gz2fDMM8+ENP664oIGvQC4ShoePXo0Yn126NABn3/+OWJiYlBWVobJkydj4MCBGDlypCujLDs7G7NmzUJ0dHTEjkv1W8UTMFX5y9YSRTGs4wmiZ73kA3aNxzqVPKzDEBERERERERFRLbr88stdN6rnzJkT9H6PPPKIa7/HH3/cY/uRI0dcN6izs7PRokWLgH1+8cUXruXHHnss6LEEY9iwYa57ZXPmzAk4VQjRpWjs2LGu5VmzZoW0b8WUTAAwbtw4t22lpaV47733AACPP/64z/vWixYtQteuXfHWW29h27ZtKCkpgdlsRk5ODmbOnInBgwfjxRdf9DuORx99FEqlEosXL8amTZtCeg91wQUPeuXm5gIALBZLRPsdOnQoVq1ahfvvvx/Z2dnQ6XSIjY1Fp06d8OKLL+Kvv/5CkyZNInpMqt+sVqvHuqioKJ/tJSm8oBdsNo9V09IGeKxrE6f0WEdERERERERERHXDjTfe6FoO9ia3xWJxq3w1ZswYjzaLFy92LVeUFvRny5Yt2LdvHwBntkbXrl2DGkuwkpKS0KpVKwDA6dOnsWXLloj2T3Qx6NGjBxo3bgwAWLBgAUwmU1D7lZeX45dffgEAtGrVCh07dnTb/vnnn6OgoAAZGRm49tprvfbx999/47bbbkNJSQnUajUeeughLFiwAMuXL8cnn3yCjh07QpIkvPvuu5g6darPsWRmZroyyd58882gxl+XXNCgV25uLlauXAlBEJCcnBzx/jMzMzFlyhRs3LgRubm5OHr0KJYtW4ZHHnkEOp3O5359+vRBUVERioqK8PHHH9fo2Dt27EBRURF27NhR0+FTHeCvTvLpouPIK/YsRxg0u2eQbUO0ZyC2ewNVzY9BRERERERERES16oYbbnDdQ/rzzz9dc3D5s2TJEhQVFQEAmjRpgu7du3u0WbZsmWu5Z8+eAftcu3ata7l9+/YAgIKCArzzzjvo168fGjVqhLS0NHTo0AETJkzAr7/+GrDP6qqOo+r4iKhSRSC8pKQEixYtCmqfBQsWoLy83G3/Cg6HA59++ikA98+bqiRJwuOPPw6bzQa5XI5Zs2bhpZdeQp8+fdCxY0eMGTMGS5YsQf/+/QEAU6ZMwfHjx32O54YbbgDg/Kw6cuRIUO+hrrhgQa/9+/dj7NixrkhnME8rENUle49txUfzn63x/oKXTC+rTOH2+vdhSZD5KbFIREREREREREQXVnp6Onr16gUAsNvtmDt3bsB9qmaEjR492mubzZs3u5bbtGkTsM+qmVcZGRlYuXIlLr/8ckyePBnbtm1DcXExjEYjjh49itmzZ2PcuHEYNmxYUEG6Cu3atXMt18eyZ0Tnw9ixY13lB4PN/vzhhx8AOJMwqmd+Llu2zBWg8vV5sXXrVuzatQsAcP3116Nfv34ebVQqFd566y0Azql+pk2b5nM8AwYMQHx8PERRdJtbsD5QBG7i3+uvvx50W7vdjsLCQuzYsQMbN2501X2Vy+V44IEHwh0KUVhqUofY35xfgSg2LHd7bREUkAT3OHS7eJY2JCIiIiIiIiKq62688UasXLkSADB79mzcc889PtsWFxdjyZIlbvtWd/r0aZw9exaA8/5TdnZ2wDFUzdrIycnBuHHjUFZWBplMhu7duyM7OxsWiwVr1qxxtV29ejWGDBmCpUuXIjY2NuAxmjdv7lreuXNnwPZEl6KsrCz06NEDa9aswdKlS3H27FkkJSX5bH/y5EmsWLECgDM5KC0tzW37Tz/9BABo2rSpzwB41aD3gAGeU+hUaNq0KRo3bozDhw9j/vz5ePnll722UyqVGDJkCL777jvMnTsXzzzzjM8+65qwg16vvfZajW78VwQYZDIZ3n33XbcPTKK6IJjfa0GoebKk6uev3F6rJbt73wA0CmZ5ERERERERERHVdSNHjsS///1vmEwmbNiwAYcPH3bN61PdvHnzYLFYAADdunVDkyae010cPXrUtZyUlASVKvD0F8XFxa7l3377DYDzBveXX37plqEliiI++eQT/Pe//4Uoijhw4ACeeOIJTJ8+PeAxqt6Mz83NhcPhgFwuD7gf0aVm7NixWLNmDex2O3788UdMnDjRZ9s5c+ZAFEXXftVVBNT9zdNXUFDgWm7QoIHfsTVo0ACHDx9GTk4Ojh07hoYNG3pt161bN3z33Xc4dOgQDh48iKZNm/rtt66ISHlDSZJC/k8QBPTr1w9LlizBLbfcEolhEJ13Nc70ctj9bm4fr8TpW9P8tiEiIiIiIiIiorohJibm/9k77zCpqvOPf84t07b3haX3LiBNFMUSY8EaVKwxsSYxiaZYk5iYX4xojBp71Gg0JhbsNcaGgIggoNJ7X9hd2D71lt8fd/fuzs7M7rIs/Xyeh4e55542s1PuPd/zfl9OOeUU97g1S7Pm51ramDVSVlbmPs7NzW3XHILBYNxxRkYGr732WpzgBU4QwrXXXsvtt9/ulr388susW7euzTGaz8UwDHbu3NmuuUkOPurDNfvkXzgaTDmHcDQYVzcai6SsG4zU7da4e5uzzz4bn88HNFkXpuKFF14AID09nTPOOCPu3NatW9m0aRMAo0ePTtlHWlqa+7i5AJ6Mmpqm579y5cqU9ZqPN2fOnFb7PJDY40ivm266qd11dV0nIyODHj16MHr06DYVR4lkX9LS3rC5oJXM+vC6s/5EflZxh8ZSV32b8txRRR7eOy11uKtEIpFIJBKJRCKRSCQSieTA4/zzz3dtyF5++eWk66Zbt251F491Xefcc89N2ldzAcvv97dr/MYF9kauuuoqevTokbL+T37yEx599FG2b9+OZVm88cYb3HDDDa2OEQgEUs5Tcmhx1ws/3SfjDO05lmnHX5f03Otz/sHSjfPd4+OPOJsTRp2TtO6T7/2J8qpt7R73j5f/s+1Ke0BWVhannnoqr732GosWLWL16tX0798/od6SJUtYunQpAFOmTIkTrwC+/PJL9/GIESNSjjdw4ED38Zw5czjrrLOS1isvL2fVqlXucXNb1JYMHToUXdeJxWIsXryYyy67LGXdA4k9Fr1uvvnmzpiHRLLfaS2nl2VbCWWKUFCVjn2EtNn/TSiLCicU/P/Gtu2fLJFIJBKJRCKRSCQSiUQiObA46aSTyMvLY+fOnaxZs4aFCxcmRGbMmDHDXYM68cQTycvLa7Pf9uahb7lYPmXKlFbra5rGd7/7Xf75T2fxf968eZ02F4lE4lgVNgrhL774YtK8WM2jwC688MKE81u3bnUft5YXbMKECWRnZ1NVVcW///1vrrnmmqR2hH/6058wTdM9rq2tTdmnpmnk5ORQVlbGhg0bUtY70GiXveGcOXOYM2cO69ev39vzkUgOGNqK9FKUjruD2lmJYen5x/wdgGG5eof7lUgkEolEIpFIJBKJRCKR7B9aRm4lszRrXpYsd08jzSOqwuFwu8ZvaYPYPPIjFQMGDHAfl5aWtlk/FArFHbeM/JJIJE2ceOKJrtvdSy+9lLDGbFkWM2bMAKCkpIRJkyYl9NHcQjQ7OzvlWIFAgF/+8pcA1NXVcfrpp/PCCy+wa9cuotEoS5Ys4eqrr+aZZ56JyxHY1vdLTk4OADt27Gi13oFEu1btp0yZwhlnnMGjjz6acG769OlMnz6dDz/8sNMnJ5EcKNhJIr0EHcznBVgFXRLKgqqPNE3gVTver0QikUgkEolEIpFIJBKJZP/RPEfXa6+9FhdRsXTpUpYtWwYk5gBrSVFRkfu4vXmzmlunCSESIr+SkZGR4T6uq6trs37zuWia1q5INYnkcEXTNKZOnQrApk2bmDt3btz5mTNnumLzeeedlzTIorKy0n3cmugFcN1117kWhNu3b+faa6+lT58+FBYWcswxx/DSSy/Rs2dPfvazn7lt0tPTW+2zccyDycp0j+0N77rrLoQQXHnllZx00kmdMSeJZL/QWnh2VV1FQpmueTs8ljCNuOPZWc7Omxxvx6PHJBKJRCKRSCQSiUQikUgk+5exY8fSp08f1q1bR1lZGZ988om7ZvrSSy+59c4666yEHFzN6dmzp/u4oqKCaDQaF52RjMGDB7uPbdumvr6+TeGrubVZZmZmq3UBtm1rypnUtWtXVFVts43k4OTmaQ/uk3FaSx9z9tE/5IyjmvJI6Wrq9dgrT70taeDC/mbatGk88sgjgBPpOXHiRPfcCy+8EFcvGV5v03MOhUJxQnVLhBD87W9/48QTT+SRRx5hwYIFrvCemZnJBRdcwG233cYzzzzjtmlLSGuM7tT1g8edrF2iV6PNm/RslRxONLc3jJmxhPMZgewO990yp9eIuo0AbKk3k1WXSCQSiUQikUgkEolEIpEcJJx33nlMnz4dcISuk046Cdu2eeWVV9w6zSPCklFYWEhBQQHl5eXYts2aNWsYMmRIq22OPfbYuOOVK1cm5BRryapVq9zHJSUlrdZtWX/YsGFt1pccvKT52hZB9zY+T/vtMwPe1iOW9hcjRoxgyJAhLFu2jNdff527774br9dLfX09b7/9NgAjR45k0KBBSdvn5+e7jysrK1sVvRo566yzOOusswgGg5SVlaGqapxIvXbtWrduc7E8GY2RZllZWW2Oe6DQrrCSxhC3srKyvToZiWR/0lLUbS56bdvZufns1PUr4o4zTcc7tUe63B0jkUgkEolEIpFIJBKJRHIwc8EFF7iP3333XYLBILNnz2bLli0AdOvWjWOOOabNfpoLVkuWLGmzfo8ePRg5cqR7/M4777Ra3zAMPvjgA/f46KOPbnOM5vM48sgj26wvkUjgwgsvBKC6upr3338fgLfffpv6+nqg9fx+zUWvqqqq3Ro3EAjQq1cvunfvHheVuXjxYgB8Ph9Dhw5ttY/q6mrA+d46WGiX6NWzZ09s2+azzz7b7RdWIjnY2VK+ljc+fzqubG/tHDipJHVYu0QikUgkEolEIpFIJBKJ5MCnT58+jB07FnDyZL3zzju8/PLL7vnzzjsvbrN1Ko4//nj38RdffNGusa+99lr38RNPPOEKbcl49NFH3XxCPp+Pc889t83+m+ckaj4/iUSSmvPOO88VnV588cW4/3Vdd/N+JaN5hGfzCK2Osm7dOr799lsApkyZ0qptYVlZGTU1NQApI9EORNplbzh58mSWLFlCdXU148aN47TTTqOoqCgusdrChQvdsN2OctNNN+1Re4lkT0hl37l044KEsj3J55WMfxc6Xq4ZetsXPBLJ4YJt2+26CZBIJBKJRCKRSCQSieRA4/zzz2f+/PkAPPfcc3z99ddx59rDKaecws033wzAZ5991u5xH3nkEb755htqamo4++yz+ec//xkXzWHbNk899RS///3v3bJrr72WoqKiVvsuLy9n+fLlABQVFcVFlUkkktQUFxczefJkPvroI/73v/+xbNkyZs6cCcCJJ54YF83VklGjRuHz+QiHwyxcuJBzzjlnj+Zy5513uo+vvPLKVusuXLjQfTxmzJg9Gndf0i7R69prr+W5556jpqaGiooKnn322bjztm2zcOHCuBehI0jRS3Ig0bjYPnHIdxnZ92hs2+LbDV/y2Tdv0a/rHngW11YlFP2+t6PmZ3nbFXwpkRzS2GaU6KpH0IqPR805Yn9PRyKRSCQSiUQikUgkkt3m3HPP5dZbbyUWi8UJViNGjGgzh04jvXr1Yty4cXz55ZesWbOGlStXMnDgwFbbKIrCs88+y8knn0xZWRlr1qxh0qRJjB8/nn79+hGJRJg7dy6bN2922xxzzDH85je/aXM+77zzjrtp/Hvf+15cQIREImmdadOm8dFHHxGLxbjiiiswTRNosj5Mhcfj4cgjj2TOnDl89dVXrdatra1FCOGmq2rJ/fffz4wZM9z5TJgwodX+Gsfz+XxMnDix1boHEu36ZiopKWHGjBn06dMH27bj/jXSsnx3/0kk+5tU78OMQDZFOd3w6n521mznhJHncPr4Szo2SCRE+nVnxxVdMfBq1vmdnTS9M2ROL4kkuvYpjNL3iW2aQXjJn4is/vv+npJEIpFIJBKJRCKRSCS7RV5eHieccEJCeXujvBq55JKmNahXX321XW169erF22+/7UZiWZbF3Llzee6553jppZfiBK+LLrqIV155BU1rOzbi9ddfdx9ffPHF7XsCEokEcKwEMzIyANyIyezsbE455ZQ225522mmAE3lVW1ubst6aNWsYOnQoP/vZz3j11VdZuHAh8+fP5/nnn+e0005zoztHjhzZLte+RsH+hBNOwO/3t1n/QKFdkV7ghK8tWLCABQsW8PXXX1NVVUUsFmP69OkIIRg9ejQnnXTS3pyrRLJPaWmrlpNRwLTJ1+1Rn+o38xLK/tnlOPdx14AUvSQScD575s75bom3/9X7azKSTsC2TYztH2NVL0PNG4NW0HZyZIlEIpFIJBKJRCI52Jk2bRr//e9/3WNVVVvN3ZOM888/nzvuuIOKigqef/55brrppnZFWA0YMIAPP/yQ119/nVdeeYWlS5dSVlaGx+OhS5cuTJo0iUsuuaTdFoUbNmxw7diOO+64OLtEiUTSNn6/nzPPPJPnn3/eLTvnnHPwettOo3PhhRdyxx13EA6Hefvtt1uNDquurubZZ59NcOtr5JRTTuGxxx4jKyur1TE3btzIl19+CcAFF1zQ5hwPJNotejUyZsyYOP/GRkVw9OjRrsesRCJJjv+h38cdV6t+sG1oENiKpeglkYAVAS0djLqmouAWlEC3/TgpyZ4QWfInzPLPATC2vQfDb0crOGo/z0oikUgkEolEIpFI9i7nnHPOHuff8fl8/OhHP+KPf/wjW7Zs4d1332XKlCntaqtpGlOnTt1toS0ZTz/9tOuSdP311+9xfxLJ4ciFF14YJ3pNmzatXe1yc3M544wzmDFjBjNmzEgpevXr14977rmHmTNnsmzZMsrLyzFNk8LCQsaPH88FF1yQNAI1Ga+88gq2bdOlSxc30uxgYbdFr2RIe0LJoUDL93HLSK89RV38eUJZlhlyBS+ALlL0OuixLRNjy2tYoVK0rqegZvRPrGNb2MHNYJugZSAUHfQMhJB/fwDh74qaOwqzbJZbFtv0Ct5BP9+Ps5J0FNsyXMGrEbN8jhS9dhPbioIVQ2hp+3sqEolEIpFIJBKJZB9zzTXX8Oijj1JRUcEDDzzQbtGrs6iurubpp58G4Oijj+b444/fp+NLJIcKxxxzDFVVVR1qe+211zJjxgw+/fRTNm3aRI8ePRLqZGRkcNVVV3HVVVft0Twty+Lf//43AFdffTW6ru9Rf/uaPc42+PDDD/Pwww8fdCFuEklL9qZ4q33xEf77bm2znkftXKFNsu+JbfgX0TVPYmx9h/CCX2BHqxIrmRFC864h9OWPCX1+KcHZ0zC2f4JtRvb5fA9E9B5TEd7C+EIrtn8mI9lzrBgi0A2R1gNP/2sBMLZ/uJ8ndfBg2zaR1U8Q/PRMjB2fNpVHq7BjqX28JRKJRCKRSCQSyaFDeno6t97qrCvNnz+fjz76aJ+O/9hjj1FTU4OiKPzxj3/cp2NLJBKHMWPGcMYZZ2CaJvfdd99eHevVV19lzZo15OXl7bGAtj/YY9Hroosu4qKLLuLII4/sjPlIJAcMjZFe1fU7KavaSnnVNnbWbCcYqWujZSK+R5NfELyfO2KP5ig58IhteqXpwI5hVHyZUMesXJxQFl3+F0JfXIEV2rEXZ3dwIIRwot+aYUvR66BFaH70rqdh128iusHZJaT32HNrjcMFq3oZ5o5P4soiKx8kOHsawVnnEfziChlxL5FIJBKJRCKRHAZcfvnlHHHEEQDcfvvtWJa1T8atqKjgoYceAuCSSy5h9OjR+2RciUSSyO9+9zs0TeP5559n69ate2UM27a59957AbjllltIT0/fK+PsTTrF3lAiOZR578v/sHTjfPd48hFnceKoczul77mZA9zHJ5W0nbRQcuAjfEWOdWHjseZPqGOHSpO2tSMVGNs/xNP74r02v4OGRtFLaKB6EYpn/85HskcoWYOdB7EaAIyyWWglZ6D4i/bjrA5cYpvfILr6UQCU7OGo+RMwtr2LHa3GrF2DsfUdt64d3IpZ8cVBZRdpBbeBoqH4CtuuLJFIJBKJRCKRSABQFIWZM2fu83Hz8/PZvHlz2xUlEslep3///jz00EOsX7+eLVu2UFJS0uljbN++nTPPPJOpU6fygx/8oNP73xdI0UsiaSDVTnmbvZfr6+GSk93HYVPu1D8ksIz4Y5H4NSs8OSmb29HKzp7RQYne60L0Xhd1em49yf5BzRqM1u1MjC1vgtDQe0wluuoRlLTuePpdub+nd0BhBbe5gheAVfUtVtW3AMQ2vkhs4wsJbSLf/oFooAee3hehFU3eq/OzbbvDn0vbMgh+2pR7QO99GZ7eF3XW1CQSiUQikUgkEolEIjnkmTZt2l7tv0uXLtxyyy17dYy9zR7bG0okhwqrVq2KO25c1GsZLq6IzvvYVOlp7uNrhhx8oaJ7C9sMY1YtoX7WNOo/PoXgvGsJf3MHtlG/v6fWNnZL0UtNqKIVH4/wFadob+6FSR18CKFIwesQwzvgx3j6XQW2QXTVw5g75xHbNGN/T+uAI7y44cJSS/KbYEXwDv9tQrHW9TTs4CYiS+/GjlbvlXnZRpDQ/J8S/ORU6j8+BbN6xW73EV50Y9xxbP2z2PI7TyKRSCQSiUQikUgkEkknIkUviaSBtWvXpjjTMtJr9z82xtjjEspW+eNFj+G5ekKdwxWrdg3hhb+CWBUAdv0GzIrPMUo/2L8TaweeQT9HLZqMkjMaNXc0dmgbVrgssWKL95HeYyq+I+9H73nBPpqpRLLvse0WnvN61v6ZyAGMktbDeWA05Y9UMvrjGfBjAse+gpY3FjV/Qlwbo/zzhkcWVl2q37I9wyj9H1btavc4/NX12LbVbtHKtkys6mVJTuyZ6GXVbSC2+XXMXYuxbZtY6QeEFt1MdMMLMteZRCKRSCQSiUQikUgkhyHS3vAA49tvv8U0D91dz9FolB07dlBZWYnHc2Dn6InFYixevJiheZMZknucY3No22AKFi9evFt9pfUfw6j5Tb7Lu7Q0XiyMz79StXYJu9froYs/tpZuScrLNi2mfGfvfT6f3UOjR/VKvKaTt8vctZDt2yqp9Y6Kq1Vs5qNpHmwEoLKzMo9wXRjY3vDvwGBff2a9xma61D5HrXc0EbUYQ8kmrPfa6+NKOg/FCpMVmYcgRkzJpbj+JfdcnT6U5vFLdqyOxYsWgYzqa8b3KPIYZEYXuSVr1AswK9KholF0Ohs1+wR6Vf0FhSghOwtdxAjpfVizMUYk9k2nfG6FHaGg/i08VgV+Y0PC+eAnpwGwJeMKQnr/phO2RSC2GkvoRLTuZIc/J6J2wc64im61T8T18fU3SYSwduI1NtOt5nEUnAjbmMhEt528cVblYsq2raUicHqH+5dI9hUH0/WxRCKRn1mJ5GDkcPjcqqrK8OHD9/c0JBKJ5IBAVFVVyW2wBxB9+/Zl586d+3sahyX33HNP3PEzzzzD0qVL97jf7xZm8PLY3gQ0J7Jntb+Idb4ivj/4R1R4Mp1Kr98NM/+5x2MdKhwzPJMX/zAkofypd0r53VMb98OMdo+lz45h+64og3oEAPj822rOu305ANnpKn26+tFUga4KIjGLLeUR7vtpX/p3C/DCR2X85YUt+3P6+5X3/zKc4X2abD8/+qqSy/60cj/O6PChb1cfPo/C0g3BDveR5lNY9e9xrdYJRUyq601q6g1q6k2m/m4ZMePwuhTxaII+XX2s2xYmmuS5qwp8/5Rizjwmjyumr2RntZGkF/jecfnc/9O+KIpgW0WEKTct4ejhWdSFTD6Y37H8gD2LvIwdnMGCFbWoiuD+n/Vl9ICMNtud8qtv+XadY0H7xI0DOG1Cbtz5a+5ZxYKVtXz/lGJ+NtVJtHvcTxezZmu4Q/MUAv50VS++f0oKq1ggGDbpf9H8DvWfk64RipqEo4fXe1MikUgkEolEcnCSl5fXioORRNJEeXk5BQUF+3saEkmHaO/7V4peBxiHS6RXUVHRAbW7xrZtFixYEFc2bNgw/H7/Hvd9zH3XJ5Rpk5+PO/59r2om50T3eKxDhUBsFSW1/0gor/JOoDzt7H0/od0gPfI1xfUvIFrYYm7K/Ak9ah5OqB9V8gnq/ciOfNGs7o+JaD32+lzbw77+zBbVvURmdKF7HFEK2ZT9i70+7uFOXvA9csNONGq1dwxlaVNbra9atWSFvwBsqn0TMBVHwE+LLic/+BYea5dbt9YzgrDaDb+xgfTYMlbn3rXXnsfBgG5W0K3m72gNEUkAIa0n29MuwFBzW2mZHM3chW7tIqx1xxZedLOMntX3sTB0Nr6CUbv1uc0Kz6Uw+IZ7vMt3LGGtB6odJi/4HlG1mHp9IBGtKxnRbwmrJfiNdWRGF7vPw2+0vjEhquSxMetXHY7uE3aULrXPUe07Ct3aRVZ4HlG1gPRYU8RYTMlCs2opC5xNjXesO1ZW+HMyIwuJaF2o8J8O2ASMNdTrA7FFw+tkm/SvvM3ta0fa95w+JJK9yIF6fSyRSJIjP7MSycHH4fC5lZFekvYiRS/JwUx737/S3vAA41D/gQqHw2zevJnu3bvj8/n22biWZbFz504ikQgAHo+H/Px8FEVxz7cUvQYPHkx2dvY+md/lEweR7ZUp9poYSWR1NcbmV+JKiwadTkneyP0zpXYS3bCC2LrEvQT9u2cSSRI46NXB00zwAuitfYFv5Jl7a4q7xb7+zIaX/hdzR9OxTzMY3teJMlEz+u718Q9HrHAZoc+b7FezIgsoHnMDijcvaX3btgnP/wlWeB0A+cpK7OBWALRuZ2LU7Yqrn5WmUdDvNCJf/w6RM5qRI0funSdykBBZ/ThGdU1cmd/YSO/qu0HLQEnriZLeE6H60HtfilDb/tzZVozgnEsgVu2WHZExC++I77f6ubWNEMaOT8A20YqOJ/jFne45vfel5K5/ruEgGxQbzVhLVskY9J6nEvzsSVpmZGtL8AIIFB3JyMGj2qxnG/UILQ07Vkd09aOYVUvQunwHo/RDbGM7GZoPoaVhBsvx5/TCbBYkr1vO69Cj3wiEYiPSumNVfktk2ZsA+Mwt5Bf1xtPvh8S2VhLb8g/84x5FCEFo0S00zzxXVP8Kvcd+H6EcmosjhzpOXje7Q/lY9yX76/pYIpF0DPmZlUgOPuTnViKRSA4vpOglOeQxDIN3332XHTt2xJXn5+czZcoUdF1P2ba8upQXPnkI0zKYNOw08jKL6FU8qFPn98rJeQe94GVWLcE26sG2wDZRMgei+PZs14gQatyxWnQ8Wt6Bt9s+tu2/mLsWAjbYFmruKJSsIVjVzfLUaOlgJ4/gtCMVCWUi7UDPW7b3ULMcW0tzxycA2NFdhOf/BOHJIXDMf/bn1A5ZzLLZCWVW7ZrUold4B1bduqbjBsELwNjyZmJflQsJz18Iejbevt/vhBkffNi2iVnxBdg2drQSz6AbEKqfyFJHZFIyB2LVrASjFqt6CVb1EhAaep/L29W/UPQ4wQtAMxK/W1oS/vaPWJVOZGV01cMgVDwDf0p05YPOd5PiBSsCsaqmRooXoaWhdTsbY8vrzvj+Ltih0nbN1TPwuqTlthHEjlYhND/B2RcmrRNb/y/3sVX1bVNbM4x/3GPEtr2LVb8Fu349drSSyDe/R/i6YJv1EIsXGmObXiK25Q3n+QFW5SKUrKFYlYtoSWjetdihbWglp+Md+FOnfrgMq2oJatHxCJmT7oDDtm0iX/8Gc9dXACjZw1F8RaB40HtMRQl03c8zlEgkEolEIpFIJBLJ3kKKXpJDntLS0gTBC6CiooLNmzfTp0+fhp3A8Qgh+NtrN7vHr3/+D/Iyi7j+3LvbP3h9bZtVTiw5+HcZRVY+hF2/wT32Dr0ZxTd5zzpVPaD6QSiA0q5oh/2BVbsas6wpSkZ4svEO/BmR1X9vcNQSoPqxbStlHwAi0B07XAZWBDXniL076QMYvdsZ6N3OwCw5nfDCX7nlthXbj7M6xNESbVyVjH4pq9uG870mAj3ADCYVblsiAt3wj388Qcy2bRuzfA5WqBStYCJKoGQ3J39gY9s2dniHE6lUMc/5TjNDmDs+RSuZ4tazahLz1ikZ/Rwxq52oeeMwd36ZMH7KuUUrXcGrqdAkuvJBAIxt74GeBUIFsyHPm1DQu58FgHfAtRjb/4en35XoXU8ltPDXcUJUc0SgO57+10CsGqF4MKuXYZbPIbbJieZVC47BLE8UX1Mh0nq5vzlKel/8oxtycprhuOcUOP5diNVghbYR/iqJTWqD4AUQXnyrM5e8sZg75yO8BdiRcudlCW1zXpOt7+AZcB1CCIQnj8iqR2HZ3QSOf69V4cusXkH469vAqMc3avph/R2/t7BC28G2EP4uAIQX34JVubjpfNW3WDjvT2Pbu/jGPICaOXB/TLVNbCMEqifh+1IikUgkEolEIpFIJO1Dil6SQ55QKJTyXDAYTHnOShKZs7MmUTxLSTRC4LdXtr/+QYwQSnwGqzYEnvbg6X0Jnt6X7HE/e50WlknG1rcxtn+MEuiGrXrxDbsN4cnGrFmF1v1c7PpNmLuarDSVrCGAcCLlABQPatbgffgEDlBaLvZL0Wu3sM0otlGLHa3EDm1HCXRDSe+VtK7e9VT0rqdix2qIbngBvfvZbpSXHasDbITuWExG1z1HbIOTk9AObkJ4kkeDeQb8mOiqR5rmE9ySdAE3tuHfxBos9GIbX8A/7rE9jhI9ULBtk8i3dzhiVwNqzijMis8B57uiNZTM3Ysq9vS/hlCj6CV0ajK/S05rEUhaOsJfgpI5EKwoZvlsRKAEJWOAG2kZmPAEthHCrPoaofpQ8yYg1CabP//oezEqvsC2YngHXU/oiyuSD1V8ElreGPc4uvJhrLqmJNvJBC8lewRWzfLEz76eBc1+cbzDbml6DQbdgNb1FKJrnsKqXkrwk9NQsoZiRytR88Zj7pxHW5g756NkD08p4Bnb3sOqW4ux7X2EvxjbqMXY/iF6l+8krW9Hqwl/db1zoPowymajZA4GRYuz3LOC28A2UNIOjHyOBxOR5fdjlL7vHou0nmhFk/H0vQKzfDZW3Tqsuo3YsSqwnPypsc2vow69aT/NODnCimB+fjZBQO91EWr+eMxdi1DzxqFm9MG2DMyyz1DzxiL0DMzaNYTnO5GTeo/z0Pv+MEF8tSI7sSM7UdJ6HLCbhyQSiUQikUgkEomks9kroldVVRVffPEFW7dupaqqCsMwuOmmA+vGUiIBWLt2LX6/n4yMjIRzMWPPFtm1eR+j7EwUyb5qtvD8/QGBPRrjQMC2jDirMwCrftN+ms2+xbZt7FASIdQMYtWuaqhjIQA1cwBq5gC3ihPhYIOeCUYIo2IuSnof9JLTXIHhsEY0E72E4kSbSNpNbMsbxNY+FVeWdsL7KWo7CD0Tb/+r3ePohheIrXsWsNF7X4Le7UxiG+MtJoU3D9uoRSuZgprRn8iy6QSOe91ZwG+BbYbdRVezZjV2pAJj+4dNFYx6zJ1fopScvpvP9sDEqloSJ3gBruClFZ/kWB7u+ARPv6tAqKgFR4MQGKUfEVv3NJ4+u2cFqQRK8I64A2PL61ieIoxYIea3txD25eLpfw2KrzCuvlB07NA2zFCTPaUd3Io++NdoRcc7C+tCIPRMFP/JycdM74Wn4TdNBEoITH4Tq3olSuaABjHoExR/MWrBMfGvTbjpe9Mz8OcYpR/gG/l/2JGdRJbdjVW7BjV7KGC74pNn0C8wtryBb9RdhBb+EgC95zSUQLem5yQEatYQ1JwRWNVOEsXG/20tHe+IPxD55nbU/InYRm1KYcvT94co6b1B0Ql+0vR+FJ4comv/AUYdqH7UnFGI4pOwqpZgF5/obACxbYwtb2CUfYaSORCzoln0nRnGjuwk9MWV2JEytC4n4xl0PdFVj8SJoIHJ7yCUQ+c7z26wPsaKEfzsXLc8MGkGQk/HtqJYdetR0pxcdrYZJTjnIud1hlYj6cyalXGCF4Bdv5HYun8SW/dPtOKTMHfOT2y34xM4gEQv27bpsrVZdHN4B+EFPwcgtu4ZPAN/jlm52I0sVwuPi4syj216GeHvilZ4DHasFlQfoTkXxY3hG/uwzI0pkUgkEolEIpFIDgs6VfRasGABd999Nx999FGCpU5L0ausrIyLLroIy7IYO3Ys06dP78ypSCTtoqysjI8//jjpOXUPF5y0+TOTlt/R63vu41+MOATEDdtIKIptfAFP38s71p0ZdnZiCw0UDYR2wCSgt0KlWLWrEd58hJ6N0NLajBwQSvKvWdsIuhEzAFq3s/EOuLZT53swo6T3JHDc607El81uLQDbtu2IC2YYtXASQvG03egQQ2iJgrptGSnfjwl1jXpi655xj2MbnnfyrbWI4rRqV+EbeRcIBaNiHv6JzyFUn5Mvp8HKr9mk4vozK75wj5WcUagZ/ZKLyEmIbXsfY8enKN589N4XozRYmh1IGM2eXxyKjmfwDcQ2vow+6h7UnOFxpz29LsDT64IOjanlj0PLH0eotozsBVeCHcWshVDFPNKOT4ws8x/1DKG5TeKad+gtqFkdz1spFI/7fITqxdPzvKT11NwjmxbshQqKTnjRzSjZw7Bq1wAQ2/AftOKT8B71S4SeRWzTDLzDbkPoGXgHXY8S6IHQ05P2r3c/F6tmZUO+Rccq0nfEH7Btm8CklxB6Jmb1CiLf3oEd3ZXQ3o5WuQKt1v17GJtfaSivxDv0ZiJL7wIzFB+tp3oxd36F3UxEjMvt2ECj8AlglH6AUfqB8zJ48rCjOwGIrnnikPk9iG2aQXTds873QYu8c+FFN6KVnEF05QNumaf/j4iufjS+3lfXo3U9HQRoRcfH2X4K1Yfwd3HEMiuK4u+KFS537S/jhPVmBCbNACC67p+oBZNQM/p0xtPFqt+MWb0cxZePkt4X4clqVzu7LP5a1KpbB4pOYOKzGNs/inuNgDjBq5HoygcS6jXH2P6hFL0kEolEIpFIJBLJYUGniV733Xcfd955J6ZpJgheyXZnFhYWUlhYyHvvvcfSpUu56aabyM3N7azpSCQureU0aQ2P7u1QO2XLOjwvP4n2deKC57UDruC9vJH4VcGWS7qgKq1YTx0sJLGB3BOMre8QXfOEe6zmjsY38s5OHaOjhOb+YPcbpYhQ0ntNcyzFqpeiZAzosEh4qCKEiq0IsKJO9Meqh9F7X9ou68fo6kcxtrwJgLLtA/yjD85NFbYVw9y5ABQdNXvYbllTKf6uCWVWzcqG6JnWMcrnEFnm5EhSCydhls0C2yK8uMlGTskc7FjPKV6s8HaiK+4HoaF3PQVwFqI9/a4iuvJvAHiH3BQvuLUQIq3KRViVi9C6nd3q3GwrRujzy7CjlU47wKxdjX/cY63mVNofeHpdiLH5tQSrPOEvQQgVT69pe21su+xjFDvarMDArFmJWT4XvecFiIY8bkL1ETjmBYQne6/NJRnewTcQbFi0j674K56BPweznljph2hdTsHT7wqsuvUIbz6KvxgAT59L3fZq1pBW+xd6Br6Rd2LbZpytZvN3iJo1CP/Rz4NRR3T9c03fGel9UfPGuvU8/a5AzRrk5J0rPgnFm4uacwTB2RfGjdnYHkArOR0lczBa3hiCs9v3d24UvHwj7wQtrV1tDhRs23Y/f1ZkpxOx6e8Kqo/omiedSg22glrxdzC2f4Sn3xWA7Yo0SvYIhOpLELzA+e4yhI5VvYTo8vtIO+E995yS1hOtcBK2ZWBHdiK0AP7hvyW26TWs+vWo2SPQS07DjlZj1qxAeHNR0vu5841teJHY1ncIjP876BmEF/8Gq3IRSuZAfKOmg+J1bEorv8Y3+h7UjL6YuxYS2/Qq6Bl4+l3p2sGaNSvd6CwA75BfoxWfiLFjJrEtb4EZQu91AVrhsc7Y2z4guuKv6L0uxq5aEf+c69YDJLzPhK8LWuFElIwBRJb+ud1/I+EtQM0eBjjf8Xa0Cr2VqFqrbh1m9XKEr8iJaGzYeGLbNlb1UqzQdrSCoxAH2XtVIpFIJBKJRCKRHB50iuj1xBNPcMcdd7jHAwYMYNKkSSxcuJBFixalbHfxxRfz3nvvEYvF+OCDD5g2be8tAEkku0uHFlBtG/8fr0OEk+cKO6p6FU92PYFL+gcODcELkubvEmk996C7eFtJc9dC6j85rSGFi4V/4nMHTc4fJWsIKMnFU6HoDYt+kkascDl2rMaJ7BMK0Q0vYu5o2v1u7lqYYNFn2zZYsbg8Q2bZbMcS0bawqr7GCm5zIo8OImKbXiW65u9xZW3ZEzZHyRnpPm4UrqJrn8bT9wdxwpdthoks+RMoXnzDf+MIXt/+0T1vls1K2r/wFUDNcrAijuAFYBtx4olechpal5MBKyHaLqXI0mBn1hKrfiNG+RdYtatcwct9DvUbMTa/it7je0nb7gusUClWcCtq5iDsSIWTw6/gKCcnTzOLQyVrCN6hN+/9CXkTc62FF/wcrfgkYlveRAl0wayYh7H9I0BB7/uDlFFZewOh+ggc9wZW9TJH2ErrDoDeY6pbR80ZsefjtGGLKoQAPQPvgB/j6fMD7Fg1wlcU9/svhIJWOCm+nSeHwDEvYFYuJrr2aexmdo1o6Rhb34Gt7xAFlOwjGnKTRRHeQkSgK0ILYJZ/TjKiG19GSe9FeMHP0Xuej97n+20+j32NbUacKFwrRnDOxWDUEZj8Nna0ktDnlyZvpAbQCo9xI9saN7d4+l9LdPVjWFXfgJ6N3utCYhv+k9g8fzxW9RLAJvTljxxR1FeE3u1M1JxR2LFarOAmhOrHDpeh9zw//u/oyULLHx/Xp1H2GWBBrAaj/HPsaBVWpXPfYtWsJPTFlQhfoRuxF57/E3wj7yT87f+BGUTvczmxjS/h6XUh0TVPNHyeHJSsIUSW3YPw5MSJU5Eld6Ic1R9si+iKvzrPLWcEZvE5bF//FUXia+zt76Z87fXuZyP8XTC2vtUUddgM77DbUNL7YpshYuuedaPR7Ug5wleIWbuWyPK/OnayVUvwJbF4DC+9C3PHp+6xZ8CPMcrmgBBYlYvd8uhyR6RVc0ennK/k8MOOVoGeecC4NEgkEolEIpFIDk/2WPTavn07t99+OwA+n497772Xiy5yPOR//etftyp6nXTSSXi9XqLRKLNmzZKil2Sv0NFIrw5RW51S8AIwGhauPOohIniBs/DVAjX3yI73l8QuMV5Y24d/zz1E735Ou+zkzF0LCX/zB7AibplvzAMovqJ9HoGxP4ltfAlj61ut19n2AXpXJ7+QWfktkaV/xo7VoHU9Fc+AHzk5dWK1ce8Z26jfq/PubKxIRYLgBTiCoJ7Zrj6EEPgnPIlRPhc7uNnpt3oJ4cU3OzmUtr6FbQTdcyKtFwDG1qYIChRv3HuyOWrOEU70ULOFe73HeQn56FK9//WSMzC2vImSPRwlvTd2rBbhyXX/tnHPO1qNsf0jYhtfiiv3Dvm1G5EWXfME0TVP4Bn4M/SS01p5ZTofY/snRJbdTcvvJjXrcbxDb8Uom4UdrUTLG4vSLKfj3kQo3qTflMKbj7Hl9RbCoUVs/b/QS05Paou5txCqFzV31D4bry2E5ncj4NpV35ONVjQZhOoIx420EG6tqq/xjb4X4S9GeHKww2WE5l4eV8c38k7Ci28FHPu+RjEktvElhCcHreupuxXpubewo1UE51wKdsyJ1rSaogkj3/4BO1qNCHTHjuwEs8W1kBl0Ba9GvMNvdwT0RmJVxDb8B73P94mt+ycAwt8FO1Qal6OwMQrKDu8guuYJ1MLj8A27hd0htmlGUxQaYIe3x21SEb5i9N4XEV3+17h2jX8n5zmFUHNHJ43mc4Wyxbci/CXYRp1r7xhacANa0bFNY8dqsWtnYXj6IfJ74MkbgZLem8iye7FqVyHSeuHpcynmzq8wd32FCHTDO/hXCE8WSkY/rJrVRJY5Ec3mroUYpR9g1a7BP+FJwl//Fqt6Gd5htxJd/YST464hQt/c8Qn2kF/HiRNmzco4wQsguuqRlK9jeMmdpB07I+V5yYGJbdsYm19xPwNK1hA8fb5P+OvfgRVByRmN74jfuxtWjLLZTgRn9nC04pMQQmDHaohtex+rZhVa4bHuezq6/l+YFfPwjbwTJa07thl1ovZjNRjlc1DSe6PmjjrgxHyJRCKRSCQSyaHFHote//jHPwiFQgghuPPOO13Bqz14vV4GDx7M4sWLWbYsMe+BRLI/SRbplZtR1HqbaLjV8y8UTQTAewjd5wnVlzz6pp3ENr1CbMvbCF8B3kHXg5VE9IrrPDGybJ8h1AQ7R++I3xNZfj/EqhKqG9s/wo5WO5EV6b2c/GSKjpo/Hq1golvPtq0EcSG84OcoOSPxj7qLw4cWf9skr3d0xV+dxeb8cURXP+bm4zG2voVWfLxje6Z6wGgWMZhCuIkbObgF24wihEAESvZrHrBkeYAAwl/fjqf/VW1au9mxOsfGS89CzRlJeO1TKDmjAQurZhV2pByrZmV8m/qN1M+6IC7njlY4KWU+HGPru3iH3UoktAMruAWt+AT0Pt9PWjcZSlp3Ase9jlW/Eat6BdEtjqWZufNL/GMeiBNfjIq5CYIX4OQJavncU0SK7U1im18hpRiv6OhdTtqn8wEgZyxVOReSXfkf0NJRMvpjVS9rsDWrTKxvRRxRdR+KXocKav6EuPx1Iq0Hnt6XEFn5CIo3F63rqXHRlcJfjH/cY0TXP4sdq8c75FcovgLSTngf2zaJLIm3rIuuftyJyBn+2336vBqxYzXY0UqEtyBe3GkmeAEo6X0wyuegdz3VEWxWPeqK6o1o3c9BzTnCycfm7+JeZymZA93vJCWjP3q3M/H0arL1q//4lFbnKLy7b49uRXaBlu6IlHo2SlpPYqVNkVp2eHuT4NUQ1daS2MYXQfGgFX8HK7jFiehrgVo4CSwTrct3AMuJpI1VYVbMcz6XtauJLPk/yBwOWf0Q/i5oOb0B8I/9W1xfWsHRCf0rgW4gNDz9r8WsXo6x/WOwIvjHPYLQ0vAf2STaRVc9mvCbamz/EDV7OJHl9yO0NKe/3cGow7YtGdVzEGGFyzF2fBovJFcvI7yoKerPqlyIsWMmepfvYOyc77xHAUo/ILr8Xnyj7yW67lmsqq8BMMtnY+5agKffVW6uw9DCX6F3PycuP2gjet8r9ml0sUQi2ffYZhgUXQrcEolEItlv7LHo9fHHjvVUly5duPzyy3e7fe/evVm8eDGbN29uu7JEsg8xrcRcVf1LhrfeKJp6cX2HnsknOc7Cl36oWBumoL3WkGbNatfiyA6XEln5IL4Rt6N1O9OJ+DLqCH354xat9m6kV2zTK5jVy0HREEJDLTjKXWgKTHoJK7jVEa+Es+geXflQnFDQHLPiC8wKJ7ebGdzklgtvHjQTvVItFtn1h8b3omNBGG248WllYayFoCk8udiR8rgyJWe0Iwrlj8OqWxt3zqyYh5o1BKF4sGkW3dVicdYKl2OHd6Bk9Eeozs7+yNK7sWpXORW0NHxH/LFNcamjuFZ4WUOSigxm1RLUgqMxy+fEt6tZnnThNaH/+g1Evv5NXJlWfAJq7ihCcy5GqEmiWRRPwvs4leAFoPf9AUqgBP+4h+Py+ewOQvWhZg4k/NUNbpkd3Exsy1uoWUNQsoc675dkQpaW7lrKBY5/j+AnpwJg1a7FjlZiR6v3WVSVVbsGALXoeMwdn7jlRvlclPQdaPnj9sk8miOEIJg+kbzBF+Dz+YiseACrclGcCOEdcQeRb37n1PcVubmzJLuHUHR8o6YTW/csKCqePj9ASe/l5m1KhpLeC9/w3yX2JVSs+o0J5VrRcUSW3YtaMCGp8LG3MMpmNy12N0N4C7EjZXFlsY0vAk7Updb1VOzgZrQuJ8dFd+ndz01qT+wf8wC2UY9tBJOe9w67lciSZrk9tXQ8vS/GrPwGs2KuE3G3m6g5IzA2v+o8H6FiVi/D0/dywgsWNlVqjHZt5XtXKz4RY9t7CeUirRee3pegFR5DbNMrRL79Q1Ob7ufi6X0x0VWPYtWudurvrtjUDMVfjNL9bPTuZxNZdg9W3XqU9D4J9fxHPU1w5tlN7XJGghWLz1eaNw4R6IYd3NKusb1Db034XbeNEKi+Ay7PogSC867Frt/gHmtdT0XNP8r9LWiOVbsWunwHNXOwK9A2El74y/jKQsEo/cDZBNBIrDqp4AUQW/sUeo/v7bZYatsW5o5PsOo3oeaNa1ee0o5iG/Ug9Dj77I5ghcuJLJ2OUL1oJaftte9w27Ywtr6N2hBBv3fG6Nj1nuTwwQqXEV37TJw9vXf47+I2e0okEolkz4lGo0yYMIF169bxz3/+k7POOqvTx1i4cCEnnHAC2dnZLFq0iJycnE4fY2+zx6LXhg0bEEIwfvz4Dl0EZWVlAVBbW7unU5FIOpVZ3ybarLX1HhfB5FEG1aqfX/a7xD3eVp8oqB2OWLWrULKGOjuLbROjbBZC9bk2Tradj2/sQ4CzoGaWzSK68kG8Q36N8OydL1yzejlm+Wz3WPiKoOEGVWhpqJkDADB2fOYKWo14h91GbMO/XeullCRYQiZ/X9nRnXF2fgcjthklsvRPmBXzEGm98I34fSuL66IhussCbNSCo1CzR8QtulqVC1HSujk5I1q29uYDDQt5Rh0IDRQNmlkCmrsWE/7mdse+J703viPva3i/NRNTjXpi6/+NOjJxsXdPccb/nZPfx1eMf+xDCD09ro4d3IK5a2HyDlRfQySlnVosTfLaRFfchwg4eZNEoCSxUTui4RpRckbH2dLtyQKIbZsJYmds3dPEgMAxL4AnGzuW+L2qZPRDLzmdyJI/EVv/XNNcVC+hr36Jd/AvE9rsDezmkaktxLnYumfwH/XMPplHW+jdz8Gs+MKJ8hIK3sG/jrOe9I28s5XWkrZQMwd02veFp//VRL5uiupSC49z8jbZFsb2/yHGPICaObBTxmqLxnxR/vFPEFn1cEM+JyVB8GqJse09lMxBeAb9HCVrCFb9RrTiE1vNxym0NISWlvScVngsjPBils1C+LugZg3FCm5xBK/ikzr0eqh5Y9F7XtBw3eFF73YWSloPJ+IuVotZswolvRfCk4tZ8QVW9TK07mcT+eYPTRskAJLYTvrGPoSa0a9p/t3PJbbtXZSMAWh5Y1CLTnC+N5tdC4iSqVCW2h67PdixOtSi4/Gk+P4Tqg+9x/mYu77Cd+S9CNWXEEUnfIX4B/+S8NK7sKO7sEPbE34flMyBWPWb0bqegpo/juCcSxD+Lk40opZB8LNzAPAM/Cl6yemJ84xWg+o9ICw7D3Ws+s1E1z6FmnskSkb/OMELQOt6Cna4DOHrgh0uBcWLd/hvMcvn4GmI3rZjVSiZgxzLbm8esc2vY1bMbeqj21lYtavxDLiO8MJfomQOThr12IiSMxKrcjHG9o/Rik90rBJtm9jaJ4lteQvUAIHxjya9zo9t+Dex9f9yHm98EbVoMt6BP98ta9pGouufd68f9J7TiG18wXnc+1KwLWIbnneOe13ovhbtxbZMwCS69mmMza85hWoAve8P299HtBLbjKL4E11GbMvE2PoWZvVS1OwRqAVHEfn2TwhPFtFVjxCY9HKC3XSb49k2Vs1yrLqNqPnjULx5mLWrsUOlaIXHEl3zFLFNLwOg9/l+XDSuRNKI4ivEO/gXhMPbXeeK6MqHUDIHIhS93TbtEolEcihw/fXX88wzzwDwxhtvcNxxx7W77ccff8y5554LwDXXXMP06dPjzj/22GOsW7eOIUOGcOaZZ7bZ31dffcW///1vZs2aRWlpKZZlUVBQwIABAzj22GOZNm0a+fn5cW1Gjx7NiSeeyEcffcSf//xn7r777nbP/0Bhj0WvmpoagA4rfpGIcyOl64l5gSSSzqCjOb1WbF6cUCZSiBPu+cryhLJ7uk/htj4XYDVboC4LSdELHFseK7gF78DriJV+mLB4JISCmtEPs3oFZtkswMlXEd34Et7+1+ydSbXMKZYkZxmAVbcOz4Afo6T1xCifg1k+FxQvauFxbYtexIsVSoOQlhTj4N4QYFbMxayYB4Bdv4HYljfx9r86aV3voJ/hHfQzp26DsGNVfp1Y0TJADaB1PRWj/HPUnCOwwztQ88ZiG/V4B/8CbDPpglpk9aPuAp5Vt57gzLPRupwSt4MZwGqIIupsomufciPP7PB2jNL/ovf4XlwdrfiklKKXUP1EVz2Cp/9VIJLvPraTRR7aprvY1XgTquaORngLUdJ7Y1Z9kxBZJrz5eIf9BswgVqgUs+IL1JxRaN3P7jQrq9YsT6z6jaiebGwriiMMN32X+4beBFoGatEJxDb82y1vjCoxymeDUFGzBnXKPFNi1KGVTMGOVrmvn0jrgV3vRHYeKNFTSloP/BOfxarfjOIrQOgZ7nvM0/9HKMmEUMl+Qcsbi3L0vzF3zkfJ6EN4/k/jzkdXP47/yL9iW0a7ckZ2FNsIub+HoXlXNZ1QdPc71DfyTqJr/wFCwzvk12AbGBVfogS6oeaNQQgVvWvr1oTtRcsfj5Y/3j0WvkL8Rz+P4s3rUH9CqHj6/gBP3x8kntMz0PKacpNqBUdBwVEA+Eb9GWPHpyB0tOLjnfpahpPvKHMgnr4/SPjtEULgH30v5q5FqEXHNW0UaLAa9I9/nKiaB+yZ6CX0dLS8Ma3W8fT7IbZ1CdgWtm3hP+qZuBxzxta38fS5DP8ox2bTrF1DeNHNrqgfOOY/oGcDNhj1buSYHakgOOt8vEOaLPKiKx9EKzreiXqvWYFWcDTC34XomiewqpfjHXYbatbgPXrOktTEtv2X6Ir7AOI2aYlAw8Yho47wgp+75Vq3s7BD27AqF6F3P4fwohuxglvxjZ6OsfWtuJyrwpODb8wDhD6/DGPLG0BDNLoZalXwArCqnfPR5X8huvwvSSpEiSz/K74j/phwSs0fjx3agbH9f87z2vEpERR8Q28EHDu10BdXIfzF+Eb83tksUDEPLW9MXI5cK7glbsNMo+AFxJUDxDb8ByVraJufLaffbYS+SCJsCR3fiNsReiaxza+BmoZWfDwiyT2GHa2Ks5LVe0zF0+9KbDNMdM1TqFmDiG74jxuNaZbNglUPx/UR3fACetfvYpR9hpo9HDXnCKz6zURWPohV9Q1o6QSOeSHuNyS64n6M0v86B/EO2Fi9NrqCF0Bs3T8Rqh+9+9nYtoVdvxHhK5IWyYcptmWCUJzczNs/wo7uRPEVo/e9AiXQFatmNaE5FwOgFkxMGukukUgkhyLTpk1zRa+XXnppt0SvF15ouja58ML4jSa1tbXcf//9APzqV79qdRNyJBLh17/+Nc8991zC2nh9fT0bNmzggw8+oFevXkyZMiWh/Y033shHH33EM888w89+9jO6deu4O8X+YI/vlrOzs6moqKCqqqpD7bdscS7YcnN3349fItmbqGrix6Nrfq9W24hIfE6vmqwibumbuBNuUhdvQtnBjlW3DjtW6yyu2zZKoKQdC74KxKoJzf8Z2DHQku9KjDXukmzA2PLmXhO9WkZvxdY9g6dXYpJ6O1JBbOMLeIfdirHlTYCk9jDJUHOOiDtOtbsdWkSSHIRElt8bd2xsfjWl6NUc54dbOLlyWmIbxDa/6lpKmWWfARCaeznCW4iaNwbPgJa2mA1Nk0RBGaXvJ9YLbiY451KEnol/3MMJ5ztKS3EttvmNONHLrF7uWn424hv5Z8KLbwEgNM957ZS07mglU1KKT8KTgx2rccQ/X5FrBQjOAg44ArKSPRy990VY4e34Jz5HdM2TmLu+Qs0ZiXfwDe57U9RvxNy1CK1b6jE7infoLUSW/jmh3Kpdg5pzBN7+V+PpdyUYQWyjFhSPuwPcN/RGjMJJxLa8hR0pcxeB1NzRhL+6Hv/R/0Lx5if0HTdOpAJz51covgKUnFFxF42OvZHm2mC2RHiy8Q68zqlrRYltehW95wUHpP2PUHTUjCbLMyVzoLPo1WwhUHJgoHhzUbp+N+HGROtyMkrmQIKzL8SOVqJ1OxNvw3edbdQT2/ouepeTEZ6sDo9t1q7G3LkAvSTxpgcgcPRzTo6vQA9HzMkdHXfek9azw2PvDkqg6z4ZpyVCS0uIXvL0vgh6t57TWHiyXZHMbTfwp84mDYBw6zlhO5PGnJW2bRL+6heJ55vtxFcz+hE46h9YoVKU9N5NbaM1BGdfENdOKzkdo+LzuLLgZ+e6j41t7+E74v/AMrAjFYS/uiEhJ6ykc7Bt2xW80NIce8LKxc65ZtaVeu/LQNHR8sejpPVwy0MLb3SvV8LzfwpCiYvK9o9/AqGn4zvyfiLf/gHP4F+h5R2JUANElk1H73M5erezQNGJbXwBc+dXWDXLEZ685BtzWqD3vsS10jNrVhNd+be46yety8kY2z8BO4bizXdy49pmMxG2nOBnTddWUeIjtozyuewOdrTKnY9tRYmueQozuB2vcgTgRNFbwa2Evrgioa2S3ge9x1TMmlXEmuVNi674a9L3f6Tx79ZAbMtb6D3PJ7zkTudvqGhghglMmoGx/SOiqx+nZU5cY/MrGJtfcdqDG3WuZPTHqlsHRh3BT6cQmDQDoadjm+EmwSsJsc2vONbzQsUo/R/eAT/GjlYSK/0f0WbX+UrOSHxH/AmhHHo5nGzbBttIKlQezsTlA26W/9KqW4ve+xKElo7e/RxsM4ix5U3M8s8JzruWwPjH9uOsJRKJZN8wYcIEevfuzfr163nrrbf4y1/+gt/fdnR6fX0977zzDgCDBw9m5MiRcef/8Y9/sGvXLrp168bZZ5+dsp9oNMoll1zC//7nbBY69thjOe+88xgwYABer5ft27fz5Zdf8sYbb6TsY/z48YwdO5b58+fzt7/97aCL9tpj0at79+6Ul5ezePHi3W5bX1/PV199hRCCQYP28m5syWFLRyO97BaWWwDDe49PUrMZLUSvJSI7abXLB6YWOQ5WnMXypugUT7+rUFpEsLRE6Gko2cMBBYRIuUPQLJsZX2DvvUg5EeiB3Sz/FppjPRfb9CrGzi+dyBShYu78EiA+z0hr/XrzsSMVaCVTkkefaOnJcxe1jDw7yFDSesYLPeru7QJNFq2l9/m+u2OwJXakDHPnAkLzf+JYOXU7C634hKbhMwe6f7v4gRTSjn/XsR9cfLNTpgWw6tZi7Pi0QzljkqIGwHR282vFJyYKvWbIsaBrnJYnBzu6K6Gb6KpHsM1I0kTwesnp6CWnO999Rh3Rdc/G7dBujtCzHCuSBhHZN+yWpPVsK4Z3yI3ugmdnohUdh9AzCC++Na7cyQ10imN7JhTQ0xOsIMGJwtAKjsKq3+xGpDTaw5lls1C6n5NybCtcTmj+de4Nu97rYjx9LsWOVhFZdrf7ndZY3ogdrcSsWY1Vuxo1ZyRK1uCG98nxB6TglYzWxHbJgYEQAk//a4mudhaHjNIP8BZOatgMUImx5U20wuNAqI4wboaIrX2KwLGvdcjuC3Ajy4Sehf/o55u+a4WKf/zfEXqmtCfqJPb34qkQKp7+1xBZ/lfH8jd7eFKrU6Fnorb4mycTVs1dC7FDpakHtGKEmy36gyMmSOG98xFCOBtmvvm9s+Bs1LuiVyP+CU8ljfK1jXonGiiu0MI/4UnHjrwZatYgJ/qvAa34eNdGt/E7yNP7Euh9CbZlYu5agFC8GOVzUl6XAERXPIDw5mHVrceOVCScN0o/wDf2EZS07s7mHqEQWf14q69JbMN/UPPGYVZ+jeJLtAxsjejyv6Bm9MOyInHRcXnMw9K3E1EsrAYxUQRK0LtPBaGgFRxN8PNLiSxLvkBk1qxybdMbEd4WNrBWhOjap92/n1B9aEXHE5w1Fa34O7QUvKDx2rHpWjI072qEno1thsBoynkb2/YedmRnXA7XRvvJ+ImG3Q1+AMb2j/H0u5LQl9fGT7VyMebOL53o2HZgm2EwQ3vNsr4j2LYNsWrnuynQHaE4uTZD85zrZCW9D97hv0PxF2OUf05s0wzAyVmp5o5Kem1lmxEww3u0IWVfYtVvJLbxJbSup7l582zbdlIN7PzSsRjvfg52uBxitU32qFbMcd2wYlg1KzC2f4inz/eJbnzRsVj1FRFd80SD88db6N3O6PS527Faouufw6rfhKf3JajZwzp9DIlEItkdLrjgAu666y5qamp49913+d73Wl8jBXjrrbeor6932zfHNE2eeMLZJD116lQUJfWG5HvuuYf//e9/CCG49957+eEPE6PRTznlFH73u98Ri6XOYTx16lTmz5/Pf/7zH37zm9+QmXnw3Avuseg1efJkFi5cyPr16/n888+ZOLH9SSr//ve/EwwGEULsVpifRLIvyErLA8VmV60TIXHesT9CbctKKD0Ts+9giIQRkTCbRGIE4z+PzyVd79xIif2JFdlFbONLCXZsyUTDhLb1m1CzhoBtYFsmahLrEKudydQ7C634RGLrnnaP1awhAJg1KxNvAncDtWCik2A6P7lw6ul3NWb5LMyd85sKFa+Tt6R6xd63adtL6L0vxape2nCjHWwQOduPSOtBYPJbiYuDqg/M5Dvj7UgZRBwzPLN2DVrxCcRKP8Tc8XHqXFm2RWTlQ2hdvttUVL8RcKIY6STRS+9xLrH1/0LJHAh6dpyQAg03xs1RvEmj01C8zs1kEtGrESEE6BmucKhkH4FVFW8X2d6cKs3z0+wN1NzR+Cc+R+jz+NfD2PEZWpcT2yW2iUBiqH109eOouWOchbEkmOVzmnaoArHNr6Kk9yKy5E9x9WIbnncEONVLcNb58efWP4dWfBKegT9NGREmkXQUvfvZYJtE1zyBWnQ8dv0m9J7nYe5aiFk2qyGHziAwQ26b4OwLSJv8ZtL+bCMYt8HECm3H3LkArfgEd4OCCHQnuvJvsFrHM/iX6F2+s1efo2T/oRUd51yXWEbSTQWt4Rn8qzh7Or3nBURX3N9UQc+K+35NRnjJnU5+tW5nIdTO31RxKGJHqzHKZzt5ZgsmpYyqUXKOACvi5sAC0Huej20ZaEXHpba1tS3U3NEJ10stBa9U6D3OTVouFBUtfzy2GcZcfi963yswy+dg1axIqGvVrYO6dU1tA92xg5vj6kS++R22ESRwzH8wq5a6NovJUAuOwSyfTfirG5pNNBtiVe16TmrhJCLL7sGqW5twzi59EwNnc5uSOQirZkWTlbUVRc0airlrgRNlVbsateAY9B7nYu5aiFWz0vk7KD7376h1ORlj69sJ43iH/QazeilG+VzXrrrR5lEEeiD0DKzqpQ1CmI2SM9Kpp2Vg7PgkIZ+bmjeW2NqnEp9sQ6SO1vVUZ4wGV4XmaN3OcO7ztHRH6Mif4OQQs03UvHHtek0BjLLZ7ndIYPLbe9WytyW2bWKWzcYKbkZJ6+G8R3YtIvL1bW4dJb0PvlF3u4IXgBXZ6eRIzR5B5Ns7AMexQCs8Jq5/q955v1rBTUSW3QNWFL3H+Xj6Xr73n9weYBtB9/lqXb6LbZsIoRJZ+mfXWcOqXoZVtQTPoOvRup6Cse1dt73e43zUnPh7PWPzqxibX3UOFA9YUaKrHnYcHfLGoBVO2rM5N9wnCU82oYW/dt/r4crFTh7LmhUoGf3w9Llsj8aRSCSSjjBt2jSmT5+Obdu89NJL7RK9XnzxRQAUReH88+PXHj755BPXMe+881KvBW3YsMG1QLzyyiuTCl7NaS3l1Lnnnsutt95KbW0tr7/+OpdddvB8n+7xlcUFF1zAAw88gGVZ3HDDDbz//vvtyu81c+ZM7rrLSZAdCAQSPColkv3NxSf+HK939xYwjfEnYIw/Adu2mVka4ZL/7kyoc2bPQyxxd6waY8vrieXtEL2M8jluri4AoXqIhcscOzFFA0XDqt/USg+dT8INV0NUWfMdkx3B3SGZ4nXRu56M3vVkAMJf/86JRrIimDs+wdwxE9/IO1FzR+7RHNpDY84Aq24tWuGx2PnfbbtRK2j54yC//TfALRFCcWx1WqD3ujjhZl3rcrKb08ktaxBS7eCW1IJXA1bdOpT0Pgl2gODkaegMOy295HSM0g+walZi1ax07GcUD95BNzjWVy2FPNWHWjQZ1j/fFCHW/XsYm19xRbm2UAuPJbbp5QTBC0V3bj4PEBRfQUJZdOUDmBVzEZ5sPAN/1uqCiBAi6d8uNP/H+Ebdk1Q4tmMtcuaZoTjBS+9xPqg+YuufTRDkmmNs/xDPgB8BUvSSdD56j++5Nqj1n57l5tRqpPmisdb9HMxdi7DNcIKobVYtIbzwVwD4JzyJVbfOjVaOrnoIT/9rHdsyXwGhL67GjpSh5o7am09NcgAgVB90wI1M73KSk9d061toRcej5o5CKzqe2IbnsWrXohYdh5Lel/D8n6TsQ/F3wSh9H6tuLb6hN+/Bs9g72JaJHatG6FkHhGVbbMtbROPyN91F4Pj33Ahjo2Ie0RX3I3xFaF2/i2/U3YQX3ehYGJZMQe/zg7ajkbV0xx65Gb7RSXJvdRCh+vD0u4LI0rvcMv9RzzgL11YUJXsowU/iLUTt4GbUvPGYO50csZ4BP0Fo6Y7d68yz2hzTLJ/tPI8j78MOlxNZeie+kX90csQquhPFVbcOs2YlWv5RCE82Zu0arKolaCWnEV78G4SvAJKIXqLou4hoGVb1EtScUc73sVEHWjpayelYNStQC4/DO/gGgjPPxiyf7c4HcP+e3iG/Ris+ETVzAJ4BP3HL9V4XY1Ytwdj2Ps1zmzbH0//quJxjkWX3JORL0/v+kNjafziv98Tn4vKYAQhPHp7Bv8DY/Bpa8YnYZgizwnFG8I2ajpLRDzuyy4mU83dxcoWO/guRZdPx9LuC0OeX4el3FXZ4B0bFXIyKeXiH3uhaTNuxmrgoYTtaFTfH2Lpn8PS7EqN8Lsb2j/D0/UGn5hu1jZAjFuuZqHnjiK7+e6JQqmfHHVp16wjOmuoeK+m98Y15ADtWS2z983gG/pToygeJLP2zExnV/Sxobi0KCG+he20f2/gCas4RB/TvanNL2vCiG0Go6N3PcWyPe1+KUTYLO1LuRMF5cjDK4y1tlSTX2oFJL7kbxtSCiahZQ4iuegSj9L8Ypf8lmtYL/6i7iCy/z/ktGH0vir8pGtO2bcyKz1HSeifci0XXPk1s44spn09s00sAWFXfYIfLoP+vdv9FkUgkkj2gV69eTJgwgblz5/LRRx9RXl5OQUHiukcjpaWlzJzpOF0de+yxdO0a/7332mtO6pe+ffsydOjQlP0888wzxGIxFEXhhhtuSFmvPRQUFHDUUUcxe/ZsXnnllcNL9BowYACXXnopzzzzDKtXr+akk07iT3/6E9/9bvKF0g0bNvDkk0/y97//nVgshhCCn/zkJzKnl+SQ4vT3Kvh8RzShfOn5xQeN9VV7SRbRJbz5bUaQ2JYZJ3iBY/NhbXwpvmISGyXv0Fux6tYj0np1+uup5h+F198FhOqIb41WFCmiitqL8BaglZyGEkgecdKIbdQnsd+zMMpn7XXRy47Vxd3cRauXoai5QJe9Om5H0Lt8xxHUFI+THyS6CzXnCDfHg0uDfaDdYpE4KVYUoaj4Rv8lTuCIbXwJq2590qTqu4vw5ODpeyWRpc0spKyoE7kGqLmj8I2a7lq+oHhRvHn4xz1CaO7lAG6eBq1727uEgLg8HfHlvdB7J7eJPKBQ/RilH6AWHI2WIlKyEU+fy5wdtXEozm5cPQMhVGeXda8LEEJF730xsQ3PgxpAzRqMuesrd0zMEGbVN87fouG4NaRdoGRf4B10PZFl01OeN8tm4x/3CHa4jOCCn+Ef8yBKWnfM2nWu4AUQ+uLKhLbG9o8wq5dj1a3BjpShpPduMyee5PBGzeyPmtmUF0yoXjx9m3aSmrXr4up7j/hTXCRFYx4hq2WUcwtsy9znopNZu9YV7JT03vhG/rlVK0ajYh5Kep+kGzj2lEardvc3SvGgFkzE3PEpsbVP4+n3Q6zgNiLf3O6czuhHdMUDeAb8hMDx74Eda7c9sRAC36h7nCgi22qIcu7cDXta0WTUwmMbxmvY2NQsD7CaPx6zYl5cm0bBS+/zA9cWLbb1XVoiAj1Q0nrgHXYrVvUyjO0fgerHDu9woksaIshi6/+Fb8Qf3HZKeh+U9Ka8l2pGP9SMfkTXPpNo97kPopkAAOfpSURBVNgMe8d/XSnK2P4/Ase90WDZlw04EZGN9yreEXekzP8bWXYPatEJCCHQu53hPkerfjOxza/QXPDyDvsNWuExWJGdCNWXcP3hGfBjrLoNTmSa0PGPfRAlvReeno7wYNsmxtZ34p9HdCdKoCtq0WS0oskIRcMKbUd4c933jtDS4iPntQBKzkhCn1+Gmj8erfs52MGtGDu/wqr6htCcS9y8ZY2iR+CYF7HNkHtN645vm9jRaiLfOn+TUPlsAse+0q5rKyeHreW+5uauxRhlM1HS+6KVnAoIwgt/gVW3HgAlY0ByJ5FYlRuJBMS7Sqh+EDrBT88kMGkGeu+LEGqA6MoHASeHVXT5/bS0m7QjZXHH4cW3INJ6ofi7omT0Re91YafnynXHtk2wYu3+/FqRnXgG/wJQmgRJ20R4svGN/D+s4DZ8Q28ksvIRtPwJKL4CfEf8wbX89I9/Iqltr9Az8Y35G+EFP8OqXobQ0tC6fw+rdg1a4TFEVz1M6KtfYoe2AhCa+30Cx7/rvi5W9VKs2jVEVz+Of/wTWPUbMEqdKMdkUZGpMMtno/Tbs4VfiUQi6QjTpk1j7ty5GIbBK6+8wrXXXpuy7owZM7Asy23XklmznDXUMWMSXbKa8/rrrwNwxBFHuMKZbdvs2LGDcDhMQUEBaWntX78YO3Yss2fPZu7cudTX1+9W2/1Jp8SQT58+neXLlzNv3jzWr1/PRRddREZGRlx43KRJkygrK6O8vBxoung/4YQTuPnmA29nn+TQoaM5vTStYx+PuxfXJBW8AErS9v8u0U7HttCKT0LJGuLYIQmdwNH/arsdiXm5rOplidVa7DYFXMHAP+4xRHqv3ZxwPMbO+VjVy1FzR6NmD0MJdE0a0aP3mubaWLSKGkDvfg5G6QfYkXK32I6UoxVOajNayI415fXSe0zFqJjrLLToe9cH3opUEJoX/+Or5IxuuAHZu6KXHa3ErF5GbNMrWNXLULKGonc7CzV3ZMrcMcKTHb/4lNYd27bxT3gCo+wzrLp12NEax77ONptuYFvBql1D/cenJD1n7pxPZPlf8fS7yrFw2QOMBnuQ5qg5IwDnealJFtUUfzG+MQ/E5ZKwKhcTWXYP3iG/bnU8oXrd3ajN0bp8B8Wb14FnsPdQckZhVS6KK9OKjgWj3on6bEP00opPRC08jsjSu7BqV6N3P5vo6sexoxGI7sLG2blr7lrYYHVyKWrhJMyyWah5Y0HxoPf4HlZwK9EV9yW1XUqG3iO1tYBE0pmoRcdBM9FLyRyE78j7CH7iWFHpPc/DrFrStHA47yoCx72JsfnVuPxgybBqV0NjDkbVh3f47XvviUgOC9SMPgQmvYxt1KM0iBraCe8TWfaXuDxCdqwG27YTNjJZ4fKGTSgKauEk9K7fxaz6FiVraFxkS2djlM2Ki/q16tYT2/Jmq/ZY0VWPYoe34z/qn3FRCnuCbUbiIpn84x4lXLsOJa07SlpPTJxIBqtuLUp6X7deo1W2UfaZI56I3YvqFpofvduZnfIcUo7RykK/3vsSrJpV2NFK1LxxeIfd1hCZbse1s0PbE9r6ht+GktYTADV7GGr2MGKb3yDaaK/WOEY7f7e14hMToqJS4el3tWNz3MzquPl7Wssfhxj7EGbFl8TWP5vQPvzVDXj6X+1aqwMoad3xH3k/RsUXDTmTjnTPp7qGE1oa/nEPJz3nzElF73tFgmOC4u+C4u/S7Li4ZdP4+g05YRvzwlqh7Y7YlNYDq3qpY6+57QOE3rQwFpx9QULuQBHohh2tcvNjNRJd8xTeQT9rdQ6RlQ9hbH0b7/DfohUc7WyqrFzk2jJGVz2Eb8yDCG8h3h5TMcrnYpbPRiuZ4uRi7fIdjM2vNZ9N08PmGx7NEFbtKpTsIxB6OoJ0bCPonlbzj0Lvfg6R5fc5+a1awa7fgO3Jxdz5JebOBfiOvLfdwpdtW01iUP1GzJrVTm7cFmKTsf0TIqseAqMeJXMgvtH3tCl8K948lC4nEytt+m7Wun8P4clz8u42ez3U0U6eOjVzIIHJ77S5KUHNHEBg8lvY0UonoqvhWj/a4EJhh7a6+a/BEaX13pdibP+Q2PrnUQIl2OEyQvN/gt2YP283c/OJtF57NS+4RHIok5BuQctI+blPrJue0q3FjlYTF8WspaXMedu4waGpbiDl95odq43/vLdRd0/Xd9ri7LPP5qabbiIcDvPiiy+2Knq98IJzzZGens4ZZ8TnPty6dSubNjlOWKNHj07ZR0VFBRs2bABgyJAhRKNR/vrXv/L000+zY4fjiqMoCmPGjOG6667jzDPbvuZrHC8ajTJ//nwmT57cZpsDgU4RvTweD6+++iq/+MUvXO/Jmpoax2qo4UJv6dKlCeLDhRdeyP3333/IRb5IDn4GDx6Mqu6+QCV2bKHfvx/n12kl3N/tVGL70Jt8f6EESvAMvsHdcUV7ox2SiZFqoF3iRCOhr653d7F3hFjph+5OttiGf+Mddhtq/lFJf5S1golYvS8ltv65lP15Bv4cvcRZeETxNOUG0zLAqE15oW3VrSe06GbAdkU+tfA4YptmIHzFCE/eXt/hHNv0imPH0nxelQtRik6B+hSNOgmzdg2Rb5uiqKzqpUSql+Ib8zdUPRPbNgkvuB7bijlRXFYM38i7EgREIQTCX4xVtcSNlrMqF4JtYNW3IzdcG/kdjNIP8PRLjI5oD3asFrN6OVhhhJ6J8OQgPNnurtPYhhfx9GvdZ1nNHIhn0PVuzhSrbq2z0JXRH63bmVh1GyBWjfAVILwFcfml9JLTiW15EyEURFovvP2vaXXH+v7CN/JOjC1vIPxd3B3rje8Nc9cC9O7ntJnzQSgaWsHRRCrmYez4NGkdq3oJtlFHePFKvENvJmrbrhhgVsyNq6v3OB8le6g7n5Yo2SPQeyXuwpJI9gZCKAQmv4NZ9im2GUYrPhEhhGNXtf45Yptfww7FL7gZ297Dqt8YJzKkQut+LsRq0Lqe2uaCp0TSHoSekbCYoPe+JP79aEXBqMeoXoZR+l+EloGn/1WE5l3dWAGzbCZm2cymNkNucmyBOxnbtomuaZHrSPEmPAc7VtMUTR7chB12BJjQ3O8TOPY1hObf47m0tO4LffkjAMxIWVPUF04EWPPjRvSeB+dvk5rRH/9RTzs5CD05zdYK4tcMRBJxMdkmMa3kVMxdC1wx0DPoF6jZw9o1FyWtO76Rfya8+JamssyB2NnjqawJkm2vQrFjeIf/pl0bidSMfihpPZKKXlbNCsJf/QLvEX9CzRzo5tlT0nvh2cNNfi3Ru56CWTYTq3YNaOn4x6feENFerPpNcTnkAKIr/kpg0stxednCi2+NywloB7dAem9im16Oi6y3Qtswdi5w7ocUHa3bmdhBJxpI63YWdqTCjfQxK75EKzgaY9t7CXZ3ZuVizKpv3WhB4SvE0+f7GDtmYmx+DSVnJJ6e56NkDiSy4m/u94yn/7UIX5Gz2dKKoaT3xTf8N3F9C18heu9L0Ls4FvW+I/9CaE4SFwXFi95jKrENz6PmT8Cs+MI91RiF7R12W8r3kG3bxNb/CzV3FGr2MMxdi9z3ZHT5X/AO+TVmzUrsWK2TP3jrW2A4N3BWzUqCn56J/+h/IYSKWbMKJaMv5o6ZGNs/RAS6owS6o2YPj3MVEZ4cvP2vwjbqEeuyHOcDBN4hN8aJdO29RxWKjvAV4hv+2zgbRfc5NgheCAWrbi1CCKLL7wXADG8HLcMVvMD5bWlpad4c74g/xF27C9XX7ohXiUQST3B2/PVEa5vPg59/P86K3TfmAdTMgcnrzrs6Lv+rb9R01JwjktYNzb/OsSltwDviDyldYEILf4ndLE2Kd9itaA0R5i0JL74V/9gHk57rLLKysjj11FN57bXXWLRoEatXr6Z///4J9ZYsWcLSpUsBmDJlSkI01ZdfNjlCjRgxIuV4K1Y0bdwNBAKcfvrpzJ8/P66OZVl8+eWXXHbZZVxxxRXce++9rT6HkSNHuo8XL158eIle4LyQjz32GJdddhkPP/wwM2fOpL4+caXU6/Vy7LHH8vOf/5yjjz66s4aXSFLSkUivtkJFkyGqdpJ24yU07gEdGNzGlYOaEt9eNejgCP/cXYQWAJpy46gZfTFrVoNQHUsKRQUUhFCbrAIhaW4rT78fYu5cALaJuWuRm8MoJWYYo/R/bYoFybCNYILffeOuXk//HyF8+QhfMWpG085ZvddFqUUvoTcJXjjJwmPrngbF6wheQGjeNSiZg/GPuS+uqW1b8cnehYpv2C3ALewr7HB58hPpA6C+Nvm59vQbqyG2cQZK9lDnRkP1oqT1ct83AEINJG3bJG4ozk15811AVit2ky1EEScvw9cJ1YSv0L1wEv4S9JLT0bp+l9CCn7k31QmoHVvEiq77Z4IFR/M8cbFNL6H3uTTlzqamNlWJfa9+DHPXIqz6je6iWyOefle5uYB8w35DbNv7eHpf0imLcXsDIQR697MBsPv/iOjqR5tOKnq7k5yrBUehbO2fPHq0Abt+AzbOAiU05Inb+nbcZzFw3JsI1YNt226C+ka8w29HzR6213eGSSQtEYqKVnxiXJniK8A7+BeYNSvjIkIBoqsfRe85zYnkakZg8ltE1zyBseNTPH0ud2zM9pLNkkTSHOHNRe99qWOd5slFeHOJbXqJWIPFtZLeh+BnTRa+WsmUhN/Q2OZX91j0so2gc51mG0S+/SPmrgVOxFTLz4EVQTRbjDZ2LiDydbPFb0XHM/Cnjri8YybBz85xT+m9L8HT+5J2zcesXkb4K8cuUgR6ONZnnhyMsjnudYze5wdNm6pcBC3zPWklZ6DlHdmucQ9EhOpr05ZNK/4OsS1vujlOfSPvTLqhRyiePbKoVnNHuTZ9jYTDYYKbN5PX/RJ8vt2zfxSKB+8R/xf/HmpG5OvbWl3M6wyEnoHvyAewY1XOZqw2rj/bg5Y/jmRGpcFZ5yE88WKOVnw8WsFEzJ3zEb4ClMzBhOquwQ42LVJqeWOJfPN7sA2gKYIRnGtfNbdpl7tR+l+UzIEJOS89A65DyRoUF9VmRyoRegaBSS8SWXYPVuVi53cwo3/S+y914rNOTrJAN4RoEniEFiAwMV68VLx5BI59DbPqG4Qnx/ku+3SKE/W24Xk8/a4kuubJuDaN16qhORfjP/p5FG+eY00YqwU9C6wIwTmXgFHXYNfoWBGq+Ue5G7WaW3ubOz7BO+xWzIx+6F1PI7blTYxt7xL55vcN91OgZPRvuiaoW48J2N3ORM0diZrRF9/ov7jCsNDS8E94Cqt6KSLQbY9dIoQWiHOvEJ5c7OiuptcwewRKxkDqP5sa39CIvx9tfC5uu8zB+EbcjlmzAiWtl7Nxp+FzpnU7G0/fHxCJdcwBSCKRSPaUadOmufm4XnzxRX7zm8RrgMYgInCChFqydWvTGlVrecEqK5vWmZ577jnC4TBHHnkkt99+O2PHjiUSifDhhx/y29/+ltLSUp566in69+/fagRa8/Eao8gOBjo9DGXixIlMnDgR0zRZsmQJ27dvp6amhkAgQGFhIcOHD9/tC0OJ5GDA8/ozcceXb/+MKwdeDULgUeDuCXvXnm5/07g7y91tqngTbjy0LifjGfgzsGJEVz3klqtFJzg3tmYE37BbsW0Tq2opStZQgp/GJ7NuiVE+p0Oil1mZKII00rjQrnU9FXVQ0+KhEAKt+/fcnErxxIt4TtRRScKOeztJXqDmF/oNlbBtM+7Gam/j6fN9QhWfx4uRig5aAOiY6GXWrCa84KfOQdM9bNyNFBCXQ6E5tuVExgkhnLlYUZTs4VjVS52or1SI+J82q3Jx0mpK1lC0/j8CxYOWdyTR9f92orFawzKwEe0WXxqfR3s85636zagZyV8Lt07NqqTljbtXWxLd8B9X9FLSuuPtf1Wb8zhQ0EpOxwrvcBY5bBP/mL+1u61QffhG34sd3EJoXvuec2zTywSO+Q9W7RpEoCQul5EQwokIW/cs2DE8vS5G6eRd1xJJZ6BmDnRyUjaLLNZ7fA+9z/fRe56HFdyK4ityN6F4B/wY74Af76/pSg5ThOLB0yynpBXZ6QpeDTWcnK4N0e/JfkOt2tWuJXHjBoVU2JZJbMO/sYJb8PSahpLem/A3v8es+ILA5Lexglsxdy1w+q1b68zAW+jm41ELj3MWYVNYIGPFEiyEG4mt/xda4XFtuhLYtuUKXuBEj8U2bIqr4+l/DXr3c9C6nIix7b/E1j9PYPKbju3XF861sN7rYtSCCagZiTuIDzWE6sE/7hGs2jUogR4H7IaeZGh5Y1CPfw87uovo8nvx9LsaK7iFyPK/ghlMmY+1MxGKGifmdgaNuZsaUQsngRl2ruUUD0p6H3yj7nLucbQAWtFxbl1Pr2kN4o3t5G32FbqCVzLMXQvjLPGiK/9G2gnvE13zRFOdii9QCyYACo33ap6BTq4+IRR8Q29q8zk57gw57X4NhOaPEyzTTngf2zKa7h30bHfjpX/CP7DqN7gW+qE5F+M/6mnCi2/DP+YBhBBE1j0LRh0i0J3QnEviouZSEVlyJ8JXhBLohtlwH9QoEnmP+CNKoHtCXjXF7zhoKOm9E5+ToqWMvugIauZAAse9iR3ahgh0xY5Wu/mUrcrFKe/dEuaV1ovA+Mec/HaeXOdePX+Ce17LG4PWXLCO7VmObolEIukoJ554IoWFhZSVlfHSSy9x2223xbneWZbFjBmOzW9JSQmTJk1K6GPnzp3u4+zs7JRjBYNNwQPhcJghQ4bw1ltvEQg4m839fj9Tp05l1KhRHHvssdTX1zN9+nQuu+wyt05LfD4ffr+fUCjkWiQeDOw17zVVVTniiCM44ojO+3GUSPYVQghmL3kXwzRQhIIQghF9JpCV1sqNQThRzEAIfjosnTvGZB7yNp4JF8h2oihhlH6AWngcdnCzk1i6AXPHx429oHc7AyFUN8dRc/uLZKh5Y+L8zduLa6HQKol/M0+/K9DyxmLuWkhsU7MFmiSRa2rWIIxQfMRQsp2Uir8kydj7dre9ktadtOMTE4KHwx2/OXAFr5a0+FsJzY+aNzZuBycQnwy+QfTSiiZD8XeIfHMHSs4IRyxVvFhV3zi2G7aFHd6OCPRAK5wEigc7Vo3RIpcDODshzR2fgJ6NevTzaF2/S+SbP7hRXv5xjwI2oS+bFoSDn50Dik7a5Lfa/TrYrVgmxk+ojchGcBLXV3ze7rFbCoAHE0LR8Pa/Gvpf3XblZO2FQKR1bzVxfBxWFKGlpbypV/zF+Ibe2KG5SCT7ksDktzErPsfctQi9+9kogW7OCS0NNXPA/p2cRJIEoWe6+RWhSXhqL8GZTbkIfGMfRM3oj1mzEqt2HXrJqZgVc4lteB6AUNlM1Lxxrg1ydNUj6L0vdjbVVH3b1M+oOx0rbi2A0NIIzjw7bkxPv6sBG6NsVpv5H82aFdiRcoyKL1DSeqN1/S7YNpFvfotZswpPrwtRiyY7EccN80y2eUzvfk7DqXw8vS92LM4W/sodP3DMCwekdfHeRAg1pW3SgY4QAuHNQ+95AaEvm3ZXC19RXG6tgwk1cwC+UdOJrn0GJbO/4y6gZybN2dcSrfgElKyh2OEylMwB2JGdrdaH+Ps5teAYwBGSGkVgreQ0FG8+/glPYgU3oWT03y/5bJtvllOzhwPOhpTQvGvwH/UP1KLjnXsSHKstO1RKaN7V+Cc+hx2pwD/hHwhPDuGvb0vqYiDSemLXb3SEQsWLUH1YtauJbXgBvecFcc4Jka9/67Tx5KBkDnStFpV9LJQL1ePaowlfAb6xDxPb8B9nc2MzNwxw/qbCm49QPVih7Zi7FmHumo93mPNcDrQcxRKJRNISTdOYOnUqjzzyCJs2bWLu3LlMnDjRPT9z5kxKS50N8+eddx6Kkrge2DyCqzXRq2Wg0S233JJUzOrbty8//OEPefDBB6msrOTTTz/ltNNOS9lvdnY2oVAoTlQ70Dl4V8MkknbSEXtDgJnfvEU42vRh7lHYv1XRS5+bmCvDp3JYCF4OLb6Uk4hA4CQUxkyVtyuxjVZ8Iuauhc2EsXiMLW+gZg1FK0ru0ZuS9iSyTSKkCaGg5o5EyeyPkjXYqSMUkgpkA3+OFdwKVgzhzXeicZJ4iSuBrnGLPXrvSw/694xtpd6Z2fK1suo2oGSPAEXHLHcEHa3raXELN4qvCKtuHQBqzhFEozvdm0On0BeXYNkObkbvNgXhycGq3+hYeBh1bg4tZwd5LcKbj2fgde5uV//Yv2HH6tw8CklRdjNa2Uw0e9H7XI5VuwarZgVqzkhnUc2TjW2GsaqXoWSPSJ5brmgydnBL+5KqC6XVHGWHC1r+OJSJz2FWfIEV2oZWcAyxTS+7N/mBSS8T2/QKShtRdhLJwYIQAq3gaLQCaSMuOTgQio5I8tvq6XeVG7XhHfEH1MwBhOb/tNWNS9EVf0PvNc3NBxld94y7yNxIo+AFYGx7Fyu4OU7wAscRQC9x3AaMhuuzuPO1a9BLTsNqmJ+SPQKrZiVq/njMXYvwj38cq/JrIsumgxkmvPg2Gi0IjdL/xgll0TVPoJTNiot6wYrgG/0X7Fh1w+L04IQ5eIfdSmz9cwhfAXq3sw47wetQQc05Av+Ef2CUzULJ6IOWN3Z/T2mPUHOOSLByb+99jeIvgsZcbVqgzXy7zcVhTz8nsl8JdE2wo1QCXRNyAe8vhJ6Jb+xDKOl9sSI73QgnAPRM1yXEjlYSXfkgQvEQXfskVvVyVwwKHP8OkWV/wdzxCUrmILSS04gu/6tr224D3iG/xgpuw45W4p/4HFb9JiJf3+YOZUcr0UqmYFZ8gVZ8EkrWkH32GiRDzeiLOvw3mJVfE14UH4HX/G8nfIUIX2FDbrGD+35ZIjlYCBzTYu1BS23vH5j4zxZ1U6+rBMb/nTh7Zi11Shj/2Ifi1xi15BFJAP7R98av97VS1zfyzpTnOptp06bxyCOPAI6VYXPR64UXXoirlwyvtylneygUIiMj+d8hPb3pNRdCtJp/68QTT+TBBx23goULF7YqeoVCTqCHru+5JfK+QopeEkkShBBxgldj2e7SN1M7fC7GhAIoIITzOIX9nJo1FNuKxScjb4YVLo+P8LHNlIJX8zq7TTvaGFvfxqrfiJY/HrN2rWPFIVTUgqPR8sehFRzVanuhevAd+VeEUIhtfQ9z5zxEM8u05niH3oJVMgVUn7tjNbbpFSffhG2AbaJ1Pe2AuWFrE6MuabHw5hP+6gY3oaltmYS+vBbPoBvQupyCmjUEJb0PSs6ouHZ6n++7OdeMHZ8m9qv6GxIsN9TvcS5WuBzVk4OS1hP/6HsS2ti2BYiEz2hLwUstOBqzfI57rBVOcuwVhUps7dPESv+Hkt4L75BfxVniNRsJESgBM+Iu1Ok9L0j63eBaJ2npCNWHZ9D1aHlNOQaFouHpeznCmx9nEerONffIpmT2thWX7+BwRvEVoHQ7wz1Ws4c6ef1WPUJ40c0oOSNRpUAgkUgk+w3PwJ+i5ByBHd6Bmj0cJXsYIJz8dVoGQnEsnwNH/yupzaBv7MOEF9+K8BUR+faPjlCUPQyzbBZW/aaE+qh+aLCcbil4qQUTEb6ipgKhOrlam1kwWnVriay4HzVvPN7hv3U3qliRnYTnX0fo88vANvCPfxyj4kvUgqOwI7uwalYkjQyzalagDrsNVj/ulinpvZ38uClQvLl4B/085XnJwYMS6Iqn1wX7exoHFMKTjW/YbYQX/RoQeI+4A7NsFkbpB4Bj96l1OxM7tMONAjoYEJofNaMfAL6hN1PfcF/jHXqrs9Gzehl2rAZiVRil/03IeRU47nWEUPEOuREjawh2tAotfyJ2j03ENjnWWFr3c1GLTkBrdq+h+AqwGzYSKNkj0IqPx9y1yL0nO1CIs7DX0pyc0M0QQjmo8xVKJAcju7OpZvfqtj8FjNAzd6Nu+3Nu78v83CNGjGDIkCEsW7aM119/nbvvvhuv10t9fT1vv+1YeY8cOZJBgwYlbZ+f37TWVFlZmVL0KilpcpLKyspKWa9l3eb2iS2xLIuamhq3z4MFKXpJJO1EJInkcQknhnd+k9adYbkHjwK+p+hdTkLvcpJ7bNsmwU+mELdzQ89ELTwWY/v/UvZjbH0LT99mObpay93UNNpuz1d4slEyBmDVJs+R5A5f9S2xcBl2uMm3Vvi7Qv649o3TPFpMDaD3ODdlvZa2atGNL0Gsuql57hjYy6KXbduE51+HbYXBjGGbEbT8nwCt56JIQKjoPb6HHat1b06hyYbEKP3QEb0aPOmjK5p2hPrHPZIgCGn541EnvQxWlOCs8xLHa2EbGdv0CsKT26qVV3stMT39riQS2YlVu9ax7VS9IDSsqiXENr0MOP7zoTmXETj+rYRcbEqghMCEp5J1jW2Giaz4m5OXoPkFl1GHnUI4BMeuBStKdOOLqJkD0LqcjFm9DLOZIKhkDMDT/0fteo6HI0IL4B3yq/09DYlEIpHgbBRqfh3pkmTxJDBpBsFZU+PKwvOdPD1WQ25OO1qJWTbbeRxMIno12y3sG/sgSnofrKolKFlDEqyolcyBbs4dp0DHP+7RpNcRijcP/1FPY9VvQgmUILQ0rHXPYZZ/jmi0GgVnl7QVAauZ+4FRj5I9AjVvLHr3c12hTyI5XFFzhsdFbWl5Y/EMuiHuPkEcLBsCU5B2wvvOxj3FS2zbuwnfV/7xjxPb+g5YMbQu33Gs3XE25OrNNnR5+l2J3vcKwEqZF1rv8T031++Bipp7ZJMFrRFCH3xt240kEonkIOHCCy/kt7/9LdXV1bz//vucddZZvP3229TX1wOpo7wgXvSqqqqiR4/k+T/79u2LruvEYjEsK7kDVyOm2RQMoGmpJaKamhq3r27duqWsd6Cxx6LXGWec0XaldiCE4M033+yUviSS5nTE3rBllBe0HumlVCQm8vtf7gi6BA79m9XomicxyuY4EV4ItK7fxdPz/IYExelg1Lp1fcN+i5ozHHPXAoS/C9ima8PQRIvXuZUExm6VFFaKraEVn4jwFWNWzAWhglAQ/i4o3nzCi2+N7z8c//e16jdglM9xosVsC+EvQc1s3QddKzgKrfh490alPQihxcl5dkci2nYTIQRWcHPcIoywUtlRttKPnuHajHj6XZUgVDW+prHNryW2TeuVvE/VC6oXJWdkQoJjz8Cfuh71LrvxWreG4u+Cf8z92NEqgrOnQayGyLd/TJJbyyK2/nk8fS5zS2zbJrZpBsa2dxFaGp6+V6LmjnTPG9s/diMZk+X+SrXzUggFvce5roga2/w6RrPXUgRK8I/9W8eesEQikUgkBzBCTyfthPexIrsIzbko7pze43tE1/y94ci5itJ7TkP4uxBb90+0bmdh1SzDrJgHgJo3FrUhl03KnI7ePALHvODko9Wz0Iomt7pxRqi+uE03SqArJmAHtyDSeuEf+zCx9f+MixxDz3J+u0ffvZuvhkRyeHEouqg03h96+19DaMH1rmWjf8JTzj1Vr9SLoHH9CAEc3OsPQgi8I/6AVbsKoWcetPntJBKJJBnnnXcev//97zFNkxdffJGzzjqLF198EXBsA6dOnZqy7ZAhTTa0a9euZcSIEUnr6brO2LFj+fzzz6mpqWHnzp3k5SVP1bN+/Xr3cZcuqb9v16xZ4z5OFYl2ILLHotfs2bP3+MKjPYlNJZJ9ScxMjC7KzShKUrORRGHt+aKjuTz90A+mtKNV2OHSpoJYTdPjlrvMGkQb74AfE1rwc0AkiF6xjS86octCRXhzG/IwKCTL99VIWzaDqbBqV7s2EABKzkg8vS5ss5254xMnn1SzPFItveNb0qE8Cy1fPyvq7AS0Yo4YqPp3S0RrN4onXvSy2xNtlxqhZ8QlaAYnn0Z0w4sYpf+Nr6wGUi4kxbb9F3PnlwmCl95zGlreWGLpfdy8Xw1PhPDS6Xh6XYSStpuRai0wdnxKtMFyyNj+Uep6296LE72smuXE1jpRXjYQXvInJ9F8w+7t6MpEYUr4S7BDW53H7Qy3j65+LO7YDm5tVzuJRCKRSA5WFG8ugUkvY1YvRfGXIAJdEUJFBEqIfHO7Uyd7OHr3cxCeLPSu3wWczVJW5WJQ/ahZibmykiE82R2OkPD0/SGofmLr/omS3htsE73P5QhPHtHVj6JkDcPT/+qECDOJRHJ4oaT3Jm3yG9i21W5HikMRIcQBZbkokUgknUVxcTGTJ0/mo48+4n//+x/Lli1j5kwn9cuJJ54YF83VklGjRuHz+QiHwyxcuJBzzjknZd0zzzyTzz93Nmm/8847XHbZZUnrvfXWW+7jo45Kva66cOFC9/GYMWNS1jvQ6JQV+Y5E0gghOtROItkXJIuoUdVWdk2FQwlF36T35IQSb5LKhxaJUVZNF+ievpc7Ak1DLizRIDzYto1VszJln41Jy5WMAWiFx5J2wrvOOFaU0NwfYkd3oXU7E6P0Q4TqazXfQcp5G/WYOxckzD3OeqYB4e+Cp/+1YEWJLLunSRBqlkNqb6Dmj8WOVoOiIYRGZOmf48Qoz6Cfo3c9dY/GsG0Lq3oZkaV3Y0fKnJxjLWz1dlf0MmvXYUd3IRQnMkt48/D0vhSr4GhQdITiIfztH4mtezp+HG++sxiUAqtuXVxuLZeGRSLhK0CYYTBD2GYEofowd3xCaMcn6L0vRe91YYdvIM3qFW7y6NZoWafRZsnFqHVeZ38XbDOS+FTS++I78l6MHZ84eUzaiZo3HnPnvHbXl0gkEonkUEDoGWj5E+LKtPzxqMe/B1Yk6eYgIZR9nvPS0+vChI1Vevez0LuftU/nIZFIDnwOZ8FLIpFIDnWmTZvGRx99RCwW44orrnAtBi+8sPUN+B6PhyOPPJI5c+bw1VdftVr3kksu4d5776W8vJw///nPfOc730mI5Jo9e7YbZTZkyBAmTJiQrCsAd7xu3brRv3/rLlcHEnssejVXBVujMelZY8K25cuX4/P5+OMf/3hQhcZJDj46Iq6aVqLopaTwxgYQkXjxo6whyWKvjIM/0ss2glh1653IogYxMH6hoMXr2yxqU++amGjcaWKBnolv5J2Y5XOJbXge//gnMKuWEF35QFM9pen1E0LBRriJfI0tjh2qbSZaUbYHs/IbzF3xopdVuZDY+n8l1NV7XYSWPx6jfA7e4bdj129whTkArduZHZpDW3gH/jR+fuEd8cnW25XvrHWCn5wWd9yYc0stOgGtaDIxE6KVu5cYOrL0LuzgJpT0vlh1a1ELjsY3/Lcoga4YZbNR8sahpPfGql6KVvwdtK7fJbZpBmbFF3hGTU/ap21G3Nwcjf0C+I9+3hU9fSP+4NS1YtihbXFJ6BV/1z26gYyPIGujbmgHZuVirKpvMKuXJVZoFEsVHeHJw442JQzVe01DqL7dFjM9/a8iXLcWO1KB8HfFO/gXu9VeIpFIJJJDCSFEp9kcSyQSiUQikUgkncGUKVPIyMigtraW5cudTdLZ2dmcckqK9dNmnHbaacyZM4eFCxdSW1tLRkZyZ6D09HSmT5/OFVdcQWlpKSeccAI33HADY8aMIRKJ8NFHH/Hwww9jmiaapvHXv/41pQOfbdvMnj3bnfvBxB6vyB9zzDG7VX/KlCnceOONPPnkk9x8883ccccdvPzyy4wfP35PpyKRdBpmkmR/qtLKx6W+Nu6wMFbD1D7+zp7WfsGq30R44S/jytSCiZhVS1Az+qF1Oxut8FjABttCCXQjtuVNJ0JJKKDoaPlHxdnLmbsWoKT1xNj2HlgmKF7HUq9l/q4Ee7/EyBj07A4+sSR94djTAfjHPYZZ9W2D8GZjbP8YtSGHg501CGPnAqzKRSjpfdF7nJe0r05HtLC9sdrOd9ac2ObXHeFS8YDiRc0dlbKuVnQcWv44jHAYu2Zzu/q3bStORGsUpszyOVh1G1DSexHb/BpWzQoaxVJj+//w9L8ahIaaOxolUJKic9MVhxr7BbBqViXaWwqF0MIb8Y243S2KLJtOZNVDYNTjP/p5FG9yT+NUqDlHYFV90666sS1vghlMsEFUiyYjFB+oAWeaQsEz+AaiK/+GHa1GKzoeNb9jVp1KoBuBoxMFW4lEIpFIJBKJRCKRSCQSyf7H7/dz5pln8vzzz7tl55xzDl5v205hF154IXfccQfhcJi333671eiwc889l507d3LbbbdRWlrKjTfemFAnPT2dxx9/vNUorzlz5rB1q5M+44ILLmhzjgcS+y0M5corryQUCvG73/2OH/7wh8yePZucnJz9NR2JJI7y6vh8OAKBoqSIEgnV43viz3FF8zL6MiDr4I/yAsBMtG40yx1vWHPXQoQnB++QXwMQ2/QKoWX3JAhKsfX/Qi04GmwLreBohJ6OVfWtG7UkfIXuPzVvnCNw2GaC1Z3dzNqvqfMqwt/+Ee/gXyG09guNau6RrZ6Plf4XY/NrcWWBosnOfLU0/KP+3GCht28sLK269ViVC+PK7JYiYRtE1/8rzrrQ2xAZlZRmgqOw2hdNF5eQveW5rW/jHXgdKHpcHjWA4OeXgRlCyR6eejpaADX3SMxd8WHctlGfWFeoEKsm/FWLaKeGursreAFoxSc6YlasusVgKmrOEZi7mv42ijcXK5wYLeobenNiv3lj0CY+69h3mqFEoVcikUgkEolEIpFIJBKJRHJIcOGFF8aJXtOmTWtXu9zcXM444wxmzJjBjBkz2rREvOqqqzjmmGN48skn+eSTTygtLUVVVXr27MlJJ53Ej370I4qLi1vtY8YMZ/1u9OjRjBqVeuP8gch+XZX/8Y9/zIMPPkhpaSnPPPMMN9xww/6cjuQQpSP2hpW15fF9tLTwa4ayeR0iGi/y3NXzTM7OPDREL7NqSUKZmjsG4S/GjtViRXY1O2Mnj6Cyopg7PnHr+IbdimfwrzDLZoKWgafXhQgh0PLHo+W3EvVpRtH7/hA1dwzh+T8GQMkZjVk+h1jmQDw9z2/Xc7JjtQRntR6d1VLwAgjOPIfApBfd/BD7SvCCpjxnnsG/RM0djRAaqLsZTdgiVxcp7P6ErzhOcCzeehuWdQoMvq7V7mPrnkl9smGspEnaG4XVNiLXvCPuIPjp6XFlir/1H2h3eE9Ou3JypULxFxMY/zhG2WcYZbNQs4c5topqGubOL+Pq2mY4Id+b8LQutMU2zUDx5u1WHi+JRCKRSCQSiUQikUgkEsnBwzHHHENVVVWH2l577bXMmDGDTz/9lE2bNtGjR49W6w8ePJh77723Q2PV1tby2mvO2uhPfvKTDvWxP9mvq/KqqjJx4kTeeOMN3njjDSl6SQ4YVKX90RaBP/00oeyzrME80ePQsDdMFnli1W/E2+dSIsv/ipo9HCu4DeHv0q4oFat2LWb1ChRvLkqPqYACDTmZ2pyKvxhPz/OxGvJOIVRXRLHrN7X7KSUT8tqFFXHyaO3jHBG2bbuRRIqvCDuyE9s2ULOGtL+PaFVCmfDk4Bv7MFhR7FgNsQ3/xqpZiafPZSjevGaCsY1d+jZWz3NRAl13a+7eEX9wcnEZjrCllZyOuXO+c27YrWCZCH8RCN3NzZUKoaiknfB+u8bVupyMUfqBc6BnoxZMxNj6DlrxSbs1/7jxPdno3c5Eb5HDzWxpe2hG0HtOxSh9H73P5ag5IxF6cq9lcP42sbX/QHgLMWvXILR09G5nttpGIpFIJBKJRCKRSCQSiURy+DBmzBjOOOMM3nrrLe677z7uu+++vTbWE088QXV1NYMGDeKcc87Za+PsLfZ7KEqjpeHGjRv380wkkiYsOz6nV7+uKWzXUkSRpXk1fFryJIAHG8lEDjtSTnjBzwEw6jdibH0bteBo1OwR7eozuvqxhrxODp5B10PeWKzaNahZQ1Iu9ouWkUm2id0QvWTbiXZyqUhmiQcCWovoyxiAkjUI24og2DdihG3bYEXjcp0Z5XMwtn+Id+gtu9WXuWtR3LHw5KJ4CxCerIaxrKbopQZi65/D7jK1aT7hHdCa6KVnJdj/Rb5x8mp5+l3ljNssB5taMInYhufxFB+/W8+lPXgGXocIdIdYNVq3MzG2vguAktG/08awbQtj23uouaOcaC+hIoSKUT4Hvc8lpJ3wPrZR36aYZzTYhWolpxFb/yzYFnqP73XaPCUSiUQikUgkEolEIpFIJAc/v/vd73jvvfd4/vnn+dWvfkVJSUmnj1FfX8/DDz8MwB133JE65c8BzH4XvbZt2wZAJJLEEk0i6QQ6Ym9otbBZ07UklmyAqNietLx39r6NBNq7CFB0R+CzLcBC730pZuViNycXgFk+B+HJxTfmAXfxP1b6QYJNoJo7CqtmZVyZWfEl0RX3u8d678vw9L4o9Yz0TLQu38Uo/S9W9VKnMFaDHasB2wQ908nrlIokubA8g64nuiJ+h4R3yE1EVtyP8OZiW2HMym+wqlfgO/KvCGXvf33a0V2E5lwcV2ZseQOg9eeXhFjpf+P7tk1X8HL6S4y4M0o/hPrtgNXQpnX7QU+fy7BjdWCGiG18oemEnoXWGB3VrI/o6scwtn+Mp/clu/Vc2oNQPHh6NllYCo8zB63k9FZa7R6xjS8jPFmoOSPdfGHOt00l0VWPIjy5CC0AagCty4kIxZPQh23bRFc/jkjriVk+u+EzhmuhKZFIJBKJRCKRSCQSiUQikQD079+fhx56iPXr17Nly5a9Inpt3ryZK6+8kpycHE4++eRO739fsF9Fr23btjFr1iyEEBQVFe3PqUgOUWpra1mwYMFut2sZ6aWkEBj0T95KWp4X2O96cqehFR2HVnRcQrmZP47w/HhrR2PrW3gHNvm8Kr7Ez7VWfALR6uXxfVV8HnccW/8seo9zUy78C8WD8BXG97HrK4KznJxe/qOeQbSS60krmoyae6STd8k2QPVjJbFHVPPGonc/J07AUbudvU8ELwDF20oeqN0UvazKxaB4QGhgBlEz+rVjAip2+ce4MYtt5NzSmwlKep/vY9WswI5WouaMasrlZUXdOsaWNxCenN16Hh1F7955odhWuByrbi2xdU+nrGNsey/uWEsRzSaEQHhyses3unGGItC6J7NEIpFIJBKJRCKRSCQSieTwZNq0aXu1/0GDBnHLLbvnMHWgsd9W5levXs0VV1xBKBRCCMGxxx67v6YiOYSZM2dOh9qZLazyUoZxRsMJRfMy+pKflhjRcaihtscmroUdoZI93MlDpWcgPDnYtpVgh9eIHdqOSO+Vsmu953mOBZxtEfzs3BaNreSNGqel+hIFtZbWiQCqD73P91ELJ2GHtiL8XVDS2yEWdSJKel+surXusVZ8Ilq3s1AC3XarHzX/KMyKudAQtWju+gqzZjVqZit/R6GD0LBQUNTde08LIVCzBieU27blRA5asaYxDjLMXYuIrvjr7jVSvClPefpfTWTZ3WCGEP4u+Eb+3x7OUCKRSCQSiUQikUgkEolEIjk82WPRa/r06e2uaxgGlZWVfPvttyxYsMC1nVNVlZ/85CdttJZIdp+KiooOtfti2Qdxx4qSJKomEkb//H8JxT8YfC3n+A8+r9PdIbLyQYwdM9uu2DIaqeEz7x91l1sUXvInzLJZCU3NysXYRj1q9tDkXSseIisfwtj6duLJ3cjv1YjiK0Qtmoy541MA9B7nuRFdakZfyOi72312BkrOSFB9oOgIoaHmT0BJ7wO2gW2G22+D1xhp1SyfmR3eAa2IXv7xjxOJRNi2eTPdu3dH8+255Z6WNwZt8lvO979tJbWaPNBxo9ZaoOaOQS08muiKB1o00BEidY4/reAo1EkvY8eqHUvEVupKJBKJRCKRSCQSiUQikUgkktTsseh11113dWiBrlHwUhSF++67jwEDBuzpVCSSBCwrMeInPT2durq6VtuleTOpCjYJZuFoMKGO59V/IOpr3eNKLUDB0X8HIfCqh+6itRXcgrH1nYRy4esCanw0i1Z0Amr+BIRQMGtWgmVg7FwAtomaORDhyUbNG5tU9IqufgytyykpRa+GUZMXd0D0AvAOuRGry8mgeFCzh3Woj87G2/8q93F03XNElvzJPVYLj8M3rH3hxt4hNxGqW48d3NystI2IuL0ovgghGkTR3bNpPCBI8brofS5DzRyAHdlFbONLeAddj23UYu78qu0uFQ3Rmp2lRCKRSCQSiUQikUgkEolEImmTTrE3bBSwdodGS8Pf/va3HHnkkZ0xjTg2bdrE448/zgcffMDWrVvxeDz07t2bc845hyuvvJJAINDhvleuXMnMmTNZuHAhy5Yto6Kigp07d6KqKgUFBYwePZqpU6dy2mmnyR37+5mW780pU6bw5Zdfti16+TLiRC81SQ4n/b8z4o5zjCCabWIIjR7pB+FCfisYFV+CFQHbxtyVmCNN634O3v7XJJQLzY/Q/ABEVz6CHSlzz3lH3IGWPw69y8noXU7G3LWQ8OJbW3Tsb31iLSLJ1LzxeAf/ArT0dj6zFt0JBTV3dIfa7hNaWjDasVarW5EKIkvvdqLCopXYodK482bFfCIrHnAikRQd4S/GP/qeDk0ttuVNjNIPEN5ClLRuaCVTUFrkXTtUEN78xLJAifP+tSKudWNk2XTU/PF4Bl63r6cokUgkEolEIpFIJBKJRCKRHJbsseh10003tbuurutkZGTQo0cPRo8eTWHh3lkQfe+997jmmmuoqalxy4LBIIsWLWLRokU8++yzvPTSS/Tp06dD/d9777289NJLSc9t3LiRjRs38tprr3H00Ufz3HPPkZub26FxJHtOS9FLUZTU+bmatxPxETCDuo9KqCOS5I0aVbeR+Zl9Ob1HG2LNQUZ0xX3Y0crUFdrIoQUksTo0WxxGEppo+Ue10WfyPFwimR3loUBLWz2rDWtAM4xV9U1ckVZyekOuLuFYIzbYHdoASsdz0UVXPQKAnjOS2MaXUPPGwSEqeqnZw/CNvAvbiiA8OWDFUNJ7E5x9QVOusgY8fa9E8RXsp5lKJBKJRCKRSCQSiUQikUgkhxd7LHrdfPPNnTGPTuPrr7/mhz/84f+zd99RUtX3/8df907dviy996rSVaSIXbE3EGI0URNL1BhNURNjovnGWBITY4mJ/qwhIiL2XhEQBSkKAtIFdqkL22d3yr2/P4YddsruzvZdeD7O4TD3cz/lPevc9Zx58/585PP5lJ6erptvvlmTJk2Sz+fT3Llz9eyzz2rDhg2aNm2aPvnkE2VkZNR5DYfDobFjx+rYY4/VsGHD1LlzZ3Xo0EEFBQVat26dnnnmGa1evVoLFy7U9OnT9e677yaVaEHji016GYahLl26aOfOnTWOsxKMS0b2gQRCivPQqfCzyrbXnPCS5Op5Ye0TVUlEuYfcLMMV/ew5Ohyj1MmvSZZfga0vycwaJke74TWv2+sihfZ+IduXJ0kK5X+pwLa5cveZUe0YO1gq//onwgmzA3/c/a9M/mysFmQY0b+y7dqSXgm2eXQPul7GgWRhcOcnkkw5Oo5XaM+C+KRanZkKHtiqsuLbe5U64b8NnK/1cuSMjGtz979K/vWPR7XZVnwyFwAAAAAAAEDTaJTtDVuT2267TT6fT06nU3PnztUxxxwTuTd58mT1799fd955pzZs2KBHHnlEt9+e3Hk4VT388MNyOhP/6E444QRdddVV+vGPf6w33nhDixcv1rvvvqszzzyz3u8J9Zco6TVixAjt379fubm5Sk9Pl9Pp1N69e2seV93ZUTEOnVTXQcG892rt41v0I6VMmCkzwZlEgbx3JNuSXbY90mam9ZQja1hUP8NwSA6H5PDI3f/KpGIzPe1lpnZX6EDSKzxRzb/W7JBPwR3vRrW5+17eJo6WcnY5Kbz9oumUDKcMRy0VhQmSXr4vfirPkb+TmdpNki3PEbdKhqnQngUyGpD0MtP7yyrZKLt8lyTJcGXVe662ytXzfJmZg2UHS2Sm9wsnUmv7bwQAAAAAAACg0RxS5UdLly7VokWLJEmXXXZZVMKr0g033KDBgwdLkh5//HEFAjWfiZNIdQmvSg6HQz//+c8j15UxoflZVvS2e4ZhyO1267TTTtMVV1yhqVOnauLEiVF9OnbsqAObvUWNixJKXGHzfs5w9UhrA9mTOknuzD7DnXgbT//6/8j/3SONGVAU2wrI2f0sGd4u4ThqS9wk2oox0TaJrZDhzpaZ3keGK0uh/V8rVLBSthWf2DrYPz4JaftyVb7kZ7LKtsvR6Xg5O0+Omr8qy7dTduFKpZR+KWvnewrtWyHb8h+cywoqtG+ZSuddKKtkY9RYz/A/1u9NtnGOrKFytj9apqe9DGdapKoOAAAAAAAAQNM7pCq93nrrrcjrSy+9NGEf0zQ1ffp03XXXXSosLNT8+fN10kknNXos6enpkdfl5eWNPj+Sk6jSK1bHjh01ceJErV27VqmpqRo3bpye+2RxzLjoL64dK5fEzfOHPhdLkh6d2K6hYbcqsT/DhJxpCX+2tm1JMuQZfpfsir3yf/dPecc+JEfm4IN9/AWqWP9vhXZ9UmW+dHlH3B1XDZaIq9sZcnSaLN8XB6rDYs8Oi2EVfBvf2IYSE7YVkm/Zr2SXfi9JcnY9TZ6htyTsa7iz5Ox6moI73o+/Z7plmFX+F2A45exxXlSfYN67sr6fpXaS7H1S1d9kqRNfUNmCxNtIph7/sgxnWp3eFwAAAAAAAAA01CGV9KqsqEpLS9PIkSOr7TdhwoTI6y+++KJJkl4vv/xy5PWgQYMafX7ULlGyprqzuYYOHaqhQ4dWOzZ2nPPzD+Lm+HPv8yVJXVPbTgIlGYYz9UAVlx3+uQQKZKT2iNmusHfCsaG9i6RQmSq+ubPKhNFJKcuXF53wkqRgiRTyKxnOzifI9hfI9u06ML8pO1Akw5WZsH9g60vxjbUkyloTq2BlJOElScEd78sqXi+5suTufYkcOaOi+rt6XaRQ/pL4c9mqVMSZWcOUctzTMr0dq+0TK7D15WrvkfACAAAAAAAA0BKSSnrdd999TR2HJOnWW29t0Ph169ZJkvr27VvjFoRVk1CVYxpDfn6+Nm7cqOeee04zZ86UJLVv315Tp05ttDWQvERbV5pmcgmp+IRZdNLL7tQtftCBxFi669BJeoWK1ssOlsjR+UQZhiHD00GunucnPd7MGBQ+Y8s+sB2kM11mWq/oNfYujh/oypKUYBvCapSvuifS3//dw5IVlKvneYk7m+64poacZdXcrNIt8W0lmyVJ5YWrlTrxhaikk5nWWynHPK6yhT8Iv3erIrzFoxWQHSiW4cpIeBZbeHD8z6pSYOucBr0PAAAAAAAAAGhsSSW97r333morZBpTQ5Je5eXlys/PlyR17969xr7Z2dlKS0tTaWmpcnNz672mJJ111llauHBhwnvt27fXf//7X2VnZzdoDdTP3r1749pcruSSG0f1PVYlvkLZsmTbUrv0DjX2n5d1sEos3dX0z0pzscu2Krjtlci1md6/bkkvb0d5ht+l4PbXJdMlV+9pMmITKXb8mVQpo++POjuqVoZThqeDPMN+rYrvHo3MaVXky67YG07y2Fa4+ivBem2Jo/0x0vrHZaR0l+2r8vvLMCXLL6t0qxxVPo9SeJvDtBPfUjB/qSq+/p0kyffl1TI8HZQ64b/VrmU4UyVnlhQsTCo2M2uYHFlH1v1NAQAAAAAAAEAjSHp7w6TO9WmAhibVSkpKIq/T0mrfWis1NVWlpaUqLS1t0LrVueaaa/Sb3/xG7dtXU0FRjUP9/C+/3x/1d1NK9LN0OBxJ/YzHD51S43ym36+qqZtt3pzIa2eoQuXlh0biy/JXRF/bdt0/o2lHSIOPkCQFJAVixltmetwQv6Oz5IjvW22cpVsk/z6Vr/mHFCqXf/PzCnU6U9bW12Rvnx3pZ7QfL7k7S1p/cLC3W5t67qy9X8vofJpk21Jl0qtKYqpiyxwZfX8qw50dN9YORlfP2RV75dv5hWQFwtV4mcNkuLIOdmh/skIZk7R7x1Z1zf1VzYFljZBxxF2ydOj/HgNau+b8fy2AhuOZBdoWnlmg7Tlcnluv19vSIQBAq5BU0quh2w42h6pfsiZTzePxeCRJPp+vQes++uijKisrk23bKiws1PLly/XUU0/piSee0JYtW/Twww+rU6dOSc+Xl5enUKhtV6IkY9euXU2+xr59+6KuHQ6Htm3b1ihzdyssUGqV62CVM6Fyt2+PH9BGpZTkq12Va38gqL2N9DOs5C1zKNvwyrQPPsN1/e+U6RmldP9HUvkOSZIvZaT2b9um9KJiVT3Zq6ysTEVZ58jRcaQMOyQppJCjnYKN/J6aUoedc+UOxMRbpRLLzl+osrIi7e9wddxYV8U+dZRkGV75UscorXShrNV/jNzf2/FG+b0JziA0Pcrr+bAy989Resm8hHHtdU+Svw39HIHDQXP8vxZA4+GZBdoWnlmg7TmUn1uHw6F+/fq1dBgA0CoklfS67bbbmjqOBqv6rxkSneUUq6IiXMGSkpLSoHX79OkTdT1+/HhdddVV+tGPfqT33ntPJ510kt57771at1ys1K1bgrOiDiF+v1+7du1S586d5XZXf15QY4g9v8vj8ahnz56NMneayxF1HTiQ9Dq1m6vR1mgN7KJi2a5TZBd8Lfn3yO3fqm57/iIjrY+M/tdHnR1Vfz0lnR3XUqc4u1wua/lXkeRPao8TlNa+i2y1k110sF9Kikfp/cY0LNwWFtqfEi6Zq5QxWDLc4Uot0yUVfqOU4Hal9+wpa/NTsnd/KBmO8PaHaX0lSabpUMbAGbJWRG/N2tFcL7PnyVFtkWe2Q7acKUfLXpco6WWqU99xMpzxVXsAml9z/r8WQMPxzAJtC88s0Pbw3ALA4SXp7Q1bu/T0g1+2JrNlYVlZmaTktkKsK6/Xq8cee0xHHXWUtm/frj/84Q968sknkx57OHC73U3+XmMr/kzTrHXNYCigkBWUw3TJYTqq3XYzZf470eMOJL3+Nbm9vF5HoiFtk3e07Oy+Klt42cG28jzZ5XnyDr5OZiv5vNpOS2VVq53W/0OO0nUK5r0d1c9hWG3+GfM5XKq6SaG722ky03qr4tt7JWeqbEmyA/J6vaowAgqGyiJ9He4shSTJMGSvuTtuble7IXJV8/Nx7n5Vdu7LkWuz3WjZ/r2yS7fK2fM8eWo59w5A82uO/9cCaDw8s0DbwjMLtD08twDaOr/fr3HjxmnTpk169tlndd555zX6GsuWLdNJJ52k7OxsLV++XO3atat9UCtj1t6lbfB6vcrJCZ+rlJubW2PfgoKCSGIs2Qqsumrfvr2OPfZYSdLbb7+dVPUZGld9zqFbvmGB/m/mtbrr+at057M/1v975574TqXFcU2WDPXJcKjDoZTwOqBswYxwFVGM8q/vUPk3d8m2W8F2nEb8r7LYhJckeYb9pjmiaVJm5iA5ckbL0f5oOTqMk+HtJMOdI8OdI7t0qwxPRxkOrwLbXpUdij5by/DkyNVrWvgiwX83Z5eT49oiYj4DpidHnqG/Usq4p+QeEL+VIgAAAAAAAHC4+cUvfqHs7GxlZ2dr3rzEx4RU5+OPP46MTXTk1OOPP65NmzZp2LBhOvfcc5Oe17IsnXrqqZG5s7Ozq+07evRonXzyySooKNBf/vKXOsXfWhwySS9JGjx4sCRp8+bNCgbjv6SvtG7dusjrQYMSnF/TSDp0CFc+lJWVKT8/v8nWQXKqq9qq6v2ls2NHxc+TIOn1cbsj5HXUPv+hxC79XqG9i9Qqfo0kSHoZ3piz9JzpkjM1rl9b4xl4jbwj75F3xJ/kHf5HOdsfLTO1m7wjwpVbdsUe2RV75V//uBSI/qwahin3gCuVetzTUlS9mOQ54rcyzOrPQ7RLNkZdB3d+KEfmIJmp3ZJ6tgAAAAAAAIBD3fTp0yOvZ8+O/a65ZrNmzYq8njFjRtS94uJi/eMf/5Ak/epXv6rT93FPPvmklixZknT/3/wmXDjwzDPPaPv27UmPay1awbfVjee4446TFN7ecMWKFdX2W7jw4Dk248aNa7J48vLyIq+bYhtF1Cy20iuZXwTl/rKo6y271uqZ9+5X7t7NkTZzT17sML3WYaw8h1nSK8xsJQkPR/g8K9MjOVIkZ5pcfX4oOQ4kuQxT7v5XyDAOrUo8O1Ai27bDn3VH/PmEzp7nyzv6b/KOul/ekffK2e1MSZLhypBtRye9DHdWzYtZVKsCAAAAAAAANRk3bpz69u0rSXrjjTfk8/mSGldaWqq33npLkjR06FCNHDky6v5TTz2lffv2qUePHjr//POTjicvL09/+tOfZBiG2rdvn9SYY489VkcffbT8fr/++c9/Jr1Wa9EkZ3qVlJRo1apVys/PV0lJiSzLqn2Q4rOXdXXWWWfpwQcflCTNnDlTY8eOjetjWVYkY5qVlaVJkyY1aM3q5ObmRrKnPXv2VEZGRpOsg+rVZ3tDrytV5YHoxNfGHd9qkv+syLVzSYKyVMNQebDu67V2of1fV3vP0WmyQvnJ/wuBpmSYDqWd8EZcu7PLCbLL8mR4O8pwhhPPVkW+7NJtMjMHy3DGJ4paOztUobLPLpbsg0koV6+pcvW/UjIcUdsWGu5sOTIGJJwnbdKL4cRX5R+z5oSg2fcKWStvC8+b1kt26VbZtiUjQZUdAAAAAAAAcLi65JJLdO+996qoqEhvv/22LrroolrHvPHGG5EjmS655JKoe6FQSE888YQk6eKLL5ZpJv993K9//WsVFxfrhz/8oTZv3hxVEFSTiy++WEuWLNELL7ygO+64Q5mZmUmv2dIaNen10ksv6T//+Y+WLVtW54SDYRgNTnqNGTNGxx13nBYtWqTnn39eM2bM0DHHHBPV55FHHtF3330nSbr22mvlckVv5zV//nydc845ksJJuH/9619R9zds2KDc3FxNnjy52jgKCwv1k5/8RH6/X1J0SSOaT30qvWwl/tymeg8mLe3UxAnMbaWt4GyrRmSVblP5it8lvulIkVW4Ws7O1T8HLcmq2Cdr/9fhJJBhShV75Ww/VoHct+X/LvyvE4zU7pLhkrvPD+TsfHwLR1wHhhGV8JKkwNaXFNq/Qoa3s2Q6ZRguyXTJMGr+FW8YZsKtIRNyHawEcw+4RnbFHskKSg53nd8CAAAAAAAAcKiaPn267rvvPtm2rdmzZyeV9HrxxRclSaZpatq0aVH3Pvnkk8g2g1OnTk06jtdff11vvfWW2rdvr7vvvluXXXZZ0mMvvPBC/fa3v1VxcbFeffVVXX755UmPbWmNkvTy+Xz68Y9/rA8++EBSzRU2hmHUqwInWffee6/OOOMM+Xw+XXjhhbrllls0adIk+Xw+zZ07V88884wkacCAAbrhhhvqPP+OHTt03nnn6cgjj9RZZ52lkSNHqnPnznI4HNq9e7e+/PJLPf/889q1a5ckadiwYbr55psb8y2inpJKeiX4bA7sfpQ6t+sRuXasX5VwbJ+MQ2vrPKt4nWSHz8ZztD86UtXl6vtDBXcvkKvXxXJ2PqEFI0zMti1ZJRtVsfq+SJvhzpFz4v8U2PLCwX5lueG/g6XNHmODGInP3bKK1ytl/PMyvR2bZl13B8nhlULlkiRXtzOaZh0AAAAAAACgDevTp4/GjRunRYsW6aOPPtKePXvUsWP139nt2LFD8+aFdxc7/vjj1a1bt6j7r7zyiiSpf//+OuKII5KKoaioSLfeeqsk6e6771ZOTk6d3kPHjh113HHHacGCBXr55ZcPv6TXjTfeqPfff1+S5PV6NWnSJH3//fdat26dDMPQ9OnTVVJSom3btunbb79VIBCQYRhKS0vT2Wef3ahnAo0YMUJPPfWUrrnmGhUVFenuu++O6zNgwADNnj27QVsOrlq1SqtWJU5+VDr99NP16KOPKjU1td7roO6CwaA+++wzbdy4Mao9uaRX9FacZx37Qx0z+GSZVathSoqi+tzfM1wZ+McxtZyJ1Eys0u8V3DVPhjtbzq6ny3B46jWPs8vJ8m96Tq5eF8twpoaTXs4Mufv+UO6+P2zkqBtHcM8iVay8K7rRlSXbv0+h4k3h6qQYZjXb/7VWhmHI0XG8Qns+T3Cz6bYaNEyX3INukH/9v5tsDQAAAAAAAOBQMH36dC1atEjBYFAvv/yyrr322mr7zpkzJ3JEVKJd4+bPny9JCY9zqs5dd92lHTt2aPz48br00kvrGH3Y0UcfrQULFmjRokUqLS1VWlpaveZpbg1Oen311Vd6+eWXZRiG+vXrp7lz56pXr1769a9/rXXr1kmSHnvssUj/oqIiPfvss3rggQdUUlKivXv36qmnnmrUM6+mTJmiBQsW6PHHH9f777+vvLw8uVwu9evXT+eff75++tOf1jsRNW7cOM2dO1effvqpli9frry8PO3Zs0dlZWXKyMhQ7969dfTRR+uiiy7SuHHjGu09IXmrVq2KS3glK7bSq2fHAXF7pDrytkRdr0vtIkk6tUf9kkuNySrfI99XN0uh8LlkoYJv5T3y9nrP5+o1Vf51jxy87jalwTE2qUSJzUChJKl8yc9keDrIO/qvCua9rcD3s+Xqf5UcmQObOciG8xx5h3yfXy67Ym9Ue1Ofr+XqeoqcXU6SmrBaFwAAAAAAAK1AUUH9x3pTJHc135UWF6iaE2Zq5/FInpTE90qKJMtKfC+RzOx6BpGc888/X7feeqvKy8v14osv1pj0mjVrliQpPT09cvRSpdzcXG3dulWSNHr06KTWXrx4sZ566im5XC49+OCD9XwHB9fz+/1asmSJTjjhhHrP1ZwanPR64YWD24U98sgj6tWrV439MzMzdeONN+rMM8/UOeeco48++kjXX3+9nnvuuYaGEqVXr1665557dM8999Rp3KRJk1RQUFDtfZfLpZNOOkknnXRSAyNEU9m/f3/C9uTO9Ir+xRiXRCgriRuzy52t20ZmNGrFYn1Zhd/K8LSTYXaVZCmUv0S2bdU7GeLsdpqs0s0K7V0iM2uoXH1a+/l0Nb9Pw91OZkoXuftfKXf/K5sppsZnGKZSjvmXyr/+vWSHJNmSbUlVzvAKFW9QaPd8yfTIcHhkeDo0yhls4XPAGjwNAAAAAAAAWrH0G8+v99iKy25S4JQLEt5Lu/1HMooL6zWv//wfyX/BFQnvpfz553HFCjUpefbTesWQrKysLE2ZMkWvvPKKli9frvXr12vgwPh/fL9q1Sp9++23kqSzzz47rppq8eLFkdfDhw+vdd1AIKCbbrpJtm3rxhtv1JAhQ+r9HkaOHBl5vWLFisMn6bVo0SJJUt++fetU2dS/f3/961//0vnnn68333xT7733nk4//fSGhgNUe2Zcfc70ih1jFMUn1BZkDdLJ3qatsEmWmd5fhjNT3pH/J6t4g8q/vjNclVPPJIVhuuUZfKNCXVarfPntKvtsXuSeq/d0ufv/uHECbyy1JffsOvxrj1bOcGUoZew/qr1fviT+zMLGSHoBAAAAAAAAqN306dMj53G9+OKLuuOOO+L6vPjii5HXM2bMiLufm5sbeV3TuWCV/vGPf2jNmjXq3bu3fv3rX9cn7ITrbdmypUFzNacGf1O/c+dOGYYRl2Wsmizw+/0Jx06ePFlDhw6VJM2ePbuhoQA1qi7ptXPfVq3PXamHX/2trJikiBmTRDGCgbjxxY4UdUpxNF6gDWQVrZFv6S3hhJdVofrXCx8U2v/NgbkOCnw/q8HzNjZHVg0HORpmk555BQAAAAAAAACVTj75ZHXq1ElSOP8RW3BhWZbmzJkjSerevbsmTZoUN0d+fn7kdXZ2do3rbdy4UX/7298kSQ888IBSUqrZCjJJXq83MseuXbsaNFdzavA3wMXFxZKknJycqPaqP9DKPokMHz5ctm1rxYoVDQ0FqJdHX/+9nvvgr9pdkBt3Ly5RFgpFXfoNh2QYOqFby5/nJSlyppVd+n1ckqph87aNZJHhTPyLPGXCTJmZQyRnmnzLb5Nv6S9lleU1c3RNz/YXqGzhZSpbEP+vQgAAAAAAAAA0H6fTqYsvvliStHXr1siueZXmzZunHTt2SJKmTp0q04z/DrbqUT61Jb1+8YtfqLy8XOeee65OO+20BkYfvWZZWVmjzNccGry9YUpKikpKShQIRFfAZGVlRV5v27ZN7du3Tzi+MrvZljKFaN2q297Q4YivxlqxcWGNc8WdhRVT6RU4cIZSprt1JIUMb2eljHtS4f0MDyTsjPpVodn+/bLK90gyFPj+xVr7txZmej9ZJZui2nwLL43rZwdLmyukZmVX7El8w5nRvIEAAAAAAACgzSp5+NX6D/ZWX2FU+pdn678xlaf6wgPf7/4pWa3vaJPp06frsccekxTeynD8+PGRe7NmzYrql4inynv2+XzKyEj8Hd/zzz+v+fPnKyMjQ/fee29jhB5ZU5JcLlejzdnUGpz06tGjh9auXat9+/ZFtffv3z/yevHixVGHnlX13XffNTQEIEp1Sa+ePXvGtb228Oka5zJjK72CwahLv+lQl5TWkfCSJMN0yUjt0ShzBXd+LP+GJxplruZkW8HaO0mySjbKkRl/eGSbZsT/SncPuFpGSleZ6X1bICAAAAAAAAC0SZnZTTNvRhPNm57ZNPM20PDhwzVs2DCtXr1ar776qu6//355PB6VlpbqzTfflCSNHDlSQ4YMSTi+Q4cOkdf79++vNun10EMPSZLGjx8fV1FWae/evZHXL7/8siQpNTVVU6ZMSdjfsiwVFRVJii5yau0anPQaNmyY1qxZow0bNkS1jxkzJrI13DPPPKMrr7xSTmf0ch9//LG+/vprGYah3r17NzQUoFoTJkyInB9XVdCKP6OrKkPRSS8jFJP0MpzyOBKfFXYoc3QYL7ORkmuNLeXYf0t2SLICkh1U2fypCfv51/5Drm5nNHN0TcyM/5Xu3/AfGe52SpkwswUCAgAAAAAAAA5vM2bM0O9//3sVFhbq3Xff1Xnnnac333xTpaXhnaiqq/KSopNeBQUF6tWrV8J+FRXho27ee+89vffee7XGdNVVV0kKF4pUl/QqKiqSdaB6rkeP1vldcCINLlGpLMdbv3591P6SPXr00Lhx42TbttauXasf/OAH+vrrrxUIBFRYWKhZs2bppz/9aaR/dT9YoK5iK73GjBmjYcOGxZ/PlYTatzd0yN2Kkl5W6TYFd89XcPcCBfd8rlBRQyopo3+OjpwxSj3xHaWe+I68w++Ue8CVDQu2iRiGIcN0ynCmyHDVtKVf6/nv1mhMlzzD745vzhwU/1kGAAAAAAAA0OSmTp0aOXrnxRdfjPrb5XJFzv1KZNiwYZHXGzdubMIo41UtdKquEq01avC3oKeeeqoMw5Bt23r33Xej7v3xj3+MJBo+/PBDnXjiiercubP69u2rn/3sZ5EkWfv27XXdddc1NBSgzvp2ia/+qiorLeYsurjtDZ1aX5jcdnrNIbhnoSpW/VkVq/5PFSvvVmDL/+o/meGQTJdkuMLb5hmOcEKpHsnDluTqe3nCdsPbqZkjaXqG4ZCzwzFx57i5+l7WQhEBAAAAAAAAh7cuXbrohBNOkCR98MEHWr16tebNmydJOvnkk6OquWKNGjVKXq9XkrRs2bJq+61cuVIFBQU1/pkwYUKkf2XbypUrq52z6npjx45N6r22Bg3e3rBnz566/vrrlZeXF7UnpCQdc8wxeuihh3TLLbcoGEycGOjQoYP+97//qX379gnvA3UVW+lVU5KmuvO/KplmdF64rCKgqscw+hOcoVRXlm+H/Osfl6vPD+TIHNywyezYwxodCbslw9XzArl6XtCweFqYHfLL8LRLfK98VzNH03xcfS+X7OCBz4Mlw53T0iEBAAAAAAAAh63p06fro48+UiAQ0FVXXaVQKCQpvPVhTdxut8aMGaOFCxdq6dKlzRFqROV6PXr00MCBA5t17YZo+Df2kv70pz9Ve++yyy7TMccco8cee0yfffaZdu7cKdM01bt3b02ZMkXXXXddjZlMoGlVn/RKVAVmf/xG1PUg387kV7JDkh2SYbqj2itWPyCrcLVcPS9Keq7qxSS9DvMt7Wx/vvxrH4pq8wy/S1bRd3L1ntZCUTU9d59LWjoEAAAAAAAAAAecffbZysjIUHFxsdasWSNJys7O1hlnnFHr2DPPPFMLFy7UsmXLVFxcrIyMmo50aRy2bWvBggWSwrG3JY2S9KrN4MGD9dBDD9XeEWgEDa30cjpcysnorDOPvTSq3fX+y0pfF51NL3F4dO2wtFpjCu78RBXrHpWsCrl6nCdX/6sicVlF6yP9rNLvJdMjM6VLrXMmFKqIvtyzQHawTIYztX7ztXUJKvEc2UfK2eHYFgimeVhleapYfb9kBWTbQckOKXXcky0dFgAAAAAAAHDYSklJ0bnnnquZM2dG2i644AJ5PJ5ax86YMUN33323ysvL9eabb9ZaHdYYFi5cqNzcXEnSJZe0rX9gf3iXgeCQVNuWhVF9Yyqjzj3ux7rzh0/oxvP/rC7tekbdc37+Qdz41zqM1c+PrDmzblshVXz3sBQskayAAlvnyC7dXKVHuJTVKv1evmW/kR0sSzr+WM4e5ySKoN7ztXlGgu0drdZzBluTsEOyitbKKtkou/R72WXbZVuhlo4KAAAAAAAAOKzFJqumT5+e1LicnBydc074e985c+Y0elyJVK4zevRojRo1qlnWbCwkvXDIq0ull2EY1fZ3bF4b1/affmerW1rN52bZgUIpFJ3IChV+VzUISZJ/3aNSoFA1hJuEBg0+5BimS3KkSs4MGe52MjwddcgnAU1XfJsdaP44AAAAAAAAAERMnDhRBQUFkT/HHpv8blTXXnutJOnTTz/V1q1b67X+W2+9FVm7JsXFxXrllVckSddff3291mpJDU56jR8/Xg899FCk1A1oaXWq9IrpatQxabTI07PWPoazcvtDU2bWkQdeVt12LzbeRs5F1+HncagxXBlKmzxXace/pNSJLyh1wvMy3NktHVbTMhPsWmuR9AIAAAAAAADaqrFjx+qcc85RKBTS3//+9yZd64knnlBhYaGGDBmiCy64oEnXagoNPtNrzZo1uuuuu3T33Xdr/Pjxmj59us4999xmOUwNSEaNlV4x2xvW1Le+rKLKCjFLVuEqObueLjP1YLLMO+p+SfaB5JQlw9u53msZ7myZ2UfJKlgpmW55R/9VcqbUay7bXxiuUqtMBDpTZXra1zs2NA/DmSH3kJskwxWudDOdkqP2vYEBAAAAAAAAtF533nmn3nnnHc2cOVO/+tWv1L1790Zfo7S0VI8++qgk6e6775Zptr3NAhuc9JLClTW2bWvhwoVauHChfv3rX+v000/XJZdcolNPPVUOR83bvwGNqW6VXrHbGyb/EK9M66GL+9WeUPJveDLq2tn1VDmyhkSuHe2GR923KvIV2vuFjNQecmQOTDoeSZJty0zvH056WX7JCshIdK5VEgJ5byuw6dmDcXY4Tt7hf6jXXGg+hsMjV7cpLR0GAAAAAAAAgEY0cOBAPfLII9q8ebO2b9/eJEmvbdu26Sc/+YnatWun0047rdHnbw4NTnr95z//0UsvvaRPPvlEwWBQkuTz+fTaa6/ptddeU05Oji688EJNmzZNY8eObXDAQF3VXL0Vf6ZXdaysHJmF+yLXv+03Q9cMTK11fat4fdR1cNencmQfefB++R5ZBatk2yHZvlwFtrwQuecefKNc3c+qdY1KFavvjzrTyQ4UJT02TlzykPPCAAAAAAAAAKClTJ8+vUnnHzJkiG6//fYmXaOpNbg2berUqZo9e7bWrl2re++9N5LYqqz+ys/P15NPPqnTTjtNY8eO1f33368tW7Y0dFmgWvHVWzUksmL71pTYCQWjLksdHrX3Jl9FZWaGq7vM9L7RMRRvUMXq++Rf89eohJckBbbOSXp+SQrtWaDQrk8Ozl36fZ3GR4s78AwAAAAAAAAAgFar0TZkbN++va655hp98MEHWrZsmW699Vb1799f0sEE2KZNm3Tvvfdq9OjROv300/XUU09p//79jRUCUGdxWyHWVBUWCkVdBgyHMl21Z4JcfX8oV69pcmQfIWfPi+TIGXNwfX9BwsRU6glvyDvqPqmeWxNGYtw2t0Hjo5H1AgAAAAAAAAC0Xo1yplesvn376rbbbtNtt92mZcuWadasWXr11Ve1Z8+eSJ8lS5ZoyZIluv3223XyySfrkksu0XnnndcU4eAwU7nNZjLiqsJqSuzEzBswHMpy1543dvf9YfVT7vxYgU3PxLVXrHkwfK6XM73W+atytD9GofzFkWtnh/F1Gl+Vq88P5OpzoFw2+WPSAAAAAAAAAABoEU2S9Kpq9OjRGj16tO699159/PHHmj17tt5++22VlpZKkvx+v9555x299957ys/Pb+pwcIizbVu7d++Oaqtpe8PdBduT7hu7vaHtcCjLXXv1k+XbpYqVd0uGKcmQDEPe0Q/KMB3VVpZFtih0ptU6f1WGp310g8NTp/FRcxmGpAOVZhR5AQAAAAAAAABauSZPelUyTVOnnHKKTjnlFJWVlemtt97Sf//7X3322WeSEmwzB9RDQUFBXJtpmgpZQe0pyJNl2+qQ1UVup0fBUKBOc38z5WrNXFsolxWSyw7Jn9m+5iTZAaGClbJKNka1WQUrZbYbITtYFtffPeQXB5JXhgzTXacYFfMcBbe/JnefGTLc2XWbBwAAAAAAAACANqbZkl5VrVixQp9//rlWrlwpwzBIeKHRVFRUxLU5vLYemH2zSsuLJEkuh1s/OOnn6tq+d1zfzNR21c79xaiz9ffSgsj18CxXrfFY5XvkX/PXuPZQ0RpJlgKbn4+Pt/1YmZ4Otc4dy7/xGdkhX1y7HSiWXFlJJegAAAAAAAAAAGirmi3ptXbtWs2ePVtz5szR9u3b4+47HI7mCgWHsEQJ1G9zP48kvCQpEPLrk69f1fQTbozr2yGra7Vzv7QxOqHUKaX287wCW/5XTaCWZFT3ma9fciq48yPZFXvi2n1f/lSGt6s8R90hR0b/es0NAAAAAAAAAEBr16RJrx07dmjOnDmaPXu2vv3220h71cTEUUcdpWnTpmnq1KlNGQoOUx6PR4VlO+PaC0v3y1Z8gixhNZRty7F0vh579V9altFHd/W5WBtSuyi/wqp1fatkUzV3bNmBwsR3KvbKki3JkOHwykj6XK/qKybt8h0KbHxKjpF/TnIuAAAAAAAAAADalkZPehUXF+u1117TSy+9pIULF8qywomBqomu7t27a9q0aZo2bZqGDBnS2CHgMJao0ivFHZ80sm0rYV/TiK/ecr0/R57/ParBkgb7dmjG7kXqOv4xfZ2fVWs8zu5ny1/0XVx7MPctuQdel2BAmsq/uqnK+LPkGRxfkZaQXXMSLrT/m+TmqZwuUCI7VKbKyjPD4ZXhyqjTHAAAAAAAAAAANJdGSXoFg0G9//77mj17tt57773IuUpVkwqZmZk677zzNG3aNE2cOLExlgVqZRiGLjnheo3NO0HPvH9/pN2yEie9ElV6OT97O67tRzs/k/PcH9S6vrPLyfKv+Vtcu6PTJJnpfeP7dzhOwZ0fVo2o1jUiY7ueIjtYJrtir0J7v4i7nzLuiaTnkqTA1jkKfD/rYMydT5D3iNvqNAcAAAAAAAAAAM2lwUmvW265Ra+++qoKCgokRSe6XC6XTjnlFF1yySWaMmWK3G53Q5cDahSbyKpMYsVWcFm2JTtBZZSh+Eovx/bNcW3tgqU6d2BqMgFVe8u35Ia4tuDu+XERJcvd/0pJklWRL19M0svZ80IZ7uyk5wqLjb1+Z40BAAAAAAAAANAcGpz0evrpp2UYRlSy4dhjj9W0adN0wQUXqF27dg1dAmgww4xNeoVkmqY6ZXc/kACzZdt24jO9EhhVvEXtPPEJsniJk17B7a8n7m5VRPfLfUOewdcnFdPBJeOTee6+l8pweOs2j2wZKd3lyBqm4M4P6jgWAAAAAAAAAIDm1SjbG9q2rQEDBmjq1KmaNm2a+vTp0xjTAnVWfaWXI6afpay09rrx/HuqnSu0/2sFd3wka5xTKetCcu07OPesTsdprJlMgsyQs8d5kmyF8pfK9uUm/V7Cw+vxiBqG5EyXZB+oNLNVnyotI6WHvKPvU3D7m5UtdY8FAAAAAAAAAIBm0uCk19VXX61LLrlEo0ePbox4gAZJdE7XwlXv6N2vZkW1WVZ8NVTU/dKtKl/xO8kOKjjYqfJ+DnWYWyGzPHz/ua6T9VAShV6G6ZBn0HUH5tym4I4PZFt+yfIrmBd/Vlgch6f2PjFMTwelHT+nzuNiubqdFj1vStcGzwkAAAAAAAAAQFNpcNLrvvvua4w4gCYRsoJxCS9JCoT8ClkhOUxHglHhKi/Zwci17TLk72jKu83SAz3PlqSkt0KsZKb1lHvAlVVabAXz3ql5UA1nglXHqsiXrMCBbQ5tGe5sGc60Os8TYRgys46Uq8e59Z8DAAAAAAAAAIAm1ijbG9bkww8/1NKlSyVJt956a1MvB0QJWcFq723bs0F9Og9OfDPBtoL/7HWG3m0/Wp9lDdGOy7oltX5g++vyb/6vwlsDGnLkjJT3iNskSZ4hN8nwdFBg8/NRY9xDf3Xw/C3TJTtULqtwtWzbCifi7JCcHSdUu2bFN3+UVbw+cu3qf6WcXU4OT+dpn1TcVbn6/FDufomTgwAAAAAAAACApuf3+zVu3Dht2rRJzz77rM4777xGXyM3N1ejRo2SbdtatGiRBgwY0OhrNLUmT3q99957evLJJ2UYBkkvNLm4M71qOIdq4ap3Neezx3XM4JN1/PCzo+65uk+R7IDs8r3668pS+W2n3k4do3Wu7pKkFGdyVV52qEIKFB28Lt+r4N4vD1RhWQru+jRujCP7KPnXPapQ0ToZrgw5OxyjwNaXo/uc+JaMKueUWaVbVbHmQUlGVMJLkgIbn1Jg41OSM71e2x4a1VTDAQAAAAAAAAAO+sUvfqFnnnlGkvTaa69p8uTJSY/9+OOPdeGFF0qSrrnmmrhd9h5//HFt2rRJw4YN07nn1rwr15dffqn/9//+nz7//HPt2bNHWVlZOvLII/WDH/xAF198cbXjunfvrksvvVRPP/207rjjDs2aFb+LWmuXxKlEQNsRm/QKhPzV9l27bZkKS/dVe9/V41y5B1ypjVsHqGBtpvJ8OZKkCV3cdYko+qpiryq++YMqVt6lipV/kl22LW6Ef+P/Uyh/sRQokF22LS7hFZ4oFHPpk1W0VlbRmqRjqbZXoFhWRb5s/37ZgaJw4g4AAAAAAAAAUKPp06dHXs+ePbtOY6smmGbMmBF1r7i4WP/4xz8kSb/61a9qPHrnL3/5i6ZMmaLZs2dr+/btqqio0O7du/Xxxx/rJz/5iS655BKVl5dXO/7mm2+Wy+XSu+++G9nFry0h6YVDWjAUqPG+15WqD5fP0TPv3x+XMJMk11v/04vL7tOT3z2hL5b+XqZt6YrBdTgfy7air43aq6asgpWS6Zazx3lydj1NZuaQBJ1C8W21xpJc0su//j/yLbxUZQtmqGz+NPk3PVf3tQAAAAAAAADgMDNu3Dj17dtXkvTGG2/I5/MlNa60tFRvvfWWJGno0KEaOXJk1P2nnnpK+/btU48ePXT++edXO8/TTz+t++67T5ZlqW/fvnr44Yf18ccfa+bMmZo0aZKk8O58N9xwQ7Vz9OrVK1JJ9sADDyQVf2tC0guHlNjElV1LdVN5oEw5GZ21Me/bhNlxz+z/RF4P8e3QRXu+VLorua0NJcnZ5SR5R90v76j75B35F7n7/yh+jWG3ynPEb+UZFt7+0/bvlyy/gttfU3DH+3J2nizD3U6Gp6MMbxcZqd0lxSTTYpNrktwDr41pie+TWHQ/w+DXBAAAAAAAAAAk45JLLpEkFRUV6e23305qzBtvvKHS0tKo8ZVCoZCeeOIJSdLFF18s00z8fe3+/fv1hz/8QZLUo0cPffjhh7rssss0evRonXXWWXr11Vd1xhlnSJLmzJmj+fPnVxtP5RaI77//vrZs2ZLUe2gt+DYbhwzbtlVQUFDncflFOzWw+1FJ9f3N1jeU5kz+sTG9neRoN1yOdiPkyBklM2OwDG8nGd7OMlK6yUjtIUfHCXJ2Pl6OThMTT2KH5Oh8ghydJsrRcbycHSfJcEZXm5kpXeUe8gu5B98kZ4/zJUn+9Y9H7qdOnKXU8f9NKmY7ZuvEZKrTAAAAAAAAAADhLQ4rCyyS3eLwxRdflCSZpqlp06ZF3fvkk0+0fft2SdLUqVOrneO5555TUVGRJOmuu+5S+/bto+47HA797W9/k8MR/r734YcfrnauU045RTk5ObIsS//9b3LfK7cWJL1wyFi0aJGWLFkS1eZSSrX9Uzxp6pDVVUN6jtJ546+stp9tSIEOhiq6mxqWsa1OlV6xzJTOSh3/nBwdJ8ou3yW7Yp98i36kivVPSIYz/KcKZ88LZWYMVHDbKwf+zFVg++tx8xrubLm6nSFX9ylydZ8Sv7ArS4YrPbkg47Zk5NcEAAAAAAAAACSjT58+GjdunCTpo48+0p49e2rsv2PHDs2bN0+SdPzxx6tbt25R91955RVJUv/+/XXEEUdUO0/l9oiZmZk655xzEvbp3r27TjjhBEnSvHnzVFxcnLCfy+WKVIXNnTu3xvhbG77NxiHB7/dr9erVdRrjqyhVia9Qa7ctV3pKZtQ9q3y3QgXfyt/J0J4ZHu07y6OCU9wqPN6lNGfdkl62FZIdewaXVSHZISlUdmA7w3IZhiFHx+OiugXz3pFMV53WS3R2V00HG8byDL1FqZNeUurEF5U68QW5el1ct/UBAAAAAAAA4DA2ffp0SVIwGNTLL79cY985c+bIsqyocVVVbkM4duzYaufw+/1aunSpJOnoo4+W2+2utu+ECRMkSRUVFVq+fHm1/Y4++mhJ0qZNm7Rx48Ya30Nr4qy9C9D6lZeXx53nldQ4f5kkyWFGPwrBHe8rsPm/Kp/iiR5gSBnu5HLFtm0rsPGpcGWW6ZSrx7ly9ztwppflj+4bKJZVvkfOrqcrtLvKXqohX4LKqyQSWIZTkp0wAVZtvEGfJOvAerbkTJNh8isCAAAAAAAAONzsLQ/V3qkN6+Bt2iNdzj//fN16660qLy/Xiy++qGuvvbbavrNmzZIkpaenx1Vo5ebmauvWrZKk0aNHVzvHhg0bFAqF/5sNHDiwxtiq3l+3bp2OP/74hP2qrrdw4UL179+/xnlbiyb/Rvu6667Teeed19TLAPV2+thL4hurSRbZHkOdU2pOelmlWxUq/FZW8SYFc9+QJLn7X6ngzg9ldZosM72P7FBF1JjQ7s/k2/1Z4glNl5xdT5d0ICYzOktvW0EFd34gq3S7HFmD5eg4SWknvlljjImULfqxFCiMXHtH3SdHuxF1ngcAAAAAAABA2zbghZ0tHUKTKriie5POn5WVpSlTpuiVV17R8uXLtX79+oTJqFWrVunbb7+VJJ199tlKS0uLur948eLI6+HDh1e7Xl5eXuR19+41v7cePXpEXufm5lbb74gjjpDL5VIgENCKFSt0+eWX1zhva9HkSa9+/fqpX79+Tb0MDnP1qfKqZCY8s6r6+cxaKq1CBSvl/y76EEDDnSVHxwnSgcop94CfyO49VcEdHyq4/VW5el0kq3SrrJLNsiv2Ro31f/eoXL2nydlpYsL1/OseDW+DKCm4TXL1uVSuHufIPlCxZThSZDhTa4xZkgzDjH7XsRVmAAAAAAAAAICkTJ8+PXIe14svvqg77rgjrs+LL74YeT1jxoy4+1WTUh07dqx2rZKSksjr2MRZrNTUg98VVx0Xy+l0ql27dtq9e7e2bNlS45ytCXuX4bBnJEp6VXOO1suB81RrPtuOL/2t+PZemen95e4T3pPV9HaUvB0V2vulJCm0f6Vkh2RX7JV70PXyr3s0MtYqXqfAlhdklW0Pz22H5Gg3So52R0lSJOFVKbBlpgJbZkauXX0ulZk1VBVfR/9S9Y75u6zi9Qruni8zY5BsKxD7Rmp7pwAAAAAAAACABE4++WR16tRJu3fv1uzZs/W73/1ORpWCCsuyNGfOHEnh6qxJkybFzZGfnx95nZ2dXe1a5eXlkdcuV+Lvtit5PAeP9Kk6LpHKpNeuXbtq7NeaNFnSa/Xq1crNzVVBQYGCwWDCLCXQWKqr9ErN8Kp/uyOUu3ezygNlCfskqvTyZJ8mz5qXZYUKVNDXK3daUJ+XD9YHrnOTSHolrpAyPDlxbY6c0Qpsfl5W8bpwn9TucnY+QcHdC2QVfB3pZ5VslFVS5bBA0x1JetWmagKsqvKlNx+cv2Bl/Nug0gsAAAAAAAAA6sXpdOriiy/WY489pq1bt2rRokUaP3585P68efO0Y8cOSdLUqVNlmvHfU+/fvz/yuqakl9frjbwOBGKLG6JVVBw8eqfquEQq1ywrS/zdemvUqEmvrVu36p///KfmzJmjoqKiqHuxSa/du3fr1ltvlW3bGjVqlG666abGDAWQ0+nUCZNOiuxh+sTbf9LW3Rvi+sVVepUWy/P0XxXcv0++UU6lBPwqLE7VTjNbV4xoX+u6hjs7PpYe58szKP6wQjNzkBydT1Jo18eS6ZG7/5XyfXm1bP/+uL5RqlSTufpfqcDGp2qNKxnuQTfIDpbKcKbJkTkofPaY6ZRhNO3BjgAAAAAAAABajw0zurR0CIeE6dOn67HHHpMU3sqwatJr1qxZUf0SqVqV5fP5lJGRkbBfenp65HVpaWmNMVVNYFUdl4jP55NUe/VYa9JoSa85c+bo5ptvVmlpaVzVjZHgDKROnTppz549WrhwoT744ANdddVVtf6AgbqYPn26UlJSItddc3rLNJzasmttVL+qn0/X27PknvOkjFBQ/oEOhbLCCbF0latX+V5luBOd/xXN2fkEhfZ/HbPtYDXVX4ZD3iN+I3vg1ZIjVYbDrYq1/4zqY2YdKatsmxQoPNhoBw/G3OuiRkt6+dc9EvfaPfhGubqf1SjzAwAAAAAAAGj9Onj5R/CNYfjw4Ro2bJhWr16tV199Vffff788Ho9KS0v15ptvSpJGjhypIUOGJBzfoUOHyOv9+/dXm/Tq1q1b5HXVc8AS2b59e+R1ZcFIdSorzbKysmrs15rU/g1+El577TVdffXVkYRXVlaWTj31VA0YMKDGcZdfHt4ozufz6aOPPmqMUHCYSrS9YWxp5tnjLteVZ9wW1y+yvWFpsTwvPi4jdCChFJOrHevdqD4bbpZv8fXyLf6ZAtteqzYeI6WbzKwjZGYdKTP7KJkp3artK4WrwwyHu/LdRN1z97tcrl4Xy9HhWDk6TpCj0/Ey03of7BAsk7PrGXJ2myJn19Mk0yPD00Heox+rcc2kJTrzDAAAAAAAAABQq8pd8AoLC/Xuu+9Kkt58881IRVZ1VV5SdNKroKCg2n4DBgyQwxFOVK5fv77GeKreHzRoUI19CwvDhRg9evSosV9r0uBvswsKCnTTTTfJtm0ZhqFbb71V3333nWbPnq0TTjihxrFTpkyR0xkuNps3b15DQwFqtWLjwri2yu0NnV9/EXMjfrzHt/HA+VqbZPv3VbuOu/dUpYz5m1LG/FUpox+Qq+f5yQcZc5aW5dspBUtlpvWVmdZLZsZAOTufcDBMV4Y8Q38hz5Cb5Oh0vGQYcg+8OpwYa4xtCY22U7oKAAAAAAAAAK3J1KlTIwmpF198Mepvl8uliy++uNqxw4YNi7zeuHFjtf3cbrfGjBkjSVqyZIn8fn+1fRcuDH9H7vF4NGrUqGr77d69O3KMVXWVaK1Rg5Nezz77rAoLCyMJr9tuuy1qn8maZGRkaNCgQbJtW6tWrWpoKDiMJcpyJ9pWc/PONXFtXneqJMk5/52odneupaxP/Mr61K+Hvj9bO4OxJZzx1WWNIXXck0qZMFMpE/6rlPHPy3BnKvD9rPCfLS8ouO2VhONs25ZhupQy7v/J2el4GaZDjo4Tq13HTO+fVDyGM7Ve7wMAAAAAAAAADnddunSJFAh98MEHWr16daQI6OSTT46q5oo1atSoyI5my5Ytq3Gds84KH1FTVFSkN954I2Gf3Nxcffrpp5KkyZMnV7tdYux6Y8eOrXHt1qTBSa/3339fkpSTk6Nf/OIXdR4/cOBASdKWLVsaGgoOY1999VVcW0FJvt744jl9ufbg1pkhKxTXr2+XIXK9/7Kcq8MPcSjNUP6ZbhVNcqnsCKfKhjo1u3y8lgaPiB6YYEvFxmC4s2V62sv0dJDp7SgZsUfvhZN5thWIbjUMOdqNkOlpH2lz97us2sSXo+N4uXpNk3fM3+UZflfcfc/wu5RyzGNyZA9v2BsCAAAAAAAAgMNY5RaGgUBAV111lUKh8PfUlVsfVqdqBdfSpUtr7Hv55ZcrMzNTkvTHP/5R+/ZF71QWCoX0y1/+MrL2jTfeWON8let5vV6NHz++xr6tSey36XW2YcMGGYah4447Tm63u/YBMbKzsyUpUiYH1EdFRUVc28Ov/lb+YLkMGXr/qxdlGg716RJdhnn0oBOVtnmDPDMfjrTZTinYMToffFPKm5rUr6/cWeMPVJAZMtJ61RiT5dsp25d3oALLKcOVKTO9b/3f5MGZVbH6AdmBEnlHxCerqjJTe8h71B3hM8/sgAwz/IwG934hw5UpR1a4PNa2LbkH/UyyQ7KtoGSH5MgcLMOd3QjxAgAAAAAAAMDh6+yzz1ZGRoaKi4u1Zk14N7Ls7GydccYZtY4988wztXDhQi1btkzFxcXVVme1a9dOd911l26++WZt27ZNJ598sn75y1/qiCOO0I4dO/Svf/1L8+fPlyRdfPHFmjRpUo3rfvbZZ5Kkk046SSkpKXV5uy2qwUmv/fv3S5I6duxYr/GVWUXTbHDRGRDFHyyXJNmy5Q+Gk2Kxn7O0lEy5P3g5emCCs7ymZX4ud9pwubqeUuu6gW2vyvLlKbj99ah2R84YeUf+uQ7v4EA47hw5Ok0+cGXLKlqv4M6PZGYPl20FVDbvQsmuUvXlTFfa8XMil6Gi9fJvfEqeIb+QnCmSHZKZMVCyLdmWX4bplmGYCuS+Lbt0S2Sc6e0sZ5cT6xwvAAAAAAAAAOCglJQUnXvuuZo5c2ak7YILLkjqqKgZM2bo7rvvVnl5ud58880aq8OuuOIK7dixQw888IA2b96sG264Ia7PaaedpkceeaTGNb///nstXrxYknTJJZfUGmNr0uBMU2W5XElJSb3G79ixQ1J4e0Sgqa3+PnobRMMwZOzKjWqrftPC5LYzDO75PC7hFV4s+cctVLhapZ+ep9JPz1X50psU2v+13AOukrvvZTLT+4SjKd8tWYHohJckBaOfxcDWOXIPuFKGM1Vl86epbMEM+RZeKt/nl8kqPnj4oRETX2DHB0nHCwAAAAAAAACoXmyyqnLLw9rk5OTonHPOkSTNmTOnlt7Sb3/7W7377ruaOnWqevToIbfbrY4dO+rEE0/Uk08+qdmzZ0fOCavOyy+/LNu21bVrV5155plJxdlaNLjSq2vXrsrPz9eqVavqPDYQCGjx4sUyDEP9+/dvaChAlCtOv02Sra83LZLb6VFe/hZt3b0+qo9j9w45tm2MbiuzlbkwoKIJrugJkz7DK7qfmd5fVsVe2YHi5IO3bcmqsmWjGVD5ijtkl2092KV8p8pX/l+tU1kF36h897yoNmeXUxTc+aFCexbJDpbKMJyyg2XR4/avSD5eAAAAAAAAAEC1Jk6cqIKCgnqNvfbaazVnzhx9+umn2rp1q3r1qvnonWOPPVbHHntsvdayLEv/+9//JElXX321XC5XLSNalwZXelXu+7h27do6J75mzpyp4uJwIuD4449vaCg4jIXP2YrWr+tQ9es6TBdMuEpnHftDuRzxZ865v/gors30S3u2Zcu72FJgvUtv7x0tZ/dzZKb3Sy6YmOSYVbJRChTK2fW05MZLUuz7se2ElWLW/mW1h2P5ZbjbRU/v6SBJCmydrYqv71D5ittkl++UJDnaHy1ntzPlHvCT5OMFAAAAAAAAADSJsWPH6pxzzlEoFNLf//73Jl1r7ty52rBhg9q3b6+f/vSnTbpWU2hw0mvq1KmR17fccosqKipq6H3Q6tWrdeedd0qSnE6npk2b1tBQgJolOKvLDERvDXhH32k6Zsz/qd9x/1T7zk+rj/txXTT1z/IMvl6OnJFJLePseJyc3aZEtbn6XRHXVrPYR9OO236wOq7e0c+S4cqUd/QD8h79cKQt8P2suHGe4XfJ2fMiuXpNlWfIz+XqdWEd4gUAAAAAAAAANJU777xTTqdTM2fOVG5ubu0D6sG2bf3tb3+TJN1+++1KT09vknWaUoO3Nxw1apTOOeccvfHGG/rqq6903nnn6cEHH9SwYcMS9vf5fHr++ef1f//3fyouLpZhGLr88svVs2fPhoYC1GhIz1HamPdtVJsRs2PhZm9HLcvoqzTDp+v7l+j2CUclrCKriavXRZIkz5Cb6h2rmdZb3rEPSZKski3yr/27rJJNcf0c7Y+W56g/SLal0N5FMlxZUck5O1QhR85oBXcvkGyrxjUNZ5o8A9te5h4AAAAAAAAADnUDBw7UI488os2bN2v79u3q3r17o6+xc+dOnXvuubr44ot1xRVXNPr8zaHBSS9J+uc//6nvvvtO69at0+LFizVx4kQNGTJEPp8v0ufSSy/V7t27tXLlSvn9ftkHtoAbPny4/vznPzdGGECNxg09Vd9tW6ENeQe34TRjzt/ymW4d712lF7o+IgUC8i3uLu+oB2R6chTY+rKCez6XZEu2LWeniZEEV/k3d8sOlUXOwTKzj5KZ1kuOnLFydjyuzrEazhQ5MgfLKt8t/9pw8sw99BbZvl0KbJlZtaMMM/wYOztPjp/IdCtU8K3s0i21L2p66hwnAAAAAAAAAKB5TJ8+vUnn79q1q26//fYmXaOpNXh7Q0nKzs7WG2+8oYkTJ8q2bdm2rbVr1+r777+PVMm88847Wrp0qSoqKiIJr+OPP16vvPKKPB6+bEfzsGPO24qt9Hqn/Uj9tv1bkhXe9tAuy1VwZ/jcL8u3Q1bht7IKV8sqWiPLtyPcJ1im0N7PIwkvSbIKViqY+5asou/qH2uwVL7PLz8Yq+GSHSyO6hPau0j+zTNllW1POIdhGPKO/D+5el0sZ8+LlDLuKcmVFdcv5dj/yJE5sN6xAgAAAAAAAADQ0hol6SVJnTp10uuvv65//etfOuqooyLJr9g/kjR48GA99thjeuWVV9SuXbvGCgGIUlpepNLyYpWVl6isokS2bWvTjtVRfaomvZam91HAdOoo57qoPsG8d6tZITzYDvmquX+wT334N/y/6Dj2LlJw++tx/QKbn5dVVv0erqang9wDfiLPwJ/KTO2mlNF/Dd9weOUe8BO5h/xChpvnEAAAAAAAAADQtjXK9oaVDMPQ9OnTNX36dO3atUuLFy/Wzp07VVRUpNTUVHXq1EljxoxRnz59GnNZIKF7Z90YdX3nD5+QHZOEqrq9YY+KfQnnsX0HEkpGTI64smqsxrOy6p/0sorWRl2Hdn8mw9NBdsXeBMvUfF5XVWZaT6WdVF0iDwAAAAAAAACAtqlRk15Vde7cWeecc05TTQ/UmWEYSk/J0gkjzlNFoFwfLJ2tcsfBRFbnQJEkaXfPm9Rp20NVR0qSnJ2Ol5nW+0CbKTOtZ/ilHYpby9Fxggx3jszMofWO1w5VHFjelGxLRlovuftfpYpv/pCod73XAQAAAAAAAADgUNBkSS+g9TF02phpGtDtSK3L/UaSNHB/eVyvnh16qGJblQZnuiTJkX2kHNlHxs/q8MrR+cQD1VaWQrvny/B2kmG6ZBWtVcjbQY6Mup+XZbgy5R1xlySpfMXv5R7wUzlyxspM7xuOKVgmq2SjJKli5d0KZAySnOlKGXVPndcCAAAAAAAAAKCta3DSa8SIEZKkGTNm6Lbbbqvz+AcffFDPPvusDMPQihUrGhoOUK2y8iK9suDJyBaHDstWp7JAVJ/LB6XKUH70wNhtDWMY7mx5j7g1cu1bcqOC2145eD+1R52TXlb5HllFa+Rb+stwMi1YLMN0y7f4OtmlWxKPKV4nuTKTmj+Q935420bDKZkuOdqNkCOr/lVpAAAAAAAAAAC0tAYnvbZu3SrDMLRvX+LzkGqzf//+yBxAU0pPydaZx16qT1a8KsMwdXrmUKWEtkbu3zTgcl0+KE1Gaje5B16n8JaBtmS4qp3TDvnl/y68FaLhzpYMl+xgSUyvun+2DU8Hmen9ZJVsOnDdSWbm4GoTXgfVnKCrFNr9mUL7vjq43oCfkPQCAAAAAAAADnG2bfNdPNoc207+eB+2N8QhIWQFa+9kSOOGnqpjh5wiSSr1Vejx+fmakr9Cn2UP1TNdJuunXlOmp4PMnuclt7BVoeDOj6KXcbeLvq7H/0QMw5B35D0K7PhAsgJydj01YfLNPehn8q97rM5r2XbMz8vgVwEAAAAAAABwKPN4PCovL1dKSkpLhwLUid/vl9vtTqpvi3/THQqFJElOZ4uHgjYsIydFFXn+GvsYByquKhNDJXLphkFXRs/jqmOCyg7FNTk6TpAdLFNlpZjh7Vy3OSs50+Xqeops25JsS3bFnvjly3fLM+zX4Uy3bckwq69Kq8ravyL62pdXvxgBAAAAAAAAtAlpaWnKz8+X2+2Ww+Fo6XCApNi2reLiYmVlZSXVv8UzTdu3b5ckpaenN/rcW7du1b///W+9//77ys3NldvtVt++fXXBBRfoJz/5iVJTU+s9d1lZmT788EN9+umnWr58uTZt2qTS0lJlZGRowIABOumkk3TllVeqc+d6JjxQJ56U2pM9sVVQJQErrk+6K7ntASNzurPl7HKqgjs/CDe4MuUedJ0Mo+H/07CK1qp82a8OnLvllgxDhqeT7IrdB/uU5co94CcNXstwZjR4DgAAAAAAAACtl8PhUHZ2tvLz85Wamiqv10sxClot27bl9/tVXFyslJQUuVzJFXy06Cd6xYoV+uijj2QYhgYMGNCoc7/zzju65pprVFRUFGkrKyvT8uXLtXz5cj333HOaPXu2+vXrV+e5V61apTPOOEMlJbFnN4XPKFuyZImWLFmif/3rX/rHP/6hCy+8sEHvBbWz7OgEVrlRGHVtJDhXqzgQvQ+o25Q8DkNlC2bIDvkkmZJhyjvyz3JkDlZw9wL5Nz8nHaiqMtP7ynvUHQcncKTIkX2UAhuflmTLtm05so+Qs+OE+r0pI5yAM1wZMlK6yypcJcPbJSrpZTjrmbh1pktVzh5z5Iyq3zwAAAAAAAAA2gy3260OHTqovLxcRUVFkZ3YgNbI7XYrKysr6YSXVMek1znnnFPtvbfeektr1qxJap5gMKi8vDxt27YtcnDeiSeeWJdQavT111/ryiuvlM/nU3p6um6++WZNmjRJPp9Pc+fO1bPPPqsNGzZo2rRp+uSTT5SRUbcql+Li4kjCa9y4cTr99NM1atQotWvXTvn5+XrjjTf07LPPqqioSD/96U+VkZGhU089tdHeH+KleTMk7au+Q0zOy/X2LPXZuFl/32GrzOHR2zmjtLbzUEmSHSqXQuUHOx9IqNnBUtmlWw82O9MkSe6BV8vV/8cyXFnyr3tUga1zqowN1jvpZTi84Sn8+2X790uSLN+OqD7BnR9JpkeOdsPl7HxCXWaPvqzDQYAAAAAAAAAA2i7TNJWamtqgndCA1qpOSa8FCxbEbREnhcvMduzYoR07diQYVT37wBftnTt31tVXX12nsTW57bbb5PP55HQ6NXfuXB1zzDGRe5MnT1b//v115513asOGDXrkkUd0++2312l+0zR1wQUX6NZbb9WQIUPi7p900kk65ZRT9MMf/lChUEi/+c1vtGzZsoQ/OzSOzu16aIO+r/a+oehtCx0rF6vn6mW68cD1Tne2cnsOC1/EVI1VVlxF/o4If34NV8bBFFJsnwYkk4y03jJSu8suyz0QdIpcPc+TVbxBofwlkX7BvLclw1GnpJe732WSFTgQryEjpUu94wQAAAAAAAAAoDWo2wFGCieqqv6prj2ZP6mpqZo6daref/99tW/fvlHe0NKlS7Vo0SJJ0mWXXRaV8Kp0ww03aPDgwZKkxx9/XIFAoE5rHHvssXr66acTJrwqnXXWWZHKuM2bN+vrr7+u0xqoG7uW5FJsvtGoKI+6LjPdGphZmQOOPeur8jGJrY6KPxMsro8akPQyHPKOekCu/lfK1WeGUsb8Te5+P5J3xJ/k7HlBdGfLX6e5XT3OlavXRXL1vECunufL9Hasd5wAAAAAAAAAALQGdar0euONN6KubdvWueeeK8MwdNZZZ+maa66pdQ7DMOT1epWTk6PevXvLNOucd6vRW2+9FXl96aWXJuxjmqamT5+uu+66S4WFhZo/f75OOumkRo1DkiZNmqTXX39dkrRlyxaNHDmy0ddAsmKSUTFJr1KHR0PahfcF9Y7+24GElhU+uyu1uyTJkX2UPEf8VlbpZgX3LJKcafJv/p8MT3u5up0uSTIzB8sZ8h1Yz5CZWX1iNBmmJ0fu3tPi340ZvYepXcekFwAAAAAAAAAAh5o6Jb0mTpxY7b2uXbvWeL+5VFZ5paWl1ZhkmjDh4DlLX3zxRZMkvSoqKiKvGzu5h9pEV1gZMUkvx/ZNUdclDq+O8Ib/GzkyByWc0UzpLDOlswI7/LJLt8iWZBV8IzO9fyTp5ep6qgKBQtlBn2Q4ZPv3yfLtkJnStZHe14FY0gfI0flEhXZ9IkkK7fpEZUXr5OhwjDwDa08+AwAAAAAAAABwqKlT0iuRW2+9VZI0ZsyYBgfTGNatWydJ6tu3r5zO6t/eoEEHExuVYxrbwoULI68rt1NE06h9e8ODSS8jf1fc/U0pnXVOqiPJxWLP/IoeF9j2quyKvZFrM71foyW9fMt+I1kVkm3JDlVE3bN9ubL9BY2yDgAAAAAAAAAAbU2Dk1633XZbY8TRKMrLy5Wfny9J6t69e419s7OzlZaWptLSUuXm5jZ6LCtXrtT7778vSRo2bFjSSa/y8vLaO7Vhfr8/6u/GsHbbMq3auErx52kdZJpm5GfrzNsWd399ShelKJjUz98KRCebLNuIGmdbwaj7gUBIwUb672oVfRdOelV3X55D/jOE5tUUzyyApsVzC7QtPLNA28IzC7Q9h8tz6/V6WzoEAGgVGpz0ak1KSkoir9PS0mrtn5qaqtLSUpWWljZqHBUVFfr5z3+uUCgkSfr973+f9Ni8vLzIuEPZrl3x1Vb1sTX/O3269iWlh7oqR/2r7dcpo5e2bQsnu9ptWKvsmPsB06negV3aFp8Pi+MuN5SWMkrhLRRDChqdVVxlYJeQX1U3s9y9J1/+4iQmTkIXW/J7j1RR1pnqtOt++d29FHD3lqvie7kDW7XHGiB/Mm8CqKPGemYBNB+eW6Bt4ZkF2haeWaDtOZSfW4fDoX79+rV0GADQKhxSSa+qFS4ul6vW/h6PR5Lk8/kaNY5f//rXWr58uSRpxowZmjJlStJju3Xr1qixtDZ+v1+7du1S586d5Xa7GzRXud+nmYvurbFPTkZnDew2XBOPOFNed2q47a83RfVZl9JFkjS4T88kV+4p6ZSoluwqr62K42QHyyQ7JNkhdeo+QEZqsnPXLLQrTSldjlaKUSB1OUuetD7ydjpJ9o63ZGQMUueMIY2yDlCpMZ9ZAM2D5xZoW3hmgbaFZxZoe3huAeDw0uhJr8LCQn3xxRdauXKl8vPzVVJSIsuyah1nGIYeeeSRBq1dtYw3EAjU2r+iIrxNXEpKSoPWrerBBx/Uc889J0kaPXq0/vrXv9Zp/OFSiux2uxv8Xhd9955CB7YSNKrZ2vDas/+gFM+Bqj/blnPRhzLLy6L6DPLtlBT+2VsV+bJLv1d4q0RDcqbKkXnw/LdQ8QZVrPqzZNvhs70cXqWO+0/0okf+ukHvqya+1B6ytjwduXYPvkmulDSp37QmWxOQGueZBdC8eG6BtoVnFmhbeGaBtofnFgAOD42W9CooKNAf/vAHvfTSS/U+U6ihSa/09PTI62S2LCwrCyc/ktkKMRlPP/207r77bknSoEGD9NJLLzXa3IiWX7RTHy+fW+19W7YkHUx4SXJ+9ra8Tz0Q1/eN9qPlPJAzC+1bJv+av0XumRkDlHJ0lc+lFZTt23Hw2tF4CdNkeIbeIv93j8jy5clM7SEztYdCBask25bh7SQzpXOzxgMAAAAAAAAAQGvRKEmv77//XmeddZby8vJk23at/Q3DiOtnGIkrderC6/UqJydH+/btU25ubo19CwoKIomx7t27N3jtOXPm6Je//KUkqWfPnnrllVfUvn37Bs+LxLbsWlfnMe7XnkvY/t/OE3VETuV2mLGf35jPZezn1K69irExmSld5B35f5Kk8m/uUvnyg1Vlrn4/lrvP9GaNBwAAAAAAAACA1qLBSS/btvXDH/4wkmQ64ogjNG3aNH388ceaN29eZNvCkpISbdu2TZ9//rmWLVsmKVyZ9Zvf/KZRk0ODBw/WokWLtHnzZgWDQTmdid/iunUHkyaDBg1K2CdZb7/9tq699lpZlqUuXbro9ddfb5REGqoXCtW+fWUsMz/xgaXfpPfS5X0PVGzFJW1jk7Fm9GUzJ72itHACDgAAAAAAAACA1qTBSa/XXntNq1atkmEYOvnkk/XCCy/I6XRq27ZtmjdvniTpBz/4QdSYFStW6KabbtI333yjf//735o7d26DE0+VjjvuOC1atEilpaVasWKFxo4dm7DfwoULI6/HjRtX7/XmzZunK664QsFgUDk5OXrllVfUt2/fes+H5FiNmOBZn9JFHVIckiTDdMtw50iyZdu2DFdGVF8zpas8R90pGaYkQzIcjRZH3cUk4ETSCwAAAAAAAABw+Ir91rzO3nzzTUnh7Qn/9re/VVtZVdXIkSP17rvv6thjj1Vubq5+/OMf1/scsFhnnXVW5PXMmTMT9rEsS7NmzZIkZWVladKkSfVa68svv9QPfvADVVRUKDMzU3PnztXQoUPrNRfqJnZ7zPaZXWoeYIUSNk8ZfqtkGDqpm0eS5OxyolIn/k+pE19Q2qRZ8o78c1R/w5Uuw5Upq3Sr7LJtsku3Krh3cf3fSAPYvugtPIO5b7VIHAAAAAAAAAAAtAYNTnotXbpUhmFoxIgR6tWrV9LjUlJS9Nhjj8nhcGjt2rV66aWXGhqKJGnMmDE67rjjJEnPP/+8Fi+OT0g88sgj+u677yRJ1157rVwuV9T9+fPnKzs7W9nZ2bruuusSrvPNN99o2rRpKi0tVVpammbPnq2RI0c2yntA7ezYSq9ajoRzfDU/YfsXmQMkSZ1Tk6/YCu1brsDGp+Tf8KT8G/6j4M4Pkh7bmFy9Y87vcmW2SBwAAAAAAAAAALQGDd7eMD8/X1L8uVimeTCfVl5eLq/XGze2X79+OuaYY7Ro0SLNnTtXl112WUPDkSTde++9OuOMM+Tz+XThhRfqlltu0aRJk+Tz+TR37lw988wzkqQBAwbohhtuqPP8mzdv1kUXXaTCwkJJ0u9+9ztlZmZq9erV1Y7p2LGjOnbsWK/3g3ix2xsaCbJew3of3Noy5dE/xt0/YeTvVexM1a+GZ8Tdq5EdWzXW4Nxx/cRt8VhL5g8AAAAAAAAAgENYg5NeldsSpqenR7VXvd6/f7+6du2acHz//v21aNEirV+/vqGhRIwYMUJPPfWUrrnmGhUVFenuu++O6zNgwADNnj1bGRl1THhI+vzzz7Vnz57I9W9/+9tax9x66626/fbb67wWEovd3tAwohM+6SlZOmdcTCVUjM+zwonaER1cNfaLXzy2yqyFkl6K/Rm05PliAAAAAAAAAAC0rAYnvTIyMrR//36VlZVFtbdr1y7yetOmTdUmvYqKiiRJe/fubWgoUaZMmaIFCxbo8ccf1/vvv6+8vDy5XC7169dP559/vn76058qNTW1UddE84mt9Iqtcuqa00vpKVmR67I/PK7Uu66NnuNAsqq9p25JKyOthxztj5FsS7ZtyUzvW6fxjcVI6SJn19MPJOFsGV4qCQEAAAAAAAAAh68GJ7369u2r/fv3a/fu3VHtQ4cOjbz+7LPPNGHChLixlmXp66+/lhQ+46ux9erVS/fcc4/uueeeOo2bNGmSCgoKqr1/6aWX6tJLL21gdGiI2DO9Yrc3jK38svoN0Wsn/UznffyYtnlydNLI30fuZdcx6eXqeppcXU+rY8SNz5E1TI6sYS0dBgAAAAAAAAAArUKD92U76qijZNu21q5dG9U+duxYeTweSdLTTz8dtR1gpccee0zff/+9DMOISpIBtalte8NELrImyHnCTPU97mFtTukUaR+QeTD3a1XkK1S4+sCfNbJKtzVe0AAAAAAAAAAAoMk0uNJr4sSJeuaZZ5SXl6ctW7aoT58+kqSsrCyde+65eumll7R3716deOKJuvbaa3XEEUeorKxM77zzjl544YXIPBdddFFDQ8FhZF/x7piWmpNe20uCCdt/ODBVbsfBsaHd8+Vf/3jk2mw3Uimj7q13nAAAAAAAAAAAoHk0OOl16qmnyu12KxAI6LXXXtNNN90UuffHP/5RH3zwgQoLC5WXl6c777wz4RwjRozQ5Zdf3tBQcBhZsXGhZEuGTNmGFbe9Yax1hYmTXg9PyG6C6AAAAAAAAAAAQHNrcNIrMzNTTz75pPbu3auuXbtG3evWrZteffVVXX755dq6dWvC8ePHj9czzzwjl8vV0FBwGOmVMlJWkVemnKowilVSViyXshN3tm11/GCWli75WGvSuuvnA3+kfa4MfTutS/y2iDFnhdVWQQYAAAAAAAAAAFqHBie9JOmcc86p9t6IESO0ZMkSvf7665o3b5527twp0zTVu3dvTZkyRSeeeGJjhIDDSFlZmVSUHjmQzmNnSL7oPlWTWY6v5um4T56RJI0o3arpuxfp3BkvqHuaI35y0yk5UiXZkmwZDndTvAUAAAAAAAAAANDIGiXpVRu3262LL75YF198cXMsh0NcUVFRnfo7vlsZ19bZZSfs6+pxrlw9zq1XXAAAAAAAAAAAoOWYtXcBWhfbTpywqpY7vlorNSOtkaIBAAAAAAAAAACtQYMrve677z5J0pgxY3TKKafUefynn36qL7/8UpJ06623NjQcQFL09oayos/pWpzRX+sKAs0cEQAAAAAAAAAAaEoNTnrde++9MgxDP/nJT+qV9Proo4/0yCOPyDAMkl5oEu53Xoy6/jq9l3plNMvOngAAAAAAAAAAoJnwzT/anLpsb2hu/i6uzW0Fdf0R6dFzBksV3P2ZFKqQo9NEmZ4ODY4TAAAAAAAAAAA0nxZPelUmMKK2owMaiefJ++LauvgL1S/z4Efftm2Vr/idrKK1kiRj6xylHPO4DFd63FgAAAAAAAAAANA6mS0dQGFhoSQpNTW1hSNBW5FMpZfX65UkObZvirs3q/Nx0fP5doQTXq6s8HXFXpWv+K38G5+RVba9ESIGAAAAAAAAAABNrUWTXoFAQAsWLJAkde3atSVDwSHE6XRqyJAh1d5/vvOkqGs7VCrD3U4po+6TTJckySpep8D3s2T5djZprAAAAAAAAAAAoHHUaXvDF154odp769evr/F+VYFAQDt27NDbb7+tLVu2yDAMjRkzpi6h4DCWqNLr5JNPliSZpqlOnTpFKgd9v/6ryv9+p9oFyyRJU4bfqpN7eGMmtGT798u3/FbJCsTMzLabAAAAAAAAAAC0BXVKev3sZz9LePaWbduaN2+e5s2bV68gDMPQFVdcUa+xQGpqqvr165fwXujIsep2/BMKWAfb3jgqI7qTHQr/HSiMG28YLb4DKAAAAAAAAAAASEKdv9G3bTvqT3Xtyf5JSUnRX//6Vx1zzDGN+sZw6ErmTK/o/tHXme7oxK2ZMVgp459LONZwt6vTWgAAAAAAAAAAoGXUqdJrxowZcW0vvPCCDMPQwIEDk9qi0DAMeb1etWvXTsOGDdMpp5yizMzMuoSBw1xh6b6o64qAr9q+ActWMCbpleqMTnoZpkNypMSNdfWaJjO9T73jBAAAAAAAAAAAzadOSa/HHnssrq3yHK/Jkyfr/vvvb5yogBqUVZREXfuDFdX3jc14SUpxJDinyw7GtyXYyhMAAAAAAAAAALROdUp6JdKjRw8ZhqGcnJzGiAeoVV22NyzyW3Ft6a4Eu3oaLhneLrLLd1Zpa/DjAQAAAAAAAAAAmkmDv9VfuXJlY8QBJC3ZpJfzk9fVccVS/WenVObw6JPsYXqj09FxZ3pJkuFKl3vwDfKveVC2P7x9orPTpEaNGwAAAAAAAAAANB1KWdDmpHnSo67dLk/Cfo4Nq9VhxTxdeeA6YDi0oMexMqvZttDZfqzsvpfJKlojV58fyEzp0phhAwAAAAAAAACAJtQsSa+KigotW7ZMu3btktvtVo8ePTR8+PDmWBqHoMy06K00U2OSYJVcC96NvLacUshjqKfXJztYKpkuGaZbkmT798v275cMhxztjpKjwzEyPe2b7g0AAAAAAAAAAIBG16RJr9LSUv3pT3/Sc889p/Ly8qh7nTp10i9+8QtdffXVMs0EZywB1Uhqe8NgIOqyaIJLl/X5WJfpY5V9Jrn6XCp3v8skSYG89xXY9HRUf1ffyyTDlKvbFBnu7MYKHQAAAAAAAAAANJE6ZZvGjx+vI488UkceeaS2bNlSY9+CggKdeuqp+s9//iOfzyfbtqP+7Nq1S7/97W91xRVXyLKshrwHHOaMBNsVGvv3xjREXwa2vyarfE/4wg7FjQ9sfl6BTc/KDhQ1VpgAAAAAAAAAAKAJJZ30WrFihdasWaO8vDz16dNHffr0qbH/z372M61Zs0a2bSdOShiGbNvWG2+8ob///e91DhyHr2QqvYyK8po7BEtkl+UemDA+6XVwIqoQAQAAAAAAAABoC5L+Rv/zzz+PvL7kkktq7Dt//ny98847MgxDhmEoLS1Nd955p+bNm6cvv/xSTz75pIYOHSopnMB48MEHVVhYWM+3gMNdoqSqKnwxneK72MHiKlfVPQokvQAAAAAAAAAAaAuS/kZ/+fLlksIJhrPOOqvGvs8884ykcELL6XRq7ty5uvnmmzV8+HANGjRIF110kT788EONHDlSkuTz+fTaa6/V7x0ACTiXLYy6zlwYiOtTserPssp3y9V7qlInvypnzwvjJ3J4mypEAAAAAAAAAADQiJJOem3YsEGS1K9fP+Xk5FTbLxQK6b333otUeU2fPl1HH310XL+UlBQ98MADkev58+fXJW4cpizL0vota6Pain0Fcf1cb70QdW36E8/n+/xylc07X2XzzlVw29zoOfr+UKan+s86AAAAAAAAAABoPZJOem3fvl2GYUS2JazO119/rdLS0si5S5deemm1fceOHavevXvLtm19++23yYaCw1QwGNSbb76p7zdsj2oPBeLP5LK694lru2//BXVbMImzwwAAAAAAAAAAQOuQdNKrpKREkmqs8pKkJUuWRF6np6cnrPKq6qijjpIk7dq1K9lQcJjasWNHws+JYTvj2uwOXaKu/9t5gl4uHadA1hgZqT1kpHaX4elQy4okvQAAAAAAAAAAaCviswXVCIXC1TR2LdUvVc/+Ouqoo2SaNefVOnQIJx4qk2pAdXw+X9J9jbLiqOsvMgcqN9RBgWF3KzvFIUmyynfL9/nlUf1c/X4kw5kmyZCZOajBMQMAAAAAAAAAgOaRdNIrMzNT+/btq7Uia9myZZHXI0eOrHXeYDAoKZwkA2piWVbC9pASHNhlmCo1PUqx/DJlq9CZKklyOw5+zgx3e6Uc96zCFV22ZNsyUrrIMJIugAQAAAAAAAAAAK1E0kmvnj17Kj8/XytWrKi2z44dO7Rhw4ZIAuuYY46pdd78/HxJ4aQaUJPqkl6l5u64Nt9vH1L207mSbctlh+RQSG4F5FZQtmVKhinDdMhI6dzUYQMAAAAAAAAAgGaQdNJrzJgxWrFihXbv3q133nlHU6ZMieszZ86cyPaHDodDkyZNqnXetWvXyjAM9ezZsw5h43CUaGvNAnOLcrqlx7WXBg4kyAxDAcOp5zo9pONTVstaIJVJcg+8Rq6eF0TPHyxVYPub4YSYEU6MObufLcN0NcXbAQAAAAAAAAAAjSjpfdzOP//8yOtf/epX2rx5c9T9devW6R//+IcMw5BhGJo8ebJycnJqnHPPnj2ReQYOHFiHsHE4iq308hn7VeTYrjOOnh7Xd39FdF9D0QmzQN67snw7otrsQJECm55WYOP/k3/DE/Kv/7dkhxopegAAAAAAAAAA0JSSrvSaOHGixo4dq6VLlyovL08TJ07UmWeeqZ49e+r777/Xu+++K5/PJ9u2ZRiGrrvuulrnfP311yOvjz766Pq9Axw2KioqYlrCiaxEZ3CVBaOTXLFJL7v0e/kWXSEzvZ/MrGFyD/iJZIcTZY6OE2SVbpNdtlXifC8AAAAAAAAAANqEpJNekvTII4/o9NNPV1FRkcrKyvTyyy9H7lUmuyTp7LPP1imnnFLrfDNnzoy8njBhQl1CwWFo+fLlUdd2ZdIrQd/YpJfDiN8aUZKskk2ySjZJhkOu7mfL0flEeYb+SgoWy7f8NkmOxggdAAAAAAAAAAA0sTqVsQwePFivvfaaBgwYICmc6Kr8U3l9xhln6PHHH691rnnz5kWSGL1799aQIUPqGjsOc+aBhFRlsrWq2KTXbYVXS6Yn4TyGt6uswjWyg8Wy9q9Q2YJLVLbwMtll26n0AgAAAAAAAACgjahTpZckjRgxQp9//rneeustffzxx9qxY4cMw1Dfvn111llnadKkSUnNs2rVKl144YWSpMmTJ9c1DByGHA6HQqGDZ2yVG4WSEmxvGPCr5J1XdPO2Iu1xZarQmaIP2g2Xe9D18q99MG5eu3yH7PIdKl96i8z0/rJLNkqSnD0vTJhQAwAAAAAAAAAArU+dk16S5HQ6dd555+m8886r98LXX399vccCklRu7E/YbpQW68JPH9eFVdq6jX9Mrm6nySrZoOD21xOOkwx5Rz+g0L6lMpwZMtsNb/SYAQAAAAAAAABA06hX0gtoCZXbaEauD5zTFVvp5X7hsbix5aZLkuTqfo7M1B6yg2UK7f1SVtGag50MQ4YzVc5OyVUrAgAAAAAAAACA1oOkF9q8qlsQGvv2yPXFR3F9THf4PC8zrafMtJ6SpFD7sSpfckPVmZo0TgAAAAAAAAAA0HRIeqHNiK30qmRWSXo5Vi+LvLZcku0xZLmkB0YVyyrZIhmmDG8XGQ63zNReSjn235JtS6r8AwAAAAAAAAAA2iKSXjgEVKn0Ki2SJJUMd6h0hFMyw/fO3PtL+faG+3iPfkSOjAEyHG4Zab2bPVoAAAAAAAAAAND4SHqhzYva3rC0RJZLUQmvWIGNz8jv3y8ZpmSYcnY9Xa7uZzZXuAAAAAAAAAAAoAmQ9EKbZ1RWegWDcr/2rILZRrUJL0myynfJLtsWubZzxjZ1iAAAAAAAAAAAoImZLR0AkKz4M73C14YR/hg7vv1KkmSW2TL8NZzPZRjyDLtV3rH/lJzp4YovAAAAAAAAAADQplHphTYvsrthwC9JMv1SxxcrJFNaktZP39z4kC4ZkC5Jsku3qHzVnxXc+YFs25ZhuiTT3UKRAwAAAAAAAACAxkLSC21eiiec0DKCgUibYUmypFv7/kAze6cdPPfL20V2oEShsu0HOjrlyBnTzBEDAAAAAAAAAIDGRtILbUL81oZSRkq2hg8+VW6nJ9wQDMb1WdphmDLdB7cvNJwpShnzNwV3vCc7VCFnp+PlyOjXZHEDAAAAAAAAAIDmQdILbdbUydepR9deBxuqVHpJ0qLMgWrnjj+vy0ztLnf/K5s6PAAAAAAAAAAA0IziMwJAK5So0ivNmxF1bcQkvfyGU6VBq0njAgAAAAAAAAAArQNJL7RZkXO6KsUkvSpMpwr88ckyAAAAAAAAAABw6GF7Qxw6DiS9Au0MFU1waUT79crVVSr9WHL1vVzOLidJhinD3V6G6WjhYAEAAAAAAAAAQGMi6YVDRrCsTB5JtsdQsH10EWNg83MKbH5OkpQy/nkZ3o4tECEAAAAAAAAAAGgqbG+INiHRmV4b81apqGx/5Noz/+1wXyOua7TYbREBAAAAAAAAAECbR9ILbdabXz6v7Xs2Rq7LBgyXJJkBW2nLA9UNk0TSCwAAAAAAAACAQw3bG6JNSFTpJUmGcTBva1uWJKl4rEuBztXncw3T3bjBAQAAAAAAAACAFkelF9o0s0rSqzwQkiRlfeaXd2NIOwrbydHtbKUe/7JcfS4N988aJsOV0SKxAgAAAAAAAACApkPSC21WVlp7uZ2eyHVJeXhLQ0eZlLUgoLkrj5d3yA0ynGkyMwbI1fdyeYf/sYWiBQAAAAAAAAAATYntDdEmJNre8MozblNmZmb4IhRU/41Lou4HDEfktbPjcVLH45o0RgAAAAAAAAAA0HKo9EKbZRhG5LXn2X9E3VuYOUjpnTs3c0QAAAAAAAAAAKClkPRCm5Co0qsq17w3JUmhNGn/KS75TpKO6b9I5V//odaxAAAAAAAAAACg7WN7Q7RZVSu9KtkuQ/7uDh2lrZK2KpQvhfK/lGF6JGeaHJmDmj9QAAAAAAAAAADQ5Eh6oe2rUsmVqKbL/90jsiv2SpLSTnq3mYICAAAAAAAAAADNiaQXWrU9e/Zow4YNKikpqb5TwH/wdXzxVyThBQAAAAAAAAAADl2c6YVWq7i4WG+++aZWrVqlLVu2xN1/8dNHJUmOVUsibQ6frfQlAS1dPyCuv6PT8U0WKwAAAAAAAAAAaFmHdNJr69at+t3vfqejjz5a3bp1U58+fXTiiSfqn//8p8rKyho0t2VZWrt2rWbOnKlf/vKXOvHEE9WpUydlZ2crOztb8+fPb6R3cfjasWOHgsFgtfdDVviea+H7kTazXEpbHdJtgcu0oOfjMtL6SJKMlO5y972sSeMFAAAAAAAAAAAt55Dd3vCdd97RNddco6KiokhbWVmZli9fruXLl+u5557T7Nmz1a9fv3rNP2vWLP3sZz9rrHCRQE0JL0kyDmxlaHtT4+5t8XbQ8O49lTrwcdnBUsmRKsNIsPchAAAAAAAAAAA4JBySlV5ff/21rrzyShUVFSk9PV2///3v9f777+u1117Tj370I0nShg0bNG3aNBUXF9drDdu2I69dLpdGjBihYcOGNUr8SFY4ieX47pu4O2UOrzwHPt2GM42EFwAAAAAAAAAAh7hDstLrtttuk8/nk9Pp1Ny5c3XMMcdE7k2ePFn9+/fXnXfeqQ0bNuiRRx7R7bffXuc1hgwZovvuu0+jR4/WUUcdJa/Xq7/85S9avXp1Y76Vw1rVxGJCB/JYRll04vLZzpMkSR4HiS4AAAAAAAAAAA4Xh1yl19KlS7Vo0SJJ0mWXXRaV8Kp0ww03aPDgwZKkxx9/XIFAoM7rjBkzRtdcc42OPvpoeb3ehgWNhGpKepUbBTIc4ftldzyi35xwh64Yco1WpfZQnidHaU5Daa5D7uMNAAAAAAAAAACqcchlBd56663I60svvTRhH9M0NX36dElSYWGh5s+f3yyxoeGKzTztNzdpj2ONjAOlXsEuvfSghurbtJ56vPsp+n3fqToqx9XCkQIAAAAAAAAAgOZ0yG1vWFnllZaWppEjR1bbb8KECZHXX3zxhU466aSmDg11FFvplZ7t1dbSTVVawkmvRbv9kqRlGX1VmuPSE9mPaUSOW+WrXDIcafIM/UUzRQwAAAAAAAAAAFrKIZf0WrdunSSpb9++cjqrf3uDBg2KG4PWpbYzvQzDkIIBdX7tSc1ftULv5IzQ/EGDdGbqMsknhXySXNnyNE+4AAAAAAAAAACgBR1SSa/y8nLl5+dLkrp3715j3+zsbKWlpam0tFS5ubnNEV5SysvLWzqEJuX3+6P+rknsWWuxSTDbsmR/+qZGff6SJOm4ovX6bZeLpa5VexmH/M8UaEp1eWYBtA48t0DbwjMLtC08s0Dbc7g8t16vt6VDAIBW4ZBKepWUlERep6Wl1do/NTVVpaWlKi0tbcqw6iQvL0+hUKilw2hyu3btqrVPQUFB1HUgGJ0EK6+oUMaLD0W13bbtdfkGHzyqLmRZytu2rf6BApCU3DMLoHXhuQXaFp5ZoG3hmQXankP5uXU4HOrXr19LhwEArcIhlfSqWtHjcrlq7e/xhDe+8/l8TRZTXXXr1q2lQ2hSfr9fu3btUufOneV2u2vsW1hYGHXtcrmkKv8oJ8WbEjcmtSigB0um62dDvZJtyenwqmf3no0SO3A4qsszC6B14LkF2haeWaBt4ZkF2h6eWwA4vBxSSa+qZbyxW+MlUlFRIUlKSYlPnrSUw6UU2e121/peHQ5H1LVpGNHXDlOxnMW23H1/oNSBGQ0PEkBEMs8sgNaF5xZoW3hmgbaFZxZoe3huAeDwEJ81aMPS09Mjr5PZsrCsrExSclshovUxZCRsH9uRf7UDAAAAAAAAAMDh5pBKenm9XuXk5EiScnNza+xbUFAQSYx17969yWND3dm2Hd0Ql+NKnPTKdB9SH2sAAAAAAAAAAJCEQy47MHjwYEnS5s2bFQwGq+23bt26yOtBgwY1eVyou7ikVwwjcc5LvTMciW8AAAAAAAAAAIBD1iGX9DruuOMkhbc3XLFiRbX9Fi5cGHk9bty4pg4L9VDbuWyGYWrBebdEtb2dM1IZrkPuYw0AAAAAAAAAAGpxyGUHzjrrrMjrmTNnJuxjWZZmzZolScrKytKkSZOaJTYkb/PmzVq5cmWt/VYeebIe6nGGJOmpLpN1z+RfNXVoAAAAAAAAAACgFTrkkl5jxoyJVHs9//zzWrx4cVyfRx55RN99950k6dprr5XL5Yq6P3/+fGVnZys7O1vXXXdd0weNOF999VWtfQwZKgva+uWAy+Q8YaauHnK1hnq3qfzb+1Sx+gFVrP6b/JuebYZoAQAAAAAAAABAS3O2dABN4d5779UZZ5whn8+nCy+8ULfccosmTZokn8+nuXPn6plnnpEkDRgwQDfccEO914mtJKtamfTRRx9p69atket+/fpFknGoXWlpaVybO9UpFVdpMKSyYPS5Xz2cexXa9cnBLml95O73o6YKEwAAAAAAAAAAtBKHZNJrxIgReuqpp3TNNdeoqKhId999d1yfAQMGaPbs2crIyKj3Otdff3219/7xj39EXc+YMYOkVwOkpaUpq7NX2nWwzZCh0piklzemdtEwDrliRgAAAAAAAAAAkMAhmxGYMmWKFixYoJ/97GcaMGCAUlNTlZWVpVGjRumuu+7SZ599pn79+rV0mEjSySefrFXffxnTauj/rS2JaukRWhvXBwAAAAAAAAAAHPoOyUqvSr169dI999yje+65p07jJk2apIKCglr7JdMH9WPb0RVchmGoZ4f+2lu4I9K2c/9Wnfn9ZwoaDgUMh7qm79Mpjo8OjkntJWeXk5otZgAAAAAAAAAA0HIO6aQXDi2GEV21lZ2ao2fXPh653nemW4EqxYt22VY5u53RbPEBAAAAAAAAAICWc8hub4hDj2VbUdfd2/eJvLYlBTrGf5yDuz9r4qgAAAAAAAAAAEBrQNILrVKi7Q1j22QdvA5lJj67K7Dt1cYODQAAAAAAAAAAtEJsb4g2Y0D3I+V1p8qWLduyZNsdIveslMRJr3ANGAAAAAAAAAAAONSR9EKbMbL/BI3sPyFy/e0LLxy8Sc4LAAAAAAAAAIDDGtsbos2wQ35ZFfskSUb+Lh377r9rHePsOK6pwwIAAAAAAAAAAK0AlV5olWLP7wrlf6Wybx+XrAqZ2SOU+V236AGWLbvclOG1Ik3OLqfIcGU1R7gAAAAAAAAAAKCFUemFNiG4fa5kVUiSrIKvFQisibrv3m3LeC9b7oHXHhyz80MF85c0a5wAAAAAAAAAAKBlkPRCqxRb6WUHiiSHVwVmJ5VbhgLd0uLG5PYZqFDRdzGtfMQBAAAAAAAAADgckBFAm2BIWu7rpOWBPvIYttztTonr0ylzo0K7PokeZxjNFCEAAAAAAAAAAGhJJL3QJphpPfXezgrl7tuq/+3trP/sWKJlnVKj+uzvNjBunKP9Mc0VIgAAAAAAAAAAaEEkvdAmeI64XU6HS9t9trb5pK17N+ovfadE7r/efrTS+vSPGmOk9Zaz2+nNHSoAAAAAAAAAAGgBzpYOAEgk9kyvRG0LUo5V1sQzlRUqU567nfakfSF/1f6l3ytU8K2c7cc0cbQAAAAAAAAAAKClkfRCm2AYRlzSy5apUqdXpU6vTuwYkJk1LOE4AAAAAAAAAABw6CPphTbj+vP+JNu2ZduWtj/xT9239tcKyqV8V7q+mnicypd+1NIhAgAAAAAAAACAFkLSC22CXb5L7VOCkizJkPpsWyqnZcstv1Ir9ulbO1jNSCq9AAAAAAAAAAA4HJD0QquT6DyvijUPqdzYErk2BzuU8dXBRJdhRie3DHc7pRz3jGTyEQcAAAAAAAAA4HBARgBtQyBfch+89Ds9kg4mvRy2JEfqgStbcmXIcHiaM0IAAAAAAAAAANCCSHqhTXJY0dsZLs8+WeMm39ZC0QAAAAAAAAAAgJZG0gutTqLtDaOYHjkDpVFNltsrO1As279fdqhckiHDlS4zpWvTBQoAAAAAAAAAAFoNkl5oE2xHuvbYpgzbUupR98mcdbXcaVL5cKdCaYaGOr9QcOcm+df/K2pc2knvtlDEAAAAAAAAAACgOZH0QpvgHPkXPf7WreGL7XdJ47rrRu8upXUKNx2rlxXcfYQkyZEzRnawTFbRmhaKFgAAAAAAAAAANDeSXmgTtu/ZENdm5ZiSrIPXhd9KktwDfiq50hXY+EwzRQcAAAAAAAAAAFoaSS+0OonO9Hrzy+clI7rNtc+Sw2UpdV1Ixce6ZKT1kV26Rb7F1x7oYco98BoZroymDxoAAAAAAAAAALQos6UDAOor1R9SqJ2p4mNd4QarQoa7XeS+o9MkEl4AAAAAAAAAABwmSHqh1UlU6RXrhOxiWT0cchRZ6vBiuZal/1S2b4ds//5IH8+wXzdlmAAAAAAAAAAAoBUh6YU2Z0RamcZllkmSQpmmjJBkOdOi+hipPWSY7N4JAAAAAAAAAMDhgqwA2gRb4eqvH3Tap56eQNS94nEuORyx+duYA8AAAAAAAAAAAMAhjaQX2owsR0i9vIG49vLephwOh2Q4JNmSLcmgiBEAAAAAAAAAgMMJSS+0OtWd6WUYidvvW3qRxv1gvNKOPLkpwwIAAAAAAAAAAK0Y5TBo817udqzSQ/tkle+RVZHf0uEAAAAAAAAAAIAWQKUX2gzDmSYpPqm1uMet0mbJt1ky0nop9dj/NH9wAAAAAAAAAACgRZH0QqtT7faGll/uob+S4c7WBe/vk2RoSupS/Sjj06qDmyVGAAAAAAAAAADQupD0QpthejvJ1fUU5ZeHNL98pyQpzSiPTnrJapHYAAAAAAAAAABAy+JML7QRtmSEP66vbymPtFoyYrpR6QUAAAAAAAAAwOGISi+0OkVFRYlvhMpV+tlFmhYs1bTe4aaHC8/U5Nw/6fUzu6uzq0QyHLLK8iTTJdPbsfmCBgAAAAAAAAAALYqkF1qd3bt3x7XZsmTYIRmOVNnB0kj7jVlv68LFX6nTqT9S+dcPRNrN9P5KOebRZokXAAAAAAAAAAC0PLY3RKtjJ9ii0DKCkn+/jJSucfc6WD5Zvp3NERoAAAAAAAAAAGilSHqh1YlNelUYxQdeWbIKvonr361sr0L7v46dpWmCAwAAAAAAAAAArRLbG6LViU16WQpKkoxq+n/cbpjGth8rWQHJDsoq2SSrZEvTBgkAAAAAAAAAAFoVkl5odRJtb1jJTO8rq2RzVFuhlSZ372lS72myfLsU2PKC3P1/3MRRAgAAAAAAAACA1oSkF9oMQ5Lh6SjFJL1Ozl6tQO5bkhWU7IBcvafKcGe3SIwAAAAAAAAAAKBlkPRCqxNf6RW+NgzJzBioUP7iqLuBkUHpu4cj1x5vF5mp3Zs6TAAAAAAAAAAA0IqQ9EKrU9P2ho6cMUp9+ukDHcN/FZ7kliSZGQMkmeGzvQAAAAAAAAAAwGGFpBdavY6pqRrdo59SnQ6VL1ulrK1W1P19Rjs57P2SM13eI+9QaN/SFooUAAAAAAAAAAC0FLOlAwBixVZ6te8wWBOP/4NGj79DGz5dHtfflX5k+IXlV8W6RyWHpznCBAAAAAAAAAAArQiVXmh1qtve0LJtaX9+XLt3xM/l35Quq2idzPR+crQ/tqlDBAAAAAAAAAAArQxJL7R6hmFIkhbv9quvvyDq3v8bf40ucWfIM+SmFogMAAAAAAAAAAC0FmxviFYnttKrMuk1Z5NPIcNUsMrHdvzYIc0aGwAAAAAAAAAAaJ2o9EKbsbEoqGHH/k2Gbal9oERd/QX6dNjglg4LAAAAAAAAAAC0AiS90OrEVnpt2blWMz/6Vp/kXRy+b5ja687UXnemHCmpLREiAAAAAAAAAABoZdjeEK1ObNKrpLxQW3KX6j8dHo1qz3YbzRkWAAAAAAAAAABoxUh6odXJy8uLazNkK82siGr72RHpzRUSAAAAAAAAAABo5djeEK2KZVnavXt3wntjCzfp9W8eUKnDo3xXurqc+utmjg4AAAAAAAAA/n979x0eVbXvf/yTThJKIHSIQAgBEWkRLkgRVIQAIqgoGMpBRYogqAg26pHuBaVbQJqHpqDSjnBQIr0G8F6agVBCkJIwRNLb74/8su9MMkkmSMok79fz+Jy9Z6291trz8J0zme9eawEoqkh6oUiJiYnJ8lqNUrGqXvaeKty5p65RJyRJt1zK6LQbExUBAAAAAAAAAEA6sgYoUjLv5yVJHdr1VFm351XmeLLxWoyjm5p4uxTk0AAAAAAAAAAAQBFG0gtFirWkV4WazRUbX1HOpv8ri3d2k7OjQ0EODQAAAAAAAAAAFGEkvVDkOTg4qN6uby1eaxBzrZBGAwAAAAAAAAAAiiKSXihSrM30kqSH7oYX8EgAAAAAAAAAAIA9IekFAAAAAAAAAAAAu0fSC0WKtZleqTdPKdWlEAYDAAAAAAAAAADsBkkvFCnWkl6zd3yqOY9VK4TRAAAAAAAAAAAAe+Fc2AMAcpKmNMWmOsnVyfpeXwAAAAAAAAAAABIzvVDEWJvpZU384PfzeSQAAAAAAAAAAMCekPSCXXDIlAtLbtmxcAYCAAAAAAAAAACKJJJeKFKyzvRKP3dIyfS6q1vBDAgAAAAAAAAAANgFkl6wCw6FPQAAAAAAAAAAAFCkFduk15UrV/TRRx+pRYsWql69umrXrq2OHTtq3rx5io2NfWD97Ny5U0FBQWrYsKEqV66shg0bKigoSDt37nxgfZQk2e3pZb684b0nni2g0QAAAAAAAAAAAHvhXNgDyA/bt2/XkCFDFB0dbbwWGxurkJAQhYSEaOXKlVq/fr18fX3vu4/U1FSNGjVKq1atsng9IiJCERER2rp1qwYMGKDPPvtMjo7FNreY79L+//KG0c7uCi73sCLcvPRc+y5KLeRxAQAAAAAAAACAoqXYZWNOnjypV199VdHR0SpdurTGjx+vHTt26Mcff9TAgQMlSaGhoXrppZf0119/3Xc///znP42EV+PGjbV06VL98ssvWrp0qRo3bixJWrlypT755JO/f1MlSHYzvW64eOmpZh/rl15jler3SAGPCgAAAAAAAAAAFHXFbqbX+++/r7i4ODk7O2vjxo1q2bKlUfbEE0+obt26mjBhgkJDQ7VgwQJ98MEHee4jNDRU8+fPlyQ1a9ZM27Ztk7u7uySpefPmCgwMVLdu3RQSEqJ58+apX79+f2tWWUmSXdIrg2+ZYvdPFgAAAAAAAAAAPADFaqbXsWPHdODAAUlS//79LRJeGUaMGKH69etLkpYsWaKkpKQ897N48WIlJydLkmbNmmUkvDJ4eHho1qxZkqTk5GQtWrQoz30gg2USrFkl10IaBwAAAAAAAAAAKMqKVdJr69atxnFQUJDVOo6OjurTp48k6e7du9qzZ0+e+khLS9O2bdskSf7+/mrRooXVei1atFC9evUkSdu2bct1BhPSZfc+OTukSJLaVnUryOEAAAAAAAAAAAA7UaySXhmzvDw9PdW0adNs67Vp08Y4PnjwYJ76uHz5sq5fv56lnZz6iYiI0OXLl/PUDyxVSbyrWnG3CnsYAAAAAAAAAACgiCpWGySdP39eklSnTh05O2d/a/7+/lmusdXZs2eN44yZXNkxLz9//rxq166dp76Kq1+Ct0lp1mdsOUhykJNxnvb/lzd0TU3R+cPvKG7QFsndoyCGCQAAAAAAAAAA7EixSXrFx8crMjJSklSjRo0c63p5ecnT01MxMTG6du1anvqJiIgwjnPrp2bNmsaxrf3Ex8fnaTz2JjExUUpzkqNZYssWpVKT5JSWqvjUVKmYv0dAUZKYmGjxvwCKPuIWsC/ELGBfiFnA/pSUuC1VqlRhDwEAioRik/S6d++ecezp6ZlrfQ8PD8XExCgmJibf+vHw+L8ZSebX5SQiIkIpKSl5GlNxlqL0LyTl4tPfk6sR1wtzOECJdePGjcIeAoA8Im4B+0LMAvaFmAXsT3GOWycnJ/n6+hb2MACgSCg2SS/zGVIuLi651ndzS19eLy4uLt/6cXV1tXpdTqpXr56n8dibvDxVk6ZU3XW6ItfkVD19+a6iZn4rHy/vfBwdgMwSExN148YNValSxeIzDUDRRdwC9oWYBewLMQvYH+IWAEqWYpP0Mp/Cm5SUlGv9hIQESZK7u3u+9WOe4LF1inFJmIrsU9FFrq6OcnZKX+IwxaGM0hyyJhDdXF3k7FRHtSrWVNVX60uOeVsSEcCD4+rqWiI+n4DihLgF7AsxC9gXYhawP8QtAJQMxSbpVbp0aePYliULY2NjJdm2FOL99pPRR+brSrp6jZ6Uj48PXzQAAAAAAAAAAMAD41jYA3hQSpUqpQoVKkiSrl27lmNdk8lkJKxq1KiRp37Mlx/MrZ/w8HDjOK/9AAAAAAAAAAAAwHbFJuklSfXr15ckhYWFKTk5Odt658+fN479/f3z1EeDBg2M4z/++CPHuublee0HAAAAAAAAAAAAtitWSa/WrVtLSl928MSJE9nW27dvn3HcqlWrPPVRq1YtVatWLUs71uzfv19S+uywWrVq5akfAAAAAAAAAAAA2K5YJb26detmHH/77bdW66Smpmrt2rWSpHLlyqldu3Z56sPBwUFdu3aVlD5j7MiRI1brHTlyxJhR1rVrVzk4OOSpHwAAAAAAAAAAANiuWCW9AgICjNleq1at0uHDh7PUWbBggc6dOydJGjp0qFxcXCzK9+zZIy8vL3l5eWnYsGFW+xk2bJicnJwkSWPHjlVcXJxFeVxcnMaOHStJcnZ2zrYdAAAAAAAAAAAAPBjFKuklSTNmzJC7u7uSk5P1/PPPa86cOTpy5Ih+++03jR49WhMmTJAk+fn5acSIEffVh5+fn9566y1JUkhIiDp37qyNGzcqJCREGzduVOfOnRUSEiJJeuutt1S3bt0Hc3MAAAAAAAAAAACwyrmwB/CgNWnSRMuWLdOQIUMUHR2tKVOmZKnj5+en9evXq0yZMvfdz/jx43Xr1i2tXr1ap06d0quvvpqlTv/+/fXxxx/fdx8AAAAAAAAAAACwTbFLeklSYGCg9u7dqyVLlmjHjh2KiIiQi4uLfH191bNnTw0ePFgeHh5/qw9HR0ctWLBAPXr00PLlyxUSEqLIyEh5e3urWbNmGjRokDp16vSA7ggAAAAAAAAAAAA5cTCZTGmFPQiUHPHx8bp69ap8fHxUqlSpwh4OgFwQs4D9IW4B+0LMAvaFmAXsD3ELACVLsdvTCwAAAAAAAAAAACUPSS8AAAAAAAAAAADYPZJeAAAAAAAAAAAAsHskvQAAAAAAAAAAAGD3SHoBAAAAAAAAAADA7pH0AgAAAAAAAAAAgN0j6QUAAAAAAAAAAAC7R9ILAAAAAAAAAAAAdo+kFwAAAAAAAAAAAOweSS8AAAAAAAAAAADYPZJeAAAAAAAAAAAAsHskvQAAAAAAAAAAAGD3SHoBAAAAAAAAAADA7pH0AgAAAAAAAAAAgN0j6YUC5+TkVNhDAJAHxCxgf4hbwL4Qs4B9IWYB+0PcAkDJ4WAymdIKexAAAAAAAAAAAADA38FMLwAAAAAAAAAAANg9kl4AAAAAAAAAAACweyS9AAAAAAAAAAAAYPdIegEAAAAAAAAAAMDukfQCAAAAAAAAAACA3SPpBQAAAAAAAAAAALtH0gsAAAAAAAAAAAB2j6QXCsSVK1f00UcfqUWLFqpevbpq166tjh07at68eYqNjS3s4QFFWkhIiGbOnKlevXqpYcOGqly5smrUqKGAgAANHz5cBw4cyFN7O3fuVFBQkNFWw4YNFRQUpJ07d9rcRnJyspYtW6bAwEDVrVtXVatWVdOmTTV69GidOXPG5nYiIyM1depUPf744/Lx8ZGPj48ef/xxTZ06VVFRUXm6L8AeTJw4UV5eXsZ/e/bsyfUaYhYoWFevXtW0adPUoUMH1a1bV1WqVNEjjzyiwMBATZ06VadPn87xemIWKDiJiYlauXKlnn/+edWvX9/4nvzYY49p+PDhOnTokE3tELfA/bt165b+/e9/a+rUqXrxxRfl6+trfNcdNmxYntsrjvF4+vRpjR49Wk2bNlXVqlVVt25dBQYGatmyZUpOTra5HQCAbRxMJlNaYQ8Cxdv27ds1ZMgQRUdHWy338/PT+vXr5evrW8AjA4q+wMBAm5Jaffr00bx58+Tq6pptndTUVI0aNUqrVq3Kts6AAQP02WefydEx+2ciIiMj1bt3bx0/ftxquZubm2bPnq0BAwbkOOajR48qKChIN27csFpetWpVffvttwoICMixHcBenDp1Sk8++aTFH7abN29Wu3btrNYnZoGC98UXX2jKlCmKiYnJts7QoUM1Y8aMLK8Ts0DBunLlil5++eVcf8B+4403NHPmTDk4OGQpI26Bv8/Lyyvbsr59+2rx4sU2tVNc43HFihV67733lJiYaLU8ICBA69evl7e3d47tAABsR9IL+erkyZPq0qWL4uLiVLp0ab399ttq166d4uLitHHjRq1YsUJSeuLr119/VZkyZQp5xEDR0qxZM4WFhalatWp67rnn1Lp1a/n4+CglJUWHDx/WwoULFRERIUl68cUX9fXXX2fb1uTJkzV37lxJUuPGjTVq1CjVqVNHYWFh+vzzz3Xq1ClJ0jvvvKMJEyZYbSMlJUXdu3c3EnHPPvusBg4cqPLly+vo0aP69NNPdevWLTk6OmrdunXq1KmT1XbCw8PVoUMH3b59W87OznrzzTfVuXNnSdLPP/+shQsXKjk5WZUqVdLu3btVo0aN+3sDgSIiNTVVTz/9tI4fP65KlSrp1q1bknJOehGzQMGaPXu2pk6dKin9u+nAgQPVrFkzlS1bVnfu3NGpU6e0ZcsWBQQEaNq0aVmuJ2aBgpOUlKT27dsbCa9HHnlEb775purVq6d79+7pwIEDWrhwoZHAnjhxot5+++0s7RC3wN9nnvSqWbOm/P399csvv0jKW9KrOMbjjh071KdPH6Wmpqpy5cp699139dhjj+nOnTtasWKFNm/eLElq3bq1tmzZIicnJ5veKwBAzkh6IV9lzFJxdnbWtm3b1LJlS4vyefPmGV9Wxo0bpw8++KAwhgkUWS+//LL69OmjHj16WP0CHBkZqc6dOys0NFSStHXrVrVp0yZLvdDQULVq1UrJyclq1qyZtm3bJnd3d6M8NjZW3bp1U0hIiJydnXX48GGrsy9XrVqlkSNHSpJef/11ffrppxblFy9eVIcOHRQdHS1fX18dPnxYzs7OWdoZMmSI1q1bJ0lavny5evbsaVG+adMmDRo0SFLe/lACiqpFixbpww8/lL+/v7p37645c+ZIyj7pRcwCBSs4OFjPPfecpPTZ0/Pnz5eLi4vVuomJiVlmVhOzQMH68ccfNXDgQElSy5YttX379izflU+cOKFOnTopKSlJ5cqV04ULFyzihbgFHoxp06apefPmat68uSpXrqzLly+rSZMmkmz/t1oc4zEpKUktWrTQpUuXVLZsWQUHB6tOnToWdcaMGWM8uLpw4UIFBQXl9lYBAGzAnl7IN8eOHTOerunfv3+WhJckjRgxQvXr15ckLVmyRElJSQU6RqCoW7dunXr16pXtE1/e3t765JNPjPMff/zRar3FixcbS6rNmjXL4g8ISfLw8NCsWbMkpa9/vmjRIqvtLFiwQJJUvnx5TZkyJUu5r6+v8RTtxYsXtWXLlix1bty4oQ0bNkiSnnrqqSx/QEhSr1699NRTT0lKfw+yW1ICsAcZ+wNJ0pw5c7L9Id0cMQsUnNTUVL3zzjuSpEaNGmnBggU5xqm1pYSJWaBgme/V9fbbb1v9rty0aVNjZsbdu3d17tw5i3LiFngwPvzwQ3Xp0kWVK1e+7zaKYzxu2bJFly5dkpT+OZU54SVJU6ZMMWbKzZ8/3+o9AQDyjqQX8s3WrVuN4+yeVnF0dFSfPn0kpf8hsmfPngIZG1CcmM8SyfhSbS4tLU3btm2TJPn7+6tFixZW22nRooXq1asnSdq2bZvS0iwnAoeGhho/FvTq1UseHh5W23nllVeMY2t/RGzfvl2pqamSsv9sMG8nNTVV27dvz7YeUNSNGTNG9+7dU9++fdW2bdtc6xOzQMH65ZdfdOHCBUnS6NGjrT7xnRNiFih45g9L1q5dO9t65j8ym19D3AJFR3GNR/PfxMz7NOfh4aFevXpJks6ePWus4AIA+HtIeiHfZMzy8vT0VNOmTbOtZ74U28GDB/N7WECxY74hrrUNfS9fvqzr169LktWlD81llEdEROjy5csWZRkxnVs7VapUkZ+fnyTrMW1rO3w2oDjYtGmTfv75Z5UvX95iVmZOiFmgYP3www+SJAcHB2NWiCTduXNHFy5c0J07d3K8npgFCl5GDEjWH/rKEBYWJik9vs2XQiNugaKjuMZjxmv16tVTlSpV7rsdAEDekfRCvjl//ryk9Kfrcnpi1t/fP8s1AGy3d+9e4zhjuVBzZ8+eNY4znozLjnl55ng0XxLG1nauXbtmbCCeuZ2yZcvm+OW/atWqKlu2rNWxAPbAZDLp/fffl5S+Mbe3t7dN1xGzQME6evSoJOmhhx5SmTJltGHDBj3++OOqU6eOAgICVKdOHT322GOaP3++EhISslxPzAIF78UXXzT+/X7++edKSUnJUufkyZPasWOHJKl3795GfYm4BYqS4hiP9+7dU3h4eJ7GYq0dAMD9IemFfBEfH6/IyEhJUo0aNXKs6+XlJU9PT0npXzgA2C41NVWfffaZcZ6xNIK5iIgI4zi3eKxZs6ZxnDke76edtLQ0i+vM28mtDfM6fDbAHk2cOFE3btxQq1at1L9/f5uvI2aBgpOammr8wOTt7a1x48Zp8ODBOn36tEW90NBQjR8/Xj169JDJZLIoI2aBguft7a0lS5bIw8NDBw8eVMeOHbVmzRodOXJEu3fv1owZM9S9e3clJiaqSZMmWWZbE7dA0VEc4/FB3RMA4P6Q9EK+uHfvnnGckdDKScZay5mfsAGQs4ULF+rYsWOSpGeffdbqUqJ5iUfzdc/Nr/s77WSO64x2+GxAcbZ//36tXLlSzs7OmjNnjhwcHGy+lpgFCk50dLSxb8fp06f1xRdfqGrVqvryyy916dIlXb9+XVu3bjX2Fzl06JBGjBhh0QYxCxSOrl27avfu3RowYIB+//13DRs2TJ06dVLPnj01Y8YMubu7a/r06dq+fbsqV65scS1xCxQdxTEeH9Q9AQDuD0kv5Iv4+Hjj2MXFJdf6bm5ukqS4uLh8GxNQ3Ozdu1eTJ0+WJFWqVElz5syxWi8v8ejq6mr1uszn5vVyaydzXGe0Y8tnQ0Y7fDbAniQmJmr06NFKS0vT8OHD1bBhwzxdT8wCBcf8R6r4+Hh5eHho8+bNeumll+Tl5SV3d3e1adNGP/30kxo1aiQpfdP7jCURM67LQMwCBScxMVFr167Vtm3blJaWlqX85s2bWr9+vXbv3p2ljLgFio7iGI95uaeM38MyXwcAuH8kvZAvSpUqZRwnJSXlWj9jfwR3d/d8GxNQnJw5c0b9+vVTcnKySpUqpeXLl6tSpUpW6+YlHhMTE61el/ncvF5u7WSO64x2bPlsyGiHzwbYk//+7//W+fPnVbNmTY0bNy7P1xOzQMHJHDf9+/e3uveGu7u7xo8fb5xv3LjRahvELFAwYmJi9Nxzz2nOnDm6c+eORo0apcOHD+vmzZu6cuWKNm3apNatWyskJERBQUFasGCBxfXELVB0FMd4zMs9me8XmvmeAAD3h6QX8kXp0qWNY1uWXYiNjZVk2/RxoKS7dOmSnn/+eZlMJjk5OWnp0qVq06ZNtvXzEo8ZsZj5ur/TTua4zmiHzwYUR+fPn9fcuXMlSbNmzbqvf7vELFBwMsfNk08+mW3dJ554Qs7OzpKkkJAQq20Qs0DBmDFjhg4cOCBJmj9/viZPnix/f3+5urqqbNmy6tixozZv3qx27dopLS1NEyZM0O+//25cT9wCRUdxjMcHdU8AgPtD0gv5olSpUqpQoYKk3DfiNJlMxpcAWzYKBUqy69evq2fPnrp+/bocHBy0YMECdevWLcdrqlevbhznFo/h4eHGceZ4vJ92HBwcLK4zb8eWTXoz6vDZAHuxaNEiJSYmqnbt2oqLi9P333+f5b8zZ84Y9X/77Tfj9Yz/LyRmgYLj5uamihUrGuc5/dstVaqUvL29JUm3b982XidmgYKVlpam1atXS5L8/Pz0yiuvWK3n7Oysjz76SJKUmpqqf/3rX0YZcQsUHcUxHqtVq5bnsVhrBwBwf0h6Id/Ur19fkhQWFqbk5ORs650/f9449vf3z/dxAfYqMjJSvXr10qVLlySlzyLp27dvrtc1aNDAOP7jjz9yrGtenjkeM2I6L+3UqFEjy1NvGe1ER0frxo0b2bbx559/Kjo62upYgKIqY3mSS5cu6bXXXrP6308//WTUnz17tvF6xo/oxCxQsMxjLiUlJce6GeUZM74yX0/MAvnv5s2bunPnjiSpcePGOdZt2rSpcWweV8QtUHQUx3gsU6aMatasmaexWGsHAHB/SHoh37Ru3VpS+lTuEydOZFtv3759xnGrVq3ye1iAXbp7966ef/55nT17VpI0adIkDR482KZra9WqZTxpZh5v1uzfv19S+tNttWrVsijLiOnc2rlx44ZCQ0MlWY9pW9vhswElFTELFKzHH3/cOM54sMSa6OhoRUZGSrJ8gpuYBQqWedI5p4crJcu9dJycnIxj4hYoOoprPGa89scff+SYPCOuAeDBI+mFfGO+5Nq3335rtU5qaqrWrl0rSSpXrpzatWtXIGMD7ElsbKxefvllnTx5UpI0ZswYjR492ubrHRwc1LVrV0npMyuPHDlitd6RI0eMmZddu3aVg4ODRbmfn5/x1NumTZss1h43Z750TPfu3bOUBwYGytEx/f9+svtsMG/H0dFRgYGB2dYDipLFixfLZDLl+N+4ceOM+ps3bzZez/jDnZgFClaPHj2M461bt2Zbb8uWLUpLS5Nk+YMYMQsUrPLly6ts2bKS0uMqp8SX+Y/J5j+QE7dA0VFc49H8NzHzPs3FxsZq06ZNktJnvPn5+WXbHwDAdiS9kG8CAgKMHwRWrVqlw4cPZ6mzYMECnTt3TpI0dOhQubi4FOgYgaIuMTFR/fr108GDByWlx8nHH3+c53aGDRtmPN06duxYxcXFWZTHxcVp7NixktKfnh02bJjVdkaMGCFJunPnjiZOnJilPCwsTHPnzpUk+fr6Wv0jokqVKurdu7ckadeuXfrxxx+z1Pnhhx+0a9cuSdLLL7+sKlWq2HSfQHFBzAIFp1GjRurUqZMk6bvvvlNwcHCWOjdu3NDUqVMlSa6urgoKCrIoJ2aBguPo6KhnnnlGUvp+t59++qnVeiaTSZMmTTLOu3TpYlFO3AJFR3GMx+7du6t27dqSpLlz5yosLCxLnQkTJshkMkmSRo4cafWeAAB552AymdIKexAovk6ePKkuXbooLi5OpUuX1jvvvKN27dopLi5OGzdu1PLlyyWlP5Hz66+/qkyZMoU7YKCI6d+/vzZv3ixJat++vaZPn57liTZzrq6u2T4dNnnyZOMLfuPGjTV69GjVqVNHYWFh+uyzz3Tq1ClJ0jvvvKMJEyZYbSMlJUXdunUzknA9evTQwIED5eXlpWPHjmn27Nm6deuWHB0dtW7dOuNHxMzCw8PVoUMH3b59W87OzhoxYoQ6d+4sSfr555+1YMECJScnq2LFigoODmZDXxQr06dP18yZMyWlz/TKbpYzMQsUnNDQUD311FO6e/euSpUqpWHDhqlTp05yd3fXsWPHNHfuXGMj+smTJ2vUqFFZ2iBmgYJz/vx5dejQwZjJ0aVLF/Xt21e1a9dWQkKCjhw5osWLFys8PFyS9MQTT1j94Zq4Bf6+AwcO6OLFi8Z5VFSUxo8fLyl9ub7+/ftb1M/84EiG4hiPO3bsUJ8+fZSamqrKlStrzJgxCggIkMlk0ooVK4y9flu3bq0tW7ZYLMMKALh/JL2Q77Zv364hQ4YYG3xm5ufnp/Xr18vX17eARwYUfV5eXnmq7+Pjo99//91qWWpqqt566y2tXr062+v79++vzz//3FjOwZrIyEj17t1bx48ft1ru5uam2bNna8CAATmO9ejRowoKCsp2ffMqVaro22+/1WOPPZZjO4C9sTXpRcwCBevAgQMaOHCgbt68abXcwcFB7777brYzrolZoGDt3r1br732mrHXXnbat2+vlStXWv1eTdwCf9+wYcO0Zs0am+tnzGzKrLjG44oVK/Tee+8pMTHRanlAQIDWr18vb2/vHNsBANiOpBcKxJUrV7RkyRLt2LFDERERcnFxka+vr3r27KnBgwfLw8OjsIcIFEkPMumVYceOHVq+fLlCQkIUGRkpb29vNWvWTIMGDcr2SbfMkpOTtWLFCn333Xc6d+6cYmNjVbVqVT3xxBMaOnSoHn74YZvaiYyM1OLFi7Vt2zZduXJFkvTQQw+pa9euGj58uCpUqGBTO4A9sTXplYGYBQpOVFSUvvjiC23dulVXrlxRYmKiqlSporZt2+qNN95QkyZNcm2DmAUKTlRUlFatWqWdO3fq7Nmzunv3rpydnVW5cmU1b95cL774otW9fzIjboH796CSXhmKYzyePn1aX3zxhYKDg/Xnn3/Kw8ND9evXV+/evTVgwAA5Ozvb1A4AwDYkvQAAAAAAAAAAAGD3sp8PDAAAAAAAAAAAANgJkl4AAAAAAAAAAACweyS9AAAAAAAAAAAAYPdIegEAAAAAAAAAAMDukfQCAAAAAAAAAACA3SPpBQAAAAAAAAAAALtH0gsAAAAAAAAAAAB2j6QXAAAAAAAAAAAA7B5JLwAAAAAAAAAAANg9kl4AAAAAAAAAAACweyS9AAAAAAAAAAAAYPdIegEAAAB5MH36dHl5ecnLy0vTp08v7OHkqz179hj32q1bt8IeDgAAAAAAOXIu7AEAAAAAGbp166Z9+/bd17V9+/bV4sWLH/CIAAAAAACAvWCmFwAAAAAAAAAAAOweM70AAABQJDVv3lwBAQE213/sscfycTQAAAAAAKCoI+kFAACAIqlTp0764IMPCnsYWXzwwQdFclwAAAAAAJR0LG8IAAAAAAAAAAAAu0fSCwAAAAAAAAAAAHaP5Q0BAABQbD366KO6evWqJOnkyZOqVauWzp8/r2XLlunXX39VRESEJMnHx0ddu3bV4MGDVaVKlRzbnD59umbOnClJGjduXI5LHQYHB2vDhg06fvy4wsPDFRMTI1dXV5UvX161atVSkyZN1KFDBz355JNydXXNsd8jR45o/fr12rNnj65fv674+Hh5e3vr4YcfVufOnRUUFCRPT0+b35sLFy7oq6++0q5du3Tt2jW5urqqZs2aCgwM1D/+8Q/VqFHD5rbMnTt3TuvWrdPu3bt19epVmUwmlS1bVrVr19aTTz6pV199VdWqVcu1nXv37mn9+vX697//rdOnTysyMlJJSUny8PBQlSpV5Ovrq5YtWyowMFANGza8r7ECAAAAAIoXB5PJlFbYgwAAAAAkqVu3btq3b5+k3BNKtsic9Nq9e7fGjh2rhIQEq/W9vLy0aNEide3aNds2bUl6xcTE6PXXX9f27dttGue8efM0YMAAq2UxMTEaOXKkNm7cmGMbVatW1fz589WpU6dc+/v666/18ccfKz4+3mp5uXLltGTJEpUuXVrPPvusJKlNmzbaunVrtm0mJCTo/fff18qVK5WSkpJtPXd3d02ePFlvvPFGtnUOHz6sf/zjH0ZSMje3b9+WszPP8wEAAABAScdfhgAAACgRtm3bZiSoqlevrlatWsnT01OhoaE6dOiQUlNTZTKZNHDgQK1du1ZPPfXUfff1xhtvWCS8fH191bhxY5UvX15JSUm6ffu2Tp8+rStXruTYTmxsrHr06KFjx44Zr1WrVk2tW7eWp6enLl68qIMHDyolJUV//vmn+vbtq6VLl+q5557Lts1vvvlGY8aMMc5dXFzUtm1b+fj46M6dO9q7d6/u3LmjgQMHavz48Tbdb0xMjF544QUdPHjQeK1OnTpq2rSpvLy8dOfOHR06dEjXr19XXFycxo4dq7/++kvvvvtulrbCw8P1wgsv6K+//jLG17x5c9WpU0ceHh6KiYnRlStX9L//+7+Kjo62aXwAAAAAgJKBpBcAAABKhIkTJ8rR0VFTpkzR8OHD5ej4f9vbnj17VoMGDdKZM2eUlJSk4cOH69ChQ/Ly8spzP7///rsxI6p06dL65ptvsp19denSJX333XeqVKmS1fLx48cbCS8nJyd98sknGjJkiMXYL1y4oNdee00nTpxQcnKyRo4cqaZNm6pWrVpZ2rtw4YLFzLQ2bdroyy+/tFjKMCEhQZMmTdLixYv1z3/+06Z7fvfdd42El5+fn+bOnat27dpZ1ElJSdHy5cv14YcfKiEhQdOmTVO7du3UsmVLi3oLFy40El6tW7fWsmXLrC6HmJycrIMHD2rlypVycHCwaZwAAAAAgOKNpBcAAACKpJ07dyoqKsrm+h9++KHKly+fbXliYqImTZqkESNGZClr0KCBfvjhBz3++OOKjIzUjRs3tHDhQn300Ud5HveBAweM46FDh+a43GDt2rUtZl2ZCwsL0zfffGOcz5gxQ4MHD85Sr27duvrhhx/Uvn17XblyRdHR0Zo1a5YWLlyYpe6MGTOMJQ0ffvhhbdiwQR4eHhZ13NzcNH36dMXExGjlypU536yk/fv3a+3atZLSZ3f9/PPP8vb2zlLPyclJr732mkqVKqU333xTKSkpmjVrlr777juLeubv38KFC7Pd/8vZ2Vlt27ZV27Ztcx0jAAAAAKBkIOkFAACAIun48eM6fvy4zfVHjBiRY9KrVq1aVhNeGapUqaKxY8dq3LhxkqTVq1frww8/zPMsooxZSpKsJn9stWLFCqWmpkpK35vs9ddfz7aul5eXJk+erEGDBkmSvvvuO02bNk3lypUz6phMJv3000/G+eTJk7MkvMxNmTJF33//vWJiYnIcp3ly7ZNPPsn1noOCgvT555/r/Pnz2rVrl6KiolShQgWj/EG9fwAAAACAkscx9yoAAACA/evdu7ecnXN+5uvll1+Wk5OTJOn69ev6448/8tyP+VKBa9euVWxsbJ7bkKTffvvNOH7llVdyTb51797dSPolJCToyJEjFuWHDx9WQkKCJKlSpUp6+umnc2zPy8tLgYGBOdZJTk7W7t27JUlly5ZVly5dcqyfIWPpw7S0NIt9wCTL9898phsAAAAAALlhphcAAACKpHHjxlnsP/V3tWjRItc6Xl5eqlevns6ePStJOnXqlPz9/fPUzzPPPCNPT0/FxMTo5MmTatmypfr166fOnTurcePGRlItJ2lpafr999+N8//6r//K9RoXFxcFBAToP//5jyTp5MmTFomtU6dOGcfNmze32BcsOy1atMiy/KC5//mf/zFmgjk7O+v999/PtU1JFjP4rl27ZlHWq1cvI+E3adIk/frrr+rdu7c6duxokRADAAAAACAzkl4AAAAoEWrWrGlzvYyk1+3bt/PcT4UKFTRv3jwNHTpUSUlJCg8P14wZMzRjxgyVLl1aAQEBatOmjbp06aLGjRtbbePu3btKSkoyzn18fGzq+6GHHjKOIyMjLcrM78XW9nJ7z/7880/jOCoqSl999ZVN7ZozmUwW5wMGDNB//vMfbd26VZIUHBys4OBgYzyPP/642rZtq27durH8IQAAAADAAssbAgAAoETIaf+q7Ordu3fvvvp64YUXtGvXLnXv3l0uLi4W7QUHB2vatGlq3769OnTooP3792e5PvM+Wg9i7OZturu729Sep6dnjuXR0dE2tZOT5ORki3MnJyetXr1a8+bNU4MGDSzKwsPDtX79er311ltq0KCBRo4cqTt37vztMQAAAAAAigdmegEAAKBEsHVvLfN6pUuXvu/+GjdurNWrV8tkMmn//v06ePCgDh48qJCQEGMW14kTJ/Tss89q6dKl6tmzp3Ft5mRTbGxsrgmo3MZufn1cXJxN95A5+ZaZeZLtkUce0b59+2xqNzcODg4aMGCABgwYoNDQUO3bt08HDx7UgQMHdOnSJUlSUlKSVq1apb1792rnzp2qWLHiA+kbAAAAAGC/mOkFAACAEiE8PNymeuZ7TD2I5fO8vLzUtWtXTZkyRTt27NCFCxe0cOFCY+nAlJQUvfvuuxaJqHLlylnMELN17FeuXMl27OZJoatXr9rUXub9tjKrXLmycXzz5k2b2swrPz8/DRw4UIsXL9aJEyd09OhRvfnmm8beaGFhYZo5c2a+9A0AAAAAsC8kvQAAAFAiHDlyJNc6JpNJ58+fN86bNGnywMdRtmxZBQUFafPmzXJzc5OUvv/W4cOHjToODg569NFHjfNDhw7l2m5ycrKOHz9unGceu/n+YSEhIUpNTc21zdzes0cffdS4h1u3bunixYu5tvl3+fn5aerUqfrggw+M17Zv357v/QIAAAAAij6SXgAAACgRvv/+e6WkpORYZ8OGDUadqlWrql69evk2njp16ljsWXXr1i2L8vbt2xvHa9asUVpaWo7tbd26VVFRUZKkUqVKqUWLFhblLVu2NBJUN2/e1C+//JJje3fv3s01meTu7m4xzq+//jrH+g9SYGCgcZxfs8wAAAAAAPaFpBcAAABKhLCwMC1atCjb8ps3b2rWrFnGeb9+/eTg4JDnfiIjI22ql5KSohs3bhjnlSpVsigfOHCgHB3Tv66fPHlSy5cvz7Ytk8mkCRMmGOcvvPCCypUrZ1HHy8tLPXr0MM4nTJiQ495ekyZN0r1793K9j1GjRhnHX375pXbv3p3rNRnM7z+Dre+f+dKLmd87AAAAAEDJRNILAAAAJYKrq6smTpyoxYsXZ1na79y5c+rZs6cx26py5cp6880376uf8ePHKzAwUGvWrJHJZLJaJyoqSm+99Zb+/PNPSelLHrZs2dKiTp06dTRo0CDj/L333tNXX32VZewXL17U888/r8uXLxttjR071mq/Y8eONWZ7nT59Wi+99JIiIiIs6iQkJOjjjz/WN998I1dX11zvt23bturbt6+k9CUWX3rpJc2ZMyfbhFl8fLy2bNmivn37GteZa9SokUaPHq29e/dmuwRjSEiIxT0+/fTTuY4TAAAAAFD8OZhMppzXSQEAAAAKSLdu3bRv3z5JUvPmzRUQEGDzte7u7poyZYrFa48++qiuXr0qSZo+fbqxD1SNGjXUqlUreXp6KjQ0VAcPHjQSLM7OzvrXv/6lZ555xmo/06dP18yZMyVJ48aNs9hbSpKGDRumNWvWSJKcnJzk7+8vf39/eXl5KS4uTtevX9ehQ4eUmJhoXPP5559r4MCBWfqKjY1V9+7dLfbqMh97WFiY9u/fbyzJ6OzsrKVLl+q5557L9n36+uuvNWbMGOPc1dVVbdu2lY+Pj0wmk/bs2aOoqCi5urpq/PjxGj9+vCSpTZs22rp1q9U2ExIS1LdvX4slEz08PBQQEKCaNWvKzc1Nd+/eVVhYmM6cOaOEhARJUtOmTbPMDPPy8jKOy5Qpo0aNGsnHx0eenp6KjIzUH3/8oTNnzhh1KlasqD179qhatWrZ3jMAAAAAoGRwLuwBAAAAANYcP37cItmTm7Jly2ZJepnr2rWr3Nzc9P777+vatWv6/vvvs9QpV66cFixYkG3CyxalS5c2jlNSUnTmzBmLJI25MmXK6JNPPrGa8JLSE0c//fSTRo4cqU2bNklStmOvWrWq5s+fr06dOuU4vtdff10pKSmaMGGCEhISlJiYmGV/r7Jly2rJkiUqU6ZMjm1lcHNz04YNGzRjxgwtXLhQsbGxio2N1Z49e7K9xsXFJcu+Y1L6+5cxS+yvv/7SgQMHdODAAattNGrUSMuWLSPhBQAAAACQRNILAAAAJcirr76q1q1ba9myZQoODjaW9nvooYfUpUsXvfHGG6paterf6mP27Nl6/fXXtXv3bh09elRnzpxReHi47t27J2dnZ1WoUEENGjRQx44d1adPn1z3oypdurS++eYbDRs2TOvWrdPevXt1/fp1xcfHy9vbWw8//LA6d+6sfv36ydPT06YxDhkyRE899ZS+/PJL7dq1SxEREXJ1dVWNGjXUpUsXDRo0SD4+PjkmrTJzcnLSRx99pCFDhmjNmjUKDg7W2bNnFRUVpaSkJJUpU0Y+Pj5q2LCh2rVrp2eeeUYVK1bM0s7Fixe1f/9+7d27VyEhIbpw4YJu3bql+Ph4eXh4qHr16mrSpIl69Oihrl27GvueAQAAAADA8oYAAAAotsyXNzx58qRq1apVyCMCAAAAAAD5hcciAQAAAAAAAAAAYPdIegEAAAAAAAAAAMDukfQCAAAAAAAAAACA3SPpBQAAAAAAAAAAALtH0gsAAAAAAAAAAAB2j6QXAAAAAAAAAAAA7J6DyWRKK+xBAAAAAAAAAAAAAH8HM70AAAAAAAAAAABg90h6AQAAAAAAAAAAwO6R9AIAAAAAAAAAAIDdI+kFAAAAAAAAAAAAu0fSCwAAAAAAAAAAAHaPpBcAAAAAAAAAAADsHkkvAAAAAAAAAAAA2D2SXgAAAAAAAAAAALB7/w92QUae4mF/NQAAAABJRU5ErkJggg==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3055" y="2032000"/>
            <a:ext cx="5369289" cy="467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77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99760" y="2044928"/>
            <a:ext cx="6370320" cy="9348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44314226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35"/>
          <p:cNvGrpSpPr/>
          <p:nvPr/>
        </p:nvGrpSpPr>
        <p:grpSpPr>
          <a:xfrm>
            <a:off x="838925" y="239409"/>
            <a:ext cx="10042435" cy="5765151"/>
            <a:chOff x="3897085" y="1082299"/>
            <a:chExt cx="4767943" cy="4413523"/>
          </a:xfrm>
        </p:grpSpPr>
        <p:sp>
          <p:nvSpPr>
            <p:cNvPr id="5" name="모서리가 둥근 직사각형 4"/>
            <p:cNvSpPr/>
            <p:nvPr/>
          </p:nvSpPr>
          <p:spPr>
            <a:xfrm>
              <a:off x="3897085" y="1082299"/>
              <a:ext cx="4767943" cy="4413523"/>
            </a:xfrm>
            <a:prstGeom prst="roundRect">
              <a:avLst>
                <a:gd name="adj" fmla="val 11703"/>
              </a:avLst>
            </a:prstGeom>
            <a:solidFill>
              <a:schemeClr val="accent1"/>
            </a:solidFill>
            <a:ln>
              <a:noFill/>
            </a:ln>
            <a:effectLst>
              <a:outerShdw dist="508000" dir="2700000" algn="tl" rotWithShape="0">
                <a:prstClr val="black">
                  <a:alpha val="2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24000" tIns="108000" rtlCol="0" anchor="t"/>
            <a:lstStyle/>
            <a:p>
              <a:endParaRPr lang="ko-KR" altLang="en-US" sz="1600" dirty="0">
                <a:solidFill>
                  <a:prstClr val="white"/>
                </a:solidFill>
              </a:endParaRPr>
            </a:p>
          </p:txBody>
        </p:sp>
        <p:sp>
          <p:nvSpPr>
            <p:cNvPr id="20" name="오른쪽 대괄호 19"/>
            <p:cNvSpPr/>
            <p:nvPr/>
          </p:nvSpPr>
          <p:spPr>
            <a:xfrm rot="16200000">
              <a:off x="6000295" y="-697413"/>
              <a:ext cx="561521" cy="4430489"/>
            </a:xfrm>
            <a:prstGeom prst="rightBracket">
              <a:avLst>
                <a:gd name="adj" fmla="val 71929"/>
              </a:avLst>
            </a:prstGeom>
            <a:ln w="60325">
              <a:gradFill flip="none" rotWithShape="1">
                <a:gsLst>
                  <a:gs pos="32000">
                    <a:schemeClr val="accent1"/>
                  </a:gs>
                  <a:gs pos="100000">
                    <a:schemeClr val="accent1">
                      <a:lumMod val="20000"/>
                      <a:lumOff val="80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4169660" y="1757952"/>
              <a:ext cx="4222790" cy="32578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742950" lvl="0" indent="-742950" algn="ctr" latinLnBrk="0">
                <a:defRPr/>
              </a:pPr>
              <a:endParaRPr lang="en-US" altLang="ko-KR" sz="4000" kern="0" dirty="0" smtClean="0">
                <a:solidFill>
                  <a:schemeClr val="tx1"/>
                </a:solidFill>
                <a:latin typeface="a타임머신" pitchFamily="18" charset="-127"/>
                <a:ea typeface="a타임머신" pitchFamily="18" charset="-127"/>
              </a:endParaRPr>
            </a:p>
          </p:txBody>
        </p:sp>
      </p:grpSp>
      <p:sp>
        <p:nvSpPr>
          <p:cNvPr id="33" name="직사각형 32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8" name="그림 3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pic>
        <p:nvPicPr>
          <p:cNvPr id="30" name="그림 29" descr="윈도우창_메모창_메뉴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540850" y="556290"/>
            <a:ext cx="1612699" cy="48254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686560" y="528321"/>
            <a:ext cx="502920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latinLnBrk="0">
              <a:defRPr/>
            </a:pPr>
            <a:r>
              <a:rPr lang="en-US" altLang="ko-KR" sz="2000" i="1" kern="0" dirty="0" smtClean="0">
                <a:solidFill>
                  <a:prstClr val="white"/>
                </a:solidFill>
                <a:latin typeface="a로케트" pitchFamily="18" charset="-127"/>
                <a:ea typeface="a로케트" pitchFamily="18" charset="-127"/>
              </a:rPr>
              <a:t>20194111</a:t>
            </a:r>
            <a:r>
              <a:rPr lang="ko-KR" altLang="en-US" sz="2000" i="1" kern="0" smtClean="0">
                <a:solidFill>
                  <a:prstClr val="white"/>
                </a:solidFill>
                <a:latin typeface="a로케트" pitchFamily="18" charset="-127"/>
                <a:ea typeface="a로케트" pitchFamily="18" charset="-127"/>
              </a:rPr>
              <a:t>최민규</a:t>
            </a:r>
            <a:r>
              <a:rPr lang="en-US" altLang="ko-KR" sz="2000" i="1" kern="0" smtClean="0">
                <a:solidFill>
                  <a:prstClr val="white"/>
                </a:solidFill>
                <a:latin typeface="a로케트" pitchFamily="18" charset="-127"/>
                <a:ea typeface="a로케트" pitchFamily="18" charset="-127"/>
              </a:rPr>
              <a:t> </a:t>
            </a:r>
            <a:r>
              <a:rPr lang="ko-KR" altLang="en-US" sz="2800" i="1" kern="0" smtClean="0">
                <a:solidFill>
                  <a:prstClr val="white"/>
                </a:solidFill>
                <a:latin typeface="a로케트" pitchFamily="18" charset="-127"/>
                <a:ea typeface="a로케트" pitchFamily="18" charset="-127"/>
              </a:rPr>
              <a:t> 강화학습</a:t>
            </a:r>
            <a:endParaRPr lang="en-US" altLang="ko-KR" sz="2800" i="1" kern="0" smtClean="0">
              <a:solidFill>
                <a:prstClr val="white"/>
              </a:solidFill>
              <a:latin typeface="a로케트" pitchFamily="18" charset="-127"/>
              <a:ea typeface="a로케트" pitchFamily="18" charset="-127"/>
            </a:endParaRPr>
          </a:p>
          <a:p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473200" y="1270000"/>
            <a:ext cx="8747760" cy="1323439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chemeClr val="tx1"/>
            </a:solidFill>
          </a:ln>
          <a:effectLst/>
        </p:spPr>
        <p:txBody>
          <a:bodyPr wrap="square" rtlCol="0">
            <a:spAutoFit/>
          </a:bodyPr>
          <a:lstStyle/>
          <a:p>
            <a:r>
              <a:rPr lang="en-US" altLang="ko-KR" sz="1600" b="1" smtClean="0">
                <a:latin typeface="a시월구일1" pitchFamily="18" charset="-127"/>
                <a:ea typeface="a시월구일1" pitchFamily="18" charset="-127"/>
              </a:rPr>
              <a:t>*</a:t>
            </a:r>
            <a:r>
              <a:rPr lang="ko-KR" altLang="en-US" sz="1600" b="1" smtClean="0">
                <a:latin typeface="a시월구일1" pitchFamily="18" charset="-127"/>
                <a:ea typeface="a시월구일1" pitchFamily="18" charset="-127"/>
              </a:rPr>
              <a:t>과제 </a:t>
            </a:r>
            <a:r>
              <a:rPr lang="en-US" altLang="ko-KR" sz="1600" b="1" smtClean="0">
                <a:latin typeface="a시월구일1" pitchFamily="18" charset="-127"/>
                <a:ea typeface="a시월구일1" pitchFamily="18" charset="-127"/>
              </a:rPr>
              <a:t>6-3</a:t>
            </a:r>
          </a:p>
          <a:p>
            <a:r>
              <a:rPr lang="en-US" altLang="ko-KR" sz="1600" smtClean="0"/>
              <a:t>-</a:t>
            </a:r>
            <a:r>
              <a:rPr lang="ko-KR" altLang="en-US" sz="1600" smtClean="0"/>
              <a:t> 앞의 프로즌</a:t>
            </a:r>
            <a:r>
              <a:rPr lang="ko-KR" altLang="en-US" sz="1600" smtClean="0"/>
              <a:t> </a:t>
            </a:r>
            <a:r>
              <a:rPr lang="ko-KR" altLang="en-US" sz="1600" smtClean="0"/>
              <a:t>레이크 예의</a:t>
            </a:r>
            <a:r>
              <a:rPr lang="ko-KR" altLang="en-US" sz="1600" smtClean="0"/>
              <a:t> </a:t>
            </a:r>
            <a:r>
              <a:rPr lang="en-US" altLang="ko-KR" sz="1600" smtClean="0"/>
              <a:t>Q-</a:t>
            </a:r>
            <a:r>
              <a:rPr lang="ko-KR" altLang="en-US" sz="1600" smtClean="0"/>
              <a:t>학습 코드 실행 분석</a:t>
            </a:r>
            <a:endParaRPr lang="en-US" altLang="ko-KR" sz="1600" smtClean="0"/>
          </a:p>
          <a:p>
            <a:endParaRPr lang="en-US" altLang="ko-KR" sz="1600" smtClean="0"/>
          </a:p>
          <a:p>
            <a:r>
              <a:rPr lang="en-US" altLang="ko-KR" sz="1600" b="1" smtClean="0">
                <a:latin typeface="a시월구일1" pitchFamily="18" charset="-127"/>
                <a:ea typeface="a시월구일1" pitchFamily="18" charset="-127"/>
              </a:rPr>
              <a:t>*</a:t>
            </a:r>
            <a:r>
              <a:rPr lang="ko-KR" altLang="en-US" sz="1600" b="1" smtClean="0">
                <a:latin typeface="a시월구일1" pitchFamily="18" charset="-127"/>
                <a:ea typeface="a시월구일1" pitchFamily="18" charset="-127"/>
              </a:rPr>
              <a:t>과제 </a:t>
            </a:r>
            <a:r>
              <a:rPr lang="en-US" altLang="ko-KR" sz="1600" b="1" smtClean="0">
                <a:latin typeface="a시월구일1" pitchFamily="18" charset="-127"/>
                <a:ea typeface="a시월구일1" pitchFamily="18" charset="-127"/>
              </a:rPr>
              <a:t>6-4</a:t>
            </a:r>
            <a:endParaRPr lang="en-US" altLang="ko-KR" sz="1600" smtClean="0"/>
          </a:p>
          <a:p>
            <a:r>
              <a:rPr lang="en-US" altLang="ko-KR" sz="1600" smtClean="0"/>
              <a:t>-</a:t>
            </a:r>
            <a:r>
              <a:rPr lang="ko-KR" altLang="en-US" sz="1600" smtClean="0"/>
              <a:t> </a:t>
            </a:r>
            <a:r>
              <a:rPr lang="en-US" altLang="ko-KR" sz="1600" smtClean="0"/>
              <a:t>Open AI Gym</a:t>
            </a:r>
            <a:r>
              <a:rPr lang="ko-KR" altLang="en-US" sz="1600" smtClean="0"/>
              <a:t>의 절벽 걷기</a:t>
            </a:r>
            <a:r>
              <a:rPr lang="en-US" altLang="ko-KR" sz="1600" smtClean="0"/>
              <a:t>(Cliff Walking) </a:t>
            </a:r>
            <a:r>
              <a:rPr lang="ko-KR" altLang="en-US" sz="1600" smtClean="0"/>
              <a:t>환경에 대해 살사와 </a:t>
            </a:r>
            <a:r>
              <a:rPr lang="en-US" altLang="ko-KR" sz="1600" smtClean="0"/>
              <a:t>Q-</a:t>
            </a:r>
            <a:r>
              <a:rPr lang="ko-KR" altLang="en-US" sz="1600" smtClean="0"/>
              <a:t>학습 수행하고 분석</a:t>
            </a:r>
            <a:endParaRPr lang="en-US" altLang="ko-KR" sz="1600" smtClean="0"/>
          </a:p>
        </p:txBody>
      </p:sp>
      <p:sp>
        <p:nvSpPr>
          <p:cNvPr id="13" name="TextBox 12"/>
          <p:cNvSpPr txBox="1"/>
          <p:nvPr/>
        </p:nvSpPr>
        <p:spPr>
          <a:xfrm>
            <a:off x="9999018" y="6413043"/>
            <a:ext cx="2044594" cy="313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100" smtClean="0">
                <a:solidFill>
                  <a:prstClr val="white"/>
                </a:solidFill>
                <a:cs typeface="Aharoni" panose="02010803020104030203" pitchFamily="2" charset="-79"/>
              </a:rPr>
              <a:t>강화학습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709279109"/>
      </p:ext>
    </p:extLst>
  </p:cSld>
  <p:clrMapOvr>
    <a:masterClrMapping/>
  </p:clrMapOvr>
  <p:transition>
    <p:pull dir="r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양쪽 모서리가 둥근 사각형 20"/>
          <p:cNvSpPr/>
          <p:nvPr/>
        </p:nvSpPr>
        <p:spPr>
          <a:xfrm>
            <a:off x="9447399" y="1082299"/>
            <a:ext cx="2609677" cy="5775701"/>
          </a:xfrm>
          <a:prstGeom prst="round2SameRect">
            <a:avLst>
              <a:gd name="adj1" fmla="val 19257"/>
              <a:gd name="adj2" fmla="val 0"/>
            </a:avLst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양쪽 모서리가 둥근 사각형 4"/>
          <p:cNvSpPr/>
          <p:nvPr/>
        </p:nvSpPr>
        <p:spPr>
          <a:xfrm>
            <a:off x="525417" y="319314"/>
            <a:ext cx="11161486" cy="6538686"/>
          </a:xfrm>
          <a:prstGeom prst="round2SameRect">
            <a:avLst>
              <a:gd name="adj1" fmla="val 9802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24000" tIns="108000" rtlCol="0" anchor="t"/>
          <a:lstStyle/>
          <a:p>
            <a:pPr lvl="0" latinLnBrk="0">
              <a:defRPr/>
            </a:pPr>
            <a:endParaRPr lang="en-US" altLang="ko-KR" sz="2800" i="1" kern="0" dirty="0">
              <a:solidFill>
                <a:prstClr val="white"/>
              </a:solidFill>
              <a:latin typeface="a로케트" pitchFamily="18" charset="-127"/>
              <a:ea typeface="a로케트" pitchFamily="18" charset="-127"/>
            </a:endParaRPr>
          </a:p>
          <a:p>
            <a:endParaRPr lang="ko-KR" altLang="en-US" sz="1600" dirty="0"/>
          </a:p>
        </p:txBody>
      </p:sp>
      <p:sp>
        <p:nvSpPr>
          <p:cNvPr id="6" name="직사각형 5"/>
          <p:cNvSpPr/>
          <p:nvPr/>
        </p:nvSpPr>
        <p:spPr>
          <a:xfrm>
            <a:off x="950685" y="1248229"/>
            <a:ext cx="10290629" cy="5609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5"/>
          <p:cNvGrpSpPr/>
          <p:nvPr/>
        </p:nvGrpSpPr>
        <p:grpSpPr>
          <a:xfrm>
            <a:off x="9243004" y="677848"/>
            <a:ext cx="1503554" cy="408789"/>
            <a:chOff x="9128703" y="537029"/>
            <a:chExt cx="1815068" cy="493485"/>
          </a:xfrm>
        </p:grpSpPr>
        <p:sp>
          <p:nvSpPr>
            <p:cNvPr id="7" name="모서리가 둥근 직사각형 6"/>
            <p:cNvSpPr/>
            <p:nvPr/>
          </p:nvSpPr>
          <p:spPr>
            <a:xfrm>
              <a:off x="10450286" y="537029"/>
              <a:ext cx="493485" cy="493485"/>
            </a:xfrm>
            <a:prstGeom prst="roundRect">
              <a:avLst/>
            </a:prstGeom>
            <a:solidFill>
              <a:srgbClr val="E27D45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모서리가 둥근 직사각형 7"/>
            <p:cNvSpPr/>
            <p:nvPr/>
          </p:nvSpPr>
          <p:spPr>
            <a:xfrm rot="2700000">
              <a:off x="10648042" y="585560"/>
              <a:ext cx="97972" cy="396421"/>
            </a:xfrm>
            <a:prstGeom prst="roundRect">
              <a:avLst>
                <a:gd name="adj" fmla="val 50000"/>
              </a:avLst>
            </a:prstGeom>
            <a:solidFill>
              <a:srgbClr val="FFE1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모서리가 둥근 직사각형 8"/>
            <p:cNvSpPr/>
            <p:nvPr/>
          </p:nvSpPr>
          <p:spPr>
            <a:xfrm rot="18900000">
              <a:off x="10642315" y="585559"/>
              <a:ext cx="97972" cy="396421"/>
            </a:xfrm>
            <a:prstGeom prst="roundRect">
              <a:avLst>
                <a:gd name="adj" fmla="val 50000"/>
              </a:avLst>
            </a:prstGeom>
            <a:solidFill>
              <a:srgbClr val="FFE1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9787929" y="537029"/>
              <a:ext cx="493485" cy="493485"/>
            </a:xfrm>
            <a:prstGeom prst="roundRect">
              <a:avLst/>
            </a:prstGeom>
            <a:solidFill>
              <a:srgbClr val="00B0F0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9871793" y="711835"/>
              <a:ext cx="325756" cy="211804"/>
            </a:xfrm>
            <a:prstGeom prst="roundRect">
              <a:avLst>
                <a:gd name="adj" fmla="val 0"/>
              </a:avLst>
            </a:prstGeom>
            <a:solidFill>
              <a:srgbClr val="00B0F0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9871793" y="639885"/>
              <a:ext cx="325756" cy="72987"/>
            </a:xfrm>
            <a:prstGeom prst="roundRect">
              <a:avLst>
                <a:gd name="adj" fmla="val 0"/>
              </a:avLst>
            </a:prstGeom>
            <a:solidFill>
              <a:srgbClr val="FFE1BB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9128703" y="537029"/>
              <a:ext cx="493485" cy="493485"/>
            </a:xfrm>
            <a:prstGeom prst="roundRect">
              <a:avLst/>
            </a:prstGeom>
            <a:solidFill>
              <a:srgbClr val="00B0F0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모서리가 둥근 직사각형 14"/>
            <p:cNvSpPr/>
            <p:nvPr/>
          </p:nvSpPr>
          <p:spPr>
            <a:xfrm>
              <a:off x="9212567" y="849435"/>
              <a:ext cx="325756" cy="72987"/>
            </a:xfrm>
            <a:prstGeom prst="roundRect">
              <a:avLst>
                <a:gd name="adj" fmla="val 0"/>
              </a:avLst>
            </a:prstGeom>
            <a:solidFill>
              <a:srgbClr val="FFE1BB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오른쪽 대괄호 19"/>
          <p:cNvSpPr/>
          <p:nvPr/>
        </p:nvSpPr>
        <p:spPr>
          <a:xfrm rot="16200000">
            <a:off x="5815238" y="-4570912"/>
            <a:ext cx="561521" cy="10648951"/>
          </a:xfrm>
          <a:prstGeom prst="rightBracket">
            <a:avLst>
              <a:gd name="adj" fmla="val 93981"/>
            </a:avLst>
          </a:prstGeom>
          <a:ln w="60325">
            <a:gradFill flip="none" rotWithShape="1">
              <a:gsLst>
                <a:gs pos="32000">
                  <a:schemeClr val="accent1"/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1132461" y="1403482"/>
            <a:ext cx="9927425" cy="551543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a시월구일2" pitchFamily="18" charset="-127"/>
                <a:ea typeface="a시월구일2" pitchFamily="18" charset="-127"/>
              </a:rPr>
              <a:t>SUB TITLE :// 6-4: </a:t>
            </a:r>
            <a:r>
              <a:rPr lang="en-US" altLang="ko-KR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a시월구일2" pitchFamily="18" charset="-127"/>
                <a:ea typeface="a시월구일2" pitchFamily="18" charset="-127"/>
              </a:rPr>
              <a:t>Cliff-Walking </a:t>
            </a:r>
            <a:r>
              <a:rPr lang="ko-KR" altLang="en-US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a시월구일2" pitchFamily="18" charset="-127"/>
                <a:ea typeface="a시월구일2" pitchFamily="18" charset="-127"/>
              </a:rPr>
              <a:t>환경 </a:t>
            </a:r>
            <a:r>
              <a:rPr lang="en-US" altLang="ko-KR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a시월구일2" pitchFamily="18" charset="-127"/>
                <a:ea typeface="a시월구일2" pitchFamily="18" charset="-127"/>
              </a:rPr>
              <a:t>– Q-</a:t>
            </a:r>
            <a:r>
              <a:rPr lang="ko-KR" altLang="en-US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a시월구일2" pitchFamily="18" charset="-127"/>
                <a:ea typeface="a시월구일2" pitchFamily="18" charset="-127"/>
              </a:rPr>
              <a:t>학습</a:t>
            </a:r>
            <a:r>
              <a:rPr lang="en-US" altLang="ko-KR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a시월구일2" pitchFamily="18" charset="-127"/>
                <a:ea typeface="a시월구일2" pitchFamily="18" charset="-127"/>
              </a:rPr>
              <a:t> </a:t>
            </a:r>
            <a:r>
              <a:rPr lang="ko-KR" altLang="en-US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a시월구일2" pitchFamily="18" charset="-127"/>
                <a:ea typeface="a시월구일2" pitchFamily="18" charset="-127"/>
              </a:rPr>
              <a:t>환경 실행결과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a시월구일2" pitchFamily="18" charset="-127"/>
              <a:ea typeface="a시월구일2" pitchFamily="18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686560" y="528321"/>
            <a:ext cx="502920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latinLnBrk="0">
              <a:defRPr/>
            </a:pPr>
            <a:r>
              <a:rPr lang="en-US" altLang="ko-KR" sz="2000" i="1" kern="0" dirty="0" smtClean="0">
                <a:solidFill>
                  <a:prstClr val="white"/>
                </a:solidFill>
                <a:latin typeface="a로케트" pitchFamily="18" charset="-127"/>
                <a:ea typeface="a로케트" pitchFamily="18" charset="-127"/>
              </a:rPr>
              <a:t>20194111</a:t>
            </a:r>
            <a:r>
              <a:rPr lang="ko-KR" altLang="en-US" sz="2000" i="1" kern="0" smtClean="0">
                <a:solidFill>
                  <a:prstClr val="white"/>
                </a:solidFill>
                <a:latin typeface="a로케트" pitchFamily="18" charset="-127"/>
                <a:ea typeface="a로케트" pitchFamily="18" charset="-127"/>
              </a:rPr>
              <a:t>최민규</a:t>
            </a:r>
            <a:r>
              <a:rPr lang="en-US" altLang="ko-KR" sz="2000" i="1" kern="0" smtClean="0">
                <a:solidFill>
                  <a:prstClr val="white"/>
                </a:solidFill>
                <a:latin typeface="a로케트" pitchFamily="18" charset="-127"/>
                <a:ea typeface="a로케트" pitchFamily="18" charset="-127"/>
              </a:rPr>
              <a:t> </a:t>
            </a:r>
            <a:r>
              <a:rPr lang="ko-KR" altLang="en-US" sz="2800" i="1" kern="0" smtClean="0">
                <a:solidFill>
                  <a:prstClr val="white"/>
                </a:solidFill>
                <a:latin typeface="a로케트" pitchFamily="18" charset="-127"/>
                <a:ea typeface="a로케트" pitchFamily="18" charset="-127"/>
              </a:rPr>
              <a:t> 강화학습</a:t>
            </a:r>
            <a:endParaRPr lang="en-US" altLang="ko-KR" sz="2800" i="1" kern="0" smtClean="0">
              <a:solidFill>
                <a:prstClr val="white"/>
              </a:solidFill>
              <a:latin typeface="a로케트" pitchFamily="18" charset="-127"/>
              <a:ea typeface="a로케트" pitchFamily="18" charset="-127"/>
            </a:endParaRPr>
          </a:p>
          <a:p>
            <a:endParaRPr lang="ko-KR" altLang="en-US" dirty="0"/>
          </a:p>
        </p:txBody>
      </p:sp>
      <p:sp>
        <p:nvSpPr>
          <p:cNvPr id="4100" name="AutoShape 4" descr="data:image/png;base64,iVBORw0KGgoAAAANSUhEUgAABr0AAAMJCAYAAAC+0f2NAAAAOXRFWHRTb2Z0d2FyZQBNYXRwbG90bGliIHZlcnNpb24zLjcuMSwgaHR0cHM6Ly9tYXRwbG90bGliLm9yZy/bCgiHAAAACXBIWXMAAA9hAAAPYQGoP6dpAAEAAElEQVR4nOzdd1QU19sH8O8uvXeQJogIKiCIolgQFXuvqNFYYywxJsb8YkxijNGoiaaYxBJ7N/Zu7AVRsFNEBUGQovReFtjy/rEv4w7b6erzOYdzdmbuzNxdZmZ35rn3uZz8/HwRCCGEEEIIIYQQQgghhBBCCHmLcRu7AoQQQgghhBBCCCGEEEIIIYTUFgW9CCGEEEIIIYQQQgghhBBCyFuPgl6EEEIIIYQQQgghhBBCCCHkrUdBL0IIIYQQQgghhBBCCCGEEPLWo6AXIYQQQgghhBBCCCGEEEIIeetR0IsQQgghhBBCCCGEEEIIIYS89SjoRQghhBBCCCGEEEIIIYQQQt56FPQihBBCCCGEEEIIIYQQQgghbz0KehFCCCGEEEIIIYQQQgghhJC3HgW9CCE1UlZWhlu3bmH37t1Yt24d1qxZgw0bNuDkyZN48eJFY1ePvEW8vLxgamoKU1NTzJkzp7GrQxrRzZs3mWPB1NQUN2/ebOwqkffEy5cvWcfevn37GrtKRE1z5sxh/n9eXl6NXZ1aW7VqFeuYJISQxjJ48GDmWjR48ODGrg4hhBBCiFKajV0BQsjb5dKlS9i6dSuuXbuGiooKueUcHR0xbtw4zJo1C1ZWVg1Wv1WrVuHnn39mptevX4+JEyc22P4JIYQQQgghhBBCCCGENA4KehFCVJKYmIh58+bh1q1bKpVPSUnB2rVrsXHjRnz33XeYPXs2OBxOPdeSENLYoqKicPbsWWa6qvcFqRsbNmxAQUEBAHEvySFDhjRyjZqO/Px8bNy4kZkePHgw2rVr14g1Iu+7M2fOIDo6GgBgYmKCuXPnNnKNCHmDjk9CCCGEEPKuoqAXIUSpGzduYPLkycyD1ipmZmYICAiAnZ0dDA0NkZ6ejtjYWNy/fx8ikQgAUFJSgsWLFyM8PBxbtmyBtrZ2Y7wFQkgDiY6OZvW2/OCDDyjoVYc2btyIlJQUAMCECRMo6CWhoKCAdew1b96cgl6kUZ09exYHDhwAIO4BT0EF0pTQ8UkIIYQQQt5VFPQihCgUHh6O8ePHo6ysjJnn4OCAn376CYMGDYKWlpbUOikpKfj111+xa9cuJvh18uRJVFZWYt++fdTji7BUtTImJCAgAPn5+Y1dDUIIaXSLFy/G4sWLG7sahBBCCCGEEPLW4TZ2BQghTVd+fj4++ugjVsCrd+/eCAsLw/Dhw2UGvABxa9E//vgDhw4dgo6ODjP/3LlzWL9+fb3XmxBCCCGEEEIIIYQQQsj7h4JehBC5vvzyS6SmpjLTnTp1wt69e2FkZKTS+n379sWOHTtYPbuWL1+OmJiYOq8rIYQQQgghhBBCCCGEkPcbBb0IITI9efIER44cYaZ1dHSwadMm6Ovrq7WdQYMG4cMPP2Smy8vLWWOuEEIIIYQQQgghhBBCCCF1gcb0IoTItHHjRtb03Llz4eLiUqNtLVu2DEePHkVJSQkA8cDZycnJaN68ea3r2ZieP3+OqKgoZGdno6SkBObm5nB0dIS/vz8MDAxqvN2kpCTExsYiOTkZRUVF0NTUhKmpKZydndGxY0e1A4+K8Pl83LlzB8nJycjIyICGhgYCAgLg4+Oj0vpxcXGIjo5GWloaNDQ00KxZM3Tr1g3NmjWrszqqKisrC+Hh4UhLS0N5eTksLCzQsWNHtG7dusbbFAqFuHv3LuLi4pCdnQ1zc3M4ODigW7du0NPTq8Paq68+jr/i4mJERkbi+fPnKCgoQEVFBfT09GBhYQEnJyd4eHjAxMSkjt9J3ROJRLh//z7i4+ORnp4ObW1ttGnTBt27d4e2trbc9UpLSxEWFoa4uDiUlpbC3Nwc7du3V/l8kFWP+Ph4xMbGIi0tDcXFxdDW1oapqSnc3NzQvn17hfVpCCKRCNHR0Xj27Bmys7OZc8fZ2Rn+/v41rl9+fj4iIiKQkJCAwsJCCAQC6OnpwdraGs7OzvDw8KjTa1l9KywsxK1bt5CWloaioiJYWFigXbt28Pb2rrNxKqOjoxEXF4f09HRUVFSgdevWGDhwoNzylZWVuHPnDhITE5GTkwNNTU1YWVnB09MTHh4edVKn+pSZmYlbt27h1atXEAqFsLOzg6enJ9zd3etlf5GRkXj27Blev34NHR0d2NvbIyAgAGZmZvWyv6aivLwct27dQkpKCrKzs2FiYoIOHTqgffv2CtfLzMxEWFgYkpOTwefzYWNjg+7du9f6t1tFRQXu3r2Lly9fIicnBxwOB5aWlvDw8ICXl9c7Me7ru/JdWhvqXs8ayvtw/AENey/RVKSkpODhw4fIzMxEYWEhTE1NYWtri65du8LU1LRG2+TxeMxvpPz8fPB4POjq6sLMzAzNmzdH27ZtYWlpWbdvhBBCCCF1goJehBApZWVlOHz4MDPN4XAwZcqUGm/PzMwMw4YNw4EDBwAAAoEA+/bteysHaC8rK8PmzZuxbds2JCcnyyyjra2NwYMH45tvvkGrVq2UbrOyshLXrl3DiRMncP36dbx69UpuWU1NTQwZMgQLFy6El5eXSnX28vJCSkoKAGDChAnYuHEjeDweVq9ejb179yI7O5tVfvbs2cxD/lWrVrF65uXn5wMAQkNDsWzZMty7d0/mPgcOHIiVK1eiRYsWNaqfLDdv3sTQoUOZ6dOnTyMgIAApKSn45ptvcP78eVRWVkqt5+HhgZUrVyIwMFBpXaoIhUJs2bIFv/32GzIyMqSWGxsbY/z48Vi6dCkMDAwwZ84c5vh2dHREdHS0yvtSR30cfwDw4sUL/PTTTzh79ix4PJ7cchwOB23atMHIkSPxv//9j7VM3gMFb29vudur+h9Wkfc/lkXWZy4UCrF9+3asX78eiYmJUutYWVlh6dKlmDRpEmt+aWkpfvnlF2zduhXFxcVS67Vp0wa//fYbunTpIve9SG7r4sWLOHnyJEJCQpCTkyO3rJ6eHsaOHYsvvvgCzs7OcstVPw+rHDhwgPkMquvWrRvOnj0rd5v5+flYt24d9u/fL/MYBwB9fX0EBwfjq6++gp2dndxtSYqIiMCqVatw5coV8Pl8ueU0NDTg4+ODiRMnYvr06SptW57Bgwfj1q1bUvM/+eQTfPLJJzLXWbRokUrfQXl5eViyZAmOHTuG0tJSqeVOTk5YtmwZRowYoXRb8q4Tu3fvxt9//424uDhWeU9PT5kPiV+/fo3Vq1fj2LFjKCoqkrkve3t7zJ49Gx9//DFrbE15JM9fVT8bgP3ZKzvmqiQkJGDx4sW4fPkyhEKh1HJfX198//336NmzJ16+fMm6hqxfvx4TJ05UqW5VTp48iZ9//hlPnjyRWsblcjFu3DgsW7YM1tbWam1XnurXsSopKSkKH7xWfb9Wkff9K4us79GioiKsXr0a+/btk7muh4cHfv/9d3Tq1Ik1Pzk5Gd9//z1Onz4NgUAgtV7//v3x66+/wsHBQW59ZElISMDq1atx7tw5phFUddbW1pg7dy4+/vjjOnsoLxAI4OXlxfy28vHxwfXr19Xaxvnz5zF+/Hhm+vfff8e0adOkytXFd2l9q6vjs7bXM1V/+1VX099b7/rxV9/3Eqrat28f63s3MjISTk5OSter6bWez+dj37592LhxI549eyazjIaGBnr27Ilvv/0Wvr6+KrwLICMjA6tXr8bRo0dRWFiosGzLli2Z3926uroqbZ8QQggh9Y/SGxJCpDx48IB1s96pUyeFD2RVERwczJq+fft2rbbXGCIiIuDn54elS5fKDTgA4lakx48fR7du3bB//36l271w4QKCg4Oxf/9+hTepgPjm7sSJE+jduze2b9+u9nsAxA+0evXqhT/++EMq4KWKP/74A8OHD5cb8AKA//77D3369Km34E+Va9euISAgAKdPn5YZ8AKAmJgYjBo1Sm5woLrS0lKMGjUKixYtkhsMKCwsxObNmxEUFMQa964+1dfxd+bMGXTp0gVHjx5V+JAOEPcKevLkCdauXat2/etbZWUlpkyZgi+//FJmwAsQ9wacN28eVq9ezcxLT09Hnz598Mcff8gMeAHA06dPMXz4cFy6dElpPXbu3ImpU6fi+PHjCgNegDiIuXv3bnTv3h1nzpxRuu26cuXKFfj4+OD333+Xe4wD4nNh586d8Pf3x5UrV5Rud+vWrejduzcuXLigMOAFiB8EPnjwQOUHnY0hMjISAQEB2Lt3r8yAFyB+UDd16tQanRMVFRX48MMPMX/+fKkHxPKcPXsWHTt2xK5du+QGvAAgLS0NS5YsQffu3ZGUlKR23erLuXPn0K1bN1y8eFFmwAsAHj58iFGjRuHPP/+s1b5EIhG++uorTJkyRWbACxA3cDhw4AD69+/PPIB/F7x69QpBQUFYv3693GBZTEwMhg4dyjq3b9++jYCAAJw4cUJmwAsQ/2YZMGAAXr58qXJ9fvvtN3Tu3BmHDx+WG3AAxL3LfvjhB/Ts2bPOjlsNDQ1WwCAiIkLu8SDPvn37mNd6enoYNWqUVJl35bu0pmpyPWso78Px19D3Ek1BUlISevTogc8++0xuwAsQ/964cuUKgoKC8Ouvvyrd7t27d9G5c2fs2LFDacALEAdU//zzTxQUFKhVf0IIIYTUL+rpRQiRcufOHda0n59frbfZoUMHcDgciEQiAOKHWnw+H5qab8dl6MaNG/jggw9YN8sWFhbo0qULWrRoAT09PeTk5CA8PBwxMTEAxA8A5s6dC6FQKNWzRB5dXV14enqiVatWsLKygr6+Png8HlJSUnDnzh0mwFJZWYkvvvgCVlZWMlvsylNeXo4PP/wQT58+BQC4uLige/fusLa2RmFhIWJiYsDlym8PsXfvXvzwww8AABMTEwQGBqJFixbQ1NREbGwsrly5grKyMgBATk4OZsyYgZCQkHpp+fjkyRMsX74cxcXF0NLSQteuXeHh4QEDAwOkpaXh0qVLyMrKAiC+4V2wYAE6dOgANzc3udsUiUSYNGmSVCvctm3bolu3bjA1NUVOTg5CQkIQHx+PZ8+eYfr06bUOCitTX8dfXFwcZsyYgfLycmZes2bN0KVLFzRv3hx6enooKytDVlYWnj59isePH8sNLmpoaAAQf4aSD7Or5stSl2mEFi1ahNOnTwMAHBwc0KtXL9jY2KCkpAQ3b97E48ePmbKrV69G165d0bFjR4wePZp5ANWuXTt07twZZmZmyMzMxKVLl5CWlgZA/HnOmjUL9+7dg4WFhUp1MjIygqenJ1xdXWFubg49PT2UlpYiMTERYWFhTNC5uLgY06ZNw/nz59GhQwep7XC5XOZzlHwQzeFw5J6v8j73Q4cOYe7cuayglJ2dHbp06QIHBwdoa2sjIyMDoaGhePHiBQBxkDc4OBhHjx5Fz549ZW43JCQEX375JWuek5MTOnfuDHt7e+jo6KCkpAQZGRmIiYnB06dP5QY91KWhoSHz8+FyuXKPMUXXOUAcDF2xYgVev34NLpcLPz8/tG/fHsbGxsjMzMSVK1dYQZKffvoJnTp1Qo8ePVSu9+LFi5lj1tzcHL169ULz5s0hEAjw4sULZGZmssqfPHkS06dPZ71HY2NjBAUFoUWLFqioqEBMTAxCQkKYMs+fP0e/fv1w6dIllVrb16eQkBBMnToVFRUVzDxDQ0P07t0bLVu2hEAgQFxcHK5fvw4ej4fvv/++Vt8dq1atwubNmwGIe3D07NkTjo6O4PP5ePLkCa5du8acB4mJiZg7dy5OnTpV6+sSh8NhjkehUMj87gEUXw/rSkVFBYKDg5nAg7e3Nzp37gwTExPmulb1ULy8vBwfffQRHjx4gKysLIwbNw5FRUXQ0tJCt27d4OHhAT09PSQmJuLChQtMw4DU1FR88sknKgXrv/jiC6kH623btkWHDh1gbW0NkUiEly9f4vr160xDgbi4OPTv3x83btyok3TJH3zwAX777Tdmev/+/VixYoVK6+bm5uLChQvM9NChQ6VSE9bld2l9q6/jU93rWUN5H46/6ur7XqIpiImJwfDhw1mN94yMjNClSxe0atUKBgYGyM/Px8OHD3H//n0A4t+ny5cvR3l5Ob755huZ283JycH48eNZjQVMTU3RrVs3tGjRAoaGhuDxeMjNzUVsbCyioqKY+x5CCCGENC1vx9NmQkiDknw4DChOT6YqY2NjtGjRgnmIWlJSgoSEhHobu6MuvXr1CtOnT2cCDsbGxli+fDkmTJggc7ybGzdu4JNPPmFuKv/3v/+hc+fOclPN6enpYdy4cRg/fjy6dOki9yGfSCTC+fPnsXDhQuaB1WeffYagoCCV07CcPHkSAoEApqamWLduHYYPHy5VRvKBZHVffPEFAGDevHn4+uuvYWhoyFqekpKC8ePHM4GXuLg4HDp0CJMnT1apfupYsmQJKioqEBQUhN9//11qnJGSkhIsWLAAhw4dAiDOy7927VrmIagsmzdvxtWrV5lpc3NzbNiwAQMGDJAqe+TIEXz++ee4e/cuIiMj6+hdSavP42/dunXMQzoul4uff/4Z06dPl/vgq7CwEBcvXsSePXukllU9LKqe2ubhw4f1/rA9PT0d27dvh7a2Nn7++WdMmTJFKqixefNmfPXVV8z0ypUr0a5dO8TExMDe3h6bNm2SSqXI4/Ewf/585hjKzc3Fxo0b8d1338mti7GxMWbMmIGxY8eiY8eOcgP7AoEAhw4dwqJFi1BYWIjKykp88sknCAsLk3rovmjRIixatAgAOyXU+PHj1eopFR0djfnz5zMP+m1tbbF69WoMHTpU6vMSiUQ4efIkPv/8c+Tn50MgEGDmzJkIDw+XGfRbs2YN81pfXx8bNmxQmPIvOzsbZ8+exbVr11SuvzynTp0CIJ0e6a+//lI7FV6Vn3/+GRUVFWjfvj3Wr1+Ptm3bspZXVlZi+fLlTG8kkUiElStXqhz0evXqFbZt2wYOh4Ovv/4an3/+uVQaQslrcUpKCj799FNWwGvKlClYsWIFjIyMWOslJCRg1qxZzIO+zMxMzJo1C2fPnm2QoIssxcXF+OSTT1jvafTo0Vi7dq3UmFoZGRmYP38+Lly4gCVLltRof+np6VizZg00NDSwdOlSzJ49W+p6GRMTg3HjxjHXyps3b+LGjRtyA7uq6t69O3M9bKjUt5JOnTqFyspK2Nvb459//kH37t1Zy6tf1/Ly8vDXX3/hypUrKCoqQteuXbFhwwapxhyvX7/GmDFjmO/30NBQXL9+XeHntWPHDlbAoWPHjlizZo3M8cTKysqwbt06/PLLLxAKhcjIyMDMmTOZQEptuLq6wt/fH+Hh4QDEwf8ffvhBpYZXhw4dYh23sq4pdfldWt/q4/hU93rWUN6X4w9o2HuJxlZUVIQpU6YwAS9dXV0sWrQIM2fOlLovAcS9tufMmcM0cFq7di0CAgJkps/eunUrcnNzmekvv/wSX375pdzPs6ysDNevX8f27duVNqYhhBBCSMOib2ZCiJTqKbns7e3rZLvVx4SRvKloyv73v/8xn4mpqSn+++8/TJkyRWbAAQACAwNx7tw5ZmDjsrIyhSlsgoKC8M8//6BXr14KW7VzOBwMHDgQ586dYx5y5ubm4uDBgyq/F4FAAG1tbZw4cUJmwAuA3PcFiB9aLFmyBCtWrJB5Y+no6Ih9+/axHnb8+++/KtdPHRUVFejbty8OHjwoFfACAAMDA6xfvx6tW7dm5p06dUpumrKysjKsWrWKmdbW1saxY8dkBrwAYMyYMdi3bx+4XC6rdXddq8/j78aNG8zriRMnYubMmQofihsbG2PMmDE4efJkTd9OvahqMb99+3ZMmzZN5oOHjz/+GGPGjGGmw8PDsXXrVpiYmODs2bMyH37o6urir7/+Yh1fys63SZMm4ddff4W/v7/CB1oaGhqYMGECjhw5wnzmz549YwVd69onn3zCpN1ydHTE5cuXMXz4cJmfF4fDwYgRI3DixAno6ekBEKeH3LRpk1TZyspKVsraBQsWKB3jytLSElOmTMHOnTtr/obqUUVFBby8vHDmzBmpgBcAaGlp4ccff0SvXr2YeeHh4SqnxKoKXv38889YtGiRzHG3JM/xn376iZVmaebMmVi3bp1UwAsQjy9y/PhxeHp6suomOVZnQ9u6dSurZ9zw4cOxdetWqYAXANjY2GDv3r0IDAys8bW1srISIpEIGzduxPz582VeLz08PLBt2zbWvPr6vmpIlZWVzHWtesALkH1dW7duHaKiotCxY0ccP35cZu9lW1tbqQe7iq6HGRkZrN4Uffv2xblz52QGHADxQ/uvv/6aFUCvCkTWhQ8++IB5XdXjTRWSaYIdHR1lBrbfle/SmlL3etYQ3qfjD2jYe4nGtnLlSsTHxwMQH1cHDx7EggULZN6XAOLGm+fOnYOrqysAcQ/HlStXyiwrmekhMDAQ3333ncLPU09PDwMHDsThw4dhZWVVw3dECCGEkPpAQS9CiJTq4z8YGxvXyXarp+PIy8urk+3Wp7i4OJw7d46Z/vHHH+Hh4aF0vebNm2Px4sXM9NGjRxUOQq8OZ2dn1vgA58+fV2v9efPmwcfHp0b7bteuHdPbSx5nZ2fWYOWPHj2SOzZIbejq6uLvv/9WGFjQ0tLCRx99xEzzeDy5LZmPHz/O+h/NmTNH6ecUGBhY454kqqjv408y3ZC8B0FvixEjRmDIkCEKy0ydOpU1LRQK8f333ytMT6mjo4MJEyYw0ykpKUhPT69NVVk6deqEPn36MNPqns+qunLlCqKiopjpv//+W6UGDT4+Pvj444+Z6R07drDSYQHihhKS5/jbfixVWb9+PQwMDBSWmTNnDmta0ViH1XXu3Jn12cqTlZWF48ePM9PNmzfHjz/+qHAdIyMj/P3336xeg7IClg1BJBJhx44dzLSRkRHWrl2rMI2glpYW1q1bBy0trRrvd/DgwVLjiVbXuXNn+Pr6MtPq/P+asiVLlii9rkk+hBcKheBwOPj7779lBiyquLu7o0uXLsy0os9r06ZNTNovExMTbNq0SaXAx4wZM1hpXutqzKGRI0eyerJIjpMkz+PHj1nXzQkTJsg8bt+l79KaUvV61lDep+OvJmp7L9FY8vLysHv3bmZ6/vz5CAwMVLqeqakpq2FbWFgYk+pdUlVadOD9PZcJIYSQdwUFvQghUqrGbKii7KGfqqpvp6ioqE62W58OHjzIPOA1NTVl3SAqM3LkSObmlM/nM2lN6oJkz4MHDx6ote60adNqvN+PPvpIpRvurl27Mq/LysqQnJxc433KM2zYMNjY2KhVFwCIjY2VWe7ixYvMaw6Hg+nTp6tUD8mgWl2r7+NP8pyUfLDyNlLluPb19WX1UtDV1WUFtOSpPq6hvGOopmpzPqtKsgdL69atVXpIVGXUqFHM6+zsbKkHRdVTIr3txxIA+Pv7o127dkrLdenShXVNVOfYUPVafPnyZVaPpxkzZjC97xTx8fFh9QqIiIhg0lk1pNjYWLx8+ZKZHjp0qEot4p2dnVkBYXXNnDlTpXKS3xEvXrxotLGW6oquri4roCVPx44dWdNdunRh9YyWR/J6mJCQIPfzkrzmjB07VuWxEAH2NefWrVsqr6eIkZERhg0bxkxfuHBBKrNBdZKBCQ6HI/dzfZe+S2uqNr8t68P7dPzVVEP89qhrp06dYtJ9c7lcla/zgLg3nKmpKTN98+ZNqTJ0LhNCCCHvDgp6EUKkVA9OVd1c1Fb17ajy0K6xSd7sduzYUa30LObm5qzUTaqMlfDixQv8+uuvmDhxIjp27IiWLVvCxsYGFhYWrL+FCxcy62RnZ6s8VoKzszMcHR1Vfg/VVQ8gyVM93WBBQUGN99lQdaka/wYQpwdTdRwqb29vtR6mqKO+jz/J1sy7d+/G5s2b38oHvhoaGujUqZPScvr6+qwHHt7e3iqNYVE9NauqvTajo6OxYsUKBAcHo3379nBxcYG1tbXU+fzHH38w69RXUELyWFL13KnSsmVL1nT1Y8nY2Bhubm7M9C+//ILjx49DKBTWoKZNg6qfkZGREes8U+daJyv1nCzVe9MMGjRI5X0MHTqUNX337l2V160rktdWAOjdu7fK66pTVpKGhgY6d+6sUlnJ7wiRSPRWNMhRpKbXNckeXKquJ+/zevHiBV6/fs1M1+aak52djbS0NLXWl2fSpEnM68rKSmZcM1kqKytZKUG7desmt/fcu/JdWhuqXs8awvt2/FVX3/cSjUnyt4yrq6tKjd+qcLlc1meo7Hfx1atXsXz5crlp0QkhhBDStCkfPZUQ8t6pPsaG5DgitVF9O7LGImlqIiMjmddXrlxRO7ghmfJL0Rhmqamp+Prrr3HmzBn1KwnxQ3hra2ul5SQfTNeEra2tSuWqP3Cr3nuwLqhaF1WCuHw+H6mpqcy0rDF8FGnbtq3MFqO1Vd/H35w5c3D58mUA4vRWX331FX755RcMGDAA3bt3h7+/v8oPWRqTmZmZykF0fX195rOo6fGsrCHAs2fPsHDhwhq1EK+rNKiSsrKyWMG0HTt2YNeuXTXenqxjae7cufj8888BiNOITps2DQ4ODhg4cCC6deuGTp06ST1kb8pUPTYA9jGlaiMRfX19ODg4qFT2+fPnzGsDAwOpIKQi3t7erOm4uDiV160r1cc5U+f6qu61uIqpqala1wRJxcXFMDc3r9F+m4KaXtdq8/1e/fOS/O4CxD2i1emRUT2Fam5ubp2ML1sVOKg6Jvfv3y+VorTKhQsXkJ2dzUxLBiyqe1e+S2tKnetZQ3jfjr8qDXUv0Zgk/7dxcXF1/rt45syZ2LNnDxO0/vXXX7Flyxb069cPPXr0QOfOneHm5lZnaSYJIYQQUn+opxchREr1hxd11fOg+nZk3SD//PPPUi0RZf1JpgipL6Wlpcx4AID4JlggEKj1J0le8PD58+cICgqq8U0qIH7IrIrq46qpS9VUl9VvBqs/QKgLqrRkV7Uu1XtnVA/8KlMfD0gb4vgLCgrCsmXLWCn/srOzsXfvXsyePRs+Pj5wd3fHjBkzcPjw4Trr9VnX1Ok1Knk8qLqeOsdzeHg4+vTpU+OUSKqey+qonkKpPo6lqVOnSj1UTE1NxZYtWzB16lS0bdsW7dq1w9y5c3H27Nkm36Jc1esLwD4+VL3WqXMtlgyEWlpass5XZao/wKyPoKoytbm+1vTaWtP/H1A/31cNqabXtbq8Hla/5giFQrWuN9V7idZV46vqKeKio6PlpjCTTC1XPTVdde/Kd2lN1fa3ZV17344/oGHvJRpT9f9tXf+WadOmDdavX88a27CwsBBHjhzB/Pnz0blzZ7i4uGDixInYtWtXo3ynEkIIIUQ1FPQihEjx9PRkTVdvMVkTRUVFePHiBTOtra0NFxcXqXLq3JjWt7pOyScr1ZdAIMCUKVOQkZHBzHN0dMRXX32FY8eO4eHDh0hOTkZmZiby8/OZv/Xr17O2o+pDOk1N6uAri+R4OQDUSiMIgHVzXFca4vgDgM8++wwXL15E//79oaGhIbU8IyMDR48excyZM+Hh4YHffvsNfD6/Tuv2rigqKsKUKVNYPRvbtGmDpUuX4vTp04iMjERqaiqysrJY5/OiRYvqtV4NdSytWbMGR48eRdeuXWW2gk5OTsb+/fsxceJEeHt716q32dtOnWux5PGk7hibhoaGcrfVUGpzfa2Payupfw11zamJCRMmsIJT+/fvlyqTnZ3N9NwCxGNkKgukvs/fpU3tt+X7dvw19L1EY6rL/628/2twcDBCQkIwZswYmd9BeXl5OHv2LD777DO0adMGS5YsoRSIhBBCSBPUtH6hEkKahOrjYFQfT6QmHjx4wLqZ8vb2lvlQoCmp3up51KhR2L59e53u49SpU3jy5AkzPXLkSPzzzz9KHwq+a62EG5uxsTFrWt0xXeqqFbCkhjj+qnTs2BEHDx5EdnY2bty4gfDwcNy5cwcxMTGsAHN+fj5+/PFHhIaG4uDBg9DS0qqX+ryttm/fznroNHfuXPz0009K0+DU9/lc/Vj6/PPP8cMPP9TLvoKCghAUFITU1FTmWLp37x5iY2NZ3wGvX7/GZ599hrt370o9eCNskoErdY+V6kGu6kGwhiDr+qpqSqr6uLaS+lf9mnPkyBH06dOnkWrD5ujoiB49euD69esAxHVbvnw56/vs4MGDrDG5Jk6cqNK26bu0aXjfjr/36V5CT0+P+Ww6duzICg7WJXd3d2zduhUFBQW4efMmwsLCcO/ePTx69Ij1vykrK8Nff/2Fa9eu4ezZs02u1yMhhBDyPqOeXoQQKR07doSuri4zfefOHbx8+bJW26w+WPOAAQNkllu8eDGrFaK8v7Nnz9aqPqowNTVltV6tnlKjLvz333/MayMjI/z1118qtYLPzMys87q8zwwNDVnHfEpKilrrq1teFQ1x/FVnaWmJ0aNHY82aNQgJCUFiYiJ27dqFoUOHslomX716FX/88Ue91+dtc/78eea1i4sLli9frtK4D/V9PlcPMDTEseTg4ICJEyfir7/+Qnh4OOLj47Fp0yb06tWLVW7fvn04ePBgvdfnbWZqasq8zs7OVqs1fvVjS3Jb8qizfVUemlY//tS5XtbHtZXUv8a45qhDMoiQnZ3NunYD7N43rq6uUo3BlKHvUuVqkhYWqNk1510//prSvURN08WqGoCT/N82xP/VxMQEQ4YMwU8//YSLFy8iOTkZhw8fxoQJE1i9wB4/fozvvvuu3utDCCGEENVR0IsQIkVPTw9jxoxhpkUiUa3SUOXn5+PUqVPMNJfLxciRI2tVx4bi5ubGvI6Kiqrz1B/x8fHMa39/f5Vb4UdERNRpPQjg5eXFvI6OjlY57VBxcTFiY2PrpU71ffwpY2xsjOHDh2PPnj04duwYKwi3e/fuBq3L2+D58+fM6169eqncm7W+z+dmzZqxWh83xvXDwsIC48ePx/Hjx6V6dr3PaQ5V0apVK+Z1SUkJ63tDmerpiSWvKZIk0yZKjiWoTHp6utIy7dq1Y00/evRI5e0/fPhQ5bKk6XB3d2dNN7XfLEOGDGH1QJQMMkRERCAmJoaZVrWXlyL0XSqtPq8579vx15TuJaqn4FX1f6vK/xVg/29fvnzZ4GNq6enpoW/fvti4cSOuXLkCIyMjZtnhw4fVOpYJIYQQUr8o6EUIkWnOnDms6Q0bNiAxMbFG21q2bBkrxdLgwYNljufVFAUGBjKv8/LycOvWrTrdvmRuelVa4APilo03b96s03oQdlrPwsJCXLp0SaX1Tp48WW/jctT38aeOnj17YvDgwcx0SkqKzIcN1dM01eVYGE1dTc7nmJgYxMXFqbwPyc9X1bENNTQ00L17d9Y+k5KSVN5nXZs4cSLat2/PTD9+/LhOtlv92GuIsR8bQqdOnVjT586dU3ndM2fOKNxWFcnjVdXeVS9evFDpQWWHDh1YD/mPHj2q0vZFIhGOHTumUtmmSvKYfJ+uhe3atYO5uTkzff78+Sb1/qs37rp06RKysrIAiHufVtHQ0MD48ePrdN+qfpc2hMY8PmtyzSkpKVFpnOH37fhrSvcS1fev6v/29u3bKpWT/F0sFArV+j6sa56enpg6dSozzePxWI2fCCGEENK4KOhFCJHJw8MDo0ePZqZ5PB7mzp2rdgu2CxcusFrx6+jo4Ntvv62zeta3sWPHsqZXr15dpzfOkq0xk5OTVVrnzz//RHl5eZ3VgYhVf7Cgyv+ax+Nh7dq19Van+j7+1OXs7MyalhzXoEr1FsaN9TCvMdTkfFb3+JHchzoDukseS0KhEKtXr1Zrv3VN8liSdRzVRPVjry4HvG9Mffr0YaVR2rZtm0rfxZGRkQgJCWGmfX19YWdnJ7OsZOv58PBwla4zW7duVVoGED8ElUxpHBkZKRWMk2XPnj21Tq3c2CSPyffpWsjlcjFq1ChmOjExkdWbpSmQ7EHD5/Nx8OBBVFRUsIKyQUFBsLW1rfN9q/Jd2hAa8/iUvOY8fvxYpf3v2bNHpd+/79vx15TuJar3slOlsRaPx8PevXtV2v6wYcNYqRt///138Hg89SpZh5rKuUwIIYQQaRT0IoTI9euvv8LBwYGZDgsLw+TJk1m9thS5cuUKpkyZwnp4tmjRIrRu3brO61pffH190bdvX2Y6NDQUS5YsUSvNHJ/Pl9uaUvKzuHfvHiuliSxXrlzB33//rfK+ieo8PT1ZLUgjIyPxxRdfyH34y+fzMWvWrBr3gFRFfR5/RUVFaqVlFIlECAsLY6b19fVhaWkpVa558+as6fcpPZnk+Xz+/Hml42Xs3r0bx48fV2sfkp9vZGSkykHQ4cOHo02bNsz0v//+i02bNqm1bx6Ph/DwcKn5GRkZSE1NVXk7FRUVuHfvHjNd/ZipKWNjY1Yr83fl2LO0tGQ9wE1OTsb333+vcJ3i4mJ8+umnrONj9uzZcstL9gBLT09X2sMqLCwMmzdvVlZ1xty5c1nT8+fPV9jDLzw8HIsXL1Z5+02V5LFdUlJSb6lwm6IFCxawHk5/9dVXuHv3rlrbyMzMxJMnT+q6agDEPRAlr9n79+/Hf//9h9zcXGaeKqnl6uu7FBCnXTY1NWX+6joI3JjHp+Q1p6KiAtu3b1dYPj4+HitXrlR5++/L8Qc0rXuJZs2asY6r/fv3K22AsnjxYpXTG9rb2+PDDz9kpp8/f465c+eqFWwSiUS4ceOGzGUPHjxQeTuAdA81R0dHtdYnhBBCSP2hoBchRC5TU1Ns2bIFenp6zLxLly7B398fp06dkpvSLS0tDV988QXGjBnDan03YcIELFiwoN7rXdfWrFnDSpOyfv16jBs3TulNZUJCAn799Vf4+vrKfXg3ZMgQ5rVQKMSkSZNk3mALBAJs3rwZH3zwAQQCgVTOfFI3fvvtN9bxvnPnTvTr1w+nT59Gbm4uhEIhsrKycPToUQQGBuLkyZPQ0dGBt7d3vdWpvo6/3Nxc+Pv7Izg4GEePHkVRUZHcbRUVFWHhwoWsB0ZDhgyRGrAcED98kRyrYu3atbh06dJ7Mc6B5PlcVFSEcePGyQwG8Xg8rFy5Ep999hkA6TEwFKkenPjyyy9VSlXI4XCwfv166OrqMvO+/vprzJ49W+n60dHRWL58Oby8vPDnn39KLY+Li4OPjw+mT5+Oc+fOKWx1nZ2djenTp7M+l6FDhyqtv6okP59Tp05h27ZtrIeIb6tvvvmGdV5t2bIFCxYskNkIJTExEaNGjUJUVBQzz9/fn9V7u7px48axzueFCxfKbKEvFApx4MABjBkzBnw+n/VQWZGuXbti8uTJzHRubi769u2LFStW4OnTpygvL0dZWRmioqLw7bffYujQoSgpKZGbjvFtUb3+n3/+OSIiIt6Z1JuK2NvbY/ny5cx0aWkphg4dil9//RWFhYVy1+Pz+bh27RrmzZsHLy8vXL9+vd7qKBlUePLkCX788Udm2tzcHAMHDlS6jfr6Lm0IjXl8Dh06lPXdt3r1apw8eVJm2QsXLmDgwIEoLCxU+Zrzvhx/QNO7l5DMnJCVlYUpU6YgLy9PqlxOTg5mz56NHTt2qPx/BYAlS5aw0uQfO3YMgwYNktkoR1JaWho2btyIbt26sQJnkoKCgjBw4EDs3r0bOTk5crdVUVGBX375hdUzz9/fH9bW1iq/D0IIIYTUL03lRQgh77MuXbrg33//xeTJk5mWeqmpqZg8eTLMzc0REBAAOzs7GBgYIDMzE7Gxsbh7965UT5SPPvoIq1evbvAb+08//RTz589Xe71Hjx4xLRWdnZ2xe/dujB8/nnnAePHiRVy8eBFt27ZFhw4dYGVlBQ0NDRQUFCA1NRVRUVGsh7qenp4y9zNkyBD4+Pgwg0knJiaie/fu6NmzJ9q1awdNTU2kpaXh6tWryMjIAABYW1tj1qxZrJt5UjdatmyJzZs3Y/r06Uyr0fv378u9OQaA5cuX49GjR8w4E5Jj19SF+jz+RCIRsy0tLS20adMGHh4esLKygr6+PkpLS/H8+XOEhoayHuQZGxvju+++k7lNTU1NTJw4ERs3bgQAvH79mkmtp6enBy73TXubw4cPo2vXrrX7gJqQqVOnYsOGDUhLSwMgvo506NABQUFBTEvs5ORkXL58mUnl5Obmhv79++Ovv/5SaR/BwcFYtWoVE0Tcvn07tm/fDk1NTVYKvC5duuDIkSOsdX19fbFhwwbMmjWLOb7//fdfHDp0CN7e3mjfvj0TYC0oKEBSUhIiIyOV9lgDxA8Kjx07hmPHjkFPTw8eHh5o06YNLCwsoKuri8LCQsTGxuLWrVusoJiDgwM+/fRTld67KqZMmYKLFy8CED/gW7hwIRYuXAgdHR3WufnFF19g4cKFdbbf+ubo6Ii//voL06dPZx5I79ixA0ePHkWfPn3QokULVFRUICYmBiEhIaxGKdbW1vjnn3+goaEhd/stWrTAhx9+iN27dwMQ//+HDBmCbt26oUOHDtDS0kJ6ejpu3LjBjNEyYcIEJCcnqzzW4KpVq5CQkMCULysrw9q1a+Wm+HR2dsavv/6KgIAAZl5dX1/rm6+vL7y8vBAdHQ1A3EOuZ8+e4HK50NXVZf0mqrpuvEtmzZqFhIQEpldgeXk5li9fjl9//RWdOnWCu7s7TE1NUV5ejvz8fMTGxiI6OlrljAK1NW7cOCxbtow5XxISEphlY8aMUflBfH18lzaExjw+jYyMsGDBAqxYsQKAOIgwZcoU+Pr6okuXLjAwMEBWVhZu3brFjHsZGBgIGxsbHDp0SKV9vC/HX1O7l5g9ezZ27tzJ/Ha4fv06vL29MWDAADg5OaG8vBxxcXEICQlBaWkpNDQ0sGbNGqYhkDKmpqY4cOAAhg4dyuzj3r17GDBgAFxcXNCpUyc0a9YM2traKCwsxOvXrxEVFYWkpCTm/lSyEUl1YWFhCAsLw4IFC+Dm5gYvLy9YW1vD0NAQPB4PSUlJuHnzJisopqmpqVZPREIIIYTUv7frzpEQ0igCAwNx/fp1zJs3j/VwKzc3V26rzCoODg5Yvnw5Ro4cWd/VlKmm4x9VD9p1796dSdf47NkzZv6TJ09USn0i+TBaEofDwa5duzB48GAmSCEUCnH16lVcvXpVqryNjQ0OHz7MPKAgdW/o0KH4999/8dlnnylM2aanp4e1a9di4sSJrIGsjYyM6rxO9XX8SaqsrERUVBSrd4gs1tbW+PfffxWmpPvuu+8QERHBSuEEQKq317vW28HAwAD79u3DiBEjmKBWeXk5zp07J3Ow9VatWuHIkSOsgeuVadasGdavX4+5c+eygkd8Pp8V6JDXs27UqFGwt7fH9OnTmYeYQqEQjx49wqNHj5TuX5VjqaysDPfv38f9+/cVlmvZsiWOHDkCExMTpdtU1eDBgzF79myp1I3l5eWs8UsqKirqbJ8NZfjw4di1axc+/vhjlJaWAgAKCwsVpiJ0dXXFkSNH4OTkpHT7P/30E549e8b0QhGJRAgNDUVoaKhU2SFDhuCPP/5gpV1UxsDAAIcOHcKXX36JAwcOKCzbvXt3bN++XaqXXn1cX+vb5s2bMXr0aLx69YqZJxQKmf/hu+6XX35B69at8c033zDXrNLSUly/fl2lXjSqXHNqytraGn369MH58+ellqmaWq66uvwubQiNeXx+/vnnePjwIev78eHDhzJT0/r7+2PXrl1qpz19H46/pnYvYW5ujm3btmH8+PEoKSkBIP6ukhWs1NXVxe+//652Ayh3d3fcuHED06ZNY/XwevHiBV68eKF0fVX+rwKBAE+fPsXTp08VljMyMsK2bdvg6+urvOKEEEIIaTCU3pAQopIWLVrg7NmzOHz4MPr37w8tLS2l61hZWSE0NLTRAl51zd3dHaGhodi0aRPat2+vtNeaqakphg4dii1btuDMmTNyyzk5OeH69esYP3683FbsJiYmmDFjBkJDQ9GuXbtavQ+iXFBQEMLDw7FmzRr06NEDtra20NbWho2NDTp06IBvv/0W9+/fZx5KSLb2VNR6tDbq+vizs7PDrl27MH78eNjb2yvdv52dHRYuXIh79+4pvbE3MDDAmTNnsH37dowcORKurq4wMjJi9fJ6V/n4+OD69esYMGCA3P+RjY0NFixYgKtXr9bogeeoUaMQHh6OhQsXokuXLrCyslLrwVznzp3x4MED5mGgMtbW1hg7diz279+PLVu2SC339fXFxo0bMWLECFhZWSndnouLC5YtW4Zbt26hRYsWKtdbVatXr8b58+cxdepUZkwcVb6z3gZDhgzB/fv3MXnyZBgaGsotZ2dnh2XLliE0NBTOzs4qbdvIyAjHjx/Hp59+ykqDKcnBwQFr1qzB3r17a/Qw2MDAABs3bsTly5cxY8YMuLm5wcjICAYGBnB1dcWIESNw8OBBnDp1CtbW1lLpperr+lqf2rRpg9u3b2PVqlXo06cPHBwcoK+v32gp7RrD9OnTERkZifnz58PGxkZpeVdXV8yaNQtXrlzBjBkz6rVusoILnp6eKqctrs/v0obQmMenpqYmdu/ejaVLl8o9ty0tLfH111/jzJkzrDEb1fEuH39Vmtq9REBAAC5cuMDqqSuJw+EgICAAFy9exIQJE2q0D1tbW/z333/Yv38/unXrprQnsIGBAfr06YN169bJbZRz8OBBTJs2TaXfJubm5pg5cybu37+Pfv361eg9EEIIIaT+cPLz80XKixFCCFtpaSkePXqEhIQE5ObmgsfjQSAQ4J9//mHlyh82bBh27tz5Tj7szsvLw927d5Geno7c3FyIRCIYGhrC1tYWbm5uaNWqldrvOycnB7du3UJKSgoqKipgZWUFR0dH+Pv712trU1JzIpEILVq0YHr2TJ06FX/88Ue977euj7+0tDTExsYiOTkZBQUFqKiogIGBAaytreHh4QF3d/d38jyuT69evUJYWBhevXoFoVAIa2trODk5oXPnzgpTzTW0jIwM3Lt3D1lZWcjLywOXy4WhoSEcHBzg7u6udmAqKSkJcXFxSElJQWFhIQQCAXNsenp6omXLlvX0Tt4vFRUVuHPnDhITE5GTkwNNTU1YWVnB09NTbkpTVZWUlODWrVtITExESUkJrKys4Orqis6dOzfodWDjxo2snh3Pnj1Ds2bNGmz/pH7Exsbi8ePHyMnJQUFBAXR1dWFiYgInJye0bt1apcBEU0XfpTVTXl6O8PBwPH/+HAUFBbC0tISzszO6du1a540W3uXjD2h69xLJyckICwtDRkYGOBwO7O3t4evrq3KDDFUVFxfj7t27SEtLQ15eHiorK2FgYIBmzZrB1dUV7u7uah1L2dnZePLkCZKSkpCfn4/y8nLo6enB0tKSSWH6tqXcJYQQQt4nFPQihNSp8PBwjBo1ipUWZebMmVizZk0j1oqQ+hMSEoJhw4Yx03/++ScmT57ciDUihJB3w6BBg3D79m0A4h4yqqRzJYQQQgghhBDyfqNmZoSQOuXv74+9e/eyBl/esmWL3IHqCXmbCQQCrFq1ipnW0NBAUFBQI9aIEELeDVeuXGECXgDQv3//RqwNIYQQQgghhJC3BQW9CCF1rnfv3tiyZQsrfdeKFSuwZ8+eRqwVIaq5c+cO0tLSlJarqKjAvHnzEBYWxswbMGCASmN6EELI+0YoFOLUqVMQCoVKy4aHh2PmzJmsedOnT6+vqhFCCCGEEEIIeYdQekNCSL3Zu3cvPv30U4hE4suMpqYm9u7diwEDBjRyzQiRb8WKFVi3bh369u2LwYMHo3379mjevDkMDQ1RXFyMly9f4saNG9i8eTOSkpKY9QwMDBASEkLjFRFCiAx8Pp8Zp2fUqFHo0aMH2rRpAwsLCwBAbm4uHj16hKNHj+LYsWPg8/nMug01ViIhhBBCCCGEkLcfBb0IIYQQCStWrFA7HaeOjg42b96M4cOH11OtCCHk7VYV9FJXly5dcPToUejr69dDrQghhBBCCCGEvGsovSEhhBAiQU9PT63ybdu2xalTpyjgRQghCnA4HOjq6qpcXkdHB3PmzMHJkycp4EUIIYQQQgghRGXU04sQQgip5vHjx7hy5Qru3buHhIQEvH79GiUlJeBwODA1NUWzZs3QuXNn9O3bF3379gWHw2nsKhNCSJNXXFyMS5cu4fbt23j8+DGSk5ORl5cHHo8HQ0NDmJmZoXXr1ujevTvGjh2LZs2aNXaVCSGEEEIIIYS8ZSjoRQghhBBCCCGEEEIIIYQQQt56lN6QEEIIIYQQQgghhBBCCCGEvPUo6EUaFI/Hw4sXL8Dj8Rq7KoQQFdA5S8jbh85bQt4udM4S8nahc5aQtw+dt4QQ8n6hoBdpcAKBoLGrQAhRA52zhLx96Lwl5O1C5ywhbxc6Zwl5+9B5Swgh7w8KehFCCCGEEEIIIYQQQgghhJC3HgW9CCGEEEIIIYQQQgghhBBCyFuPgl6EEEIIIYQQQgghhBBCCCHkrUdBL0IIIYQQQgghhBBCCCGEEPLWo6AXIYQQQgghhBBCCCGEEEIIeetR0IsQQgghhBBCCCGEEEIIIYS89SjoRQghhBBCCCGEEEIIIU2YUChEYGAgTE1N0b17dwiFwgbZb3Z2NhwdHWFqaor58+c3yD4JIaQ2KOhFCCGEEEIIIYQQQgghTdjOnTsRGRkJAFi2bBm4XMWPdfl8Pg4ePIjJkyfD09MTtra2aN68OTp16oT58+cjNDRUpf1aWlrik08+AQDs3bsXjx49qt0bIYSQekZBL0IIIYQQQgghhBBCCGmiiouLsXLlSgCAn58fgoKCFJaPiopC586dMWvWLJw6dQqpqakoKytDYWEh4uLisHv3bgwZMgQzZ85EQUGB0v3PmTMHxsbGEAqFWLJkSZ28J0IIqS8U9CKEEEIIIYQQQgghhJAmatOmTcjOzgYAfP755wrLPnz4EAMGDEBCQgIAgMPhwNfXFxMnTsT48ePh6enJlD18+DAmTJiA8vJyhds0MTHBtGnTAAChoaG4fv16zd8MIYTUMwp6EUIIIYQQQgghhBBCSBPE4/GwadMmAICDgwMGDhwot2xpaSk+/PBDlJaWAgAcHR1x5coVXL16FevXr8emTZsQGhqKkydPwtLSEgBw+/Zt/PDDD0rrMW3aNHA4HADAH3/8Ubs3RQgh9YiCXoQQQgghhBBCCCGEENIEHTp0iOnlNXHiRIVjeW3btg1paWkAAAMDA5w4cQK+vr5S5QIDA3Ho0CFoamoy6yUlJSmsh7OzM3r06AEAuH79Op48eVKTt0MIIfWOgl6EEEIIIYQQQgghhBDSBO3du5d5PWrUKIVlT548ybyeNGkSWrZsKbesr68vhg8fDgCoqKjA9u3bldZl5MiRzOt9+/YpLU8IIY2Bgl6EEEIIIYQQQgghhBBSQ127doWpqSlMTU1x5MgRldf77LPPmPW+/PJLqeVJSUm4e/cuAMDV1RXu7u5ytyUQCPDo0SNmul+/fkr3L1nm1KlTSssPHjyYSXF45MgRiEQipesQQkhDo6AXIYQQQgghhBBCCCGE1NC4ceOY14cOHVJpnfLyclbPrODgYKky58+fZ15XpRaUJzc3FwKBgJl2dHRUWgfJMklJSXj58qXC8lZWVmjTpg0AICMjgxVkI4SQpoKCXoQQQgghhBBCCCGEEFJDY8aMYcbaunr1KjMGlyIXL15Efn4+AMDFxQWdOnWSKnPt2jXmdZcuXRRury56XT179kxpGcl6SNaPEEKaCgp6EUIIIYQQQgghhBBCSA3Z29ujW7duAAA+n49jx44pXUeyR9jYsWNllnn48CHz2sPDQ+H2zM3NmcAbAKSmpiqtQ/UycXFxStfx8vJiXj948EBpeUIIaWgU9CKEEEIIIYQQQgghhJBakExxePjwYYVlCwoKcPHiRZnrVsnIyEBWVhYAgMPhwNXVVeE2NTU1WYGxy5cvK63zpUuXWNN5eXlK13Fzc2NeP378WGl5QghpaBT0IoQQQgghhBBCCCGEkFoYNmwY9PT0AAD37t1DYmKi3LInT55EeXk5AMDPzw8uLi5SZSTH17KysoK2trbSOgwaNIh5vWfPHiQlJcktGxkZiRMnTrDmFRUVKd2HnZ0d8/rVq1esccQIIaQpoKAXIYQQQgghhBBCCCGE1IKxsTEGDBjATEumL6xOcllwcLDMMpmZmcxrc3Nzleowa9YsGBsbAxAHsEaOHImIiAipcrdu3UJwcDAqKytZ83k8ntJ9SNaFz+cjJydHpboRQkhDoaAXIYQQQgghhBBCCCGE1JJkAEteisO0tDTcunULAKClpYVRo0bJLFdaWsq8rupBpoy5uTk2bdrEjO2VmJiIXr16oU+fPpg3bx7mzp2LHj16YPDgwcjIyECrVq3QunVrZn1DQ0Ol+9DX15dbT0IIaQoo6EUIIYQQQgghhBBCCCG11KdPH1hYWAAA4uPj8fDhQ6kyR44cgUgkAgAEBQUx5RWpKq+KQYMG4d9//2V6ZIlEIty/fx979+7F/v37ERUVBQDw8fHBkSNHmAAZAJiYmNRpXQghpDFQ0IsQQgghhBBCCCGEEEJqqXrPrYMHD0qVkZw3fvx4uduS7FGlStpBSf369UNkZCRWrFiBwMBAWFlZQUtLC1ZWVggICMCff/6Jy5cvw8nJCbm5ucx69vb2SrddVlYmt56EENIUaDZ2BQghhBBCCCGEEEIIIeRdEBwcjC1btgAAjh8/jpUrV0JDQwMAEBMTgydPngCQHgOsOhsbG+Z1TcbNMjIywrx58zBv3jy5ZfLz85Gens5M+/r6Kt2uZF00NTVV6qlGCCENiXp6EUIIISoSioRIeBWDF6+fUEoH0uAEQj4ddw0kq+A1DodsQvjTSxCKhI1dHUIIIYQQ8hbx8/ODi4sLACAzMxPXrl1jlh06dIh5PXz4cOjq6srdjpOTE/M6OzsbFRUVdV7XO3fuMK+NjY1Z43vJ8+rVK+a1nZ0dE9AjhJCmgnp6EUIIISpaumsaa3ru0B9ha+EkpzQhdaOsvAS/H/0fyipKAACfjlgFa1O7Rq5VwxOJROBwOPW+n/zibPx5/GsAQNSLMIQ9uYg+vmNw99kVdG7TB57Oneq9DoQQQggh5O02duxY/PzzzwDEga4+ffpAJBLh6NGjTJng4GCF27C2toaVlRWysrIgEokQHx+Ptm3b1mk9jx07xqqzKgGsuLg45rWnp2ed1ocQQuoC9fQihBBCVHDn2RWpecW8wkaoCXnbvMp5iVNhOxESdQZ8AV/t9e/FXmMCXgDw14nFOHh9w3vT66uoNB9Ldk7B97umYtWBeXXyvkUiEY6HbsWSnVOwZOcUZBW8ZpadDt/NvPZq0Rm5RZk4dGMDkjJicfD6etyIOl3r/RNCCCGEkHfbuHHjmNfnzp1DaWkpQkNDkZqaCgBwcHBA9+7dlW5HMt3g48eP67SOsbGxTBCOw+Fg2rRpStaQrkeHDh3qtE6EEFIXKOhFCCGEKJH4+inOSDwIr9LMzLERakPeJkWl+dh4+nvci72GSw8P4+J96YGsAXEQ5mnyQxwP3Yq07ETWsqsRx6TKP066g+93TcWSnVMQEn0W6bnJ9VL/hiQQClDBL5eav/7UEuZ1aXkRToftqtH2q4Jl+cXZ+H7XVDyMv8ks+/P41yguKwCvohRxqZHM/OjEO6xtdGgVCC6Hfj4TQgghhBDFXFxc4OfnBwAoLi7G2bNncfjwYWb52LFjVcpi0KtXL+Z1eHh4ndUvPz8fH330Efh8caO8KVOmqNxrKywsTGb9CCGkqaD0hoQQQogSYU8vyZz/KicJzTVaQU/HoIFrRJqStOxEZOanoZW9Fwz1TFjLfjn0GWs67OlF9PIZwTpmBEIBftg9nZl+GH8Tw7tOg71FC9x5dhkGuiYoLM2Vu/9LDw7h0oND6OYxEP07jpNbrilKSn+G+FcxKCzNxaP4UGb+tx9sgq62HgBAT8cAJf/fq9LBsiWr15tQKMTztChwOVy0tPcEl8OFUChE5IvbsDKxhYGuMX47+iVT3tXOE/GvZLeQ/fngfLjaeclc1tN7OK5HnsSD5zfQo91QvMyIw4v0p4BIBGtTe7Rx6kDBMEIIIYQQwhIcHIx79+4BAPbs2YPIyEjWMlUMGDAAX38tTr0dEhKi0jrr16+HgYEBRowYAVNTU6nlISEh+N///ofY2FgAgLOzM3788UeVtp2VlYWnT58CAGxsbODj46PSeoQQ0pAo6EUIIYQoIa8F3t4rv2NCr/lo60QpHd5XT14+wIFrfwIA9HWM8NnI1dDW0sGJ29sRmXBb5jorD8zFj1N2MsfVs5RHUmVO3t6hdl1uxfwHC2MbGOqYQhOGKq0jEAogEPChraWj9v5qoqg0H3+d/AZcDhf6OkbIKngls9xP+2fD3MgaLW09UMl/M2B3anYCUrMT8PrYS+QUZqi9f3kBrzfLo6XmmRtZ43rkSWb6dU4SQmSkOBzWZSo6uvVskHHHCCGEEEJI0zdq1Ch88803qKysZAWs2rVrhzZt2qi0DWdnZ3Tq1Al3795FfHw8YmNj4e7urnCd+Ph47NixA19++SU8PT3h5uYGAwMD5OTkICIiAsnJb7JEODk54fTp0zA2NlapPmfPnmUyKIwePRpcLjX8IoQ0PRT0IoQQQpQQiYRylx249ie8W3bFiK7Toamh1YC1ahqEIiHTw0UkEr13D/zP3tkLAOCAg9LyIjxOuouisny5Aa8qGfmpMNE3x6WHh3Ev9lqd1edU2E7W9Nxhy2Fj5oC0rBfQ1tKFjZkDAKC8kocV+2axyv44ZScy89Nw8cEhuNm3Q/tWAdDWrH0w7OHzEJSWF6O1oy/WHV/EzC/hFSlcL7coE7lFmTKX1STgpamhBb6gUq11XO28kJGXwkx/MnwFeOUleJ4mHRw7FbYTp8J2wsnGDeN7fgpDPdUeHBBCCCGEkHeThYUFevfujQsXLrDmq9rLq8qkSZNw9+5dAMCxY8ewePFildbj8/mIiIhARESEzOWjR4/GqlWrYG1trXJdTpw4wbyeOHGiyusRQkhD4uTn578fo6CTJoHH4yElJQWOjo7Q1dVt7OoQQpR4n89ZPp+PsrIyGBoa4vtdU5WWHxMwC94tu9Z/xZqI6MQ7OHRjA7Q1dRHoPQwpmc/x4vVTtG7eHqO6z4QGVwMAkFuYgbzibDjZuENT491qayMSiaSOjQEdxyP08X8o5hUoXFdHSw/llWVq7W/hmN9w4vY2JLyKUbeqjKD2o9HTexhCos7g0sPDrGU6Wroor+Qx03o6BnC0coWViS16tx8lMwAmFAoR9vQizt87oHIdTAwsMMBvAg5e/1utuutq60NP2wB5xVlqrVcbSz/cCg6Hi/zibJgbWYPD4WD53o9ljj1Wna62PhaMWgN9XdV63ZH31/v8XUvI24jOWULePo153h4/fhzTpk1jpjU0NBATE4NmzZqpvA0ejwdPT09kZ2dDS0sLlZWV8PT0REhIiMyeVq9fv8aVK1cQEhKCx48fIysrC/n5+TA1NYWtrS0CAwMxevRotVMTJiUloX379hCJRAgMDMTJkyeVr6RA3759ce/ePbi7uyM0NBRaWu9fI1JCSP14t54+EUIIIXUgJSUFly9fBp/Ph4WlBTgiDYg4AoXrXHhw8L0JepXwinDoxgYAQAWfh0sPDjHLol6EwcnaDZ1a90bUi3AcDtnILBvbYw7aufg3eH3ry4nb26Xmnb//r0rrqhvwAgBtLR1M7fcV0rITsfPCL+BVlqq9jSuPjgIQoUUz6XQqkgEvACgrL0FcaiTiUiNxK+Y8lkzazAp8iUQi/LB7OkRQr/1UQUmO2gEvQBxQtLNwxobT36u8jramLgRCPgRCvtQyEwNzBAd+gi3nlstc18+tF9N708LYhpnfqXUQQh+fU7pvXkUpVv37CQDg0xErYW1qr3K9CSGEEELIu2HkyJEYOXJkrbahq6uLOXPmYPny5aisFGcuWLZsmdzUgra2thg1ahRcXV3x8OFDPHr0CI8ePUJCQgKysrIQFRUFfX19tYNeO3bsYFIb+vj4YOzYsXj69CmysrJgamoKJycnDB06FB988AEsLCyUbm/p0qUYMmQIYmNj8c8//2DevHlq1YcQQuShnl6kQVGrOELeLu/rOXvs2DHk5OQw0zkaz1HCVZ5ObfnUXfVZrSbjyM1/lKbvWzJpM5bv/Vhq/ncT/4GO1tt/LJ28vQP346432P56tBuKvr5jWPNevH6KkOjTyMxPg7dLV5UCMbXV2rE92jp1xN1nV2Bj5ogHz2/U+z6rfDJsOcDhYP3J71ReZ1LQArg7+rDmCYR8cMBlHhLwKsrw0/7ZrDJtmvtiQq/5ctN1bj77I1KyEtSq//+C/4Cxvpla68iSmpWAM3f2QEtDBwFeg+Dm4F2j7ZTwivAqOxFONu4NNqYbke19/a4l5G1F5ywhb5934bzNyMhA69atIRKJYGBggLS0NLllly5dir///hsCgfyGm4sWLVI5TSIAFBQUwMvLC4WFhTAwMEBJSYncslZWVli/fj369eundLuDBg3C7du3YWJigsjISJiamqpcJ0IIkYd6ehFCCHmvFJTk4snL+7A2tUdLOw+ZZSQDXgBgILRSKej1NskqeI2EV4/hYttWrR4o6bnJSgNegLjHlyxHb/6DD3p/pvL+JBWW5GLb+dXIK8rE9AFfw7lZ6xptp7ZeZsQ1WMBLT8cAX4/7W2YrThfbNnCxfdNjy9nGHXuv/F6v9XmW8gjPUh7B1typxgEva1MHtHXqgMB2w/DTvtngC9+MszWy2wwcv7VNap32LbujmXlzAMC4nvNw99llJKY/kyqnr2OEmYO+g6WJ/HQxGlz2z19dbT0sn7oLQpEQWfmvYKhnAgNdI4XvYeagJXiVk4SkjFiEPbmIgpIcuWX93Hqhp89wZBeko7yiDBceHEQlvwITe38ObS0d8AWV+O3IlygqywcgHkdsbI/ZqBSU4/CNTXiZGYee3sPRvmU3mBhaYt+VdSjmFaBr2/7Q0dJDJb8Ch0M24WnyAwz1nww/995SwTqRSIT03GRYmthCS1MbEQm3cPTmZmb5J8OWM59vUyQSiZCRlwITAwvo6Rg0dnUIIYQQQhrcnj17mF5WJSUluHLlCoKCgmSWzczMVBjwqolNmzahsLCQ2T8AcDgcdO3aFS1atEB2djZu3LiBsrIyZGVlYeLEiThy5AgCAwMVbnfBggW4ffs2CgoK8Pfff+O771Rv4EYIIfJQTy/SoN6F1jWEvE/etXO2lFeM34/9D7wKcVq4Ud1nor1rd1YZkUiErVu3Sq2brBWqdPv/G/s7jA3M66ay1fAqylBRWQYjfTO5vU9UFfr4HC7cP8iaVz11naJ6VO8VI4smV4sVzJD0VfA6GOmbqlTXKrLGz/p40BI0M28OLU1tVrnafj6KqPr+q+vdfhRSsxIQlxqpsFw7ly6sgKGHkx/G91I9zYdQJERJSTF+OfKpSuXNjayxYPQaXIs8iauPjqm8n5pwtmmNaf0XSQXwcgszUFRWACcbN9Z8oUiIguIcaGlqw1DPROY2BUK+VBCrsRSXFWDnxV+QkZcqtczcyBqfDF+B46Fb8TjpLjN/2eQduB51EtciTtRonwP9PoCZkRX2X13HzBvqPwU2Zg4oLS+Gjak9/rv3L56lPFS4nVHdZ0IoEkIoFMDOwhnNzB3B5WhAIOQzKR4bWnllGQ7f2ITY1AipZa0dfTGi23Sp4GQlv4L5fNu5dGHGFmzq3rXvWkLedXTOEvL2edvPW3XH9JozZw4OHDgAFxcX+Pr6on379vD19cXSpUtx9674t5I6Pb2ys7PRvn17FBUVMfMcHR2xf/9+eHl5MfNycnIwffp03LghbhxnZmaGR48eKey9JRKJ4OPjg5cvX8LExARPnjyBgQE1ciKE1E7TeEpACCGENIB7cdeYgBcAHAvdgpa2bVFaUQINriasTGyRnv5a4Ta6eQxE1IswpleGpN2Xf8W84T/VdbVx9s5ehD+9xEz39R2Lrh4DoKmh/td4RWW5VMALAJbv/VhuekaRSIT7cdcR9SIMthZOSvcRHDiXGfNLludp0fBtFQChSIjoF+G4F3cNnVv3gVeLzlJl+YJKXIs4gZDoM1LLNv//WEzBgXNhbmSNTWd+YJb5ufdCX9+xavcK4Qv4EImErECapL9PfqPythZPWI+nyQ9hZmjF6pGVnpeC9Se/g662Pib0+hSvc16Cw+HCt1UP8AWVSM1KQG5RJjS5WvBv00et+nM5XGhpamNyt+9QKEzHiTDpAK6k7p6DAAA92w2Dk3UrRL4Iw8PnIWrt85PhK7D+5HfQ1NCCnrYBisryYWvuhNe5L5kyH/b5Aq72XuBypG/KzY1tYC4xZpbkezEzslK476YS8AIAQz0TzBv+EzLyUvH3yW9Zy3KLMnHn6WXYmDkgLScReUVZAMRjAd6OOV/jff53bz9mDGQfk6fD1U+zeix0i8Ll30/awpwTJbxC6Grrsz57oUgIkUhUZ0GmCn45VuyTH1x+lvIQq/99iLnDlsP2/3uoiUQi/Lh3JlPmWOgW/DhlZ70GwQkhhBBCGsKhQ4eQnZ0NAPjiiy+UBqu+/PJLrFq1SirYpKVVs8ZMlpaW2LZtG4KDgwEA2tra+Pfff+Hhwc6cYmFhgf3796Nbt25ISkpCXl4e/vzzT3z/vfwxeTkcDiZNmoSffvoJBQUF2L9/P2bOnCm3PCGEqIJ6epEG9ba3riHkffOunbPL985CBZ/HmsfqkSQCnIU9IBQKpdat6um1fOouhD+9hLN39srcR016MSkiEPLxw+4ZUvObW7fCzEHqpX4oLivAzwfny13eoVUgRnSbzkwXlOSgoCQPgAhbzq1Qa1+KDO48CfYWLZiglaQe7YbC1MACHVoFgsvl4sL9gzUeq8rZpjWmDViEO08v49zdfejqMQD9O46TGXgBgOjEOzhxaxsq+OXo5jEQ/TuOk3pgvmTnFKX7tTa1x6cjVtaozgBQWl6M1KwE2Jg5wMRA+QDQ1ck6b3MK0/HHsUWscrLGCQOAlKwEbD77o0r7auvUEeN7zqPAggx8QSVe5ybjdswFaGpowkjfFDejz9bpPpqZN4ezjTsrKF5fqvdCBIAFo37B78e+Yqb92/TF4M6TlG5LKBIiKT0WhaW5aO3YHrra+qzl5+7sQ9jTiyrXbe6w5bA0boZLDw7jUUIo07jhwz5fKBzzrIRXhC3nliOnMAMD/Sagq8cAlfdZlxR914pEImTkp6KishwOVi5yr1+EkIbzrv0+JuR98Laft/369WN6aN25cwfu7u412s7gwYNx69YtAOqP6RUcHIyLF8W/z6ZMmYJ169bJLXvo0CF8/LF4fGczMzM8f/4cmpryG6vFx8ejY8eOAABvb2+mpxghhNRU02keSwghhNST3MIMnArbJRXwAsBKwWcotJUZ8Kpiay7u5dSpdRA0uJo4FbZTqszLzDh4OneqfaX/X3zaY5nzkzOfQygUstJZ8CrKAIjHKOJVlOHqo2PILnyNjm490dapI24/uaBwXw+e30BadiJc7NqilFeEiIRbCss7WrkiJStezXcEuQFDAAiJOg0AyCvKQr+OwTUOeAFAUsYzrNg3C5X8CgDA7ZjzuBd7FV+M/hWGesasskKREGfv7EUFvxwAcCvmP9yK+Q892g1FgOdg6GrrobisQOZ+DPVMsGD0GnDAgaaGVq0DQPo6hgof1NeEhXEzLJ+6CyW8QujrGCmso6NVS8we8gOep0XDxbYN+AI+rjw6itLyYgz0m4AbUafxKjsJLnZtMar7TAp4yaGpoQVHq5YY13MuAPExJhn0qt4bTl0aXE2M6Dodr3KS1F63tWN7eLfsiuOh21DB50FHSw/llWUK15E1Tp9kwAsAwp9ego2ZA07e3gEAWDTuT1ZqSpFIhCuPjuLG/5/nVRZPWA99HUNmul3LLniZGafye9twaonM+TeiTkmdSyKRCJn5aXicdBfXI08y8/+7dwCl5SXo4ztapX3WRHZBOi7cPwh9HQN09xwELU0dmBpaQCgU/H9vOSEy89NgYdyM6TV3I+oUrkikHh3bYw7aufjXWx0JIYQQUjNdu3bFkydPAABbt27FmDHSjctk+eyzz7Brl7in/kcffYS1a9eyliclJTEBL1dX1xoHvGqjuLiYFYiaOHGiwvLDhg3DF198geLiYuTl5eHWrVsKx/ZydXVF69at8ezZM0RGRiI2NrZR3ich5N1BQS9CCCHvvLN39yHhdYzScoZC6RRrksb0EKfb4nK48HPvBUerllhf7WGrqaFlzSsqw/O0KLnLHsaHoJl5c9x6/B/yirOQnpsCkUiEgZ0mIL84m+kp8TwtGgtG/aJSL5P0vGSk5yWrVLeUrHj8OGUnKvkVKCrLg5mhNZbunqbaG1Pi5uOz6NFuSK23UxXwkpz++eCn6NAqEMO7TmMCNi9exaCEVyi1fkjUaWTkpmBSnwU4Hb5bavmMgd/AydrtrQn86OsY4d69e4iMFI8t5ufnBx8fH6ly9pYtYG/Zgpl2sX3Tq7CuA3LvCy6Hi28mbMDPB+ejm+dAeLXojNzCDBy49pfK2/B26YoubfshMf0pXGzbws7CGfaWLZiAtaqM9E3h6dyJCdDL6gmojLmRNVrZe+Hus6sQQQQrEzvoaOkxAS8A+PngfMwb/hP2X12HEl6R3MDajchT0NLUwY2oUwAArxad0b/jeOy4sFqtOklqbu2KGQO/hVAkRFl5CZIzn8PNoR02nl4qc9w1QBxg6ugWWOfXcQAoKy/BuuNvPuOH8TcVlu/jOwYBnoNx59kV1vzDIRvh5uANXW29Oq8jIYQQQmpu3LhxWLp0KQBxTydVgl7l5eU4efJNI5yq9IGSzp9/kwq7R48edVBT9d29exfl5eLGgQYGBvD19VVYXldXF35+frh27RoA4ObNmwqDXgAQEBCAZ8+eAQAuXLhAQS9CSK1Q0KuJiY6OhkAgaOxq1JuKigpkZGQgLy8P2tqyx0shhDQdb+M5WykoR2zGPQhEfLhZd4Supj7iUiNVWlcbhgqXpyVm4BUnk5kWiUSwNXbB68IXAID2DkHITi1EdmpEjesvqZCXI/XAU5Lkw2VJ5+8dhECiBxsg3SOjrlQFTwAgBeno5DQId1/WvHeWpMOXFY9HVRsPnt9AQupTVPDLoKdtiJwS+WO5xaZG4Mc9H6NSUC61LP91GfJfq3Z8NRR5561IJML9+/dZZe/du4f4+Hi4uro2dDXfW0M95yCvNAOpL14jszgF+trGKK0QB1yHec2FloYO+IJKaHA1ZQZTs1ILYAg7ZKbkIzMlAgDg7zACD0WXkZgTLXOfDqZu6OQ0ELml6eByuDDVtUFERASzvKS8AMa6Fijk5aj8PnKLMlnXp6yCVzLLVR/frDpfxz5optUG917+x8yLTryDZjru6N9mGl4VJEBHUw8Opm7ggIPjUX+qVL/kzHj8cfhrtHcIQmp+HOIy7ytfCcDhK1vRppk/LjwVX1+NdMzRs9U4aGvKToWUnPsU95LZ47L1bT0FxrrmAIAiXi4Scx4jvVD1oCQAXH54BA+e3pTqYepm3RHR0dHQ0mCf2xwOByKREHmlmdDTMoSetuLvM0JIzb2Nv48Jed81xHnbpk0bcLlcCIVCXLlyBdevX5caU6u6mzdvIj8/HwBgb28PbW1t1m80AKygmJ2dndTyKhoaGvDy8qrFO5AvNjaWed22bVuFqQqreHt7M0EvyfXl6dq1K7ZsEY8ze+3aNcyfLz8tPyGEKENjejUxLVu2RE6O6g8cCCGkprT1NCGoFELAF4LDASztTVBSyENpofSD/beFppYG5qypWe8gE0FzmAiby1wmghDn7+/H1YMyghscwKa5GcrLKmHT3BT8SgESItkBFC1tDVRWvGnQoKWjie7DPWDtaIrYB6mIuJ4gc78f/TQQegZN92FK6InHeCSj7iaWBmjpbQteSQXSk/JQUsjDxysH1dl+o26+QGp8NvIyijHx6951tl11vXj8Gme33m20/avLz89PZutRAPjqq68gEtFPwoZkYmmAyd/1YaafP0rD+V2qBWbkMTbXh19/d/ArBUhPykVhTinSX+ZBJFT9f8vhcsDhcMDlcpReT68ceISgCe1rVefXSbmwdRYHiLJfFeDZvRSIREDcw1S530fWjqYYt1C6tXBBdgliwl+i65C2AICstAJU8Cph37J2Pbfunn+GO+djMWh6J7RsZwsAuHE0CoJKIXqP95G5zj+LxT1rJ34dBEOTmo0d8uxeClr7ObLmRd9KxPXDUbC0N4F3jxZo29lJ5rqnN4cj6UkGM83lcqBvrIvSQh6EahwPhBBCCHk7WFhYICFB9n1llZqO6bVw4UJs27YNADBq1Chs375d6Tpbt27Fl19+CQBo3bo1wsPDFZaXHNfLxMQESUlJb002DUJI00NBrybmfenpZWNjQ63iCGlEzzLu4snrMHA4HHRw7IuE7EjklooDNX7NB8DayAlZxcnQ1zRFaX7lW3POvipIQFjiKZXL+zsPhVDEx6OkENjy5T+4FUEE7/Ze0NGUTiclEPKRnPcUfGElBEI+Yl7fQv8202CoY4oiXi5uJ55EcXk+rI2c4O88BFoa2njyOgxPM9786A9oORrWRuKAW3F5PjS52tDW0FG5R0NjcDb3gI9Db2hwVes0fifpLFLz46TmG+taopCXrfJ+e7YaDwsDW2Y6JP4IsopTVF6/LvV2+wBm+opTYjYGed+1z58/Z1qSVuft7c0qW1BQgPLycpiZmUFLS6u+q/zeyitNR3JeLEx0LeFk3rbJ3dgXlefh4tOdrHmtbTqjtU0nmed+SUUhzj/ZptY+TPWsoaWhI3Ue62kZYmDbj+R+JhV8Hk4/3shM2xg5w8+pP3Q09cGrLEFxeT4KyrIQkXZNrfpI0tcygrmBLQy0TRCbeU+tdS0M7JBbkg4RxONEanK1wRdWKFlLmo2RMzKKkgAAjmat4dd8AJLznuJ+suIxGgHxNcpE1xIllYUITzyNQl4OjHTM0cN1DHS1DFBSXgBNDW2Z322EEPnonpaQt09Dnbf//fcffv75ZwDiHlEbNmyQW7a4uBgjR45EZaU4Q8fevXvh4ODAKpOTk4PRo8XjjXI4HFy8eFHub3NVenrVNOg1bdo0HD9+HAAwa9Ys5j0qcurUKUyePBkAYGNjo7S3l1AohLW1Nfh8PgAgKioKzZvLbpRKCCHKUHrDJqa+uiI3FTweDykpKXB0dISubs1avRLyLhMKhSivLIOejkG97SOvKAvHIm9DBBFEIkilZao+7deiP9q161un56xQKERcXBwEAgHc3NzUfqieX5wDY30zcLlc1vxn10JV3saCUb/A3FgcsCg8VYjSDPllOeCgUwd/mQ9fBUI+Tuxmj8ljZWcKd0cfHA7ZhOLyfABAZtFL5IoS0afdGByN+J1V/kX+Q/QLGIZjoVvwKD4Umhpa4AvY6Qnr2ifDloPL1cChGxuQkZcKLU1t+Lfui5uPlY/7tXzqLrX35+Pjg5zCdCS8eoLnaVEoLM1DcOBcWBjbYMnOKTLXsTC2QU7hm3+MT8tuCOo2kFXG0t4IW879BKGoYRuM9PQejl7t+zfoPlUl77u2amBtWVq0aAErKysAQExMDOLixAHKrKwsBAcHU+CrXg1o7AooFNC5F4RCodT1Vp7OHbpg2Z6PlJZbNO4vGOoZAwD4Aj5W7JsFgZDPLB/fex5cbNso3Eanjv4KlwtFQkTsqnnQq7SyCKX5RfBz7wVkKi8vKaeEne6xJgEvAAgOmgVrUzvWPMNUDZWCXlfj9kvNKyrPxdPcUFib2iP86SUAwLAuU9HBLRCbTv+A17kvAQDfTNjA+i1SWJKLIzf/gUgkQn+/8XCwdJHadgmvEHrahiofK4S8reielpC3T0Odty4uLvjzzz9RVlaGJ0+ewMTEBC1atJBZdvfu3UzAy8/PD0OGSPewv3v3TVYJKysr+Pn51U/FlSgpKWFe6+mp1lhGspzk+vJwuVw0a9YMqanisVeTk5Mp6EUIqTEKehFCSBPxMiMO+67+AV55Kfzce2GI/+R6afV/N/aqWmnM7iVeQB+/EXVahxs3biA+Ph4A8OjRI0yaNEml9YRCIVYfnIeycvGPZgfLlhjgNx5ONm4AgJiXylvi9/QejqD2o1jzWtq0Q3SG7LFwqsTExMDNzU2qZaCs3g6XHx2Fu6MPol6EAQDaOnVETmEGHj6/CQtj6Z5BaTmJiEuNxKN4cdBOUcBLX8cIpeVFCuuqChszR3A4HMwdthwccJBfnI1t51cpXW/+yNU13qeFcTNYGDdDp9bslITfTNiAlQfmSpWXDHgBwBD/yVJlHKxaYuGYtUjPS0EFvwIHr/9d4/pJ7icrP03meGqt7Nthct+Ftd5HY1B0s8nj8ZjXt2/fZl6XlpbixYsXNJD0e06dIIamhhaWTdmBm9FncfnhEanl1qYOmNz3CybgJV5HEz9MVq+HmCq4HC4+7PMF9lz+TUY97PHpiJUAgN+P/g+5RfKjWqr2aK1iZ+GEof5TkFecjftx1/HitTjg3KVtPwzqNBEAkJQRi+gX4eByNdDWsRMqikVo7tgc6flJCIk+C5FIiKFdpkh9Z6RmJeDMnT1q1ae6F6+fMHUCgFNhO3EqbCerjOQ12atFZ0Qn3mGm/zmzDJ+P+hkWxs0AiMcUO3hjPWKSxN/Bns6d8DIzDkWl+RjiPxmdWwextp1fnIPYlEewtXBGc2saT5AQ8vYpryzD7ScXUVHJQ+fWQTA1tARfwIcGV6PG928CIR8xSfchEPLh7dL1vW9AUFiaB00NLejrvF1jVBobG2PAgAFMr6hDhw5h0aJFMsseOnSIeS0vBXlm5pvfJ+bm5nVYU/VI3iuo2hhO8r65rKxMpXXMzc2ZoJfkeyeEEHVR0IsQQpqIyw+PMsGcu7FX4eHcCXYWTuBwuNDRUq81WlbBa8SmPIK3S1cY6ZuylhWXFahdt8LSXOjr66u9niwCgYAJeAHiH8Dx8fFwdXVFWnYiTtzeDl5FKfr4joG3SxcA4gdqpeVF2Hx2OfMZAUBqdgK2/vcTZg/5AfaWslvQSZo/YhWsqrWYB4DoKMUBLwAICwvDy5cvMXjwYKllbg7eiEt9M96XhxO7Bd6Tl2/G6Tl5e4fM7ct6KCvJzNAK0wcshq62Pp6lPMTRm5uV1lmeQZ0mMjfkXI74htrMyArzR6xCZkEabEwdoKWpjUsPjyAk6jSzXo92Q2FlYitzm7Whp2OApR9uRVp2IkwMLPDrkS9Yyx2tXDFj4GK5D56NDcxhbCC+CXSbtBm5RZkw1DWBlqY2SniFiEy4DXMja3g4d4JIJMSPe2cqrE9LWw8427hLBb0sTWwxstuMWrzT+pOVlYXS0lI4Ocke36eiQnEvE0XL09LSKOhF1MLlcBHYbigC2w1lzS+v5EFbU6dB0zi6OXjjf8F/4J8zy1BYmgdAfI0e3nUaU2bB6DV4nZuMikoerE3tcejGRsS/En8vLB6/HpcfSQfvZLEysUNWwSu8ynmJhNdPYKhrjFc5SQCA7p6D0L/jOKass407nG3E5xWPx0NKSQo4HA5a2LZBCwU93LhcDeZ91ISFsQ2sTOzxLOWhyutIBryq7Lq4Fl+MWQuBUIA9l39FwqsYZtnjpDet0s+E78aZ8N1obt0KAzt9gFJeEev7blzPT+Dp3KmG76bpq+CX42V6LJrbuKn9W04VVx4dw/XIkwCAEd1moLA0D1cfHQMAjOw2A76tetT5Puvbq5yX2Hj6e2Z6yaTN0NbUYZWJS43Ensu/QU/HAP5t+qKX94gmlx72fVfKK0ZEQig8nP1gYmDR2NWpc6fCdjGN20Ifn2Mtm9DrU7R16qjSdnIKM7Dl3HKU8NgN2o6FbgEA/DB5m9oNL94GIpEIIoiY+5AqQqEQZRUlCH18DqGPz0GTq4Xh3abBp2W3RqppzQQHBzNBr8OHD8sMeqWlpTFpBrW0tDBq1CipMoC4AVoVVXtY1QfJ3nFVvdOUkby/ULXuks8cVOkdRggh8rx7356EENKAnqdFI+pFGGzNm8O/Tb9atchLynjGmt5xYTU44EBLUxsju8+Ep7NqqQyevLyPA9fE6fYu3D+ID3p/hjbNfZnlEQm31K7buXt7MbrHTOho6UNXu3Y/tmX9SL527RpcXV1xOnwX0nOTAQAnb21HK3sv6Gjp4Yfd0xVuc/PZ5VLBveo+HrREZsCrqEj1XlOvXr1CWVmZ1I/27p6DWEGvO08vw8bMAV8Fr8Mvhz5TefuKfDFmLfPap2U3uNp54ueD82WWHdtjNto07wAtTW2ZqQM7VWt1X0VbS4eVsqqv7xj4tOyGV9mJaOvUEVqa9Zf/XlNDC042blK9uwCgq8cAlW/4tTV10MzMkZnW0dJFL58RrDLfTdyE6MQ70NcxgrujNxJexbAewlqaiHsvdHTriftx1wEA3TwGoHf7UVIP3hpTQUEBtLS0cP36daSlpTHzJ06cKFX22bNnUvMklZeXAwBCQkKklr1vqQ15PB6ysrJgYWFRZ8F+IlYfD/1VYaxvhv8F/6GwjK35m/Q5U/p9yVo21H8Kikrz8Szlkcx1e7Qbit4+I8GrKMWey78iLTsR0YnhCA6ci76+Y+Fg5QI7C+favg0AgJ2FM2YP+QG3Y87jYfxNAED/juNgb9EClYIKpQ0ocgozmB5atVHMK8Dz1CjsvvyrSuWTM5/jnzPLpOZzwGGCoSKRCOBA6iGoIhWV5UjOeg4bUwe5vwOEIiGuRZzA89QoCEVCjOkxWyplpKqKywpQya+AqaGl0iDLq5wkbDy9lJn+dMSqGu8XAIpK85Ga/QJWJnZITH8KDofDBLwA4MQtdm/J47e2wcXWA8YGZqzPVCAUgMvhqh0k4gsq8TwtGga6Rmhu3arG70OR4rICVsALAJbv/Vhu+bLyElyLOAGhUIC2Th1hYdys0a4zTU1GXipKy4vhbONepwHBUl4x4l89hkgkhImhBRO8r77vv09+CwD4794BeLXwR3DgHADiaxCXw4WZkVWd1akuVF23zYys0aFVIDQ1ZP/uFIlE4HA4GNx5EhP0qu7Atb/w0cBvmUwU8iS+fortFxRnULgVcwE9vKQb3L3NJO9NAtsNQx9f8XhVlx4cRkj0GVZZvrASR29uhrdL17cqsN2nTx9YWFggJycH8fHxePjwIXx9fVlljhw5wmRfCQoKgoWF8uCwOtla6pqBwZuUx6r22pIsJ7m+Io35Hgkh7xYKehFCGkQJrxBHb27G87RoGOubYfqAxTLTvDUkPp+PyMhI8Hg8eHl5wdjYWPlKEjLz07D7kjgQURVI6upRt2OziCBCBb8clx4cUjnoVRXwqrL/6jpmDKakDMWDx8qTmPEUaw+/6X0zOuBjVos7voAPkUioUlCkamDa6uJTniAtO5GZrhRUIPpFOCJf3JZZXpJQJEBBSY7c5VwOF47VUii9fv0aoaGhyM/PV7p9STweTyro1aJZaxjpmaKoTLytYl4B8ouz0aa5LxZPWI9VBz5Rax/V/TB5u9Q8Qz0TfPvBJkQnhuPm47PIK8oCIE6l2O7/e8gBQOfWQaweS83MmkODq6Hyvq1MbOuld5c8sloDt7Kv2/EudbT00NGtJzPt5uDNnCOSYwoN7zoNPbyGQFtLBwa66l0f6tuBAwdQXFwsc9mVK1fQunVr1rzHjx8r3F55eTlKSkpkDjBdVFSk1phOTYVQKIRQKISGhuqphrKzs3H27FlUVFRAR0cHw4YNg6mpaf1WlDR5HA4HE4M+Z6aFIiEeJ95BWXkJvFt2ha62ODhqoGuEmYOWoKy8GLra+tDU0IK1qX2d18fGzAEju3+Ekd2lx077ccpOfL9rqtT8Hu2GMj13JRtp1ISnc2cEeA1iBXRq6l8lKWm9Wvijm8cAmb25UzLjsfnccmY6OHAuvFp0ZqaFIiFiUyKw/+o61np/nVgMAFj64TbkFmVCIOSzgp7yRCbcxpGb/zDTo7rPRHvX7nLLX7h/UGq/30zYAC1NbXC5GioH987d3YewJxdlLnN39EFsSoTcdat6Tuto6eHzUT8jM/8Vwp9eQkpWPAZ1msj6vBQpKMlh/Q4c0vlDCIR8cLka8HXtAW2tumkQsv7UkhqtdyPqNG5EnYYGVwOzhy5jNX55n7zOTcaBa38yvwmrfD9pi9Lf6AKhAPFp0eByuLj5+Bwy81MBcCAQ8DGpzwI42bgh4VUMdl78hVnHQNcIpgaWSMsR/37/39jfoaOtxwS8qkQnhsOnZVdwuRq49OAQXuW8RL8OwQhoIsGcVzlJ2HTmB2b68oMjWDj2V+baDgBJ6c+YNOB9OwTj0oND1TfDsvW/n/DjlJ1yf3/kFmYoDXgBQErmc9b00+SHOHtnD9q7BqC3z0iZ2y8uK8DT5Iews3CGnYVzkwkWJWfGY4vENRsAbkSdQke3QPx14ltU8Hly1gTre23e8J9gY+ZQX9WsE1U9t7ZsEffYO3jwoFTQ6+DBN98R48ePl7styQZYkikGG5pkasWsrCwFJd+QTE9oZmam0jo1CZQRQogsFPQihDSI1f9+yrwuLM3DH8e+wsIxv8HUsPHSXdy8eZNJs/fixQtMnDhRrYe61yJOsqb/u3dA5aCXUCTEnaeXkZj+FG4O3mjvGqCwvPihjEBusKK8sgz3Y68jMV1+bw5eRSm2/bdSpfopc/TmZhy9uRmdWwfB3tIFJ25tg1AkxLAuU+Hn3kvhuvJ+rF+9fB2odk9W23FLqpgasluTikQihISEoLCwUO1tyUvn0Ny6FWtMsdiUCHRp2w/6OobgcjQgFAnU3pdkfWXR1daDn3svdHTriaSMWFTyy+FaLUDUt0Mw7j67ChFE0NbURb+OsvPFNxWaGpr4bOTPWH/yO2hqamFK3y8btNV29R5lTa0lMgDExcXJDXgBQHp6OivolZmZqTQ9SHx8vNyAdFpaGrZt2wY/Pz/4+PhILU9KSsLt27dRUlICZ2fxwxWBQIAePXqonYYlPj4e9+/fh46ODgICAmBpaanW+lWys7OZtDJVxo4dKzeAJRKJEBoayuoRV15ejri4OHTq9O6mXiM1w+VwWY0LJGlwNWCoZ9LANXqDw+Fg0bi/8PPBN7+7BnWaiC5t+yGw3VDEp0XDycYNfAEfaw8vUGvb/TuOg0/L7jDUM0Z8mvK0wHUhOjEc0YnhrHkzBn4DOwtnVsALAG49/g9eLTqjkl+BXZfW4GVGnMJtL9vDTlf76YiVMoOUQpEQJ0K34VFCKGv+sdAtSM58zvQI7us7Ft09B0EEIV7lvGSNm1ZFcqw0TQ0tLP1wq9z6lVeW4XVustyAFwCFAa/q26reO5zD4TC9VgCghFeEuNRImBlawkjfDH8c+0rmtgZ3noTLD4+CVylOuXX2zl58N/Efqe/q4rICXLh/UGaGgcl9FqK5jRs44CAqMQymhpao5FfUKAU3ADjbtEZSxjMIhAKsP/mdwmDDu6CgJAe62vrQ1tRl3uflh0dwQyIltaQL9w9iiP+HcrdXPYBc3db/foKncycM9JuAUd1nMqn3SnhFrLR8axRcU/Zc/g1fjv0NWfmvAQAXHxyCrYUTXO085b/RBlL1fqrwKkux5tACLBj9CwAO+IIK1ri3lx4cQjOz5kjPS1a43fhXj6UabolEIhy5+Y/cXmLVje0xh7kHPB22C3djrwIArkeeRPjTS+BVvEl9p62pKxU4crJxwxD/yXieGgUnG7d666WpTEZeqlTAq8qvR9QbK/fvk98iwGswCkvzEOg1VGYmj6YgODiYCXodP34cK1euhIaG+F4+JiYGT56IvyOqxgCTx8bmTUPhnBz5jTzrm6vrmwakKSkpKq1TNTYXALRqpdqxJ/kera2tVawdIYRIo6AXIaTeFZTkypx/NeIYRnVXPLZOfZIcV4rH4yExMREtW7ZUef2XNew1BYjHxzh3dx8AcYs9LRVSph0J+Qfjes6Vml9RWY4V+2YrXFckEkmNT1QXxNt8s91TYTvR0s4D5kbyf6C+fPlS5nwOXwuopyxqfTuMZU3z+fwaBbwA8ZhkshjoGrGmE17HYO+V3/FB78+gqaGFCn7Ng17KemZxOBy0aNZa5jIdLV0sm7ID+cXZ0NXWh55O028xZ2nSDEsny38Q+DYTCoVISUmBSCSCg4MDNDVl/xTj8XjgcrnMANAVFRXIzMxEbm4u7tyRHl+nuuvXr8PBwQG9evXCmTNnlJbPz89HRESEwjL37t1D69atWTn9eTweLl26xEwnJSUxr/fu3YshQ4bA1la1noJlZWUICQmBQCBAUVERbt26heHDh6u0rmR9QkJCZF5nDh8+jBkzZshs3PDy5UuZKSAjIyPh5+f3Tj88Je8eQz1jLJ+6C0KRuLdjVZoubU0d1jgzs4YslUo5+GGfL2BiYMHqqdHcuhWG+E9m9YZysfWoUd2m9V+EHRd+BgDoaRtgbI/ZeJQQKnPcMHm2/beSNT4aIA7IJbyKkZnSV1UbTy3F9x9uwcnb2/HgeQhMDCwwxP9D7Lvyh8zy3i5dwRe8aQhz6eFhJGc9VzkQ1dy6FQpL82Csz279Xr03TX05eH09evmMgL6OIdwdfPDb0S+VrwRxkKu6IyGb5Kb/lEXVtJiqqp4iXLJXyFfB65SmwG4IkgFGZQRCASu198huH8GrRWcUleXj96P/Y5Xt6T0cXi06yw14AcCdZ5fhYOUic1wkkUikMOBV5XHSXdZ4fYA404GiBnfVSfYWBIBdF9c0eoBSIBQgIy9Van4Fnyc3jTgAjO7xMTad/oGVIaC63ZfWon/HcfBv04+5Dl95dEzlgJeRnilWHfgEfGElfFv1wMPn7BTUkgGvqjpX9zIjDutPfsdMT+n3P7jaeUIoFOLAtT9Z5629ZQtM6DUfJgbmUtupreq9/6ob6PcBHjy/gcz8NIXlqtyMPgtA3AP340FLkFOUAQ2uJjyc/dRKkVuf/Pz84OLighcvXiAzMxPXrl1Dnz59AACHDr3pKTh8+HDWb+vqJMfrzc7ORkVFBXN/0JAkx/d98uQJ+Hy+3PuYKpGRb3qWqzI+sFAoREbGm1T3zZsr74VNCCHyUNCLEFLvqlK+VfcoPhQjus1oMj9MFfWckEUgrHkQ49ydfazpIyGb4GLbVmar4CqPk+5gUOkHUjfu0UnKHxTlF2ezxn2oT2fv7MWHfb6Qu7ygoGateNVlZ+GEVvbecLFtAxfbtqxl8gJXqnj69Cm4XC6r1R0AFPOkg2ixKRFYumtajfcFAC1tPWr9MIDD4ajVY6miogIxMTGwtLSEo+P7mSKotkQiERISElBQUIBWrVox6VO3bXsz5oqVlRUGDBgALS0tpuUnANy5cwdRUVHMtJ2dHV69eqV2HVJTU7Fnj+zektra2qzBpVWVmZnJugGVHEtMljNnzijsYSUpPj6edW5WBfmKiopgZ2endGwxoVAo9/1WefDgAfz8pFPFSgbuqtu6dSumTZum9MaekKaGy+GCqyH/N5aDpQuWT92FCn45tDS0Wd81VSlf5an+sBUAvhi9lvVdU8mvwKUHhxGVGI4WzVpjTI9Z0OBq4scpO1HB5+FZSkSNgx8X7h+ElakdsvJfMdO1xRdWsoIlBSU5cgNeABD54jb6+rIb1aga8AIAvqACGlxN/H70K+QWZcCrRWf09B6hVsCrk3tv2Fo4ITIhDDZmDghsN1StsUSvRZwAIDuQpQ51Al51YXTAx7A0sUVOQTqiEsMVpuys+jy8XbpiVMDMRrnvqEpRaaRvig6tApnf5DMGLIZztUZLIpFIaizb47e24vgt2Y2BrkeeVOk3/tGbm2Ftas8aXzCnMENujz5VqBPwkoXL4bLOuc9G/syMq9pQNtQwpWZVj8K8okzsvfIHsgpk/067cP8gLtw/iCWTNoNXXoIAr8Gws3DG3WdXkPA6RuY643rOg6ezH+JSI5lxGqsHvFRhpG8KkUgEDa4G0wh118U1+GL0Wtx+ckHqvE3LTsT286uwYPQatfelSEpmvMLl0/p/jdTsF6yAV2C7YbgRdUql7bOCtjeAMQGz4N2ya43qWtfGjh2Ln38WN/Q4dOgQ+vTpA5FIhKNHjzJlgoMVZ+GwtraGlZUVsrKyIBKJEB8fj7Zt2ypcpz506tQJOjo6TEr0R48eyfxNXaW8vBz3799npgMCFGe2AYCEhAQm84SJiQkFvQghtUJ374SQeqenrQ87Cye8ypFueX8t4gSC2o9qhFrVXml5kdQ8VVtxylpXUcCryrm7+zCup3h8qMz8V4iID8XNx2eVrlfCK2S1Rq5PysYKadasGRISEuq1Dm2ad8AHvWW3ziwsLGTlUFdXQkICEhIS0KNHD1aLtYrKcoXrBbYbKrMV7uwhP7DGEQAALU1t6OsYwtLEFkP9J9e4rjVRXl6O3bt3M9M6OjqYPLlh6/AuiIqKwt274hbRDx8+xMSJExEXx061lZWVhT179kBfXx/9+/eHpaUlMjIyWAEvADUKeCnj4+PD1E8dkte31NRUXL16Vek6hw8fxsyZinv1CoVChIeHS82veihgZGSEMWPGyAw8ZWRkICUlBa9fv1Zal4iICKkb9NJS6Yf31SUlJbHSuhDyLtFWobd5dfq6hpg79EfcfHwOzcwc4d+mr9S4Tlqa2hjUeSIGdZ7Ims/hcKCjpYd2LfxRUcnDqbCdau9fg6uBwHbDcCRkEwDAwrgZ9HUMkJKl/PdFlzb90MtnBP69/rdKv73ksTK1w6WHh2u8fnJmPO7GXkVukbhVe3TiHbV6vJkaWqJHuyEwMbBgjVM5OuBjHL25Wen62pq66NK2n8oPlhtah1Y9oK9jhJiX95Bb9GZcGMlAkYOlC7xbdlWph1/ki9uIfHEbP0zehg2nliIzPxV2Fk74aOB3Ko1JWxOJ6c+wXSItXlFpPitAte38Knw6YiXMDK1w9s4ePKhBYEMdG08vhaWxLQz0jDCh16d48vK+8pWqGR3wMY6HboWxgTn83HqpfA6YGlpCIOCzGkMKRUJWmXXHF2GI/2R0bh2kdr1UxReIH6hramiirLxEac8iEwNzaGnoILuQ/Rtjweg14HA4MDe2wfyRq8CrKMPtJ+eZQHJ1y/d+LHcfkg0fgwPnwtPZD3wBv9bB5KLSfJnzFfXqzC3KRHklj5WuNCMvFTmF6cw4laaGslNPZ+a/wrPkh2hm7ohW9u1QKajAoesbEJsaIbO8t0tXuNi2BZfLRYDnIDS3dkVlZTla2LaBpoYW+IJK3Ir5T+X3W+XIzX9gpG8GF9s2aq9b18aNG8cEvc6dO4fS0lI8ePCASfvn4OCA7t3ljw1ZxdfXFxcuXAAgHqe3MYJehoaGCAwMxMWL4pS7+/fvVxj0On36NIqKxM88zMzM0K2bdE/T6iTHIK4+BhohhKiLgl6EkHpnYdwMc4b+iD+OfYWcwgzWsuuRJxGXGoGubQc0aIssoVCovJAS9hYtmIGbq1TwedDRUj6GzaBOExESfQb6OkbgCypYN/OKPE66i3H4BCW8Qmw5u5wZT0GZkOgzMutbpX/HcXXSSrrK5rM/4uPB30vNl/dgGxAPVPvtmE34ab/iVI1V2rl0kZseZHyveXLXq03AS1JISAgr6BXoPRTxr+SPceLdspvMoJeVqR26tOmHsKdvxuz4YvSvMNQzrpN6qkuyRR4gDoKpkr6CsFUPKO3bt09OSXHQJSIiAn369MGpUw3z8NHLy6tGQa9nz57B0dERpaWl+O8/1R9EXLt2DT179pTbKCAxUfa1qUpRURGePn0KLy/22BjXr1/H8+fP5awl26lTp5CdnQ2BQABzc3Pk5spOwSvp2rVrFPQipBpbCycEB86p8focDgd+7r3g594LcamRKCorgEuzNjA1tEREwi2pcXYkCYQCJGfEMT3ShCIhftyjOLhe1YukqoHS1H5fYdOZpTIbZSnSprkvxvX8BBpcTRy7uUVqrC9VeTj74bqcB+TyDOn8IZybtUZBSQ5cbD2YlGmSfFp2g5u9N56nReHIzX/kbqt3+5HIKUhXt9oAgC/H/iaVqq62DHSN0bVtfzyMv4n84iwM7zodHA6HGYu0anxTWd8jkmkzldl8djky88UPnF/lvMSPe2fWWYq9Sn4FDodswtPkByqv8yg+FKGPz9V639XJSz2YXfga2YWvsfrfT7Fk0mbkFmUy49Ip06Z5B/i07MZKk9jSzkOq8ZYs+cXZaN+yO0QQISLhFmzMHNDcuhXuxV5jlTsTvltu0Ovi/UNMYz//Nn0xqNNExKZG4HXOS3Rp2x+62tL3YFXne05hOv44toiZH9R+FG7FnFdab8k0/Z+OWImKSh7sLV2kjhddbT308h4hN+glj42ZA6b1XyQ1X1NDE7EpihsSKlM1bvTB63+rtd6Fe/9iWNepEAj52HruJ6Rmv2At54CD7z/cAk2NNz3wc4sy8deJxcx0l7b9AEBuwGvph1tRWl4MTQ0t6OsYAgCcbdjp7wb4jUcPryFY9e8natW/U+sg2Fk4o4RXiKT0WDQzd4SZgtT79cnFxQV+fn64d+8eiouLcfbsWdy8eZNZPnbsWJWuPb169WKCXuHh4Up7h9WXGTNmsIJeH3/8Mdq0kQ4ulpaWYuXKN2OJT506VaV7ydu3bzOve/VSPE44IYQoQ0+wCCENZuag77D630+l5r/KeYmjNzfDuVnreskhLktdBL2mDfgaK/bNYs377cj/sHiC8huLLm37MTcD28+vUjno5WglHnMsNiVS5YAXIE5DVH0cmy5t+sGpmTssjZvB2tQed2OvIq8oi1k+td9XNR5TIiUrAVn5r6QGFo6OjpabWrCkpAQ6WrqwNLFFdoHyHhv+rfvIDHoN6zK1UVLXKBsY2ljfDF+O/R1rqw3yra2pg0GdJ6Jdyy4oLMmFu2N7pWN41aeqQZUlRUVF1WlrO6FQCA6HQ+MkSUhMTGQGu65vgwcPljmulSqSkpJQUlKCkyfVS5caHx/PGkfR0tISQ4cOZW6AVekxFh4ejhYtWsDQUPxwhM/nqx3wAsAaK0CVgFeVnJwcWFhYqL0/Qohybg7erOn2rt3R3lXc+l0oFCKzIA0nQrexGu/4///vKED8EFbe2DqfjlgJa1P7N2X//7uHw+FgztAfUVCSo3IAp3oKx1EBM+Hfth/iUiPh3MwdAgFf5m+n6f2/hr6uER4n3YWWpg66tOkLDQ1NtVIgd3Lvjc5txOPB2Jg5KCyrr2sI75ZdYWpoieO3tiGvKBNCkfi7t3/H8ejmMQA3o8/iXtw1hdupbliXqejoJm7AIJkC83TYLtyNlX0dH99zHto6dUQFvxx/nVjMBBEmBn2O1o7tUcIrxJOXD2BiYI7z9/+FjpYOpg/4Ruo3gqLfDA6Wqo/J+yonSWpe5IvbMse7Ute641+joCRHrXVqEvBqZt4c6bnJ0NbUQQVfOtPAx4O/h52FE37YPYOZJyvjgKzeR45WrnC0aok2zX3R3NpNHDjIiIWNmSOsq/2uB8TjQC2fugsPn4fg+C1xCmevFv4Y22M27jy7zEqdWVCai8l9v8TogI8hFApxJny31PYAYMnOKVj64VZsOP09k8K0b4dgVnaL8KeX8DwtimlQeTXiOABxT6mi0nzo6xoq7PF45dExuctkqX4dkUV8fsluSNilbT9k5qch4ZU4paF/m77o5N5b6l5JkruDt9rnaIdWgRjWlX0vdEJLD+WVZSpv417cNRSU5sLM0Eoq4AUAIohw4vZ2jO7+MUQiEQRCvtRYc2FPLkqtV2XmoO+gqaElNZ6hLPq6hlg2ZQdyCtLxp0RQTZG0rBcoKy+W6tEW4DkETkZectaqP8HBwbh37x4AYM+ePaxxrlQNXg0YMABff/01AHHDy8bSv39/dOnSBWFhYSgvL8e4ceOwf/9+eHp6MmVyc3MxY8YMvHghPnbMzMzw2Weqpd2VDAj279+/bitPCHnvUNCLEFKvyspLwOVyoamhBW1N+QO0iiDCnWeX0a+D+IdfUWk+sgpew9GqZb2kHFE36FVWXoKM7DSkJKbDQN8Q7dq1k5kOqLS8CEKhUOUHyiKRSGE+fI6IC22REQSccvA5PKaVmrG+KXS0dFFeKT1gsSwVleUQiNjBJjtLZ3hIDGg/NmA2zt3dDxGE6N9xPJpb165XQ2xqhNSN3JOnitMIpaalQE/bQKXt25g5Ysmkzawbdg2uBtwdfdSua3VOTk54+VK9lt9cDhct7TyYm1lJ+jqG0NHShY6WLj7o/RluRp+Bga4JBkukfHKwdAEsXWpc54qKCmRlZcHExIQJCgDiFHrp6emwt7eHuXnNgsqZmaoFZZXh8/nYsWMHMz1gwIB3csywugiq15dx48Yx44u1bdtWZpBTmf3799e6HtnZ2dixYwc++ugjtYKfBw4cwOjRo6Gnp4e9e5WPQePu7o7Y2NjaVJVx7NgxpWkaCQHEjQdu3boFExMT9OnTp8bXXiLG5XLRzMwRHw36FtGJd5CSFY+e3sNZD0yrgjCV/Aq8ykmClqY2mpk3V6kRjImBhdzgQZUP+3wBV3svmduzs3CCnYUTM7186i4cvL4ej5PEvWmtTe3hZOMuHg+0WrBqUtAC7L3yu9I6AkAvnxEqlZPkZOOGz0auBiAdNHJ3bI+LDw4BAAx1TcAXVkqN1ebrGoCBnSYiIy8FNmaOMnvSAMDQLlPg37YfcgrTmXHQ9HWM8MWYtUyaNB0tXXw5Vvq96usYwbdVADS4mlLBT1Vpa+mgQ6tAPHh+o0brp2a9qHXQ6+TtHWoHvABxL7VTYTulsmHIM3fYctiavxnnRigUYunuN8FTD2c/ppHcrCFL8c+ZZQAgM9tAdRN6fYq2EvcGgHhcKK8WnZWu69uqB3xb9WDN82/TF+ZG1oh6EQ49HQMM7PQBcw5xuVyFqQWX7fmINX3pwSHo6RigrLyEmSfrMzt0Y4PSusrjYtsWbZr7MoE6X9cAjOz+kZK12Lq07S8V9DLWN2cFgdo6dcTgzpOUbmuw/yQUluUhNiUCjlYtMWPgt0jOfM5KmQkAHk5+CrNcfDdxk8IUoN09B0kFX5Wlq49MuI3IBHGvnA96fwZ7yxZIy1bcax8Q3y8paygoax0rUzv09hnJBDerGOubw8+9F4QiAa5FnEAz8+YY4DdeZgrHm4/P4CbOYJzWp/B06Si1vL6MGjUK33zzDSorK1kBq3bt2snsJSWLs7MzOnXqhLt37yI+Ph6xsbGsjCOyvH79GmPHjpWaL5ldYceOHTh7lj1Ugq2tLQ4flp+2dOvWrQgKCkJ6ejqSk5MREBCAbt26oUWLFsjOzsaNGzeY1OGamprYuXOnSmP7JiQk4Nkz8XORdu3aKX1/hBCiDAW9CCH1auWBuSqXrbrRTs1+gZ0XfkF5ZRlMDMzxybAV0NNRLRCiKlkPpZ8mP4CrewsY6L5JKycSiXAsdAsi4m/Bjt8RmhDfuMfEP0I6ZKeyK68sU7m+sakRgIgDA5EVuCItlHKzIOBUAACMBQ4wFTq/qTP4iE64C1/XADhYuSoMeEkO7g4ARWX50Pn/BxXaQkMYCx0QH5MM12beMDQQB0gcrV0xa4h0SkJFuByuVD7+KkkZsejuOQgAwKsow/6rf0BQJDsHfJX9FzagWENxLy8OOAjyHc2MHfLD5O0IiTqNrILX8HPrqbDVoCrBiKqH8GFhYay84rJUH8NtSOfJ2HVpDfKLs5l5AZ6D0cd3DDPdprkv2jSvu15TOTk5OHaM3Vq1a9eu8PDwQHp6Os6cOcPUc8SIEbC0VPw/kMXIyKhO6lo9teX58+ffySCCZAvO+qKjowMnJyfExcVBQ0MDPXv2hI6ODs6dk99i3NLSkgl4AUD79u1lBr3s7OzQr18/aGlpYd++fSqNeVVl2rRpuHfvntJzp8r9+/fh7a3eQ07Jwb8VCQoKgouLC3JycpCdna18hf8XEBCA7OxsPH36VK161TeRSASBQECpRpuwtLQ01jlYUFDAOl4//PBD6OrKbwAEiP/P2dnZ0NLSUukh0ftEU0OL1QNMFi1NbTjZuKm97e8m/sPqldKhVQ8M6jRJapwyVQUHzoVPy24o5hXC09lPbmMod0cfzBj4Dc6E70ZrR184WrXEjajTEImEaOvUkQlKTen3PxjqmdSoLvIaFlib2sHD2Q85hRnwcPJDd89BSEx/imsRx5FXnI3RAR/D1U7cel+Vz9TKxBZWJrasHmCq1k+DU/vr2ohu02FhbIOLDw6hQ6seGNZlGuLSIpkgnDxONm4Y4v9hrfb9KuelSikCB3eeBA8nPzxOugtdbX242nniasQxuQGvz0b+jBO3tuFlpnhMUJ+W3VgBL0AcPFo+dRcTDJK8B3GwdMHYHrNx+P/Hvmvt2J41TtRQ/ylo3bw98oqy4GDlAg1u3X+/uDl4yw1mfjToW6mgnSKSAa/6MKDjeNhaOMHTuTMq+eVyx65SRIOrgeVTdyEuNRJJ6bHo6BYIUyMrnLy9Aw+fh6C9a3cM66La+9XgamJSEDtDRItmrTG86zScv3cA5ZU8jO0xG+1cuijdVit7LzxPk33v2r/jOPTrEIzM/DT8ffJbleomaf/VdVg07i8kvI5BdsFr1rh11X03UX7KVWUC2w2DlqY27sddh59bL3TzHMha3ttnJAAoPRer0ik2FAsLC/Tu3ZtJT1hF3RSFkyZNYlKTHzt2DIsXK+75VlFRofT3eGZmplTjxoKCAoXr2Nvb49SpU5gxYwaio6MhEokQGhqK0FB2ql9LS0usX78egYGBCrdX5fjxNwHNSZOUB4UJIUQZTn5+vqixK0HeHzweDykpKXB0dFR600/efjmFGfjj2Fcql+/mMRAD/MbjxK3tTEtNLoeLoV2msAborgulpaVSY+zkcRNh5WCCaf0Xoay8BLGpEcgtysS1iBPQEZrARsBOh5CsJXsMhy5t+2FQp4kyl0kSiUTi3PJ5xjAU2QAA+ODhteZDcKEFe770wLBlnFxkaT6Bu6MPYlMipJZ3cu+N5tatoKWpgwPX/pRazhFxYc/vBO7/t3mwtrXA8CGjkJaWhsjISOjq6sLf3x/6+voAgKiEOzh8802LyWn9v4aLbRvwBZXgcjTA5XKx9b+f8DIjTmpfc4f+CNv/b/l87s4+hD29iOaVigfqzecmoVAjVeayTu69EeA1GADUvgkVCoWI+D/2zju6jSpt48+oy73XuMe9xE7vvZPeG6QRWFhaWGCB3aUu7ALfLr0sEBIgIaQTICGE9EJ6cRI71YntOO7dltU13x9CE8kzI41kOcW5v3N8jjRz750rWRrN3Od9n/f0aVy7ds2unZlUKsWCBQsAmG8Uvv7a/sKNv78//Pz80KdPH3h63lxkoGkaNE27bCEnFJqmsWbNGqZIsDWLFi3C7t27baL5IiMjMXbsWN7xjEYjvvrqK9b25ORkDBw4kKOHc3DZ93Uk0au5uRlXr17FkSNH2v1Y8+fPh0wmQ2NjI6RSKZTKm9H3x44dw+nTp1l9pk+fzlpELygosLEWHDVqFKKiophF0rKyMvz888+C52X5f/LN4VbRrVs3xpKztRDhiAULFkAqlXJ+Xi372ouioiKmVgJgXhBRKBT47bffUFZmDgjw8PBAt27dEB8fD5nM/ZnQBoPZIo6Ia8LR6/VYv349mpub7bbz8vLC7NmzWds1Gg2KiopQV1eHs2dvLkr26NED2dnZ7p4ugWCDRqfmzeDqCGh0LXjjO9vacy/M/hjnrh2BVCJHl4S+MJmMuHj9NPRGHcICohHmbz8L3XJP6xvohRMFe/C7g9pQUcGdManfIpY9XrO6Af/7+TXUq24GZkzu9yBSonOYhXmtXoP8ouOQSuRIicrhrOMmFK1eg00Hv0Re4TFM6LMAPZLvjJo5Z68daVOGlivMGvI4VOoG/PSHxeIDI55BYuStt767VRRWXMSyX95kbbcWqSvrb+DDH150+Ri9UobhzNXDUOvY4mTniAw8MOKZW2Jtvu3Yarv12v4263+3fC1q06ZNWLjwptgpFouRl5eHsLAwwWNoNBpkZGSguroanTp1wpkzZ+zeaxYVFTkdWAYAUVFRNtcifOh0OmzYsAEbNmzAhQsXUFlZCV9fX8TGxmL8+PGYO3euYFtwmqaRk5ODwsJC+Pj4ID8/38a5hEAgEFyB3M0SCIR248C5LY4bWXEw7xcMzBpnY6dgok1oaYeoPr66UlfL8qHVq/HF1n+iquFmppQE7EjfTvre0FKNqBFfgom6WUcit+CQXdGLpml8te3fKKy4ANBANH3T4kECBaIMfaED98KZkg4AaODi9dOgKApzhz6F7SfWwWDUY8agRxAZFAcAuMITyedBBzGCFwBUltVAp9Ph119/Zd4To9GIESNGAAASI7IwKHkqmk01SInORny42YLBunDx6O6z8L8tr9kc5/7hTzOCFwAcv7yH9/2wRk778O4b3WO2y1aXRUVFOHHCcVHxmJibc5bJZFi0aBGnCGShrq4OdXV1MBgMGD16NLP9VtWrUqvVnIIXYK6RZi14AebFf3tYFrtbo9PpXJugAJyxA72T0Wg0WL16dbseQywWo3PnzkhPT2fEDuvMLQvx8fGcghNX1kh8fDwkEgmqqqoQExOD4OBgm/3O3IwnJd3MBEhPT78toldwcDC6dOmCuLg4ZltEBH+9jNb4+Pgwotbs2bNZ/9OmpqZ2s6orLi62EbwAYO3atax2LS0t2L9/P/bv34/FixdDr9dDJpO55Zxz4cIF7N+/H1KpFP3790fnzm2zuXWG6upqFBcXw8/PD7Gxscx5oaWlBWfPnoVCoUBaWlq7io6uUF5ejp9+cmwbBpiF8cbGRs7vbVFREctW99ixY4iKiiK15AjtSkcWvABAIfPAxL4Lsfl3s73ynKFPwkPuhZ4pwwCYhaDWNXoB2+AtLrR6NbYd/xGXS8/YPf5zM96Ht4cf5z4vpS+WTnsHdU1V8PcK5rwekksVdrMbnUEuVWDWYH4bvNtFZlwv0LSJyUjjY+bgP0MiliK34HfGPlQofxr3CnOfZOF6VQGy4vugT+oIdAoWXhfubiQ2NBmLR7+Ab3e8C51BgwUjn0NCRLpNm2Bf/uulfumjUVF3A1dK+cWQxMgsZMT1QkxIEl76eoHNvvkjn+Xu1A70ShnOK3qNSHccmNoeTJ48GZMnT27TGAqFAo888ghef/11lJSUYOvWrRg3bhxv+5iYGNTX17fpmPaQyWSYPXs2ZzCPs+zYsQOFhYUAzAF0RPAiEAjugIheBAKh3aio487Yscd/1j2NqJDOaFLXM9skIrEbZ2XG3iL+V9v+bSN4AeaaY60RQQIlHQAfUyfUiwuZ7S3amyKEyWTCgXNbcb74JOIj0jCkyyS8v+mvVvZ33IuUMti70KPMM6JpXCrJxYKRz7JupiU84pCIZi8WXrx40UYEtFxwAmbxJiYo1W52ZmRQPHqlDMORCzsR4B2C2UOfYEXIyiQK6PWOhRMlHQBPUwhUInYNKb1RZ1f0ommamXNrDh486PDYAFhZE2KxGP3792fZNbTm+vXrgsZ3N3ziLWCu5cXXRyzm/k7xiV6txTN30tzczLkAfLfx7bfftsu4iYmJaGpqQnp6OuLjhdV8s846tBAeHs7ZlqIoxMTE2Ai+rfdziT+t8fLyQk5ODvPcw8OjTfW0LBlj9fX1dusKWJOeno6+ffuytlMUhZSUFKZOgD169uzJPPby8oJUKoVer2e2tafo1dr2RgjLli1jHs+bN88m489ZVCoVU0Bcr9dj9+7d8PHxQUhIiMtj2oOmaZSWlqKgoEDw5+To0aMYMmSIQzGutLTUpkZFamoq+vd3z6KxNTqdTrDgZWHNmjXw8vLCrFmzmN8rmqZ560hu3Lixzf9bAuFep3vSYF7XiLqmSgzpMgm7c3+w2f7JTy/htfkrOK8rW7TNWHP0P7zHG9FtBgb+4U7gCBElQqBPqKC2HZms+D7w9wrG51tfZ+2LC0vF0OxJiA1LAWC2aRyjmo1l2/6F2qbKP7Z1xYXrJznHHpYzhSV4AUBUcAJT/+xeIDYsBf+Yx28vSFEUnp76fzh2aTekYhn6pI207IFCpnRoRWldV/m1+StQWlOIAO8Qt5cpcIS/dzCemvI2thxZCbFIwnwu5g9/DrTa/Rnyt5KHH34Yn376Kaqrq/H+++/bFb3uJt577z0AgK+vLx5//PHbOxkCgdBhIKIXgUBoNxQy5y9wdQYtrpba1phpD3/50tJS1jZPUzCaxDdQWlPI0YPfCdbLFGYjenkr/ZjHF66fxG8nzQu2JdUFuFqaZ1PvieIRvexBQQQaZrHj6MVduHTjDJZOeccmOlQq5rugZ78OIfYFdudDURjX+wGM7TUPFNgZTkaTESpNIyQQtmCX4NMDZ5rZWYL2/NcvXLiA48ePAwC6d++OlJQUm/1qtVrQsS22jtbEx8c7FL0A8+Inn9UYTdMoKSmBTqdDbGwsr+jkLCUl/MIyX/2yGzduIDo6mnMfn+jljkwsPn/4NWvWoH///oILOd+JWIQCd5OWloZ+/fq51LdTp042nw9X7E0seHl5scazZuLEiQgICGDZ4Q0YMACpqakQiUQIDAwETdOoqKhwKBJYi2d+fn6YOXMm1qxZY6eHmYyMDLtjtha9KIoCTdPo1asXdDodQkJCWN8Na8ELALZv346FCxfi1KlTTCZb7969kZqa6pId4OnTp3Hs2DGn+3GxcuVKl+1Cm5ubOYXNvXv3chZBbysmkwmbN292qtaahd27dyMmJoY342vr1q2srNbz588jIyODyXZUqVQ4cOAAiouLkZ2djR492HbCjhBigctHc3MzvvzyS2RmZqJnz54OI7E3b96MWbNmuXQsAoFgH5lUgT1nuGsQrdz5Lu4f/rTNNhNtwrub/mJ3zF5/ZJERnCMqpDMTSGchzD8ai0Y/z2rr4xmAxye9iaqGMgT7htu4UABAY0sdTlzai/jwNJfq/N2r+HsHY2Q37lpTIpEIj054HZ/8+A/Wvta1xyiKshEaDQYD6urq4O/vf0vskwN9QvHACNvvqcWW9G7Gy8sLL774Ip5++mkcO3YMO3fuxLBhd/f55uDBg0yA6jPPPEPqmRIIBLdBRC8CgdBuRIV0xuUb9i0/uKBBo2/6aNAmE4wmA0L9O7l9blxRmzqK30aRK9PLgqjVqbRJXY8V29/GgpHPYd9Zq1o4NFBXqUKAKRFqUS3UohrwZXrZnbuV6AUA9c3VKCg9h8ROWcw2T4U3z+tgCyEqlXvsI2nahOtVV9GibcblkjM4V3QUw3OmoaAs7495C3ut9XUNEEtkMFLCLPU0Go2N6HDgwAHExsZCoVDgwoULOHTokODXwJXtIpcLK2JfVVWFyMhIzn1Hjx7FmTM3vwvuqAtkKRrMx549ezi3FxQUsBb2aZrG5cuXeW8E+QQ0Z7CXZXPgwAEkJibelTWEtFqtoAyi8PBwDBw4EEqlEmKxGNeuXbOppWWNp6cnwsLC0L17d5fnFRMTA4VCgcbGRsTHx6NTp7adR3v16sUregUHB3OeUymKsrFLpChKkF1icnKyzXMfHx9MmjQJP/zwA2+f/v37280Y9PLyQpcuXZCbmwuxWIxBgwYhIcFxdLdMJmNlBi9fvtzm+eHDh3H48GH069cPaWlpDse0cOPGDbcJXha++OILjBs3jjezDzBne2o0Gnh4eICiKFy9ehU7d+7kbFtfXw+apt1u13r58mWXBC8LjY2N8PPzQ319PVOkPSkpyW79uc2bN+P+++8HAHz33XfM9tOnT9tYcfbs2dOuSKzX61FbW4sff/zR5flbOHv2LNRqNa5cuWK3XVNTE2pra1lZhiaTCRcuXEB9fT2SkpIQFORcvUsCgQDsyd3MuAW05lJJLv6xYj7zPCE8HfOGL8WgzAnYe5Z9DlDKPbF0yjuQS0ntalcZ1/sBdEnoh/PFJ9C180AE+fJfN0jEUoQHcAdy+Xj4Y0j2pHaa5b1LeEA0Uwessr4U16uuICq4M0L8+K0RrWurisVizJo1izPQkCCMBQsW4Ouvv0Zubi5efvllDBky5K62in/11VcBmK////SnP93m2RAIhI7E3be6RCAQ7miulZ3H9hNrYaKNKK2xtepJ7pQNP69AJnrP3zsYdU1sCzal3BMVddchkygQHdKZsbJwJ+5YxLdm5uDHsGbPR8zzgtI87Dq9CTeqb9rCeZnCEGAyWzJ5GUNRhfPQUtzZL/aQ0kpoqVbZByfX2Yhefl5B6ByRgSul52za0RS/eNdWjCYjvvzlDZttPx22joJnL5pqqHooaD/W9mj0RjF9BEZKCwDomzaK97gbN260eU7TNBoaGiAWi3Ho0CHe7CULoaGhqK+vR3Z2Nq9tWZ8+fRyKZ/asBq0FLwBYsWIFFi5c2CaRp6amxqV+VVVVMBgMqKysRFNTE2JiYnD27FmH9ZfaY+HbmpaWlrvG5tBkMsFgMEAmk6G4uNhhey4xJCEhgVP0mjZtGvz9/ds8R6lUij59+ritULc9Sz9nPxe+vr68mX/dunWDtzdbtA8ODsaUKVNw6NAhyOVy5OTkwNPT0ynLt549eyIjIwNisViwmJ2YmIi8vDxBbS2RqkIz9ISO6yw///wz5s6dy1pQMhgMNoKdWCxGQEAArxWqhYaGBpejbpuamlBeXo6QkBD4+voy28+fP+/SeBZan/cB4NKlS3b76HQ6bN682aEAfPToUWi1Whury+rqatTX1+PixYucmeJcDBs2DEFBQfDw8GAJpdY4Erws/PTTT5g/f77NtjNnzjDC6fnz5zFr1ixOe1MCgcDPyG4zIKJEOHF5n8O2BWV5ePXbB9E9cYjN9sTILMwbvhQi6u5deL6TuJNtB7VaLa5cuQKFQoH4+PhbUsP3TiXEL8Ku2AWYA0Usghdgvl9avXo1Fi9e3N7T67CIRCLs3bv3dk/DbbSuZ0sgEAjugoheBALBbRhNRqze8yHUWu7MIZlUjrE95yHUPwot2mZ0TxqMf3/PLqas1qpQUGpeDDxffAK/HjfbWs0a/BjSY523IOKcK4dA4UWHohaXeXrwi0WUiIIPR4Hq3ad/sB3fZBt5H2xMRbn4tIOZch6RtaVLfB/WtjlDn8S/v38MOoOW2caV6eUuZBJhi8gMFNAjsz/OnjnH2mU0mBCJHjCJ9PDyU2BIF+7Cvw0NDZyZagaDAeXl5Q4Fr5CQEEyYMMHhVIXUtOETUvnEsIKCAlZGizOUlZW51K+hocFmAbZ1zSJ7/VovfDc3N6OyshLBwcGcQoU1jkQ6e3X23EldXR327dsHtVqNrl27IinJOcubsrIy/PLLLzAajUhISHAYWenv78/7f1YqlSzrTXcIXu1FTEwMq+7QtGnTnB7Hy8uLJXpJpVLMnDnTrogVGBjY5toFzkYW9+zZ02lxKj8/H2VlZairq2O2zZgxw0b0AcBbw4kPhUIBjUYjqO3WrVtZ/5vWwovRaHQoeAHAunXrsHjxYohEIjQ2NqK0tBQhISEOa5s1NDTghx9+YL7bEydOREhICGiaRmNjo6DX4W6qq6sFZZjl5uaiqakJQ4cOxZdffunUMUJCQhAbG4vY2Fjm/DB9+nTBten4sD5H0jSNPXv22AhmJpMJ+fn5Tlk1mkwmiEQimEwmFBQUgKIoxMfH39UR4wSCs3gpfTGp32JM6rcYaq0Kb65+1GGf45d3M48jA+NYNmqEjolGo7Gp4VpeXu6yDfW9QEVFBWdWtMlkgkqlIkEaBAKBQGhXiOhFIBDcRqOqllfwMu+vg0gkQo/kIbxt7PH9no/w7PR34eNpf6HNEUaTEWptC+c+hckfGlEda7s9e0NPT0/O4sitkYF9YR9mzHbYrzUisOtBdYnvy9omlchwX6/7semg9YJd+2V6OYKibcU6sUiM5KQUTtHLgsgkRUutEUWFxSzhoLCwEL/99htnv9LSUrv2XhZaWrg/B67AJ3rxCUqXL19uk+h18iR3sW5nESJ4cbWrra3F5s2bGWExODgYEyZMYC2WVlRUYOfOnQ5tNDdt2uRyPSJnOHz4MCorzUXP9+7di9zcXPj4+MDLywtdu3a1K7rQNG1jn1ZQUODweFOmTOFdQA4NDUVhYaFzL+A20rt3bxuhZsqUKS6JdAEBAayaS9nZ2U5lbd0qXM3GtBa8AGDt2rUYO3YsY4Ha1NRkt/+4ceNsPmvz589nagbq9XqsWLHCqeO3VWRatmwZ0tLScPnyZeZckJWVhS5dukChUKCpqQk0TcPHxwcNDQ2or69HXl6ejVCzefNmjBw5EjU1NdBqtXyHumO4evWqIFHQgkKhYOwTW+Pn54cHH3xQsIA2efJkbNq0ibXdIlLt3LkT165dY+0/ffo0p+jV1NSE3bt3o6KiAsOHD4e/vz+vCLd7983F/NGjRyMqKkrQnAmEjoBS7ompAx7Chv2f223nrfRDdtQQZCZ1Q3gQ+Y50REwmEyjqZq1iLivg/Px89OnThwQKcKDVau3aAO/atQvjx4+/hTMiEAgEwr0GVV9ff/tWQAkszp49a9ci625Hp9OhoqICoaGhzOINoePQpK3D9vMrePdnhPdHcqjtYkxVcwn2XREe/ZwZMRBJId1cnSIAoL6lEsfPH4CviX2T2igqQb24kLVdYfJDiDGDczy5XI6srCwUVOfidAl3jR4xLUekwT1ZalXi83/UA7vJlC5Pcdpr0LQJB69uRkVTIQBAaQpEsDHV4TG6d+8OiqKc/s5uOP0u7z6ZyRthxpt1UkQiEbp16ya4po31Ql59fT0uX+bLyjNny/j5+XEuCloTFRUlqMZQQ0ODQ+us+Ph4BAYGsrZrtVqWvaEFZyLyW3P+/Hk0Nze73N9ZkpOTbewHL126xMrWUSqVyMi4+T1pbm52ysbM3vtRW1vLCEQxMTGc77UQ7H3e/P390blzZ979Qj4HrbH3mlpaWmyyiCIjIxERYd8mRgjt/VvbVqtLrVaL8+fPM+KJt7c3kpOT71iLIFf+7/ZITEwERVG8Y6alpcHT0xN6vR46nQ5KpZK1oGYwGHDq1Cm7x4mNjUVzczPq6uo69LXlnYDQ3xKTyYQTJ07YbWM5D+h0OuTm5rL2c2VcWsN1zjl+/DhvzSJHdOnShVyz3wUYjUbU1dVBKpWyskoJzrP9/Ndo0tZy7vOS+0Ep8UGIJBHxkSnk+9HBoGkax48fZ56LxWIEBQWhoqKCs31YWBgiIiIgFrODEu9lKisrHWa0+/v7Iz4+HpcuXUJTUxPCw8PbXIPWHvfCWpRYLEZmZubtngaBQCDcERDR6w4jISHB5TotBMLtJiDMG3OfH8q7//v/24OqEnYdl+RunTB4ehZkCqnDYxzach7Hf2vb4mNEfAAW//l++JjYF9VNolLUia+ytstNvgg18l9AfvLJJ6hprMD8f4zg3K80BSDYmMa5z1lqxJegElXabPvwqc38HSjg8XcnAgA8TEEIMjqukfbOO+8w2TDO8Ph7E3n3yU0+CDXerDumVqvx0ksvYcmSJYIs5p599lkAQEpKiiAf+IKCAiQk2K8HsHr1akEZUwqFAi+//LLdrI/8/HzOui2hoaF45plnWNvr6+vxxhtvsLYL5fXXX3dbvSYhLF++HPn5+czzd955h7ft5s2boVarMWvWLKeOYfkft0YkEuHvf/+7jYXiCy+84NC+0hqZTIY5c+YgPT3dbrvi4mJs3ryZs1aXvdfMxbvvvuuw/k96ejq6deuG0tJS7N69+54RJ6RSKYKDg1FXV8eyeLzTEIlEeOutt27Jsf7+9787lQVFURRomsaECRMwYMCANh//3XffhYeHBx5++OE2jyWUkpIS7N69GyEhITh16hRqamqQmpqKsLAwGI1GKJVKaDQawdaW1dXVzP+rX79+mDRpUjvO3gzfuYuPkSNHYsQI9vXCqVOn8N133wEw/2/ffvttp+fS+tw4btw4DBo0yOlxrHH29REcExgYCIqiBNltOoKiKDz99NOM8Lp161abjD2C88SkhmDCw2zrcAtXckvxy3JhQVt3E87Y6HZUFi5cyKrDKoQ33ngD9fX17p/QXcrEiRPRv39/l/oKvT8jsAkMDBTkREEgEAj3AkT0usMgmV6Euxl7WT4AfzbSqZJduFrNjmbmIsY/DQGe4TDSBsQGZEAqdv5z1KCuxon8g/A2sTMqmkRlqBOzLxQdiV4ikQgp6UnYdoHbusjbGAl/k2MLRCHUi4rQKL5us21q9lLe9jRN44czH8JEG+FhCkaQ0bGlXmxsLIKDg53+zuaV/Y4LFUc497XOlpNIJMjJyYFGo8HZs2cdjm2JXj9z5ozbrLGysrIglwurRVZWVoaSkhLe/X5+fkhMTGRtt5ft5GoEfWNjIy5evMja7uXl1W7ZX9aZbEajsV1uRi0ZhhYaGhpQV2e2RW0dYSs0s8JCRUUFp5DFhVwuR2ZmJut8JSQrMSIigrGwu12Q31r30/p7bDlHAuZzbE1NjcPMUnsEBAQ4FOntoVKpbERpZ5HL5UhLS2OE/ZMnT96y61Eh32UhGVIWEhISmHpjNE2joKCAZfdojZ+fX5sWKrOzsyGVOg7asaZ1JoGF1r8JQjOhrcnIyIBSqRSUDSiUnJwcl60+CWwuXLjAWJxKJBJkZ2e3KdO1rq7Opr6bJZPeFUwmExobGxnh1M/P757931+tPoNTJTvhowjCoM7TIZMoQNMmGGkjTAb6jvudrampwdWrVxEREYGIiAjBnymj0QiVSmVzXZmZmXlLA6vuFNp63myLg0NHo62OFJbfMndyL1wfk0wvAoFAuMm9eQV7B9PRf6A0Gg2uX7+OqKioe/JCuqOz4bT9/Tk5OZzby/XnBYteRXX5KKozL+zFxcQjO6mnM1MEYF5sOn/lDMARyEjRrnmym0wm+Hpx1LahgShDX1Bwn9e7nynGRvTyVPggOzvbbp+MzM+w/Nd/o7bCfh0ZCxEREUhPT3f6O5uZlYFXvmGLXplxvaAqlsNgvFn3SiqVMvMWInplZmbi2rVrbq0FY6lHI4Ts7GyoVCps3bqVc4E0MDCQeT0VFRW4ePEifH19mcVXLnJzczF9+nT4+fk5Ne/t27eztsnlckyePNmmwLY7qa2txbBhwwAIq2XliM6dO9ss0lm2WbK5ysvL7S74Xr9+HaNHjxZ8vLVr1wpuq9VqkZCQYGPn2NzcLGgBOjExUVDmYntCfmvbhz59+uDGjRvw8PBAUFAQa7+QWlt8xMbGOjyP24OmaZdFr6ysLPTq1ctmW1JSElatWuXyfJxh6NChghafmpqaOC0hIyIimIzKjIwM9OrVy8YOMicnB0ajEV999RWr77x58yCXy3Ht2jVcvHiRVWvOEVlZWS4vcsbExGDDhg3M8549eyI5OdnmO+uM2GdBLpcjOjraZuy24uHh4VLmw52KVqtFeXk5/P39bc7zt4Kmpiab3xKDwQAvLy/OoBl7aDQatLS0wMfHBz/88IPNPpPJhKysLLt1hgoKCrBr1y4olUoMGzYM4eHhMBqN2LhxI+saZ86cOfD0ZNel7ehkIxtT8ADnPr7fWbVaDYlE4rQQ7oiWlhacPXsWBoMB6enprOvGgwcP4upVs1NFaWkpSktLMXz4cMTF2Q+427t3L+d5NT8/H4sWLXLb/O8GaJoWXHeRj6KiIkycyO96cS/R2p536NCh2LWLuwwAF5WVlW5/L8n1MYFAINxbENGLQCC4BVdrRQCAWOzajWF5rbCsjdZUN5Yj0DsM9RoVax8F7qhIvu3WcNmBKGh/twpeFqQiBfQm8/G6dnZsaSWVyPDQfS/h/PnzOHDggMP2rkb4i0USSMRSGIx6m+1je87DpuLNMFgpjdbilVwudyhmbdmyhddP31WcXZTw9PTEtGnT0NTUhAsXLtjc0JlMZkFPpVLhp59+EvydWLduHR588EGbiFyj0YjKykp4enpyLshxeeTfd9997XoDV19fj/r6evj5+Tl108pHZmYmS/Q6cuQIhg8fDgD46aef2nwMCzdu3GDVH3OEpd6UBaGRv/dqRPy9gFgsRnR0NO9+qVQKpVLpkl2jtXWnK1AUhWnTpmH9+vWC2k+dOhWXL19GYGAg4uPjWfs9PDwwZ84cxmqvvVi4cKHg70y/fv1QXl6OxsZGAOaIeqFCoVgsxoMPPoi6ujqUl5cDAOLi4pgo8oSEBMTHx+PChQsOfyPHjh2L4OBgSCQSu6KCIwICArBkyRIANxfiWpOTk+O06HXixAmn+zjiypUrHUb0KikpwS+//MI89/b2xtixY2+Z+PX999+ztu3ZswedO3cGRVHMtQTfZ4umaaxdu5b5HvBx+vRp5OTkcGb7FBcXM7/jarUaP//8MwYNGoQDBw5wXv999913rOuUuwGj0Qiapm/Z73Jubi6OHj3KPM/JyUG3bt1cft9MJhMKCgqwZ88em+35+fmscydX0MOOHTuwaNEi3lpTfIEEgPm902g095Qw0FbBCzALNdXV1ZyBMfcSlpqk1gQGBmLJkiX44osvBI1RWVkJk8nUpt9ZAoFAINzbkJUZAoHgFqoaylzuG+wb7lI/inLtIvj73R/CWO0JT4Sw9smlSsBF/Y6maUQFd8b1qpsL+QFG1+2q7DFv2NO4VHoKgT6h6JYovFaHZTHFEUeOHEFWVpbjhhw8N+N9vLn6UeZ5clQ2vJQ+rJtui1UeAKSmpuL06dN2x3W34JWRkeFS0WmKouDj48NaRLGIXJcuXXJaBK6urmas0vR6PVauXMlYC40cORIxMTEOx7BkSnTt2rXN1oN8dl979uzB0KH8dfucwfr/b8FiDyf0cyrkZrj1AqdQrl69ij179qC2thbe3t6MFZUjIiLYtqmEe4dp06Zh06ZNaG5uRmBgIJRKpV1bVAu+vr5tPra/v78goWrcuHEICAhgZXe1xtPTEzNnzsSaNWvaPDcuBg8e7NRitEQiwcyZM5nzq7MLyRRFISAggDf7lqIopKamori4mNcK1SJS3SooisKkSZNYmTzuxpHFoyu/vxqNBps3b4ZSqUSPHj0QHu7atZ67OXjwoM3zpqYm5jM+ZMgQdO7cud2ObS+4p/WC++jRoxEVFcVqd/HiRYeCF2AWPz08PJCSwq7jyhW4snfvXrvjnTp1Cl27dnV43LZiEXoAsxgtEolQVFRkk+E+c+ZMhyLllStXmLpmycnJGDhwYPtNGmY7ZmvBCzC/ZxUVFbjvvvtcGvPcuXM4coTbMnzFihVYvHgxKIriFMwt5OXl8V7Pc9lkW3PkyBF07twZMpmMuUbtqDhrcSuRSHjrym7atMlpkZim6TaLygaDAdeuXYNEIkFsbOxtE6lNJhNncJ6HhwcAYNGiRZyZ11zk5+cjIyPDcUMCgUAgEDjo0KJXcXEx/ve//2H79u24ceMGZDIZ4uLiMHnyZDz44IPMD6872LNnD9asWYPDhw+joqICEokEwcHBSE9Px6BBgzBz5kx4eXm57XgEwp1GbsFBx414yIjtiQ37P3eqT3x4GgJ9Ql06XmX9DQSBvQgAAMG+nVDReA5GU+tIV8c3DnV1dTaCl7lX26PTkpOTWTemYf5RiI90XJurNVw3IXy0tLS4FF2nlHvi5fu/xOk/PhPZCf0AsLMBretNJCYmOhS93Enfvn3bHLXe+r2xCDWuFKUvKSlBcHAw1Go1Vq5cabNv+/btNgutfIKQpTZZt27d2iR6jRs3DiEhIThx4gTLmqSqqsotC+CdOnWyezNeViZMRF+2bBmGDh1qtxYSV90cIVh/HoUKXllZWfdUVDSBjUKhwKxZs2A0GiEWi0FRFL755huHmawhIewgDFewZKPyZXwlJSU5JT74+Pg4LXx17doVUqkU165dg4+PD/r164eKigro9Xp4e3ujsLAQISEhgsR8Ltp7Ia9bt26cope/P4eF8S3AXsZA//79ce3aNadtGa0ZPnw4YmJioNfrIZPJoNfr8fXXX7PaWQcZFBcX4/Tp01AoFOjduzdLgDh06BDOnTsHwFyD8ueff8a8efPcXp+Fj7y8PPz+++/M8wULFoCmaZSWltoVjHbv3g2FQoFOnTq5fGy9Xo/a2lr4+/uzbDudEQ+3bduGSZMmISgoCCqVCp6enqirq8P+/fsFj7F//36EhobC19eX+d+ZTCZWJrMQTpw40a6iV2FhIX777TebbXv27MH999/PsnRes2YNS4C2Fg1MJhMjeAFmcSc1NbVdhZuNGzdybi8tLcXGjRsxceJEpwOt7IlSNE3jxo0bCAsLw7Zt23jbFRcXIysrC4WFhTh8+DCampogk8ng5+eHyspKu8e/dOkSkwlm+S3oiFRWVmLz5s1O9ZkyZQquXr3Ke4156NAhpl6lPVcJjUaD7777jsmwjIyMxI0bNxAYGIgJEyYIDgzR6XQ25+2UlBQMGODYCcTdmEwmLF++nHWvYm356cz34NChQ8jIyIBGo0FNTQ2CgoIE12ImEAgEAqHDil6//PILHn74YZsbm5aWFpw6dQqnTp3CN998g7Vr13JaujhDfX09Hn30UWzdupW1r7GxEQUFBfjxxx/Ro0cPl7MmCIS7gX1nf7a7PzqEP3LWaDIiwDsEtU2VkIikMJgc34x7yL3RO3WE0/NsVlsszrgXzeqqGvDEzH+hoaUOV8vysSd3MzxMQQgycotk1nAtIrhD9EpISGDd+DqbSdTS0gKJROJUQeHKykqEhYU5dRwLErEU3ZMG22xrPWdr0cgdQQhCbcVycnKQnp7e5uPxiV6uWH1evXoVOTk5zCJha1paWpj3iM+mz5FVY2ZmJvR6PbRaLUpKSngXvcLCwpiMh9aiV1uJjo6GTCZjauD4+PjY/E5HRkbCZDJx/qbycfDgQcTFxTH/D5qmUVBQgKqqKkRHR6Oqqsqtr8EePXs6X2OQ0PGgKMpmoWrevHnYsWMHNBoN56J3enq6W4Ucf39/zJo1C1u3bmW+XxKJBCNGjHBpMd/Hx4dVgy8uLg7du3dn6srU19fj+vXrCAwMZLIdra97rTNW7vSMgaCgIOTk5LAsTZ2pIehOKIrC8OHDsWPHDta+1NRU6PV6QaKXxQ7N2lrKy8sLMTExEIlEzEKiTCbjrL2ybNkyzJ8/nyWIlZaWYv78+cxnuLm5mfO3zBLQsWDBAkilUrdkNnBx7NgxVhCNM7X2Tpw44bLoVVVVha1bt0Kn00GhUGD8+PE2tZeE1IW0xh0ZfuvXr4efnx/Gjx8PhULhUmCOhSNHjuDMmTMAgDFjxti8TxqNxqamaE5ODrp37w6dTgepVGr3f20ymViClwW+OqXNzc1Mts3q1asBmM8zw4cP57y+yc3NZeyT2wO+rB8AqKmpwffff4+5c+cKHo+maYfZR3v37nVo8VpWVsayk9PpdA4Fr9Y0NjZi/fr10Ov1SE9PR1paGvbv34/q6mp069atzWsqlnlZ3BKSkpIglUrx22+/obi4GGKxGLNmzWrT/YLl+txy7rF8JvkEr/vvvx+FhYWoqKiwsYGUy+Xw8vJCTk4OunTpgmXLlrH65uXlIS8vD56enpg6dSqvUPPTTz/ZWIpazuU1NTVYvny54Ozi1uflCxcuoFu3brzvl8lksnkP3EVxcTFncJ5SqbQ5VkZGBut3IjU1FefPn2f1PXbsGC5cuGBTRkBoPWSdTgeKotxeY49AIBAIdwcdUvTKzc3FokWLoFar4eXlhaVLl2LAgAFQq9XYuHEjvv76a1y5cgUzZszA7t27Xa6j0NDQgEmTJjE3VuPGjcPEiRMRFxcHsViMkpISHDx40K11SQiEOxVHYtXo7rN598mlCiyd+g5OFxxEXuExhPp3wt4z9r83OgO7fpYQLBlcYsh429B6CeLCUhAVnACtyoAb54XVAuKKYHaH6MUVXS7U/g0wR/peuHABUqnUqejeqqoql0UvLlrP2Vo0csVmsDWOBK/x48cjICCAFXntKq1vFEtKSnDlyhWnsuksWArE82W7nThxgonY5ItSt3fjGhMTg969e9tsW758OWuRRi6XM+MI/W2USCRYsGCBoFoIo0aNsnmekZFhE41vMplQV1cn6LgWtFotmpubYTAYcPLkScYiEQCviGihc+fOuHHjhks1mLi42+qdEG4NIpEII0eOZJ5rtVpcunQJdXV18Pf3R2pqqtuP6e3tjalTp0KtVsPT07PNNTF69+6Nuro61NTUIDAwEP369bP5zfPz8xO0AHW30L17d2RlZeHs2bOIiIi47dZ8cXFxWLRoESoqKnD16lWEhIQgKSkJgDkwhs8CzcLcuXMZIXbBggU4e/YsdDodMjIyOD8bCQkJnBZ4XBlger0eX375JcaNG4fw8HCH2UytBSi+um4ajQaFhYWQy+WIjo62e51gNBpRWFgImqbbnDVeWVkJrVaL0tJSBAcHO+XUcezYMaaOjUajQX5+Pvr27cvsr62tbdPcXKW+vh7ffvstFi5c6HRGizUWwQswB5haC1+HDh2yaWsJNLVgz6rZelyhWIQua65fv47ly5dj3LhxrH3W1wbupnXtIi5aWloEC701NTW8mWOtx7S+hmpvLNdnR44csTnn7Ny5E35+fjbWsTRN4/z587hx4wYiIyORmppq97XTNG1zfrly5Qp8fHyYrFuj0YhVq1a5lDFK0zR27dqFq1ev2mwfPXo0r7Wwp6cnFAoFUlJSkJKSgoiICBw8eBA0TaNv377M+UgkEiEtLY2zphpgrvP7+++/Y8iQIax9Go3GobDZ0NDAO0eaplFYWIi8vDzO/atWrcKcOXOYewyj0Yjc3Fym5qO/vz+GDBnCaTfuKnzf5db/sz59+iA1NRUqlQoRERHMZ0MsFrOu3bnO6ZY1vNLSUkRGRmLgwIEsYWv37t02wTpjx45162slEAgEwp1PhxS9nn/+eajVakgkEmzcuNEm8nrQoEFISEjASy+9hCtXruCjjz7CCy+84NJxnnvuOZw+fRpyuRzLly/H2LFjbfbn5ORg/Pjx+Ne//sVZFJhA6Eh4Kn3QoKrh3Dc0ZwqirDK9TCYT6uvrIZPJbBYTshP6MVZ4jkQvuVSJBlUNvJX+Ti3mURQF0ICc5l/QtyzqScRS+CACNyBM9OI8nhtEL67FIKHZRLW1tbhw4QIA7kw0e5w/fx6ZmZlO9bGHvUwvsViM+Ph41g2pUFpnIXDhTgEP4C4yb22n4wz26jEA5ohNi+jFlbnU2sIkKSnJJio1OZlthSmXyzlFL2t69+6Nw4cP252bwWAARVEQiUROibEAW+w0GAxQqVROjQGYI2PPnDkjqM6JhX79+iEtLQ3V1dXYtGmT08dsDV+dIAKhNXK53K3nVj4kEonLgV2tUSqVmDRpErRaLeRy+T1RWF4mk9nY8N5uxGIxIiIiWHUDPT09MXfuXKxatYqz3/33329juyqVSgXZ1CkUCpvIekf8/LP9jH8+li9fjunTp+PcuXOQyWRIS0uDh4cHfv31VyYbJTIyEmPGjGEWRnU6HaqqqhAQEACFQiG4PoxQvvnmG5vnWVlZjG2nhdZ2YjNmzGBl3OXl5TGil71MoFvF8uXLBbd1VOcNMAtfM2bMgI+Pj8NrsO3bt2Px4sWscwdN005nwDmC77NYX1/fLuK80Oz0wsJCxMXF2WxTq9Wora1FU1MT8vPzUVPDfS91p7NhwwbMmzcPv/32G+RyOWJjY5n6eRbxms+KuvV3CTBbhXNlJVoyRluf1yzU1dXh2LFjUCgU6N69O8RiMev7bMGeLWTrOmyJiYlISEjgzI7KycnhFb0As4CXkpLCCp4oLy/n7WNh7dq1GDFiBGJjY1n7zpw5w6oj1xpLxhcA/P7778w9IWB+rw4fPuxyzTku+O5PuYIHuIJlsrOzHQasAbafj6tXr8LLyws9e/bE1atXcfToUU5nk61btyI6OtquZTCBQCAQOhYd7o71xIkTTKTZ/fffz2k19NhjjzELgJ999plLvuaHDh1i6hv8/e9/Zwle1rS2uSEQOiIpUdm8+6rqby4C1NfXY/Xq1diwYQNWr16NXbt2uWQHd/baYfzfuqfx9tonUVpTKLif0WiAFJ5221jPx5moXKVSiakDHhLcXihci4tCxQVr4cNZ3Fl7g6ZpViRs65tGrihIodyOhUl3L/oKteFrLezI5XJWofq+ffsiIyMDkZGR6N+/P2d0NddiQessOGdsIB19JltnmgFsQddoNLpUm+bAgQNOCV4jR45karoFBQVh4MCBTi2EhYeHY+LEiTbb3LloQCDciYhEIiiVyntC8Lrb8PDwsMkmtDB06FCX6wxabGhvBevWrcP58+eRm5uL1atXY8WKFTb2azdu3EB9fT1omkZzczO+//57bN26FevWrXO5biPAHVTExZkzZ7BixQqbABXLgr6FtWvXcva1ZL45EoXayoABAxxa3QklJSUF06ZNExTMsXbtWhw4cEDQuFyZ3CUlJU7Pz1XaQ1CiaVrw9duOHTuYdYeWlhZ88cUXWLlyJbZu3Yr9+/e7ZX6ufG/T0tKwePFiLFiwAEOHDnX52CtXrkRFRQWKi4uxb98+m327du3iFVG5MkgdwfV9q6iowPr161FUVISLFy9i1apVvIKXPeLi4jizq0QiEWe2moeHB2bP5nc0AbiFWCEZggDw22+/cX53HAleAJgavyaTyUbwslBaWupUcIMFrVaL69ev29S8NRqNvLaZQu2/lUqlS+exM2fO4NSpU9i1a5ddK//i4mKcOnVKcK1eAoFAINzddDglZsuWLcxjPt9skUiEWbNm4dVXX0VDQwP279/v9AWexRvbx8dHsNcygdCRsSdcnb12BDMGPWp+fPYsWlpamH0FBQXIzMx0ucaHStOI3ad/wNxhTwlqf/TiLoho+6c+69fiTOaKRCJBRmwOKutv4ELxKUSHdEZVvnOZL62xZNC0Zt26dejWrRtycnLs2oW4IupbcHWhjAuubKHW827LQqqPj4/LfV3F3VZ2Qmp3WOpVWaPValntpFIp+vTpY3csrvoCrSPRhfxPJk+e7LCNUqlERkYGa3vrTK/a2tp2t3+aP38+S9xLTk5GUlKSIItGwByxGhISQn7/CQTCHUN0dLRNnRSLu4WrJCUlYf/+/e6anlNwOWRYalOZTCbmd0+r1bbJznDBggW4ePGi4Ne5bds29O/fH5GRkYJFrB9//BFLlizhrMe5cOFCiMVibNq0yWnBw9fXFzNmzGBZ5nXr1o2zxhAfEydORG1tLfMejBo1CtHR0QDM9mdCfpO5FtO52L59O0sccHeWlz127doFb29vhISEuGW8+vp67Nmzx6k+ztSXs6ZXr17w8fHhrX1mwWIZZy/zyBpLjT3AfM3HZ23qDtatWwfAfA2Vnp6OrKwswcJPa7RaLUwmk811qvU6kKuIRCKXar95eXlh/Pjxdsta6HQ6m+tPZ+7R1q9fj169erlUI/7ixYt2s5u2bduGSZMmCRqLpmls2bIFZWVlAMzX8WPHjkVYWBgTEN4asVjsVNZ5eHi4S+d1i22jI2iaxuXLl+/4+qIEAoFAaDsdTvSyZHl5enrajRLp168f8/jw4cNOiV46nY6xMRgyZAizMGw0GlFWVgaj0YjQ0FC3LhgTCHc6xZXCbv65rMtUKlWbLjwvXD/luNEfHDi3FQqwa2RZY7Ff3LFjh9P1hSRiCUZ2m4GR3WYAAL7I/8JBD/vYKzJ84sQJxMbG2o3EbYvoJcR2QwgGg4HTqsIddbwAMFYxgYGBt9QW5lZnO6xZs8amNogFV7PcuIo6c/1uRUREoLS0lHccy410eHg4cxNsjVwux5w5czg/x0Ki7MPDw9GjRw/s3LkTLS0t8Pb2diqrqzV8Nd2cETEjIyNdPj6BQCC0BxRFoU+fPg4DHoQiEokwf/58l7Iw2gtHdnvOsGjRIlAUhZSUFKfEPaFZTdZYgiVbY/kNHD9+PK5duwaFQoHw8HBBwsjUqVMBcAcQLVmyBNevX8eOHTsc2iqGhIQgJCSElTEOCLfSFgpN08jPz2ey5AYNGnTL7fw2b96MBQsWoLGxEVevXkV0dDSCg4NduqbjW5jPyMhAXFyc2+p6W2oMOnqvBg4cCLlcjn79+qG8vNyuYCmVSjF27FjOa8FBgwZh7969bZ43H83NzThy5AgCAgJw9uxZl8dZtmwZIxx/9913biknMX78eJf7hoWFsezFrfnhhx8wY8YM5jmXfaM9jhw5Ah8fH8TGxjp1f9c66641VVVVuHbtGst6k4vWwWFGo9Hh59xZJ49b4ZDEdb9CIBAIhI5Hh/MnsVxkxMXF2f3BtBR/tu4jlHPnzjFp4GlpaWhsbMTzzz+P+Ph4ZGRkoEuXLoiOjsakSZNuW4QkgXCrKa8r5t0XGXjzIprrBrp1NpVGo4GYlgPuvddmoGB/cdtSX8BZwcvdiwOA+b2xtxjv6KKdK7LYGdoimlnIzc3l3O6uWjOWelZcmUQW3J2VBbgmegUEBCAqKsql4zU2NjI2JdZY/545A9dCR2JiImubPUuSBx98kHkcHx9vs8/f3x9ZWVmYMmUK73vFNYfWNDc3IzQ0FHPmzMHixYsxc+ZMDBo0yGE/V5gwYYLDNgqFgrO2AoFAIHQ0ZDIZ5+8nX/YuF2PHjuUUVG4XMpkMs2fPtgm8aV1r51ZgXddPKpUiKSkJ0dHRkEqlWLJkid0Mdn9/f4eBQ1FRUVi4cKHdNvPmzbO7310CqgWVSmVjC9mewoo9VqxYgY0bN+L06dP48ccfsWzZMsFZIhbsZSj17t0bYWFhbskGnzBhAnJycgDAoQ2zdf3WKVOmsOq9AsDgwYMZK0O+jLekpCSkpqa6PmmB/PLLL222t1y+fDm+/PJLGxcRV/Hz82tz9o+968OGhgZ88cUXOHv2LL766ivONajAwEC74//2229obm7mfb1cNXyFsGPHDt6AMoPBgMuXL7tk0Tp16lRBYpo1fMFp7mTEiBHtfgwCgUAg3H46VKaXRqNhIqAcRWH7+fnB09MTKpXK6foh1hYOJpMJQ4YMYdlN6XQ67NmzB3v37sXLL7+Mp556SvBr6MhYbhBctTIg3OHQAECZH1CARCxFgHcoxvdayHy2uaLwtFots//KlSs4fPgwIukeaKGqUS2+AAcaFQBApWqGWCzslEY50Pt1Op1LdYX0en27fIc1Gg1SU1Nx/vx51j6j0Wj3mFzWd85gyfZqy3eWT/QyGo2sz0NMTAyKiooEjy2VSkHTNDQajV0xKTg42O3/G1eK0iclJSExMRE0TTPFuJ2ByytfIpG49Nq4FjIpimKN5e3tjZycHJw6ZZtRKZfLbT5fcXFx0Gq1qKioQEREBBITE5lj8M1PiFCs0WhY/V0VMQMCAuy+V76+vpg3bx7rfxMZGYmYmBioVCokJCRwfnbvJMhvLYFwd3Enf2d9fX1ZGVajRo2Ct7c3EhISsHv3brvZtz4+Pm4Lcmkrs2bNYoItrH8LkpKSbnnkv6Pfo3HjxuG7777j3NejRw/Bv/sTJkzAjz/+yNreq1cvzt98a0QiEYYNG4adO3cy2xITE5GYmMi4nnDRq1cvXLhwwaXAq759+0KtVttcc6SkpCAjIwPr16/n7COTydr83Tl58iSCg4MFWx9u27aNc/vAgQNtro3i4+Nx9epVl+aUlJQEX19fm/+RtYWpNRkZGaz/ZWxsLGJiYlBTU4OGhgYEBQXB19dX0HvVvXt35OTkQCQSQafT4erVq5DJZLh8+bLgGmZ3KsHBwZyv4b777mvzfVNwcDD8/PzsZqVyWb4D5uvtsWPHYu3atXbnsXr1ak6bw4EDByImJgYXL150et4AcOrUKfTq1ctmW0NDA+f5QwiDBw+Gh4eH0/coSqUSPj4+bXJ1sJCQkACZTGZzD92lSxcAHXvdjThOEQgEgpkOJXpZF6309PR02N7DwwMqlYrTbs0e1tkf77//PjQaDYYPH44XX3wR6enpaGpqwo8//ohXXnkFjY2NeOWVV5CYmCioyH1paekdvZDmLixFnQkdBzEtQ7AhDTJ4QU3VolZyGbN7PQeKotDSoENLg7n4t1qtZvWtrq5mMjNPnDjBLIR70EGQ0V7QUfwFaS0UFRdCKmHXKOLG/oJ5XV2dS4JGY2OjTZFzd9Qm8vb2xvXr13ktDEtLS6FUKnn7+/n5talYb1VVFYKDg9v0neU7p1m/Vxb8/PycEr0oiuIcpzWBgYGC2jmDs//fwMBASKVSZh5BQUFOW5u0xsPDw+XXxbUY1dDQwDmer68vS+TKyspitfXy8oKXlxcAYcXphdxwhoWFsY7j6ncrNDRU0PvVqVMnm/mHh4dDJpNBJpPdkrpj7oL81hIIdxd34nc2KSkJR48eZZ6LxWLU19czi7pdu3Zl9jU1NdlkzAQGBqK8vPy2iXndu3eHwWCAwWCAv7+/Xdvmzp074+rVq/D19UVmZibUajXOnDnj9CK4QqEQ9Nsm5Ppl0KBBUKlUkEqlzPvu5eUFnU7n1G9/a/vntLQ0KJVKwWMMHjwYAJj6YfayaiiKgkKhQE5ODkwmk0NrtdZIJBJ4e3sjNDQU1dXVTPZNVVUVE7BqwcvLC506dWKuUZw9Vmv27t2L3r17O2xXXV3NeQ3l7+8PkUhk8746ys6yR1BQEOt/xJcJ5Ovra/f/KZPJ0NjY6LKQYLm2S0lJQVhYGEQiEXx9fdv8nrcmMjLSpcBDIQQGBiItLQ1isRhHjx61+Rz36dPHbcfNzMxETU2N4LpqFvz9/XH9+nUkJiZyCpvWnDlzxua5UqlkPnvOBhBauHTpEkJCQmzckpytWdcaV+9R0tLSUFxcDIPBwBnwJ4RBgwYxQXJKpRJqtRr+/v6QyWR35G+tuxCLxSz3DQKBQLhX6VCil/UNhhDLJLncvEDOtQhvD+sLJI1GgyFDhmDNmjWMzYRcLseiRYuQmpqK++67DyaTCa+99hrGjh3rMDo9IiLCqbncbeh0OlRUVCA0NPSWpK4Tbh3epgjIYL4hUtIBUNKBTCFsa7iylfz8/BAVFQWaplkLIwraDzo0IyYkGSO7zsQPh75EVQO7vlBYRBg85F6C5uoo08vPzw9eXl5Oi0Xe3t422UatM2NcIS0tDVFRUTAajTaWMBZu3LjBLEZwIfRGoXPnzlCr1awbPkt0tru/s+Hh4ZyZWVFRUQgLC0N5eTkuXrzocOFIKpUKsgvs1q2b2y0OFQoF8vLyBLUdNWoUK3q4uLi4zaJXS0uLy3aJZWVlrM9Hamoq7+9nZGQkCgsL0dLSguTkZEG/s47Q6XS8Ea8WevTowQpkkcvlrBt+RwwfPlywhVVISAiOHz+OhoYGdO7c2WULydsF+a0lEO4u7vTvbEREBM6dOwc/Pz8kJibatZBPSUlBfX09lEolE5QTERGBkpISRngJDQ3FiBEjUF9fj59//rnd5u2MRVt0dDTLzs9iy/jtt98KHic5ORk0Tdv9jWqL1bErWIQEsViM8PBwt1wP9e3bF7///jtru0Kh4Lz+F4KnpydiYmIAmDP/LSKbBaVSicOHD6O+vh4JCQmsOqeTJk3Cb7/9xghjw4cPR15enuAsPkeuARasRWBrhg8fzplh0dzczFtOgS/raM6cObwWltbZexEREejXr99ty+y4//77UVBQgN9//x2enp4YPHgwtmzZYtMmNDRUsMgwZMgQVrZ9cnIyunfvjubmZmzevNnluY4dO5Z5LJPJcODAAWi1WuTk5KBz584uj8tFbGwsEhISnKrr1qNHD3h4eCAyMhIqlQrXrl0T3NfDw4P57EZERLgkegHmmoWW62VXMxQB83V0W89xFst1nU6HwsJCeHh4YPfu3YL6jhs3Dv7+7Bred/pvLYFAIBDcS4cSvawv9oTUobFE7tnLknB0HAB45ZVXOC9K+/Tpg/Hjx2Pz5s24ePEi8vLyHPrf3yupyDKZ7J55rR2ZppZ6/PD7V2hU1cHHZHuDG2DozPk/5rrRFovFUCgUvBlBIkqMMT1nIzIoDlnxvbHz1EZWG6lU4vAzVd1gjvClaPs3+2KxWJDtWnJyso2FhOV1WGhrPa0uXbogIyPDbu0of39/u69baN2pbt264dKlSyzRq7y8HLGxsS5/Z/mEwx49evCOFx0djejoaAQGBmLXrl12x5dKpQ7nJRaLnT7PC6FTp06C2mVnZ3MuALnrZsvVc2lkZKTN5zclJcWhBVVaWppLx+LDEnxiD66oZiHZ3BaSkpIwYMAAp2qwKRQKDBs2THD7OxXyW0sg3F3cqd9ZhUKBIUOGCG7v4eHB2jZx4kSUlpZCJpMhJCQEFEVBqVRi4cKFuHTpEi5fvuxyRD8AzJgxA3v27EFlZSW8vb0xbtw4t72XS5Yswd69ewXVgU5PT3cYmNGzZ89b/n/mqtnZFtLT01FSUoLiYtuavkql0ua1+fv7C66R6+XlZfd9iYqKYq69uO4nFAoFZs+eDbVazXwGY2NjUV5eLlhc/f7779G7d2/4+fkhLCyMtZ+mac5MN39/f96srkGDBmHQoEGora3Fhg0bbPZNmjQJFy9eRHl5OSIjI5GQkOBQlFQoFG6pF+Yu0tPTkZ6ezjyfOnUq8zoTExMxYMAA0DSN6upquyLQlClToFQqMX/+fOTm5qKsrAxJSUmM+Ozh4YHFixdj2bJlduczbdo0TitM689WTEwMI7C2F2FhYZg5cybWrFkjqL21q8fw4cNRW1uLX3/91cbNiI+cnByb1zdo0CDemnkpKSno2rUrr33qjh07MGrUKM5gS6F06dLFbec4hULB2DnGxsZi7dq1UKlUCAsLQ2NjI+v7GBcX5zDI7U79rSUQCASCe+lQopcl7R6AIMtCyw+kM4tnrY8TFBTE+AJzMWzYMCYi6eTJk4KLPhMIdzoanRpvr32SeR4NYVGdXGKSZZvJZGLtS4zMRI/uDyIyyFwEVyJmZ5d0SegLucy+qJFfdAKrd38AwHGmF03TnHNpTeubUiFCGR8JCQk2tQEHDBjAKvweEhLCWhByNE97c+rcuTMaGxuRnp4OHx8fZGRksLLT2ioWcVkJjR8/HqGhoQ77JiQkOBS9unfvbvM8Li6OFRkp5H/pCkIipRMSEtCjRw/OfbfbSz42NhZJSUm4du0aQkJC0LNnz1s+B0fvYevvgAV7WQatGTRokFNzIhAIBIL7EYvFnJH/EokEaWlpSElJwZYtW5jrhokTJ+LixYs2tZRbM3ToUCiVSiZ7afz48VCr1YzVlzsZNGgQUlJS7Na3CQ4OZu4rlyxZgurqaly5cgVnz55l2gwYMOCWZnm1J6NGjcIXX3xhs6118IyQ4BYLrlx7c+23Fl0pikJ4eDjGjh1rtw6ZBb1ej/379wMwB/r069eP2WcwGHDo0CHOfqNGjXI4dkBAAKZOnYrjx48jOjoaycnJAMxBdJbHHYGAgABOUS4sLAwDBw5kWSImJydjwIABzP9WJpPxXjuLRCI8+OCD+PLLLzn3Z2Zmcmb4CK3V5m58fHwEf/ZaExAQgFmzZkGv12PdunV2bUVjY2NtniclJaFz58746quvbO4F+/fvj5SUFFAUhdGjR/PWpvv1118dzm/hwoUoKyvDxYsXodVqodVqUVtbiwEDBrDm4y4kEgnmzJnDZIEePnzY5vwKwKkAjbsVk8mEIUOGIDc3FxkZGdi3b5/bf/O4qK6uRk5ODpqamvDAAw/ggw8+aPdjEggEQlvoUKKXQqFAQEAAamtrHXoy19fXM8JYZGSkU8exbu/IjtC6rbWXOoFwt3PiMnf0mCPsiV5cmV5x4amM4AUAMaHsm8KkyC6QOajnZRG8zNi/YTaZTHZvLJhR3Ch6ZWdno6KiAs3NzQgLC0NCQgKrTWpqqtOiF99+sVjMuiloj4g3rv8pV+QsH2PGjMEvv/xis81SLyMyMpIVpdm9e3eW6NWW/4sjoqKi7PrV2wt0sFcnRCqV4oEHHsDFixdx4MCBNs2RD7FYjEGDBmHgwIFut350F62tiyx4e3sz/vyA+SZ4+PDhvDfvBAKBQLizEYlEGD9+vM22kJAQxMbGIi8vD97e3sjOzkZubi6uX7+Ofv36sTKuRSKR08GMzhAaGoqhQ4fizJkzCAoKQv/+/VFdXY2rV68iMDCQde0WFBSEoKAgQXWi7lZaux5YMjIsjB49GitWrBA0Fl+gizuIjIzEokWL8MsvvzB2h7169cKRI0d4++Tn56N3796Mo8uuXbs4beMWL14seME5ICAAI0eOdOEVdAwSExNx/vx5xtIxKSkJAwcOdGoMiqIwf/58bNmyBdXV1QgICEDfvn0RFBTEWG+3zvZqbV16KxFS142v9jtFUZDJZBgxYgSvtWNwcDDndbxFIGxqaoJMJmMJ0EIdK7jIysqCRCJBVFTUbRHxLa83NTUVly5dYu6p+vXrx2sL2pFYsWIFcnNzAQCvvvqqS4KX0WjE8OHDbQJeZ8+ejU8//ZS3T1BQEP785z/j3//+N1auXImFCxciJyfH+RdAIBAIt4gOJXoB5gvvQ4cO4dq1azAYDLzR4Nb2FM7W6rC+IOezY+Pa70xkOoFwp3OpJNelfvZELyGFzsMD2BllRpPBbp8Gla3gLCTTSwh8ohdN07w+6OHh4RCJRCxh3t/fH9OnT4dWq+WNUE5KSkJ9fT1zkQs4Fr34aka1zpCykJKSYhNV3dYsqdbnSKE1lazbW9cC6NevHzp37gyNRgNvb2/W/6AtBcNdIS0tza7oZW8+0dHRvHUmpk6dCpFIhNTUVLuiV2ZmpuC58nG7Ba+hQ4eyMvo6deqEPn368N64ikQi9O/fH/v27YPRaESfPn0QFRWF3r1729QI4xKPCQQCgXD30HpRlS8Y4laRkJBg89sSHByM4ODg2zij20vXrl3R2NiIuro6pKSksDL5pVIpE5RqQSwWc95Du7uuUmvEYjHGjRvHPDcajXZFLwD46quv7O738vK6JRkWHQWLuF1WVgYPDw8bSz9nkMlkmDx5MrRaLWc2ob+/P2bOnIny8nKEhITc8vsDaxy5ZowaNcphIHVISAg6deqEkpIS1r74+Hi7ffmsyymKwgMPPIBvvvnGbv/WZGdn82bi3Wp8fX0xffp0VFdXw9fXFz4+Prd7Su1Oc3Mz3nzzTQDmcgGu2rF/8sknLtUff+SRR/DJJ5+gsbER//jHP9q1LieBQCC0lQ6nwvTp0weHDh2CSqXC6dOneRd2rT2KnY2+i46OZi46rl+/ziqya411xoGzi70Ewp0Ml82gEOyJXly2pK0zm7iOe774BHI69+c9ZmmNbVQm5SDTS4j4BrDrVZ0/fx79+/fHqVOncOLECc4+Xbp0wfnz51nbKYqCRCJxKI6HhYU5JXpxFccGwERCtqa1yHDx4sU2nbsaGxttnju7MGBZoKiqqoJSqWRuZuzVw0pKSrIJbGhP277o6GikpaUhPz+fc7+9aEN7VivWN/DWBctb4+4aW7eDhIQEqNVqHDp0CDKZDOPGjeOs49Wa2NhYREdHg6Io5jc4IyMDBoMBly9fhp+fX4eOricQCAQC4Xbj5eVlIyRxMWbMGPz4449oamqCXC7H+PHjcfXqVZw/fx5qtRppaWno06fPLRePxGIxYmNjUVhY6PIYzrgXEMyIxeI2ZRlZY88+08fH544QQfg+1w8++KBTgWcjR47kFGHbkiEpl8sxd+5crFq1ym67hQsX3rEB3EqlssNYxgrhs88+Y4Jan3rqKZfGKCwsxL/+9S+X+vr6+mLhwoV4//33ceDAAezZsweDBw92aSwCgUBobzpcWJJ1ajjfj7fJZML3338PwHzSHjBggNPHmTBhAgDzgi5fkVAANsVayeIboSPhIfdy3IgDe6IXF1w3on3TR9s8P198Ehevn+YdQyJqfZHu2N5QCHwZPnyCF2C+MHc1qhFg3ziZTCacO3cOJ0+ehE6nA03T0Gq1aGlp4RTXnB0fMNcwcJXWVoOu3DCJRCKEhoYKvnHNzs5mai8GBAQ4nc3rLP369eO9abW3gGPvRtdalOQT+CQSiU2NybuZjIwMLFmyBPPnzxckeFkQiUQ27yNFUcjJycGMGTMwcuRIm7oeBAKBQCAQbj0eHh6YOnUqJkyYgFmzZsHf3x/dunXDvHnzsGTJEvTr1++2ZUuNGDGCZcnoDO19jUnoGPTq1cvmeVxcnNNOC2KxmGWDmJSUZDcQUAgeHh5YtGgR7/6oqKg7VvC619BoNPjss88AmF0xxowZ49I4Tz31FFpaWuDn54cRI0Y43X/hwoXM5/e9995zaQ4EAoFwK+hwole3bt0Yz+Zvv/0WR48eZbX56KOPGO/xP/3pT6yMh/3798PPzw9+fn545JFHOI/zyCOPMPVvXnzxRVY2AwCsWbOGsaUaNWqU2yKaCIQ7AaPJvrUnH/ZELy6xicsSYnT3WfD1tBWO1u/7H8rrrkNvYGdp6Qy2tZPcZW/IJTg4EswCAwPRuXNnm5t7ZyzYWi8KWDJkTpw4ga+//hqrV6/GN998g1WrVrlUC4qrFsaBAwdsMqeEoNVqcezYMVb2niNLWHfg6+uLadOmYfr06Zg4caJDWxF3wFWAXCqV2r2h5avplZOTY9OP70Zz5MiRxFKHQCAQCATCHY9UKkVoaGibF+jbg169emHUqFEu9XUmUIdw75KVlYUuXboAMAteztYxsxAREYGJEyciOTkZ3bt3R79+/dwyP7FYzBsIHhsb65ZjENrO2rVrmSyvuXPnunQfuHLlSuzZswcA8NprryEoKMjpMWJjY5nP8J49e3gdTwgEAuF20yFXy/79739DqVTCYDBgypQp+O9//4tjx45h3759eOqpp/DSSy8BMPuGP/bYYy4dIyoqCi+++CIAc5HbYcOGYeXKlTh9+jT27duHZ599Fo8++igAc2q9xXeXQOgomGjXxAuNRsPaduzYMdTU1HAKRlzbKIqCp8I260ejb8HHm/+O/1u3FOW1xcz2A+e24reT62z7uynTKzU1lbWtvLzcbh+KouDn54dx48YhPT0dPXv2dOrGx1FUIJdFpDNwiTcAcOTIEbS0tAgag6Zp/Pzzzzh9+jRrX1xcXFumJxipVAo/P79bFpnY0NDA2qbX6+324aoBMn36dJYtL5cV5eDBgxEZGenkLAkEAoFAIBAIrbHYVTtDenp6O82G0BHp2bMnlixZguHDh7dJ/A0JCcHAgQORk5Pj1vscPptEErh957By5Urm8ZQpU5zuX1lZib///e8AzGVh7r//fpfnMnnyZOaxI3tMAoFAuF10SNGrS5cu+Oqrr+Dj44Pm5ma89tprGDFiBCZMmIAVK1YAMAtea9eu5S3sKYQnnngCS5cuBUVRuHz5Mh577DEMHjwYEyZMwBdffAGj0Yjg4GCsX7/eqUwOAuFuwORiphefELBx40bObCI+ASo1uivn9hZtM/acuVn/aPfpH1DTWGHThqLtn/osmaCO4LrRaG3nx0doaCj69u2LLl26OHXD4qwVBh98UV0ymYx3PlzFk7morq62KVhuzZ3grd8eREdHO91HqVQywilFUejTpw9noW2FQgF/f3/muUgkIoIXgUAgEAgEghvp168f5s6di9DQULvtunTpgkmTJnEGLxEIdzMPPPCAzfPMzMwOY6V+q+jbty/jGrV+/XrB/Z588kmm3zPPPMPaX1hYyLhYde7cmTdQ1R7PPfcc6uvrIZPJ8N5777VpXeG+++5j+q9fv16wUw6BQCDcSjqsOe+YMWNw4MABfPbZZ9i+fTtKS0shlUoRHx+PSZMmYcmSJW6p9fHyyy9jzJgxWLZsGQ4dOoSKigrI5XJ07twZY8aMwUMPPQRfX183vCIC4c7CVXtDe/Z2V69eZW3jE8migjvDQ+4FGjTUWtvsprzCY8xjbtHMPcIR19jFxcUcLd2HO0Sv8PBwuzfqYrGYs46Xo8wlC1zZfNZjd0S4fk8iIiIc9uvXrx/S0tIgkUjsCoKjRo3CqVOnoNPpkJaWRmpVEQgEAoFAILgZDw8PjBs3DsuWLWO2eXl5YcaMGTbXsBqNBvX19bdhhgRC+yGXy7FkyZLbPY27mpkzZ+Lll18GYLYjnDZtmsM+Wq0WmzdvZp7PmDGD1Wbbtm3MY1fsMbds2YIffvgBgDl43xXRzJrg4GCkpqYiPz8fFRUVOHXqFLp25Q5KJhAIhNtFhxW9AHPk/Ztvvum0teCAAQOcuojt2bMnevbs6eTsCIS7G6EWgNbQNO1yv9ZiT0JEOl6Y/TH0Bh1eW8m+ONfq1ZBLlTDSbPHGUU0vIURERHD6aDc3N/P2ccUzuzVtFb2GDx+OmJgYu234ak0J/d/Zm2NHLYTMZUEoxGedoigEBAQ4bOft7e2y/z+BQCAQCAQCQRgikQjz5s1DXl4exGIxMjMzO2zQFoFAcC/Tpk3Dq6++CpPJhF27dqG6utrhGsD27duZ9cf4+HjOtcXdu3czj/v06ePUnBobG5nssYSEBM5MMlfo06cPU89r9+7dRPQiEAh3HB3S3pBAuNcpKSnByZMncfXqVcFCBU3TqKwvxY3qa4KyuB4Y8Re8+sByyKVKwfNyNe29pqaGd59Wr+bcrta2gKZppETZXnyJaRk86bbbkWRkZDgtQGVlZbX5uG0VveLi4lwqegu4R/TqqIsGXGKeq+8zgUAgEAgEAuH2oVQq0b17d7fXTSIQCB2byMhI9OvXDwBgMBiwceNGh33Wrl3LPJ4+fTpnm5MnTzKPna0n+PLLL6OsrAwA8N///hcKhcKp/nxkZmYyj0+cOOGWMQkEAsGdkBU5AqGDkZ+fj19++QUnTpzAzp07ceTIEYd9aJrG6t0f4sMfXsBnP7+CT358CS1a/owlwCxsiEQiDO86VfDc7Fkb2oMv8wgA9AYdd58/xLA5Q59AqP/NArwBxs4uzcEasViMmJgYpwUod1gTuqumlz34Mo+Eipb22nXUhQNXM70IBAKBQCAQCAQCgdAxmDlzJvN43bp1dts2NDRg+/btnH0tVFRUoKqqCoB5LaBzZ+HrGQcPHsSKFSsAALNmzcKgQYME93VEUlIS8/jcuXNuG5dAIBDcBVmRIxA6GOfPn7d5npeX57BPeW0xzhffjM6prC9BXuExNLbUOcz6yuk8AKnR3QTNzRVrQ8C+iKIzcAtiWr0Ge8/8hH+u+hMq6kqY7UrasZWcI/z9/V3qd7tFLyE1pgBzFhsXRUVFzAV3axobG7Fx40YsW7YM+/fv5x37Xsr04nuvCAQCgUAgEAgEAoHQ8ZgwYQKUSrMbzrFjx3Dt2jXetps3b2YCfHv06IH4+HhWm6KiIuZxcHAwZDKZoHloNBo8+eSToGkaAQEBeOONN5x5GQ6xXlsoLS11OcCZQCAQ2gsiehEIHYza2lqb50Kycxpb6ljbfjy0Au+sfQpvff84CkpvCmf1zdX48pc38O/vH8Mvx1ZDKpZh+oBHBM3N1Qshe69Bb+TO9GpS12PnqQ029ocyk7dLx2+NRbxzVvxyR+ZPW0SvXr16CWrHV9i2srISP/zwAy5cuMDad/r0adTU1MBkMtmta3YvZXqpVKrbMBMCgUAgEAgEAoFAINwOfHx8MHr0aOa5tX1ha6z3zZgxg7NNZWUl81hILWgLb7/9Nq5cuQIAeP311xEYGCi4rxCs52IwGOyWpCAQCITbARG9CAQC9EY97z61ToVtx79nnv9ybDWKKi5BpWnC73nbcK7gODZs2CDoOK5metnrpzfooJR5srZ/v/tD1jZ31PICbopwYWFhTvVzVMRWCG0RvdxxfACcmVwXL14U1LejZnp5eHiwtrmjhhuBQCAQCAQCgUAgEO4erAUsPovDGzdu4ODBgwDMAZRTpkzhbNfS0sI8tmSQOeLs2bP44IMPAAD9+/fH3LlzBfVzhtb3v9bzJBAIhDsBInoRCB0EmqZRUFDgUl+VusHu/vLaYuZxftFxm33HTx5DU1OToONwZXpxZci0xl6m16WSXCwY9Zyg43uYnBe9oqOjeedDURQWLFggWNzgEkac5VbU9BKC0P+5NSKRqMPWuRKLxUhNTbXZZl3cl0AgEAgEAoFAIBAIHZ/hw4czmVVXrlzByZMnWW3Wr1/PrCsMGzZMUCYWTdMwmUwYNGgQ/Pz80L9/f1aAsNFoxOOPPw6DwQC5XI53333XDa8IqK6uRlRUFPz8/PDEE08IrvdNIBAIt4uOufpIINyDnDlzBrt27XKpb2HFJZePa2wU5ikNgFOUE1JM1d4FVYOqBtuP81sGWCOC89Z6UVFRducjlUoF2QZmZGS4RbC6U0Sj77//Hjodt7UkHx01y8uCJYpu4sSJWLBggVtETgKBQCAQCAQCgUAg3D20ztxas2YNq431tlmzZvGOZX1PqdFosGLFCuTm5gIAXn31Vdb6wOeff47Tp08DAJYuXYrExETU1NTgww8/xMiRI5GcnIzQ0FBkZGRgz549gl9TUFAQ/vznPwMAVq5ciSNHjvDOk0AgEO4E7ozVUwKB0CZqampw9OhRl/v7e7nH9s4RXCKJkBpP9uwNx/eej0BfoTaDzkcjcYlMrtg0OmuF6G569+7tVHuuDLfWOPuZ0+v5bTQ7Ch4eHggJCRGUwUggEAgEAoFAIBAIhI6HtcXhpk2bbFxv8vLykJ+fD4BdA6w1oaGhzOPq6mq8+eabAIAePXpg2LBhrPZnzpxhHm/duhXdu3dHcnIy/vGPf+Do0aOoqKiAVqtFSUkJysrKmLa//PILhg8fzvyVl5ezxn7kkUfg4+MDk8mEl19+mdkukUjcXjOMQCAQ2goRvQiEuxyapvHrr78Kaqs36LD59+X44IcX8Mux1TCazBdeRpPBYV9LW6G4M6vHXqaXUu6J8b0fwAPD/+JwHInYeSGCS/QSIggJGccVXBlHLpcjOTnZqT4ZGRkO25w/f97puRAIBAKBQCAQCAQCgdCR6dGjB+Lj4wEAlZWV2L17N7Nv7dqbTjUTJ06EQqHgHScmJoZ5XF1djerqagDAU0895XAOZ86cwZUrV2AwOF7vqa+vx/Hjx5k/rVbLauPr64uFCxcCAE6cOMFsj4iI6PCuLgQC4e6DiF4Ewl2OSqWCSqWy2+bbb7/FunXr8Ov+TTh+aQ+q6kvxe942nLi0B4Bj0at/xlhwZknR/HZ9RqMRRUVFNttaZ0ilpKQIsvwT4hft7eHnsI0r9oIURWHo0KHMc6lUii5durDacUVZWeMu0cvZ1xAVFYV58+ZBJhNuQwkAkZGRNhfYBAKBQCAQCAQCgUAgEIQxffp05rFF6KJpGhs2bGC2W2eEcRESEoLgYNva5J06dcKYMWPcOFPhLFy4kLUmISRglkAgEG41RPQiEO5yhFjtaTQa1NfXo/RKnY1Qdfj8DgDAkQs77fYP9g2HWMS2IaQcnEJ27tyJCxcu4NChQ8jPz2fZG4pEIreJXiF+nRy2cSXlXiQSISEhAffddx/69OmDKVOmwNPTk9XOkUDkjnpezowzYMAATJ8+HaNGjXJZcPP19RXUrqGhQVC7kJAQl+ZBIBAIBAKBQCAQCATC3cTMmTOZx1u3bkVLSwsOHDiAkpISAGbxqn///g7H6dq1q83zuXPn8t7jf/rpp6ivr8cTTzzBbIuLi0NpaSnq6+tt/mbPns3qv3HjRtTX1/Oub8TGxmLgwIE227p16+bwNRAIBMKthoheBMI9BAUxJFDgsYlvwM8zCH4Ca3kdubADq3d/iJ2nNjp1PKPRiP379+PcuXM4ePAgLl++bDsfihIk4ggR9kQiEXw8/Hn3/3niP3n32au/ZKlDFRERgYyMDPj4+HC2E4vFWLJkid35uQOhopefnx/8/PzaJLYJzQ6rqqoS1G7s2LEuz4VAIBAIBAKBQCAQCIS7hfj4ePTo0QMA0NzcjC1btmDdunXM/unTpwu6Xx8yZIjN8ylTpthtr9fr8fXXXzPPX3zxRXh4eAia8xdffOGwzeTJk+3Oj0AgEO4EiOhFINxjUKDw0ea/oV5VDanELGp4Kexn9JTWFCG/6Dj25G5mjdUW3JnpBQD3j/gLIgJjoZR7onfqCDw45m8Y1+t+LJ3yNsL8o1BRUcHqI5VKGa9tLtxVkNXPz88t4wgVsYKChAma9nAkeoWHhwMQJkr6+vraFRcJBAKBQCAQCAQCgUC4W+nbty8TfLp+/XoAtvaF3377LTZvvrmmYtn35JNPMv2eeeYZ1rjW9oFSqdRhve4DBw4wbize3t6YMGGC4Newe/duh+UzevfuzTwWiUSc5R8IBALhdkNELwLhLkeoIMRFftFxAIDeqHPQsn0QKuAIfY1h/lF4ZPyreHH2J7iv1zzEhCahV+pwBPiE8vYZPXo0JBK2daMFd2RoicViKJXKNo8DCH/P7L0moTgSvSz7HYlecrmcZYHQYTHoId36PWSrPwFVfv12z4ZAILgBqqbS5vtM1ddAfPIAqJpK8waTERBQIJxAIBAIBAKB0HGxtjO01PCaMmUKE/y5b98+RozKyspCamoqtFotpxBmzblz55jHer0eFy9etDuP/fv3M4979OgBuVzucO5isRiAuTTGsWPH7LY9fPgw89hkMiE3N9fh+AQCgXCrafuqKIFAuMu4KZooZOYUd73BVdGrbZleJpPJbfaGQqAoykZAGz16NMLCwnDp0iW7fdrKmDFjbmlNL3fVznIknBn+WOS19/+ZOXMm5HK5oAvtuxGqphIeLz0IGI1oefVzeD43l9kn27YWzR9vBryE1Ubr8Bj0gFgCuOm7QCC0O1oNvB4azTzVjZwG/ZiZ8Fw6nbeL+onXQRn0EJ/6HaZOcdAPmwQo2XUgCQQCgUAgEAgdi2nTpuHVV1+FyWTCrl27UF1djaCgIAwdOhS//vqrTVuLuLV9+3bU19cDMNsh9uzZkzXu7t27bZ5v3LgRL7zwAu88rEUxoVlYfn5+qKmpYfoPHjyYt+0PP/zAml/rumMEAoFwuyGZXgTCXU5bMr00uhZcryqAiTa61L+t9oYajcat9oaOxmg9jpeXFwD7GU1tFau8vLwYG0B3wDWfuLg4xs5QoVBwXii7gtFo/3Nh2W/v/+Pj49MxBS+TEWish+fTM0A1N4JSq2wELwvKt56+DZO785Ds+RmeT0yBx1PTIM494rgDTZv/CARH0DTQ3AioW7j3q1VQvPU0vOYPZv6km1bwj2cwAAaDua2V4AUAsu3rIbpxze50lB/8A4pPXoP00A5If10P+Yr/OvmCCAQCgUAgEAh3I5GRkejXrx8Ac4Doxo3mmuizZs2yaScWizFt2jQANzPCAHONLy5Onjxp83zVqlV2A0+vXLnCPI6KihI0d+uaX61rsVtTWFiIvXv32mw7ceKEoGMQCATCrYRkehEI9zifb3ntth07KirqloleXBeFFuvCqKgonD17lrNfW0Uvd8zdGq75KJVKDB8+HBqNBnK53G1ZZZGRkXb3OxK9FAqFW+ZxpyE+fwrKfy8V1ra4wLwof69mN6maIF/3BaS7fwRgzg2V7twEY3pXoEUF+PjZtjcYoHz1TxAX37xR0857AvoR9os1382I805A8fGrMGT2gG7On0H7BgAAqIobEFWXw5jcBXCDXanbUKsgW/cFRDUVMGb0gH745Nv2+Zb+thHylR8wz2lKBNXnvwAyOaDXQfn2XyC+xD63y39YAcmJ/VC/9gVgsbBtqofXY5McHlOy7xeY/INAe/vZfE65MHVOg27WIxAVXYZ81UcQ3bgG2tsX2vlPgyorhikhDaaYRP4BaBpUaRHk338KyRmzWGzo2g+axc+xM0hpGuJzxwGdBsYufe6szwyBQCAQCATCPcLMmTMZe8F169bhoYcewuTJkzF58mRW24aGBmzfvt2mb2sqKipQVVVls62kpARbt27FuHHjOOdQW1vLPA4ODuad66effopPP/0UAPDcc8/h888/BwDU1dXx9lm+fDnr/t/afpFAIBDuFMgdMYFwj0HRlENXwvkjn8WBs1tRUJbHbPM2RsDbFAkDpUGt+DIMlAbdk4agLN+2yGlrC0F7iESiW5rp1RrLsS3+1Vy0taaXu0Uvrvk0NjYCcL/IpFQq0bVrVyayLCoqCtev36xrYzmuRqPh7J+enu7W+dwpyL98y6n2XguGQN9rKLSPvtROM7pDMRrg+excUKpGm82S3MOQHN8H2Q8rICq7DtV/14IONFtySn7/jSUkyFd+APnKD2DoPhD6oRNhTM0GTCZALIH051UQFRdAN/cx0H6Bt+qVuQ3Jzs1QfPMuAEB6eCdEFSVQ/+NjeLwwH6KKG0w7k7cfTNGdoV3yPGj/IPZAzeb3mFKrQAfw39g6g+jyOXj887Gbh/jwB4hqKuDxysM353/6EGTrv4Dq4x8BidQtx4UlQMHOuVd86nco33uRtZ2iTfB4cSHUf/8Qkv3bOAUvZozrBfBaOBTNy3cBBj0Uy94RND1jWldIj+4G6qodtpWcPAhTWDQkR3dDVF1unmNzI0s0N3QfCENOPxh6DgZkcojzjkP+5VsQ1VZxjul1cqK5X9f+0Dz5T8BggOfDY0AZ9Ey75i9+NYt/AGSblkP2w9cAANVb34IOcxDxazKZhcx7VawnEAgEAoFAcJEJEybg2WefhVqtxrFjx3Dt2jXExcVxtt28eTO0Wi0Ac+2t+Ph4VpuioiLmscXdpbq6Gu+//z6v6KVS3VyjEVpb3Lpdc3MzZ5uGhgYsX74cANCtWzcmw6u0tBRGo9HuugqBQCDcaojoRSDc5bhbVAGA6JBEzBryON747k8AAAmtgL8p/o/HcgSLkjB5/HR4SvywJn+NTV+RSOTQFs+67a2q6WUv08tSWJaLOy3Ti0v0ao/PgIX09HR4e3ujU6dOqKiosBG9tFotmpubcerUKc6+CQkJ7Tav2wZNM4vXziA9sgvGjB4wDBzTDpO6MxEV5LMELwvSH7+FqMz8WfJ8egbUS9+E4su3QDU18I4nOb4PoqsXAJMJonpbwUF6dDdU729ghC9RcQE8/rGY2a96dy3oAPfUumsTJhNEJVchObYXsh+/Ze0WX7sIj2dms8QOUVM9RHnHIXlqGppX7AZ0WoivnAMoEaeFpuG5/wIyb/OT5kaIaipgikoAmhsh+2UNZFtXw5jcBZrFz4EOjQR0WkgObIMk7wS09z8J2tPbRvACAM/n5kL97P+h5R8fw+P1PzPbKY0aXotH2LRV/etr0BExoMpLILp+BcbUHFCqJkgO74L46nkY+o6AoecQlqgiupJnMzYAqJ96E8bMHoyopvi/ZyE5y19cW1RVCtovEPr7ZgEiCvK1n/O2BQDZ2v9BN+sRaJ56A/IV/4F090+8bdVPvgFj135Q+wdC+S5bdOOC9g+C9oGloD08If/mXXP2Zyskx/dBVHwFhuw+kJw6CMUnwjKwJScPQHQlDxCLYUzNBqVRQ3zZHGnrtWQUdBPuZ33OPJ5/AC3vrQftFwjJ/l8gX/URaKUnjMlZ0I+YAtnmbyDJPWzTR/Wf70EHhQmaE4FAIBAIBMK9jI+PD0aPHo1NmzYBMNsX/vWvf+Vsa21taKnx1ZrKykrmcVBQEB566CE8/fTTOHbsGHbu3Ilhw4ax+lgHpdpb67DGuuQDX1DrZ599hsbGRohEIrzyyisYP348ALOVY01NjdtqixMIBII7IKIXgXDP4VjEkYilEElECPIJR3VDGSIM3W32S3U+CA+IthFALIjFYsGil1gsFnQRxifqVFRUoK6uDiEhIQgICLA7hk6nY22zCEiW2l5c3GmiFwDI5XImIgwAMjMz3X4MayiKgkgk4vxf8dlCAvYz6O4ExOdPQXS9AIbugwRnx1AVJS4fT3Lq4D0leim++DfvPvGNQpvnQgUEUW0l7z7PJ6fy71s6A81f77m5wWQCjAZAevPmTnzmCJT/+StoqQzqZ96GKSWbezB1C+TffwpTUJjZ2k9p9r+naitBVZZBVFsJY0Z30J7eUP7zcYivnodu1HQY+o+Cxz8eFPAa2dk9FnSjpkPx0cuQHN9ndwyfz14H/vwmfN7/G2T53B774ou58HxuLjQL/gLFiv8w27nG1g2fDN20JYBCCfGJAw5fg+cL86F+5h0o/+9Zzv2S04dg/HUd1C+Z7VREJVch3b4B0r1bWG0tGV3NH2+GqLbaruBlgWqoBVVdAcmJ/aCVnqDUKs52ugn3Qzd2ttmG89v3IT20g7Od+vl3YUzNYZ4bs/tC9eYKSPf/Aui00I+dBaq+BrKfVkJy+hCAP2wI//R3iM8dh3zl+xBVltqds6iyFPJ1X0A3ejo0D/4VCgEZpc1f/ApRxQ1Q5dc53xdrwcsUGglDzyGgaqsgPn0Ihr4jQKmaQalVoNQqiA7t4H39ivf/DvXrXzqcj9vQagB5x7THJRAIBAKB0PGZMWMGI3qtW7eOU/S6ceMGDh48CMAsTE2Zwm3n3tJys26tUqnEggUL8PXXXyM3Nxcvv/wyhgwZwgqMVSgUTD+9Xg8hWK+XcDnIVFdX46OPPgIAzJs3D3369OGdJ4FAINwJENGLQLjLcbeoIhXLIKLMF02zhz6Orza+z9v2999/Z21zxg5QJBLBx8cHoaGhqKioYLZ7eHjYXDRxvcYzZ87gyBFzjROKojBixAjExMTwHqu1D7b1XO0JW0Ijo/hoD9Fr1KhR2L59OzQaDSIjIx3W3nIZTQtkp49AYaKAqCjOyC2LxWFrfHx84Onp2T7zcgOSA9sYUUa+6iOo3l3HL3zRNKi6KtAyBcQXzzgcu+WfX8Hj74vYOygKoqLL9mv4dBBEV/J4F/m1sx+FfPUnt3hGMItcYgnkn74O6eGd5k3JXaB+7j8QnzoI5UcvAwAovQ4e/3oKJt8AaB9+Ecb0P0R/vQ6yn1cxNnEAIF//BVTvfAfJoR2Qb/yK99CyX9dB9uu6Nr8EIWMYsvvApNMheutKXsHLGmvBi/e4OzbB0H80lO88y5u9Z8HkHwT1q59Dsu8Xu+3EBefhuWAIdNMehHzdFw7n4PnEVLT833fQ9xnOK85YkOz+CfpJ86EbOweKj83/V/XTbwFSqU1mnOzHb6EfMQW0jz+nbaT6mbdhzOzJeQw6Mha6WY/cfB4UBs3Sf7HaUfW1DgUvC9I9P8GQ0R2mmESon/0/KN95xm57zyenQPXftVBY1TXjQ1RxA7KfVsIYnQDtQy+AKr8O8cVch/0085fC0H+0oPkLhWqsg+hGIUwBwaBDO93cYTJBumszZBu+BNViFiq1856AMT4FdGAoxCcOgNLroO83AqK6GpiCwxnRmUAgEAgEAuFOYfjw4QgMDERNTQ2uXLmCkydPomvXrjZt1q9fz6wVDBs2DIGBjq3aaZqGSCTC3r177bbz9PRk1lPUarWgOVu34woKDgoKsgl6FiqmEQgEwu2CiF4Ewj0G5SDTSyq5mfkQ4heJQCP3Ar1Op+O0DHQmu0csFoOiKIwZMwZFRUXQaDTo1KkTTpw4gatXrzLtuIQj62KpNE0jLy/PruhVUsLO0LFEMNkT6uRyuaDXwodE4v7TbGhoKGbOnAmNRgNvb+82Z6NxolXD4+8PQlRVCm+RGM33Pwlq4Fj4+/vbFLatqalhdU1OTkZ2dnb7zMtNSI7Z3ih4Lp2O5hW7IT5/CvKv3oGoqsxsq5aYAa8/T2Da0TJ21Jtu4gMwJmbCmJAKeJhvEJo/+Qlej463PeaJ/ZCc2A/t1MXQT7i/HV7VbYKmIT57FNJf1oD23SZZzwABAABJREFUDwYdGMJp3QcAzZ9vA+QKh6KX6t118Fw63a3T9Fo0nLVNfDEXXovZ2wFA1FAL5dvPQP30W5Ac3Abpkd2c7TyfneOW+ekHjYPoxjWIr+Q5bmwHyelDUA+8D1QNf8aYNdoZD0NybC/E1y7wtjEFR8AUmwT94PsgObTTbsadqK4aoktnYerEXbvAGoqmBQlehm4DYMjuC9kP37AEL0OPQTCFRUH200oAgPq5/8CY3g0AYOw+AKrlu2zaN3+9x1wzrdRcH0Hxf3+F+qVPoJv5J+imLwFEYqClmfkutxXDsIlo6RQHceFFmKI7Q7LrR4iv5HG+h7rRM2DM7gOPfzwIUVkxs90UGgn98MkwRcRCuvV7SPKOAwA0D/8dUHpC89z/Qbb6U8h+2+BwPqKSa6BuFMLjHw+CMhoctpcc3w9jlz6AyQjZhmWQnNgPSqdltdPOewL6gWNtM7SaG+Hx6p8EiX4t//wKtJcP9APHQnzmCGOxKOcQ9OSrP2Yeqx97BcYegx2OTyAQCAQCgXCrsGRuffGF+Tp3zZo1LNFrzZqbZSJmzZrFO5aHx80AHz7bwdYEBAQwQb9cwb9cWNso+vv7O2zfWkyznieBQCDcCRDRi0Ag2NCi5S5a2hqj0cgSo+Lj420ulhxhEcikUik6d+7MbG8tlnCJXtbFWQGzPYA9LlzgX9B1JjvNEdnZ2Th9+jTzvH///m4b2xqZTGbju+1uJKcPQVRlXqikTEZ4f/1f0Os+h0fvyaizatf6/wAAAwcObLd5uQsRh02h14IhNs+V770IulWmH6WzvdEw9BgE3RSOrC5PbzR/9APkaz8H7eUL2dbVzC75hmXQj5gCKO/cTDihiC6chse/nhLUtvmrHYDYfNmheehFKD5/k7Od7r7ZoAOCoX7u/6B8236my61A+V9uD/7W6O6bA+nOTaA0wqIprVE//hqMXfsDFAXZms8gPnOEZQEJAC1vLIfy9T+D0ti3D6EVSpQPGIeAvKP228nkMHQbAPna//G2MYV2Qss/lwEUBd2Mh6Gb8fAfnWkoX34I4qLL7D6d4iDb+r3dYwOA6q2VkBzdDfmGZXbbUU0NMAwcA2NSBsQXTkFUYT7fN3+8GfDyBQDopjm2jrTQ8q+vISq6DFF5iVmstgQniP4I2nCT4GXBlJwFU3IWANy0STToofjPXyHJPwkA0E5ZBP3EB8zze3MFxBdOw+QXCDosCrD6jTJm/JF5SNM3a6KJJdDNexy6eY9D9s17kO38gTUH3YT7YfIPgikqAXRkLDR/+beg7xft4wfp7h8ZUZEP+coPIF/5AfT9R0M79zFQeh08n+C26eFCsvtH6B54yvwaU7JZdcW4MEYngDIazdm45dchObEfhv6jmdp+0OtAqZoAowG0wgPw9BY8HwKBQCAQCIS2MGPGDEb02rRpE958801m/SMvLw/5+fkAbtYA4yM0NJR5zBVwykXnzp1x8eJFAOAsScGFdZBwYqJjZxLruUgkEkGZagQCgXArIaLXHcbZs2cF10O6G9HpdEwdpvZcsL+XcN47mUKARzhqW8p4W1iLNnycO3eOVSdLIpE4leZ++fJlTrGqvr7e5nl5ebmgOR07dgxarRZ6vR6enp4OP2OWMe1ZEAo5bmt8fX2hUqkQEBCA6upq1NbWOj3G7Sbm+CFEtdpGtTTjho6d3dcaV96zW02OTg8hkhOl18MkEkPn5QdFI/sm44ZEiev2Xm+3kfApuYKQ9F7Qe3gh4tR+iA06VHz/JcpyBrk8fwCQtDQj6PJpaHwDUR+b2qaxXMJkRP/3/yKo6bkpj6D+7M3sTHiGwGf648ha96HtkCIRTkRnwnj6NAAJsPQ9Zp9f0QVkbPzMpv35+xagLj4NlMGAPp9y1wUr7DsWsb9vFTRPLmhQoMB/jmgKi4Z3eTFkW75zOJbW0wfyP+wBL4+YhYr0XjeFizN/WGem9DH/AfAqL0L26ncBACceeB7q6gaIFr+MzPUfw7viZiZQ7swn0RQRB5FeB1CAxgQ0XbuMOJ8AKBu5zz+XRs1BTUIm6OIbSI+Ig2/pNVabG10HoaT7MOjzz3O/oCl/BgBQRgMU9dVQ+4eYBZqKWqDrCCRVViDkAr/F4rUjB5CxkS145U94ECaxGBmbzGJcDSVBwZFDMMqVwByrOmFX2HN2Crk/UFJu/rsdjHrA/GfB5lwiAirrzH/OkDUYsfUN6HTCnJnYFBaN3FlLb37OVIY/jiOBfPFLiDyxG56VJdB7+ECibYFn1Q0U9R2L8sy+jNjmXVYIj+EzEXV0B+d50BrpgW0oliih8/SF0LNSbVw68rMGA6dPQ1lTjm5rPnPYxyQSoTwoCtdpBQJXfobEHeZoaXuZg0W9R+N6H/daNboLcn1MINxdkO8sgXD3cau/t1KpFJGRkbhx4wYqKyvx5ZdfolevXgCA//3vZsBZ//797QboNjU1MY+rq6tx7Ngx3hIMYrEYmZmZSE5OxpYt5lq5Z844tuc3GAyMCAeYnVscUVp6M5M/IiLijq/nTSAQ7j2o+vp69xecIbhMQkKC4OgNAgEAwsPD8fTTTztu+AcV4rP47LV1WPjKSM79186V4+cvjzDP33nnHc52H3/8MebPn2/j9/zZZ59h6tSpCA7mqY3Uin/+859oaGhgbZ8xYwZ69OjBPN+7dy9+/vlnmzZ887Kg1+vxxRdf4Nq1a7ztn3325uIp1/76+nq88cYb9l9EB+Xc0BSkeLOt/N7tP9dhX+v39U6lf4An9gxoe22tGUevYWMZ+zNsTYBUjMqxmZz7jtWpsLqkHnlNauyrVkHvoAacUkwxFqXnh6UgUmm+YavQ6BH1ax4cS5L8iGBeFzfSN+f9YlIoOill+PhaFfbXqBAgFePx+GAoxBQO1qrwQ694u2P+XtOMmccLUabht1EzTMxmHj937gb+W8BvwbGiazTmRQUAAKJ+Pcca13qsWp0BkdvyECKXoGhUut15Dt5/uU2fh9MNamT7Knn3n6pvwX2Hr6JS69hOzp2IKSBMLkW2rxLPJ4VCazRhytFraDTwf1JEAMQU5fCz6CoeYhEODUyE2kRj8pGr+GtiKB6LN/9mjPr9CnZWCcs2Jtw6pBSF73vEYmK4r6D2xS06nG/SYFSoj+Bj/C2/FJ8X1qBOb8RbaRH4SyK7hiQXDXojlhXVgAKwtLPjPi/ml+Ltyzcz0kUAjgxKQo6fB840qDHt6DXc0OihNZHbIwKBQCAQCHcXgYGBKCgowO7duzF58mQA5kyyK1eu2BX6jh49ipEjzetDCoUCBQUFDutzL1++HEuXLgUAjB07Ft995zgAkEAgEG4lRPS6w7hXMr1CQ0NJVJybaGlpQV6e8BowKo/rGJw+BU2aWtxouAKJSIqKpiKUN16DQuKJPnETEOAZxrQ/duwY5zgymQxGo9Hm85qcnMzU5nKEr68vkpKSOPddu3YN1dXVzPPQ0FBER0fbtOGblzUBAQFISEjgbW8trJ0+fZqVpZaUlARfX2GLfB2N/u8+xbndkehl7/96S6BpyJrrYZLKEH56P5S1lahO7orahAwAgFirRs63b0PR5GT2BA+/P/42TBLH57L4XesRkXvAYTuDVI6miFhcuG8hjFa1cQIv5yL15+UO+18cPQ9Vqd3tthFrWtDl+3ch0WpxafQc+BVdZLJC9ApPXB45G7UJGUj65VsmS0ev8MTZ6X9G12/fdjgHa35/7G2YpA7eH5qGsq4SJpEYWr8gp8bnQmTQQaTXwaDwZLJbuD7PZZl90BQRh+rEbISeOwTfG1dRG5cGnxtXEZZnFv5bAkJxvecIJG+ztXY7O/VRyFSNSN62Ei3+wcib8gi0PgFWr8kEymgELeGOwmxv7rrfWmurPsIdR8KONQg/e8ipPmVZ/RCSfwxig45zv1Eshdh48zc3b9JDqItLY56LdFpEHd0O3+tXUJ7VD5TRAIqm0XnXOptx6qKTIW+ug4edOnMW6qOSUNalH0LOH0NgwTmH7S+MnY/qZLMdZfTvWxF9ZDsA4EbOIBT1HQuTzEHNT5qGvLEW8qZ6SLQtkKpVSPzNbPt5aeRsNIdGQ+0fAlosvi3fWXljLfyKL6E5pBNUIZ1uyTEJhI7CXfc7SyAQbsv3tqSkBPPmzQMAKJVKbNq0CefPn2fEopCQEKxZs8ZhLewXXngBhw6Zr8X+9re/YcSIEZztLJleer0eCQkJaGw0O0wsW7YMU6dO5R3/qaeewooVKwAAo0ePxvffO7Yp/8tf/oJly8yODf/4xz/wl78IcwAhEAiEWwWxN7zDyMzkzgboKGg0Gly/fh1RUVFQKNhZJATnqa6udkr0Su3UHdnZ2X88G4qrZefRrE5Bk7oBoGkkdspEiF8k055PXNLpdKyLs6SkJFRUVHCKXta1rTw9PREZGcmbAt/U1GQjegUGBlrN2f68rJHL5Uw/rvbWY4pEIhw5cjPDLTw8HIMGtc1+7q6CpiE+cxTQa0H7C8vU46JnTSFik+9rW70qdQugUApbBNdqIKoshck3ANK9WyBfz7a2Crl4EoYuvSHOOwHKINx+0xGah/+GrO49hTVOSQIeHuuwmUSvhX/RRfT55Hlopz0IQ5/hoGUKeH4srK5U8raViE5MgqiqDMbEDJg6t8pwommb2mWt7QKlGhXSfvySeW6MS4Yhuy9McSnoKrC2lQV9/9HI6iHw/WlnVO+uhfx/b0Jy4TT0g8ZBu/Av8KYoeAOIAIA/5hnxR3vrXKNIAM0zFwImmqn9FGdpN2sxYDQg9TaJW3yQ31qCW8nOhvrMEYgqbsDQfSBo/yCzUEnTZoG3qgweLy4EZbyZyei99DVobxRBsm8LIFdCN3o6KFUT6MCwmzXUrIj548+GnmYLoAirTc3z/2zTRKrXQfGXmYJehk9zLSTTHoBkXxAgQPSKjY5GVFQ4oNXA8w/BCwAiT+1F5Km9Nm1pqRTahc/C0O+PLHqDAV6Lh/OOnbT9Zp1H1Xvrob9RBK8t/4NqyfMQZ5vPR9Kt30NyaAf04+bC0HOw24RhqqoMns/MZm1Xvb/hZj00AoFgF/I7SyDcfdyO7212djZ69OiBY8eOQa1W4/r16zh16hSzf+7cucjJyXE4zsSJExnRq6ysjLU20hqpVIr58+fjww/NVvJvvvkmxo4dC6WS7UyRn59vk6W1ZMkSIS+NmQ8ADBkyxE5LAoFAuD0Q0YtAuMtpXY+KhgkURDytgeZarc3zHSfX4XpVAfNcLlPaiF7OHJuiKN4opdRU4TWHRCLb+VsLYNbHsleLCzB7UwslKysLUVFRqK+vh6enp2CLxo6CbNVHkP22wWE7kckIk4jfrzvszO/w+pO5fpL66bdg7NJL+CRMRig+fhWS4/tgCu0E9TNvgw6J4G1O1VZB+eYTEFXx16ezIMk9zLld3380pAe2CZ/jH2hn/gmGvtwRdpwoPGAKDhc0Vwvy9V9Cvv5L6EbPAKXTOu7wB8oPX2JtU/13LejAEIiKrwAAaEoEinZshii+dhHiaxcdtmv+eo+5fe4RyDYth6HfSOhHTBE85/aGDgiB5oX3XB9AJAbnaZWigDtM8CIQ2gNjVi/Y+BBQ1B8ijAh0WBRUX+0AVVkKSqOGKSoeoCiYouKhm/s404X2aofMaakM6teXQbJvK+Trv7TbVFRXDaqhFoaeg2E8uB3ii7m8bQ1pXUHVVwNaDeiwTtA8sBSKb97lbU/p9VB8/ibUCiUovQ6KT18XNH1jUiZE5dfh88krEKmb4fvB30F7eoNS3azfIf7kVWgb62zPqSaj+bxkobkR0r0/Q3JoJ/TDJ8Mw6D5bkcxkAkwmKF97FOKiS5xz8XxyKpq/+BWwzmDTaUGpVfB4/n5QLSqb9i2vfg5K1QRjfCqg9BD0egkEAoFAuNeYMWMGE4D77bffIjc312afEEaPHo3nn38eALBv3z5BfZYuXYpvvvkGDQ0NKCgowJw5c7Bs2TIEBNx0pzh37hzmzJnD1GofMGAAhg0b5nDsqqoqnD9vrvkbGhrqUIQjEAiE2wERvQiEu5z6ZrYgZI/a6nqb59aCFwAczNuG7kmDAbBFLUeIRCKYTG2pKsRNXR3bik7I3KqqqmA0GgUXVfX394e/v7/T87vrMegFCV4A0PN6Hg7HZPHu99SpmceKj16C6otfBY0rKrkGj78tvPm8ogSez86B+rn/wJjWFQAgW/kBZDs2CRpPKLoJ86Bd8jyosmKISosg2/gVxCXXeNtbxB1XaHn5U3g9NsnpfrJta10+pgXPp2fAkN4NkjyzXaEQwUsopsBQ5rGxSy+onRE6CQRCh4EOicDt8EynfQOgHz8P+uFTIDmyC5DJYeg+0Ea8EZ88AHHRZUCjhvy7j0B7eIGmKFA81xKS/JOQ5J+EbM3/oPnrfyCqKHE8D5EIVHMjFF/ZrzlqQXffbNA+/jAFhKB51qPwWfYWANgIXhbkKz8ATEaITx+CJP+k3XHFy/8PWP5/UD/1JozZfSBb+zlkW1fb7WNB9uO30I2ZCcX/3uANFrHg8fJDAADa2xct//zKnCVmMkFyYBvkqz8B1WLOmdXOfhT64ZNJgACBQCAQ7kmmTJmCF198EXq93kawysrKEhwYHBsbi549e+Lo0aO4cuUKLl68iOTkZLt9AgIC8NVXX2HmzJkwGAzYvXs3MjIyMGjQIAQFBeHatWs4ePAgs64SERGBzz//XNB8tmzZwvSbOnUqK2iZQCAQ7gSI6EUg3OUYjM7bten1ekil5sUHmUQOneFmFkls6M2Lp4aGBqfGpSgKTU3sxRpnqampsXkeEmJbnL6kxPHik4XKykqEh4dDLBbb1B/r6FaiQhDnnYDy7b+AVgiP0M6oKLAreimtPkuUTguqthJ0QAh3Y5qG5NAOSI7tgeTkQe7x3m5fb3BRWTGMoZ1Ah0fDGB4NQ1U5xKs/5myr7zVU0JhXGw04UK5FtJcY/cLkkIr+iLb39oPqvfWQ7N0C+SbH9bncjUXwcjf6oRPaZVwC4U6kWW/C1mINXjnegNIWs3g8OVaJn4rU8JeLsHdCCCI8hQVaENyM0gOGweM4dxm79oexq9lmWT/hAZsgCz5ohRK6aUtAe/tBcmyv3bbGpEzQSk/Q3r5QvfUtZL+uh3TXZrt9ZFv+EKIoCrLjjqO25d9x/zbxzd0UEgGqqgyUqgmGLr0diljG5C4w9BoKKD0hKi0WdByTrz+0j7wE2ssH8uX/gXTPT+x5r/4E8tWfwBiXAvWL79tmkhEIBAKB0MEJDAzE0KFD8euvtsGgQrO8LMybNw9Hjx4FAGzcuBEvvPCCwz7Dhg3Dt99+i8ceeww1NTVoaWnBL7/8wmqXlZWFZcuWITw8XNBcfvjhB+bx3Ln2a34TCATC7YKIXgTCXY5YZPs1pkHDUdUHrVbLiF5TBzyM1bs/AADIJAoMzLy5YKRWqzn780FRFGeml4Sjfoc94uLiUFFRwTxvPaa1f7QjWlpaAAAKhQIq1U1rHqEXdB0VqqaCEZQoTQtvO23X/rg4ZBoSj22Hct9WeOta8PjB1fiwH7seCBcezz8A1efc9oHSn1c5tKNqT4xxKTBm97XZpu83ArL1n4PSs8Vk3bQHHY65tqAFD+2zzUx8Iccbf832AQDQ/kHQT5oP/YT7Ibp0BlB4QHSjEIrP32zDK7m1GFJzYMzsAfnaz6GdtAD6sbNu95QIhHbBYKIhpgC9CfjT/jpsvMb9m7ip0Ly9SmNC2tpyZnuwQoREXwk+7u+POB9yyX2nYOoUh+av95gzfEuuwZjVE5ArzTXKeCyaW95dC2haICq+Ao83nmDtF186CwDQPvhXUI11EF27YLNfP+g+wGiAfuB9kK/8AOLiKzBFxKDllc8gOfk7pH/0552ztx9MCanQzvwTJMf3QfbDClBGI297Q4/BoCNjAXULTIEhkB3b7eBdAWiJFKaoeIgun4Mhuzdkv220294YnQD1S58CEinkn74G6RH7xxBfuwCvJaOgensV6FBhNtoEAoFAIHQEZs2aZSN6icViTJs2zakxZsyYgddeew3V1dVYtWoV/vrXvwrKsBozZgyOHDmCVatW4eeff0ZhYSEaGhoQEhKClJQUTJ06FdOmTWPWhxxRWFiIvXvNwUCDBg1Cenq6gx4EAoFweyB34ATCXY7JBZsya2vAtJhuWDT6BZTVFCE5qgv8vYM52wmBz0aQr84XH61FMpPJhJaWFqhUKgQGBqK+vl7wWDRNo7a21kbwAth1w+41pLt+dNiGVijR9NDfYCwpgWruEzBNXQyq/DoojRpJW7fgUnCMwzEorQZQNQGe3ubaIFVl5jpdUtltFbwAQPPkP9kbvf2g/tuHkO7dClHhzXpWLX/7gLe+2LbraizeU4cpcUp8e5ktIP7rVBMmxiqR4md1IyESwZSSDQAwxSTCuHMTxAXn7c7XFByBljeXQ7prM8T5J6Gb9iBEJdeg+N8bTJvmjzfD688THbxyW/T9R8MUmwS0NMMUmwTlf59ntTF07Q/JyQPQjZ0F3dTFgEQK/X1znDqOhSa9CSsvteCFo+ZM0j+leeKNHr4Qi2zPE99dVuHRA/X4R1cf/KWLt0vH6miYaHNQg7PnVHdT1mLE2oIWxHlLMD5GcdvnY6FJb8JLxxqw/CK/kN87RIbnsr3xe4UOSjGFCbEKVKhNaNSZsK9Mi+UXVdDyawlOUaUxoUqjQ86GCta+Rcme+E8fX5v3Tm+ikV9nFty7BMo4x1QbaFyo1yPMQ4xwD/Nvrommsb9MByNNo1uwDD5S/vqahJtYMnwZHL1nCg+YkrLQ/PGPkO7+CaLKG4BBD/HZYzAMnQjdpAcAkRi0XGG2V9RqoZu+BMau/WyGUb9u+9tn6DMMjSIRfD55lffQoqZ66LJ6gfbxh3zDMoevTT9yKsQn9gNGI+Qbv+Js0/zxj4BYAq8/jTUfo7YSMJkgX/0JxAX5Do8hLi6A14MjoXn0ZejmPAaqqcGh9SIAeLy0BKoPNgIUBen29RBVlkE3dibosKibjWga0GnMYiSBQCAQCHc5kydPxuTJk9s0hkKhwCOPPILXX38dJSUl2Lp1K8aN485wb01QUBCefPJJPPnkk22aAwAsX76cWSd66qmn2jwegUAgtBdUfX397bDfJ9yjaDQaXL9+HVFRUVAoFLd7Oh2C/CtncHD3Eea5CUaIYN9aadasWfD2dryIfOPGDWzdulXwXGbPno39+/ez7AdjY2MxYsQIweNcuHAB+/fv59zn4eHBZG+1hbFjxyIy8h6NNG6qh+fjk3lrmQAA7eGJlteXQe3lx/md3fnpe7gq8WT1W3pglaApaKcvgXzdF87P3QG60TMc1sAypHeH5tl3HC9wCuDZQ/X44oLKcUMAlQ9EQCbmPiZVWwnp1u9BadTQjZ0Fj38+DkrVaNNGN3oGdLMfZfUVXbsIUXkJDJndAS9fQKeF8vU/Q1x8xeGc1H95C8Ys2xpcyhcWQFxayDw3xqVA/cpnAl6hfVZeVuGxA/Wc+7ICpNg3MQQnq3QY+nMVZ5uz00MR6Sm+I0Sf9qTFYEJujR7fX2nB15dacH+iB/aUaXG9+aYS8/3wAIyOYi8GW25AtVqt239rG3QmbC5U4z+5TSiymsudIEpWqo3429EGrLvqXHby3UDvEBn+3csXjx2sx7laPaQic+aZUJ7K9MIr3X3bb4IEt6DRaHC9qBApR36F7MZVGBMzoZuyCNKdP0C25jPoJj4A/X1zILp8Dh5vsjPNAPO5WrvwL5CcPACqrBiGweNhTOsK8dljULz3IiiDWVBVvfOdbRAHTUNUdBkwGmCKSwHUKng9Ot52fgv+AkPvYYDSA6KrF6D8z3OgmhuhXvomkzGt+PAlSATYNAKAbsQUh5lkAKCbNB+6yY6tKGEyQnT1Amj/INB/1JmUHNwOce4hGLv0Mds2gna+rphBD7SoAG9f22sGgx5UdTkgU4AOCObvL2DeoEQuXY/I1v6Pscg0hUdDN2o64OEJY0o2aN8A1+dEEAS5pyUQ7j46wve2ubkZ2dnZqK6uRo8ePfDbb7/d0uM3NDQgMzMTjY2N6NevH7Zs2XJLj08gEAjOQEQvwi2lI1xo3GnkXc7F73uOMs+FiF4zZ86Ej4+Pw7GvX7+Obdu4rem4mDdvHqqrq1l9xowZg06dOgke59KlS0zKfHsxd+5ceHgIr2V1W9BpIVv7OWgfP+jvmw2IXUzOVTVB/s17EBfkw5DVC5IT+yGqr+Ftrp3xEJPFw/edPXPiOI6cPMXqK1T0ag9U//oadHg0xKd+h/jcMYhKiyA5f3OOmgf/CsOAMW473t5SDSb+yv8+tibcQ4TzMwXaarY0Q77yQ0gPmm0wTEGhUP/tQ/76aFyYjIBeD8gVEJ8/BeW/l7KaNK/YzV5sMxogOb4PoqIr0A+dADooTPgxedhcqMb83bVtHsea8TEK7CvTokFHo5OnGN8ODUCqnxQKyd0jiFWqjXj1RCOuNBgwIVaJMKUIi/fWOe74B4uSPXGxQY+8Wj1kYgqV6ptqyD+TtZjXJRx+nvYzJYwmGier9fj36UaUqYx4OM0L85PNgva5Wj1UehN+Ltbgw3PNTr++oRFyrBkRCKmIQqnKiLO1evjLKXQJlEGlN4EG4CUVQc4jBluj0puw7boGEhGF+6IV0Bpp/FikwWf5zcitcb625b3OW718sSjF82bNwT/QGWlIRMCVBgMOVehgooHeoTKk+jspFhCcwqXr46Z6iGqrILp+FbS3H4zpXZ0Xdezxh0gmdEyqtAieL8wHAGhnPwr98MmQblnNmWlGi0SgOOywuVC9tx60fxCoumpQFSUwJaQBYjHkn70B6ZFdrPbqv/4XtFwJxfsvQtRgez7VD5kA/dAJEBUXgA4MgTElG9BpITn4KxRfv8u0042cCtn2DcxzY2QsNM/9B7RUxhIEaakUqv/94tQ1mqi4AB7/WGweOyEN6ufftVvrTHx8H2Q/fguquREtr30OePpAfOE0FG//xe772PK3D2BK4q/DyglNQ77iv5z12XSjpputnq3mKrp0BoqPXwVlNECz8BkYuw2waxXaUSD3tAJprIeosRamiFiAz2XjHvi8EO4MOsr39quvvsLTTz8NANiwYQOGDRt2y4791ltv4V//+hdEIhF27NiBrl273rJjEwgEgrMQ0YtwS+koFxp3EmcvnsThfSeY5yYYIHLgXCpU9CoqKsL27dsFz2Xx4sUQiURobGzEwYMHQdM0MjMzERUV5bizFVeuXMHu3Y7rT7SFJUuWtOv4bcZkhNdC2wtYzUMvQnzhNAxZPWHsMVjwUNLN3/DaG1lDi8VQfbTZfOOpNC96831nW1pasGoVW+BaemAVDNl9IDktvO6azRxkcugHjYNuwv3wenwSe79EykSrW6Od9wT0I6bYbjQYIF/1IcR5J2Do1h+6GQ+77ab68QN1nFaGjng03RNLM70RrLQvTDNo1RBVlsEUGml3QUwIVG0VPJdOBwC0vPA+TCld2jSeUPJq9ei3ufKWHMuaDSMDEe4hRpKvBJcbDPCUUojyFN+yLLF6rQkNOhPCPcSsDL/3zjThlRONPD3bj1hvMQqb3OTd1478OjYI15qMKGwy4GC5FvvLdbd7SjZsGROEvqE37QcpioKJpvFJXjP+fuzW/1/bwl+zvaE10ihoNOCnIg1vuz+ne+GNniRjrL3o6NfHkn1bIV/zGWi5EtoHnoIxuw+ULy2BuOgybx/NA08BcgVMsckwRcRAfGI/lB+9bPc4tKcPVB9vBtVYB8WHL0F8+Zzd9rphkyC+cQ3iC7kOX4Nu5FTQweGQr/qI+9iUCBRtgjEpE9rZf4YpPgWiK3lQfPQyRHXVMMalQDd+Loxp3RhLSQvaWY9Acup3iC+a52FMSIN2wdMwRSVAfGwvlB+/AsBsR6xd8ocFsVYNj78thqiq1O68W/75FUyhkZD8/hsgkcDQezggkUD+6euQHt55s93Ln8EUFQ+vB0c6fC8AQP3466CDw+DxEv/1tDExA5o//d0twTOCMegBvY65jm0vOvp31h3IP3oF0mN7AAAmv0Bonv43TDGJzH7xmSNQ/uev5v0hEWbBWulptkQnENqBjvK9NZlMGDJkCHJzc5GRkYF9+/bdktIN1dXVyMnJQVNTEx544AF88MEH7X5MAoFAaAtE9CLcUjrKhcadxJkLx3Fk/81sFneKXoWFhU6lzLtLSCooKMCuXezoXXfh7+/vdOHYW4ZaBVFNJcSnf7dr/6d5YCkMw4TVbvKaP1jw4Zu/3mN7HJ7vLE3T+PJL27okUpMRCxYuBGRyp47JHPuTn2xvdA0GyH78BqLSIhhy+sHQY9BN4YemIT6+D+LrBTD0HAJTpzinj+cqF+r16L3JvojzSjcfu6JG8dxw+Mg6dl05mqYRvaoMTfo76zJj/8QQJPtKcLpGh+ePNKBrkAx/zfaGVEQhfW05VAbzfH1lFGYleODJTG9EeIqxtqAFD+1jZ2El+IgxMVaJuZ098ecDdThcyS3Q9A2VQWukcaKaZCXdbYyLVmBmZw+MjlKwMqP4qNOasLagBWIKKGo24milDnHeYnxfcHdbMAbKRajRmiAXA+/09oOJBsZGKxAiUMg30TSuNxtxoFyLRh2NsdEKxHibr1kOlmvxwdkmzEn0xIQ7qFbcreCeuj42GSHb8BVkPwvLDFcv/RdE5SWQr/7Ybjt9n+HQTVlkFqY+/xekvzsO2tJOWQQoPXiFLJtpB4ej5f9WQ3QlD8q3ngal0/4/e/cdHkW5tgH8nu272SSbRiohQOi9CtJEqVJUFAQVO4odPR49Hjsq9sZnAfXYUQREKSKiCAhI70ivAUJLL9t35vtjySab7dkNJHD/rsvL2Zl33nk3ZDY788zzvAHHrX33qYD9hqL8jRmQktMhO7wH2lcnOedNDcDeqRcUW1a7rbPcMAHqOe7fMe0desD8wPNQzfnMLcvNH/M9/4VqwbeQnczx287jwSSrBfLt6wCNDo42XSL2QJLmjceh+Gej2zrRkAjzw5OhnjkNssN7YLnjcdh7BRfY8+eSOmf9sVog/2cTtO/91221I7sN5Af+cVtnb9MV5ifeclay+PkrqH75zmuXlhsnwnb12FobcsSJokcWm+z4YeiedpZmNd86Cfarrr0AAwtRWTEUOzZAioqGmJoJKSnI6hS1SHZkHxQb/4KjSUs4OveGfMd6aN96AgBgvv0xyArzYW/fHWJ2m6D643lLRHRpYdCLzit+0aiZvOJTWLPrN0AQ0KPVQCTFVn4JXbb+FxzYVvmUZzDlDceMGYPY2MBPbK9evRq7dgWezLxCSEEv0QHZkf2QEhp4zD1w6NAhLF261MeO4auNoJds73aoZ34MMT0LtgHXQcxqHnofB3dD+9a/IRiDKyPmtTSdFyEFvT79zS2jqOKcTU3PgEqtcctY+e2335CTU3mjo3PnzujSpQsAOEsazZoe9HGNT70HsWXHoNtfSJ3nnMIhP9kyW29IRla0AgeKbeg613twrJVBgTXXJdfWEC+I346ZceMfznKPT3WKxqtbSi/wiOhSE6cW8GnfePRPU0MmuM/9VmB24NM95diSZ8OQhhqMaqxFnlnEGZMDKTo5YlUyFFtFNNLXbjbg0hNmXL+ksixqkkaGzkkqJKhlaGFQ4PJkNX4/YcYbW93PH5kAXNNIi2GNNOiSqMIfJ8wos0nonKhCTpkd3RuocMYk4rsDRpwyOrAs1/8N+doyqZ0eMSoZFh41YXOeDXqFgASNzG0euJrYfH0ymsS4P9AjSRIEQYBDlJBT5kBDvRyKIIOSdc2l9v1YdmgP1DM/dmU2+eLIbArLbY9B99IDQfddNu0XqH6dBdW8r3y2MT49FWJaIwhWKyRDPGAyepQtrE6Kikb5u7OhfeNxyA/4zyADADGlIUyPvQrdCxOD+l7naN4O8n07fB9fo4Pp329CKC+Fo3k7aKa9AsXWv/32aes3DPLt6yArzPPdr1wB6w13wzZkDCCTQTh1DFFPjvff7+WDYB19N6T4BhBO5kD31G1+54kFAOuIW5ylEe02RD0wEoK58gGAss//CL48ZHkpIJMDWvcS5crFswMGRiuYnngLjjZdgzueD5faOVudkH8G2hcnQlbsv3S1Iy0Ljs69YG/XHWKzNoDNCv29V/vdBwBMj78BR7vukRouYDZCM/U5KP7ZCCkqBsZXvwxr7ruq1RMqmB55BY7OvXzObyjGxME0+VNIcYlV+jmDqEfHuF47S8OOglBwBlCpIRkS/I5DdmgPZGdOwN6hhyu7UXZ0P9TfvO8109X0n3fhaNXJs5+cA9A9e7fH+urXhbVGFAFJdGZqqrWAJEF/e3+3Jtarx0G16Huvu1ctze/GYQckQPXzl1At+BbGYTdjb6crLtnzlojoUsOgF51Xl/oFQk2Um0vw2syHXK/1mlj8a/Q7UJy7ODx16hQWLKhSd18Q0aVzN2zatKl6Vy6jR4+GwWAIeOy5c+ciPz/4OYuCDnrZbdC+/CDkh/dC0mhhnjTF7Qv44cOH8ccffwR93FAZDAaMHj06cMMgKZbOg+brd93WlX04D9CHVgpK/eGLUK4Pvqxj2f9+d5trQ3bgHyjW/gkxMxv2PkMAmxXa1/8V1M2ZCtUvhtacKMPQJcWu13e00OHdy+MAAFarFStXrsTp06eRmpqK3r17Q6l0jkcozIP2+Qke82n4fC+h3PCIoO35Vqw6ZcXVmRq8srkEsw+5Z2FUBLBOlDuw/owFQxtqkfKN91JCRXeke6x7al0RPt5V7rV9ilaG2YMS0S6+fs+VM2N/OR5YVRR0+7+vbYBmsQooZc6b1Qlfef48p/eNw5gmWgiCgEU5Jjy1rjjsm+b1zTs9DRjeSIMv9pZj4VEznuoUjSvTNGgz6xTyLcHNhRNptzbXYXLXWBRaRHy+t7xG83zVlofa6vF8l5h6G/SorsDswI+HTTDaJfRKUaNTghLyEN+bXZSwNd+GfUU25JlFzD5kwo6CizfTsEWsAguGJgaddVaXXLLfj+12KDb9BZiMcHTs6bzBK4oQyooh6WNd2RPqjyZ7nb+ruvL3f3TdJPY1l2UFMTYO5ifeAew26J6/x2+/ZR8tALRREMqc34fUX74DxaaVvvtOTIF1+E1QbFwJxc4NAcdtb90Zil2bA7YDPG9CK/7+HZrpr3hta7n5QdgGXg/F6t+g/updv9lp9pYdYX7qvZCCR2X/+wMwl0P/gP/KA46MJrDc+1+ImdkQCs5C9eP/oFzlPv+vJFfA+N5sSDFxVQZlc85vumy+134lXRTMD06Go00XCLlHoX37CcjyTvsfS/N2sIyfBNmBndB89S4czdvDNOmVkEvqXXLnrCgCNoszIAFA8/4zUGxeFfTutitGwHLHvyCcOALFtrVQ/zAt4D5l036peZlKSYJy0Uwo1v4Bec5Bj82WUXfCNuJmKFYuhhSXCCk2HspffwA0OsBhh6NNF9i79/c6D5lQlI+oR673eljjMx9AsWEFVL/N9jk04wvTITZuAQBQf/Y6lCt/Dfh2jM9Pg9ik5bnBmyA7dRyyw3uh+eIt59uVy2F6+gNo3/gXBLP/8uvWwaNhHTke0DurvlSdj7E6W+/BsEyIbMZqdZp3n3Iriy9pdIBcDqHc/eEf0ZAI0/MfQ/fYjRAk39+Dy75aDsVfv0Lzv9e9brfpY1H89g+XxnlLRHSJY9CrjtmxYwccjov3xp7VasXp06eRnJwMlUoVeAfChqO/Iqdwj9u6K5vfhDidM0uktLQUe/ZUbpfJBLRv3wH79+9HeXk5tFotTCb3G/lt27aFVqsNeOy9e/eipCT4+Um6desWVLvknWvR7PeZrtf5Tdpg9zWVAbPCwkIcOHAg6OOGSqPRoF27dhHrr/e7kzzWWXV67B90Ewobtw6rH3/W3vsyYo8fgDk2ATKHHR1+eN+1rTijKWKPe17k+SMJMqyd+DIcGufTswvzNHjrmOdNgJcaF6OPIfAcOwpjGVJ2rkHW6l98ttk3aBzys9vDoQ78+xhJogRcuTUpqLbPZ5XgxSO+y4FenWDCE5neb/5LEtA/wHG6RVvRNdqK0Q1MqG/367eXKfHwfkPQ7e9KLcf4FM+L8aUFavySr4FaJuGlJiVQ+Pk5FNkFzDmjhUoGtNbZkKgU8f0ZHX4rqJ8Xr8lKB97ILsbD+w2IkYsYEGfBrSnGgEmcdgkosMlw1ibDMbMcORYFrk8yIU4h4miZA2tPmTG9LMtvHzJISFc7cIXBglXFahw2+w48f9OqAA01wX8/2VOuwMR9cW7rRiSY4ACwKF+L5lob9pmCD/h20FvRSOPA/LzKz4o+sRaMTDShocaBFNWFCQTWN6V2ASN2JHqsF879LqSoRFyTaIJCAHLMcnycq78Ao6y5CalluDnFBKNDwOICNeQArk4wQ1nHq8ny+3FgCfu2otUvX3qsX3PfFCjNRphjE7xmv6uL89Ht85fc1plj4rF9zMOwRhtcbZL2bkHUmeNI2r8VAFCWlA792RMAgPymbbF7xJ2AUPmLpDubi87fvuF1rHaVGjtGP4T0TcvQYI/vh9CsWj3WT3wZAHD5+/+CTPT/Gbtz1EQUNWrptw0A55ePcz+L9A1/oPGqhQF32XzLEzAmpQGSBE3RWWiK8yEqlBDlCth00R4/w5LUxth5/X0QlSrEHD+A9rP9l4gsT0zF1nGPQWk2ovunvudm2z76IZRkNAUANFr9Cxqu919m3WRIwpZb/g1JEJD8z3pk/+k72FBhw53PovniGYjNPeS2PueyQchcV1kWM6fHYOT0GOL19+piPmflZiPkNgsEhwMCgNbzPoWuoDKYuHfoeORld0DGxqVouP53yBz2gH2ufvgtSHIFIImIP/QPWs//X8B9DvW7Frmdr4CqrAi6vJNwqDRosegrCKKIvVff5vo98Ri/xYyeH/3HZ7/7B47FmZZd0ev/Hg84BgD455oJKGzSBjK7Fa1//hSGY77nIgSA1Q+/DcPRPWgzz3eZegBY/dCbkBRKxB7bj3ZzAgeat9z8OBr9vQjxh4OvwuJLWVI6DvW/Hu1nBZ6TadWj70Gw25GxcSkarakM0O0fcCOM8ckwxSfD7iU4Kbea0XHGW9AWOTNN7Wotdo28G7qCU1CYypHbuR/kViva//A+tMW+s1EBoDi9KQ73vQYdv38n4Hi33PQvCJLkte2+3iNQaDLD2O1KKIO4F1IfyeXyiN7nICKqzxj0qmOaNm0aUmYNXfyG3t4N2R3T3Nb9OHUVFI4otOrUGGqVBn26DXBtMxqNeP5558WkWq2GzWbD66+7P+n0xhtv4OzZswGP/fDDD6Nhw4ZBj/Xf//53wDZtojXYdqXnBbti3lbXcqtWrXDnnXcGfVwASCorwFl9cGUqPvvsM+zduzek/v2xX9PR6/qVeWXovzq44J1KJsA4okPQx5x3shjXpIaWSeaLXZSgkAl4ee8pvLDnlHPlC8uA2Abed9jxJ/D5Q963eZGhUaJLnA7rCsoxOt2ACVmJ2F1qxkPbj+OMJfCFckhkCqBJZ8BcChzfDah0gNXLE4/P/QHERahW/WPtnCU5/Mm+DHjgc/9tNi8Cvgl8DrlEGYCnFgFR534PLEZg9Uxg8YeALfA8H2HJbAc0agf0uQVIahTcPu+NA45ur91xAcCIfwFXhvb5cUG8cS1w0v+Nk1qhi3X+rjiqZfyodEDvsUBCBvDrh0BZPtCwrfNzYPdKz/bBUmkBpRooL/LfThsD3P8/IOPcgwIf3QkcWA8oNYC1fs+DVSdltALi0p2fj0e3A2YfWXut+wITPj6/Y6tte/8Gvn4cMBa7r5fJgdb9gN7jnL/vghxYMwvYUXvllil0cUo5pndsiDK7iHu3HoMtQFm9in1eb5OGHKMVbx88A5PD/z4xChlK7CL6JEThj17ZkAsCXt93Gk/vPunWLl2jxNHBzrlkHtp+HPFKOa5KisaWYiOe3nUSZlFCx1gtVDIBP3ZvjFRNZaD/i6P5mLD1mMexMzRKrOzbDA217oGUR3ccx/8d8n9j2JtUjQLTOzTE1SnevzNO3nMKk/eeCrlfb2IUMhgdIuwS0EKvxj9XtXLb/sGhs9hZYsa0jv6vLY6ZrGj35x4MSorGrO7+52xtu3Q39pQ5M9jGZcTh/9pnwKD0ne25pqAcfVbuR7JagfX9miNdGzhg1ei3f3DCXLeyZPUKGVrpNfin1AyjQ0QjrQq5ZpvP80EuAN0MOhTbHdhd6j3jTysXUDo88LXIh4fO4sU9p9AxVoslvbL9tp13shij1x9Gxbfk/ol6/F5tn2+PFeCWhu7XcF2X78XWYhOmtE7FE828lwO3iiL0C7aj6jdwAYDNx3VZVc/vPolvjxXisewkPNAk8ENwM48XYmxGnN82z+0+id/PlGJESgz+2yIlYJ+Nl/yDDf1aIFEduNLFcZMVOrkM8SrvbUtsDjy+8wSy9WqfP6+qZhwrwM0Ng7tuLrI5/J5TAFBqd6DZ77uQZ3UG7lPUChwf0tZne4ck4bvjhbhjcw4MSjlGpMTgi87+rycU87bimtRY/OjnM0Exbyt6x0dhYINoPO3j32DchiOYnVvk91j1WUJCAg4eDO3BVyKiixWDXnUMM72our8PzcfJkipfXCSgsdAXDpv3m+xyuRydO3eubC5J2LjRfVLnYDO9NmwIXJKlKn+ZXlFnjiNh/zZk+nhic9Wj77mWi4qKsH9/8DeDO5/YjV5Ht2FL10H4W5MIUfQdgFCpVGjXrh1kXspVeCO3mqEpPAtjYqrzCcVqFKZy9Jj2tM/9dw+/A/nNAl9Axh/cidbzPwtqTJF0tnknHO53LSCJsEY7L+ZmndHioxP+n+5f1vFspOYd93DGKsNTh2KRqnLgsYaliFcG92dKkoB79hqw30v2yNy2ea5+LCIweFtwWV6BdNZb8U6z4sANAbx8JBp/FPrPRnohqxhXxAXOoguUQfZh80K0iQo+oGgRgUf2G7DH6PzZ/athKUYkeg+c3bvXgL3G0EoyLu14FvILmMUmScAnuVH4/oz7HCD/aliKBKWIFw7HQCmTMCzBjPvSyiEIzmzAHeVK/PdQDModzs+LZxqVYEB85c2iIpuAYxY5jpoV+L1QjTiFiL4GK/obLK7zo8AmoNQhw+ZSJXaXK3FnWnmtZyXxby1FWpXEEbd1Z20yvHNMj31GBQrsnjfFmmltyNI4YFCIKLLLoJNLyNLYccYq9zgfG6rtEAGcsDj/1mpkEsxi7X1wNFTbccwSXFndrtFWjEw0oU+stVb+9vGcrbu0+acQk3sYRZnNYYn1P79OIILDDpndDodKHdScrACgMJdDguDKwq8pTdFZdP3CvQyiXa3B2vumuGWwRZQkInHfVijMJjjUGuRnt4OoUCFt8wo0WfGT310PXHkDFBaT32oBFdZOfMVrpkn17MDjXa7EkT4jkL5pGRqv9F4y0RtzTBw23uWenVZb52zM8YNoP/v/YNXFYPuND8FsSELm34tcGWjbRz8IXf5pvxltR3sOxbEegwFJQpNlPyJtm3sZQpMhCZtu/6/H72DWX/OQsSlwmfU9V9+GvBbOUuitf/4E8Yd34VDfa5DbuR+UxjI0XfYj7GodCpq0QUFTz8CHNv8UYk8chFUXjdKURrCdKwff/vt3EXPqKLbc9C+UJzcEJAkN1/+ORn8v8jkWh1KFNQ+ey7iUJPR+z3dJ06r2Db4JzX/7Lqi2RRnZKM5sjrMtOiNx72Zk+RkP4MyAKmrUAtl/zELc0T0+2x3pNQyW6Di0WPxtwDHsHzjWrUpKVaJMhtK0xtg36Cak7FiD6FM5MBzb57MvCQIEBL62Otn+csjsdiTvWh+wbYW/H3gdKTvXoMmKn/22O9pzKIoaNkN5Ujoar5yP1O2r/bZf9cg7rlKT3T55Hupy39deJzr1RfoWzznVqlp+7ytQ6GpYOrOOY6YXEVElBr3ovLrk6p9HwDd/vIN9xysn+taIcWjgaOOzvSAIuPvuyoloJUnCZ5+5B1NuuOEGxMX5f1rNarXiq698TwLujc85vbxMRltd2VfLXcs5OTn47bffgjrmmO1LkFZyFsK5PhYuXIiTJ0/6bH/dddchMdGztJM3wqlj0L46CbKifIjxSTA99T6kBu5Zd4rlC1311L0Rk9JgfMvHRZWxDKqfvoBQmA/lhuVBjSnSLGPvg23ojW7rDF+cCLhf/zQ1fhqcCEmSIEqAXCYgp8yOG5bk42CJHT8NTkTf1NAnPt5bZMNlP51xW3doXAriNf6fMJQkCbcvL8C8I74znFQyQCkTUG6P3J+9b66Mx4hGwZXH+OWoCTf/6X/C7+o+6RuHMU2dN7rKbCJm7DfiyXXBBdm8zTHmi7d/8wZaGXaPScG7O8qwo8AKAQK0CgHfH/A/V0B1B8elICHAv9/5IkkShNqK1tYh/FtLF4rJLiHP7EC8WoaoCNQU/OukBS9tKsaGs3Uny+KBNno01MuRW+7AmKY6tIlT+P1ckSQJxVYJNlGCQwJSdHIsOWbGMxuKoZYLmD0wAQaZDUdzjqFR5vk9ZyVJwvYCGxwi0ClR6fY+ymwiohSCa12B2YENZ21wSBIua6CqM5/rFBr5PxuhXLYAlnH3Q0oInBFSW2THDkEz9RnIznifJ9XetS+sw26C7sWJfvsRY+Nhev7jkN6LcCYXUf++Kai25lsnwd57CKB2Py8j+ndWFKFYu9Tn3GzV2dtfBjEzG6qFM3y2Md/1JOyXD4Dmo8k+558zPfgiHJ0ud84PLElAeSlUi76H6pfvA47B9K/X4Wh/WVDjDYXs0B5I0bHOf0+ZDPINy+Ho3BvyfTv8ztFnevIdqD9+CbIS/3MJu+bTstugv2tg0OOy9R8B2GyQH/gHslOVGZq2HldBik+CapEzICU2SIPx+Wmu+bLkm1dBtXAG5Ad3e/RpueVh2AaOcr5w2KG/c4BHm2AZX5gGsXFLyP/ZBNXMj2HvNwyOxi0gO3YI9t5DoL/LvW9JFwXB6DnnsGXcA1D++gNk50oSWsbcCzG1IVS/fA/5gX8CjsOR3Saods4x6GG+/3k4WnWEZuqzUGxb67Vd2ccLAV21hzGtFghmI6Ieus59/GPuhW3ojVCs+QOaT6Z4bLPExOGwIRXpzVrw+zER0SUguMcbieiCqZ61pJb8T7TctKl7fXNvN2KkIErB+MuWCpVwMidwI4cdkCsg37YOus/fA9peGVTf6SXOMo3mW50XQv5uPOn1eiQkBP+UrnLZAsiKnOVGZQVnof52KsyPvebWxl/ACwAc2b7n9FJ//R6Ua/4Iejy1wd61r9vroYsCl70EgGW5FrdAiUEloMha+Xs1cnEe/hqZhPYJwT/9urvQhp4/n/FYP3RRHtaN8n0zI6fMjvaz/U9cDgBWEbCKkQt4jWmqDTrgBQBXZ2rwds9YvLSpxO1n5c89fxXim33lWHkqcPZXdQ5RgtzHJGHHyuz4Zr8RDlHC29u9lzU7YxKR8JX3m1HevNg1Bo+0i8a2fCue21CCy1NUeKitHjpF3ZlM51IIeBFdSFqFgIb6yF1e9E1V4/fhDSBJEtadscIqAn1SVK5z+WCxHV3mBv78j6QP/6n8zJy607n8UrcYfLK7HMfKQq/W0PKHitJyOjxSaMSLl9X8Rly5TcRX+4w4UGzHtY216JWs8vl3YFehDY/9XYS1Z9z/viRrZThtCu47YKpOhncvN2BIw4tzbpSLkaNNVzjadL3Qw4DYsAmMb34H2fFD0D3tWZLY3r0/xMxsWK67A+qfvoCjcQuYJzwFKT0LEB2AyQio1IAy9CwrqUEayr5cBlnOAWhfuh+CzXdQXbFhBRwde0JSh3+DXDh9HLKjB6DYthbW4TdBSs0EAEQ9MBKC0UeJ2SrEtEYwPf4mIAjQvPdfn+3sHXrA3nswIJPB/NBkKH+bDfX3H3m0037gzF4zPvU+xJYdALUG8v2BAxbWgdfD0aZLwHY1ITZxL4Evyz8DbRDBIPmODXC07QrZ354VRYwvTIeY1dw9s02hRNmXy6D+ZAqUXvapTrlsgcc6e9e+sNz3LADAOnI8ZGdyIWY0BqpUBnF07g1T594QCs5A+8K9kBU7g3LmWyfBftW1Vd6AAmVfLYdw6jjkh/fC3rEnoFA4+zIbEXX/SAg+Sqnb218GsbHz5+Zo0wWmlyofdhWbOq9Dy75cBsXyhVCsXwbbyPFwNG4B/b1XV/bRqhPMT7wFyOSwDRkNiCJgMTvPz5cfDPjzEROSYes3DNDp4WjdGcolcyCY/ZemFoxlEFMbAgolzI+9Btm+HdC9Ulk+35GZDdOL052lh6tTqSGp1Ch/9SuoZ38KWEwwP/KKKzht7zUIZb0GeexmNZshHvMsK0tERBcnBr2I6jhRcr+BIsD/DeQm2UHOrxNAMIGxYMkKAwdShJIiSLFx0L7zJARD4DroFUyPvwlHk5ZAlDMY6Oumdnp6Orp37x7STW9Z7lE40rMgP3EEADyfQAviZyTpYyAU5UPzzlOQnT0By/hJsF/ufLLwQge8AEBKqpzXamueFWtOhx5cAeA1iNN3/tmgs42WHDNjzB/e5zPcW2x3BdhmDohH/zQN1p2xwmSXsKvQhhc3ldRozBU6JyoxvlkUtAoBwxtpoFfK0GhGLoq9vKcnO0ZjZCMtmsYooFGEFkARBAF3tdTjrpZ6mO0SPt1dhmc3Bh57TQJeANBoxkksujoR7eKVkACcKHcgI0qObfk2XLEguOBmsLolKfFQW+dTmB0SVJg3JLhsSiKiYAiCgB7JntnDTWMVeLSdHu/tKAuiWFPteXZDeH+HKry/y4Sfc07h72sb4Fi5AyVWEf8U2DF1ZymGNNTglnN/q2bsL8ehEgfaJSjxYBs9vtxbjieqZQF/vtf5FP+oxlrMP2LCwAwN/im0ocgiosTm+6cVbMALAE4aRYz9w5nB3D5eiSvT1bi+iQ6rT1nwzb5yDMzQ4OnOMVD6CLwRiRlNUPbFn1AungX1D9Nc6x2NsgGFArZrb4Pt2tvcd5LJXd/7a0wQIDZqhvLPfodi9RLIt66BvddACBYLZIf3QGzYFLBa4GjVEVJ8A6g/fQ3KVYsBAJJKA8d9zwH6RGh/m42ouf+DJFeg/JNfAYUSQsFZqH76Asq/nGXwpKgYOJq3g2JLZQk3KTYe1utuBwQBltEToPnq3YBDtrfqBNhtUH/zPuRHfZeBV2xbC/nm1RCbtYHs0B4oV/gvEan5/A0Y35gBKJSwDhwF7T7v86+aHn8TjhbtncHG88Q26AZIMXF+s+BM/3odstwcWMfcA6g1bgGqsi+X+S4lKgiw3Ps0LPf81zk377ngilBcAMXapRATkp3ZbA471F+8BeW6ZR6ZXC7aKIiNmvkcoxTfAMap/kt6AoCUkgF7Sob7Sp0e9h5Xul03mic8BaGkEPZu/dyu5XwSBNj7j4C9/wjXqqpVVjzIZIBWB7FZWxhf+Rzqr96FFG2AddhNEBs3h+bd/0KxfV1l8/zTcLTrDuWKX6Bc7h4gNP37LWcgbOEMKHashyz3KCw3TjwXmK0MaInN2znHZDYCVisQYwj4tqS0RjA/8nLg909ERJckljek84oll0L3v19fxZHTlfXADY7GiBF9BxKatE/BVZeNcFv36aefur0eNWpUwIwno9GIGTN8l83wxld5Q9ne7dBNeTjofo7GpmBuu6uCPqZs/04oV/0GMaMx5ts0OH7CvVRbgwYNcM011wR9fAA+SzK6XSCYjW5PyQXLfPeT0Hz2esj7RZrxhemwNmoOueC8ofjK5hK8ua3Uo936XkbEpKSj5Y/+S4Z4c2eLKLxzucFvmxKriMwZvktS1raT49OgrRbA2nzWiisXegaGjt6cilhV5DKXJElC3JfBZ1PVRR0TlFg6PMlnNgGdf/xbS5eaUpsIi0NCYrWSe5IkwS45S9taHBJuXVaA3455L4M7uokW/dLUGNVYC7VMwJPrivH1vnJYa3cKvoterErA0ZvTAjckEkUIZcWQdNHOLJc6QrHuT2g+mhxU27KPFkB2Jhe6F+4N2NZ2+SBYR09wlsf7+j2olv4cuP///Q4IQsBSeLa+V8Ny578BIKhsJtNDL8HRuZcz2CGKzv9LEuS7twAOhzOzK8j5kGubfMvf0FbLdHM0awvTv99ylrU7V4Wj7H9/1Knfo7CIDsg3rYRgt8PeubdHuc0LRSjKB8pLnVmLggD1xy9Bue5P13bLzQ/BNuj6CzhCd/x+TER0ablIvgUQXbw8M73831g22zzrcwuCEHLmViQzvQR7aHNxBDO5bgXl4lluJTvk3UcCKvenP0MtaSacyYXmXe9lQ/S3XQHrkDGwDb4Bmo9r9mRZqAEvy6g7ofrpSwASrNfdAfXcz0M+pnXIGMj373DVlC9/9St8VJiAp86Vr1PLAYuXqkz/662HACMMKhlaGRTYXWQP6bif7y3HgAw1BqRroJK7/zuIkoRfcswYH+I8V5G0+8YUj4AXAHROUuHFrjF4vkom1tRehogGvADn7+aO0cloF0R5Rl8GZajxQtdYXO6lNGRtuilbh4/6+J8bkIjofIhWyhCt9FwvCAKU5z7i1XIBPwxIQG65Ayo5PAJk1b3V04A3e8Si0OLMZlp/tmZZt5e6YqsEwxcnMKFVFK7N0qJdvBIxEf5bShcJmQxSTN37XuFo1haW0ROgXDwbstIiv22VK36Brf9ImB59Fdp3n/Lf9u8lcDRvCzEzG/Ij+3wfPzMb1mtvg6NLH9c6811PQPO/N9zamSZNcWYbOeyQElNcGU6We5+G5d6n/c5lpp4xFcY2nQFtVGVwSxDgaN3Z73u4EBydLkfZV8uhmvsFVPO+gtggDeb7ngXUGjg69EDZtF+c7+NiIpPD0e2KCz0KD5IhATBUPkhrmfgMbMNvhqRWQ0rO8LMnERFR7WPQi6iOqzq3lkY0IFr0/7RsZlJ2RI4batArNdVPaQV7aIGSUIJe1WvUy8pKgPjwgl6ad/8Lee4Rn9tVi2dBtXhWSH2GwzbiFtj7DQNEEVJ8EqDRQv3dh67tpv+8C8Wf8wGZDLarroHuFfesOnv7y2AdcQug1UEoyocUbYBZpsJTv1VmGHkLeAHA1RkqHD/uXF46Iglp34SekXXTUmdQ684WUSi1iUjTyXGgxI5fcrw/bR+u6X3j8O2+cqw6ZcUvQxPRNl7pkUn2z5gUpEf5v+H5SLto3NNKjz9PmNEsVoHmBi93VCOgoV6BvNvScO9fhdhdZMM1WVr8cdyMDWd9B4vTdDJcma5B81gFHmijh1wmoEWsAnuLQzvXqjswLgUyAN3mnkG+pfKzp3rAM5gMPiKiuigtwGd/VYIgIF4jx5LhScgtd2DpCTNEyTlH48ubS/DVPqPPfTOi5OidokKjaAV6JqsgEwQsyjGhpUGJRno59hfbcaDEjs/2lCOC002GLFopwGiX4JAqx5yklaPUKqKhXoEMvRybz1qRrJNjRCMNiiwSpu8uw5xD/udrqe7T3eX4dHflg1nDMjWIUcnQNUmJRI0cK3ItaJ+gRLckFVoaFMwepjpD+/q/IDsVeB4g61XXwnb1WGjeexqyw3sDtjdO/hRio2YQ8k/D3uNKWIffDEeHywC5AkJJIWAx+yxdZ+97Ncqz20A96xPAYoL12tshtmjv93hSgzSUfbUcsj1boXt1kts2yz3/rXeBIuuoO2AddYfbOimO5bUvKJkMYmbTwO2IiIjOAwa9iOo4qWLSWgmId/iuFV4hOT7TY131TK9gAlpVg23B6NrV96TYivV/+tzmjRDkzZ+kpCRIag0ES2XwxNskvyG9F4vZb8DLn/L35iBq0g012tcXSa5wPvla5Sk628DrIRkSIOTmwN7jSkipmXC06uTa7q9Gu5SQDAB4aEXg7KpNo5IhCJWBDp0ivCezK+YXCSRTL8cvQxPRYc7pkG8ELh2ehC5JKtzYVOe2PufmVLy2tQSNoxW4rXmUR9aZL1qFgGGNtKENogYUMgH/uyLe9fqJDtHI/v6UW+AJAK5vrHVrV9V/O8fgtmU1y5prG6/EqmsauF4fvMn7TRaHKPFGJBFdktKi5BjfvPKm8Pu94vBM5xgcLXMgQS1DVrQ84EM2fVMr58Lpf65S9Rs9DPhyVxEmrQvub2QgT3SMxpFSO2Yd9AxKCQAeaaeHTiHAoJJhRJYWqbrAQcDqf1O7NYjHM53tmPR3EZbnWmo0zooHX74/4H17I70c7eKVGN88Ch0TlPjpiAn7iuwY3FCDwQ2dZalESYIA3w837Siw4WipHf3S1IhWMruMasb03/cR9fCogO2Ecw/5Wa+9DdqXHvDZztZvmKv0IOD8bm4b5H79EEzGm5TWCOZJvue68kVs2RHWYeOg+uV7AID5tkfdriOIiIiILgYMehHVcY5z5Q0FyKFA4ImD5bLgn2D2J9RMr6SkJJ/blKt+8+xfkHkNUAHBZ3q1a9cOVoyD+qcvquzr6cyZ4Mu+KdYvC7ptdVJcIsz3Pw/NRy/WuI/yKV9CsWMD1N9/CEmjhfkRLxezMhnsl11Z42OU2kTMDuIJ7SYxclgs7plD31wZ71GO8MdBCXhrWyka6eW4t7Ue/Rd4zoUVioVDE9FQr0D+bWkoskqYecCIp9YXB9xv9TUN0CbeezZWjEqGKd0NYY3rfBIEAQdvSsU1i/Ow4qTzhuLgDLXPgBcAXJOlxcFxKdh01oamMQp0meu7ZKJOIeDnwQno3iC0ycgZ8CIiqpSklSNJG/73rrFNNMiw5+GGTe4PWXRPUmFMU2dg6vmNJThQYkeqTobmsUrX34YKB8aluJVs/KCXBKWsMiAkSVLIme/+ZEUr8PPgyqwKUZKw/owVC46asaPAhr9O1iwYVuFomQNHyxxYWC0r3NcDNLMGJKBRtBx7i+yIVQl4YFURjpe7p7FHKwXc21qPh9vqA5ZYNNslzDtqwptbSxGnFpBnFjGleywGZmjwwc4yvLipBBKAa7I0eKRtNDonqcJ6v8Eqt4nYUWBDA60cTWIqL+UPldjRZ94ZlNsrv0P/enUieiY7/86LkgSbCKhkoVdAAJy/P/kWEdFKGdRBPjh0sZBi41H21XIIp08g6ombPbaL8Q1g/tfrENMaOV9nNYfxlc+hXPUbVAu+rexHF4XyD+cDEbpWC4d1zL2wjhgPaLSuMohEREREFxMGvYjqOFEUESU2QJwjuFIB3i5kq68LJqBVWlrqsW7MmDGYNct7WT+P4zrsUPy1CKrf5nhtb7njX9B8/qb3voIMuJVEpyNPn4T0APu2bNkyqP5gMkL91TvBtfXBfll/IMSgl/m2RyE/st+ZtZWeBVt6FmyDb/C4CF12woy3t5fi4bbRGNSw5pPvfrCzLGCbl7rGeP1dGtFIi4mtozBtl/Om0/6xKUjSynFVeuV4Cm9PQ9yXuR77BqNNnAKZeuefJkEQEKcWcF8bPWLO3cCqataABMhlwNFSB0ZmaQLOz1IfzRuSiDyzAw4RSA7iafwEjRyDGjrbbbk+GZ1+rAx8dU9SYclw38FpIiK6cBppJZwalwCNxvvf96pZx5IkYekJC/YW23FVuhotvZTfrZ7RHMmAlzcyQUCPZDV6JKthtkvoN/9M2CV3QzHmj/yAbUptEt7aVoq3tpUiQS1zZVM3jpYjTi3Dw22jUWARseqUBXMPez4cNG6pZzb1vCNmzDviDMx1T1KhhUGB4Y20rmw0SZJgFeERKDpjcuD/dpZh+q4yWEVgQssoXJ2pwRVpate/ldEuYnGOGWaHhG35Nvx23IwjpZWBPLUcuLV5lFvZyKqGLsrz+bPIiJK7BQWjlQJSdXIcKrHDHuBr+O3NdXj3cgOsIrC70Ia9xXZkRDl/hp/sKsPcwyaU2JydVGTgXwyk5HRnNQWLGfb9O3Hc7EBq02yo4xI826Y0hPWGu2G94e7zP9BgaXWB20TA5rNWPLmuCACwJc8GuwRcm6XFB70NiFIIOFHuwKY8GzolKl3XAERERETh4rcKojpOdEiIdzSD4DWHqXZIkoRff/3VY71KFfxFq+adp6DYucHrNkeTVs45qnwFvYLM9Oq/MA9dS/VYW3VfL0EvhSK4jzrF2j8g2HzPoxSQ6IAkyFD+5nc+J4quTtJoYb/yGnjcFjp3w2P+ERN+yTEhTSfHuzucwapVp/LxxRVxuK5xzS5W882Byz1ObKP3ue21ywx47TKDz+2CILgFxoLVLl6JX6/2Xov/5mZRKDCLeHZjCWJUAnaMTkFsgKe0LxY1DeY1jnHOFbbprBVNYxUXZVCQiOhSJAgCBmRoMCDjQo/EO41CwJLhSfj4nzKcNjmgkgnYeNaKTXk2DG6oQZlNxOpT1gs6xqrlgw+XOnC41IHbl9esRHCF9WetWH/Wim/2e5/r7c/hSeicpMKyE2Zct8Q9SPfpnnJ8uie0700WB3wGvAKpngVXapNQGmSQ8st9RnzpZz67qq5a6Mz+75msQgOtDP/tFINGegXmHjbit+Nm2ETg837x0CjqUbaRWgN7dlvYjh2DVM/mwaoNkiThr5MW7C6yY0C6GtmxziD8ilwzrvnNezD65yMm/HzEM7D8Sd84jGl6foJx50uRRYRWIVxyGZK14WipHatOWdA5UYVWcb7nWjbbJShkgExwPpBBRESXJga9iOo6uzykgFcwT/IGyvQyGj0vZOVyuc+nj70d11fACwDslw90Hmfyp9A9N6FyXHIFoFJDHuwcXIKAjdFN3Fd5CZjJZMEFRzRfes/ysoy9D7YhY6D84yeov53qc//4L3MhCs5jbXpvCTpMGhTwmNahY91e55TZsfKkBV2SVHh+Ywl+O2b2ut8dywuhlgu4OjO4+aYq/s0FQcCR0sA3NZRhlrF7rksMCswilp+04IzJ97/nztHJyNArgpor6qF20XioXXRY47rUKGQCLksOrYQhERFRuGJVMvynU4zP7ZIkIafMgRSdHGU2EbEqGSQAK09aMGpJ4Kyt+ujKheGVf67P1px2BjkrsuKqSvnGWR1g9sAEDMyoeSUDSZKwLNeCr/aVw+oAxjfXoW+qGsfLHXhmfTH+OOFecnN0Ey3+1SHaa6YkBbbypAWvby3BqmoB7NFNtNhXbMe2/NAfJLznr0Lc81chlo9IgkNCvc0S3F1oQ8+fPcvr39FCh+e6xOLXHBPur1bBAgAua6BCmk6OF7rGoFF06LfqzHYJX+8rx8Y8K/48YUGenwcdj9yUCoO6bj9A6BAl5BodmHfEhLe3l6LQ4vsexj2torAs14L9XoL3z3aOwYKjJgxOU2CY7+c6iYjoIsOgF1Edp1KG9mU/mPKGgTgcDo91TZs2hSAIuOqqq7B06VL/xxA9969KUjsDNWKjZiif8iWU65ZBTG3oLA0ok0MjisD//hfcYAUBZkEJjeS8sBK8fBeWy2ue4WKc/CnERs0AALY+Q3wGvW7p8oQr4AUAI5bkY9dHC6Ba7CwHaet7NaIeH+exn733YNfykVI7us89DWuQMb+blhag6I70gO1uWZrvMSeGPy919X2TKlg6hQyf9HPOP3XK6MDYP/KxtcrFb0uDAn8MT4L+3MTynCuKiIjo0iEIguumrrrK97Qr0zU4fFMqfjpsQolVRJt4JcpsIrokqZARJceBYjt+O25GuU3Ca1s9S3FT/TX693yf87OW2UR8s8+Ik0YHhmVq0DVJhc15Nqw5bcFzG0u89verjwfHKsw+ZMLsQyacvS0t7Ie9LiU5ZXa0n+173thg5g0O5Ipz8wO3iFVg6YjK64Vw7Suy4Ybf85FT5v1a9camWjzVKQZZfgJOkiRhxUkLfjxkwqazVmTo5eiRrMbtzXU4WubAw6uLsKPAe8Dvi71GfLHXd5bkujPOAOJPR0z4sLcBgxtqEKeS+b1OOml04I/jZry/owwHSoIvKZv13UksGpqIy1PcH44z2yV8ta8cpTYJIxtp0Pw8B4VLrCIOldgx44AxpEzWT/y0fWmz8zNia74NywxqzM8Kd5RERFQfMOhFVMfd0Gcifv7557D6CHVOL9FLplWvXr0AAMnJyYEPaPf9hbv81a8gnZvoGQCk9CxYR93h1kYmk6Fz587YvHlz4GMB2BKdhZ4l+wEABTrPgI3FEngyde3Td3pdXxHwAgBodDA+Pw26Fyd6tJsZ3cHtda5RRJkqCvrr73KtK/v0N0RNugFCufMmjWhIgBRXWc5v5gFj0AGvCvevLMRHfeK8j12SEB/E3Fr3torC9HMXCk2i5RHPpkrRyfHniCRYHIBWIQSV1UVERESXpji1DHe29F42rrlB6boJ++8O0Zh3xIQfDhpRbpdQZJWQpJGhdZwSd7TQITtWiZwyO46VOdCjgQqf7inHf9YVBz2Om7J1ePWyWMSqZHCIEtaftWJXoQ2ZegVOGR1oFaeEXZQwxM/cWZGikgHZsQo0jVFgwVHvwZzlI5LQMVGFtacteHxtMXZWu/E+tqkWvx03+82WuNB6zTuD0U20eLCtHia7hJ0FNry2tdQtY2VqEHPThqLdrFN49bJYjGyk5fdTP97dXooXN3kPMNaWvcV2PLuhGC92jcX+Yjt+yTHBLgKPtNMjIUDZ7nKbiO/OXVutPGnB4gBBUAD44aAJOwps+P6qBKw/Y0W3BipkRStwuMSOe/8qxPqznmVZdxXZseS4BZMj/LOpOpfxuz0NGJetw7ozFvxnXTF2F0VmvsSrf6387IpXy1Bgcb8QfXlz5XtqaVAg1+hAidX5+fFp3ziMPleK0uKQIBPcK4XYRAkf7izDC+d+LhNaReHV7rFQyASIkoTt+TaU2CR0TFDiSKkd7+0o8zqXYiTNGxCDNzcV4qxJRBjTYxMRUT3BoBdRHRcoQHW+jlmRLaXT6RAXF4fCwkLXtszMTPfGXjLFXH1XCfIUWUTEqgSvmWhxcd4DOd78X/pgV9DrrD7eY3vVsfoiP37I63qhuABSbGWfYpOWsA67CapfvnOt2968j9d9Fx41Y2x2lbr0KjXMdzwO9TfvAzIZLLc/BsgrP4Y/3hX6Rfx3B4z47oARsSoB316ZgD6pzqf1SqwiMmecDKqPf3eMxuRusSixikjS1s68TzJBgPbcW+UNBSIiIgqXXCZgVBMdRjXxPQdQpl6BTL3zC8jE1npckabGzgIbrs3SQiETUGB24I8TFugUAnqnqFFqE5GgkUGncM8skcsE9ExWo6eXksEVWfeSJGHBUTNuXeacG+zqTA0W+cm075OiwrdXJUAjFyAXgFWnLFiUY4bJLqF1nBKCAPRJUXtkPtlECWN+z8f6M1ZMaBWFB9vq3ebt7JGsxqprGgT46Tn7OVRiR4JG5nXeT7soYe0ZKxpHK5AeJcecQ0bcvcL5nVohAJclOwMCM6rMYbZjdDIa6hXYW2TDZT95lncLRkUG1vlyyiTijuWFAAoxd1ACeiaroa1Pc4x58fNhE57dWAydXMDHfeLQKVEZcuUPwBk4enxtMb4/ENwcbt7IBWDGVfEY0lDrGlso8+d5y46aurMMQxpq8FaPWABAkVVCC4MCCgFwSMCsg0av5QODsavQjg5zfGeyXQiPrinCo2uKavUY1QNe1e2pFmib8FchJvzlfo3dOVGJL/vH4/sDRry6xT0T99Pd5TWegzBSvj9owdutLYhR1e/zm4iIgsOgF9EFIEkSduzYgdOnT6Nhw4Zo2bKl37ahqMkFTSjHFAQBQ4cOxc6dO1FWVgaDwYB27dq5N3L4efpMo0OhRcTNS/Px92krWhkUmD0wARl6BZbnmvH9ASPaxCkxTB98GYsTas9AVyiEs76DQ94mqLYOGwfF30sgK8yDpFJjYfPBgJd41U9HTO5BLwCObv1g7NbP67GKrTUPcBZbJYxYnId3exrw2Z4y/FMY/BOAFTc6aivgRURERFQXtDQo3eZwitfIMaZp5Xe1cOa4EQQBI7O0HqWnO805hcOllQ+ECQC+uyoeQ6vNy3pFmgZXpAVOP1DKBPw0ODFgu2D6aeGndJlC5gwEVrihiQ43eAkwftjb80G1FgYlCm5Pw8azVpgdgE4h4NkNxdhfbMf4Zjrc1iIKKVo57lxR4DcweL5VzCeXqZdj5oAEtI6rG/N9SZKEfwrt0CsFNIyS456/CvFjkFkxVy48iyvT1PhxUILbdaJdlCAXPK8d7aKEmQeNeDDIoJFCAOzVLmFUMmB88yg81yUGsSr3c+raxlocTU/FilwLMvVydEhQYuUpK0YuDi1jcvExc1DZWxeaVi7A5Dj/D7EOSFcjSikgp8yBWJUMy3MDVz4J1+Y8m9/Sl+FqZVCgXbwSS09YUGR1PqBQfe7oZrEKdEpUYtZBz/Nj5mELHkoF1HIGvYiILgUMehFdAP/88w/WrVsHADhy5AjUajUaN24ckb6DmdMrUCCt+nZBcM/GioqKwmWXXeZzf1mB9yc7bRlNMOOAEdN3lWP7uZIru4vs+GxPOcZm63DDkvxzF00miI3N8F7YxlOOJsG1fPmRrfg7q6Pf91Od6qcvva4v6twfAxYXY2u+Dfe3icIr3WKdP4eoaBhf/RryfTsgpmXiz81KoMzzQuK3Y2ZYHRJUQXyx3lMU+mTP3oT6FOCZW9MiclwiIiIi8vRGDwPu/asQBRYRfVPV+KC3wZV9djGTCQK6N6gMmv16dZJHm++uSsA3+8rx0OqiiBzzg94G9GygxvDFZ3HS6LwZHq0U8NuwJJRaReQancFHZ2aXbzllDlz+c+X1TJ8UFV7uHosOCaHNtRyqLXlWfLK7HLsKbWgXr8RV6Wr8dsyMmV5u4Ifiz1wL2s85jdubR7nmN6rqijQ11DJgw1lbwIyfqv4amYT2CSrsKLDh7W2lKLGKeK+XAUkaud9suViVDCOzKoO+fVPVOHtbGt7YWoqlJ8zYnBeZ66ILJV0nxzNdYjDu3MOPDlHCC5tK8N1+I5K1MkBw/u5Xnzus77wzrmvkmohVCbi9eRSe6hQDjZefv9Uh4dE1RW7ZmXVdglqG+UMS0TpO4fPhXlGSUGKVoJYLrt+76X0kFFslLMs1w6CS4VCpHSdLrXBI9ee9ExFReC7+b9tEddDOnTs9XlcPellsZmzY+ycK8ooifvyaBL1C6l+n91hn694fWu1dgJenBuccMuFAsd3tKcGZB024y6OluzFNtNAqBHy1LxF/xbZE3+I9aHP6YNBBL+HsSSiXL4Ry9W9et0+IGYyt+c4Lj4/+KcfxMge+vvJcgE2rg6ODM/C3r8h3ptiqUxZcmR74qd0LUe5h+YikoAJyRERERFQzAzM0+GdMCuQC+L3Li/HNo3BNlhbPbijGV/u835BWy4HhmVr8ccKMYquElgYFPu0Xj7Y+boTvvjEVNtH5/V9Zray20S4iUy9HTpnvcuzVrTxlRb/5Z3F3yyi81dMQ/JsLQrlNxIS/Cj0y3rbl2/BtBIMTx8ocXgNeAELOAvp5cAL6papdP/t28c6yduFQygQ83TkGT3eOgeGLE2H15Uv3JBW+7B+PtChndQtRkiATBCw5ZsaYP/KD6iNGKeC+NnpYHBJSdHIsPGrCqlNWZOrleP9yA7okqRCj8iyP+lK3WLzULdZv34uuTsR7O8qwo8CG3YU2v7+jPZNVaBqjQKJGhmGZWmTHKhAXIFNVJRfwYe84jGykxdPri3GgxHtlEL3CGSh+c1spUnQyiJJzjuZIz1vmy+gmWrx7uQF6ZXCZtzJBgEHtfp4L59Zd19gZeOwPwGw249ix4P6diYio/mPQi+gCKC11r3F96tQpjzar//kVy7b+DLUYg2S0D+t4IQetwgx6yf/Z5LFuwcgnAR8XE8fLHThe7v6lPk8InOf1Sb94TNni/PI9us0kHF77MPQ2M2LMpSjRRLvatUpP9dzZYobuiZshiL6fZtxk1gBV4lXzj5qxq9DmVuqkwOxArtF3H6OW5GPXmBQ8sroQe4rteKiNHve0rgwKrj5lwbBfgy/nMWtAAjacteLNbaWBG1fx8+AEXJGmwcFiO7blW3FFmhrxASaAJiIiIqLw1fc5ompbjEqG93vF4T+dYvDAykIcL3egdZwSL3aNQaPomt2yqB7sqqBTyLBsRBIW5ZhxpNSOt7cHP6fuZ3vK8dmecjzYSoOmggzjGgY/nlNGB2YeMGJ3kQ1/nbS4MtHqi6c7RePuVvqAgZVI+PXqRAxdVHl9dEcLHa5I02BHvg1vbQ/+GkivENArxRmEeudyA6KrBVFk565xBzXU4O6WUfhsj/eHEAUAswcmYECG54OME1t7PuxZU3qlDM90jnG9LrGKGP17PtadseL1y2LRJl6JtnHKsMqwAsDghhoMbuh8L4UWEXlmBw6VOGAVJfRLVbuCdtUDmY+1j8a9fxXgh3OZh81jnUG3v09bPY4xopEGE1vr0cqgwBPrijEnwDx90/rEeUwLQEREFA4GvYjqqIKSmk3+XBtzeoXap+xMrttrW/f+QT89VyFPiMJfQhZ6S0cgQoAC3rO1WsQ6P8byVdGY0GICZuz+EFcd2IAFrfrCLlcgqawAjdu0dTYWRQinjkHSx0L16w9+A14AUKTwDLxVlDoZ1ViL6X3j8P6OwBfKrWdVBjWfWFeMEpuExztEw+KQAga8rkpX48dBiRAlCZLkfFKwX5oaW/Ks+ONEcE9lXt9Y65ojommsAk1j+dFPRERERHVLqk6OuRGYryyQBI0c45s7v+c/2yUWJ8odeGd7Kf7nI+hR3Qe7zQA0eHRX5fXN1F4G3NJMB5kg4JTRgW35Nvx4yIjFx8xoE6/EGi+BgdoSr5bh6c7R+Nea4rD6uayBCmOaanFni6iIXGMGq2eyGoW3p3kc85osLf7dMRr/t7MM+4psSNTKMPOAyVWSUS0Hnu4UA4NahpGNtCEFh97qacDtLZy/E23j68ZcbjEqGX4b5lkWNJLi1DLEqWVoFhvce57eNx5v9BARpRCgOBdYXnnSgmt/y4NDAqIUAhYOTUSnxMpSoJ/1i8dn/ZzlO7fn23BVuhoZl0CJVyIiurD4l4aojrLYKp6GCu0Co7bm9AqJrdpFnUbrvV0AC+St8bvUDA4ImOJY4rVNqypZV3OSLsOM3R8iq+gkbtu8AKXqKCSX5sOseRIQRWje+y8U29ZC0mghmP0/bWZMzUKJ3Pe45x42weqQsLAGk2+/vLkEa09b/AatfhiQ4HoCDzj3JOK5fwa1XMCcQc4bAsfK7GjnZ8LglgYF/ndFeOVGiIiIiIguVulRcrzd04C3exqwt8iGFzaW4NdjoX3Hf3h1ER72MTdZJAJeT3aMhl2UcKTUgRYGBR5uG+02b5PJLkEA3NY10itww+/eHzwckK72ey2yaGgiLk9R+9xe23xdf6rlAh7vUFnRY0p3AwDn9Wu4gbm6Euyq62KrlW/sk6pG3m1pMDkk6BS+A42dElVuwTAiIqLaxKAXUR11siDngh170yb38oShXkAI1YJeVlnNLyDMgv99m1XJWnLIKsv1xViMiLE46+Drb7sCllsehmLbWuf4AgS8JH0Mto9+HNju/33XJOBVIVCW1uUpwV0QNNQrsHR4Eq5aeBYAML6ZDm/3NEACUGQRkaxjCUMiIiIiomC0MCjx/QDnHL6iJGHmASPu9zIncW1oF6/E1F4GzD5kxEf/lKNrkhJ3t9QHVfbNWwnNARka7Bid7PaAXPckFRYMTYRaLsBoF/HshhKsPmVB0xgFmscqcKLcgUfbR7s9WFgfnM9MNPIkCAJ0LONKRER1CINeRHVE1afTFq2fgeLymk2yGm6ml81mw4kT7pMHW60hPp1odQ/olNXCR03Fe1LKBMSqBBRbne+pV6cXsHrLCx7t1d9ODapfyw0TYBt6I3JybQAKQh7XpHZ6vBdEyUN/uiUpPWrO+9MlSYWiO9I91jPgRURERERUMzJBwE3NotAhQYUb/8j3mIM4UuYPSUTf1Mqsqk6JKlcGU7ga6hXIuTkVfxw3QykXMCBdA7XceR2lU8jwds/IHIeIiIioLqmVoFdZWRmOHTuG0tJS2Gy2oPfr1atXbQyHqF4oKSlBbGwsAGDNLu+l/M6H4mLP2u9yeYjBk2qZXl8fcQBZNRvPtVlaWBwScNh9vUxWGRRqaVBi3RnnMdfFNkPbbm9g54YnanQ824ibAQBFluDmy6ruobZ6JGhkeHZDSY32bxOnwMKhtVu7nYiIiIiIgtMmXomdY1IAAH8cN/ssGehLdowCXZOUuKyBGmvOWPBkhxhkRsthskuIUQX/oFtNxahkGNUkcLYYERER0cUiYkGv0tJSTJs2DT/++CP2798fcM6g6gRBQH5+zTJbiOoblUrlkT1V8dohuj9BKJznOb28bbv22muDO7gkQbF2KZTr/nRbXerjo+aOFjp8sdfodZtcAN693IBbz00yPWdOHAoLC13bmzZt6lreXegeXN+jSwtuvNWUv/GtaznPLNaojwSNHOObRWHaP+U4YQz+adB3ejonv1bJWRaCiIiIiKguGpChwalxCcjJOYa0jAwsOwuM/9OzOsSEllF4unMMDGr3oNYdLaNcy0oVv/cTERER1YaIBL22bt2Km266CadOnQLg/4Y6EQFxcXE4ffq02zpRdAZZHA57jfuVyWRQqcKbHNbb+RsfHx/UvsqF30E951OP9eVyjce6ojvSYXFI+PmICYUWz2Nuuj4ZWdGVH1GtW7fG6tWrATjfZ6tWrVzbWsVVZnoBAEKs6S5Fx6L8re8BTeUTkFvy3ANpqToZThqDC4QZ1DJsHZ2M8X8WYHEQk2Df3EyHO6tcABMRERERUd0lCIBCJmBEIw1O35qGk0YH0qPkUMoYyCIiIiK60MIOehUUFOD6669HQUHl000KhQKNGzdGfHw8FApOG0ZUnbfAUkXQyy4GXxI0MTEReXl5rtdt2rTxes6Fk+mlVAY/ibG3gBcAnFVGu72e3jfO2V4u4LN+8bh+iXuWZ79UtVvAC3AGvWJjY5Gfn4/09HQkJCS4tv0wIAFZ3510a9+i+9vYu/5fQY1bUqrcAl57imz46YjJrc1j7aMxoZUe9/5VgB8Omqp3AQDolVIZcFTKBHx3VTweWFWEHw4a0Ugvx8TWejy5zr185HVZWnzYOy6ocRIRERERUd2ilgse1y5EREREdOGE/c3sgw8+QEFBAQRBgF6vx3PPPYexY8dCr9dHYnxhycnJwfTp07FkyRKcOHECKpUKjRs3xnXXXYe7774bOl3N61rPmDEDDzzwQFBtP/zwQ9x88801PhZdGoxGZ5m/gtIz1bZ4f1owKysLV155Jc6ePQuLxYLo6GjExdXN4EmeKsbt9Y1NK8+9jgmeQbXJ3WI81gFAeno60tPTPdZXLxsCAAd1Keh/3df4Y8vLEIoKICvK82hTwdZvOCRJwpvbSjFlS6nXNsla57xmT3WKwYKjZhjtnoHDL69wz4iTCQI+7hOHd3saoFE4/x0PFNvx6Z5yAMDE1lF47TKDz3ERERERERERERERUfDCDnotWbIEgDOT5IcffkDPnj3DHlQk/Prrr7j33ntRUlLiWmc0GrFlyxZs2bIFX3/9NWbNmoUmTZpcwFHSpcpbptWff/6Jpk2bwmZ3n+tLL6Z4tO3WrRvatGkDuVyOlBTP7ZEcm7c5wkJVqPBdui9BI8fNzXSYsd8Z9OuepEKHhNBLNE5sHYVpu8rd1q0slOPYUx+jwZkj0D17l8997f1H4NdjZp8BLwBooHUG1rKiFdgwKhl/nbTAJkp4eHURMvVyrBjZAHFegm8AXAEvAHizpwFv9jSE8M6IiIiIiIiIiIiIKBhhB71ycnIgCAIuu+yyOhPw2rZtG+68806YTCbo9Xo8+uij6NOnD0wmE+bOnYuvvvoKBw4cwJgxY7Bs2TJER0cH7tSPuXPn+g08pKWlhdU/XXx8lRcURRF2uxUxjgxEi+mQQQHBS6ZXx44dQzpeOOUNIxH0ylUZXMtv9oj12P5/vQwY2UgLUZIwuKHn/F/BGN/MM+gFAL2/P4JjK+/xuZ+t/0hIsfF4fUX1DDt3iZrKgFZ6lBzjsp3Zarc251xcRERERERERERERHVB2EGvinmImjdvHvZgIuU///kPTCYTFAoF5s6di+7du7u29evXD02bNsVzzz2HAwcO4IMPPsBTTz0V1vGaNm2KRo0ahTtsukRIkuSWgViVw+FAcXEpDGJWxI9ZVV5eHjIzM4NqG4mg1wmNc/6tIQ01rmBRVTJBqHGwq0KbeCUWDEnEiMXuZQxtVhsEh8PnfpZbH4HJLmFbvv+51JrGsE4/ERERERERERERUV3mvRZXCCrm1zGZTGEPJhI2bdqENWvWAADGjx/vFvCq8OCDD6JFixYAgGnTpsFm83+zmyhSioqKMHPmTFitVp/by0rKIn7c8nL3DKhNmzYBkgTF6iVQ/jYbsFWOJ5yglyM9y2Nd4x7vAwD+1y8OMwckQK8M+2PHpz6pajTSy93WFSij4BA8j2me8B+UTV8EyOS44Xff830BwMvdYiIS/CMiIiIiIiIiIiKi2hP23ef+/ftDkiRs3bo1AsMJ3y+//OJavvnmm722kclkGDt2LACguLgYK1euPC9jI9qxYwfKynwHtZYuXQqH6DsrCQAyMjIiMpaouwZA88kUqL/7EPq7BwGmcqi/fBvqaS/XuE/zAy+4vf6+QU8c0yQCANrFK8MZbtCWjUhyey0JMnyd3MdtXdmnv8HeewigcWadrT7lPQgJAFelq/Fg2/BKoBIRERERERERERFR7Qs76HX33XdDrVZj//79WLZsWSTGFJaKLK+oqCi/8x716tXLtbx27draHhYRAKC0tNTvdqPRGDDo1a1bt4iMpXrJP+17/4Vy2QIIJYXu7ULIcJLSs1D+5nco6zEQt7eciPGtHnBti1HVXoZXVfEauce6ic3vwj3N78YzLW7B6anzAZXatW1vkfdMz25JSjzZMRozrkyotbESERERERERERERUeSEfRc6OzsbU6ZMgSRJuPfee7F79+5IjKvG9u3bBwBo3LgxFArfc/BUnYOsYp+aeuCBB9CyZUskJSWhSZMmGDBgAF5++WXk5uaG1S9deiRJguiw+20jk0UmeGSWq9xey/dsc44B7kGuoINeogOwmCAlpmDfuCfwbUofoMq+hvMU9AKAqb0Mbq8dMjk+T+uP11KH4s+iyoyzvUU2XPbTGY/903Qy/D68AZ7qFAONgmUNiYiIiIiIiIiIiOoD31GhENx5553QaDR47LHHcOWVV+L222/HNddcg9atWyMmJiYShwiK2WxGfn4+gMq5xnwxGAyIiopCeXk5Tpw4EdZxV61a5VouKChAQUEBNm7ciA8++ACvvvoq7rjjjqD7MpvNYY2lrquYy8rXnFYXO0e17KomTZrg0KFDrteSJOHo6f2QIc5nH3a7PSK/J190HYEbt/+OeFOJ23qpWpBLMJuCOp7iyD4YXn0YANBBqcIRIQpZl38AAIhSALBbYPYfz4uYFJXvbLl/8kwYmCxgzRkbrlta4rXNyqsNF/25GKxL/Zwlqo943hLVLzxnieoXnrNE9c+lct5qNJoLPQQiojoh7KBXfHy822tJkjB9+nRMnz49pH4EQXAFrGqq6lxJUVFRAdvrdDqUl5ejvLy8RsfLysrCiBEj0K1bN9c8S0eOHMH8+fMxb948mM1mPProoxAEAbfffntQfebm5noERi5Gp0+fvtBDuCCqB1JMJpPba0mSoJRr4es3QKlUoqioCMXFxeGPRanBzuSm6Htki9t6sVrQS1ZeAumT12DX6nHm8iEQq5QGrEp/PAeGc8tymxVaRWUmWaxcxLFjx8Iec7AS7QCg87pteU4ZWgmFuG2b9y+DWpmEglPHUVB7w6uXLtVzlqg+43lLVL/wnCWqX3jOEtU/F/N5K5fL0aRJkws9DCKiOiHsoJckSRAEwfX/qqXQJEkKt/uQVA0oKJVKPy2d1GrnzfvqgYdgDB8+HDfddJNH6bfOnTtj1KhRWLx4McaPHw+bzYb//ve/GDp0KJKTkwP2m5aWFvJY6hOr1YrTp08jOTkZKpUq8A4XmerlP6Ojo3Hy5Em3dWqVBsZq+8XFxSEqKgrt27dHQkLk5pjakdLMI+i1L7GR22tBkpC0ablzHNZylN31pNe+tFtXuL02VimfmKxXoWHDpAiMOARrvQfR1xbJoVJrAHify2vbdfHnbf6x+uBSP2eJ6iOet0T1C89ZovqF5yxR/cPzlojo0hKR8oYVwa3zHeSqrmoar83m/YZ2VRaLBQCg1WpDPlZsbKzf7UOGDMETTzyBV155BUajEd988w0ef/zxgP1eKqnIKpXqknmvVVWfj8tbcLb6DFIqnQw33HBDrYzHqlDidFQckssLXesc1cZYrI12LWvWL4P9gec9O5IkRC381m1VQ0tlrlSSVn7e/707JyqxOc/758Bfp31/PjSI8Z4hdqm7VM9ZovqM5y1R/cJzlqh+4TlLVP/wvCUiujSEnc5QWFgYkf8KCsIvJqbX613LwZQsNBqd+TTBlEKsidtvv92VCbZ69epaOQbVb9UzBQEvwWPPJhH1c5v+EKscZH+1TC8PDi8Tc3l5H1UlaOQ1GVpY5g5KDHmfeYND34eIiIiIiIiIiIiI6oaLqoaXRqNxzTF24sQJv22LiopcgbH09PRaGU9SUpJrPNVL2NGlqXpAq3rmFwCI1doItRz1Mqq0KNH4Dvw2Lqg8l8TEFEAQoHn/aehvuwKad/4DOOyQr1/usV+hojJjqoHm/H/UGNQyPNhGH7jhOc92jkG/NO/zlRERERERERERERFR3XdRBb0AoEWLFgCAw4cPw273kpFyzr59+1zLzZs3r7XxeMvkIargLeilshrcXsdExQffYXkpZDkHAD+/+944BN8fBUlllaUPJV0U1J+/BcVmZ+aiYttaqGZ/Cvmh3R77KSTRtZysO/+ZXgDwQtcYvNvTgOuy/Jcw/fXqRDzWPvgAGRERERERERERERHVPRdd0Ktnz54AnOUNt27d6rNd1XKDPXr0qJWx5OXlIT8/HwCQkpJSK8eg+qV6ppe3oGhJcYl7myAzvWRH9yPq3zdB9+zd0D19B2AyuralaP1nMNlTM13LKrvVbVtm8anKF1o9lCt/dduu+vUHyA/v8ehTITlcy4kXINMLABQyAXe0jMIX/f0HDnsmqxmgJiIiIiIiIiIiIqrnav1OdFlZGU6dOoWysrLaPhQAYNiwYa7lGTNmeG0jiiJmzpwJAIiNjUWfPn1qZSxffvmlK8jRq1evWjkG1W9arf8MJABBz3enXDADQnkpAEB26hjUMz92Lh8/jH7Fx/zua7r/eZR9tRy2ywdBViVDy6kyUCeUeB+LfM82j3VVM72axyqCeQu1anLXGK/r949lQJqIiIiIiIiIiIjoYhDxoFdOTg5eeuklDBo0CCkpKcjMzETr1q2RmZmJlJQUDBo0CC+//DKOHfN/E76munTp4sr2+uabb7B+/XqPNh988AH27t0LAJg4cSKUSqXb9pUrV8JgMMBgMOC+++7z2P/o0aPYts3zJn9VixcvxhtvvAHAGdi4+eaba/R+6OK2/fAa2NTFfts4HA6/2ysoNyx3f718AbQvPQDd03cgbf3veGDNDz73rQhrWcbdD1TLLBOqJKfJTgZ/3r7ZcLhruUOC0k/L8+PhdtEe67bekIwk7YUpvUhEREREREREREREkRWx9Aur1YrnnnsOn332GUTRmeFRvZSbxWLBxo0bsXHjRrz33nuYMGECXnzxRahUqkgNAwDw2muvYciQITCZTBg1ahQee+wx9OnTByaTCXPnzsWXX34JAMjOzsaDDz4Ycv85OTkYMWIEunfvjiFDhqBt27ZISkoCABw5cgTz5s3DvHnzXO//pZdeQlpaWsTeH9Vf1c+Jo2f2wQYjUtAh6H1CIT/wj2tZ5bCj15GtWJ3V0aNdxTmLGAMkfQxgsdT4mBVeazQSAHBjU22dKR24Y3QyHl9ThGNlDkxso0dW9IXPQCMiIiIiIiIiIiKiyIjIHV+TyYTrrrsO69evD3iDvmK7w+HA9OnTsWXLFvz888/QaDSRGAoAoEOHDvj8889x7733oqSkBJMnT/Zok52djVmzZiE62jP7I1jr16/3mklWQafTYcqUKbj99ttrfAy6uBmiEmAwNEVpTpgdWYMLUjU/exTrM9rApnDPvPpwZymeTmwAtVzwcg6HHnSb2PwuGOXOc/rOFlEh719bGuoV+GFg4oUeBhERERERERERERHVgogEvR555BGsW7fOlc3RqlUr3HzzzejRowcyMzOh0+lgNBqRk5ODdevWYcaMGdi1axckScL69evx8MMP45NPPonEUFyGDh2KVatWYdq0aViyZAlyc3OhVCrRpEkTXHvttZgwYQJ0Ol2N+u7YsSM++eQTbNiwAVu2bMGpU6dQUFAAu90Og8GAli1bol+/frj11ltdGWBE3hgt5ejZ6Eqsz9kaXkcqdVDNDJYyjN3+G77pPNxt/V9HCjH161wsG5EEi0NyK3Ao1CDRrFBRGei6LDm4sRERERERERERERERhSPsoNemTZswe/ZsCIIAmUyGyZMn47777vMoZxYVFYWkpCR06dIF9913H6ZPn45nnnkGDocDc+bMwcSJE9G5c+dwh+MmMzMTU6ZMwZQpU0Lar0+fPigqKvK5PTo6GmPGjMGYMWPCHCFdaqpnUVntZsxb8wVS0Snsvi1j7oF6VuDgcaKxGILgntEVAzMAoP+Cs5jskKCtuoNWB5SGNhazzJlJ1iKW5QOJiIiIiIiIiIiI6PyQhdvBzJkzXcuTJ0/G/fffH3D+HkEQMHHiRLz00kuudd9//324QyGqd1pndkFNygd6Y7t6XFDtvkjp5xF8M1eJf1c/e4c3ewBl2e09+pHkvgNaydZiAMCghpErW0pERERERERERERE5E/YQa/Vq1cDAFJTU3H//feHtO/EiRORlpYGAFi1alW4QyGq86oHm3SaaEgBgl4JDeKC61wQIMYEbvtS1nU4CoPbOlmVMQjVxlOs0OGK2Bs9+rGMfwTGZz7weozFCR0AAI308oDjISIiIiIiIiIiIiKKhLCDXrm5uRAEAT179gx534r9JEnCyZMnwx0KUb1TWHoWEkS/bdq0bht8h0qV38056gTkaJJgr3bquwe93EkQkKNJ8OhL/dW7EJt5H1uuOh4AkKlneUMiIiIiIiIiIiIiOj/CviNtNjvnAoqKiqrR/hX7VfRDdClp27g79ub/DZvdBKX7TFoAAItQihbNWgbfocwzs6rsg5+BogJ0WFCCo9okAIAkCG5VFd0DXZ6ZZ8Vyncc6KaEBAMB8x+PQfPGWa/1mfZZruVE0M72IiIiIiIiIiIiI6PwIO+iVkJCAkydP4tChQzXa//Dhw65+iC521csbrtv9Oyx2M84odiJaTINCUru2WYUylMhOBNWv8o+fIN+0ErKzuc7jRMXANuBaOLLbAPpY7LRF4aj2jKt99dwy/5legMNLMK1Tk0fxzxcn8GTrnnghuw2UB/5BrsqAu1re62rTkOUNiYiIiIiIiIiIiOg8CTvo1bJlS+Tm5mLt2rU4cuQIsrKygt73yJEjWLNmDQRBQMuWIWSzENVDkiShuLjYbd3JwhxABjgEC4rkh2vct+zEESh2bXa9tne/AocH34Y2s04Bm3LRyuB+qovVyhumagXA4mPc58JgQ9s/iV+3vw4AeLvhMPyjywAAvL7LDMfVU/DjukM4pYqFSV4ZuNMpwq6gSkREREREREREREQUlLDvSA8cOBAA4HA4cM8996C0tDSo/crLy3HvvffCbrcDAAYPHhzuUIjqtDVr1rh+34PVLL19cA1N5W4vbWqdM+B1zu4i9+NWz/S6r1UUZg90ZltWz/Sq8Ht8eyj6fYtpTy/Ek01vctv21vYyHNY2cAt4XZGmrt4FEREREREREREREVGtCTvoNX78eCQnJwMANm7ciP79+2PRokUQxeq31Z0kScLixYvRv39/bNiwAYIgoEGDBrjlllvCHQpRnWWxWPDPP/+EvF/3llcG1U6oFvTaa/UfcJKqhbby8/MwMEODE7ekQimr3rbqgQQ8vzG4wPanfeOCakdEREREREREREREFAlhlzeMiorCe++9h1tuuQWiKOLgwYO45ZZbkJCQgM6dOyMzMxM6nQ5GoxHHjh3D5s2bkZeXB8AZAFMoFJg6dSp0Ol3Yb4aorjKZTAHbXNlpFBwOO/af2AadOhqXtx6MZhlBZHqJIhRb17itOmxX+w1pi9WCXocPH4bdbkeUUgFUm3eseu5XvsV7QLuqVgYFkrScz4uIiIiIiIiIiIiIzp+wg14AMGTIEHzyySd45JFHUFZWBkmSkJeXh99//92jrVTlhrper8fUqVMxaNCgSAyDqB6qPB9S4zPRsmEnDOh8fQi7S1B9O9VjdZ5M63e3jBg14D69GAoLC5GUlORnhMGLVXEuLyIiIiIiIiIiIiI6vyJ2Z3rUqFFYuXIlbrzxRqjVztJqkiR5/AcAarUaY8eOxcqVK3HddddFaghEdZbkkT3lSSlXhdyvcv43UC392WP9r3n+T20hIcNjXUVJ0upjrVnQy9fMYEREREREREREREREtSMimV4VsrKyMG3aNLz++utYv349tm/fjry8PJSXlyMqKgqJiYlo3749unfvjtjY2EgemqhOOnXqFFasWIGSkpKAbdMSskLuXz33c6/rCxTRfvfr0Lwpjh76222dr8Bc9fm/giETGPQiIiIiIiIiIiIiovMrokGvCrGxsRg4cCAGDhxYG90T1RsrV64MKuAFAFp1VEh9y/Zt97ltjy7N7759UtU4pVbDYrG41vkKeukVAk47Qhoa/jppCdyIiIiIiIiIiIiIiCiCOPEOUS0qKiryu90OMwCgaWqbkPpVLpoJ3SsPe922R5uKfJX/TC+tQoBQLRuragnSqm5oqgtpbEREREREREREREREFwKDXkS1JJh5vKxCGQDALtqC7lc4cQTqH6b53P5c49F+93//coOzHy9BL28mttb77KvojnScvc0zq2zGVfF+x0BEREREREREREREFGkMehFdSOfiTjq178BSdcp1y/xuXx7X2u31oAw1hjbUIFYl4Msr4nFbC99lFL0FvgRBwHNdYjzWt49XOscjE/BJ3zjX+p7JKvRLVfsdIxERERERERERERFRpAU1p9f333/v9nrcuHE+t4Wjar9E9V0wmV4VstPaBd1WNe8rn9vWxDRDgdK9tGGPZDUea+9Z7jDYTC8AeKStHlN3lKLIWtnmq/6V2VxjmuowhmUQiYiIiIiIiIiIiOgCCirodf/997tukAuC4BacqrotHNX7JbqUKOTKoNoJhXl+t2sdFo91CWrvCZ3egl4Wi+f+giBALhNwcFwqNufZIBOAdvFKqOThn/dERERERERERERERJESVNAL8J8FEkpGC9GlIpTzQqv2XXLQjcXsd3PH8hyPdfGa4INeZrNn/1FRzrHJZQK6NVAFN04iIiIiIiIiIiIiovMsqKCXvwwsZmcReRdK0KtxSsvgGooOv5unpg/2WBdKppcoih7tFIqgY+NERERERERERERERBdMUHezP/rooxptI6LgaFTBzYcl2Kx+t7/XcKjHurgwgl5yuTyocRERERERERERERERXWje74YTUdgCZXrZYAQAxOmTgu/Ubve56eVG1yFH495XglqGpjHBZWqZTCbYbDa3dTIZPyKIiIiIiIiIiIiIqH5g3TKiWhIo6FUiPwEAUCrUwXdqt3ldbRPk+DB9oNu6DglKTO4aA5Vc8LpP9UyvnJwcWCwWt3UMehERERERERERERFRfRF20Ov1118HAHTp0gUDBgwIef/ly5dj3bp1AIAnn3wy3OEQ1RvlstMAAFUIQS95zgGPdfbOvXC1ox/OqmJd68Zl6/Bxnzi/fRUXF7u91uv1sFrdyydWD4IREREREREREREREdVVYQe9XnvtNQiCgLvvvrtGQa+lS5figw8+gCAIDHrRRcVfppeIyjKF1TOu/FHN+cxjXXLiAyi2uh9rXHbgOcIaNmyIY8eOVY5JFD3GEh8fH/TYiIiIiIiIiIiIiIguJNYuI6olgcobVujVdmjQfQpmo8e66gEvAIhVBQ6kGQwGt9eHDh3CyZMn3da1atUq6LEREREREREREREREV1IFzzoVREYCCXbhag+8Bf0klC5LT0hK+LH1isCn9rVz7nqpQ2JiIiIiIiIiIiIiOqTCx70qphXSKcLXI6N6GIkE4I8De12j1WL49t7bRqlDBxElslCD4wREREREREREREREdVVFzToZbPZsGrVKgBAamrqhRwKUcQFW95QCDLoJTvwj8c6g92z3CHAoBcRERERERERERERXXoUoTT+/vvvfW7bv3+/3+1V2Ww2nDx5EosWLcKRI0cgCAK6dOkSylCI6ryysjKf21QKNfp3vBaiKEKt1AbsS5ZzEJov3vJYbxfkXttHKwMHtILJrmTQi4iIiIiIiIiIiIjqi5CCXvfff7/Xm+CSJGHFihVYsWJFjQYhCALuuOOOGu1LVFfl5ub63CaJwJUdrwu6L1nOAchOHfNY/0dcW491S4cnBdVnVlYWtm/fjpKSEp9tGPQiIiIiIiIiIiK6uIiiCLPZDLPZDIfDcaGHQ+STSqWCTqeDUqkMep+Qgl6A75JtwZZyq06r1eKVV15B9+7da7Q/UX0kimJI7YUy74Gpz1L7u73eOToZGfrgTmutVovrr78eZ86cweHDh7Fr1y7P4zLoRUREREREREREdNGwWq0oKipCVFQUYmJioFCEHCIgOi8kSYLVakVxcTG0Wi2ioqKC2i+k3+hx48Z5rPv+++8hCAKaNWsWVIlCQRCg0WgQFxeH1q1bY8CAAYiJiQllGET1Xvv27UNqr/7+Q49101OvxCl1nNu6YANeFRQKBdLS0mAwGBj0IiIiIiIiIiIiuog5HA4UFRUhISEBcrn3aVOI6gpBEKBWq6FSqZCfnw+VShVUxldId8g/+ugjj3UV83j169cPb7zxRijdEV3U/GU/RuIJincaDnN73TNZVeO+dDodWrZsiT179oQ7LCIiIiIiIiIiIqqDysvLER0dzYAX1SuCICA6OhpGoxGxsbEB28vCPWBGRgYyMjIQHx8fbldEFxV/Qa9IZFBlWvLdXv88ODGs/ho3buyxjpleREREREREREREFweLxQKNRnOhh0EUMpVKBavVGlTbsNNNduzYEW4XRJecs8W52HVUQmp8JuKik2rUh02ofCKj8Pa0sANUMplnDJxBLyIiIiIiIiIioosH7/dRfRTK723YmV5EFLpth/7G98umYv+JIILGDrvX1VaZM2b9UW9DRP5YMehFRERERERERERERPVZ+BMLAdi3bx+sViuUSiVatGgR9H579+6FzWaDRqNBdnZ2JIZCVGf4K28IOLd5CzR5MJu8rnaci1knaiJTg9dbLd+gxkdEREREREREREREVAeEfUc7JycHPXv2RN++ffH++++HtO/777+Pvn374vLLL8epU6fCHQpRveEQnPVHBSHwKSj4CHpV0Ckjk40VHx/vVtNXoVCgQYMGEembiIiIiIiIiIiIiKi2hR30+vnnnyGKIgBgwoQJIe171113QZIk2O12zJ07N9yhENUpvjK9RIUZulgV4qOToVFqA3dk8R70OqR1BqR08sgEveRyOYYPH46WLVuiWbNmuPrqq6HVBjE+IiIiIiIiIiIiIqI6IOzyhitXrgQApKSkoFOnTiHt26VLF6SkpOD06dNYsWIF7r///nCHQ1RnabRqyJPKIFfLIZM1QrTWgDZZ3QLuJ5iMHuteyxyJQqUeABCtity8W3FxcejTp0/E+iMiIiIiIiIiIiIiOl/CzvTavXs3BEFAhw4darR/hw4dIEkS9uzZE+5QiOqU6ple+hgtdp9ch51H1mH7oTXYe3xrUP3ITh3zWPdMkxtdy5Ga04uIiIiIiIiIiIiIqD4LO+iVn58PAEhOTq7R/hX75eXlhTsUojpNqpaQJQjBZWgJBWf9bo+NYKYXEREREREREREREdU9VqsVnTt3hsFgwLx58y70cPyaOnUqDAYDhg0bdt6PHXbQq4LNZqvRfna73e3/RJcKIcjTz3blSEgqtev1/6UPctsuCzJ4RkRERERERERERES1Z9KkSTAYDDAYDFixYkVI+/7555+ufZ988kmP7dOmTcOhQ4fQunVrjBw50msfhw4dwpw5c/DUU09h8ODBSE1NdfU5Y8aMkMZjt9vx+eefY+jQoWjatClSUlLQsWNHTJo0Cbt37/a775133on4+HisXr0a8+fPD+m44Qo76JWQkAAAyMnJqdH+R48edeuH6GJRvbwh4P462EwvREXD9PT/wdZnKF5pPAr/aTLOtalfqtrPjkRERERERERERER0vowdO9a1PGvWrJD2nTlzpmt53LhxbttKS0vx3nvvAQAef/xxr/eWV61ahc6dO+Puu+/Gxx9/jHXr1sFkMoU0hgr5+fkYNGgQHnvsMaxZswb5+fkwm804cuQIvvzyS1xxxRX4+uuvfe6v1+vxwAMPAABeffVViKJYo3HURNhBr2bNmkGSJGzYsAFFRUUh7VtUVIQNGzZAEAQ0btw43KEQ1SkeQa9qL4MOegEQs5rDfNcTmJx1PSxylWv95G4x4QyRiIiIiIiIiIiIiCKkR48erljHggULgg46lZeX45dffgEAtGrVCh07dnTb/vnnn6OgoAAZGRm49tprvfZR9X60TCZDq1at0KVLl5Dfg8PhwC233ILNmzcDAEaMGIE5c+Zg6dKleP3115GUlASLxYJJkybh999/99nP3XffDY1Gg927d2PhwoUhj6Omwg569e/fH4CznuRrr70W0r5TpkyB1Wp164foolUtxhVsWUL5+uVQzvsa4sLvcd+xxehWctC1zaCKWIVSIiIiIiIiIiIiIgrTjTfeCAAoKSnBokWLgtpnwYIFKC8vd9u/gsPhwKeffgoAuOGGGyCTeb8nnJaWhpdeegkLFy5ETk4O1qxZgzvvvDPk8X/33XdYs2YNAGfg6ptvvsGAAQPQpUsX3Hvvvfjtt98QExMDURTx5JNP+py6KjY2FgMHDgQATJ8+PeRx1FTYd8zHjRsHnU4HAPjkk08wderUoPZ7//33Xf9QarUaN910U7hDIaoVJSUlOH78uCtAW92BAwewdOlSbNiwwWcbb4Kd00u57k+o536O2Dmf4L0D32BIwVbXNoOaQS8iIiIiIiIiIiKiumLs2LGuKl/Bljj84YcfADgztMaMGeO2bdmyZTh+/DgAYPTo0T77aNq0KR566CH07t0ber2+JkMHAHzwwQcAgLi4OEyePNlje5MmTfDoo48CcM4h5i+Lq2K8q1evxuHDh2s8plCEfcc8KSkJDz/8sCt17oUXXsDgwYMxZ84cnD592q3tmTNnMGfOHAwZMgQvvvgiAGeJtwceeABpaWnhDoUo4vbt24cffvgBv/76K+bMmeOKtlc4evQoli1bhkOHDmHr1q1YuXKla1v18oZSTef0srkH0iyCEgAgE4BoZfAlEomIiIiIiIiIiIiodmVlZaFHjx4AgKVLl+Ls2bN+2588eRIrVqwAAPTt29cjVvLTTz8BcAa12rRpUwsjrnTgwAHs3bsXAHDddde5Ep6qq5rE5C/oNXjwYGg0GgDAnDlzIjhS3yKSJvLEE09g2LBhrpv8GzZswD333INWrVohNTUV2dnZSE1NRcuWLXHPPfdg/fr1rrZDhgzBM888E4lhEEXctm3bXMvl5eXYv3+/2/Z9+/a5vT506JBruXrQy+6wub0OOuhld9/PLHMGvWJVQtAlEomIiIiIiIiIiIjo/Bg7diwAwG6348cff/Tbds6cORBF0W2/qioSLbp27RrhUXqqKGsIAL169fLZLjk5GdnZ2QCAtWvX+mynVqvRrl07AMAff/wRoVH6F5GglyAI+Prrr/HII49AEARIkuT6z2w2Iz8/H2az2W29TCbDww8/jG+++SYSQyCqFUVFRW6vqwa1AGfpQ28coh1ni3Pd1uXmuadvipIY1BgEm3vQy3Iu6MX5vIiIiIiIiIiIiKg2mEymi/q/2nbttde6MpwqShf6MnPmTACAXq/HiBEj3LadOHECOTk5AIDOnTvXwkjdVWR5AUCzZs38tq3YfuLECY8KaVVVjHvTpk0wm80RGKV/ikh1JJPJ8MILL2D8+PH48MMPsXTpUtc/RlWZmZkYOHAg7rvvPjRt2jRShyc6L3wFuaqb//eXOHTiOGKQ7rPNibwga5hWL28oc562nM+LiIiIiIiIiIiIasO33357oYdQqyZMmFCr/cfGxmLo0KH46aefsGXLFuzfv99rEGnnzp34559/AADDhw9HVFSU2/b169e7ltu3b1+rYwaA3NzKRI70dN/3tgEgIyMDgLPiWW5urs8gWceOHQE4s9527txZ6xlrEQt6VWjatCneeecdAMDZs2dx5swZlJWVQa/Xo0GDBkhKSor0IYkiymq1Yt26dcjLy/PYZrPZsGXLFnTq1AmAZwlDwJnBtfnASsShSWQG5KO8IQsbEhEREREREREREdVNY8eOdc3H9cMPP3id5qlqFti4ceM8tp84ccK1fD5iK2VlZa7l6gG46qrO9+Uv06vquI8cOVLrQa9aTRVJSkpCmzZtcNlll6FNmzYMeFG98Pfff2PPnj1eg14AsHXrVleNVW+qz91VQRI8A2TBEDwyvZxBr9PG4MojEhEREREREREREdH5ddVVV6FBgwYAgFmzZnkkUIiiiDlz5gBwZlX16dPHo4/8/HzXssFgqL3BnlO1/KBKpfLbtup2fyUj4+LiXMunT58OY3TBYX00oiokScL+/fv9trHb7bDZvAe2AGfQSylFIVpM89uPWqkJblB296CXVXAmaPZM8f+hQ0REREREREREREQXhkKhwA033AAAyMnJwZo1a9y2r1ixAidPngQAjB49GjKZZ7imsLDQtXw+gl4V85ABzopo/lTdrtVqfbarOm6j0VjzwQUp4uUNieozX9ld1VVkenkrb7h5719ItrcL2MdlLQcENyhb9fKGzmDXv9pHB7c/ERERERERERERUQhuueWWCz2Ei8LYsWPx0UcfAXCWMrz88std22bOnOnWzhu1Wu1aNplMiI6u3XvCer3etVxeXu4WBKuuagDLXynEqllgSqUyzBEGxqAXURVnzpwJqp23YFeF5Rt/RTI8JxUUYXd7fUWHawIeRzX3C8iKC9zWWWTO07ZVXO1/QBAREREREREREdGlx1/mDgWvffv2aN26NXbt2oWff/4Zb7zxBtRqNcrLy7Fw4UIAQMeOHdGyZUuv+ycmJrqWCwsLaz3olZZWWb3sxIkTSEhI8Nn2+PHjAABBENz2q65qtlpsbGwERulfRMsbrlmzBo8//jj69++Ppk2bokGDBoiPjw/qP38/PKLzRRCEoNqJogij0YiioiLPPrycViIcMMoqs8iS4xpCqfBfnlC+fR1U877yWG+WKaFTBDdOIiIiIiIiIiIiIrpwxo0bBwAoLi7G4sWLAQALFy5EeXk5AN9ZXoB70MvbvehIa9GihWs50DRAFdvT09P9ZnpVHXdGRkZ4AwxCRIJehYWFuPHGGzFs2DB8/vnn2LZtGwoKCmCz2SBJUtD/EdUXkiRhw4YNPrZ6BqROKbbAJjg/xGSCHFd2vDbgMRTr/vS63iJTwmjn+UJERERERERERERU140ePRpyuRyAs8Rh1f8rlUrXvF/etG7d2rV88ODBWhylU8+ePV3Lq1ev9tnu9OnTOHDgAACgR48efvusOm5fGW2RFHbQy26347rrrsPvv//OABbVe8FmekmS5DOyLlQLetlhgV0wu15ffdnNaN2oa8BjiA2zva43y1jWkIiIiIiIiIiIiKg+SElJwRVXXAEA+P3337Fr1y6sWLECAHDVVVe5ZXNV16lTJ9e8Wps3b671sWZnZ7uyvX766Se3ebuq+u6771zLw4cP99tnxbhTUlLQsGHDCI3Ut7CDXl988QW2bdvmen3NNddg9uzZ2Lt3L86ePYvCwsKg/isoKPBzFKLzI9igV0XqqTc6sfqHlHsQeOHaryGKYuCDKDyn3MtVGXBQmxzMEImIiIiIiIiIiIioDqgoYWiz2XDXXXfB4XAAqCx96ItKpUKXLl0AAJs2bardQZ7z4IMPAnBW+Hv++ec9th8+fBjvvvsuAKBJkyZBB70qAn+1zfOueoh++ukn1/Krr76KiRMnhtsl0QVTXFwcVLuFCxf6nIcuSmoQcP+ggmsWs8eqYe2fhChEdCo+IiIiIiIiIiIiIqpFw4cPR3R0NEpLS7F7924AgMFgwJAhQwLue/XVV2P16tXYvHkzSktLER0d7bPtvHnzUFZW5nq9du1ar8sAkJycjAEDBnj0cdNNN2HGjBlYu3YtPv30U5w+fRq33XYbDAYDNm3ahDfffBMlJSWQyWR4/fXXofCSvFHh4MGDOH78uOtncD6EHfTas2cPBEFAs2bNGPCiem/79u1Bt83Pzw+qnVQt06tRcvOggl7KP+e5vT6oaYAd+kwAQEaUPMhREhEREREREREREdGFpNVqMXLkSMyYMcO17rrrroNarQ6477hx4zB58mSYzWYsXLjQb3bYM888g2PHjnnd9s033+Cbb75xve7Vq5fXoJdcLseMGTMwevRobN68GfPnz8f8+fPd2qjVarz55psYOHCg37HPnj0bABAXF4dBgwb5bRspYaeMVNR07No18BxFRJeixNgUXNHhGjQwpKNFw464vvc9gXcqL4Us75TbqqbmM67lNvGc14uIiIiIiIiIiIiovqgerKooeRhIfHw8RowYAQCYM2dOxMflTUJCApYsWYK3334bPXv2RHx8PDQaDbKysnDbbbdh+fLluPXWWwP2UzHe8ePHQ6VS1fawAUQg0yslJQU5OTmQyVhyjcgbQRBwVadRuKrTqIj1eVeLqIj1RURERERERERERES1q3fv3igqKqrRvhMnTsScOXOwfPly5OTkIDMz02u7HTt2hDFCdwqFAnfddRfuuuuuGu2/Zs0aHDhwACqVChMmTIjYuAIJO1LVpUsXSJKE/fv3R2I8RBedmnyQCWUlHuvWxDRzLbeOCzteTURERERERERERET1QNeuXTFixAg4HA68++67F3o4QXnzzTcBALfccgsaNmx43o4bdtDrtttuAwBs3LgRBw8eDHtARASoZ033WDeu9UOu5Tg1MyuJiIiIiIiIiIiILhXPPfccFAoFZsyYgRMnTlzo4fi1ceNG/Pnnn4iOjsaTTz55Xo8d9p3zvn374tZbb4XD4cDEiRNdc3zVBTk5OXj66afRrVs3pKWlISsrC/3798fUqVNrbZxGoxEdOnSAwWCAwWBAu3btauU4dGE0aNAg5H0yMjJC3kcoLnB7fUoZi+OaBNfrKCWDXkRERERERERERESXimbNmuGDDz7Ao48+iuPHj1/o4fhVUFCAJ598EtOnT0dycvJ5PXZEaqS99dZbsNls+P7773HFFVfg+eefx5AhQyCXyyPRfY38+uuvuPfee1FSUlkmzmg0YsuWLdiyZQu+/vprzJo1C02aNInocadMmYKjR49GtE+qO1q2bIkzZ86EtE/r1q1DPo58/0631083uTHkPoiIiIiIiIiIiIjo4jF27NgLPYSgDBo0CIMGDbogxw476DVixAjXslqtxv79+zF+/HhoNBpkZ2cjJiYGgiAE7EcQBMyfPz/c4QAAtm3bhjvvvBMmkwl6vR6PPvoo+vTpA5PJhLlz5+Krr77CgQMHMGbMGCxbtgzR0dERO+7HH38MjUYDpVKJ0tLSiPRLdUeogdzhw4cjNTU1tIOYyj1WqSS7a/nOFlGh9UdEREREREREREREdAkIO+i1atUqt6CWIAiQJAkmkwk7d+70s2clSZKCCowF6z//+Q9MJhMUCgXmzp2L7t27u7b169cPTZs2xXPPPYcDBw7ggw8+wFNPPRX2MR0OBx555BE4HA48+eST+Oabbxj0ughpddqQ2sfExIR8DFn+aY91meZ813KG/sJlUBIRERERERERERER1VURmRhIkiS3/3yt9/VfJG3atAlr1qwBAIwfP94t4FXhwQcfRIsWLQAA06ZNg81mC/u4H3/8MbZu3YpmzZph0qRJYfdHdZNcLoMDwf++1CSYK8k8g1p2ofJUjVJELkBMRERERERERERERHSxCDvTa8GCBZEYR8T88ssvruWbb77ZaxuZTIaxY8fixRdfRHFxMVauXIkrr7yyxsfMycnBq6++CgB45513oFKpatwX1W2SJKFMdhKxYmatHUN2/LDHum9S+riWlTIGvYiIiIiIiIiIiIiIqgs76NW7d+9IjCNiKrK8oqKi0LFjR5/tevXq5Vpeu3ZtWEGvxx9/HOXl5bjxxhvRp0+fwDtQnSWTySCKos/tEgAJwWcnBp3pJTqgWLYAmq/f87r5kDbZtdw5URn08YmIiIiIiIiIiIiILhVhB73qmn379gEAGjduDIXC99tr3ry5xz418eOPP2LJkiUwGAx45ZVXatwP1Q2By22KQC0EvZS/zIR6zqdBtW0dx6AXEREREREREREREVF1F1XQy2w2Iz8/HwCQnp7ut63BYEBUVBTKy8tx4sSJGh2vqKgITz31FADghRdeQGJiYo36qcpsNofdR11mtVrd/l/fWCyWkDK9LBZLUO30fgJeXyW7Zw+KNgvM4U9DRxSU+n7OEl2KeN4S1S88Z4nqF56zRPXPpXLeajSaCz0EIqI64aIKepWVlbmWo6KiArbX6XQoLy9HeXl5jY737LPP4syZM+jevTtuu+22GvVRXW5uLhwOR0T6qstOnz59oYfgVaBMrzNnTiOUTK/c3Fy/GYcAkLr8Z7/bn2lyo2t5YKIdx44dC/r4RJFSV89ZIvKN5y1R/cJzlqh+4TlLVP9czOetXC5HkyZNLvQwiIjqhIsq6FU1S0qpDFwCTq1WAwBMJlPIx1q9ejW+/fZbKBQKvPPOO8HP3RRAWlpaRPqpq6xWK06fPo3k5GSoVKoLPZyQJSUlQRSCD0qmp6cHfJ+Jq37xue3BZrfjpDrO9fq2NnFomFb/fm5Uf9X3c5boUsTzlqh+4TlLVL/wnCWqf3jeEhFdWsIOeo0YMSIS44AgCJg/f35YfVRN47XZAtd/qyg9p9VqQzqOxWLBpEmTIEkSJk6ciLZt24Y2UD8ulVRklUpV595r4Pm8AKVaBbNQBBF2yII4fbRarf8ArNV/+cM1Mc3cXndKjoJGIw94XKJIq4vnLBH5x/OWqH7hOUtUv/CcJap/eN4SEV0awg56rVq1KuwsJ0mSIpIppdfrXcvBlCw0Go0AgiuFWNVbb72F/fv3IyMjwzWnF10a1CoVHIIFpxRboRMTIUAOh2CBStRDL6V4tA/0ey0Yy/xuN8ndn0BKUMtCHzQREREREREREdVroiiif//+2LZtG9q2bYu//voLMlnt3yfKy8tDp06dUFpailtvvRVTp06t9WMSEYUjIuUNg8mQqU4QhBrt549Go0F8fDwKCgpw4sQJv22LiopcgbH09PSQjvP+++8DAPr164fFixd7bVMRUDMajfjxxx8BAImJiejXr19Ix6Lzx9vvo1ardZW/bN26NVRqZ9aWXTCjRH4cAPDU2A+x7O8lyD2YH/oxVWq/288oY91eaxSRKaNJRERERERERET1x5dffolt27YBAF588cWgA16iKOKPP/7A/PnzsWnTJpw6dQomkwlJSUlITU1F165d0adPH/Tt29drYkBiYiIeeOABvPbaa/j2229xxx13oFOnThF9b0REkRR20GvBggVBtRNFESUlJdi1axd+/vln7N69GxqNBi+99BJatmwZ7jBcWrRogTVr1uDw4cOw2+1QKLy/xX379rmWmzdvHtIxrFYrAGDGjBmYMWOG37b5+fm46667AAC9evVi0KueGTZsGERRhEKhQExMDIrK8jzaKBUqDO47El8c/MJtvUKhCPwFRKPzuemsMhpFytCyEImIiIiIiIiI6OJSVlaGKVOmAAC6deuGq666Kqj9tm/fjkmTJmHz5s0e244dO4Zjx45h/fr1+Oijj/DVV1/hmmuu8drPfffdh48++gglJSV49tlnsXDhwpq/GSKiWhZ20Kt3794htR8+fDieeOIJfPbZZ/jPf/6DyZMnY/bs2bjsssvCHQoAoGfPnlizZg3Ky8uxdetWdO3a1Wu71atXu5Z79OgRkWPTxUcmkyEuLs71Okobg/tHTIZcroAkSZAkEXK5AjJBhlGjRmHBggWu+eTatGkTMOgl3/q31/W/xbXHxBZ3ua07c2tamO+GiIiIiIiIiIjqm2nTpiEvz/kg9qRJk4LaZ9myZRg3bhzMZjMAQC6Xo1OnTmjcuDH0ej2Kioqwf/9+7N69Gw6Hw29fsbGxuOOOO/D+++9j1apVWL58Oa644opw3hIRUa2JSHnDmrj77rthMpnw3HPP4c4778SqVavcggs1NWzYMLzzzjsAnJlY3oJeoihi5syZAJwf2n369AnpGEVFRQHbtGvXDseOHUPDhg2xY8eOkPqnCyNQuc2Duf/ghxUfwmwxom/74RjQ+Qa37QkJCRgzZgxOnToFvV6PpKSkgMfUfP6mx7oXhr+Cl8uy3NZ93T8eKjlLGxIRERERERERXUrMZjOmTZsGAMjIyMDQoUMD7rN582a3gNddd92F//znP17vVRUVFWHRokXIzMz02+cdd9yBqVOnQpIkvPfeewx6EVGdVfuzHfpx//33IykpCSdPnsSXX34ZkT67dOmCnj17AgC++eYbrF+/3qPNBx98gL179wIAJk6cCKVS6bZ95cqVMBgMMBgMuO+++yIyLqr7vAW9BKEy0PT7ptkwWcohQcKK7Qu8ljrU6XRo0qQJGjRo4LavjwNCKC12W2XtM9Qj4NVQL8fILG3wb4SIiIiIiIiIiC4Ks2bNcmV53XzzzQGrClmtVjzwwAOugNcbb7yBt99+2+fD2QaDATfddFPAebqysrLQt29fAMDy5cuxa9euUN8KEYXJarWic+fOMBgMmDdvXq0c48SJE2jQoAGSkpJw4MCBWjlGbbugQS+5XI7LL78ckiRF9B/ptddeg1arhd1ux6hRo/DOO+9gw4YN+OuvvzBp0iQ899xzAIDs7Gw8+OCDETsuXdxO5B92e735wMrwOiwv9Vi1/eApj3X3t9aHdxwiIiIiIiIiIqqXvv32W9fyqFGjArb/3//+h927dwMArr76atxzzz0RG8t1113nWp4xY0bE+iW6mEyaNMmVULNixYqQ9v3zzz9d+z755JMe26dNm4ZDhw6hdevWGDlypM9+zpw5g5dffhn9+vVDZmYmUlJS0L59e0ycONFrklBV6enpuPnmm2Gz2fDMM8+ENP664oIGvQC4ShoePXo0Yn126NABn3/+OWJiYlBWVobJkydj4MCBGDlypCujLDs7G7NmzUJ0dHTEjkv1W8UTMFX5y9YSRTGs4wmiZ73kA3aNxzqVPKzDEBERERERERFRLbr88stdN6rnzJkT9H6PPPKIa7/HH3/cY/uRI0dcN6izs7PRokWLgH1+8cUXruXHHnss6LEEY9iwYa57ZXPmzAk4VQjRpWjs2LGu5VmzZoW0b8WUTAAwbtw4t22lpaV47733AACPP/64z/vWixYtQteuXfHWW29h27ZtKCkpgdlsRk5ODmbOnInBgwfjxRdf9DuORx99FEqlEosXL8amTZtCeg91wQUPeuXm5gIALBZLRPsdOnQoVq1ahfvvvx/Z2dnQ6XSIjY1Fp06d8OKLL+Kvv/5CkyZNInpMqt+sVqvHuqioKJ/tJSm8oBdsNo9V09IGeKxrE6f0WEdERERERERERHXDjTfe6FoO9ia3xWJxq3w1ZswYjzaLFy92LVeUFvRny5Yt2LdvHwBntkbXrl2DGkuwkpKS0KpVKwDA6dOnsWXLloj2T3Qx6NGjBxo3bgwAWLBgAUwmU1D7lZeX45dffgEAtGrVCh07dnTb/vnnn6OgoAAZGRm49tprvfbx999/47bbbkNJSQnUajUeeughLFiwAMuXL8cnn3yCjh07QpIkvPvuu5g6darPsWRmZroyyd58882gxl+XXNCgV25uLlauXAlBEJCcnBzx/jMzMzFlyhRs3LgRubm5OHr0KJYtW4ZHHnkEOp3O5359+vRBUVERioqK8PHHH9fo2Dt27EBRURF27NhR0+FTHeCvTvLpouPIK/YsRxg0u2eQbUO0ZyC2ewNVzY9BRERERERERES16oYbbnDdQ/rzzz9dc3D5s2TJEhQVFQEAmjRpgu7du3u0WbZsmWu5Z8+eAftcu3ata7l9+/YAgIKCArzzzjvo168fGjVqhLS0NHTo0AETJkzAr7/+GrDP6qqOo+r4iKhSRSC8pKQEixYtCmqfBQsWoLy83G3/Cg6HA59++ikA98+bqiRJwuOPPw6bzQa5XI5Zs2bhpZdeQp8+fdCxY0eMGTMGS5YsQf/+/QEAU6ZMwfHjx32O54YbbgDg/Kw6cuRIUO+hrrhgQa/9+/dj7NixrkhnME8rENUle49txUfzn63x/oKXTC+rTOH2+vdhSZD5KbFIREREREREREQXVnp6Onr16gUAsNvtmDt3bsB9qmaEjR492mubzZs3u5bbtGkTsM+qmVcZGRlYuXIlLr/8ckyePBnbtm1DcXExjEYjjh49itmzZ2PcuHEYNmxYUEG6Cu3atXMt18eyZ0Tnw9ixY13lB4PN/vzhhx8AOJMwqmd+Llu2zBWg8vV5sXXrVuzatQsAcP3116Nfv34ebVQqFd566y0Azql+pk2b5nM8AwYMQHx8PERRdJtbsD5QBG7i3+uvvx50W7vdjsLCQuzYsQMbN2501X2Vy+V44IEHwh0KUVhqUofY35xfgSg2LHd7bREUkAT3OHS7eJY2JCIiIiIiIiKq62688UasXLkSADB79mzcc889PtsWFxdjyZIlbvtWd/r0aZw9exaA8/5TdnZ2wDFUzdrIycnBuHHjUFZWBplMhu7duyM7OxsWiwVr1qxxtV29ejWGDBmCpUuXIjY2NuAxmjdv7lreuXNnwPZEl6KsrCz06NEDa9aswdKlS3H27FkkJSX5bH/y5EmsWLECgDM5KC0tzW37Tz/9BABo2rSpzwB41aD3gAGeU+hUaNq0KRo3bozDhw9j/vz5ePnll722UyqVGDJkCL777jvMnTsXzzzzjM8+65qwg16vvfZajW78VwQYZDIZ3n33XbcPTKK6IJjfa0GoebKk6uev3F6rJbt73wA0CmZ5ERERERERERHVdSNHjsS///1vmEwmbNiwAYcPH3bN61PdvHnzYLFYAADdunVDkyae010cPXrUtZyUlASVKvD0F8XFxa7l3377DYDzBveXX37plqEliiI++eQT/Pe//4Uoijhw4ACeeOIJTJ8+PeAxqt6Mz83NhcPhgFwuD7gf0aVm7NixWLNmDex2O3788UdMnDjRZ9s5c+ZAFEXXftVVBNT9zdNXUFDgWm7QoIHfsTVo0ACHDx9GTk4Ojh07hoYNG3pt161bN3z33Xc4dOgQDh48iKZNm/rtt66ISHlDSZJC/k8QBPTr1w9LlizBLbfcEolhEJ13Nc70ctj9bm4fr8TpW9P8tiEiIiIiIiIiorohJibm/9k77zCpqvOPf84t07b3haX3LiBNFMUSY8EaVKwxsSYxiaZYk5iYX4xojBp71Gg0JhbsNcaGgIggoNJ7X9hd2D71lt8fd/fuzs7M7rIs/Xyeh4e55542s1PuPd/zfl9OOeUU97g1S7Pm51ramDVSVlbmPs7NzW3XHILBYNxxRkYGr732WpzgBU4QwrXXXsvtt9/ulr388susW7euzTGaz8UwDHbu3NmuuUkOPurDNfvkXzgaTDmHcDQYVzcai6SsG4zU7da4e5uzzz4bn88HNFkXpuKFF14AID09nTPOOCPu3NatW9m0aRMAo0ePTtlHWlqa+7i5AJ6Mmpqm579y5cqU9ZqPN2fOnFb7PJDY40ivm266qd11dV0nIyODHj16MHr06DYVR4lkX9LS3rC5oJXM+vC6s/5EflZxh8ZSV32b8txRRR7eOy11uKtEIpFIJBKJRCKRSCQSieTA4/zzz3dtyF5++eWk66Zbt251F491Xefcc89N2ldzAcvv97dr/MYF9kauuuoqevTokbL+T37yEx599FG2b9+OZVm88cYb3HDDDa2OEQgEUs5Tcmhx1ws/3SfjDO05lmnHX5f03Otz/sHSjfPd4+OPOJsTRp2TtO6T7/2J8qpt7R73j5f/s+1Ke0BWVhannnoqr732GosWLWL16tX0798/od6SJUtYunQpAFOmTIkTrwC+/PJL9/GIESNSjjdw4ED38Zw5czjrrLOS1isvL2fVqlXucXNb1JYMHToUXdeJxWIsXryYyy67LGXdA4k9Fr1uvvnmzpiHRLLfaS2nl2VbCWWKUFCVjn2EtNn/TSiLCicU/P/Gtu2fLJFIJBKJRCKRSCQSiUQiObA46aSTyMvLY+fOnaxZs4aFCxcmRGbMmDHDXYM68cQTycvLa7Pf9uahb7lYPmXKlFbra5rGd7/7Xf75T2fxf968eZ02F4lE4lgVNgrhL774YtK8WM2jwC688MKE81u3bnUft5YXbMKECWRnZ1NVVcW///1vrrnmmqR2hH/6058wTdM9rq2tTdmnpmnk5ORQVlbGhg0bUtY70GiXveGcOXOYM2cO69ev39vzkUgOGNqK9FKUjruD2lmJYen5x/wdgGG5eof7lUgkEolEIpFIJBKJRCKR7B9aRm4lszRrXpYsd08jzSOqwuFwu8ZvaYPYPPIjFQMGDHAfl5aWtlk/FArFHbeM/JJIJE2ceOKJrtvdSy+9lLDGbFkWM2bMAKCkpIRJkyYl9NHcQjQ7OzvlWIFAgF/+8pcA1NXVcfrpp/PCCy+wa9cuotEoS5Ys4eqrr+aZZ56JyxHY1vdLTk4OADt27Gi13oFEu1btp0yZwhlnnMGjjz6acG769OlMnz6dDz/8sNMnJ5EcKNhJIr0EHcznBVgFXRLKgqqPNE3gVTver0QikUgkEolEIpFIJBKJZP/RPEfXa6+9FhdRsXTpUpYtWwYk5gBrSVFRkfu4vXmzmlunCSESIr+SkZGR4T6uq6trs37zuWia1q5INYnkcEXTNKZOnQrApk2bmDt3btz5mTNnumLzeeedlzTIorKy0n3cmugFcN1117kWhNu3b+faa6+lT58+FBYWcswxx/DSSy/Rs2dPfvazn7lt0tPTW+2zccyDycp0j+0N77rrLoQQXHnllZx00kmdMSeJZL/QWnh2VV1FQpmueTs8ljCNuOPZWc7Omxxvx6PHJBKJRCKRSCQSiUQikUgk+5exY8fSp08f1q1bR1lZGZ988om7ZvrSSy+59c4666yEHFzN6dmzp/u4oqKCaDQaF52RjMGDB7uPbdumvr6+TeGrubVZZmZmq3UBtm1rypnUtWtXVFVts43k4OTmaQ/uk3FaSx9z9tE/5IyjmvJI6Wrq9dgrT70taeDC/mbatGk88sgjgBPpOXHiRPfcCy+8EFcvGV5v03MOhUJxQnVLhBD87W9/48QTT+SRRx5hwYIFrvCemZnJBRdcwG233cYzzzzjtmlLSGuM7tT1g8edrF2iV6PNm/RslRxONLc3jJmxhPMZgewO990yp9eIuo0AbKk3k1WXSCQSiUQikUgkEolEIpEcJJx33nlMnz4dcISuk046Cdu2eeWVV9w6zSPCklFYWEhBQQHl5eXYts2aNWsYMmRIq22OPfbYuOOVK1cm5BRryapVq9zHJSUlrdZtWX/YsGFt1pccvKT52hZB9zY+T/vtMwPe1iOW9hcjRoxgyJAhLFu2jNdff527774br9dLfX09b7/9NgAjR45k0KBBSdvn5+e7jysrK1sVvRo566yzOOusswgGg5SVlaGqapxIvXbtWrduc7E8GY2RZllZWW2Oe6DQrrCSxhC3srKyvToZiWR/0lLUbS56bdvZufns1PUr4o4zTcc7tUe63B0jkUgkEolEIpFIJBKJRHIwc8EFF7iP3333XYLBILNnz2bLli0AdOvWjWOOOabNfpoLVkuWLGmzfo8ePRg5cqR7/M4777Ra3zAMPvjgA/f46KOPbnOM5vM48sgj26wvkUjgwgsvBKC6upr3338fgLfffpv6+nqg9fx+zUWvqqqq3Ro3EAjQq1cvunfvHheVuXjxYgB8Ph9Dhw5ttY/q6mrA+d46WGiX6NWzZ09s2+azzz7b7RdWIjnY2VK+ljc+fzqubG/tHDipJHVYu0QikUgkEolEIpFIJBKJ5MCnT58+jB07FnDyZL3zzju8/PLL7vnzzjsvbrN1Ko4//nj38RdffNGusa+99lr38RNPPOEKbcl49NFH3XxCPp+Pc889t83+m+ckaj4/iUSSmvPOO88VnV588cW4/3Vdd/N+JaN5hGfzCK2Osm7dOr799lsApkyZ0qptYVlZGTU1NQApI9EORNplbzh58mSWLFlCdXU148aN47TTTqOoqCgusdrChQvdsN2OctNNN+1Re4lkT0hl37l044KEsj3J55WMfxc6Xq4ZetsXPBLJ4YJt2+26CZBIJBKJRCKRSCQSieRA4/zzz2f+/PkAPPfcc3z99ddx59rDKaecws033wzAZ5991u5xH3nkEb755htqamo4++yz+ec//xkXzWHbNk899RS///3v3bJrr72WoqKiVvsuLy9n+fLlABQVFcVFlUkkktQUFxczefJkPvroI/73v/+xbNkyZs6cCcCJJ54YF83VklGjRuHz+QiHwyxcuJBzzjlnj+Zy5513uo+vvPLKVusuXLjQfTxmzJg9Gndf0i7R69prr+W5556jpqaGiooKnn322bjztm2zcOHCuBehI0jRS3Ig0bjYPnHIdxnZ92hs2+LbDV/y2Tdv0a/rHngW11YlFP2+t6PmZ3nbFXwpkRzS2GaU6KpH0IqPR805Yn9PRyKRSCQSiUQikUgkkt3m3HPP5dZbbyUWi8UJViNGjGgzh04jvXr1Yty4cXz55ZesWbOGlStXMnDgwFbbKIrCs88+y8knn0xZWRlr1qxh0qRJjB8/nn79+hGJRJg7dy6bN2922xxzzDH85je/aXM+77zzjrtp/Hvf+15cQIREImmdadOm8dFHHxGLxbjiiiswTRNosj5Mhcfj4cgjj2TOnDl89dVXrdatra1FCOGmq2rJ/fffz4wZM9z5TJgwodX+Gsfz+XxMnDix1boHEu36ZiopKWHGjBn06dMH27bj/jXSsnx3/0kk+5tU78OMQDZFOd3w6n521mznhJHncPr4Szo2SCRE+nVnxxVdMfBq1vmdnTS9M2ROL4kkuvYpjNL3iW2aQXjJn4is/vv+npJEIpFIJBKJRCKRSCS7RV5eHieccEJCeXujvBq55JKmNahXX321XW169erF22+/7UZiWZbF3Llzee6553jppZfiBK+LLrqIV155BU1rOzbi9ddfdx9ffPHF7XsCEokEcKwEMzIyANyIyezsbE455ZQ225522mmAE3lVW1ubst6aNWsYOnQoP/vZz3j11VdZuHAh8+fP5/nnn+e0005zoztHjhzZLte+RsH+hBNOwO/3t1n/QKFdkV7ghK8tWLCABQsW8PXXX1NVVUUsFmP69OkIIRg9ejQnnXTS3pyrRLJPaWmrlpNRwLTJ1+1Rn+o38xLK/tnlOPdx14AUvSQScD575s75bom3/9X7azKSTsC2TYztH2NVL0PNG4NW0HZyZIlEIpFIJBKJRCI52Jk2bRr//e9/3WNVVVvN3ZOM888/nzvuuIOKigqef/55brrppnZFWA0YMIAPP/yQ119/nVdeeYWlS5dSVlaGx+OhS5cuTJo0iUsuuaTdFoUbNmxw7diOO+64OLtEiUTSNn6/nzPPPJPnn3/eLTvnnHPwettOo3PhhRdyxx13EA6Hefvtt1uNDquurubZZ59NcOtr5JRTTuGxxx4jKyur1TE3btzIl19+CcAFF1zQ5hwPJNotejUyZsyYOP/GRkVw9OjRrsesRCJJjv+h38cdV6t+sG1oENiKpeglkYAVAS0djLqmouAWlEC3/TgpyZ4QWfInzPLPATC2vQfDb0crOGo/z0oikUgkEolEIpFI9i7nnHPOHuff8fl8/OhHP+KPf/wjW7Zs4d1332XKlCntaqtpGlOnTt1toS0ZTz/9tOuSdP311+9xfxLJ4ciFF14YJ3pNmzatXe1yc3M544wzmDFjBjNmzEgpevXr14977rmHmTNnsmzZMsrLyzFNk8LCQsaPH88FF1yQNAI1Ga+88gq2bdOlSxc30uxgYbdFr2RIe0LJoUDL93HLSK89RV38eUJZlhlyBS+ALlL0OuixLRNjy2tYoVK0rqegZvRPrGNb2MHNYJugZSAUHfQMhJB/fwDh74qaOwqzbJZbFtv0Ct5BP9+Ps5J0FNsyXMGrEbN8jhS9dhPbioIVQ2hp+3sqEolEIpFIJBKJZB9zzTXX8Oijj1JRUcEDDzzQbtGrs6iurubpp58G4Oijj+b444/fp+NLJIcKxxxzDFVVVR1qe+211zJjxgw+/fRTNm3aRI8ePRLqZGRkcNVVV3HVVVft0Twty+Lf//43AFdffTW6ru9Rf/uaPc42+PDDD/Pwww8fdCFuEklL9qZ4q33xEf77bm2znkftXKFNsu+JbfgX0TVPYmx9h/CCX2BHqxIrmRFC864h9OWPCX1+KcHZ0zC2f4JtRvb5fA9E9B5TEd7C+EIrtn8mI9lzrBgi0A2R1gNP/2sBMLZ/uJ8ndfBg2zaR1U8Q/PRMjB2fNpVHq7BjqX28JRKJRCKRSCQSyaFDeno6t97qrCvNnz+fjz76aJ+O/9hjj1FTU4OiKPzxj3/cp2NLJBKHMWPGcMYZZ2CaJvfdd99eHevVV19lzZo15OXl7bGAtj/YY9Hroosu4qKLLuLII4/sjPlIJAcMjZFe1fU7KavaSnnVNnbWbCcYqWujZSK+R5NfELyfO2KP5ig58IhteqXpwI5hVHyZUMesXJxQFl3+F0JfXIEV2rEXZ3dwIIRwot+aYUvR66BFaH70rqdh128iusHZJaT32HNrjcMFq3oZ5o5P4soiKx8kOHsawVnnEfziChlxL5FIJBKJRCKRHAZcfvnlHHHEEQDcfvvtWJa1T8atqKjgoYceAuCSSy5h9OjR+2RciUSSyO9+9zs0TeP5559n69ate2UM27a59957AbjllltIT0/fK+PsTTrF3lAiOZR578v/sHTjfPd48hFnceKoczul77mZA9zHJ5W0nbRQcuAjfEWOdWHjseZPqGOHSpO2tSMVGNs/xNP74r02v4OGRtFLaKB6EYpn/85HskcoWYOdB7EaAIyyWWglZ6D4i/bjrA5cYpvfILr6UQCU7OGo+RMwtr2LHa3GrF2DsfUdt64d3IpZ8cVBZRdpBbeBoqH4CtuuLJFIJBKJRCKRSABQFIWZM2fu83Hz8/PZvHlz2xUlEslep3///jz00EOsX7+eLVu2UFJS0uljbN++nTPPPJOpU6fygx/8oNP73xdI0UsiaSDVTnmbvZfr6+GSk93HYVPu1D8ksIz4Y5H4NSs8OSmb29HKzp7RQYne60L0Xhd1em49yf5BzRqM1u1MjC1vgtDQe0wluuoRlLTuePpdub+nd0BhBbe5gheAVfUtVtW3AMQ2vkhs4wsJbSLf/oFooAee3hehFU3eq/OzbbvDn0vbMgh+2pR7QO99GZ7eF3XW1CQSiUQikUgkEolEIjnkmTZt2l7tv0uXLtxyyy17dYy9zR7bG0okhwqrVq2KO25c1GsZLq6IzvvYVOlp7uNrhhx8oaJ7C9sMY1YtoX7WNOo/PoXgvGsJf3MHtlG/v6fWNnZL0UtNqKIVH4/wFadob+6FSR18CKFIwesQwzvgx3j6XQW2QXTVw5g75xHbNGN/T+uAI7y44cJSS/KbYEXwDv9tQrHW9TTs4CYiS+/GjlbvlXnZRpDQ/J8S/ORU6j8+BbN6xW73EV50Y9xxbP2z2PI7TyKRSCQSiUQikUgkEkknIkUviaSBtWvXpjjTMtJr9z82xtjjEspW+eNFj+G5ekKdwxWrdg3hhb+CWBUAdv0GzIrPMUo/2L8TaweeQT9HLZqMkjMaNXc0dmgbVrgssWKL95HeYyq+I+9H73nBPpqpRLLvse0WnvN61v6ZyAGMktbDeWA05Y9UMvrjGfBjAse+gpY3FjV/Qlwbo/zzhkcWVl2q37I9wyj9H1btavc4/NX12LbVbtHKtkys6mVJTuyZ6GXVbSC2+XXMXYuxbZtY6QeEFt1MdMMLMteZRCKRSCQSiUQikUgkhyHS3vAA49tvv8U0D91dz9FolB07dlBZWYnHc2Dn6InFYixevJiheZMZknucY3No22AKFi9evFt9pfUfw6j5Tb7Lu7Q0XiyMz79StXYJu9froYs/tpZuScrLNi2mfGfvfT6f3UOjR/VKvKaTt8vctZDt2yqp9Y6Kq1Vs5qNpHmwEoLKzMo9wXRjY3vDvwGBff2a9xma61D5HrXc0EbUYQ8kmrPfa6+NKOg/FCpMVmYcgRkzJpbj+JfdcnT6U5vFLdqyOxYsWgYzqa8b3KPIYZEYXuSVr1AswK9KholF0Ohs1+wR6Vf0FhSghOwtdxAjpfVizMUYk9k2nfG6FHaGg/i08VgV+Y0PC+eAnpwGwJeMKQnr/phO2RSC2GkvoRLTuZIc/J6J2wc64im61T8T18fU3SYSwduI1NtOt5nEUnAjbmMhEt528cVblYsq2raUicHqH+5dI9hUH0/WxRCKRn1mJ5GDkcPjcqqrK8OHD9/c0JBKJ5IBAVFVVyW2wBxB9+/Zl586d+3sahyX33HNP3PEzzzzD0qVL97jf7xZm8PLY3gQ0J7Jntb+Idb4ivj/4R1R4Mp1Kr98NM/+5x2MdKhwzPJMX/zAkofypd0r53VMb98OMdo+lz45h+64og3oEAPj822rOu305ANnpKn26+tFUga4KIjGLLeUR7vtpX/p3C/DCR2X85YUt+3P6+5X3/zKc4X2abD8/+qqSy/60cj/O6PChb1cfPo/C0g3BDveR5lNY9e9xrdYJRUyq601q6g1q6k2m/m4ZMePwuhTxaII+XX2s2xYmmuS5qwp8/5Rizjwmjyumr2RntZGkF/jecfnc/9O+KIpgW0WEKTct4ejhWdSFTD6Y37H8gD2LvIwdnMGCFbWoiuD+n/Vl9ICMNtud8qtv+XadY0H7xI0DOG1Cbtz5a+5ZxYKVtXz/lGJ+NtVJtHvcTxezZmu4Q/MUAv50VS++f0oKq1ggGDbpf9H8DvWfk64RipqEo4fXe1MikUgkEolEcnCSl5fXioORRNJEeXk5BQUF+3saEkmHaO/7V4peBxiHS6RXUVHRAbW7xrZtFixYEFc2bNgw/H7/Hvd9zH3XJ5Rpk5+PO/59r2om50T3eKxDhUBsFSW1/0gor/JOoDzt7H0/od0gPfI1xfUvIFrYYm7K/Ak9ah5OqB9V8gnq/ciOfNGs7o+JaD32+lzbw77+zBbVvURmdKF7HFEK2ZT9i70+7uFOXvA9csNONGq1dwxlaVNbra9atWSFvwBsqn0TMBVHwE+LLic/+BYea5dbt9YzgrDaDb+xgfTYMlbn3rXXnsfBgG5W0K3m72gNEUkAIa0n29MuwFBzW2mZHM3chW7tIqx1xxZedLOMntX3sTB0Nr6CUbv1uc0Kz6Uw+IZ7vMt3LGGtB6odJi/4HlG1mHp9IBGtKxnRbwmrJfiNdWRGF7vPw2+0vjEhquSxMetXHY7uE3aULrXPUe07Ct3aRVZ4HlG1gPRYU8RYTMlCs2opC5xNjXesO1ZW+HMyIwuJaF2o8J8O2ASMNdTrA7FFw+tkm/SvvM3ta0fa95w+JJK9yIF6fSyRSJIjP7MSycHH4fC5lZFekvYiRS/JwUx737/S3vAA41D/gQqHw2zevJnu3bvj8/n22biWZbFz504ikQgAHo+H/Px8FEVxz7cUvQYPHkx2dvY+md/lEweR7ZUp9poYSWR1NcbmV+JKiwadTkneyP0zpXYS3bCC2LrEvQT9u2cSSRI46NXB00zwAuitfYFv5Jl7a4q7xb7+zIaX/hdzR9OxTzMY3teJMlEz+u718Q9HrHAZoc+b7FezIgsoHnMDijcvaX3btgnP/wlWeB0A+cpK7OBWALRuZ2LU7Yqrn5WmUdDvNCJf/w6RM5qRI0funSdykBBZ/ThGdU1cmd/YSO/qu0HLQEnriZLeE6H60HtfilDb/tzZVozgnEsgVu2WHZExC++I77f6ubWNEMaOT8A20YqOJ/jFne45vfel5K5/ruEgGxQbzVhLVskY9J6nEvzsSVpmZGtL8AIIFB3JyMGj2qxnG/UILQ07Vkd09aOYVUvQunwHo/RDbGM7GZoPoaVhBsvx5/TCbBYkr1vO69Cj3wiEYiPSumNVfktk2ZsA+Mwt5Bf1xtPvh8S2VhLb8g/84x5FCEFo0S00zzxXVP8Kvcd+H6EcmosjhzpOXje7Q/lY9yX76/pYIpF0DPmZlUgOPuTnViKRSA4vpOglOeQxDIN3332XHTt2xJXn5+czZcoUdF1P2ba8upQXPnkI0zKYNOw08jKL6FU8qFPn98rJeQe94GVWLcE26sG2wDZRMgei+PZs14gQatyxWnQ8Wt6Bt9s+tu2/mLsWAjbYFmruKJSsIVjVzfLUaOlgJ4/gtCMVCWUi7UDPW7b3ULMcW0tzxycA2NFdhOf/BOHJIXDMf/bn1A5ZzLLZCWVW7ZrUold4B1bduqbjBsELwNjyZmJflQsJz18Iejbevt/vhBkffNi2iVnxBdg2drQSz6AbEKqfyFJHZFIyB2LVrASjFqt6CVb1EhAaep/L29W/UPQ4wQtAMxK/W1oS/vaPWJVOZGV01cMgVDwDf0p05YPOd5PiBSsCsaqmRooXoaWhdTsbY8vrzvj+Ltih0nbN1TPwuqTlthHEjlYhND/B2RcmrRNb/y/3sVX1bVNbM4x/3GPEtr2LVb8Fu349drSSyDe/R/i6YJv1EIsXGmObXiK25Q3n+QFW5SKUrKFYlYtoSWjetdihbWglp+Md+FOnfrgMq2oJatHxCJmT7oDDtm0iX/8Gc9dXACjZw1F8RaB40HtMRQl03c8zlEgkEolEIpFIJBLJ3kKKXpJDntLS0gTBC6CiooLNmzfTp0+fhp3A8Qgh+NtrN7vHr3/+D/Iyi7j+3LvbP3h9bZtVTiw5+HcZRVY+hF2/wT32Dr0ZxTd5zzpVPaD6QSiA0q5oh/2BVbsas6wpSkZ4svEO/BmR1X9vcNQSoPqxbStlHwAi0B07XAZWBDXniL076QMYvdsZ6N3OwCw5nfDCX7nlthXbj7M6xNESbVyVjH4pq9uG870mAj3ADCYVblsiAt3wj388Qcy2bRuzfA5WqBStYCJKoGQ3J39gY9s2dniHE6lUMc/5TjNDmDs+RSuZ4tazahLz1ikZ/Rwxq52oeeMwd36ZMH7KuUUrXcGrqdAkuvJBAIxt74GeBUIFsyHPm1DQu58FgHfAtRjb/4en35XoXU8ltPDXcUJUc0SgO57+10CsGqF4MKuXYZbPIbbJieZVC47BLE8UX1Mh0nq5vzlKel/8oxtycprhuOcUOP5diNVghbYR/iqJTWqD4AUQXnyrM5e8sZg75yO8BdiRcudlCW1zXpOt7+AZcB1CCIQnj8iqR2HZ3QSOf69V4cusXkH469vAqMc3avph/R2/t7BC28G2EP4uAIQX34JVubjpfNW3WDjvT2Pbu/jGPICaOXB/TLVNbCMEqifh+1IikUgkEolEIpFIJO1Dil6SQ55QKJTyXDAYTHnOShKZs7MmUTxLSTRC4LdXtr/+QYwQSnwGqzYEnvbg6X0Jnt6X7HE/e50WlknG1rcxtn+MEuiGrXrxDbsN4cnGrFmF1v1c7PpNmLuarDSVrCGAcCLlABQPatbgffgEDlBaLvZL0Wu3sM0otlGLHa3EDm1HCXRDSe+VtK7e9VT0rqdix2qIbngBvfvZbpSXHasDbITuWExG1z1HbIOTk9AObkJ4kkeDeQb8mOiqR5rmE9ySdAE3tuHfxBos9GIbX8A/7rE9jhI9ULBtk8i3dzhiVwNqzijMis8B57uiNZTM3Ysq9vS/hlCj6CV0ajK/S05rEUhaOsJfgpI5EKwoZvlsRKAEJWOAG2kZmPAEthHCrPoaofpQ8yYg1CabP//oezEqvsC2YngHXU/oiyuSD1V8ElreGPc4uvJhrLqmJNvJBC8lewRWzfLEz76eBc1+cbzDbml6DQbdgNb1FKJrnsKqXkrwk9NQsoZiRytR88Zj7pxHW5g756NkD08p4Bnb3sOqW4ux7X2EvxjbqMXY/iF6l+8krW9Hqwl/db1zoPowymajZA4GRYuz3LOC28A2UNIOjHyOBxOR5fdjlL7vHou0nmhFk/H0vQKzfDZW3Tqsuo3YsSqwnPypsc2vow69aT/NODnCimB+fjZBQO91EWr+eMxdi1DzxqFm9MG2DMyyz1DzxiL0DMzaNYTnO5GTeo/z0Pv+MEF8tSI7sSM7UdJ6HLCbhyQSiUQikUgkEomks9kroldVVRVffPEFW7dupaqqCsMwuOmmA+vGUiIBWLt2LX6/n4yMjIRzMWPPFtm1eR+j7EwUyb5qtvD8/QGBPRrjQMC2jDirMwCrftN+ms2+xbZt7FASIdQMYtWuaqhjIQA1cwBq5gC3ihPhYIOeCUYIo2IuSnof9JLTXIHhsEY0E72E4kSbSNpNbMsbxNY+FVeWdsL7KWo7CD0Tb/+r3ePohheIrXsWsNF7X4Le7UxiG+MtJoU3D9uoRSuZgprRn8iy6QSOe91ZwG+BbYbdRVezZjV2pAJj+4dNFYx6zJ1fopScvpvP9sDEqloSJ3gBruClFZ/kWB7u+ARPv6tAqKgFR4MQGKUfEVv3NJ4+u2cFqQRK8I64A2PL61ieIoxYIea3txD25eLpfw2KrzCuvlB07NA2zFCTPaUd3Io++NdoRcc7C+tCIPRMFP/JycdM74Wn4TdNBEoITH4Tq3olSuaABjHoExR/MWrBMfGvTbjpe9Mz8OcYpR/gG/l/2JGdRJbdjVW7BjV7KGC74pNn0C8wtryBb9RdhBb+EgC95zSUQLem5yQEatYQ1JwRWNVOEsXG/20tHe+IPxD55nbU/InYRm1KYcvT94co6b1B0Ql+0vR+FJ4comv/AUYdqH7UnFGI4pOwqpZgF5/obACxbYwtb2CUfYaSORCzoln0nRnGjuwk9MWV2JEytC4n4xl0PdFVj8SJoIHJ7yCUQ+c7z26wPsaKEfzsXLc8MGkGQk/HtqJYdetR0pxcdrYZJTjnIud1hlYj6cyalXGCF4Bdv5HYun8SW/dPtOKTMHfOT2y34xM4gEQv27bpsrVZdHN4B+EFPwcgtu4ZPAN/jlm52I0sVwuPi4syj216GeHvilZ4DHasFlQfoTkXxY3hG/uwzI0pkUgkEolEIpFIDgs6VfRasGABd999Nx999FGCpU5L0ausrIyLLroIy7IYO3Ys06dP78ypSCTtoqysjI8//jjpOXUPF5y0+TOTlt/R63vu41+MOATEDdtIKIptfAFP38s71p0ZdnZiCw0UDYR2wCSgt0KlWLWrEd58hJ6N0NLajBwQSvKvWdsIuhEzAFq3s/EOuLZT53swo6T3JHDc607El81uLQDbtu2IC2YYtXASQvG03egQQ2iJgrptGSnfjwl1jXpi655xj2MbnnfyrbWI4rRqV+EbeRcIBaNiHv6JzyFUn5Mvp8HKr9mk4vozK75wj5WcUagZ/ZKLyEmIbXsfY8enKN589N4XozRYmh1IGM2eXxyKjmfwDcQ2vow+6h7UnOFxpz29LsDT64IOjanlj0PLH0eotozsBVeCHcWshVDFPNKOT4ws8x/1DKG5TeKad+gtqFkdz1spFI/7fITqxdPzvKT11NwjmxbshQqKTnjRzSjZw7Bq1wAQ2/AftOKT8B71S4SeRWzTDLzDbkPoGXgHXY8S6IHQ05P2r3c/F6tmZUO+Rccq0nfEH7Btm8CklxB6Jmb1CiLf3oEd3ZXQ3o5WuQKt1v17GJtfaSivxDv0ZiJL7wIzFB+tp3oxd36F3UxEjMvt2ECj8AlglH6AUfqB8zJ48rCjOwGIrnnikPk9iG2aQXTds873QYu8c+FFN6KVnEF05QNumaf/j4iufjS+3lfXo3U9HQRoRcfH2X4K1Yfwd3HEMiuK4u+KFS537S/jhPVmBCbNACC67p+oBZNQM/p0xtPFqt+MWb0cxZePkt4X4clqVzu7LP5a1KpbB4pOYOKzGNs/inuNgDjBq5HoygcS6jXH2P6hFL0kEolEIpFIJBLJYUGniV733Xcfd955J6ZpJgheyXZnFhYWUlhYyHvvvcfSpUu56aabyM3N7azpSCQureU0aQ2P7u1QO2XLOjwvP4n2deKC57UDruC9vJH4VcGWS7qgKq1YTx0sJLGB3BOMre8QXfOEe6zmjsY38s5OHaOjhOb+YPcbpYhQ0ntNcyzFqpeiZAzosEh4qCKEiq0IsKJO9Meqh9F7X9ou68fo6kcxtrwJgLLtA/yjD85NFbYVw9y5ABQdNXvYbllTKf6uCWVWzcqG6JnWMcrnEFnm5EhSCydhls0C2yK8uMlGTskc7FjPKV6s8HaiK+4HoaF3PQVwFqI9/a4iuvJvAHiH3BQvuLUQIq3KRViVi9C6nd3q3GwrRujzy7CjlU47wKxdjX/cY63mVNofeHpdiLH5tQSrPOEvQQgVT69pe21su+xjFDvarMDArFmJWT4XvecFiIY8bkL1ETjmBYQne6/NJRnewTcQbFi0j674K56BPweznljph2hdTsHT7wqsuvUIbz6KvxgAT59L3fZq1pBW+xd6Br6Rd2LbZpytZvN3iJo1CP/Rz4NRR3T9c03fGel9UfPGuvU8/a5AzRrk5J0rPgnFm4uacwTB2RfGjdnYHkArOR0lczBa3hiCs9v3d24UvHwj7wQtrV1tDhRs23Y/f1ZkpxOx6e8Kqo/omiedSg22glrxdzC2f4Sn3xWA7Yo0SvYIhOpLELzA+e4yhI5VvYTo8vtIO+E995yS1hOtcBK2ZWBHdiK0AP7hvyW26TWs+vWo2SPQS07DjlZj1qxAeHNR0vu5841teJHY1ncIjP876BmEF/8Gq3IRSuZAfKOmg+J1bEorv8Y3+h7UjL6YuxYS2/Qq6Bl4+l3p2sGaNSvd6CwA75BfoxWfiLFjJrEtb4EZQu91AVrhsc7Y2z4guuKv6L0uxq5aEf+c69YDJLzPhK8LWuFElIwBRJb+ud1/I+EtQM0eBjjf8Xa0Cr2VqFqrbh1m9XKEr8iJaGzYeGLbNlb1UqzQdrSCoxAH2XtVIpFIJBKJRCKRHB50iuj1xBNPcMcdd7jHAwYMYNKkSSxcuJBFixalbHfxxRfz3nvvEYvF+OCDD5g2be8tAEkku0uHFlBtG/8fr0OEk+cKO6p6FU92PYFL+gcODcELkubvEmk996C7eFtJc9dC6j85rSGFi4V/4nMHTc4fJWsIKMnFU6HoDYt+kkascDl2rMaJ7BMK0Q0vYu5o2v1u7lqYYNFn2zZYsbg8Q2bZbMcS0bawqr7GCm5zIo8OImKbXiW65u9xZW3ZEzZHyRnpPm4UrqJrn8bT9wdxwpdthoks+RMoXnzDf+MIXt/+0T1vls1K2r/wFUDNcrAijuAFYBtx4olechpal5MBKyHaLqXI0mBn1hKrfiNG+RdYtatcwct9DvUbMTa/it7je0nb7gusUClWcCtq5iDsSIWTw6/gKCcnTzOLQyVrCN6hN+/9CXkTc62FF/wcrfgkYlveRAl0wayYh7H9I0BB7/uDlFFZewOh+ggc9wZW9TJH2ErrDoDeY6pbR80ZsefjtGGLKoQAPQPvgB/j6fMD7Fg1wlcU9/svhIJWOCm+nSeHwDEvYFYuJrr2aexmdo1o6Rhb34Gt7xAFlOwjGnKTRRHeQkSgK0ILYJZ/TjKiG19GSe9FeMHP0Xuej97n+20+j32NbUacKFwrRnDOxWDUEZj8Nna0ktDnlyZvpAbQCo9xI9saN7d4+l9LdPVjWFXfgJ6N3utCYhv+k9g8fzxW9RLAJvTljxxR1FeE3u1M1JxR2LFarOAmhOrHDpeh9zw//u/oyULLHx/Xp1H2GWBBrAaj/HPsaBVWpXPfYtWsJPTFlQhfoRuxF57/E3wj7yT87f+BGUTvczmxjS/h6XUh0TVPNHyeHJSsIUSW3YPw5MSJU5Eld6Ic1R9si+iKvzrPLWcEZvE5bF//FUXia+zt76Z87fXuZyP8XTC2vtUUddgM77DbUNL7YpshYuuedaPR7Ug5wleIWbuWyPK/OnayVUvwJbF4DC+9C3PHp+6xZ8CPMcrmgBBYlYvd8uhyR6RVc0ennK/k8MOOVoGeecC4NEgkEolEIpFIDk/2WPTavn07t99+OwA+n497772Xiy5yPOR//etftyp6nXTSSXi9XqLRKLNmzZKil2Sv0NFIrw5RW51S8AIwGhauPOohIniBs/DVAjX3yI73l8QuMV5Y24d/zz1E735Ou+zkzF0LCX/zB7AibplvzAMovqJ9HoGxP4ltfAlj61ut19n2AXpXJ7+QWfktkaV/xo7VoHU9Fc+AHzk5dWK1ce8Z26jfq/PubKxIRYLgBTiCoJ7Zrj6EEPgnPIlRPhc7uNnpt3oJ4cU3OzmUtr6FbQTdcyKtFwDG1qYIChRv3HuyOWrOEU70ULOFe73HeQn56FK9//WSMzC2vImSPRwlvTd2rBbhyXX/tnHPO1qNsf0jYhtfiiv3Dvm1G5EWXfME0TVP4Bn4M/SS01p5ZTofY/snRJbdTcvvJjXrcbxDb8Uom4UdrUTLG4vSLKfj3kQo3qTflMKbj7Hl9RbCoUVs/b/QS05Paou5txCqFzV31D4bry2E5ncj4NpV35ONVjQZhOoIx420EG6tqq/xjb4X4S9GeHKww2WE5l4eV8c38k7Ci28FHPu+RjEktvElhCcHreupuxXpubewo1UE51wKdsyJ1rSaogkj3/4BO1qNCHTHjuwEs8W1kBl0Ba9GvMNvdwT0RmJVxDb8B73P94mt+ycAwt8FO1Qal6OwMQrKDu8guuYJ1MLj8A27hd0htmlGUxQaYIe3x21SEb5i9N4XEV3+17h2jX8n5zmFUHNHJ43mc4Wyxbci/CXYRp1r7xhacANa0bFNY8dqsWtnYXj6IfJ74MkbgZLem8iye7FqVyHSeuHpcynmzq8wd32FCHTDO/hXCE8WSkY/rJrVRJY5Ec3mroUYpR9g1a7BP+FJwl//Fqt6Gd5htxJd/YST464hQt/c8Qn2kF/HiRNmzco4wQsguuqRlK9jeMmdpB07I+V5yYGJbdsYm19xPwNK1hA8fb5P+OvfgRVByRmN74jfuxtWjLLZTgRn9nC04pMQQmDHaohtex+rZhVa4bHuezq6/l+YFfPwjbwTJa07thl1ovZjNRjlc1DSe6PmjjrgxHyJRCKRSCQSyaHFHote//jHPwiFQgghuPPOO13Bqz14vV4GDx7M4sWLWbYsMe+BRLI/SRbplZtR1HqbaLjV8y8UTQTAewjd5wnVlzz6pp3ENr1CbMvbCF8B3kHXg5VE9IrrPDGybJ8h1AQ7R++I3xNZfj/EqhKqG9s/wo5WO5EV6b2c/GSKjpo/Hq1golvPtq0EcSG84OcoOSPxj7qLw4cWf9skr3d0xV+dxeb8cURXP+bm4zG2voVWfLxje6Z6wGgWMZhCuIkbObgF24wihEAESvZrHrBkeYAAwl/fjqf/VW1au9mxOsfGS89CzRlJeO1TKDmjAQurZhV2pByrZmV8m/qN1M+6IC7njlY4KWU+HGPru3iH3UoktAMruAWt+AT0Pt9PWjcZSlp3Ase9jlW/Eat6BdEtjqWZufNL/GMeiBNfjIq5CYIX4OQJavncU0SK7U1im18hpRiv6OhdTtqn8wEgZyxVOReSXfkf0NJRMvpjVS9rsDWrTKxvRRxRdR+KXocKav6EuPx1Iq0Hnt6XEFn5CIo3F63rqXHRlcJfjH/cY0TXP4sdq8c75FcovgLSTngf2zaJLIm3rIuuftyJyBn+2336vBqxYzXY0UqEtyBe3GkmeAEo6X0wyuegdz3VEWxWPeqK6o1o3c9BzTnCycfm7+JeZymZA93vJCWjP3q3M/H0arL1q//4lFbnKLy7b49uRXaBlu6IlHo2SlpPYqVNkVp2eHuT4NUQ1daS2MYXQfGgFX8HK7jFiehrgVo4CSwTrct3AMuJpI1VYVbMcz6XtauJLPk/yBwOWf0Q/i5oOb0B8I/9W1xfWsHRCf0rgW4gNDz9r8WsXo6x/WOwIvjHPYLQ0vAf2STaRVc9mvCbamz/EDV7OJHl9yO0NKe/3cGow7YtGdVzEGGFyzF2fBovJFcvI7yoKerPqlyIsWMmepfvYOyc77xHAUo/ILr8Xnyj7yW67lmsqq8BMMtnY+5agKffVW6uw9DCX6F3PycuP2gjet8r9ml0sUQi2ffYZhgUXQrcEolEItlv7LHo9fHHjvVUly5duPzyy3e7fe/evVm8eDGbN29uu7JEsg8xrcRcVf1LhrfeKJp6cX2HnsknOc7Cl36oWBumoL3WkGbNatfiyA6XEln5IL4Rt6N1O9OJ+DLqCH354xat9m6kV2zTK5jVy0HREEJDLTjKXWgKTHoJK7jVEa+Es+geXflQnFDQHLPiC8wKJ7ebGdzklgtvHjQTvVItFtn1h8b3omNBGG248WllYayFoCk8udiR8rgyJWe0Iwrlj8OqWxt3zqyYh5o1BKF4sGkW3dVicdYKl2OHd6Bk9Eeozs7+yNK7sWpXORW0NHxH/LFNcamjuFZ4WUOSigxm1RLUgqMxy+fEt6tZnnThNaH/+g1Evv5NXJlWfAJq7ihCcy5GqEmiWRRPwvs4leAFoPf9AUqgBP+4h+Py+ewOQvWhZg4k/NUNbpkd3Exsy1uoWUNQsoc675dkQpaW7lrKBY5/j+AnpwJg1a7FjlZiR6v3WVSVVbsGALXoeMwdn7jlRvlclPQdaPnj9sk8miOEIJg+kbzBF+Dz+YiseACrclGcCOEdcQeRb37n1PcVubmzJLuHUHR8o6YTW/csKCqePj9ASe/l5m1KhpLeC9/w3yX2JVSs+o0J5VrRcUSW3YtaMCGp8LG3MMpmNy12N0N4C7EjZXFlsY0vAk7Updb1VOzgZrQuJ8dFd+ndz01qT+wf8wC2UY9tBJOe9w67lciSZrk9tXQ8vS/GrPwGs2KuE3G3m6g5IzA2v+o8H6FiVi/D0/dywgsWNlVqjHZt5XtXKz4RY9t7CeUirRee3pegFR5DbNMrRL79Q1Ob7ufi6X0x0VWPYtWudurvrtjUDMVfjNL9bPTuZxNZdg9W3XqU9D4J9fxHPU1w5tlN7XJGghWLz1eaNw4R6IYd3NKusb1Db034XbeNEKi+Ay7PogSC867Frt/gHmtdT0XNP8r9LWiOVbsWunwHNXOwK9A2El74y/jKQsEo/cDZBNBIrDqp4AUQW/sUeo/v7bZYatsW5o5PsOo3oeaNa1ee0o5iG/Ug9Dj77I5ghcuJLJ2OUL1oJaftte9w27Ywtr6N2hBBv3fG6Nj1nuTwwQqXEV37TJw9vXf47+I2e0okEolkz4lGo0yYMIF169bxz3/+k7POOqvTx1i4cCEnnHAC2dnZLFq0iJycnE4fY2+zx6LXhg0bEEIwfvz4Dl0EZWVlAVBbW7unU5FIOpVZ3ybarLX1HhfB5FEG1aqfX/a7xD3eVp8oqB2OWLWrULKGOjuLbROjbBZC9bk2Tradj2/sQ4CzoGaWzSK68kG8Q36N8OydL1yzejlm+Wz3WPiKoOEGVWhpqJkDADB2fOYKWo14h91GbMO/XeullCRYQiZ/X9nRnXF2fgcjthklsvRPmBXzEGm98I34fSuL66IhussCbNSCo1CzR8QtulqVC1HSujk5I1q29uYDDQt5Rh0IDRQNmlkCmrsWE/7mdse+J703viPva3i/NRNTjXpi6/+NOjJxsXdPccb/nZPfx1eMf+xDCD09ro4d3IK5a2HyDlRfQySlnVosTfLaRFfchwg4eZNEoCSxUTui4RpRckbH2dLtyQKIbZsJYmds3dPEgMAxL4AnGzuW+L2qZPRDLzmdyJI/EVv/XNNcVC+hr36Jd/AvE9rsDezmkaktxLnYumfwH/XMPplHW+jdz8Gs+MKJ8hIK3sG/jrOe9I28s5XWkrZQMwd02veFp//VRL5uiupSC49z8jbZFsb2/yHGPICaObBTxmqLxnxR/vFPEFn1cEM+JyVB8GqJse09lMxBeAb9HCVrCFb9RrTiE1vNxym0NISWlvScVngsjPBils1C+LugZg3FCm5xBK/ikzr0eqh5Y9F7XtBw3eFF73YWSloPJ+IuVotZswolvRfCk4tZ8QVW9TK07mcT+eYPTRskAJLYTvrGPoSa0a9p/t3PJbbtXZSMAWh5Y1CLTnC+N5tdC4iSqVCW2h67PdixOtSi4/Gk+P4Tqg+9x/mYu77Cd+S9CNWXEEUnfIX4B/+S8NK7sKO7sEPbE34flMyBWPWb0bqegpo/juCcSxD+Lk40opZB8LNzAPAM/Cl6yemJ84xWg+o9ICw7D3Ws+s1E1z6FmnskSkb/OMELQOt6Cna4DOHrgh0uBcWLd/hvMcvn4GmI3rZjVSiZgxzLbm8esc2vY1bMbeqj21lYtavxDLiO8MJfomQOThr12IiSMxKrcjHG9o/Rik90rBJtm9jaJ4lteQvUAIHxjya9zo9t+Dex9f9yHm98EbVoMt6BP98ta9pGouufd68f9J7TiG18wXnc+1KwLWIbnneOe13ovhbtxbZMwCS69mmMza85hWoAve8P299HtBLbjKL4E11GbMvE2PoWZvVS1OwRqAVHEfn2TwhPFtFVjxCY9HKC3XSb49k2Vs1yrLqNqPnjULx5mLWrsUOlaIXHEl3zFLFNLwOg9/l+XDSuRNKI4ivEO/gXhMPbXeeK6MqHUDIHIhS93TbtEolEcihw/fXX88wzzwDwxhtvcNxxx7W77ccff8y5554LwDXXXMP06dPjzj/22GOsW7eOIUOGcOaZZ7bZ31dffcW///1vZs2aRWlpKZZlUVBQwIABAzj22GOZNm0a+fn5cW1Gjx7NiSeeyEcffcSf//xn7r777nbP/0Bhj0WvmpoagA4rfpGIcyOl64l5gSSSzqCjOb1WbF6cUCZSiBPu+cryhLJ7uk/htj4XYDVboC4LSdELHFseK7gF78DriJV+mLB4JISCmtEPs3oFZtkswMlXEd34Et7+1+ydSbXMKZYkZxmAVbcOz4Afo6T1xCifg1k+FxQvauFxbYtexIsVSoOQlhTj4N4QYFbMxayYB4Bdv4HYljfx9r86aV3voJ/hHfQzp26DsGNVfp1Y0TJADaB1PRWj/HPUnCOwwztQ88ZiG/V4B/8CbDPpglpk9aPuAp5Vt57gzLPRupwSt4MZwGqIIupsomufciPP7PB2jNL/ovf4XlwdrfiklKKXUP1EVz2Cp/9VIJLvPraTRR7aprvY1XgTquaORngLUdJ7Y1Z9kxBZJrz5eIf9BswgVqgUs+IL1JxRaN3P7jQrq9YsT6z6jaiebGwriiMMN32X+4beBFoGatEJxDb82y1vjCoxymeDUFGzBnXKPFNi1KGVTMGOVrmvn0jrgV3vRHYeKNFTSloP/BOfxarfjOIrQOgZ7nvM0/9HKMmEUMl+Qcsbi3L0vzF3zkfJ6EN4/k/jzkdXP47/yL9iW0a7ckZ2FNsIub+HoXlXNZ1QdPc71DfyTqJr/wFCwzvk12AbGBVfogS6oeaNQQgVvWvr1oTtRcsfj5Y/3j0WvkL8Rz+P4s3rUH9CqHj6/gBP3x8kntMz0PKacpNqBUdBwVEA+Eb9GWPHpyB0tOLjnfpahpPvKHMgnr4/SPjtEULgH30v5q5FqEXHNW0UaLAa9I9/nKiaB+yZ6CX0dLS8Ma3W8fT7IbZ1CdgWtm3hP+qZuBxzxta38fS5DP8ox2bTrF1DeNHNrqgfOOY/oGcDNhj1buSYHakgOOt8vEOaLPKiKx9EKzreiXqvWYFWcDTC34XomiewqpfjHXYbatbgPXrOktTEtv2X6Ir7AOI2aYlAw8Yho47wgp+75Vq3s7BD27AqF6F3P4fwohuxglvxjZ6OsfWtuJyrwpODb8wDhD6/DGPLG0BDNLoZalXwArCqnfPR5X8huvwvSSpEiSz/K74j/phwSs0fjx3agbH9f87z2vEpERR8Q28EHDu10BdXIfzF+Eb83tksUDEPLW9MXI5cK7glbsNMo+AFxJUDxDb8ByVraJufLaffbYS+SCJsCR3fiNsReiaxza+BmoZWfDwiyT2GHa2Ks5LVe0zF0+9KbDNMdM1TqFmDiG74jxuNaZbNglUPx/UR3fACetfvYpR9hpo9HDXnCKz6zURWPohV9Q1o6QSOeSHuNyS64n6M0v86B/EO2Fi9NrqCF0Bs3T8Rqh+9+9nYtoVdvxHhK5IWyYcptmWCUJzczNs/wo7uRPEVo/e9AiXQFatmNaE5FwOgFkxMGukukUgkhyLTpk1zRa+XXnppt0SvF15ouja58ML4jSa1tbXcf//9APzqV79qdRNyJBLh17/+Nc8991zC2nh9fT0bNmzggw8+oFevXkyZMiWh/Y033shHH33EM888w89+9jO6deu4O8X+YI/vlrOzs6moqKCqqqpD7bdscS7YcnN3349fItmbqGrix6Nrfq9W24hIfE6vmqwibumbuBNuUhdvQtnBjlW3DjtW6yyu2zZKoKQdC74KxKoJzf8Z2DHQku9KjDXukmzA2PLmXhO9WkZvxdY9g6dXYpJ6O1JBbOMLeIfdirHlTYCk9jDJUHOOiDtOtbsdWkSSHIRElt8bd2xsfjWl6NUc54dbOLlyWmIbxDa/6lpKmWWfARCaeznCW4iaNwbPgJa2mA1Nk0RBGaXvJ9YLbiY451KEnol/3MMJ5ztKS3EttvmNONHLrF7uWn424hv5Z8KLbwEgNM957ZS07mglU1KKT8KTgx2rccQ/X5FrBQjOAg44ArKSPRy990VY4e34Jz5HdM2TmLu+Qs0ZiXfwDe57U9RvxNy1CK1b6jE7infoLUSW/jmh3Kpdg5pzBN7+V+PpdyUYQWyjFhSPuwPcN/RGjMJJxLa8hR0pcxeB1NzRhL+6Hv/R/0Lx5if0HTdOpAJz51covgKUnFFxF42OvZHm2mC2RHiy8Q68zqlrRYltehW95wUHpP2PUHTUjCbLMyVzoLPo1WwhUHJgoHhzUbp+N+HGROtyMkrmQIKzL8SOVqJ1OxNvw3edbdQT2/ouepeTEZ6sDo9t1q7G3LkAvSTxpgcgcPRzTo6vQA9HzMkdHXfek9azw2PvDkqg6z4ZpyVCS0uIXvL0vgh6t57TWHiyXZHMbTfwp84mDYBw6zlhO5PGnJW2bRL+6heJ55vtxFcz+hE46h9YoVKU9N5NbaM1BGdfENdOKzkdo+LzuLLgZ+e6j41t7+E74v/AMrAjFYS/uiEhJ6ykc7Bt2xW80NIce8LKxc65ZtaVeu/LQNHR8sejpPVwy0MLb3SvV8LzfwpCiYvK9o9/AqGn4zvyfiLf/gHP4F+h5R2JUANElk1H73M5erezQNGJbXwBc+dXWDXLEZ685BtzWqD3vsS10jNrVhNd+be46yety8kY2z8BO4bizXdy49pmMxG2nOBnTddWUeIjtozyuewOdrTKnY9tRYmueQozuB2vcgTgRNFbwa2Evrgioa2S3ge9x1TMmlXEmuVNi674a9L3f6Tx79ZAbMtb6D3PJ7zkTudvqGhghglMmoGx/SOiqx+nZU5cY/MrGJtfcdqDG3WuZPTHqlsHRh3BT6cQmDQDoadjm+EmwSsJsc2vONbzQsUo/R/eAT/GjlYSK/0f0WbX+UrOSHxH/AmhHHo5nGzbBttIKlQezsTlA26W/9KqW4ve+xKElo7e/RxsM4ix5U3M8s8JzruWwPjH9uOsJRKJZN8wYcIEevfuzfr163nrrbf4y1/+gt/fdnR6fX0977zzDgCDBw9m5MiRcef/8Y9/sGvXLrp168bZZ5+dsp9oNMoll1zC//7nbBY69thjOe+88xgwYABer5ft27fz5Zdf8sYbb6TsY/z48YwdO5b58+fzt7/97aCL9tpj0at79+6Ul5ezePHi3W5bX1/PV199hRCCQYP28m5syWFLRyO97BaWWwDDe49PUrMZLUSvJSI7abXLB6YWOQ5WnMXypugUT7+rUFpEsLRE6Gko2cMBBYRIuUPQLJsZX2DvvUg5EeiB3Sz/FppjPRfb9CrGzi+dyBShYu78EiA+z0hr/XrzsSMVaCVTkkefaOnJcxe1jDw7yFDSesYLPeru7QJNFq2l9/m+u2OwJXakDHPnAkLzf+JYOXU7C634hKbhMwe6f7v4gRTSjn/XsR9cfLNTpgWw6tZi7Pi0QzljkqIGwHR282vFJyYKvWbIsaBrnJYnBzu6K6Gb6KpHsM1I0kTwesnp6CWnO999Rh3Rdc/G7dBujtCzHCuSBhHZN+yWpPVsK4Z3yI3ugmdnohUdh9AzCC++Na7cyQ10imN7JhTQ0xOsIMGJwtAKjsKq3+xGpDTaw5lls1C6n5NybCtcTmj+de4Nu97rYjx9LsWOVhFZdrf7ndZY3ogdrcSsWY1Vuxo1ZyRK1uCG98nxB6TglYzWxHbJgYEQAk//a4mudhaHjNIP8BZOatgMUImx5U20wuNAqI4wboaIrX2KwLGvdcjuC3Ajy4Sehf/o55u+a4WKf/zfEXqmtCfqJPb34qkQKp7+1xBZ/lfH8jd7eFKrU6Fnorb4mycTVs1dC7FDpakHtGKEmy36gyMmSOG98xFCOBtmvvm9s+Bs1LuiVyP+CU8ljfK1jXonGiiu0MI/4UnHjrwZatYgJ/qvAa34eNdGt/E7yNP7Euh9CbZlYu5agFC8GOVzUl6XAERXPIDw5mHVrceOVCScN0o/wDf2EZS07s7mHqEQWf14q69JbMN/UPPGYVZ+jeJLtAxsjejyv6Bm9MOyInHRcXnMw9K3E1EsrAYxUQRK0LtPBaGgFRxN8PNLiSxLvkBk1qxybdMbEd4WNrBWhOjap92/n1B9aEXHE5w1Fa34O7QUvKDx2rHpWjI072qEno1thsBoynkb2/YedmRnXA7XRvvJ+ImG3Q1+AMb2j/H0u5LQl9fGT7VyMebOL53o2HZgm2EwQ3vNsr4j2LYNsWrnuynQHaE4uTZD85zrZCW9D97hv0PxF2OUf05s0wzAyVmp5o5Kem1lmxEww3u0IWVfYtVvJLbxJbSup7l582zbdlIN7PzSsRjvfg52uBxitU32qFbMcd2wYlg1KzC2f4inz/eJbnzRsVj1FRFd80SD88db6N3O6PS527Faouufw6rfhKf3JajZwzp9DIlEItkdLrjgAu666y5qamp49913+d73Wl8jBXjrrbeor6932zfHNE2eeMLZJD116lQUJfWG5HvuuYf//e9/CCG49957+eEPE6PRTznlFH73u98Ri6XOYTx16lTmz5/Pf/7zH37zm9+QmXnw3Avuseg1efJkFi5cyPr16/n888+ZOLH9SSr//ve/EwwGEULsVpifRLIvyErLA8VmV60TIXHesT9CbctKKD0Ts+9giIQRkTCbRGIE4z+PzyVd79xIif2JFdlFbONLCXZsyUTDhLb1m1CzhoBtYFsmahLrEKudydQ7C634RGLrnnaP1awhAJg1KxNvAncDtWCik2A6P7lw6ul3NWb5LMyd85sKFa+Tt6R6xd63adtL6L0vxape2nCjHWwQOduPSOtBYPJbiYuDqg/M5Dvj7UgZRBwzPLN2DVrxCcRKP8Tc8XHqXFm2RWTlQ2hdvttUVL8RcKIY6STRS+9xLrH1/0LJHAh6dpyQAg03xs1RvEmj01C8zs1kEtGrESEE6BmucKhkH4FVFW8X2d6cKs3z0+wN1NzR+Cc+R+jz+NfD2PEZWpcT2yW2iUBiqH109eOouWOchbEkmOVzmnaoArHNr6Kk9yKy5E9x9WIbnncEONVLcNb58efWP4dWfBKegT9NGREmkXQUvfvZYJtE1zyBWnQ8dv0m9J7nYe5aiFk2qyGHziAwQ26b4OwLSJv8ZtL+bCMYt8HECm3H3LkArfgEd4OCCHQnuvJvsFrHM/iX6F2+s1efo2T/oRUd51yXWEbSTQWt4Rn8qzh7Or3nBURX3N9UQc+K+35NRnjJnU5+tW5nIdTO31RxKGJHqzHKZzt5ZgsmpYyqUXKOACvi5sAC0Huej20ZaEXHpba1tS3U3NEJ10stBa9U6D3OTVouFBUtfzy2GcZcfi963yswy+dg1axIqGvVrYO6dU1tA92xg5vj6kS++R22ESRwzH8wq5a6NovJUAuOwSyfTfirG5pNNBtiVe16TmrhJCLL7sGqW5twzi59EwNnc5uSOQirZkWTlbUVRc0airlrgRNlVbsateAY9B7nYu5aiFWz0vk7KD7376h1ORlj69sJ43iH/QazeilG+VzXrrrR5lEEeiD0DKzqpQ1CmI2SM9Kpp2Vg7PgkIZ+bmjeW2NqnEp9sQ6SO1vVUZ4wGV4XmaN3OcO7ztHRH6Mif4OQQs03UvHHtek0BjLLZ7ndIYPLbe9WytyW2bWKWzcYKbkZJ6+G8R3YtIvL1bW4dJb0PvlF3u4IXgBXZ6eRIzR5B5Ns7AMexQCs8Jq5/q955v1rBTUSW3QNWFL3H+Xj6Xr73n9weYBtB9/lqXb6LbZsIoRJZ+mfXWcOqXoZVtQTPoOvRup6Cse1dt73e43zUnPh7PWPzqxibX3UOFA9YUaKrHnYcHfLGoBVO2rM5N9wnCU82oYW/dt/r4crFTh7LmhUoGf3w9Llsj8aRSCSSjjBt2jSmT5+Obdu89NJL7RK9XnzxRQAUReH88+PXHj755BPXMe+881KvBW3YsMG1QLzyyiuTCl7NaS3l1Lnnnsutt95KbW0tr7/+OpdddvB8n+7xlcUFF1zAAw88gGVZ3HDDDbz//vvtyu81c+ZM7rrLSZAdCAQSPColkv3NxSf+HK939xYwjfEnYIw/Adu2mVka4ZL/7kyoc2bPQyxxd6waY8vrieXtEL2M8jluri4AoXqIhcscOzFFA0XDqt/USg+dT8INV0NUWfMdkx3B3SGZ4nXRu56M3vVkAMJf/86JRrIimDs+wdwxE9/IO1FzR+7RHNpDY84Aq24tWuGx2PnfbbtRK2j54yC//TfALRFCcWx1WqD3ujjhZl3rcrKb08ktaxBS7eCW1IJXA1bdOpT0Pgl2gODkaegMOy295HSM0g+walZi1ax07GcUD95BNzjWVy2FPNWHWjQZ1j/fFCHW/XsYm19xRbm2UAuPJbbp5QTBC0V3bj4PEBRfQUJZdOUDmBVzEZ5sPAN/1uqCiBAi6d8uNP/H+Ebdk1Q4tmMtcuaZoTjBS+9xPqg+YuufTRDkmmNs/xDPgB8BUvSSdD56j++5Nqj1n57l5tRqpPmisdb9HMxdi7DNcIKobVYtIbzwVwD4JzyJVbfOjVaOrnoIT/9rHdsyXwGhL67GjpSh5o7am09NcgAgVB90wI1M73KSk9d061toRcej5o5CKzqe2IbnsWrXohYdh5Lel/D8n6TsQ/F3wSh9H6tuLb6hN+/Bs9g72JaJHatG6FkHhGVbbMtbROPyN91F4Pj33Ahjo2Ie0RX3I3xFaF2/i2/U3YQX3ehYGJZMQe/zg7ajkbV0xx65Gb7RSXJvdRCh+vD0u4LI0rvcMv9RzzgL11YUJXsowU/iLUTt4GbUvPGYO50csZ4BP0Fo6Y7d68yz2hzTLJ/tPI8j78MOlxNZeie+kX90csQquhPFVbcOs2YlWv5RCE82Zu0arKolaCWnEV78G4SvAJKIXqLou4hoGVb1EtScUc73sVEHWjpayelYNStQC4/DO/gGgjPPxiyf7c4HcP+e3iG/Ris+ETVzAJ4BP3HL9V4XY1Ytwdj2Ps1zmzbH0//quJxjkWX3JORL0/v+kNjafziv98Tn4vKYAQhPHp7Bv8DY/Bpa8YnYZgizwnFG8I2ajpLRDzuyy4mU83dxcoWO/guRZdPx9LuC0OeX4el3FXZ4B0bFXIyKeXiH3uhaTNuxmrgoYTtaFTfH2Lpn8PS7EqN8Lsb2j/D0/UGn5hu1jZAjFuuZqHnjiK7+e6JQqmfHHVp16wjOmuoeK+m98Y15ADtWS2z983gG/pToygeJLP2zExnV/Sxobi0KCG+he20f2/gCas4RB/TvanNL2vCiG0Go6N3PcWyPe1+KUTYLO1LuRMF5cjDK4y1tlSTX2oFJL7kbxtSCiahZQ4iuegSj9L8Ypf8lmtYL/6i7iCy/z/ktGH0vir8pGtO2bcyKz1HSeifci0XXPk1s44spn09s00sAWFXfYIfLoP+vdv9FkUgkkj2gV69eTJgwgblz5/LRRx9RXl5OQUHiukcjpaWlzJzpOF0de+yxdO0a/7332mtO6pe+ffsydOjQlP0888wzxGIxFEXhhhtuSFmvPRQUFHDUUUcxe/ZsXnnllcNL9BowYACXXnopzzzzDKtXr+akk07iT3/6E9/9bvKF0g0bNvDkk0/y97//nVgshhCCn/zkJzKnl+SQ4vT3Kvh8RzShfOn5xQeN9VV7SRbRJbz5bUaQ2JYZJ3iBY/NhbXwpvmISGyXv0Fux6tYj0np1+uup5h+F198FhOqIb41WFCmiitqL8BaglZyGEkgecdKIbdQnsd+zMMpn7XXRy47Vxd3cRauXoai5QJe9Om5H0Lt8xxHUFI+THyS6CzXnCDfHg0uDfaDdYpE4KVYUoaj4Rv8lTuCIbXwJq2590qTqu4vw5ODpeyWRpc0spKyoE7kGqLmj8I2a7lq+oHhRvHn4xz1CaO7lAG6eBq1727uEgLg8HfHlvdB7J7eJPKBQ/RilH6AWHI2WIlKyEU+fy5wdtXEozm5cPQMhVGeXda8LEEJF730xsQ3PgxpAzRqMuesrd0zMEGbVN87fouG4NaRdoGRf4B10PZFl01OeN8tm4x/3CHa4jOCCn+Ef8yBKWnfM2nWu4AUQ+uLKhLbG9o8wq5dj1a3BjpShpPduMyee5PBGzeyPmtmUF0yoXjx9m3aSmrXr4up7j/hTXCRFYx4hq2WUcwtsy9znopNZu9YV7JT03vhG/rlVK0ajYh5Kep+kGzj2lEardvc3SvGgFkzE3PEpsbVP4+n3Q6zgNiLf3O6czuhHdMUDeAb8hMDx74Eda7c9sRAC36h7nCgi22qIcu7cDXta0WTUwmMbxmvY2NQsD7CaPx6zYl5cm0bBS+/zA9cWLbb1XVoiAj1Q0nrgHXYrVvUyjO0fgerHDu9woksaIshi6/+Fb8Qf3HZKeh+U9Ka8l2pGP9SMfkTXPpNo97kPopkAAOfpSURBVNgMe8d/XSnK2P4/Ase90WDZlw04EZGN9yreEXekzP8bWXYPatEJCCHQu53hPkerfjOxza/QXPDyDvsNWuExWJGdCNWXcP3hGfBjrLoNTmSa0PGPfRAlvReeno7wYNsmxtZ34p9HdCdKoCtq0WS0oskIRcMKbUd4c933jtDS4iPntQBKzkhCn1+Gmj8erfs52MGtGDu/wqr6htCcS9y8ZY2iR+CYF7HNkHtN645vm9jRaiLfOn+TUPlsAse+0q5rKyeHreW+5uauxRhlM1HS+6KVnAoIwgt/gVW3HgAlY0ByJ5FYlRuJBMS7Sqh+EDrBT88kMGkGeu+LEGqA6MoHASeHVXT5/bS0m7QjZXHH4cW3INJ6ofi7omT0Re91YafnynXHtk2wYu3+/FqRnXgG/wJQmgRJ20R4svGN/D+s4DZ8Q28ksvIRtPwJKL4CfEf8wbX89I9/Iqltr9Az8Y35G+EFP8OqXobQ0tC6fw+rdg1a4TFEVz1M6KtfYoe2AhCa+30Cx7/rvi5W9VKs2jVEVz+Of/wTWPUbMEqdKMdkUZGpMMtno/Tbs4VfiUQi6QjTpk1j7ty5GIbBK6+8wrXXXpuy7owZM7Asy23XklmznDXUMWMSXbKa8/rrrwNwxBFHuMKZbdvs2LGDcDhMQUEBaWntX78YO3Yss2fPZu7cudTX1+9W2/1Jp8SQT58+neXLlzNv3jzWr1/PRRddREZGRlx43KRJkygrK6O8vBxoung/4YQTuPnmA29nn+TQoaM5vTStYx+PuxfXJBW8AErS9v8u0U7HttCKT0LJGuLYIQmdwNH/arsdiXm5rOplidVa7DYFXMHAP+4xRHqv3ZxwPMbO+VjVy1FzR6NmD0MJdE0a0aP3mubaWLSKGkDvfg5G6QfYkXK32I6UoxVOajNayI415fXSe0zFqJjrLLToe9cH3opUEJoX/+Or5IxuuAHZu6KXHa3ErF5GbNMrWNXLULKGonc7CzV3ZMrcMcKTHb/4lNYd27bxT3gCo+wzrLp12NEax77ONptuYFvBql1D/cenJD1n7pxPZPlf8fS7yrFw2QOMBnuQ5qg5IwDnealJFtUUfzG+MQ/E5ZKwKhcTWXYP3iG/bnU8oXrd3ajN0bp8B8Wb14FnsPdQckZhVS6KK9OKjgWj3on6bEP00opPRC08jsjSu7BqV6N3P5vo6sexoxGI7sLG2blr7lrYYHVyKWrhJMyyWah5Y0HxoPf4HlZwK9EV9yW1XUqG3iO1tYBE0pmoRcdBM9FLyRyE78j7CH7iWFHpPc/DrFrStHA47yoCx72JsfnVuPxgybBqV0NjDkbVh3f47XvviUgOC9SMPgQmvYxt1KM0iBraCe8TWfaXuDxCdqwG27YTNjJZ4fKGTSgKauEk9K7fxaz6FiVraFxkS2djlM2Ki/q16tYT2/Jmq/ZY0VWPYoe34z/qn3FRCnuCbUbiIpn84x4lXLsOJa07SlpPTJxIBqtuLUp6X7deo1W2UfaZI56I3YvqFpofvduZnfIcUo7RykK/3vsSrJpV2NFK1LxxeIfd1hCZbse1s0PbE9r6ht+GktYTADV7GGr2MGKb3yDaaK/WOEY7f7e14hMToqJS4el3tWNz3MzquPl7Wssfhxj7EGbFl8TWP5vQPvzVDXj6X+1aqwMoad3xH3k/RsUXDTmTjnTPp7qGE1oa/nEPJz3nzElF73tFgmOC4u+C4u/S7Li4ZdP4+g05YRvzwlqh7Y7YlNYDq3qpY6+57QOE3rQwFpx9QULuQBHohh2tcvNjNRJd8xTeQT9rdQ6RlQ9hbH0b7/DfohUc7WyqrFzk2jJGVz2Eb8yDCG8h3h5TMcrnYpbPRiuZ4uRi7fIdjM2vNZ9N08PmGx7NEFbtKpTsIxB6OoJ0bCPonlbzj0Lvfg6R5fc5+a1awa7fgO3Jxdz5JebOBfiOvLfdwpdtW01iUP1GzJrVTm7cFmKTsf0TIqseAqMeJXMgvtH3tCl8K948lC4nEytt+m7Wun8P4clz8u42ez3U0U6eOjVzIIHJ77S5KUHNHEBg8lvY0UonoqvhWj/a4EJhh7a6+a/BEaX13pdibP+Q2PrnUQIl2OEyQvN/gt2YP283c/OJtF57NS+4RHIok5BuQctI+blPrJue0q3FjlYTF8WspaXMedu4waGpbiDl95odq43/vLdRd0/Xd9ri7LPP5qabbiIcDvPiiy+2Knq98IJzzZGens4ZZ8TnPty6dSubNjlOWKNHj07ZR0VFBRs2bABgyJAhRKNR/vrXv/L000+zY4fjiqMoCmPGjOG6667jzDPbvuZrHC8ajTJ//nwmT57cZpsDgU4RvTweD6+++iq/+MUvXO/Jmpoax2qo4UJv6dKlCeLDhRdeyP3333/IRb5IDn4GDx6Mqu6+QCV2bKHfvx/n12kl3N/tVGL70Jt8f6EESvAMvsHdcUV7ox2SiZFqoF3iRCOhr653d7F3hFjph+5OttiGf+Mddhtq/lFJf5S1golYvS8ltv65lP15Bv4cvcRZeETxNOUG0zLAqE15oW3VrSe06GbAdkU+tfA4YptmIHzFCE/eXt/hHNv0imPH0nxelQtRik6B+hSNOgmzdg2Rb5uiqKzqpUSql+Ib8zdUPRPbNgkvuB7bijlRXFYM38i7EgREIQTCX4xVtcSNlrMqF4JtYNW3IzdcG/kdjNIP8PRLjI5oD3asFrN6OVhhhJ6J8OQgPNnurtPYhhfx9GvdZ1nNHIhn0PVuzhSrbq2z0JXRH63bmVh1GyBWjfAVILwFcfml9JLTiW15EyEURFovvP2vaXXH+v7CN/JOjC1vIPxd3B3rje8Nc9cC9O7ntJnzQSgaWsHRRCrmYez4NGkdq3oJtlFHePFKvENvJmrbrhhgVsyNq6v3OB8le6g7n5Yo2SPQeyXuwpJI9gZCKAQmv4NZ9im2GUYrPhEhhGNXtf45Yptfww7FL7gZ297Dqt8YJzKkQut+LsRq0Lqe2uaCp0TSHoSekbCYoPe+JP79aEXBqMeoXoZR+l+EloGn/1WE5l3dWAGzbCZm2cymNkNucmyBOxnbtomuaZHrSPEmPAc7VtMUTR7chB12BJjQ3O8TOPY1hObf47m0tO4LffkjAMxIWVPUF04EWPPjRvSeB+dvk5rRH/9RTzs5CD05zdYK4tcMRBJxMdkmMa3kVMxdC1wx0DPoF6jZw9o1FyWtO76Rfya8+JamssyB2NnjqawJkm2vQrFjeIf/pl0bidSMfihpPZKKXlbNCsJf/QLvEX9CzRzo5tlT0nvh2cNNfi3Ru56CWTYTq3YNaOn4x6feENFerPpNcTnkAKIr/kpg0stxednCi2+NywloB7dAem9im16Oi6y3Qtswdi5w7ocUHa3bmdhBJxpI63YWdqTCjfQxK75EKzgaY9t7CXZ3ZuVizKpv3WhB4SvE0+f7GDtmYmx+DSVnJJ6e56NkDiSy4m/u94yn/7UIX5Gz2dKKoaT3xTf8N3F9C18heu9L0Ls4FvW+I/9CaE4SFwXFi95jKrENz6PmT8Cs+MI91RiF7R12W8r3kG3bxNb/CzV3FGr2MMxdi9z3ZHT5X/AO+TVmzUrsWK2TP3jrW2A4N3BWzUqCn56J/+h/IYSKWbMKJaMv5o6ZGNs/RAS6owS6o2YPj3MVEZ4cvP2vwjbqEeuyHOcDBN4hN8aJdO29RxWKjvAV4hv+2zgbRfc5NgheCAWrbi1CCKLL7wXADG8HLcMVvMD5bWlpad4c74g/xF27C9XX7ohXiUQST3B2/PVEa5vPg59/P86K3TfmAdTMgcnrzrs6Lv+rb9R01JwjktYNzb/OsSltwDviDyldYEILf4ndLE2Kd9itaA0R5i0JL74V/9gHk57rLLKysjj11FN57bXXWLRoEatXr6Z///4J9ZYsWcLSpUsBmDJlSkI01ZdfNjlCjRgxIuV4K1Y0bdwNBAKcfvrpzJ8/P66OZVl8+eWXXHbZZVxxxRXce++9rT6HkSNHuo8XL158eIle4LyQjz32GJdddhkPP/wwM2fOpL4+caXU6/Vy7LHH8vOf/5yjjz66s4aXSFLSkUivtkJFkyGqdpJ24yU07gEdGNzGlYOaEt9eNejgCP/cXYQWAJpy46gZfTFrVoNQHUsKRQUUhFCbrAIhaW4rT78fYu5cALaJuWuRm8MoJWYYo/R/bYoFybCNYILffeOuXk//HyF8+QhfMWpG085ZvddFqUUvoTcJXjjJwmPrngbF6wheQGjeNSiZg/GPuS+uqW1b8cnehYpv2C3ALewr7HB58hPpA6C+Nvm59vQbqyG2cQZK9lDnRkP1oqT1ct83AEINJG3bJG4ozk15811AVit2ky1EEScvw9cJ1YSv0L1wEv4S9JLT0bp+l9CCn7k31QmoHVvEiq77Z4IFR/M8cbFNL6H3uTTlzqamNlWJfa9+DHPXIqz6je6iWyOefle5uYB8w35DbNv7eHpf0imLcXsDIQR697MBsPv/iOjqR5tOKnq7k5yrBUehbO2fPHq0Abt+AzbOAiU05Inb+nbcZzFw3JsI1YNt226C+ka8w29HzR6213eGSSQtEYqKVnxiXJniK8A7+BeYNSvjIkIBoqsfRe85zYnkakZg8ltE1zyBseNTPH0ud2zM9pLNkkTSHOHNRe99qWOd5slFeHOJbXqJWIPFtZLeh+BnTRa+WsmUhN/Q2OZX91j0so2gc51mG0S+/SPmrgVOxFTLz4EVQTRbjDZ2LiDydbPFb0XHM/Cnjri8YybBz85xT+m9L8HT+5J2zcesXkb4K8cuUgR6ONZnnhyMsjnudYze5wdNm6pcBC3zPWklZ6DlHdmucQ9EhOpr05ZNK/4OsS1vujlOfSPvTLqhRyiePbKoVnNHuTZ9jYTDYYKbN5PX/RJ8vt2zfxSKB+8R/xf/HmpG5OvbWl3M6wyEnoHvyAewY1XOZqw2rj/bg5Y/jmRGpcFZ5yE88WKOVnw8WsFEzJ3zEb4ClMzBhOquwQ42LVJqeWOJfPN7sA2gKYIRnGtfNbdpl7tR+l+UzIEJOS89A65DyRoUF9VmRyoRegaBSS8SWXYPVuVi53cwo3/S+y914rNOTrJAN4RoEniEFiAwMV68VLx5BI59DbPqG4Qnx/ku+3SKE/W24Xk8/a4kuubJuDaN16qhORfjP/p5FG+eY00YqwU9C6wIwTmXgFHXYNfoWBGq+Ue5G7WaW3ubOz7BO+xWzIx+6F1PI7blTYxt7xL55vcN91OgZPRvuiaoW48J2N3ORM0diZrRF9/ov7jCsNDS8E94Cqt6KSLQbY9dIoQWiHOvEJ5c7OiuptcwewRKxkDqP5sa39CIvx9tfC5uu8zB+EbcjlmzAiWtl7Nxp+FzpnU7G0/fHxCJdcwBSCKRSPaUadOmufm4XnzxRX7zm8RrgMYgInCChFqydWvTGlVrecEqK5vWmZ577jnC4TBHHnkkt99+O2PHjiUSifDhhx/y29/+ltLSUp566in69+/fagRa8/Eao8gOBjo9DGXixIlMnDgR0zRZsmQJ27dvp6amhkAgQGFhIcOHD9/tC0OJ5GDA8/ozcceXb/+MKwdeDULgUeDuCXvXnm5/07g7y91tqngTbjy0LifjGfgzsGJEVz3klqtFJzg3tmYE37BbsW0Tq2opStZQgp/GJ7NuiVE+p0Oil1mZKII00rjQrnU9FXVQ0+KhEAKt+/fcnErxxIt4TtRRScKOeztJXqDmF/oNlbBtM+7Gam/j6fN9QhWfx4uRig5aAOiY6GXWrCa84KfOQdM9bNyNFBCXQ6E5tuVExgkhnLlYUZTs4VjVS52or1SI+J82q3Jx0mpK1lC0/j8CxYOWdyTR9f92orFawzKwEe0WXxqfR3s85636zagZyV8Lt07NqqTljbtXWxLd8B9X9FLSuuPtf1Wb8zhQ0EpOxwrvcBY5bBP/mL+1u61QffhG34sd3EJoXvuec2zTywSO+Q9W7RpEoCQul5EQwokIW/cs2DE8vS5G6eRd1xJJZ6BmDnRyUjaLLNZ7fA+9z/fRe56HFdyK4ityN6F4B/wY74Af76/pSg5ThOLB0yynpBXZ6QpeDTWcnK4N0e/JfkOt2tWuJXHjBoVU2JZJbMO/sYJb8PSahpLem/A3v8es+ILA5Lexglsxdy1w+q1b68zAW+jm41ELj3MWYVNYIGPFEiyEG4mt/xda4XFtuhLYtuUKXuBEj8U2bIqr4+l/DXr3c9C6nIix7b/E1j9PYPKbju3XF861sN7rYtSCCagZiTuIDzWE6sE/7hGs2jUogR4H7IaeZGh5Y1CPfw87uovo8nvx9LsaK7iFyPK/ghlMmY+1MxGKGifmdgaNuZsaUQsngRl2ruUUD0p6H3yj7nLucbQAWtFxbl1Pr2kN4o3t5G32FbqCVzLMXQvjLPGiK/9G2gnvE13zRFOdii9QCyYACo33ap6BTq4+IRR8Q29q8zk57gw57X4NhOaPEyzTTngf2zKa7h30bHfjpX/CP7DqN7gW+qE5F+M/6mnCi2/DP+YBhBBE1j0LRh0i0J3QnEviouZSEVlyJ8JXhBLohtlwH9QoEnmP+CNKoHtCXjXF7zhoKOm9E5+ToqWMvugIauZAAse9iR3ahgh0xY5Wu/mUrcrFKe/dEuaV1ovA+Mec/HaeXOdePX+Ce17LG4PWXLCO7VmObolEIukoJ554IoWFhZSVlfHSSy9x2223xbneWZbFjBmOzW9JSQmTJk1K6GPnzp3u4+zs7JRjBYNNwQPhcJghQ4bw1ltvEQg4m839fj9Tp05l1KhRHHvssdTX1zN9+nQuu+wyt05LfD4ffr+fUCjkWiQeDOw17zVVVTniiCM44ojO+3GUSPYVQghmL3kXwzRQhIIQghF9JpCV1sqNQThRzEAIfjosnTvGZB7yNp4JF8h2oihhlH6AWngcdnCzk1i6AXPHx429oHc7AyFUN8dRc/uLZKh5Y+L8zduLa6HQKol/M0+/K9DyxmLuWkhsU7MFmiSRa2rWIIxQfMRQsp2Uir8kydj7dre9ktadtOMTE4KHwx2/OXAFr5a0+FsJzY+aNzZuBycQnwy+QfTSiiZD8XeIfHMHSs4IRyxVvFhV3zi2G7aFHd6OCPRAK5wEigc7Vo3RIpcDODshzR2fgJ6NevTzaF2/S+SbP7hRXv5xjwI2oS+bFoSDn50Dik7a5Lfa/TrYrVgmxk+ojchGcBLXV3ze7rFbCoAHE0LR8Pa/Gvpf3XblZO2FQKR1bzVxfBxWFKGlpbypV/zF+Ibe2KG5SCT7ksDktzErPsfctQi9+9kogW7OCS0NNXPA/p2cRJIEoWe6+RWhSXhqL8GZTbkIfGMfRM3oj1mzEqt2HXrJqZgVc4lteB6AUNlM1Lxxrg1ydNUj6L0vdjbVVH3b1M+oOx0rbi2A0NIIzjw7bkxPv6sBG6NsVpv5H82aFdiRcoyKL1DSeqN1/S7YNpFvfotZswpPrwtRiyY7EccN80y2eUzvfk7DqXw8vS92LM4W/sodP3DMCwekdfHeRAg1pW3SgY4QAuHNQ+95AaEvm3ZXC19RXG6tgwk1cwC+UdOJrn0GJbO/4y6gZybN2dcSrfgElKyh2OEylMwB2JGdrdaH+Ps5teAYwBGSGkVgreQ0FG8+/glPYgU3oWT03y/5bJtvllOzhwPOhpTQvGvwH/UP1KLjnXsSHKstO1RKaN7V+Cc+hx2pwD/hHwhPDuGvb0vqYiDSemLXb3SEQsWLUH1YtauJbXgBvecFcc4Jka9/67Tx5KBkDnStFpV9LJQL1ePaowlfAb6xDxPb8B9nc2MzNwxw/qbCm49QPVih7Zi7FmHumo93mPNcDrQcxRKJRNISTdOYOnUqjzzyCJs2bWLu3LlMnDjRPT9z5kxKS50N8+eddx6Kkrge2DyCqzXRq2Wg0S233JJUzOrbty8//OEPefDBB6msrOTTTz/ltNNOS9lvdnY2oVAoTlQ70Dl4V8MkknbSEXtDgJnfvEU42vRh7lHYv1XRS5+bmCvDp3JYCF4OLb6Uk4hA4CQUxkyVtyuxjVZ8Iuauhc2EsXiMLW+gZg1FK0ru0ZuS9iSyTSKkCaGg5o5EyeyPkjXYqSMUkgpkA3+OFdwKVgzhzXeicZJ4iSuBrnGLPXrvSw/694xtpd6Z2fK1suo2oGSPAEXHLHcEHa3raXELN4qvCKtuHQBqzhFEozvdm0On0BeXYNkObkbvNgXhycGq3+hYeBh1bg4tZwd5LcKbj2fgde5uV//Yv2HH6tw8CklRdjNa2Uw0e9H7XI5VuwarZgVqzkhnUc2TjW2GsaqXoWSPSJ5brmgydnBL+5KqC6XVHGWHC1r+OJSJz2FWfIEV2oZWcAyxTS+7N/mBSS8T2/QKShtRdhLJwYIQAq3gaLQCaSMuOTgQio5I8tvq6XeVG7XhHfEH1MwBhOb/tNWNS9EVf0PvNc3NBxld94y7yNxIo+AFYGx7Fyu4OU7wAscRQC9x3AaMhuuzuPO1a9BLTsNqmJ+SPQKrZiVq/njMXYvwj38cq/JrIsumgxkmvPg2Gi0IjdL/xgll0TVPoJTNiot6wYrgG/0X7Fh1w+L04IQ5eIfdSmz9cwhfAXq3sw47wetQQc05Av+Ef2CUzULJ6IOWN3Z/T2mPUHOOSLByb+99jeIvgsZcbVqgzXy7zcVhTz8nsl8JdE2wo1QCXRNyAe8vhJ6Jb+xDKOl9sSI73QgnAPRM1yXEjlYSXfkgQvEQXfskVvVyVwwKHP8OkWV/wdzxCUrmILSS04gu/6tr224D3iG/xgpuw45W4p/4HFb9JiJf3+YOZUcr0UqmYFZ8gVZ8EkrWkH32GiRDzeiLOvw3mJVfE14UH4HX/G8nfIUIX2FDbrGD+35ZIjlYCBzTYu1BS23vH5j4zxZ1U6+rBMb/nTh7Zi11Shj/2Ifi1xi15BFJAP7R98av97VS1zfyzpTnOptp06bxyCOPAI6VYXPR64UXXoirlwyvtylneygUIiMj+d8hPb3pNRdCtJp/68QTT+TBBx23goULF7YqeoVCTqCHru+5JfK+QopeEkkShBBxgldj2e7SN1M7fC7GhAIoIITzOIX9nJo1FNuKxScjb4YVLo+P8LHNlIJX8zq7TTvaGFvfxqrfiJY/HrN2rWPFIVTUgqPR8sehFRzVanuhevAd+VeEUIhtfQ9z5zxEM8u05niH3oJVMgVUn7tjNbbpFSffhG2AbaJ1Pe2AuWFrE6MuabHw5hP+6gY3oaltmYS+vBbPoBvQupyCmjUEJb0PSs6ouHZ6n++7OdeMHZ8m9qv6GxIsN9TvcS5WuBzVk4OS1hP/6HsS2ti2BYiEz2hLwUstOBqzfI57rBVOcuwVhUps7dPESv+Hkt4L75BfxVniNRsJESgBM+Iu1Ok9L0j63eBaJ2npCNWHZ9D1aHlNOQaFouHpeznCmx9nEerONffIpmT2thWX7+BwRvEVoHQ7wz1Ws4c6ef1WPUJ40c0oOSNRpUAgkUgk+w3PwJ+i5ByBHd6Bmj0cJXsYIJz8dVoGQnEsnwNH/yupzaBv7MOEF9+K8BUR+faPjlCUPQyzbBZW/aaE+qh+aLCcbil4qQUTEb6ipgKhOrlam1kwWnVriay4HzVvPN7hv3U3qliRnYTnX0fo88vANvCPfxyj4kvUgqOwI7uwalYkjQyzalagDrsNVj/ulinpvZ38uClQvLl4B/085XnJwYMS6Iqn1wX7exoHFMKTjW/YbYQX/RoQeI+4A7NsFkbpB4Bj96l1OxM7tMONAjoYEJofNaMfAL6hN1PfcF/jHXqrs9Gzehl2rAZiVRil/03IeRU47nWEUPEOuREjawh2tAotfyJ2j03ENjnWWFr3c1GLTkBrdq+h+AqwGzYSKNkj0IqPx9y1yL0nO1CIs7DX0pyc0M0QQjmo8xVKJAcju7OpZvfqtj8FjNAzd6Nu+3Nu78v83CNGjGDIkCEsW7aM119/nbvvvhuv10t9fT1vv+1YeY8cOZJBgwYlbZ+f37TWVFlZmVL0KilpcpLKyspKWa9l3eb2iS2xLIuamhq3z4MFKXpJJO1EJInkcQknhnd+k9adYbkHjwK+p+hdTkLvcpJ7bNsmwU+mELdzQ89ELTwWY/v/UvZjbH0LT99mObpay93UNNpuz1d4slEyBmDVJs+R5A5f9S2xcBl2uMm3Vvi7Qv649o3TPFpMDaD3ODdlvZa2atGNL0Gsuql57hjYy6KXbduE51+HbYXBjGGbEbT8nwCt56JIQKjoPb6HHat1b06hyYbEKP3QEb0aPOmjK5p2hPrHPZIgCGn541EnvQxWlOCs8xLHa2EbGdv0CsKT26qVV3stMT39riQS2YlVu9ax7VS9IDSsqiXENr0MOP7zoTmXETj+rYRcbEqghMCEp5J1jW2Giaz4m5OXoPkFl1GHnUI4BMeuBStKdOOLqJkD0LqcjFm9DLOZIKhkDMDT/0fteo6HI0IL4B3yq/09DYlEIpHgbBRqfh3pkmTxJDBpBsFZU+PKwvOdPD1WQ25OO1qJWTbbeRxMIno12y3sG/sgSnofrKolKFlDEqyolcyBbs4dp0DHP+7RpNcRijcP/1FPY9VvQgmUILQ0rHXPYZZ/jmi0GgVnl7QVAauZ+4FRj5I9AjVvLHr3c12hTyI5XFFzhsdFbWl5Y/EMuiHuPkEcLBsCU5B2wvvOxj3FS2zbuwnfV/7xjxPb+g5YMbQu33Gs3XE25OrNNnR5+l2J3vcKwEqZF1rv8T031++Bipp7ZJMFrRFCH3xt240kEonkIOHCCy/kt7/9LdXV1bz//vucddZZvP3229TX1wOpo7wgXvSqqqqiR4/k+T/79u2LruvEYjEsK7kDVyOm2RQMoGmpJaKamhq3r27duqWsd6Cxx6LXGWec0XaldiCE4M033+yUviSS5nTE3rBllBe0HumlVCQm8vtf7gi6BA79m9XomicxyuY4EV4ItK7fxdPz/IYExelg1Lp1fcN+i5ozHHPXAoS/C9ima8PQRIvXuZUExm6VFFaKraEVn4jwFWNWzAWhglAQ/i4o3nzCi2+N7z8c//e16jdglM9xosVsC+EvQc1s3QddKzgKrfh490alPQihxcl5dkci2nYTIQRWcHPcIoywUtlRttKPnuHajHj6XZUgVDW+prHNryW2TeuVvE/VC6oXJWdkQoJjz8Cfuh71LrvxWreG4u+Cf8z92NEqgrOnQayGyLd/TJJbyyK2/nk8fS5zS2zbJrZpBsa2dxFaGp6+V6LmjnTPG9s/diMZk+X+SrXzUggFvce5roga2/w6RrPXUgRK8I/9W8eesEQikUgkBzBCTyfthPexIrsIzbko7pze43tE1/y94ci5itJ7TkP4uxBb90+0bmdh1SzDrJgHgJo3FrUhl03KnI7ePALHvODko9Wz0Iomt7pxRqi+uE03SqArJmAHtyDSeuEf+zCx9f+MixxDz3J+u0ffvZuvhkRyeHEouqg03h96+19DaMH1rmWjf8JTzj1Vr9SLoHH9CAEc3OsPQgi8I/6AVbsKoWcetPntJBKJJBnnnXcev//97zFNkxdffJGzzjqLF198EXBsA6dOnZqy7ZAhTTa0a9euZcSIEUnr6brO2LFj+fzzz6mpqWHnzp3k5SVP1bN+/Xr3cZcuqb9v16xZ4z5OFYl2ILLHotfs2bP3+MKjPYlNJZJ9ScxMjC7KzShKUrORRGHt+aKjuTz90A+mtKNV2OHSpoJYTdPjlrvMGkQb74AfE1rwc0AkiF6xjS86octCRXhzG/IwKCTL99VIWzaDqbBqV7s2EABKzkg8vS5ss5254xMnn1SzPFItveNb0qE8Cy1fPyvq7AS0Yo4YqPp3S0RrN4onXvSy2xNtlxqhZ8QlaAYnn0Z0w4sYpf+Nr6wGUi4kxbb9F3PnlwmCl95zGlreWGLpfdy8Xw1PhPDS6Xh6XYSStpuRai0wdnxKtMFyyNj+Uep6296LE72smuXE1jpRXjYQXvInJ9F8w+7t6MpEYUr4S7BDW53H7Qy3j65+LO7YDm5tVzuJRCKRSA5WFG8ugUkvY1YvRfGXIAJdEUJFBEqIfHO7Uyd7OHr3cxCeLPSu3wWczVJW5WJQ/ahZibmykiE82R2OkPD0/SGofmLr/omS3htsE73P5QhPHtHVj6JkDcPT/+qECDOJRHJ4oaT3Jm3yG9i21W5HikMRIcQBZbkokUgknUVxcTGTJ0/mo48+4n//+x/Lli1j5kwn9cuJJ54YF83VklGjRuHz+QiHwyxcuJBzzjknZd0zzzyTzz93Nmm/8847XHbZZUnrvfXWW+7jo45Kva66cOFC9/GYMWNS1jvQ6JQV+Y5E0gghOtROItkXJIuoUdVWdk2FQwlF36T35IQSb5LKhxaJUVZNF+ievpc7Ak1DLizRIDzYto1VszJln41Jy5WMAWiFx5J2wrvOOFaU0NwfYkd3oXU7E6P0Q4TqazXfQcp5G/WYOxckzD3OeqYB4e+Cp/+1YEWJLLunSRBqlkNqb6Dmj8WOVoOiIYRGZOmf48Qoz6Cfo3c9dY/GsG0Lq3oZkaV3Y0fKnJxjLWz1dlf0MmvXYUd3IRQnMkt48/D0vhSr4GhQdITiIfztH4mtezp+HG++sxiUAqtuXVxuLZeGRSLhK0CYYTBD2GYEofowd3xCaMcn6L0vRe91YYdvIM3qFW7y6NZoWafRZsnFqHVeZ38XbDOS+FTS++I78l6MHZ84eUzaiZo3HnPnvHbXl0gkEonkUEDoGWj5E+LKtPzxqMe/B1Yk6eYgIZR9nvPS0+vChI1Vevez0LuftU/nIZFIDnwOZ8FLIpFIDnWmTZvGRx99RCwW44orrnAtBi+8sPUN+B6PhyOPPJI5c+bw1VdftVr3kksu4d5776W8vJw///nPfOc730mI5Jo9e7YbZTZkyBAmTJiQrCsAd7xu3brRv3/rLlcHEnssejVXBVujMelZY8K25cuX4/P5+OMf/3hQhcZJDj46Iq6aVqLopaTwxgYQkXjxo6whyWKvjIM/0ss2glh1653IogYxMH6hoMXr2yxqU++amGjcaWKBnolv5J2Y5XOJbXge//gnMKuWEF35QFM9pen1E0LBRriJfI0tjh2qbSZaUbYHs/IbzF3xopdVuZDY+n8l1NV7XYSWPx6jfA7e4bdj129whTkArduZHZpDW3gH/jR+fuEd8cnW25XvrHWCn5wWd9yYc0stOgGtaDIxE6KVu5cYOrL0LuzgJpT0vlh1a1ELjsY3/Lcoga4YZbNR8sahpPfGql6KVvwdtK7fJbZpBmbFF3hGTU/ap21G3Nwcjf0C+I9+3hU9fSP+4NS1YtihbXFJ6BV/1z26gYyPIGujbmgHZuVirKpvMKuXJVZoFEsVHeHJw442JQzVe01DqL7dFjM9/a8iXLcWO1KB8HfFO/gXu9VeIpFIJJJDCSFEp9kcSyQSiUQikUgkncGUKVPIyMigtraW5cudTdLZ2dmcckqK9dNmnHbaacyZM4eFCxdSW1tLRkZyZ6D09HSmT5/OFVdcQWlpKSeccAI33HADY8aMIRKJ8NFHH/Hwww9jmiaapvHXv/41pQOfbdvMnj3bnfvBxB6vyB9zzDG7VX/KlCnceOONPPnkk9x8883ccccdvPzyy4wfP35PpyKRdBpmkmR/qtLKx6W+Nu6wMFbD1D7+zp7WfsGq30R44S/jytSCiZhVS1Az+qF1Oxut8FjABttCCXQjtuVNJ0JJKKDoaPlHxdnLmbsWoKT1xNj2HlgmKF7HUq9l/q4Ee7/EyBj07A4+sSR94djTAfjHPYZZ9W2D8GZjbP8YtSGHg501CGPnAqzKRSjpfdF7nJe0r05HtLC9sdrOd9ac2ObXHeFS8YDiRc0dlbKuVnQcWv44jHAYu2Zzu/q3bStORGsUpszyOVh1G1DSexHb/BpWzQoaxVJj+//w9L8ahIaaOxolUJKic9MVhxr7BbBqViXaWwqF0MIb8Y243S2KLJtOZNVDYNTjP/p5FG9yT+NUqDlHYFV90666sS1vghlMsEFUiyYjFB+oAWeaQsEz+AaiK/+GHa1GKzoeNb9jVp1KoBuBoxMFW4lEIpFIJBKJRCKRSCQSyf7H7/dz5pln8vzzz7tl55xzDl5v205hF154IXfccQfhcJi333671eiwc889l507d3LbbbdRWlrKjTfemFAnPT2dxx9/vNUorzlz5rB1q5M+44ILLmhzjgcS+y0M5corryQUCvG73/2OH/7wh8yePZucnJz9NR2JJI7y6vh8OAKBoqSIEgnV43viz3FF8zL6MiDr4I/yAsBMtG40yx1vWHPXQoQnB++QXwMQ2/QKoWX3JAhKsfX/Qi04GmwLreBohJ6OVfWtG7UkfIXuPzVvnCNw2GaC1Z3dzNqvqfMqwt/+Ee/gXyG09guNau6RrZ6Plf4XY/NrcWWBosnOfLU0/KP+3GCht28sLK269ViVC+PK7JYiYRtE1/8rzrrQ2xAZlZRmgqOw2hdNF5eQveW5rW/jHXgdKHpcHjWA4OeXgRlCyR6eejpaADX3SMxd8WHctlGfWFeoEKsm/FWLaKeGursreAFoxSc6YlasusVgKmrOEZi7mv42ijcXK5wYLeobenNiv3lj0CY+69h3mqFEoVcikUgkEolEIpFIJBKJRHJIcOGFF8aJXtOmTWtXu9zcXM444wxmzJjBjBkz2rREvOqqqzjmmGN48skn+eSTTygtLUVVVXr27MlJJ53Ej370I4qLi1vtY8YMZ/1u9OjRjBqVeuP8gch+XZX/8Y9/zIMPPkhpaSnPPPMMN9xww/6cjuQQpSP2hpW15fF9tLTwa4ayeR0iGi/y3NXzTM7OPDREL7NqSUKZmjsG4S/GjtViRXY1O2Mnj6Cyopg7PnHr+IbdimfwrzDLZoKWgafXhQgh0PLHo+W3EvVpRtH7/hA1dwzh+T8GQMkZjVk+h1jmQDw9z2/Xc7JjtQRntR6d1VLwAgjOPIfApBfd/BD7SvCCpjxnnsG/RM0djRAaqLsZTdgiVxcp7P6ErzhOcCzeehuWdQoMvq7V7mPrnkl9smGspEnaG4XVNiLXvCPuIPjp6XFlir/1H2h3eE9Ou3JypULxFxMY/zhG2WcYZbNQs4c5topqGubOL+Pq2mY4Id+b8LQutMU2zUDx5u1WHi+JRCKRSCQSiUQikUgkEsnBwzHHHENVVVWH2l577bXMmDGDTz/9lE2bNtGjR49W6w8ePJh77723Q2PV1tby2mvO2uhPfvKTDvWxP9mvq/KqqjJx4kTeeOMN3njjDSl6SQ4YVKX90RaBP/00oeyzrME80ePQsDdMFnli1W/E2+dSIsv/ipo9HCu4DeHv0q4oFat2LWb1ChRvLkqPqYACDTmZ2pyKvxhPz/OxGvJOIVRXRLHrN7X7KSUT8tqFFXHyaO3jHBG2bbuRRIqvCDuyE9s2ULOGtL+PaFVCmfDk4Bv7MFhR7FgNsQ3/xqpZiafPZSjevGaCsY1d+jZWz3NRAl13a+7eEX9wcnEZjrCllZyOuXO+c27YrWCZCH8RCN3NzZUKoaiknfB+u8bVupyMUfqBc6BnoxZMxNj6DlrxSbs1/7jxPdno3c5Eb5HDzWxpe2hG0HtOxSh9H73P5ag5IxF6cq9lcP42sbX/QHgLMWvXILR09G5nttpGIpFIJBKJRCKRSCQSiURy+DBmzBjOOOMM3nrrLe677z7uu+++vTbWE088QXV1NYMGDeKcc87Za+PsLfZ7KEqjpeHGjRv380wkkiYsOz6nV7+uKWzXUkSRpXk1fFryJIAHG8lEDjtSTnjBzwEw6jdibH0bteBo1OwR7eozuvqxhrxODp5B10PeWKzaNahZQ1Iu9ouWkUm2id0QvWTbiXZyqUhmiQcCWovoyxiAkjUI24og2DdihG3bYEXjcp0Z5XMwtn+Id+gtu9WXuWtR3LHw5KJ4CxCerIaxrKbopQZi65/D7jK1aT7hHdCa6KVnJdj/Rb5x8mp5+l3ljNssB5taMInYhufxFB+/W8+lPXgGXocIdIdYNVq3MzG2vguAktG/08awbQtj23uouaOcaC+hIoSKUT4Hvc8lpJ3wPrZR36aYZzTYhWolpxFb/yzYFnqP73XaPCUSiUQikUgkEolEIpFIJAc/v/vd73jvvfd4/vnn+dWvfkVJSUmnj1FfX8/DDz8MwB133JE65c8BzH4XvbZt2wZAJJLEEk0i6QQ6Ym9otbBZ07UklmyAqNietLx39r6NBNq7CFB0R+CzLcBC730pZuViNycXgFk+B+HJxTfmAXfxP1b6QYJNoJo7CqtmZVyZWfEl0RX3u8d678vw9L4o9Yz0TLQu38Uo/S9W9VKnMFaDHasB2wQ908nrlIokubA8g64nuiJ+h4R3yE1EVtyP8OZiW2HMym+wqlfgO/KvCGXvf33a0V2E5lwcV2ZseQOg9eeXhFjpf+P7tk1X8HL6S4y4M0o/hPrtgNXQpnX7QU+fy7BjdWCGiG18oemEnoXWGB3VrI/o6scwtn+Mp/clu/Vc2oNQPHh6NllYCo8zB63k9FZa7R6xjS8jPFmoOSPdfGHOt00l0VWPIjy5CC0AagCty4kIxZPQh23bRFc/jkjriVk+u+EzhmuhKZFIJBKJRCKRSCQSiUQikQD079+fhx56iPXr17Nly5a9Inpt3ryZK6+8kpycHE4++eRO739fsF9Fr23btjFr1iyEEBQVFe3PqUgOUWpra1mwYMFut2sZ6aWkEBj0T95KWp4X2O96cqehFR2HVnRcQrmZP47w/HhrR2PrW3gHNvm8Kr7Ez7VWfALR6uXxfVV8HnccW/8seo9zUy78C8WD8BXG97HrK4KznJxe/qOeQbSS60krmoyae6STd8k2QPVjJbFHVPPGonc/J07AUbudvU8ELwDF20oeqN0UvazKxaB4QGhgBlEz+rVjAip2+ce4MYtt5NzSmwlKep/vY9WswI5WouaMasrlZUXdOsaWNxCenN16Hh1F7955odhWuByrbi2xdU+nrGNsey/uWEsRzSaEQHhyses3unGGItC6J7NEIpFIJBKJRCKRSCQSieTwZNq0aXu1/0GDBnHLLbvnMHWgsd9W5levXs0VV1xBKBRCCMGxxx67v6YiOYSZM2dOh9qZLazyUoZxRsMJRfMy+pKflhjRcaihtscmroUdoZI93MlDpWcgPDnYtpVgh9eIHdqOSO+Vsmu953mOBZxtEfzs3BaNreSNGqel+hIFtZbWiQCqD73P91ELJ2GHtiL8XVDS2yEWdSJKel+surXusVZ8Ilq3s1AC3XarHzX/KMyKudAQtWju+gqzZjVqZit/R6GD0LBQUNTde08LIVCzBieU27blRA5asaYxDjLMXYuIrvjr7jVSvClPefpfTWTZ3WCGEP4u+Eb+3x7OUCKRSCQSiUQikUgkEolEIjk82WPRa/r06e2uaxgGlZWVfPvttyxYsMC1nVNVlZ/85CdttJZIdp+KiooOtfti2Qdxx4qSJKomEkb//H8JxT8YfC3n+A8+r9PdIbLyQYwdM9uu2DIaqeEz7x91l1sUXvInzLJZCU3NysXYRj1q9tDkXSseIisfwtj6duLJ3cjv1YjiK0Qtmoy541MA9B7nuRFdakZfyOi72312BkrOSFB9oOgIoaHmT0BJ7wO2gW2G22+D1xhp1SyfmR3eAa2IXv7xjxOJRNi2eTPdu3dH8+255Z6WNwZt8lvO979tJbWaPNBxo9ZaoOaOQS08muiKB1o00BEidY4/reAo1EkvY8eqHUvEVupKJBKJRCKRSCQSiUQikUgkktTsseh11113dWiBrlHwUhSF++67jwEDBuzpVCSSBCwrMeInPT2durq6VtuleTOpCjYJZuFoMKGO59V/IOpr3eNKLUDB0X8HIfCqh+6itRXcgrH1nYRy4esCanw0i1Z0Amr+BIRQMGtWgmVg7FwAtomaORDhyUbNG5tU9IqufgytyykpRa+GUZMXd0D0AvAOuRGry8mgeFCzh3Woj87G2/8q93F03XNElvzJPVYLj8M3rH3hxt4hNxGqW48d3NystI2IuL0ovgghGkTR3bNpPCBI8brofS5DzRyAHdlFbONLeAddj23UYu78qu0uFQ3Rmp2lRCKRSCQSiUQikUgkEolEImmTTrE3bBSwdodGS8Pf/va3HHnkkZ0xjTg2bdrE448/zgcffMDWrVvxeDz07t2bc845hyuvvJJAINDhvleuXMnMmTNZuHAhy5Yto6Kigp07d6KqKgUFBYwePZqpU6dy2mmnyR37+5mW780pU6bw5Zdfti16+TLiRC81SQ4n/b8z4o5zjCCabWIIjR7pB+FCfisYFV+CFQHbxtyVmCNN634O3v7XJJQLzY/Q/ABEVz6CHSlzz3lH3IGWPw69y8noXU7G3LWQ8OJbW3Tsb31iLSLJ1LzxeAf/ArT0dj6zFt0JBTV3dIfa7hNaWjDasVarW5EKIkvvdqLCopXYodK482bFfCIrHnAikRQd4S/GP/qeDk0ttuVNjNIPEN5ClLRuaCVTUFrkXTtUEN78xLJAifP+tSKudWNk2XTU/PF4Bl63r6cokUgkEolEIpFIJBKJRCKRHJbsseh10003tbuurutkZGTQo0cPRo8eTWHh3lkQfe+997jmmmuoqalxy4LBIIsWLWLRokU8++yzvPTSS/Tp06dD/d9777289NJLSc9t3LiRjRs38tprr3H00Ufz3HPPkZub26FxJHtOS9FLUZTU+bmatxPxETCDuo9KqCOS5I0aVbeR+Zl9Ob1HG2LNQUZ0xX3Y0crUFdrIoQUksTo0WxxGEppo+Ue10WfyPFwimR3loUBLWz2rDWtAM4xV9U1ckVZyekOuLuFYIzbYHdoASsdz0UVXPQKAnjOS2MaXUPPGwSEqeqnZw/CNvAvbiiA8OWDFUNJ7E5x9QVOusgY8fa9E8RXsp5lKJBKJRCKRSCQSiUQikUgkhxd7LHrdfPPNnTGPTuPrr7/mhz/84f+zd99RUtX3/8df907dviy996rSVaSIXbE3EGI0URNL1BhNURNjovnGWBITY4mJ/qwhIiL2XhEQBSkKAtIFdqkL22d3yr2/P4YddsruzvZdeD7O4TD3cz/lPevc9Zx58/585PP5lJ6erptvvlmTJk2Sz+fT3Llz9eyzz2rDhg2aNm2aPvnkE2VkZNR5DYfDobFjx+rYY4/VsGHD1LlzZ3Xo0EEFBQVat26dnnnmGa1evVoLFy7U9OnT9e677yaVaEHji016GYahLl26aOfOnTWOsxKMS0b2gQRCivPQqfCzyrbXnPCS5Op5Ye0TVUlEuYfcLMMV/ew5Ohyj1MmvSZZfga0vycwaJke74TWv2+sihfZ+IduXJ0kK5X+pwLa5cveZUe0YO1gq//onwgmzA3/c/a9M/mysFmQY0b+y7dqSXgm2eXQPul7GgWRhcOcnkkw5Oo5XaM+C+KRanZkKHtiqsuLbe5U64b8NnK/1cuSMjGtz979K/vWPR7XZVnwyFwAAAAAAAEDTaJTtDVuT2267TT6fT06nU3PnztUxxxwTuTd58mT1799fd955pzZs2KBHHnlEt9+e3Hk4VT388MNyOhP/6E444QRdddVV+vGPf6w33nhDixcv1rvvvqszzzyz3u8J9Zco6TVixAjt379fubm5Sk9Pl9Pp1N69e2seV93ZUTEOnVTXQcG892rt41v0I6VMmCkzwZlEgbx3JNuSXbY90mam9ZQja1hUP8NwSA6H5PDI3f/KpGIzPe1lpnZX6EDSKzxRzb/W7JBPwR3vRrW5+17eJo6WcnY5Kbz9oumUDKcMRy0VhQmSXr4vfirPkb+TmdpNki3PEbdKhqnQngUyGpD0MtP7yyrZKLt8lyTJcGXVe662ytXzfJmZg2UHS2Sm9wsnUmv7bwQAAAAAAACg0RxS5UdLly7VokWLJEmXXXZZVMKr0g033KDBgwdLkh5//HEFAjWfiZNIdQmvSg6HQz//+c8j15UxoflZVvS2e4ZhyO1267TTTtMVV1yhqVOnauLEiVF9OnbsqAObvUWNixJKXGHzfs5w9UhrA9mTOknuzD7DnXgbT//6/8j/3SONGVAU2wrI2f0sGd4u4ThqS9wk2oox0TaJrZDhzpaZ3keGK0uh/V8rVLBSthWf2DrYPz4JaftyVb7kZ7LKtsvR6Xg5O0+Omr8qy7dTduFKpZR+KWvnewrtWyHb8h+cywoqtG+ZSuddKKtkY9RYz/A/1u9NtnGOrKFytj9apqe9DGdapKoOAAAAAAAAQNM7pCq93nrrrcjrSy+9NGEf0zQ1ffp03XXXXSosLNT8+fN10kknNXos6enpkdfl5eWNPj+Sk6jSK1bHjh01ceJErV27VqmpqRo3bpye+2RxzLjoL64dK5fEzfOHPhdLkh6d2K6hYbcqsT/DhJxpCX+2tm1JMuQZfpfsir3yf/dPecc+JEfm4IN9/AWqWP9vhXZ9UmW+dHlH3B1XDZaIq9sZcnSaLN8XB6rDYs8Oi2EVfBvf2IYSE7YVkm/Zr2SXfi9JcnY9TZ6htyTsa7iz5Ox6moI73o+/Z7plmFX+F2A45exxXlSfYN67sr6fpXaS7H1S1d9kqRNfUNmCxNtIph7/sgxnWp3eFwAAAAAAAAA01CGV9KqsqEpLS9PIkSOr7TdhwoTI6y+++KJJkl4vv/xy5PWgQYMafX7ULlGyprqzuYYOHaqhQ4dWOzZ2nPPzD+Lm+HPv8yVJXVPbTgIlGYYz9UAVlx3+uQQKZKT2iNmusHfCsaG9i6RQmSq+ubPKhNFJKcuXF53wkqRgiRTyKxnOzifI9hfI9u06ML8pO1Akw5WZsH9g60vxjbUkyloTq2BlJOElScEd78sqXi+5suTufYkcOaOi+rt6XaRQ/pL4c9mqVMSZWcOUctzTMr0dq+0TK7D15WrvkfACAAAAAAAA0BKSSnrdd999TR2HJOnWW29t0Ph169ZJkvr27VvjFoRVk1CVYxpDfn6+Nm7cqOeee04zZ86UJLVv315Tp05ttDWQvERbV5pmcgmp+IRZdNLL7tQtftCBxFi669BJeoWK1ssOlsjR+UQZhiHD00GunucnPd7MGBQ+Y8s+sB2kM11mWq/oNfYujh/oypKUYBvCapSvuifS3//dw5IVlKvneYk7m+64poacZdXcrNIt8W0lmyVJ5YWrlTrxhaikk5nWWynHPK6yhT8Iv3erIrzFoxWQHSiW4cpIeBZbeHD8z6pSYOucBr0PAAAAAAAAAGhsSSW97r333morZBpTQ5Je5eXlys/PlyR17969xr7Z2dlKS0tTaWmpcnNz672mJJ111llauHBhwnvt27fXf//7X2VnZzdoDdTP3r1749pcruSSG0f1PVYlvkLZsmTbUrv0DjX2n5d1sEos3dX0z0pzscu2Krjtlci1md6/bkkvb0d5ht+l4PbXJdMlV+9pMmITKXb8mVQpo++POjuqVoZThqeDPMN+rYrvHo3MaVXky67YG07y2Fa4+ivBem2Jo/0x0vrHZaR0l+2r8vvLMCXLL6t0qxxVPo9SeJvDtBPfUjB/qSq+/p0kyffl1TI8HZQ64b/VrmU4UyVnlhQsTCo2M2uYHFlH1v1NAQAAAAAAAEAjSHp7w6TO9WmAhibVSkpKIq/T0mrfWis1NVWlpaUqLS1t0LrVueaaa/Sb3/xG7dtXU0FRjUP9/C+/3x/1d1NK9LN0OBxJ/YzHD51S43ym36+qqZtt3pzIa2eoQuXlh0biy/JXRF/bdt0/o2lHSIOPkCQFJAVixltmetwQv6Oz5IjvW22cpVsk/z6Vr/mHFCqXf/PzCnU6U9bW12Rvnx3pZ7QfL7k7S1p/cLC3W5t67qy9X8vofJpk21Jl0qtKYqpiyxwZfX8qw50dN9YORlfP2RV75dv5hWQFwtV4mcNkuLIOdmh/skIZk7R7x1Z1zf1VzYFljZBxxF2ydOj/HgNau+b8fy2AhuOZBdoWnlmg7Tlcnluv19vSIQBAq5BU0quh2w42h6pfsiZTzePxeCRJPp+vQes++uijKisrk23bKiws1PLly/XUU0/piSee0JYtW/Twww+rU6dOSc+Xl5enUKhtV6IkY9euXU2+xr59+6KuHQ6Htm3b1ihzdyssUGqV62CVM6Fyt2+PH9BGpZTkq12Va38gqL2N9DOs5C1zKNvwyrQPPsN1/e+U6RmldP9HUvkOSZIvZaT2b9um9KJiVT3Zq6ysTEVZ58jRcaQMOyQppJCjnYKN/J6aUoedc+UOxMRbpRLLzl+osrIi7e9wddxYV8U+dZRkGV75UscorXShrNV/jNzf2/FG+b0JziA0Pcrr+bAy989Resm8hHHtdU+Svw39HIHDQXP8vxZA4+GZBdoWnlmg7TmUn1uHw6F+/fq1dBgA0CoklfS67bbbmjqOBqv6rxkSneUUq6IiXMGSkpLSoHX79OkTdT1+/HhdddVV+tGPfqT33ntPJ510kt57771at1ys1K1bgrOiDiF+v1+7du1S586d5XZXf15QY4g9v8vj8ahnz56NMneayxF1HTiQ9Dq1m6vR1mgN7KJi2a5TZBd8Lfn3yO3fqm57/iIjrY+M/tdHnR1Vfz0lnR3XUqc4u1wua/lXkeRPao8TlNa+i2y1k110sF9Kikfp/cY0LNwWFtqfEi6Zq5QxWDLc4Uot0yUVfqOU4Hal9+wpa/NTsnd/KBmO8PaHaX0lSabpUMbAGbJWRG/N2tFcL7PnyVFtkWe2Q7acKUfLXpco6WWqU99xMpzxVXsAml9z/r8WQMPxzAJtC88s0Pbw3ALA4SXp7Q1bu/T0g1+2JrNlYVlZmaTktkKsK6/Xq8cee0xHHXWUtm/frj/84Q968sknkx57OHC73U3+XmMr/kzTrHXNYCigkBWUw3TJYTqq3XYzZf470eMOJL3+Nbm9vF5HoiFtk3e07Oy+Klt42cG28jzZ5XnyDr5OZiv5vNpOS2VVq53W/0OO0nUK5r0d1c9hWG3+GfM5XKq6SaG722ky03qr4tt7JWeqbEmyA/J6vaowAgqGyiJ9He4shSTJMGSvuTtuble7IXJV8/Nx7n5Vdu7LkWuz3WjZ/r2yS7fK2fM8eWo59w5A82uO/9cCaDw8s0DbwjMLtD08twDaOr/fr3HjxmnTpk169tlndd555zX6GsuWLdNJJ52k7OxsLV++XO3atat9UCtj1t6lbfB6vcrJCZ+rlJubW2PfgoKCSGIs2Qqsumrfvr2OPfZYSdLbb7+dVPUZGld9zqFbvmGB/m/mtbrr+at057M/1v975574TqXFcU2WDPXJcKjDoZTwOqBswYxwFVGM8q/vUPk3d8m2W8F2nEb8r7LYhJckeYb9pjmiaVJm5iA5ckbL0f5oOTqMk+HtJMOdI8OdI7t0qwxPRxkOrwLbXpUdij5by/DkyNVrWvgiwX83Z5eT49oiYj4DpidHnqG/Usq4p+QeEL+VIgAAAAAAAHC4+cUvfqHs7GxlZ2dr3rzEx4RU5+OPP46MTXTk1OOPP65NmzZp2LBhOvfcc5Oe17IsnXrqqZG5s7Ozq+07evRonXzyySooKNBf/vKXOsXfWhwySS9JGjx4sCRp8+bNCgbjv6SvtG7dusjrQYMSnF/TSDp0CFc+lJWVKT8/v8nWQXKqq9qq6v2ls2NHxc+TIOn1cbsj5HXUPv+hxC79XqG9i9Qqfo0kSHoZ3piz9JzpkjM1rl9b4xl4jbwj75F3xJ/kHf5HOdsfLTO1m7wjwpVbdsUe2RV75V//uBSI/qwahin3gCuVetzTUlS9mOQ54rcyzOrPQ7RLNkZdB3d+KEfmIJmp3ZJ6tgAAAAAAAIBD3fTp0yOvZ8+O/a65ZrNmzYq8njFjRtS94uJi/eMf/5Ak/epXv6rT93FPPvmklixZknT/3/wmXDjwzDPPaPv27UmPay1awbfVjee4446TFN7ecMWKFdX2W7jw4Dk248aNa7J48vLyIq+bYhtF1Cy20iuZXwTl/rKo6y271uqZ9+5X7t7NkTZzT17sML3WYaw8h1nSK8xsJQkPR/g8K9MjOVIkZ5pcfX4oOQ4kuQxT7v5XyDAOrUo8O1Ai27bDn3VH/PmEzp7nyzv6b/KOul/ekffK2e1MSZLhypBtRye9DHdWzYtZVKsCAAAAAAAANRk3bpz69u0rSXrjjTfk8/mSGldaWqq33npLkjR06FCNHDky6v5TTz2lffv2qUePHjr//POTjicvL09/+tOfZBiG2rdvn9SYY489VkcffbT8fr/++c9/Jr1Wa9EkZ3qVlJRo1apVys/PV0lJiSzLqn2Q4rOXdXXWWWfpwQcflCTNnDlTY8eOjetjWVYkY5qVlaVJkyY1aM3q5ObmRrKnPXv2VEZGRpOsg+rVZ3tDrytV5YHoxNfGHd9qkv+syLVzSYKyVMNQebDu67V2of1fV3vP0WmyQvnJ/wuBpmSYDqWd8EZcu7PLCbLL8mR4O8pwhhPPVkW+7NJtMjMHy3DGJ4paOztUobLPLpbsg0koV6+pcvW/UjIcUdsWGu5sOTIGJJwnbdKL4cRX5R+z5oSg2fcKWStvC8+b1kt26VbZtiUjQZUdAAAAAAAAcLi65JJLdO+996qoqEhvv/22LrroolrHvPHGG5EjmS655JKoe6FQSE888YQk6eKLL5ZpJv993K9//WsVFxfrhz/8oTZv3hxVEFSTiy++WEuWLNELL7ygO+64Q5mZmUmv2dIaNen10ksv6T//+Y+WLVtW54SDYRgNTnqNGTNGxx13nBYtWqTnn39eM2bM0DHHHBPV55FHHtF3330nSbr22mvlckVv5zV//nydc845ksJJuH/9619R9zds2KDc3FxNnjy52jgKCwv1k5/8RH6/X1J0SSOaT30qvWwl/tymeg8mLe3UxAnMbaWt4GyrRmSVblP5it8lvulIkVW4Ws7O1T8HLcmq2Cdr/9fhJJBhShV75Ww/VoHct+X/LvyvE4zU7pLhkrvPD+TsfHwLR1wHhhGV8JKkwNaXFNq/Qoa3s2Q6ZRguyXTJMGr+FW8YZsKtIRNyHawEcw+4RnbFHskKSg53nd8CAAAAAAAAcKiaPn267rvvPtm2rdmzZyeV9HrxxRclSaZpatq0aVH3Pvnkk8g2g1OnTk06jtdff11vvfWW2rdvr7vvvluXXXZZ0mMvvPBC/fa3v1VxcbFeffVVXX755UmPbWmNkvTy+Xz68Y9/rA8++EBSzRU2hmHUqwInWffee6/OOOMM+Xw+XXjhhbrllls0adIk+Xw+zZ07V88884wkacCAAbrhhhvqPP+OHTt03nnn6cgjj9RZZ52lkSNHqnPnznI4HNq9e7e+/PJLPf/889q1a5ckadiwYbr55psb8y2inpJKeiX4bA7sfpQ6t+sRuXasX5VwbJ+MQ2vrPKt4nWSHz8ZztD86UtXl6vtDBXcvkKvXxXJ2PqEFI0zMti1ZJRtVsfq+SJvhzpFz4v8U2PLCwX5lueG/g6XNHmODGInP3bKK1ytl/PMyvR2bZl13B8nhlULlkiRXtzOaZh0AAAAAAACgDevTp4/GjRunRYsW6aOPPtKePXvUsWP139nt2LFD8+aFdxc7/vjj1a1bt6j7r7zyiiSpf//+OuKII5KKoaioSLfeeqsk6e6771ZOTk6d3kPHjh113HHHacGCBXr55ZcPv6TXjTfeqPfff1+S5PV6NWnSJH3//fdat26dDMPQ9OnTVVJSom3btunbb79VIBCQYRhKS0vT2Wef3ahnAo0YMUJPPfWUrrnmGhUVFenuu++O6zNgwADNnj27QVsOrlq1SqtWJU5+VDr99NP16KOPKjU1td7roO6CwaA+++wzbdy4Mao9uaRX9FacZx37Qx0z+GSZVathSoqi+tzfM1wZ+McxtZyJ1Eys0u8V3DVPhjtbzq6ny3B46jWPs8vJ8m96Tq5eF8twpoaTXs4Mufv+UO6+P2zkqBtHcM8iVay8K7rRlSXbv0+h4k3h6qQYZjXb/7VWhmHI0XG8Qns+T3Cz6bYaNEyX3INukH/9v5tsDQAAAAAAAOBQMH36dC1atEjBYFAvv/yyrr322mr7zpkzJ3JEVKJd4+bPny9JCY9zqs5dd92lHTt2aPz48br00kvrGH3Y0UcfrQULFmjRokUqLS1VWlpaveZpbg1Oen311Vd6+eWXZRiG+vXrp7lz56pXr1769a9/rXXr1kmSHnvssUj/oqIiPfvss3rggQdUUlKivXv36qmnnmrUM6+mTJmiBQsW6PHHH9f777+vvLw8uVwu9evXT+eff75++tOf1jsRNW7cOM2dO1effvqpli9frry8PO3Zs0dlZWXKyMhQ7969dfTRR+uiiy7SuHHjGu09IXmrVq2KS3glK7bSq2fHAXF7pDrytkRdr0vtIkk6tUf9kkuNySrfI99XN0uh8LlkoYJv5T3y9nrP5+o1Vf51jxy87jalwTE2qUSJzUChJKl8yc9keDrIO/qvCua9rcD3s+Xqf5UcmQObOciG8xx5h3yfXy67Ym9Ue1Ofr+XqeoqcXU6SmrBaFwAAAAAAAK1AUUH9x3pTJHc135UWF6iaE2Zq5/FInpTE90qKJMtKfC+RzOx6BpGc888/X7feeqvKy8v14osv1pj0mjVrliQpPT09cvRSpdzcXG3dulWSNHr06KTWXrx4sZ566im5XC49+OCD9XwHB9fz+/1asmSJTjjhhHrP1ZwanPR64YWD24U98sgj6tWrV439MzMzdeONN+rMM8/UOeeco48++kjXX3+9nnvuuYaGEqVXr1665557dM8999Rp3KRJk1RQUFDtfZfLpZNOOkknnXRSAyNEU9m/f3/C9uTO9Ir+xRiXRCgriRuzy52t20ZmNGrFYn1Zhd/K8LSTYXaVZCmUv0S2bdU7GeLsdpqs0s0K7V0iM2uoXH1a+/l0Nb9Pw91OZkoXuftfKXf/K5sppsZnGKZSjvmXyr/+vWSHJNmSbUlVzvAKFW9QaPd8yfTIcHhkeDo0yhls4XPAGjwNAAAAAAAAWrH0G8+v99iKy25S4JQLEt5Lu/1HMooL6zWv//wfyX/BFQnvpfz553HFCjUpefbTesWQrKysLE2ZMkWvvPKKli9frvXr12vgwPh/fL9q1Sp9++23kqSzzz47rppq8eLFkdfDhw+vdd1AIKCbbrpJtm3rxhtv1JAhQ+r9HkaOHBl5vWLFisMn6bVo0SJJUt++fetU2dS/f3/961//0vnnn68333xT7733nk4//fSGhgNUe2Zcfc70ih1jFMUn1BZkDdLJ3qatsEmWmd5fhjNT3pH/J6t4g8q/vjNclVPPJIVhuuUZfKNCXVarfPntKvtsXuSeq/d0ufv/uHECbyy1JffsOvxrj1bOcGUoZew/qr1fviT+zMLGSHoBAAAAAAAAqN306dMj53G9+OKLuuOOO+L6vPjii5HXM2bMiLufm5sbeV3TuWCV/vGPf2jNmjXq3bu3fv3rX9cn7ITrbdmypUFzNacGf1O/c+dOGYYRl2Wsmizw+/0Jx06ePFlDhw6VJM2ePbuhoQA1qi7ptXPfVq3PXamHX/2trJikiBmTRDGCgbjxxY4UdUpxNF6gDWQVrZFv6S3hhJdVofrXCx8U2v/NgbkOCnw/q8HzNjZHVg0HORpmk555BQAAAAAAAACVTj75ZHXq1ElSOP8RW3BhWZbmzJkjSerevbsmTZoUN0d+fn7kdXZ2do3rbdy4UX/7298kSQ888IBSUqrZCjJJXq83MseuXbsaNFdzavA3wMXFxZKknJycqPaqP9DKPokMHz5ctm1rxYoVDQ0FqJdHX/+9nvvgr9pdkBt3Ly5RFgpFXfoNh2QYOqFby5/nJSlyppVd+n1ckqph87aNZJHhTPyLPGXCTJmZQyRnmnzLb5Nv6S9lleU1c3RNz/YXqGzhZSpbEP+vQgAAAAAAAAA0H6fTqYsvvliStHXr1siueZXmzZunHTt2SJKmTp0q04z/DrbqUT61Jb1+8YtfqLy8XOeee65OO+20BkYfvWZZWVmjzNccGry9YUpKikpKShQIRFfAZGVlRV5v27ZN7du3Tzi+MrvZljKFaN2q297Q4YivxlqxcWGNc8WdhRVT6RU4cIZSprt1JIUMb2eljHtS4f0MDyTsjPpVodn+/bLK90gyFPj+xVr7txZmej9ZJZui2nwLL43rZwdLmyukZmVX7El8w5nRvIEAAAAAAACgzSp5+NX6D/ZWX2FU+pdn678xlaf6wgPf7/4pWa3vaJPp06frsccekxTeynD8+PGRe7NmzYrql4inynv2+XzKyEj8Hd/zzz+v+fPnKyMjQ/fee29jhB5ZU5JcLlejzdnUGpz06tGjh9auXat9+/ZFtffv3z/yevHixVGHnlX13XffNTQEIEp1Sa+ePXvGtb228Oka5zJjK72CwahLv+lQl5TWkfCSJMN0yUjt0ShzBXd+LP+GJxplruZkW8HaO0mySjbKkRl/eGSbZsT/SncPuFpGSleZ6X1bICAAAAAAAAC0SZnZTTNvRhPNm57ZNPM20PDhwzVs2DCtXr1ar776qu6//355PB6VlpbqzTfflCSNHDlSQ4YMSTi+Q4cOkdf79++vNun10EMPSZLGjx8fV1FWae/evZHXL7/8siQpNTVVU6ZMSdjfsiwVFRVJii5yau0anPQaNmyY1qxZow0bNkS1jxkzJrI13DPPPKMrr7xSTmf0ch9//LG+/vprGYah3r17NzQUoFoTJkyInB9XVdCKP6OrKkPRSS8jFJP0MpzyOBKfFXYoc3QYL7ORkmuNLeXYf0t2SLICkh1U2fypCfv51/5Drm5nNHN0TcyM/5Xu3/AfGe52SpkwswUCAgAAAAAAAA5vM2bM0O9//3sVFhbq3Xff1Xnnnac333xTpaXhnaiqq/KSopNeBQUF6tWrV8J+FRXho27ee+89vffee7XGdNVVV0kKF4pUl/QqKiqSdaB6rkeP1vldcCINLlGpLMdbv3591P6SPXr00Lhx42TbttauXasf/OAH+vrrrxUIBFRYWKhZs2bppz/9aaR/dT9YoK5iK73GjBmjYcOGxZ/PlYTatzd0yN2Kkl5W6TYFd89XcPcCBfd8rlBRQyopo3+OjpwxSj3xHaWe+I68w++Ue8CVDQu2iRiGIcN0ynCmyHDVtKVf6/nv1mhMlzzD745vzhwU/1kGAAAAAAAA0OSmTp0aOXrnxRdfjPrb5XJFzv1KZNiwYZHXGzdubMIo41UtdKquEq01avC3oKeeeqoMw5Bt23r33Xej7v3xj3+MJBo+/PBDnXjiiercubP69u2rn/3sZ5EkWfv27XXdddc1NBSgzvp2ia/+qiorLeYsurjtDZ1aX5jcdnrNIbhnoSpW/VkVq/5PFSvvVmDL/+o/meGQTJdkuMLb5hmOcEKpHsnDluTqe3nCdsPbqZkjaXqG4ZCzwzFx57i5+l7WQhEBAAAAAAAAh7cuXbrohBNOkCR98MEHWr16tebNmydJOvnkk6OquWKNGjVKXq9XkrRs2bJq+61cuVIFBQU1/pkwYUKkf2XbypUrq52z6npjx45N6r22Bg3e3rBnz566/vrrlZeXF7UnpCQdc8wxeuihh3TLLbcoGEycGOjQoYP+97//qX379gnvA3UVW+lVU5KmuvO/KplmdF64rCKgqscw+hOcoVRXlm+H/Osfl6vPD+TIHNywyezYwxodCbslw9XzArl6XtCweFqYHfLL8LRLfK98VzNH03xcfS+X7OCBz4Mlw53T0iEBAAAAAAAAh63p06fro48+UiAQ0FVXXaVQKCQpvPVhTdxut8aMGaOFCxdq6dKlzRFqROV6PXr00MCBA5t17YZo+Df2kv70pz9Ve++yyy7TMccco8cee0yfffaZdu7cKdM01bt3b02ZMkXXXXddjZlMoGlVn/RKVAVmf/xG1PUg387kV7JDkh2SYbqj2itWPyCrcLVcPS9Keq7qxSS9DvMt7Wx/vvxrH4pq8wy/S1bRd3L1ntZCUTU9d59LWjoEAAAAAAAAAAecffbZysjIUHFxsdasWSNJys7O1hlnnFHr2DPPPFMLFy7UsmXLVFxcrIyMmo50aRy2bWvBggWSwrG3JY2S9KrN4MGD9dBDD9XeEWgEDa30cjpcysnorDOPvTSq3fX+y0pfF51NL3F4dO2wtFpjCu78RBXrHpWsCrl6nCdX/6sicVlF6yP9rNLvJdMjM6VLrXMmFKqIvtyzQHawTIYztX7ztXUJKvEc2UfK2eHYFgimeVhleapYfb9kBWTbQckOKXXcky0dFgAAAAAAAHDYSklJ0bnnnquZM2dG2i644AJ5PJ5ax86YMUN33323ysvL9eabb9ZaHdYYFi5cqNzcXEnSJZe0rX9gf3iXgeCQVNuWhVF9Yyqjzj3ux7rzh0/oxvP/rC7tekbdc37+Qdz41zqM1c+PrDmzblshVXz3sBQskayAAlvnyC7dXKVHuJTVKv1evmW/kR0sSzr+WM4e5ySKoN7ztXlGgu0drdZzBluTsEOyitbKKtkou/R72WXbZVuhlo4KAAAAAAAAOKzFJqumT5+e1LicnBydc074e985c+Y0elyJVK4zevRojRo1qlnWbCwkvXDIq0ull2EY1fZ3bF4b1/affmerW1rN52bZgUIpFJ3IChV+VzUISZJ/3aNSoFA1hJuEBg0+5BimS3KkSs4MGe52MjwddcgnAU1XfJsdaP44AAAAAAAAAERMnDhRBQUFkT/HHpv8blTXXnutJOnTTz/V1q1b67X+W2+9FVm7JsXFxXrllVckSddff3291mpJDU56jR8/Xg899FCk1A1oaXWq9IrpatQxabTI07PWPoazcvtDU2bWkQdeVt12LzbeRs5F1+HncagxXBlKmzxXace/pNSJLyh1wvMy3NktHVbTMhPsWmuR9AIAAAAAAADaqrFjx+qcc85RKBTS3//+9yZd64knnlBhYaGGDBmiCy64oEnXagoNPtNrzZo1uuuuu3T33Xdr/Pjxmj59us4999xmOUwNSEaNlV4x2xvW1Le+rKLKCjFLVuEqObueLjP1YLLMO+p+SfaB5JQlw9u53msZ7myZ2UfJKlgpmW55R/9VcqbUay7bXxiuUqtMBDpTZXra1zs2NA/DmSH3kJskwxWudDOdkqP2vYEBAAAAAAAAtF533nmn3nnnHc2cOVO/+tWv1L1790Zfo7S0VI8++qgk6e6775Zptr3NAhuc9JLClTW2bWvhwoVauHChfv3rX+v000/XJZdcolNPPVUOR83bvwGNqW6VXrHbGyb/EK9M66GL+9WeUPJveDLq2tn1VDmyhkSuHe2GR923KvIV2vuFjNQecmQOTDoeSZJty0zvH056WX7JCshIdK5VEgJ5byuw6dmDcXY4Tt7hf6jXXGg+hsMjV7cpLR0GAAAAAAAAgEY0cOBAPfLII9q8ebO2b9/eJEmvbdu26Sc/+YnatWun0047rdHnbw4NTnr95z//0UsvvaRPPvlEwWBQkuTz+fTaa6/ptddeU05Oji688EJNmzZNY8eObXDAQF3VXL0Vf6ZXdaysHJmF+yLXv+03Q9cMTK11fat4fdR1cNencmQfefB++R5ZBatk2yHZvlwFtrwQuecefKNc3c+qdY1KFavvjzrTyQ4UJT02TlzykPPCAAAAAAAAAKClTJ8+vUnnHzJkiG6//fYmXaOpNbg2berUqZo9e7bWrl2re++9N5LYqqz+ys/P15NPPqnTTjtNY8eO1f33368tW7Y0dFmgWvHVWzUksmL71pTYCQWjLksdHrX3Jl9FZWaGq7vM9L7RMRRvUMXq++Rf89eohJckBbbOSXp+SQrtWaDQrk8Ozl36fZ3GR4s78AwAAAAAAAAAgFar0TZkbN++va655hp98MEHWrZsmW699Vb1799f0sEE2KZNm3Tvvfdq9OjROv300/XUU09p//79jRUCUGdxWyHWVBUWCkVdBgyHMl21Z4JcfX8oV69pcmQfIWfPi+TIGXNwfX9BwsRU6glvyDvqPqmeWxNGYtw2t0Hjo5H1AgAAAAAAAAC0Xo1yplesvn376rbbbtNtt92mZcuWadasWXr11Ve1Z8+eSJ8lS5ZoyZIluv3223XyySfrkksu0XnnndcU4eAwU7nNZjLiqsJqSuzEzBswHMpy1543dvf9YfVT7vxYgU3PxLVXrHkwfK6XM73W+atytD9GofzFkWtnh/F1Gl+Vq88P5OpzoFw2+WPSAAAAAAAAAABoEU2S9Kpq9OjRGj16tO699159/PHHmj17tt5++22VlpZKkvx+v9555x299957ys/Pb+pwcIizbVu7d++Oaqtpe8PdBduT7hu7vaHtcCjLXXv1k+XbpYqVd0uGKcmQDEPe0Q/KMB3VVpZFtih0ptU6f1WGp310g8NTp/FRcxmGpAOVZhR5AQAAAAAAAABauSZPelUyTVOnnHKKTjnlFJWVlemtt97Sf//7X3322WeSEmwzB9RDQUFBXJtpmgpZQe0pyJNl2+qQ1UVup0fBUKBOc38z5WrNXFsolxWSyw7Jn9m+5iTZAaGClbJKNka1WQUrZbYbITtYFtffPeQXB5JXhgzTXacYFfMcBbe/JnefGTLc2XWbBwAAAAAAAACANqbZkl5VrVixQp9//rlWrlwpwzBIeKHRVFRUxLU5vLYemH2zSsuLJEkuh1s/OOnn6tq+d1zfzNR21c79xaiz9ffSgsj18CxXrfFY5XvkX/PXuPZQ0RpJlgKbn4+Pt/1YmZ4Otc4dy7/xGdkhX1y7HSiWXFlJJegAAAAAAAAAAGirmi3ptXbtWs2ePVtz5szR9u3b4+47HI7mCgWHsEQJ1G9zP48kvCQpEPLrk69f1fQTbozr2yGra7Vzv7QxOqHUKaX287wCW/5XTaCWZFT3ma9fciq48yPZFXvi2n1f/lSGt6s8R90hR0b/es0NAAAAAAAAAEBr16RJrx07dmjOnDmaPXu2vv3220h71cTEUUcdpWnTpmnq1KlNGQoOUx6PR4VlO+PaC0v3y1Z8gixhNZRty7F0vh579V9altFHd/W5WBtSuyi/wqp1fatkUzV3bNmBwsR3KvbKki3JkOHwykj6XK/qKybt8h0KbHxKjpF/TnIuAAAAAAAAAADalkZPehUXF+u1117TSy+9pIULF8qywomBqomu7t27a9q0aZo2bZqGDBnS2CHgMJao0ivFHZ80sm0rYV/TiK/ecr0/R57/ParBkgb7dmjG7kXqOv4xfZ2fVWs8zu5ny1/0XVx7MPctuQdel2BAmsq/uqnK+LPkGRxfkZaQXXMSLrT/m+TmqZwuUCI7VKbKyjPD4ZXhyqjTHAAAAAAAAAAANJdGSXoFg0G9//77mj17tt57773IuUpVkwqZmZk677zzNG3aNE2cOLExlgVqZRiGLjnheo3NO0HPvH9/pN2yEie9ElV6OT97O67tRzs/k/PcH9S6vrPLyfKv+Vtcu6PTJJnpfeP7dzhOwZ0fVo2o1jUiY7ueIjtYJrtir0J7v4i7nzLuiaTnkqTA1jkKfD/rYMydT5D3iNvqNAcAAAAAAAAAAM2lwUmvW265Ra+++qoKCgokRSe6XC6XTjnlFF1yySWaMmWK3G53Q5cDahSbyKpMYsVWcFm2JTtBZZSh+Eovx/bNcW3tgqU6d2BqMgFVe8u35Ia4tuDu+XERJcvd/0pJklWRL19M0svZ80IZ7uyk5wqLjb1+Z40BAAAAAAAAANAcGpz0evrpp2UYRlSy4dhjj9W0adN0wQUXqF27dg1dAmgww4xNeoVkmqY6ZXc/kACzZdt24jO9EhhVvEXtPPEJsniJk17B7a8n7m5VRPfLfUOewdcnFdPBJeOTee6+l8pweOs2j2wZKd3lyBqm4M4P6jgWAAAAAAAAAIDm1SjbG9q2rQEDBmjq1KmaNm2a+vTp0xjTAnVWfaWXI6afpay09rrx/HuqnSu0/2sFd3wka5xTKetCcu07OPesTsdprJlMgsyQs8d5kmyF8pfK9uUm/V7Cw+vxiBqG5EyXZB+oNLNVnyotI6WHvKPvU3D7m5UtdY8FAAAAAAAAAIBm0uCk19VXX61LLrlEo0ePbox4gAZJdE7XwlXv6N2vZkW1WVZ8NVTU/dKtKl/xO8kOKjjYqfJ+DnWYWyGzPHz/ua6T9VAShV6G6ZBn0HUH5tym4I4PZFt+yfIrmBd/Vlgch6f2PjFMTwelHT+nzuNiubqdFj1vStcGzwkAAAAAAAAAQFNpcNLrvvvua4w4gCYRsoJxCS9JCoT8ClkhOUxHglHhKi/Zwci17TLk72jKu83SAz3PlqSkt0KsZKb1lHvAlVVabAXz3ql5UA1nglXHqsiXrMCBbQ5tGe5sGc60Os8TYRgys46Uq8e59Z8DAAAAAAAAAIAm1ijbG9bkww8/1NKlSyVJt956a1MvB0QJWcFq723bs0F9Og9OfDPBtoL/7HWG3m0/Wp9lDdGOy7oltX5g++vyb/6vwlsDGnLkjJT3iNskSZ4hN8nwdFBg8/NRY9xDf3Xw/C3TJTtULqtwtWzbCifi7JCcHSdUu2bFN3+UVbw+cu3qf6WcXU4OT+dpn1TcVbn6/FDufomTgwAAAAAAAACApuf3+zVu3Dht2rRJzz77rM4777xGXyM3N1ejRo2SbdtatGiRBgwY0OhrNLUmT3q99957evLJJ2UYBkkvNLm4M71qOIdq4ap3Neezx3XM4JN1/PCzo+65uk+R7IDs8r3668pS+W2n3k4do3Wu7pKkFGdyVV52qEIKFB28Lt+r4N4vD1RhWQru+jRujCP7KPnXPapQ0ToZrgw5OxyjwNaXo/uc+JaMKueUWaVbVbHmQUlGVMJLkgIbn1Jg41OSM71e2x4a1VTDAQAAAAAAAAAO+sUvfqFnnnlGkvTaa69p8uTJSY/9+OOPdeGFF0qSrrnmmrhd9h5//HFt2rRJw4YN07nn1rwr15dffqn/9//+nz7//HPt2bNHWVlZOvLII/WDH/xAF198cbXjunfvrksvvVRPP/207rjjDs2aFb+LWmuXxKlEQNsRm/QKhPzV9l27bZkKS/dVe9/V41y5B1ypjVsHqGBtpvJ8OZKkCV3cdYko+qpiryq++YMqVt6lipV/kl22LW6Ef+P/Uyh/sRQokF22LS7hFZ4oFHPpk1W0VlbRmqRjqbZXoFhWRb5s/37ZgaJw4g4AAAAAAAAAUKPp06dHXs+ePbtOY6smmGbMmBF1r7i4WP/4xz8kSb/61a9qPHrnL3/5i6ZMmaLZs2dr+/btqqio0O7du/Xxxx/rJz/5iS655BKVl5dXO/7mm2+Wy+XSu+++G9nFry0h6YVDWjAUqPG+15WqD5fP0TPv3x+XMJMk11v/04vL7tOT3z2hL5b+XqZt6YrBdTgfy7air43aq6asgpWS6Zazx3lydj1NZuaQBJ1C8W21xpJc0su//j/yLbxUZQtmqGz+NPk3PVf3tQAAAAAAAADgMDNu3Dj17dtXkvTGG2/I5/MlNa60tFRvvfWWJGno0KEaOXJk1P2nnnpK+/btU48ePXT++edXO8/TTz+t++67T5ZlqW/fvnr44Yf18ccfa+bMmZo0aZKk8O58N9xwQ7Vz9OrVK1JJ9sADDyQVf2tC0guHlNjElV1LdVN5oEw5GZ21Me/bhNlxz+z/RF4P8e3QRXu+VLorua0NJcnZ5SR5R90v76j75B35F7n7/yh+jWG3ynPEb+UZFt7+0/bvlyy/gttfU3DH+3J2nizD3U6Gp6MMbxcZqd0lxSTTYpNrktwDr41pie+TWHQ/w+DXBAAAAAAAAAAk45JLLpEkFRUV6e23305qzBtvvKHS0tKo8ZVCoZCeeOIJSdLFF18s00z8fe3+/fv1hz/8QZLUo0cPffjhh7rssss0evRonXXWWXr11Vd1xhlnSJLmzJmj+fPnVxtP5RaI77//vrZs2ZLUe2gt+DYbhwzbtlVQUFDncflFOzWw+1FJ9f3N1jeU5kz+sTG9neRoN1yOdiPkyBklM2OwDG8nGd7OMlK6yUjtIUfHCXJ2Pl6OThMTT2KH5Oh8ghydJsrRcbycHSfJcEZXm5kpXeUe8gu5B98kZ4/zJUn+9Y9H7qdOnKXU8f9NKmY7ZuvEZKrTAAAAAAAAAADhLQ4rCyyS3eLwxRdflCSZpqlp06ZF3fvkk0+0fft2SdLUqVOrneO5555TUVGRJOmuu+5S+/bto+47HA797W9/k8MR/r734YcfrnauU045RTk5ObIsS//9b3LfK7cWJL1wyFi0aJGWLFkS1eZSSrX9Uzxp6pDVVUN6jtJ546+stp9tSIEOhiq6mxqWsa1OlV6xzJTOSh3/nBwdJ8ou3yW7Yp98i36kivVPSIYz/KcKZ88LZWYMVHDbKwf+zFVg++tx8xrubLm6nSFX9ylydZ8Sv7ArS4YrPbkg47Zk5NcEAAAAAAAAACSjT58+GjdunCTpo48+0p49e2rsv2PHDs2bN0+SdPzxx6tbt25R91955RVJUv/+/XXEEUdUO0/l9oiZmZk655xzEvbp3r27TjjhBEnSvHnzVFxcnLCfy+WKVIXNnTu3xvhbG77NxiHB7/dr9erVdRrjqyhVia9Qa7ctV3pKZtQ9q3y3QgXfyt/J0J4ZHu07y6OCU9wqPN6lNGfdkl62FZIdewaXVSHZISlUdmA7w3IZhiFHx+OiugXz3pFMV53WS3R2V00HG8byDL1FqZNeUurEF5U68QW5el1ct/UBAAAAAAAA4DA2ffp0SVIwGNTLL79cY985c+bIsqyocVVVbkM4duzYaufw+/1aunSpJOnoo4+W2+2utu+ECRMkSRUVFVq+fHm1/Y4++mhJ0qZNm7Rx48Ya30Nr4qy9C9D6lZeXx53nldQ4f5kkyWFGPwrBHe8rsPm/Kp/iiR5gSBnu5HLFtm0rsPGpcGWW6ZSrx7ly9ztwppflj+4bKJZVvkfOrqcrtLvKXqohX4LKqyQSWIZTkp0wAVZtvEGfJOvAerbkTJNh8isCAAAAAAAAONzsLQ/V3qkN6+Bt2iNdzj//fN16660qLy/Xiy++qGuvvbbavrNmzZIkpaenx1Vo5ebmauvWrZKk0aNHVzvHhg0bFAqF/5sNHDiwxtiq3l+3bp2OP/74hP2qrrdw4UL179+/xnlbiyb/Rvu6667Teeed19TLAPV2+thL4hurSRbZHkOdU2pOelmlWxUq/FZW8SYFc9+QJLn7X6ngzg9ldZosM72P7FBF1JjQ7s/k2/1Z4glNl5xdT5d0ICYzOktvW0EFd34gq3S7HFmD5eg4SWknvlljjImULfqxFCiMXHtH3SdHuxF1ngcAAAAAAABA2zbghZ0tHUKTKriie5POn5WVpSlTpuiVV17R8uXLtX79+oTJqFWrVunbb7+VJJ199tlKS0uLur948eLI6+HDh1e7Xl5eXuR19+41v7cePXpEXufm5lbb74gjjpDL5VIgENCKFSt0+eWX1zhva9HkSa9+/fqpX79+Tb0MDnP1qfKqZCY8s6r6+cxaKq1CBSvl/y76EEDDnSVHxwnSgcop94CfyO49VcEdHyq4/VW5el0kq3SrrJLNsiv2Ro31f/eoXL2nydlpYsL1/OseDW+DKCm4TXL1uVSuHufIPlCxZThSZDhTa4xZkgzDjH7XsRVmAAAAAAAAAICkTJ8+PXIe14svvqg77rgjrs+LL74YeT1jxoy4+1WTUh07dqx2rZKSksjr2MRZrNTUg98VVx0Xy+l0ql27dtq9e7e2bNlS45ytCXuX4bBnJEp6VXOO1suB81RrPtuOL/2t+PZemen95e4T3pPV9HaUvB0V2vulJCm0f6Vkh2RX7JV70PXyr3s0MtYqXqfAlhdklW0Pz22H5Gg3So52R0lSJOFVKbBlpgJbZkauXX0ulZk1VBVfR/9S9Y75u6zi9Qruni8zY5BsKxD7Rmp7pwAAAAAAAACABE4++WR16tRJu3fv1uzZs/W73/1ORpWCCsuyNGfOHEnh6qxJkybFzZGfnx95nZ2dXe1a5eXlkdcuV+Lvtit5PAeP9Kk6LpHKpNeuXbtq7NeaNFnSa/Xq1crNzVVBQYGCwWDCLCXQWKqr9ErN8Kp/uyOUu3ezygNlCfskqvTyZJ8mz5qXZYUKVNDXK3daUJ+XD9YHrnOTSHolrpAyPDlxbY6c0Qpsfl5W8bpwn9TucnY+QcHdC2QVfB3pZ5VslFVS5bBA0x1JetWmagKsqvKlNx+cv2Bl/Nug0gsAAAAAAAAA6sXpdOriiy/WY489pq1bt2rRokUaP3585P68efO0Y8cOSdLUqVNlmvHfU+/fvz/yuqakl9frjbwOBGKLG6JVVBw8eqfquEQq1ywrS/zdemvUqEmvrVu36p///KfmzJmjoqKiqHuxSa/du3fr1ltvlW3bGjVqlG666abGDAWQ0+nUCZNOiuxh+sTbf9LW3Rvi+sVVepUWy/P0XxXcv0++UU6lBPwqLE7VTjNbV4xoX+u6hjs7PpYe58szKP6wQjNzkBydT1Jo18eS6ZG7/5XyfXm1bP/+uL5RqlSTufpfqcDGp2qNKxnuQTfIDpbKcKbJkTkofPaY6ZRhNO3BjgAAAAAAAABajw0zurR0CIeE6dOn67HHHpMU3sqwatJr1qxZUf0SqVqV5fP5lJGRkbBfenp65HVpaWmNMVVNYFUdl4jP55NUe/VYa9JoSa85c+bo5ptvVmlpaVzVjZHgDKROnTppz549WrhwoT744ANdddVVtf6AgbqYPn26UlJSItddc3rLNJzasmttVL+qn0/X27PknvOkjFBQ/oEOhbLCCbF0latX+V5luBOd/xXN2fkEhfZ/HbPtYDXVX4ZD3iN+I3vg1ZIjVYbDrYq1/4zqY2YdKatsmxQoPNhoBw/G3OuiRkt6+dc9EvfaPfhGubqf1SjzAwAAAAAAAGj9Onj5R/CNYfjw4Ro2bJhWr16tV199Vffff788Ho9KS0v15ptvSpJGjhypIUOGJBzfoUOHyOv9+/dXm/Tq1q1b5HXVc8AS2b59e+R1ZcFIdSorzbKysmrs15rU/g1+El577TVdffXVkYRXVlaWTj31VA0YMKDGcZdfHt4ozufz6aOPPmqMUHCYSrS9YWxp5tnjLteVZ9wW1y+yvWFpsTwvPi4jdCChFJOrHevdqD4bbpZv8fXyLf6ZAtteqzYeI6WbzKwjZGYdKTP7KJkp3artK4WrwwyHu/LdRN1z97tcrl4Xy9HhWDk6TpCj0/Ey03of7BAsk7PrGXJ2myJn19Mk0yPD00Heox+rcc2kJTrzDAAAAAAAAABQq8pd8AoLC/Xuu+9Kkt58881IRVZ1VV5SdNKroKCg2n4DBgyQwxFOVK5fv77GeKreHzRoUI19CwvDhRg9evSosV9r0uBvswsKCnTTTTfJtm0ZhqFbb71V3333nWbPnq0TTjihxrFTpkyR0xkuNps3b15DQwFqtWLjwri2yu0NnV9/EXMjfrzHt/HA+VqbZPv3VbuOu/dUpYz5m1LG/FUpox+Qq+f5yQcZc5aW5dspBUtlpvWVmdZLZsZAOTufcDBMV4Y8Q38hz5Cb5Oh0vGQYcg+8OpwYa4xtCY22U7oKAAAAAAAAAK3J1KlTIwmpF198Mepvl8uliy++uNqxw4YNi7zeuHFjtf3cbrfGjBkjSVqyZIn8fn+1fRcuDH9H7vF4NGrUqGr77d69O3KMVXWVaK1Rg5Nezz77rAoLCyMJr9tuuy1qn8maZGRkaNCgQbJtW6tWrWpoKDiMJcpyJ9pWc/PONXFtXneqJMk5/52odneupaxP/Mr61K+Hvj9bO4OxJZzx1WWNIXXck0qZMFMpE/6rlPHPy3BnKvD9rPCfLS8ouO2VhONs25ZhupQy7v/J2el4GaZDjo4Tq13HTO+fVDyGM7Ve7wMAAAAAAAAADnddunSJFAh98MEHWr16daQI6OSTT46q5oo1atSoyI5my5Ytq3Gds84KH1FTVFSkN954I2Gf3Nxcffrpp5KkyZMnV7tdYux6Y8eOrXHt1qTBSa/3339fkpSTk6Nf/OIXdR4/cOBASdKWLVsaGgoOY1999VVcW0FJvt744jl9ufbg1pkhKxTXr2+XIXK9/7Kcq8MPcSjNUP6ZbhVNcqnsCKfKhjo1u3y8lgaPiB6YYEvFxmC4s2V62sv0dJDp7SgZsUfvhZN5thWIbjUMOdqNkOlpH2lz97us2sSXo+N4uXpNk3fM3+UZflfcfc/wu5RyzGNyZA9v2BsCAAAAAAAAgMNY5RaGgUBAV111lUKh8PfUlVsfVqdqBdfSpUtr7Hv55ZcrMzNTkvTHP/5R+/ZF71QWCoX0y1/+MrL2jTfeWON8let5vV6NHz++xr6tSey36XW2YcMGGYah4447Tm63u/YBMbKzsyUpUiYH1EdFRUVc28Ov/lb+YLkMGXr/qxdlGg716RJdhnn0oBOVtnmDPDMfjrTZTinYMToffFPKm5rUr6/cWeMPVJAZMtJ61RiT5dsp25d3oALLKcOVKTO9b/3f5MGZVbH6AdmBEnlHxCerqjJTe8h71B3hM8/sgAwz/IwG934hw5UpR1a4PNa2LbkH/UyyQ7KtoGSH5MgcLMOd3QjxAgAAAAAAAMDh6+yzz1ZGRoaKi4u1Zk14N7Ls7GydccYZtY4988wztXDhQi1btkzFxcXVVme1a9dOd911l26++WZt27ZNJ598sn75y1/qiCOO0I4dO/Svf/1L8+fPlyRdfPHFmjRpUo3rfvbZZ5Kkk046SSkpKXV5uy2qwUmv/fv3S5I6duxYr/GVWUXTbHDRGRDFHyyXJNmy5Q+Gk2Kxn7O0lEy5P3g5emCCs7ymZX4ud9pwubqeUuu6gW2vyvLlKbj99ah2R84YeUf+uQ7v4EA47hw5Ok0+cGXLKlqv4M6PZGYPl20FVDbvQsmuUvXlTFfa8XMil6Gi9fJvfEqeIb+QnCmSHZKZMVCyLdmWX4bplmGYCuS+Lbt0S2Sc6e0sZ5cT6xwvAAAAAAAAAOCglJQUnXvuuZo5c2ak7YILLkjqqKgZM2bo7rvvVnl5ud58880aq8OuuOIK7dixQw888IA2b96sG264Ia7PaaedpkceeaTGNb///nstXrxYknTJJZfUGmNr0uBMU2W5XElJSb3G79ixQ1J4e0Sgqa3+PnobRMMwZOzKjWqrftPC5LYzDO75PC7hFV4s+cctVLhapZ+ep9JPz1X50psU2v+13AOukrvvZTLT+4SjKd8tWYHohJckBaOfxcDWOXIPuFKGM1Vl86epbMEM+RZeKt/nl8kqPnj4oRETX2DHB0nHCwAAAAAAAACoXmyyqnLLw9rk5OTonHPOkSTNmTOnlt7Sb3/7W7377ruaOnWqevToIbfbrY4dO+rEE0/Uk08+qdmzZ0fOCavOyy+/LNu21bVrV5155plJxdlaNLjSq2vXrsrPz9eqVavqPDYQCGjx4sUyDEP9+/dvaChAlCtOv02Sra83LZLb6VFe/hZt3b0+qo9j9w45tm2MbiuzlbkwoKIJrugJkz7DK7qfmd5fVsVe2YHi5IO3bcmqsmWjGVD5ijtkl2092KV8p8pX/l+tU1kF36h897yoNmeXUxTc+aFCexbJDpbKMJyyg2XR4/avSD5eAAAAAAAAAEC1Jk6cqIKCgnqNvfbaazVnzhx9+umn2rp1q3r1qvnonWOPPVbHHntsvdayLEv/+9//JElXX321XC5XLSNalwZXelXu+7h27do6J75mzpyp4uJwIuD4449vaCg4jIXP2YrWr+tQ9es6TBdMuEpnHftDuRzxZ865v/gors30S3u2Zcu72FJgvUtv7x0tZ/dzZKb3Sy6YmOSYVbJRChTK2fW05MZLUuz7se2ElWLW/mW1h2P5ZbjbRU/v6SBJCmydrYqv71D5ittkl++UJDnaHy1ntzPlHvCT5OMFAAAAAAAAADSJsWPH6pxzzlEoFNLf//73Jl1r7ty52rBhg9q3b6+f/vSnTbpWU2hw0mvq1KmR17fccosqKipq6H3Q6tWrdeedd0qSnE6npk2b1tBQgJolOKvLDERvDXhH32k6Zsz/qd9x/1T7zk+rj/txXTT1z/IMvl6OnJFJLePseJyc3aZEtbn6XRHXVrPYR9OO236wOq7e0c+S4cqUd/QD8h79cKQt8P2suHGe4XfJ2fMiuXpNlWfIz+XqdWEd4gUAAAAAAAAANJU777xTTqdTM2fOVG5ubu0D6sG2bf3tb3+TJN1+++1KT09vknWaUoO3Nxw1apTOOeccvfHGG/rqq6903nnn6cEHH9SwYcMS9vf5fHr++ef1f//3fyouLpZhGLr88svVs2fPhoYC1GhIz1HamPdtVJsRs2PhZm9HLcvoqzTDp+v7l+j2CUclrCKriavXRZIkz5Cb6h2rmdZb3rEPSZKski3yr/27rJJNcf0c7Y+W56g/SLal0N5FMlxZUck5O1QhR85oBXcvkGyrxjUNZ5o8A9te5h4AAAAAAAAADnUDBw7UI488os2bN2v79u3q3r17o6+xc+dOnXvuubr44ot1xRVXNPr8zaHBSS9J+uc//6nvvvtO69at0+LFizVx4kQNGTJEPp8v0ufSSy/V7t27tXLlSvn9ftkHtoAbPny4/vznPzdGGECNxg09Vd9tW6ENeQe34TRjzt/ymW4d712lF7o+IgUC8i3uLu+oB2R6chTY+rKCez6XZEu2LWeniZEEV/k3d8sOlUXOwTKzj5KZ1kuOnLFydjyuzrEazhQ5MgfLKt8t/9pw8sw99BbZvl0KbJlZtaMMM/wYOztPjp/IdCtU8K3s0i21L2p66hwnAAAAAAAAAKB5TJ8+vUnn79q1q26//fYmXaOpNXh7Q0nKzs7WG2+8oYkTJ8q2bdm2rbVr1+r777+PVMm88847Wrp0qSoqKiIJr+OPP16vvPKKPB6+bEfzsGPO24qt9Hqn/Uj9tv1bkhXe9tAuy1VwZ/jcL8u3Q1bht7IKV8sqWiPLtyPcJ1im0N7PIwkvSbIKViqY+5asou/qH2uwVL7PLz8Yq+GSHSyO6hPau0j+zTNllW1POIdhGPKO/D+5el0sZ8+LlDLuKcmVFdcv5dj/yJE5sN6xAgAAAAAAAADQ0hol6SVJnTp10uuvv65//etfOuqooyLJr9g/kjR48GA99thjeuWVV9SuXbvGCgGIUlpepNLyYpWVl6isokS2bWvTjtVRfaomvZam91HAdOoo57qoPsG8d6tZITzYDvmquX+wT334N/y/6Dj2LlJw++tx/QKbn5dVVv0erqang9wDfiLPwJ/KTO2mlNF/Dd9weOUe8BO5h/xChpvnEAAAAAAAAADQtjXK9oaVDMPQ9OnTNX36dO3atUuLFy/Wzp07VVRUpNTUVHXq1EljxoxRnz59GnNZIKF7Z90YdX3nD5+QHZOEqrq9YY+KfQnnsX0HEkpGTI64smqsxrOy6p/0sorWRl2Hdn8mw9NBdsXeBMvUfF5XVWZaT6WdVF0iDwAAAAAAAACAtqlRk15Vde7cWeecc05TTQ/UmWEYSk/J0gkjzlNFoFwfLJ2tcsfBRFbnQJEkaXfPm9Rp20NVR0qSnJ2Ol5nW+0CbKTOtZ/ilHYpby9Fxggx3jszMofWO1w5VHFjelGxLRlovuftfpYpv/pCod73XAQAAAAAAAADgUNBkSS+g9TF02phpGtDtSK3L/UaSNHB/eVyvnh16qGJblQZnuiTJkX2kHNlHxs/q8MrR+cQD1VaWQrvny/B2kmG6ZBWtVcjbQY6Mup+XZbgy5R1xlySpfMXv5R7wUzlyxspM7xuOKVgmq2SjJKli5d0KZAySnOlKGXVPndcCAAAAAAAAAKCta3DSa8SIEZKkGTNm6Lbbbqvz+AcffFDPPvusDMPQihUrGhoOUK2y8iK9suDJyBaHDstWp7JAVJ/LB6XKUH70wNhtDWMY7mx5j7g1cu1bcqOC2145eD+1R52TXlb5HllFa+Rb+stwMi1YLMN0y7f4OtmlWxKPKV4nuTKTmj+Q935420bDKZkuOdqNkCOr/lVpAAAAAAAAAAC0tAYnvbZu3SrDMLRvX+LzkGqzf//+yBxAU0pPydaZx16qT1a8KsMwdXrmUKWEtkbu3zTgcl0+KE1Gaje5B16n8JaBtmS4qp3TDvnl/y68FaLhzpYMl+xgSUyvun+2DU8Hmen9ZJVsOnDdSWbm4GoTXgfVnKCrFNr9mUL7vjq43oCfkPQCAAAAAAAADnG2bfNdPNoc207+eB+2N8QhIWQFa+9kSOOGnqpjh5wiSSr1Vejx+fmakr9Cn2UP1TNdJuunXlOmp4PMnuclt7BVoeDOj6KXcbeLvq7H/0QMw5B35D0K7PhAsgJydj01YfLNPehn8q97rM5r2XbMz8vgVwEAAAAAAABwKPN4PCovL1dKSkpLhwLUid/vl9vtTqpvi3/THQqFJElOZ4uHgjYsIydFFXn+GvsYByquKhNDJXLphkFXRs/jqmOCyg7FNTk6TpAdLFNlpZjh7Vy3OSs50+Xqeops25JsS3bFnvjly3fLM+zX4Uy3bckwq69Kq8ravyL62pdXvxgBAAAAAAAAtAlpaWnKz8+X2+2Ww+Fo6XCApNi2reLiYmVlZSXVv8UzTdu3b5ckpaenN/rcW7du1b///W+9//77ys3NldvtVt++fXXBBRfoJz/5iVJTU+s9d1lZmT788EN9+umnWr58uTZt2qTS0lJlZGRowIABOumkk3TllVeqc+d6JjxQJ56U2pM9sVVQJQErrk+6K7ntASNzurPl7HKqgjs/CDe4MuUedJ0Mo+H/07CK1qp82a8OnLvllgxDhqeT7IrdB/uU5co94CcNXstwZjR4DgAAAAAAAACtl8PhUHZ2tvLz85Wamiqv10sxClot27bl9/tVXFyslJQUuVzJFXy06Cd6xYoV+uijj2QYhgYMGNCoc7/zzju65pprVFRUFGkrKyvT8uXLtXz5cj333HOaPXu2+vXrV+e5V61apTPOOEMlJbFnN4XPKFuyZImWLFmif/3rX/rHP/6hCy+8sEHvBbWz7OgEVrlRGHVtJDhXqzgQvQ+o25Q8DkNlC2bIDvkkmZJhyjvyz3JkDlZw9wL5Nz8nHaiqMtP7ynvUHQcncKTIkX2UAhuflmTLtm05so+Qs+OE+r0pI5yAM1wZMlK6yypcJcPbJSrpZTjrmbh1pktVzh5z5Iyq3zwAAAAAAAAA2gy3260OHTqovLxcRUVFkZ3YgNbI7XYrKysr6YSXVMek1znnnFPtvbfeektr1qxJap5gMKi8vDxt27YtcnDeiSeeWJdQavT111/ryiuvlM/nU3p6um6++WZNmjRJPp9Pc+fO1bPPPqsNGzZo2rRp+uSTT5SRUbcql+Li4kjCa9y4cTr99NM1atQotWvXTvn5+XrjjTf07LPPqqioSD/96U+VkZGhU089tdHeH+KleTMk7au+Q0zOy/X2LPXZuFl/32GrzOHR2zmjtLbzUEmSHSqXQuUHOx9IqNnBUtmlWw82O9MkSe6BV8vV/8cyXFnyr3tUga1zqowN1jvpZTi84Sn8+2X790uSLN+OqD7BnR9JpkeOdsPl7HxCXWaPvqzDQYAAAAAAAAAA2i7TNJWamtqgndCA1qpOSa8FCxbEbREnhcvMduzYoR07diQYVT37wBftnTt31tVXX12nsTW57bbb5PP55HQ6NXfuXB1zzDGRe5MnT1b//v115513asOGDXrkkUd0++2312l+0zR1wQUX6NZbb9WQIUPi7p900kk65ZRT9MMf/lChUEi/+c1vtGzZsoQ/OzSOzu16aIO+r/a+oehtCx0rF6vn6mW68cD1Tne2cnsOC1/EVI1VVlxF/o4If34NV8bBFFJsnwYkk4y03jJSu8suyz0QdIpcPc+TVbxBofwlkX7BvLclw1GnpJe732WSFTgQryEjpUu94wQAAAAAAAAAoDWo2wFGCieqqv6prj2ZP6mpqZo6daref/99tW/fvlHe0NKlS7Vo0SJJ0mWXXRaV8Kp0ww03aPDgwZKkxx9/XIFAoE5rHHvssXr66acTJrwqnXXWWZHKuM2bN+vrr7+u0xqoG7uW5FJsvtGoKI+6LjPdGphZmQOOPeur8jGJrY6KPxMsro8akPQyHPKOekCu/lfK1WeGUsb8Te5+P5J3xJ/k7HlBdGfLX6e5XT3OlavXRXL1vECunufL9Hasd5wAAAAAAAAAALQGdar0euONN6KubdvWueeeK8MwdNZZZ+maa66pdQ7DMOT1epWTk6PevXvLNOucd6vRW2+9FXl96aWXJuxjmqamT5+uu+66S4WFhZo/f75OOumkRo1DkiZNmqTXX39dkrRlyxaNHDmy0ddAsmKSUTFJr1KHR0PahfcF9Y7+24GElhU+uyu1uyTJkX2UPEf8VlbpZgX3LJKcafJv/p8MT3u5up0uSTIzB8sZ8h1Yz5CZWX1iNBmmJ0fu3tPi340ZvYepXcekFwAAAAAAAAAAh5o6Jb0mTpxY7b2uXbvWeL+5VFZ5paWl1ZhkmjDh4DlLX3zxRZMkvSoqKiKvGzu5h9pEV1gZMUkvx/ZNUdclDq+O8Ib/GzkyByWc0UzpLDOlswI7/LJLt8iWZBV8IzO9fyTp5ep6qgKBQtlBn2Q4ZPv3yfLtkJnStZHe14FY0gfI0flEhXZ9IkkK7fpEZUXr5OhwjDwDa08+AwAAAAAAAABwqKlT0iuRW2+9VZI0ZsyYBgfTGNatWydJ6tu3r5zO6t/eoEEHExuVYxrbwoULI68rt1NE06h9e8ODSS8jf1fc/U0pnXVOqiPJxWLP/IoeF9j2quyKvZFrM71foyW9fMt+I1kVkm3JDlVE3bN9ubL9BY2yDgAAAAAAAAAAbU2Dk1633XZbY8TRKMrLy5Wfny9J6t69e419s7OzlZaWptLSUuXm5jZ6LCtXrtT7778vSRo2bFjSSa/y8vLaO7Vhfr8/6u/GsHbbMq3auErx52kdZJpm5GfrzNsWd399ShelKJjUz98KRCebLNuIGmdbwaj7gUBIwUb672oVfRdOelV3X55D/jOE5tUUzyyApsVzC7QtPLNA28IzC7Q9h8tz6/V6WzoEAGgVGpz0ak1KSkoir9PS0mrtn5qaqtLSUpWWljZqHBUVFfr5z3+uUCgkSfr973+f9Ni8vLzIuEPZrl3x1Vb1sTX/O3269iWlh7oqR/2r7dcpo5e2bQsnu9ptWKvsmPsB06negV3aFp8Pi+MuN5SWMkrhLRRDChqdVVxlYJeQX1U3s9y9J1/+4iQmTkIXW/J7j1RR1pnqtOt++d29FHD3lqvie7kDW7XHGiB/Mm8CqKPGemYBNB+eW6Bt4ZkF2haeWaDtOZSfW4fDoX79+rV0GADQKhxSSa+qFS4ul6vW/h6PR5Lk8/kaNY5f//rXWr58uSRpxowZmjJlStJju3Xr1qixtDZ+v1+7du1S586d5Xa7GzRXud+nmYvurbFPTkZnDew2XBOPOFNed2q47a83RfVZl9JFkjS4T88kV+4p6ZSoluwqr62K42QHyyQ7JNkhdeo+QEZqsnPXLLQrTSldjlaKUSB1OUuetD7ydjpJ9o63ZGQMUueMIY2yDlCpMZ9ZAM2D5xZoW3hmgbaFZxZoe3huAeDw0uhJr8LCQn3xxRdauXKl8vPzVVJSIsuyah1nGIYeeeSRBq1dtYw3EAjU2r+iIrxNXEpKSoPWrerBBx/Uc889J0kaPXq0/vrXv9Zp/OFSiux2uxv8Xhd9955CB7YSNKrZ2vDas/+gFM+Bqj/blnPRhzLLy6L6DPLtlBT+2VsV+bJLv1d4q0RDcqbKkXnw/LdQ8QZVrPqzZNvhs70cXqWO+0/0okf+ukHvqya+1B6ytjwduXYPvkmulDSp37QmWxOQGueZBdC8eG6BtoVnFmhbeGaBtofnFgAOD42W9CooKNAf/vAHvfTSS/U+U6ihSa/09PTI62S2LCwrCyc/ktkKMRlPP/207r77bknSoEGD9NJLLzXa3IiWX7RTHy+fW+19W7YkHUx4SXJ+9ra8Tz0Q1/eN9qPlPJAzC+1bJv+av0XumRkDlHJ0lc+lFZTt23Hw2tF4CdNkeIbeIv93j8jy5clM7SEztYdCBask25bh7SQzpXOzxgMAAAAAAAAAQGvRKEmv77//XmeddZby8vJk23at/Q3DiOtnGIkrderC6/UqJydH+/btU25ubo19CwoKIomx7t27N3jtOXPm6Je//KUkqWfPnnrllVfUvn37Bs+LxLbsWlfnMe7XnkvY/t/OE3VETuV2mLGf35jPZezn1K69irExmSld5B35f5Kk8m/uUvnyg1Vlrn4/lrvP9GaNBwAAAAAAAACA1qLBSS/btvXDH/4wkmQ64ogjNG3aNH388ceaN29eZNvCkpISbdu2TZ9//rmWLVsmKVyZ9Zvf/KZRk0ODBw/WokWLtHnzZgWDQTmdid/iunUHkyaDBg1K2CdZb7/9tq699lpZlqUuXbro9ddfb5REGqoXCtW+fWUsMz/xgaXfpPfS5X0PVGzFJW1jk7Fm9GUzJ72itHACDgAAAAAAAACA1qTBSa/XXntNq1atkmEYOvnkk/XCCy/I6XRq27ZtmjdvniTpBz/4QdSYFStW6KabbtI333yjf//735o7d26DE0+VjjvuOC1atEilpaVasWKFxo4dm7DfwoULI6/HjRtX7/XmzZunK664QsFgUDk5OXrllVfUt2/fes+H5FiNmOBZn9JFHVIckiTDdMtw50iyZdu2DFdGVF8zpas8R90pGaYkQzIcjRZH3cUk4ETSCwAAAAAAAABw+Ir91rzO3nzzTUnh7Qn/9re/VVtZVdXIkSP17rvv6thjj1Vubq5+/OMf1/scsFhnnXVW5PXMmTMT9rEsS7NmzZIkZWVladKkSfVa68svv9QPfvADVVRUKDMzU3PnztXQoUPrNRfqJnZ7zPaZXWoeYIUSNk8ZfqtkGDqpm0eS5OxyolIn/k+pE19Q2qRZ8o78c1R/w5Uuw5Upq3Sr7LJtsku3Krh3cf3fSAPYvugtPIO5b7VIHAAAAAAAAAAAtAYNTnotXbpUhmFoxIgR6tWrV9LjUlJS9Nhjj8nhcGjt2rV66aWXGhqKJGnMmDE67rjjJEnPP/+8Fi+OT0g88sgj+u677yRJ1157rVwuV9T9+fPnKzs7W9nZ2bruuusSrvPNN99o2rRpKi0tVVpammbPnq2RI0c2yntA7ezYSq9ajoRzfDU/YfsXmQMkSZ1Tk6/YCu1brsDGp+Tf8KT8G/6j4M4Pkh7bmFy9Y87vcmW2SBwAAAAAAAAAALQGDd7eMD8/X1L8uVimeTCfVl5eLq/XGze2X79+OuaYY7Ro0SLNnTtXl112WUPDkSTde++9OuOMM+Tz+XThhRfqlltu0aRJk+Tz+TR37lw988wzkqQBAwbohhtuqPP8mzdv1kUXXaTCwkJJ0u9+9ztlZmZq9erV1Y7p2LGjOnbsWK/3g3ix2xsaCbJew3of3Noy5dE/xt0/YeTvVexM1a+GZ8Tdq5EdWzXW4Nxx/cRt8VhL5g8AAAAAAAAAgENYg5NeldsSpqenR7VXvd6/f7+6du2acHz//v21aNEirV+/vqGhRIwYMUJPPfWUrrnmGhUVFenuu++O6zNgwADNnj1bGRl1THhI+vzzz7Vnz57I9W9/+9tax9x66626/fbb67wWEovd3tAwohM+6SlZOmdcTCVUjM+zwonaER1cNfaLXzy2yqyFkl6K/Rm05PliAAAAAAAAAAC0rAYnvTIyMrR//36VlZVFtbdr1y7yetOmTdUmvYqKiiRJe/fubWgoUaZMmaIFCxbo8ccf1/vvv6+8vDy5XC7169dP559/vn76058qNTW1UddE84mt9Iqtcuqa00vpKVmR67I/PK7Uu66NnuNAsqq9p25JKyOthxztj5FsS7ZtyUzvW6fxjcVI6SJn19MPJOFsGV4qCQEAAAAAAAAAh68GJ7369u2r/fv3a/fu3VHtQ4cOjbz+7LPPNGHChLixlmXp66+/lhQ+46ux9erVS/fcc4/uueeeOo2bNGmSCgoKqr1/6aWX6tJLL21gdGiI2DO9Yrc3jK38svoN0Wsn/UznffyYtnlydNLI30fuZdcx6eXqeppcXU+rY8SNz5E1TI6sYS0dBgAAAAAAAAAArUKD92U76qijZNu21q5dG9U+duxYeTweSdLTTz8dtR1gpccee0zff/+9DMOISpIBtalte8NELrImyHnCTPU97mFtTukUaR+QeTD3a1XkK1S4+sCfNbJKtzVe0AAAAAAAAAAAoMk0uNJr4sSJeuaZZ5SXl6ctW7aoT58+kqSsrCyde+65eumll7R3716deOKJuvbaa3XEEUeorKxM77zzjl544YXIPBdddFFDQ8FhZF/x7piWmpNe20uCCdt/ODBVbsfBsaHd8+Vf/3jk2mw3Uimj7q13nAAAAAAAAAAAoHk0OOl16qmnyu12KxAI6LXXXtNNN90UuffHP/5RH3zwgQoLC5WXl6c777wz4RwjRozQ5Zdf3tBQcBhZsXGhZEuGTNmGFbe9Yax1hYmTXg9PyG6C6AAAAAAAAAAAQHNrcNIrMzNTTz75pPbu3auuXbtG3evWrZteffVVXX755dq6dWvC8ePHj9czzzwjl8vV0FBwGOmVMlJWkVemnKowilVSViyXshN3tm11/GCWli75WGvSuuvnA3+kfa4MfTutS/y2iDFnhdVWQQYAAAAAAAAAAFqHBie9JOmcc86p9t6IESO0ZMkSvf7665o3b5527twp0zTVu3dvTZkyRSeeeGJjhIDDSFlZmVSUHjmQzmNnSL7oPlWTWY6v5um4T56RJI0o3arpuxfp3BkvqHuaI35y0yk5UiXZkmwZDndTvAUAAAAAAAAAANDIGiXpVRu3262LL75YF198cXMsh0NcUVFRnfo7vlsZ19bZZSfs6+pxrlw9zq1XXAAAAAAAAAAAoOWYtXcBWhfbTpywqpY7vlorNSOtkaIBAAAAAAAAAACtQYMrve677z5J0pgxY3TKKafUefynn36qL7/8UpJ06623NjQcQFL09oayos/pWpzRX+sKAs0cEQAAAAAAAAAAaEoNTnrde++9MgxDP/nJT+qV9Proo4/0yCOPyDAMkl5oEu53Xoy6/jq9l3plNMvOngAAAAAAAAAAoJnwzT/anLpsb2hu/i6uzW0Fdf0R6dFzBksV3P2ZFKqQo9NEmZ4ODY4TAAAAAAAAAAA0nxZPelUmMKK2owMaiefJ++LauvgL1S/z4Efftm2Vr/idrKK1kiRj6xylHPO4DFd63FgAAAAAAAAAANA6mS0dQGFhoSQpNTW1hSNBW5FMpZfX65UkObZvirs3q/Nx0fP5doQTXq6s8HXFXpWv+K38G5+RVba9ESIGAAAAAAAAAABNrUWTXoFAQAsWLJAkde3atSVDwSHE6XRqyJAh1d5/vvOkqGs7VCrD3U4po+6TTJckySpep8D3s2T5djZprAAAAAAAAAAAoHHUaXvDF154odp769evr/F+VYFAQDt27NDbb7+tLVu2yDAMjRkzpi6h4DCWqNLr5JNPliSZpqlOnTpFKgd9v/6ryv9+p9oFyyRJU4bfqpN7eGMmtGT798u3/FbJCsTMzLabAAAAAAAAAAC0BXVKev3sZz9LePaWbduaN2+e5s2bV68gDMPQFVdcUa+xQGpqqvr165fwXujIsep2/BMKWAfb3jgqI7qTHQr/HSiMG28YLb4DKAAAAAAAAAAASEKdv9G3bTvqT3Xtyf5JSUnRX//6Vx1zzDGN+sZw6ErmTK/o/tHXme7oxK2ZMVgp459LONZwt6vTWgAAAAAAAAAAoGXUqdJrxowZcW0vvPCCDMPQwIEDk9qi0DAMeb1etWvXTsOGDdMpp5yizMzMuoSBw1xh6b6o64qAr9q+ActWMCbpleqMTnoZpkNypMSNdfWaJjO9T73jBAAAAAAAAAAAzadOSa/HHnssrq3yHK/Jkyfr/vvvb5yogBqUVZREXfuDFdX3jc14SUpxJDinyw7GtyXYyhMAAAAAAAAAALROdUp6JdKjRw8ZhqGcnJzGiAeoVV22NyzyW3Ft6a4Eu3oaLhneLrLLd1Zpa/DjAQAAAAAAAAAAmkmDv9VfuXJlY8QBJC3ZpJfzk9fVccVS/WenVObw6JPsYXqj09FxZ3pJkuFKl3vwDfKveVC2P7x9orPTpEaNGwAAAAAAAAAANB1KWdDmpHnSo67dLk/Cfo4Nq9VhxTxdeeA6YDi0oMexMqvZttDZfqzsvpfJKlojV58fyEzp0phhAwAAAAAAAACAJtQsSa+KigotW7ZMu3btktvtVo8ePTR8+PDmWBqHoMy06K00U2OSYJVcC96NvLacUshjqKfXJztYKpkuGaZbkmT798v275cMhxztjpKjwzEyPe2b7g0AAAAAAAAAAIBG16RJr9LSUv3pT3/Sc889p/Ly8qh7nTp10i9+8QtdffXVMs0EZywB1Uhqe8NgIOqyaIJLl/X5WJfpY5V9Jrn6XCp3v8skSYG89xXY9HRUf1ffyyTDlKvbFBnu7MYKHQAAAAAAAAAANJE6ZZvGjx+vI488UkceeaS2bNlSY9+CggKdeuqp+s9//iOfzyfbtqP+7Nq1S7/97W91xRVXyLKshrwHHOaMBNsVGvv3xjREXwa2vyarfE/4wg7FjQ9sfl6BTc/KDhQ1VpgAAAAAAAAAAKAJJZ30WrFihdasWaO8vDz16dNHffr0qbH/z372M61Zs0a2bSdOShiGbNvWG2+8ob///e91DhyHr2QqvYyK8po7BEtkl+UemDA+6XVwIqoQAQAAAAAAAABoC5L+Rv/zzz+PvL7kkktq7Dt//ny98847MgxDhmEoLS1Nd955p+bNm6cvv/xSTz75pIYOHSopnMB48MEHVVhYWM+3gMNdoqSqKnwxneK72MHiKlfVPQokvQAAAAAAAAAAaAuS/kZ/+fLlksIJhrPOOqvGvs8884ykcELL6XRq7ty5uvnmmzV8+HANGjRIF110kT788EONHDlSkuTz+fTaa6/V7x0ACTiXLYy6zlwYiOtTserPssp3y9V7qlInvypnzwvjJ3J4mypEAAAAAAAAAADQiJJOem3YsEGS1K9fP+Xk5FTbLxQK6b333otUeU2fPl1HH310XL+UlBQ98MADkev58+fXJW4cpizL0vota6Pain0Fcf1cb70QdW36E8/n+/xylc07X2XzzlVw29zoOfr+UKan+s86AAAAAAAAAABoPZJOem3fvl2GYUS2JazO119/rdLS0si5S5deemm1fceOHavevXvLtm19++23yYaCw1QwGNSbb76p7zdsj2oPBeLP5LK694lru2//BXVbMImzwwAAAAAAAAAAQOuQdNKrpKREkmqs8pKkJUuWRF6np6cnrPKq6qijjpIk7dq1K9lQcJjasWNHws+JYTvj2uwOXaKu/9t5gl4uHadA1hgZqT1kpHaX4elQy4okvQAAAAAAAAAAaCviswXVCIXC1TR2LdUvVc/+Ouqoo2SaNefVOnQIJx4qk2pAdXw+X9J9jbLiqOsvMgcqN9RBgWF3KzvFIUmyynfL9/nlUf1c/X4kw5kmyZCZOajBMQMAAAAAAAAAgOaRdNIrMzNT+/btq7Uia9myZZHXI0eOrHXeYDAoKZwkA2piWVbC9pASHNhlmCo1PUqx/DJlq9CZKklyOw5+zgx3e6Uc96zCFV22ZNsyUrrIMJIugAQAAAAAAAAAAK1E0kmvnj17Kj8/XytWrKi2z44dO7Rhw4ZIAuuYY46pdd78/HxJ4aQaUJPqkl6l5u64Nt9vH1L207mSbctlh+RQSG4F5FZQtmVKhinDdMhI6dzUYQMAAAAAAAAAgGaQdNJrzJgxWrFihXbv3q133nlHU6ZMieszZ86cyPaHDodDkyZNqnXetWvXyjAM9ezZsw5h43CUaGvNAnOLcrqlx7WXBg4kyAxDAcOp5zo9pONTVstaIJVJcg+8Rq6eF0TPHyxVYPub4YSYEU6MObufLcN0NcXbAQAAAAAAAAAAjSjpfdzOP//8yOtf/epX2rx5c9T9devW6R//+IcMw5BhGJo8ebJycnJqnHPPnj2ReQYOHFiHsHE4iq308hn7VeTYrjOOnh7Xd39FdF9D0QmzQN67snw7otrsQJECm55WYOP/k3/DE/Kv/7dkhxopegAAAAAAAAAA0JSSrvSaOHGixo4dq6VLlyovL08TJ07UmWeeqZ49e+r777/Xu+++K5/PJ9u2ZRiGrrvuulrnfP311yOvjz766Pq9Axw2KioqYlrCiaxEZ3CVBaOTXLFJL7v0e/kWXSEzvZ/MrGFyD/iJZIcTZY6OE2SVbpNdtlXifC8AAAAAAAAAANqEpJNekvTII4/o9NNPV1FRkcrKyvTyyy9H7lUmuyTp7LPP1imnnFLrfDNnzoy8njBhQl1CwWFo+fLlUdd2ZdIrQd/YpJfDiN8aUZKskk2ySjZJhkOu7mfL0flEeYb+SgoWy7f8NkmOxggdAAAAAAAAAAA0sTqVsQwePFivvfaaBgwYICmc6Kr8U3l9xhln6PHHH691rnnz5kWSGL1799aQIUPqGjsOc+aBhFRlsrWq2KTXbYVXS6Yn4TyGt6uswjWyg8Wy9q9Q2YJLVLbwMtll26n0AgAAAAAAAACgjahTpZckjRgxQp9//rneeustffzxx9qxY4cMw1Dfvn111llnadKkSUnNs2rVKl144YWSpMmTJ9c1DByGHA6HQqGDZ2yVG4WSEmxvGPCr5J1XdPO2Iu1xZarQmaIP2g2Xe9D18q99MG5eu3yH7PIdKl96i8z0/rJLNkqSnD0vTJhQAwAAAAAAAAAArU+dk16S5HQ6dd555+m8886r98LXX399vccCklRu7E/YbpQW68JPH9eFVdq6jX9Mrm6nySrZoOD21xOOkwx5Rz+g0L6lMpwZMtsNb/SYAQAAAAAAAABA06hX0gtoCZXbaEauD5zTFVvp5X7hsbix5aZLkuTqfo7M1B6yg2UK7f1SVtGag50MQ4YzVc5OyVUrAgAAAAAAAACA1oOkF9q8qlsQGvv2yPXFR3F9THf4PC8zrafMtJ6SpFD7sSpfckPVmZo0TgAAAAAAAAAA0HRIeqHNiK30qmRWSXo5Vi+LvLZcku0xZLmkB0YVyyrZIhmmDG8XGQ63zNReSjn235JtS6r8AwAAAAAAAAAA2iKSXjgEVKn0Ki2SJJUMd6h0hFMyw/fO3PtL+faG+3iPfkSOjAEyHG4Zab2bPVoAAAAAAAAAAND4SHqhzYva3rC0RJZLUQmvWIGNz8jv3y8ZpmSYcnY9Xa7uZzZXuAAAAAAAAAAAoAmQ9EKbZ1RWegWDcr/2rILZRrUJL0myynfJLtsWubZzxjZ1iAAAAAAAAAAAoImZLR0AkKz4M73C14YR/hg7vv1KkmSW2TL8NZzPZRjyDLtV3rH/lJzp4YovAAAAAAAAAADQplHphTYvsrthwC9JMv1SxxcrJFNaktZP39z4kC4ZkC5Jsku3qHzVnxXc+YFs25ZhuiTT3UKRAwAAAAAAAACAxkLSC21eiiec0DKCgUibYUmypFv7/kAze6cdPPfL20V2oEShsu0HOjrlyBnTzBEDAAAAAAAAAIDGRtILbUL81oZSRkq2hg8+VW6nJ9wQDMb1WdphmDLdB7cvNJwpShnzNwV3vCc7VCFnp+PlyOjXZHEDAAAAAAAAAIDmQdILbdbUydepR9deBxuqVHpJ0qLMgWrnjj+vy0ztLnf/K5s6PAAAAAAAAAAA0IziMwJAK5So0ivNmxF1bcQkvfyGU6VBq0njAgAAAAAAAAAArQNJL7RZkXO6KsUkvSpMpwr88ckyAAAAAAAAAABw6GF7Qxw6DiS9Au0MFU1waUT79crVVSr9WHL1vVzOLidJhinD3V6G6WjhYAEAAAAAAAAAQGMi6YVDRrCsTB5JtsdQsH10EWNg83MKbH5OkpQy/nkZ3o4tECEAAAAAAAAAAGgqbG+INiHRmV4b81apqGx/5Noz/+1wXyOua7TYbREBAAAAAAAAAECbR9ILbdabXz6v7Xs2Rq7LBgyXJJkBW2nLA9UNk0TSCwAAAAAAAACAQw3bG6JNSFTpJUmGcTBva1uWJKl4rEuBztXncw3T3bjBAQAAAAAAAACAFkelF9o0s0rSqzwQkiRlfeaXd2NIOwrbydHtbKUe/7JcfS4N988aJsOV0SKxAgAAAAAAAACApkPSC21WVlp7uZ2eyHVJeXhLQ0eZlLUgoLkrj5d3yA0ynGkyMwbI1fdyeYf/sYWiBQAAAAAAAAAATYntDdEmJNre8MozblNmZmb4IhRU/41Lou4HDEfktbPjcVLH45o0RgAAAAAAAAAA0HKo9EKbZRhG5LXn2X9E3VuYOUjpnTs3c0QAAAAAAAAAAKClkPRCm5Co0qsq17w3JUmhNGn/KS75TpKO6b9I5V//odaxAAAAAAAAAACg7WN7Q7RZVSu9KtkuQ/7uDh2lrZK2KpQvhfK/lGF6JGeaHJmDmj9QAAAAAAAAAADQ5Eh6oe2rUsmVqKbL/90jsiv2SpLSTnq3mYICAAAAAAAAAADNiaQXWrU9e/Zow4YNKikpqb5TwH/wdXzxVyThBQAAAAAAAAAADl2c6YVWq7i4WG+++aZWrVqlLVu2xN1/8dNHJUmOVUsibQ6frfQlAS1dPyCuv6PT8U0WKwAAAAAAAAAAaFmHdNJr69at+t3vfqejjz5a3bp1U58+fXTiiSfqn//8p8rKyho0t2VZWrt2rWbOnKlf/vKXOvHEE9WpUydlZ2crOztb8+fPb6R3cfjasWOHgsFgtfdDVviea+H7kTazXEpbHdJtgcu0oOfjMtL6SJKMlO5y972sSeMFAAAAAAAAAAAt55Dd3vCdd97RNddco6KiokhbWVmZli9fruXLl+u5557T7Nmz1a9fv3rNP2vWLP3sZz9rrHCRQE0JL0kyDmxlaHtT4+5t8XbQ8O49lTrwcdnBUsmRKsNIsPchAAAAAAAAAAA4JBySlV5ff/21rrzyShUVFSk9PV2///3v9f777+u1117Tj370I0nShg0bNG3aNBUXF9drDdu2I69dLpdGjBihYcOGNUr8SFY4ieX47pu4O2UOrzwHPt2GM42EFwAAAAAAAAAAh7hDstLrtttuk8/nk9Pp1Ny5c3XMMcdE7k2ePFn9+/fXnXfeqQ0bNuiRRx7R7bffXuc1hgwZovvuu0+jR4/WUUcdJa/Xq7/85S9avXp1Y76Vw1rVxGJCB/JYRll04vLZzpMkSR4HiS4AAAAAAAAAAA4Xh1yl19KlS7Vo0SJJ0mWXXRaV8Kp0ww03aPDgwZKkxx9/XIFAoM7rjBkzRtdcc42OPvpoeb3ehgWNhGpKepUbBTIc4ftldzyi35xwh64Yco1WpfZQnidHaU5Daa5D7uMNAAAAAAAAAACqcchlBd56663I60svvTRhH9M0NX36dElSYWGh5s+f3yyxoeGKzTztNzdpj2ONjAOlXsEuvfSghurbtJ56vPsp+n3fqToqx9XCkQIAAAAAAAAAgOZ0yG1vWFnllZaWppEjR1bbb8KECZHXX3zxhU466aSmDg11FFvplZ7t1dbSTVVawkmvRbv9kqRlGX1VmuPSE9mPaUSOW+WrXDIcafIM/UUzRQwAAAAAAAAAAFrKIZf0WrdunSSpb9++cjqrf3uDBg2KG4PWpbYzvQzDkIIBdX7tSc1ftULv5IzQ/EGDdGbqMsknhXySXNnyNE+4AAAAAAAAAACgBR1SSa/y8nLl5+dLkrp3715j3+zsbKWlpam0tFS5ubnNEV5SysvLWzqEJuX3+6P+rknsWWuxSTDbsmR/+qZGff6SJOm4ovX6bZeLpa5VexmH/M8UaEp1eWYBtA48t0DbwjMLtC08s0Dbc7g8t16vt6VDAIBW4ZBKepWUlERep6Wl1do/NTVVpaWlKi0tbcqw6iQvL0+hUKilw2hyu3btqrVPQUFB1HUgGJ0EK6+oUMaLD0W13bbtdfkGHzyqLmRZytu2rf6BApCU3DMLoHXhuQXaFp5ZoG3hmQXankP5uXU4HOrXr19LhwEArcIhlfSqWtHjcrlq7e/xhDe+8/l8TRZTXXXr1q2lQ2hSfr9fu3btUufOneV2u2vsW1hYGHXtcrmkKv8oJ8WbEjcmtSigB0um62dDvZJtyenwqmf3no0SO3A4qsszC6B14LkF2haeWaBt4ZkF2h6eWwA4vBxSSa+qZbyxW+MlUlFRIUlKSYlPnrSUw6UU2e121/peHQ5H1LVpGNHXDlOxnMW23H1/oNSBGQ0PEkBEMs8sgNaF5xZoW3hmgbaFZxZoe3huAeDwEJ81aMPS09Mjr5PZsrCsrExSclshovUxZCRsH9uRf7UDAAAAAAAAAMDh5pBKenm9XuXk5EiScnNza+xbUFAQSYx17969yWND3dm2Hd0Ql+NKnPTKdB9SH2sAAAAAAAAAAJCEQy47MHjwYEnS5s2bFQwGq+23bt26yOtBgwY1eVyou7ikVwwjcc5LvTMciW8AAAAAAAAAAIBD1iGX9DruuOMkhbc3XLFiRbX9Fi5cGHk9bty4pg4L9VDbuWyGYWrBebdEtb2dM1IZrkPuYw0AAAAAAAAAAGpxyGUHzjrrrMjrmTNnJuxjWZZmzZolScrKytKkSZOaJTYkb/PmzVq5cmWt/VYeebIe6nGGJOmpLpN1z+RfNXVoAAAAAAAAAACgFTrkkl5jxoyJVHs9//zzWrx4cVyfRx55RN99950k6dprr5XL5Yq6P3/+fGVnZys7O1vXXXdd0weNOF999VWtfQwZKgva+uWAy+Q8YaauHnK1hnq3qfzb+1Sx+gFVrP6b/JuebYZoAQAAAAAAAABAS3O2dABN4d5779UZZ5whn8+nCy+8ULfccosmTZokn8+nuXPn6plnnpEkDRgwQDfccEO914mtJKtamfTRRx9p69atket+/fpFknGoXWlpaVybO9UpFVdpMKSyYPS5Xz2cexXa9cnBLml95O73o6YKEwAAAAAAAAAAtBKHZNJrxIgReuqpp3TNNdeoqKhId999d1yfAQMGaPbs2crIyKj3Otdff3219/7xj39EXc+YMYOkVwOkpaUpq7NX2nWwzZCh0piklzemdtEwDrliRgAAAAAAAAAAkMAhmxGYMmWKFixYoJ/97GcaMGCAUlNTlZWVpVGjRumuu+7SZ599pn79+rV0mEjSySefrFXffxnTauj/rS2JaukRWhvXBwAAAAAAAAAAHPoOyUqvSr169dI999yje+65p07jJk2apIKCglr7JdMH9WPb0RVchmGoZ4f+2lu4I9K2c/9Wnfn9ZwoaDgUMh7qm79Mpjo8OjkntJWeXk5otZgAAAAAAAAAA0HIO6aQXDi2GEV21lZ2ao2fXPh653nemW4EqxYt22VY5u53RbPEBAAAAAAAAAICWc8hub4hDj2VbUdfd2/eJvLYlBTrGf5yDuz9r4qgAAAAAAAAAAEBrQNILrVKi7Q1j22QdvA5lJj67K7Dt1cYODQAAAAAAAAAAtEJsb4g2Y0D3I+V1p8qWLduyZNsdIveslMRJr3ANGAAAAAAAAAAAONSR9EKbMbL/BI3sPyFy/e0LLxy8Sc4LAAAAAAAAAIDDGtsbos2wQ35ZFfskSUb+Lh377r9rHePsOK6pwwIAAAAAAAAAAK0AlV5olWLP7wrlf6Wybx+XrAqZ2SOU+V236AGWLbvclOG1Ik3OLqfIcGU1R7gAAAAAAAAAAKCFUemFNiG4fa5kVUiSrIKvFQisibrv3m3LeC9b7oHXHhyz80MF85c0a5wAAAAAAAAAAKBlkPRCqxRb6WUHiiSHVwVmJ5VbhgLd0uLG5PYZqFDRdzGtfMQBAAAAAAAAADgckBFAm2BIWu7rpOWBPvIYttztTonr0ylzo0K7PokeZxjNFCEAAAAAAAAAAGhJJL3QJphpPfXezgrl7tuq/+3trP/sWKJlnVKj+uzvNjBunKP9Mc0VIgAAAAAAAAAAaEEkvdAmeI64XU6HS9t9trb5pK17N+ovfadE7r/efrTS+vSPGmOk9Zaz2+nNHSoAAAAAAAAAAGgBzpYOAEgk9kyvRG0LUo5V1sQzlRUqU567nfakfSF/1f6l3ytU8K2c7cc0cbQAAAAAAAAAAKClkfRCm2AYRlzSy5apUqdXpU6vTuwYkJk1LOE4AAAAAAAAAABw6CPphTbj+vP+JNu2ZduWtj/xT9239tcKyqV8V7q+mnicypd+1NIhAgAAAAAAAACAFkLSC22CXb5L7VOCkizJkPpsWyqnZcstv1Ir9ulbO1jNSCq9AAAAAAAAAAA4HJD0QquT6DyvijUPqdzYErk2BzuU8dXBRJdhRie3DHc7pRz3jGTyEQcAAAAAAAAA4HBARgBtQyBfch+89Ds9kg4mvRy2JEfqgStbcmXIcHiaM0IAAAAAAAAAANCCSHqhTXJY0dsZLs8+WeMm39ZC0QAAAAAAAAAAgJZG0gutTqLtDaOYHjkDpVFNltsrO1As279fdqhckiHDlS4zpWvTBQoAAAAAAAAAAFoNkl5oE2xHuvbYpgzbUupR98mcdbXcaVL5cKdCaYaGOr9QcOcm+df/K2pc2knvtlDEAAAAAAAAAACgOZH0QpvgHPkXPf7WreGL7XdJ47rrRu8upXUKNx2rlxXcfYQkyZEzRnawTFbRmhaKFgAAAAAAAAAANDeSXmgTtu/ZENdm5ZiSrIPXhd9KktwDfiq50hXY+EwzRQcAAAAAAAAAAFoaSS+0OonO9Hrzy+clI7rNtc+Sw2UpdV1Ixce6ZKT1kV26Rb7F1x7oYco98BoZroymDxoAAAAAAAAAALQos6UDAOor1R9SqJ2p4mNd4QarQoa7XeS+o9MkEl4AAAAAAAAAABwmSHqh1UlU6RXrhOxiWT0cchRZ6vBiuZal/1S2b4ds//5IH8+wXzdlmAAAAAAAAAAAoBUh6YU2Z0RamcZllkmSQpmmjJBkOdOi+hipPWSY7N4JAAAAAAAAAMDhgqwA2gRb4eqvH3Tap56eQNS94nEuORyx+duYA8AAAAAAAAAAAMAhjaQX2owsR0i9vIG49vLephwOh2Q4JNmSLcmgiBEAAAAAAAAAgMMJSS+0OtWd6WUYidvvW3qRxv1gvNKOPLkpwwIAAAAAAAAAAK0Y5TBo817udqzSQ/tkle+RVZHf0uEAAAAAAAAAAIAWQKUX2gzDmSYpPqm1uMet0mbJt1ky0nop9dj/NH9wAAAAAAAAAACgRZH0QqtT7faGll/uob+S4c7WBe/vk2RoSupS/Sjj06qDmyVGAAAAAAAAAADQupD0QpthejvJ1fUU5ZeHNL98pyQpzSiPTnrJapHYAAAAAAAAAABAy+JML7QRtmSEP66vbymPtFoyYrpR6QUAAAAAAAAAwOGISi+0OkVFRYlvhMpV+tlFmhYs1bTe4aaHC8/U5Nw/6fUzu6uzq0QyHLLK8iTTJdPbsfmCBgAAAAAAAAAALYqkF1qd3bt3x7XZsmTYIRmOVNnB0kj7jVlv68LFX6nTqT9S+dcPRNrN9P5KOebRZokXAAAAAAAAAAC0PLY3RKtjJ9ii0DKCkn+/jJSucfc6WD5Zvp3NERoAAAAAAAAAAGilSHqh1YlNelUYxQdeWbIKvonr361sr0L7v46dpWmCAwAAAAAAAAAArRLbG6LViU16WQpKkoxq+n/cbpjGth8rWQHJDsoq2SSrZEvTBgkAAAAAAAAAAFoVkl5odRJtb1jJTO8rq2RzVFuhlSZ372lS72myfLsU2PKC3P1/3MRRAgAAAAAAAACA1oSkF9oMQ5Lh6SjFJL1Ozl6tQO5bkhWU7IBcvafKcGe3SIwAAAAAAAAAAKBlkPRCqxNf6RW+NgzJzBioUP7iqLuBkUHpu4cj1x5vF5mp3Zs6TAAAAAAAAAAA0IqQ9EKrU9P2ho6cMUp9+ukDHcN/FZ7kliSZGQMkmeGzvQAAAAAAAAAAwGGFpBdavY6pqRrdo59SnQ6VL1ulrK1W1P19Rjs57P2SM13eI+9QaN/SFooUAAAAAAAAAAC0FLOlAwBixVZ6te8wWBOP/4NGj79DGz5dHtfflX5k+IXlV8W6RyWHpznCBAAAAAAAAAAArQiVXmh1qtve0LJtaX9+XLt3xM/l35Quq2idzPR+crQ/tqlDBAAAAAAAAAAArQxJL7R6hmFIkhbv9quvvyDq3v8bf40ucWfIM+SmFogMAAAAAAAAAAC0FmxviFYnttKrMuk1Z5NPIcNUsMrHdvzYIc0aGwAAAAAAAAAAaJ2o9EKbsbEoqGHH/k2Gbal9oERd/QX6dNjglg4LAAAAAAAAAAC0AiS90OrEVnpt2blWMz/6Vp/kXRy+b5ja687UXnemHCmpLREiAAAAAAAAAABoZdjeEK1ObNKrpLxQW3KX6j8dHo1qz3YbzRkWAAAAAAAAAABoxUh6odXJy8uLazNkK82siGr72RHpzRUSAAAAAAAAAABo5djeEK2KZVnavXt3wntjCzfp9W8eUKnDo3xXurqc+utmjg4AAAAAAAAA/n979x0eVbXvf/yTThJKIHSIQAgBEWkRLkgRVIQAIqgoGMpBRYogqAg26pHuBaVbQJqHpqDSjnBQIr0G8F6agVBCkJIwRNLb74/8su9MMkkmSMok79fz+Jy9Z6291trz8J0zme9eawEoqkh6oUiJiYnJ8lqNUrGqXvaeKty5p65RJyRJt1zK6LQbExUBAAAAAAAAAEA6sgYoUjLv5yVJHdr1VFm351XmeLLxWoyjm5p4uxTk0AAAAAAAAAAAQBFG0gtFirWkV4WazRUbX1HOpv8ri3d2k7OjQ0EODQAAAAAAAAAAFGEkvVDkOTg4qN6uby1eaxBzrZBGAwAAAAAAAAAAiiKSXihSrM30kqSH7oYX8EgAAAAAAAAAAIA9IekFAAAAAAAAAAAAu0fSC0WKtZleqTdPKdWlEAYDAAAAAAAAAADsBkkvFCnWkl6zd3yqOY9VK4TRAAAAAAAAAAAAe+Fc2AMAcpKmNMWmOsnVyfpeXwAAAAAAAAAAABIzvVDEWJvpZU384PfzeSQAAAAAAAAAAMCekPSCXXDIlAtLbtmxcAYCAAAAAAAAAACKJJJeKFKyzvRKP3dIyfS6q1vBDAgAAAAAAAAAANgFkl6wCw6FPQAAAAAAAAAAAFCkFduk15UrV/TRRx+pRYsWql69umrXrq2OHTtq3rx5io2NfWD97Ny5U0FBQWrYsKEqV66shg0bKigoSDt37nxgfZQk2e3pZb684b0nni2g0QAAAAAAAAAAAHvhXNgDyA/bt2/XkCFDFB0dbbwWGxurkJAQhYSEaOXKlVq/fr18fX3vu4/U1FSNGjVKq1atsng9IiJCERER2rp1qwYMGKDPPvtMjo7FNreY79L+//KG0c7uCi73sCLcvPRc+y5KLeRxAQAAAAAAAACAoqXYZWNOnjypV199VdHR0SpdurTGjx+vHTt26Mcff9TAgQMlSaGhoXrppZf0119/3Xc///znP42EV+PGjbV06VL98ssvWrp0qRo3bixJWrlypT755JO/f1MlSHYzvW64eOmpZh/rl15jler3SAGPCgAAAAAAAAAAFHXFbqbX+++/r7i4ODk7O2vjxo1q2bKlUfbEE0+obt26mjBhgkJDQ7VgwQJ98MEHee4jNDRU8+fPlyQ1a9ZM27Ztk7u7uySpefPmCgwMVLdu3RQSEqJ58+apX79+f2tWWUmSXdIrg2+ZYvdPFgAAAAAAAAAAPADFaqbXsWPHdODAAUlS//79LRJeGUaMGKH69etLkpYsWaKkpKQ897N48WIlJydLkmbNmmUkvDJ4eHho1qxZkqTk5GQtWrQoz30gg2USrFkl10IaBwAAAAAAAAAAKMqKVdJr69atxnFQUJDVOo6OjurTp48k6e7du9qzZ0+e+khLS9O2bdskSf7+/mrRooXVei1atFC9evUkSdu2bct1BhPSZfc+OTukSJLaVnUryOEAAAAAAAAAAAA7UaySXhmzvDw9PdW0adNs67Vp08Y4PnjwYJ76uHz5sq5fv56lnZz6iYiI0OXLl/PUDyxVSbyrWnG3CnsYAAAAAAAAAACgiCpWGySdP39eklSnTh05O2d/a/7+/lmusdXZs2eN44yZXNkxLz9//rxq166dp76Kq1+Ct0lp1mdsOUhykJNxnvb/lzd0TU3R+cPvKG7QFsndoyCGCQAAAAAAAAAA7EixSXrFx8crMjJSklSjRo0c63p5ecnT01MxMTG6du1anvqJiIgwjnPrp2bNmsaxrf3Ex8fnaTz2JjExUUpzkqNZYssWpVKT5JSWqvjUVKmYv0dAUZKYmGjxvwCKPuIWsC/ELGBfiFnA/pSUuC1VqlRhDwEAioRik/S6d++ecezp6ZlrfQ8PD8XExCgmJibf+vHw+L8ZSebX5SQiIkIpKSl5GlNxlqL0LyTl4tPfk6sR1wtzOECJdePGjcIeAoA8Im4B+0LMAvaFmAXsT3GOWycnJ/n6+hb2MACgSCg2SS/zGVIuLi651ndzS19eLy4uLt/6cXV1tXpdTqpXr56n8dibvDxVk6ZU3XW6ItfkVD19+a6iZn4rHy/vfBwdgMwSExN148YNValSxeIzDUDRRdwC9oWYBewLMQvYH+IWAEqWYpP0Mp/Cm5SUlGv9hIQESZK7u3u+9WOe4LF1inFJmIrsU9FFrq6OcnZKX+IwxaGM0hyyJhDdXF3k7FRHtSrWVNVX60uOeVsSEcCD4+rqWiI+n4DihLgF7AsxC9gXYhawP8QtAJQMxSbpVbp0aePYliULY2NjJdm2FOL99pPRR+brSrp6jZ6Uj48PXzQAAAAAAAAAAMAD41jYA3hQSpUqpQoVKkiSrl27lmNdk8lkJKxq1KiRp37Mlx/MrZ/w8HDjOK/9AAAAAAAAAAAAwHbFJuklSfXr15ckhYWFKTk5Odt658+fN479/f3z1EeDBg2M4z/++CPHuublee0HAAAAAAAAAAAAtitWSa/WrVtLSl928MSJE9nW27dvn3HcqlWrPPVRq1YtVatWLUs71uzfv19S+uywWrVq5akfAAAAAAAAAAAA2K5YJb26detmHH/77bdW66Smpmrt2rWSpHLlyqldu3Z56sPBwUFdu3aVlD5j7MiRI1brHTlyxJhR1rVrVzk4OOSpHwAAAAAAAAAAANiuWCW9AgICjNleq1at0uHDh7PUWbBggc6dOydJGjp0qFxcXCzK9+zZIy8vL3l5eWnYsGFW+xk2bJicnJwkSWPHjlVcXJxFeVxcnMaOHStJcnZ2zrYdAAAAAAAAAAAAPBjFKuklSTNmzJC7u7uSk5P1/PPPa86cOTpy5Ih+++03jR49WhMmTJAk+fn5acSIEffVh5+fn9566y1JUkhIiDp37qyNGzcqJCREGzduVOfOnRUSEiJJeuutt1S3bt0Hc3MAAAAAAAAAAACwyrmwB/CgNWnSRMuWLdOQIUMUHR2tKVOmZKnj5+en9evXq0yZMvfdz/jx43Xr1i2tXr1ap06d0quvvpqlTv/+/fXxxx/fdx8AAAAAAAAAAACwTbFLeklSYGCg9u7dqyVLlmjHjh2KiIiQi4uLfH191bNnTw0ePFgeHh5/qw9HR0ctWLBAPXr00PLlyxUSEqLIyEh5e3urWbNmGjRokDp16vSA7ggAAAAAAAAAAAA5cTCZTGmFPQiUHPHx8bp69ap8fHxUqlSpwh4OgFwQs4D9IW4B+0LMAvaFmAXsD3ELACVLsdvTCwAAAAAAAAAAACUPSS8AAAAAAAAAAADYPZJeAAAAAAAAAAAAsHskvQAAAAAAAAAAAGD3SHoBAAAAAAAAAADA7pH0AgAAAAAAAAAAgN0j6QUAAAAAAAAAAAC7R9ILAAAAAAAAAAAAdo+kFwAAAAAAAAAAAOweSS8AAAAAAAAAAADYPZJeAAAAAAAAAAAAsHskvQAAAAAAAAAAAGD3SHoBAAAAAAAAAADA7pH0AgAAAAAAAAAAgN0j6YUC5+TkVNhDAJAHxCxgf4hbwL4Qs4B9IWYB+0PcAkDJ4WAymdIKexAAAAAAAAAAAADA38FMLwAAAAAAAAAAANg9kl4AAAAAAAAAAACweyS9AAAAAAAAAAAAYPdIegEAAAAAAAAAAMDukfQCAAAAAAAAAACA3SPpBQAAAAAAAAAAALtH0gsAAAAAAAAAAAB2j6QXCsSVK1f00UcfqUWLFqpevbpq166tjh07at68eYqNjS3s4QFFWkhIiGbOnKlevXqpYcOGqly5smrUqKGAgAANHz5cBw4cyFN7O3fuVFBQkNFWw4YNFRQUpJ07d9rcRnJyspYtW6bAwEDVrVtXVatWVdOmTTV69GidOXPG5nYiIyM1depUPf744/Lx8ZGPj48ef/xxTZ06VVFRUXm6L8AeTJw4UV5eXsZ/e/bsyfUaYhYoWFevXtW0adPUoUMH1a1bV1WqVNEjjzyiwMBATZ06VadPn87xemIWKDiJiYlauXKlnn/+edWvX9/4nvzYY49p+PDhOnTokE3tELfA/bt165b+/e9/a+rUqXrxxRfl6+trfNcdNmxYntsrjvF4+vRpjR49Wk2bNlXVqlVVt25dBQYGatmyZUpOTra5HQCAbRxMJlNaYQ8Cxdv27ds1ZMgQRUdHWy338/PT+vXr5evrW8AjA4q+wMBAm5Jaffr00bx58+Tq6pptndTUVI0aNUqrVq3Kts6AAQP02WefydEx+2ciIiMj1bt3bx0/ftxquZubm2bPnq0BAwbkOOajR48qKChIN27csFpetWpVffvttwoICMixHcBenDp1Sk8++aTFH7abN29Wu3btrNYnZoGC98UXX2jKlCmKiYnJts7QoUM1Y8aMLK8Ts0DBunLlil5++eVcf8B+4403NHPmTDk4OGQpI26Bv8/Lyyvbsr59+2rx4sU2tVNc43HFihV67733lJiYaLU8ICBA69evl7e3d47tAABsR9IL+erkyZPq0qWL4uLiVLp0ab399ttq166d4uLitHHjRq1YsUJSeuLr119/VZkyZQp5xEDR0qxZM4WFhalatWp67rnn1Lp1a/n4+CglJUWHDx/WwoULFRERIUl68cUX9fXXX2fb1uTJkzV37lxJUuPGjTVq1CjVqVNHYWFh+vzzz3Xq1ClJ0jvvvKMJEyZYbSMlJUXdu3c3EnHPPvusBg4cqPLly+vo0aP69NNPdevWLTk6OmrdunXq1KmT1XbCw8PVoUMH3b59W87OznrzzTfVuXNnSdLPP/+shQsXKjk5WZUqVdLu3btVo0aN+3sDgSIiNTVVTz/9tI4fP65KlSrp1q1bknJOehGzQMGaPXu2pk6dKin9u+nAgQPVrFkzlS1bVnfu3NGpU6e0ZcsWBQQEaNq0aVmuJ2aBgpOUlKT27dsbCa9HHnlEb775purVq6d79+7pwIEDWrhwoZHAnjhxot5+++0s7RC3wN9nnvSqWbOm/P399csvv0jKW9KrOMbjjh071KdPH6Wmpqpy5cp699139dhjj+nOnTtasWKFNm/eLElq3bq1tmzZIicnJ5veKwBAzkh6IV9lzFJxdnbWtm3b1LJlS4vyefPmGV9Wxo0bpw8++KAwhgkUWS+//LL69OmjHj16WP0CHBkZqc6dOys0NFSStHXrVrVp0yZLvdDQULVq1UrJyclq1qyZtm3bJnd3d6M8NjZW3bp1U0hIiJydnXX48GGrsy9XrVqlkSNHSpJef/11ffrppxblFy9eVIcOHRQdHS1fX18dPnxYzs7OWdoZMmSI1q1bJ0lavny5evbsaVG+adMmDRo0SFLe/lACiqpFixbpww8/lL+/v7p37645c+ZIyj7pRcwCBSs4OFjPPfecpPTZ0/Pnz5eLi4vVuomJiVlmVhOzQMH68ccfNXDgQElSy5YttX379izflU+cOKFOnTopKSlJ5cqV04ULFyzihbgFHoxp06apefPmat68uSpXrqzLly+rSZMmkmz/t1oc4zEpKUktWrTQpUuXVLZsWQUHB6tOnToWdcaMGWM8uLpw4UIFBQXl9lYBAGzAnl7IN8eOHTOerunfv3+WhJckjRgxQvXr15ckLVmyRElJSQU6RqCoW7dunXr16pXtE1/e3t765JNPjPMff/zRar3FixcbS6rNmjXL4g8ISfLw8NCsWbMkpa9/vmjRIqvtLFiwQJJUvnx5TZkyJUu5r6+v8RTtxYsXtWXLlix1bty4oQ0bNkiSnnrqqSx/QEhSr1699NRTT0lKfw+yW1ICsAcZ+wNJ0pw5c7L9Id0cMQsUnNTUVL3zzjuSpEaNGmnBggU5xqm1pYSJWaBgme/V9fbbb1v9rty0aVNjZsbdu3d17tw5i3LiFngwPvzwQ3Xp0kWVK1e+7zaKYzxu2bJFly5dkpT+OZU54SVJU6ZMMWbKzZ8/3+o9AQDyjqQX8s3WrVuN4+yeVnF0dFSfPn0kpf8hsmfPngIZG1CcmM8SyfhSbS4tLU3btm2TJPn7+6tFixZW22nRooXq1asnSdq2bZvS0iwnAoeGhho/FvTq1UseHh5W23nllVeMY2t/RGzfvl2pqamSsv9sMG8nNTVV27dvz7YeUNSNGTNG9+7dU9++fdW2bdtc6xOzQMH65ZdfdOHCBUnS6NGjrT7xnRNiFih45g9L1q5dO9t65j8ym19D3AJFR3GNR/PfxMz7NOfh4aFevXpJks6ePWus4AIA+HtIeiHfZMzy8vT0VNOmTbOtZ74U28GDB/N7WECxY74hrrUNfS9fvqzr169LktWlD81llEdEROjy5csWZRkxnVs7VapUkZ+fnyTrMW1rO3w2oDjYtGmTfv75Z5UvX95iVmZOiFmgYP3www+SJAcHB2NWiCTduXNHFy5c0J07d3K8npgFCl5GDEjWH/rKEBYWJik9vs2XQiNugaKjuMZjxmv16tVTlSpV7rsdAEDekfRCvjl//ryk9Kfrcnpi1t/fP8s1AGy3d+9e4zhjuVBzZ8+eNY4znozLjnl55ng0XxLG1nauXbtmbCCeuZ2yZcvm+OW/atWqKlu2rNWxAPbAZDLp/fffl5S+Mbe3t7dN1xGzQME6evSoJOmhhx5SmTJltGHDBj3++OOqU6eOAgICVKdOHT322GOaP3++EhISslxPzAIF78UXXzT+/X7++edKSUnJUufkyZPasWOHJKl3795GfYm4BYqS4hiP9+7dU3h4eJ7GYq0dAMD9IemFfBEfH6/IyEhJUo0aNXKs6+XlJU9PT0npXzgA2C41NVWfffaZcZ6xNIK5iIgI4zi3eKxZs6ZxnDke76edtLQ0i+vM28mtDfM6fDbAHk2cOFE3btxQq1at1L9/f5uvI2aBgpOammr8wOTt7a1x48Zp8ODBOn36tEW90NBQjR8/Xj169JDJZLIoI2aBguft7a0lS5bIw8NDBw8eVMeOHbVmzRodOXJEu3fv1owZM9S9e3clJiaqSZMmWWZbE7dA0VEc4/FB3RMA4P6Q9EK+uHfvnnGckdDKScZay5mfsAGQs4ULF+rYsWOSpGeffdbqUqJ5iUfzdc/Nr/s77WSO64x2+GxAcbZ//36tXLlSzs7OmjNnjhwcHGy+lpgFCk50dLSxb8fp06f1xRdfqGrVqvryyy916dIlXb9+XVu3bjX2Fzl06JBGjBhh0QYxCxSOrl27avfu3RowYIB+//13DRs2TJ06dVLPnj01Y8YMubu7a/r06dq+fbsqV65scS1xCxQdxTEeH9Q9AQDuD0kv5Iv4+Hjj2MXFJdf6bm5ukqS4uLh8GxNQ3Ozdu1eTJ0+WJFWqVElz5syxWi8v8ejq6mr1uszn5vVyaydzXGe0Y8tnQ0Y7fDbAniQmJmr06NFKS0vT8OHD1bBhwzxdT8wCBcf8R6r4+Hh5eHho8+bNeumll+Tl5SV3d3e1adNGP/30kxo1aiQpfdP7jCURM67LQMwCBScxMVFr167Vtm3blJaWlqX85s2bWr9+vXbv3p2ljLgFio7iGI95uaeM38MyXwcAuH8kvZAvSpUqZRwnJSXlWj9jfwR3d/d8GxNQnJw5c0b9+vVTcnKySpUqpeXLl6tSpUpW6+YlHhMTE61el/ncvF5u7WSO64x2bPlsyGiHzwbYk//+7//W+fPnVbNmTY0bNy7P1xOzQMHJHDf9+/e3uveGu7u7xo8fb5xv3LjRahvELFAwYmJi9Nxzz2nOnDm6c+eORo0apcOHD+vmzZu6cuWKNm3apNatWyskJERBQUFasGCBxfXELVB0FMd4zMs9me8XmvmeAAD3h6QX8kXp0qWNY1uWXYiNjZVk2/RxoKS7dOmSnn/+eZlMJjk5OWnp0qVq06ZNtvXzEo8ZsZj5ur/TTua4zmiHzwYUR+fPn9fcuXMlSbNmzbqvf7vELFBwMsfNk08+mW3dJ554Qs7OzpKkkJAQq20Qs0DBmDFjhg4cOCBJmj9/viZPnix/f3+5urqqbNmy6tixozZv3qx27dopLS1NEyZM0O+//25cT9wCRUdxjMcHdU8AgPtD0gv5olSpUqpQoYKk3DfiNJlMxpcAWzYKBUqy69evq2fPnrp+/bocHBy0YMECdevWLcdrqlevbhznFo/h4eHGceZ4vJ92HBwcLK4zb8eWTXoz6vDZAHuxaNEiJSYmqnbt2oqLi9P333+f5b8zZ84Y9X/77Tfj9Yz/LyRmgYLj5uamihUrGuc5/dstVaqUvL29JUm3b982XidmgYKVlpam1atXS5L8/Pz0yiuvWK3n7Oysjz76SJKUmpqqf/3rX0YZcQsUHcUxHqtVq5bnsVhrBwBwf0h6Id/Ur19fkhQWFqbk5ORs650/f9449vf3z/dxAfYqMjJSvXr10qVLlySlzyLp27dvrtc1aNDAOP7jjz9yrGtenjkeM2I6L+3UqFEjy1NvGe1ER0frxo0b2bbx559/Kjo62upYgKIqY3mSS5cu6bXXXrP6308//WTUnz17tvF6xo/oxCxQsMxjLiUlJce6GeUZM74yX0/MAvnv5s2bunPnjiSpcePGOdZt2rSpcWweV8QtUHQUx3gsU6aMatasmaexWGsHAHB/SHoh37Ru3VpS+lTuEydOZFtv3759xnGrVq3ye1iAXbp7966ef/55nT17VpI0adIkDR482KZra9WqZTxpZh5v1uzfv19S+tNttWrVsijLiOnc2rlx44ZCQ0MlWY9pW9vhswElFTELFKzHH3/cOM54sMSa6OhoRUZGSrJ8gpuYBQqWedI5p4crJcu9dJycnIxj4hYoOoprPGa89scff+SYPCOuAeDBI+mFfGO+5Nq3335rtU5qaqrWrl0rSSpXrpzatWtXIGMD7ElsbKxefvllnTx5UpI0ZswYjR492ubrHRwc1LVrV0npMyuPHDlitd6RI0eMmZddu3aVg4ODRbmfn5/x1NumTZss1h43Z750TPfu3bOUBwYGytEx/f9+svtsMG/H0dFRgYGB2dYDipLFixfLZDLl+N+4ceOM+ps3bzZez/jDnZgFClaPHj2M461bt2Zbb8uWLUpLS5Nk+YMYMQsUrPLly6ts2bKS0uMqp8SX+Y/J5j+QE7dA0VFc49H8NzHzPs3FxsZq06ZNktJnvPn5+WXbHwDAdiS9kG8CAgKMHwRWrVqlw4cPZ6mzYMECnTt3TpI0dOhQubi4FOgYgaIuMTFR/fr108GDByWlx8nHH3+c53aGDRtmPN06duxYxcXFWZTHxcVp7NixktKfnh02bJjVdkaMGCFJunPnjiZOnJilPCwsTHPnzpUk+fr6Wv0jokqVKurdu7ckadeuXfrxxx+z1Pnhhx+0a9cuSdLLL7+sKlWq2HSfQHFBzAIFp1GjRurUqZMk6bvvvlNwcHCWOjdu3NDUqVMlSa6urgoKCrIoJ2aBguPo6KhnnnlGUvp+t59++qnVeiaTSZMmTTLOu3TpYlFO3AJFR3GMx+7du6t27dqSpLlz5yosLCxLnQkTJshkMkmSRo4cafWeAAB552AymdIKexAovk6ePKkuXbooLi5OpUuX1jvvvKN27dopLi5OGzdu1PLlyyWlP5Hz66+/qkyZMoU7YKCI6d+/vzZv3ixJat++vaZPn57liTZzrq6u2T4dNnnyZOMLfuPGjTV69GjVqVNHYWFh+uyzz3Tq1ClJ0jvvvKMJEyZYbSMlJUXdunUzknA9evTQwIED5eXlpWPHjmn27Nm6deuWHB0dtW7dOuNHxMzCw8PVoUMH3b59W87OzhoxYoQ6d+4sSfr555+1YMECJScnq2LFigoODmZDXxQr06dP18yZMyWlz/TKbpYzMQsUnNDQUD311FO6e/euSpUqpWHDhqlTp05yd3fXsWPHNHfuXGMj+smTJ2vUqFFZ2iBmgYJz/vx5dejQwZjJ0aVLF/Xt21e1a9dWQkKCjhw5osWLFys8PFyS9MQTT1j94Zq4Bf6+AwcO6OLFi8Z5VFSUxo8fLyl9ub7+/ftb1M/84EiG4hiPO3bsUJ8+fZSamqrKlStrzJgxCggIkMlk0ooVK4y9flu3bq0tW7ZYLMMKALh/JL2Q77Zv364hQ4YYG3xm5ufnp/Xr18vX17eARwYUfV5eXnmq7+Pjo99//91qWWpqqt566y2tXr062+v79++vzz//3FjOwZrIyEj17t1bx48ft1ru5uam2bNna8CAATmO9ejRowoKCsp2ffMqVaro22+/1WOPPZZjO4C9sTXpRcwCBevAgQMaOHCgbt68abXcwcFB7777brYzrolZoGDt3r1br732mrHXXnbat2+vlStXWv1eTdwCf9+wYcO0Zs0am+tnzGzKrLjG44oVK/Tee+8pMTHRanlAQIDWr18vb2/vHNsBANiOpBcKxJUrV7RkyRLt2LFDERERcnFxka+vr3r27KnBgwfLw8OjsIcIFEkPMumVYceOHVq+fLlCQkIUGRkpb29vNWvWTIMGDcr2SbfMkpOTtWLFCn333Xc6d+6cYmNjVbVqVT3xxBMaOnSoHn74YZvaiYyM1OLFi7Vt2zZduXJFkvTQQw+pa9euGj58uCpUqGBTO4A9sTXplYGYBQpOVFSUvvjiC23dulVXrlxRYmKiqlSporZt2+qNN95QkyZNcm2DmAUKTlRUlFatWqWdO3fq7Nmzunv3rpydnVW5cmU1b95cL774otW9fzIjboH796CSXhmKYzyePn1aX3zxhYKDg/Xnn3/Kw8ND9evXV+/evTVgwAA5Ozvb1A4AwDYkvQAAAAAAAAAAAGD3sp8PDAAAAAAAAAAAANgJkl4AAAAAAAAAAACweyS9AAAAAAAAAAAAYPdIegEAAAAAAAAAAMDukfQCAAAAAAAAAACA3SPpBQAAAAAAAAAAALtH0gsAAAAAAAAAAAB2j6QXAAAAAAAAAAAA7B5JLwAAAAAAAAAAANg9kl4AAAAAAAAAAACweyS9AAAAAAAAAAAAYPdIegEAAAB5MH36dHl5ecnLy0vTp08v7OHkqz179hj32q1bt8IeDgAAAAAAOXIu7AEAAAAAGbp166Z9+/bd17V9+/bV4sWLH/CIAAAAAACAvWCmFwAAAAAAAAAAAOweM70AAABQJDVv3lwBAQE213/sscfycTQAAAAAAKCoI+kFAACAIqlTp0764IMPCnsYWXzwwQdFclwAAAAAAJR0LG8IAAAAAAAAAAAAu0fSCwAAAAAAAAAAAHaP5Q0BAABQbD366KO6evWqJOnkyZOqVauWzp8/r2XLlunXX39VRESEJMnHx0ddu3bV4MGDVaVKlRzbnD59umbOnClJGjduXI5LHQYHB2vDhg06fvy4wsPDFRMTI1dXV5UvX161atVSkyZN1KFDBz355JNydXXNsd8jR45o/fr12rNnj65fv674+Hh5e3vr4YcfVufOnRUUFCRPT0+b35sLFy7oq6++0q5du3Tt2jW5urqqZs2aCgwM1D/+8Q/VqFHD5rbMnTt3TuvWrdPu3bt19epVmUwmlS1bVrVr19aTTz6pV199VdWqVcu1nXv37mn9+vX697//rdOnTysyMlJJSUny8PBQlSpV5Ovrq5YtWyowMFANGza8r7ECAAAAAIoXB5PJlFbYgwAAAAAkqVu3btq3b5+k3BNKtsic9Nq9e7fGjh2rhIQEq/W9vLy0aNEide3aNds2bUl6xcTE6PXXX9f27dttGue8efM0YMAAq2UxMTEaOXKkNm7cmGMbVatW1fz589WpU6dc+/v666/18ccfKz4+3mp5uXLltGTJEpUuXVrPPvusJKlNmzbaunVrtm0mJCTo/fff18qVK5WSkpJtPXd3d02ePFlvvPFGtnUOHz6sf/zjH0ZSMje3b9+WszPP8wEAAABAScdfhgAAACgRtm3bZiSoqlevrlatWsnT01OhoaE6dOiQUlNTZTKZNHDgQK1du1ZPPfXUfff1xhtvWCS8fH191bhxY5UvX15JSUm6ffu2Tp8+rStXruTYTmxsrHr06KFjx44Zr1WrVk2tW7eWp6enLl68qIMHDyolJUV//vmn+vbtq6VLl+q5557Lts1vvvlGY8aMMc5dXFzUtm1b+fj46M6dO9q7d6/u3LmjgQMHavz48Tbdb0xMjF544QUdPHjQeK1OnTpq2rSpvLy8dOfOHR06dEjXr19XXFycxo4dq7/++kvvvvtulrbCw8P1wgsv6K+//jLG17x5c9WpU0ceHh6KiYnRlStX9L//+7+Kjo62aXwAAAAAgJKBpBcAAABKhIkTJ8rR0VFTpkzR8OHD5ej4f9vbnj17VoMGDdKZM2eUlJSk4cOH69ChQ/Ly8spzP7///rsxI6p06dL65ptvsp19denSJX333XeqVKmS1fLx48cbCS8nJyd98sknGjJkiMXYL1y4oNdee00nTpxQcnKyRo4cqaZNm6pWrVpZ2rtw4YLFzLQ2bdroyy+/tFjKMCEhQZMmTdLixYv1z3/+06Z7fvfdd42El5+fn+bOnat27dpZ1ElJSdHy5cv14YcfKiEhQdOmTVO7du3UsmVLi3oLFy40El6tW7fWsmXLrC6HmJycrIMHD2rlypVycHCwaZwAAAAAgOKNpBcAAACKpJ07dyoqKsrm+h9++KHKly+fbXliYqImTZqkESNGZClr0KCBfvjhBz3++OOKjIzUjRs3tHDhQn300Ud5HveBAweM46FDh+a43GDt2rUtZl2ZCwsL0zfffGOcz5gxQ4MHD85Sr27duvrhhx/Uvn17XblyRdHR0Zo1a5YWLlyYpe6MGTOMJQ0ffvhhbdiwQR4eHhZ13NzcNH36dMXExGjlypU536yk/fv3a+3atZLSZ3f9/PPP8vb2zlLPyclJr732mkqVKqU333xTKSkpmjVrlr777juLeubv38KFC7Pd/8vZ2Vlt27ZV27Ztcx0jAAAAAKBkIOkFAACAIun48eM6fvy4zfVHjBiRY9KrVq1aVhNeGapUqaKxY8dq3LhxkqTVq1frww8/zPMsooxZSpKsJn9stWLFCqWmpkpK35vs9ddfz7aul5eXJk+erEGDBkmSvvvuO02bNk3lypUz6phMJv3000/G+eTJk7MkvMxNmTJF33//vWJiYnIcp3ly7ZNPPsn1noOCgvT555/r/Pnz2rVrl6KiolShQgWj/EG9fwAAAACAkscx9yoAAACA/evdu7ecnXN+5uvll1+Wk5OTJOn69ev6448/8tyP+VKBa9euVWxsbJ7bkKTffvvNOH7llVdyTb51797dSPolJCToyJEjFuWHDx9WQkKCJKlSpUp6+umnc2zPy8tLgYGBOdZJTk7W7t27JUlly5ZVly5dcqyfIWPpw7S0NIt9wCTL9898phsAAAAAALlhphcAAACKpHHjxlnsP/V3tWjRItc6Xl5eqlevns6ePStJOnXqlPz9/fPUzzPPPCNPT0/FxMTo5MmTatmypfr166fOnTurcePGRlItJ2lpafr999+N8//6r//K9RoXFxcFBAToP//5jyTp5MmTFomtU6dOGcfNmze32BcsOy1atMiy/KC5//mf/zFmgjk7O+v999/PtU1JFjP4rl27ZlHWq1cvI+E3adIk/frrr+rdu7c6duxokRADAAAAACAzkl4AAAAoEWrWrGlzvYyk1+3bt/PcT4UKFTRv3jwNHTpUSUlJCg8P14wZMzRjxgyVLl1aAQEBatOmjbp06aLGjRtbbePu3btKSkoyzn18fGzq+6GHHjKOIyMjLcrM78XW9nJ7z/7880/jOCoqSl999ZVN7ZozmUwW5wMGDNB//vMfbd26VZIUHBys4OBgYzyPP/642rZtq27durH8IQAAAADAAssbAgAAoETIaf+q7Ordu3fvvvp64YUXtGvXLnXv3l0uLi4W7QUHB2vatGlq3769OnTooP3792e5PvM+Wg9i7OZturu729Sep6dnjuXR0dE2tZOT5ORki3MnJyetXr1a8+bNU4MGDSzKwsPDtX79er311ltq0KCBRo4cqTt37vztMQAAAAAAigdmegEAAKBEsHVvLfN6pUuXvu/+GjdurNWrV8tkMmn//v06ePCgDh48qJCQEGMW14kTJ/Tss89q6dKl6tmzp3Ft5mRTbGxsrgmo3MZufn1cXJxN95A5+ZaZeZLtkUce0b59+2xqNzcODg4aMGCABgwYoNDQUO3bt08HDx7UgQMHdOnSJUlSUlKSVq1apb1792rnzp2qWLHiA+kbAAAAAGC/mOkFAACAEiE8PNymeuZ7TD2I5fO8vLzUtWtXTZkyRTt27NCFCxe0cOFCY+nAlJQUvfvuuxaJqHLlylnMELN17FeuXMl27OZJoatXr9rUXub9tjKrXLmycXzz5k2b2swrPz8/DRw4UIsXL9aJEyd09OhRvfnmm8beaGFhYZo5c2a+9A0AAAAAsC8kvQAAAFAiHDlyJNc6JpNJ58+fN86bNGnywMdRtmxZBQUFafPmzXJzc5OUvv/W4cOHjToODg569NFHjfNDhw7l2m5ycrKOHz9unGceu/n+YSEhIUpNTc21zdzes0cffdS4h1u3bunixYu5tvl3+fn5aerUqfrggw+M17Zv357v/QIAAAAAij6SXgAAACgRvv/+e6WkpORYZ8OGDUadqlWrql69evk2njp16ljsWXXr1i2L8vbt2xvHa9asUVpaWo7tbd26VVFRUZKkUqVKqUWLFhblLVu2NBJUN2/e1C+//JJje3fv3s01meTu7m4xzq+//jrH+g9SYGCgcZxfs8wAAAAAAPaFpBcAAABKhLCwMC1atCjb8ps3b2rWrFnGeb9+/eTg4JDnfiIjI22ql5KSohs3bhjnlSpVsigfOHCgHB3Tv66fPHlSy5cvz7Ytk8mkCRMmGOcvvPCCypUrZ1HHy8tLPXr0MM4nTJiQ495ekyZN0r1793K9j1GjRhnHX375pXbv3p3rNRnM7z+Dre+f+dKLmd87AAAAAEDJRNILAAAAJYKrq6smTpyoxYsXZ1na79y5c+rZs6cx26py5cp6880376uf8ePHKzAwUGvWrJHJZLJaJyoqSm+99Zb+/PNPSelLHrZs2dKiTp06dTRo0CDj/L333tNXX32VZewXL17U888/r8uXLxttjR071mq/Y8eONWZ7nT59Wi+99JIiIiIs6iQkJOjjjz/WN998I1dX11zvt23bturbt6+k9CUWX3rpJc2ZMyfbhFl8fLy2bNmivn37GteZa9SokUaPHq29e/dmuwRjSEiIxT0+/fTTuY4TAAAAAFD8OZhMppzXSQEAAAAKSLdu3bRv3z5JUvPmzRUQEGDzte7u7poyZYrFa48++qiuXr0qSZo+fbqxD1SNGjXUqlUreXp6KjQ0VAcPHjQSLM7OzvrXv/6lZ555xmo/06dP18yZMyVJ48aNs9hbSpKGDRumNWvWSJKcnJzk7+8vf39/eXl5KS4uTtevX9ehQ4eUmJhoXPP5559r4MCBWfqKjY1V9+7dLfbqMh97WFiY9u/fbyzJ6OzsrKVLl+q5557L9n36+uuvNWbMGOPc1dVVbdu2lY+Pj0wmk/bs2aOoqCi5urpq/PjxGj9+vCSpTZs22rp1q9U2ExIS1LdvX4slEz08PBQQEKCaNWvKzc1Nd+/eVVhYmM6cOaOEhARJUtOmTbPMDPPy8jKOy5Qpo0aNGsnHx0eenp6KjIzUH3/8oTNnzhh1KlasqD179qhatWrZ3jMAAAAAoGRwLuwBAAAAANYcP37cItmTm7Jly2ZJepnr2rWr3Nzc9P777+vatWv6/vvvs9QpV66cFixYkG3CyxalS5c2jlNSUnTmzBmLJI25MmXK6JNPPrGa8JLSE0c//fSTRo4cqU2bNklStmOvWrWq5s+fr06dOuU4vtdff10pKSmaMGGCEhISlJiYmGV/r7Jly2rJkiUqU6ZMjm1lcHNz04YNGzRjxgwtXLhQsbGxio2N1Z49e7K9xsXFJcu+Y1L6+5cxS+yvv/7SgQMHdODAAattNGrUSMuWLSPhBQAAAACQRNILAAAAJcirr76q1q1ba9myZQoODjaW9nvooYfUpUsXvfHGG6paterf6mP27Nl6/fXXtXv3bh09elRnzpxReHi47t27J2dnZ1WoUEENGjRQx44d1adPn1z3oypdurS++eYbDRs2TOvWrdPevXt1/fp1xcfHy9vbWw8//LA6d+6sfv36ydPT06YxDhkyRE899ZS+/PJL7dq1SxEREXJ1dVWNGjXUpUsXDRo0SD4+PjkmrTJzcnLSRx99pCFDhmjNmjUKDg7W2bNnFRUVpaSkJJUpU0Y+Pj5q2LCh2rVrp2eeeUYVK1bM0s7Fixe1f/9+7d27VyEhIbpw4YJu3bql+Ph4eXh4qHr16mrSpIl69Oihrl27GvueAQAAAADA8oYAAAAotsyXNzx58qRq1apVyCMCAAAAAAD5hcciAQAAAAAAAAAAYPdIegEAAAAAAAAAAMDukfQCAAAAAAAAAACA3SPpBQAAAAAAAAAAALtH0gsAAAAAAAAAAAB2j6QXAAAAAAAAAAAA7J6DyWRKK+xBAAAAAAAAAAAAAH8HM70AAAAAAAAAAABg90h6AQAAAAAAAAAAwO6R9AIAAAAAAAAAAIDdI+kFAAAAAAAAAAAAu0fSCwAAAAAAAAAAAHaPpBcAAAAAAAAAAADsHkkvAAAAAAAAAAAA2D2SXgAAAAAAAAAAALB7/w92QUae4mF/NQAAAABJRU5ErkJggg==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97278" y="2048536"/>
            <a:ext cx="10036389" cy="44843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44314226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양쪽 모서리가 둥근 사각형 20"/>
          <p:cNvSpPr/>
          <p:nvPr/>
        </p:nvSpPr>
        <p:spPr>
          <a:xfrm>
            <a:off x="9447399" y="1082299"/>
            <a:ext cx="2609677" cy="5775701"/>
          </a:xfrm>
          <a:prstGeom prst="round2SameRect">
            <a:avLst>
              <a:gd name="adj1" fmla="val 19257"/>
              <a:gd name="adj2" fmla="val 0"/>
            </a:avLst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양쪽 모서리가 둥근 사각형 4"/>
          <p:cNvSpPr/>
          <p:nvPr/>
        </p:nvSpPr>
        <p:spPr>
          <a:xfrm>
            <a:off x="525417" y="319314"/>
            <a:ext cx="11161486" cy="6538686"/>
          </a:xfrm>
          <a:prstGeom prst="round2SameRect">
            <a:avLst>
              <a:gd name="adj1" fmla="val 9802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24000" tIns="108000" rtlCol="0" anchor="t"/>
          <a:lstStyle/>
          <a:p>
            <a:pPr lvl="0" latinLnBrk="0">
              <a:defRPr/>
            </a:pPr>
            <a:endParaRPr lang="en-US" altLang="ko-KR" sz="2800" i="1" kern="0" dirty="0">
              <a:solidFill>
                <a:prstClr val="white"/>
              </a:solidFill>
              <a:latin typeface="a로케트" pitchFamily="18" charset="-127"/>
              <a:ea typeface="a로케트" pitchFamily="18" charset="-127"/>
            </a:endParaRPr>
          </a:p>
          <a:p>
            <a:endParaRPr lang="ko-KR" altLang="en-US" sz="1600" dirty="0"/>
          </a:p>
        </p:txBody>
      </p:sp>
      <p:sp>
        <p:nvSpPr>
          <p:cNvPr id="6" name="직사각형 5"/>
          <p:cNvSpPr/>
          <p:nvPr/>
        </p:nvSpPr>
        <p:spPr>
          <a:xfrm>
            <a:off x="950685" y="1248229"/>
            <a:ext cx="10290629" cy="5609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5"/>
          <p:cNvGrpSpPr/>
          <p:nvPr/>
        </p:nvGrpSpPr>
        <p:grpSpPr>
          <a:xfrm>
            <a:off x="9243004" y="677848"/>
            <a:ext cx="1503554" cy="408789"/>
            <a:chOff x="9128703" y="537029"/>
            <a:chExt cx="1815068" cy="493485"/>
          </a:xfrm>
        </p:grpSpPr>
        <p:sp>
          <p:nvSpPr>
            <p:cNvPr id="7" name="모서리가 둥근 직사각형 6"/>
            <p:cNvSpPr/>
            <p:nvPr/>
          </p:nvSpPr>
          <p:spPr>
            <a:xfrm>
              <a:off x="10450286" y="537029"/>
              <a:ext cx="493485" cy="493485"/>
            </a:xfrm>
            <a:prstGeom prst="roundRect">
              <a:avLst/>
            </a:prstGeom>
            <a:solidFill>
              <a:srgbClr val="E27D45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모서리가 둥근 직사각형 7"/>
            <p:cNvSpPr/>
            <p:nvPr/>
          </p:nvSpPr>
          <p:spPr>
            <a:xfrm rot="2700000">
              <a:off x="10648042" y="585560"/>
              <a:ext cx="97972" cy="396421"/>
            </a:xfrm>
            <a:prstGeom prst="roundRect">
              <a:avLst>
                <a:gd name="adj" fmla="val 50000"/>
              </a:avLst>
            </a:prstGeom>
            <a:solidFill>
              <a:srgbClr val="FFE1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모서리가 둥근 직사각형 8"/>
            <p:cNvSpPr/>
            <p:nvPr/>
          </p:nvSpPr>
          <p:spPr>
            <a:xfrm rot="18900000">
              <a:off x="10642315" y="585559"/>
              <a:ext cx="97972" cy="396421"/>
            </a:xfrm>
            <a:prstGeom prst="roundRect">
              <a:avLst>
                <a:gd name="adj" fmla="val 50000"/>
              </a:avLst>
            </a:prstGeom>
            <a:solidFill>
              <a:srgbClr val="FFE1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9787929" y="537029"/>
              <a:ext cx="493485" cy="493485"/>
            </a:xfrm>
            <a:prstGeom prst="roundRect">
              <a:avLst/>
            </a:prstGeom>
            <a:solidFill>
              <a:srgbClr val="00B0F0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9871793" y="711835"/>
              <a:ext cx="325756" cy="211804"/>
            </a:xfrm>
            <a:prstGeom prst="roundRect">
              <a:avLst>
                <a:gd name="adj" fmla="val 0"/>
              </a:avLst>
            </a:prstGeom>
            <a:solidFill>
              <a:srgbClr val="00B0F0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9871793" y="639885"/>
              <a:ext cx="325756" cy="72987"/>
            </a:xfrm>
            <a:prstGeom prst="roundRect">
              <a:avLst>
                <a:gd name="adj" fmla="val 0"/>
              </a:avLst>
            </a:prstGeom>
            <a:solidFill>
              <a:srgbClr val="FFE1BB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9128703" y="537029"/>
              <a:ext cx="493485" cy="493485"/>
            </a:xfrm>
            <a:prstGeom prst="roundRect">
              <a:avLst/>
            </a:prstGeom>
            <a:solidFill>
              <a:srgbClr val="00B0F0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모서리가 둥근 직사각형 14"/>
            <p:cNvSpPr/>
            <p:nvPr/>
          </p:nvSpPr>
          <p:spPr>
            <a:xfrm>
              <a:off x="9212567" y="849435"/>
              <a:ext cx="325756" cy="72987"/>
            </a:xfrm>
            <a:prstGeom prst="roundRect">
              <a:avLst>
                <a:gd name="adj" fmla="val 0"/>
              </a:avLst>
            </a:prstGeom>
            <a:solidFill>
              <a:srgbClr val="FFE1BB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오른쪽 대괄호 19"/>
          <p:cNvSpPr/>
          <p:nvPr/>
        </p:nvSpPr>
        <p:spPr>
          <a:xfrm rot="16200000">
            <a:off x="5815238" y="-4570912"/>
            <a:ext cx="561521" cy="10648951"/>
          </a:xfrm>
          <a:prstGeom prst="rightBracket">
            <a:avLst>
              <a:gd name="adj" fmla="val 93981"/>
            </a:avLst>
          </a:prstGeom>
          <a:ln w="60325">
            <a:gradFill flip="none" rotWithShape="1">
              <a:gsLst>
                <a:gs pos="32000">
                  <a:schemeClr val="accent1"/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1132461" y="1403482"/>
            <a:ext cx="9927425" cy="551543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a시월구일2" pitchFamily="18" charset="-127"/>
                <a:ea typeface="a시월구일2" pitchFamily="18" charset="-127"/>
              </a:rPr>
              <a:t>SUB TITLE :// 6-4: </a:t>
            </a:r>
            <a:r>
              <a:rPr lang="en-US" altLang="ko-KR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a시월구일2" pitchFamily="18" charset="-127"/>
                <a:ea typeface="a시월구일2" pitchFamily="18" charset="-127"/>
              </a:rPr>
              <a:t>Cliff-Walking </a:t>
            </a:r>
            <a:r>
              <a:rPr lang="ko-KR" altLang="en-US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a시월구일2" pitchFamily="18" charset="-127"/>
                <a:ea typeface="a시월구일2" pitchFamily="18" charset="-127"/>
              </a:rPr>
              <a:t>환경 </a:t>
            </a:r>
            <a:r>
              <a:rPr lang="en-US" altLang="ko-KR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a시월구일2" pitchFamily="18" charset="-127"/>
                <a:ea typeface="a시월구일2" pitchFamily="18" charset="-127"/>
              </a:rPr>
              <a:t>– Q-</a:t>
            </a:r>
            <a:r>
              <a:rPr lang="ko-KR" altLang="en-US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a시월구일2" pitchFamily="18" charset="-127"/>
                <a:ea typeface="a시월구일2" pitchFamily="18" charset="-127"/>
              </a:rPr>
              <a:t>학습</a:t>
            </a:r>
            <a:r>
              <a:rPr lang="en-US" altLang="ko-KR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a시월구일2" pitchFamily="18" charset="-127"/>
                <a:ea typeface="a시월구일2" pitchFamily="18" charset="-127"/>
              </a:rPr>
              <a:t> </a:t>
            </a:r>
            <a:r>
              <a:rPr lang="ko-KR" altLang="en-US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a시월구일2" pitchFamily="18" charset="-127"/>
                <a:ea typeface="a시월구일2" pitchFamily="18" charset="-127"/>
              </a:rPr>
              <a:t>환경 실행결과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a시월구일2" pitchFamily="18" charset="-127"/>
              <a:ea typeface="a시월구일2" pitchFamily="18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686560" y="528321"/>
            <a:ext cx="502920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latinLnBrk="0">
              <a:defRPr/>
            </a:pPr>
            <a:r>
              <a:rPr lang="en-US" altLang="ko-KR" sz="2000" i="1" kern="0" dirty="0" smtClean="0">
                <a:solidFill>
                  <a:prstClr val="white"/>
                </a:solidFill>
                <a:latin typeface="a로케트" pitchFamily="18" charset="-127"/>
                <a:ea typeface="a로케트" pitchFamily="18" charset="-127"/>
              </a:rPr>
              <a:t>20194111</a:t>
            </a:r>
            <a:r>
              <a:rPr lang="ko-KR" altLang="en-US" sz="2000" i="1" kern="0" smtClean="0">
                <a:solidFill>
                  <a:prstClr val="white"/>
                </a:solidFill>
                <a:latin typeface="a로케트" pitchFamily="18" charset="-127"/>
                <a:ea typeface="a로케트" pitchFamily="18" charset="-127"/>
              </a:rPr>
              <a:t>최민규</a:t>
            </a:r>
            <a:r>
              <a:rPr lang="en-US" altLang="ko-KR" sz="2000" i="1" kern="0" smtClean="0">
                <a:solidFill>
                  <a:prstClr val="white"/>
                </a:solidFill>
                <a:latin typeface="a로케트" pitchFamily="18" charset="-127"/>
                <a:ea typeface="a로케트" pitchFamily="18" charset="-127"/>
              </a:rPr>
              <a:t> </a:t>
            </a:r>
            <a:r>
              <a:rPr lang="ko-KR" altLang="en-US" sz="2800" i="1" kern="0" smtClean="0">
                <a:solidFill>
                  <a:prstClr val="white"/>
                </a:solidFill>
                <a:latin typeface="a로케트" pitchFamily="18" charset="-127"/>
                <a:ea typeface="a로케트" pitchFamily="18" charset="-127"/>
              </a:rPr>
              <a:t> 강화학습</a:t>
            </a:r>
            <a:endParaRPr lang="en-US" altLang="ko-KR" sz="2800" i="1" kern="0" smtClean="0">
              <a:solidFill>
                <a:prstClr val="white"/>
              </a:solidFill>
              <a:latin typeface="a로케트" pitchFamily="18" charset="-127"/>
              <a:ea typeface="a로케트" pitchFamily="18" charset="-127"/>
            </a:endParaRPr>
          </a:p>
          <a:p>
            <a:endParaRPr lang="ko-KR" altLang="en-US" dirty="0"/>
          </a:p>
        </p:txBody>
      </p:sp>
      <p:sp>
        <p:nvSpPr>
          <p:cNvPr id="4100" name="AutoShape 4" descr="data:image/png;base64,iVBORw0KGgoAAAANSUhEUgAABr0AAAMJCAYAAAC+0f2NAAAAOXRFWHRTb2Z0d2FyZQBNYXRwbG90bGliIHZlcnNpb24zLjcuMSwgaHR0cHM6Ly9tYXRwbG90bGliLm9yZy/bCgiHAAAACXBIWXMAAA9hAAAPYQGoP6dpAAEAAElEQVR4nOzdd1QU19sH8O8uvXeQJogIKiCIolgQFXuvqNFYYywxJsb8YkxijNGoiaaYxBJ7N/Zu7AVRsFNEBUGQovReFtjy/rEv4w7b6erzOYdzdmbuzNxdZmZ35rn3uZz8/HwRCCGEEEIIIYQQQgghhBBCCHmLcRu7AoQQQgghhBBCCCGEEEIIIYTUFgW9CCGEEEIIIYQQQgghhBBCyFuPgl6EEEIIIYQQQgghhBBCCCHkrUdBL0IIIYQQQgghhBBCCCGEEPLWo6AXIYQQQgghhBBCCCGEEEIIeetR0IsQQgghhBBCCCGEEEIIIYS89SjoRQghhBBCCCGEEEIIIYQQQt56FPQihBBCCCGEEEIIIYQQQgghbz0KehFCCCGEEEIIIYQQQgghhJC3HgW9CCE1UlZWhlu3bmH37t1Yt24d1qxZgw0bNuDkyZN48eJFY1ePvEW8vLxgamoKU1NTzJkzp7GrQxrRzZs3mWPB1NQUN2/ebOwqkffEy5cvWcfevn37GrtKRE1z5sxh/n9eXl6NXZ1aW7VqFeuYJISQxjJ48GDmWjR48ODGrg4hhBBCiFKajV0BQsjb5dKlS9i6dSuuXbuGiooKueUcHR0xbtw4zJo1C1ZWVg1Wv1WrVuHnn39mptevX4+JEyc22P4JIYQQQgghhBBCCCGENA4KehFCVJKYmIh58+bh1q1bKpVPSUnB2rVrsXHjRnz33XeYPXs2OBxOPdeSENLYoqKicPbsWWa6qvcFqRsbNmxAQUEBAHEvySFDhjRyjZqO/Px8bNy4kZkePHgw2rVr14g1Iu+7M2fOIDo6GgBgYmKCuXPnNnKNCHmDjk9CCCGEEPKuoqAXIUSpGzduYPLkycyD1ipmZmYICAiAnZ0dDA0NkZ6ejtjYWNy/fx8ikQgAUFJSgsWLFyM8PBxbtmyBtrZ2Y7wFQkgDiY6OZvW2/OCDDyjoVYc2btyIlJQUAMCECRMo6CWhoKCAdew1b96cgl6kUZ09exYHDhwAIO4BT0EF0pTQ8UkIIYQQQt5VFPQihCgUHh6O8ePHo6ysjJnn4OCAn376CYMGDYKWlpbUOikpKfj111+xa9cuJvh18uRJVFZWYt++fdTji7BUtTImJCAgAPn5+Y1dDUIIaXSLFy/G4sWLG7sahBBCCCGEEPLW4TZ2BQghTVd+fj4++ugjVsCrd+/eCAsLw/Dhw2UGvABxa9E//vgDhw4dgo6ODjP/3LlzWL9+fb3XmxBCCCGEEEIIIYQQQsj7h4JehBC5vvzyS6SmpjLTnTp1wt69e2FkZKTS+n379sWOHTtYPbuWL1+OmJiYOq8rIYQQQgghhBBCCCGEkPcbBb0IITI9efIER44cYaZ1dHSwadMm6Ovrq7WdQYMG4cMPP2Smy8vLWWOuEEIIIYQQQgghhBBCCCF1gcb0IoTItHHjRtb03Llz4eLiUqNtLVu2DEePHkVJSQkA8cDZycnJaN68ea3r2ZieP3+OqKgoZGdno6SkBObm5nB0dIS/vz8MDAxqvN2kpCTExsYiOTkZRUVF0NTUhKmpKZydndGxY0e1A4+K8Pl83LlzB8nJycjIyICGhgYCAgLg4+Oj0vpxcXGIjo5GWloaNDQ00KxZM3Tr1g3NmjWrszqqKisrC+Hh4UhLS0N5eTksLCzQsWNHtG7dusbbFAqFuHv3LuLi4pCdnQ1zc3M4ODigW7du0NPTq8Paq68+jr/i4mJERkbi+fPnKCgoQEVFBfT09GBhYQEnJyd4eHjAxMSkjt9J3ROJRLh//z7i4+ORnp4ObW1ttGnTBt27d4e2trbc9UpLSxEWFoa4uDiUlpbC3Nwc7du3V/l8kFWP+Ph4xMbGIi0tDcXFxdDW1oapqSnc3NzQvn17hfVpCCKRCNHR0Xj27Bmys7OZc8fZ2Rn+/v41rl9+fj4iIiKQkJCAwsJCCAQC6OnpwdraGs7OzvDw8KjTa1l9KywsxK1bt5CWloaioiJYWFigXbt28Pb2rrNxKqOjoxEXF4f09HRUVFSgdevWGDhwoNzylZWVuHPnDhITE5GTkwNNTU1YWVnB09MTHh4edVKn+pSZmYlbt27h1atXEAqFsLOzg6enJ9zd3etlf5GRkXj27Blev34NHR0d2NvbIyAgAGZmZvWyv6aivLwct27dQkpKCrKzs2FiYoIOHTqgffv2CtfLzMxEWFgYkpOTwefzYWNjg+7du9f6t1tFRQXu3r2Lly9fIicnBxwOB5aWlvDw8ICXl9c7Me7ru/JdWhvqXs8ayvtw/AENey/RVKSkpODhw4fIzMxEYWEhTE1NYWtri65du8LU1LRG2+TxeMxvpPz8fPB4POjq6sLMzAzNmzdH27ZtYWlpWbdvhBBCCCF1goJehBApZWVlOHz4MDPN4XAwZcqUGm/PzMwMw4YNw4EDBwAAAoEA+/bteysHaC8rK8PmzZuxbds2JCcnyyyjra2NwYMH45tvvkGrVq2UbrOyshLXrl3DiRMncP36dbx69UpuWU1NTQwZMgQLFy6El5eXSnX28vJCSkoKAGDChAnYuHEjeDweVq9ejb179yI7O5tVfvbs2cxD/lWrVrF65uXn5wMAQkNDsWzZMty7d0/mPgcOHIiVK1eiRYsWNaqfLDdv3sTQoUOZ6dOnTyMgIAApKSn45ptvcP78eVRWVkqt5+HhgZUrVyIwMFBpXaoIhUJs2bIFv/32GzIyMqSWGxsbY/z48Vi6dCkMDAwwZ84c5vh2dHREdHS0yvtSR30cfwDw4sUL/PTTTzh79ix4PJ7cchwOB23atMHIkSPxv//9j7VM3gMFb29vudur+h9Wkfc/lkXWZy4UCrF9+3asX78eiYmJUutYWVlh6dKlmDRpEmt+aWkpfvnlF2zduhXFxcVS67Vp0wa//fYbunTpIve9SG7r4sWLOHnyJEJCQpCTkyO3rJ6eHsaOHYsvvvgCzs7OcstVPw+rHDhwgPkMquvWrRvOnj0rd5v5+flYt24d9u/fL/MYBwB9fX0EBwfjq6++gp2dndxtSYqIiMCqVatw5coV8Pl8ueU0NDTg4+ODiRMnYvr06SptW57Bgwfj1q1bUvM/+eQTfPLJJzLXWbRokUrfQXl5eViyZAmOHTuG0tJSqeVOTk5YtmwZRowYoXRb8q4Tu3fvxt9//424uDhWeU9PT5kPiV+/fo3Vq1fj2LFjKCoqkrkve3t7zJ49Gx9//DFrbE15JM9fVT8bgP3ZKzvmqiQkJGDx4sW4fPkyhEKh1HJfX198//336NmzJ16+fMm6hqxfvx4TJ05UqW5VTp48iZ9//hlPnjyRWsblcjFu3DgsW7YM1tbWam1XnurXsSopKSkKH7xWfb9Wkff9K4us79GioiKsXr0a+/btk7muh4cHfv/9d3Tq1Ik1Pzk5Gd9//z1Onz4NgUAgtV7//v3x66+/wsHBQW59ZElISMDq1atx7tw5phFUddbW1pg7dy4+/vjjOnsoLxAI4OXlxfy28vHxwfXr19Xaxvnz5zF+/Hhm+vfff8e0adOkytXFd2l9q6vjs7bXM1V/+1VX099b7/rxV9/3Eqrat28f63s3MjISTk5OSter6bWez+dj37592LhxI549eyazjIaGBnr27Ilvv/0Wvr6+KrwLICMjA6tXr8bRo0dRWFiosGzLli2Z3926uroqbZ8QQggh9Y/SGxJCpDx48IB1s96pUyeFD2RVERwczJq+fft2rbbXGCIiIuDn54elS5fKDTgA4lakx48fR7du3bB//36l271w4QKCg4Oxf/9+hTepgPjm7sSJE+jduze2b9+u9nsAxA+0evXqhT/++EMq4KWKP/74A8OHD5cb8AKA//77D3369Km34E+Va9euISAgAKdPn5YZ8AKAmJgYjBo1Sm5woLrS0lKMGjUKixYtkhsMKCwsxObNmxEUFMQa964+1dfxd+bMGXTp0gVHjx5V+JAOEPcKevLkCdauXat2/etbZWUlpkyZgi+//FJmwAsQ9wacN28eVq9ezcxLT09Hnz598Mcff8gMeAHA06dPMXz4cFy6dElpPXbu3ImpU6fi+PHjCgNegDiIuXv3bnTv3h1nzpxRuu26cuXKFfj4+OD333+Xe4wD4nNh586d8Pf3x5UrV5Rud+vWrejduzcuXLigMOAFiB8EPnjwQOUHnY0hMjISAQEB2Lt3r8yAFyB+UDd16tQanRMVFRX48MMPMX/+fKkHxPKcPXsWHTt2xK5du+QGvAAgLS0NS5YsQffu3ZGUlKR23erLuXPn0K1bN1y8eFFmwAsAHj58iFGjRuHPP/+s1b5EIhG++uorTJkyRWbACxA3cDhw4AD69+/PPIB/F7x69QpBQUFYv3693GBZTEwMhg4dyjq3b9++jYCAAJw4cUJmwAsQ/2YZMGAAXr58qXJ9fvvtN3Tu3BmHDx+WG3AAxL3LfvjhB/Ts2bPOjlsNDQ1WwCAiIkLu8SDPvn37mNd6enoYNWqUVJl35bu0pmpyPWso78Px19D3Ek1BUlISevTogc8++0xuwAsQ/964cuUKgoKC8Ouvvyrd7t27d9G5c2fs2LFDacALEAdU//zzTxQUFKhVf0IIIYTUL+rpRQiRcufOHda0n59frbfZoUMHcDgciEQiAOKHWnw+H5qab8dl6MaNG/jggw9YN8sWFhbo0qULWrRoAT09PeTk5CA8PBwxMTEAxA8A5s6dC6FQKNWzRB5dXV14enqiVatWsLKygr6+Png8HlJSUnDnzh0mwFJZWYkvvvgCVlZWMlvsylNeXo4PP/wQT58+BQC4uLige/fusLa2RmFhIWJiYsDlym8PsXfvXvzwww8AABMTEwQGBqJFixbQ1NREbGwsrly5grKyMgBATk4OZsyYgZCQkHpp+fjkyRMsX74cxcXF0NLSQteuXeHh4QEDAwOkpaXh0qVLyMrKAiC+4V2wYAE6dOgANzc3udsUiUSYNGmSVCvctm3bolu3bjA1NUVOTg5CQkIQHx+PZ8+eYfr06bUOCitTX8dfXFwcZsyYgfLycmZes2bN0KVLFzRv3hx6enooKytDVlYWnj59isePH8sNLmpoaAAQf4aSD7Or5stSl2mEFi1ahNOnTwMAHBwc0KtXL9jY2KCkpAQ3b97E48ePmbKrV69G165d0bFjR4wePZp5ANWuXTt07twZZmZmyMzMxKVLl5CWlgZA/HnOmjUL9+7dg4WFhUp1MjIygqenJ1xdXWFubg49PT2UlpYiMTERYWFhTNC5uLgY06ZNw/nz59GhQwep7XC5XOZzlHwQzeFw5J6v8j73Q4cOYe7cuayglJ2dHbp06QIHBwdoa2sjIyMDoaGhePHiBQBxkDc4OBhHjx5Fz549ZW43JCQEX375JWuek5MTOnfuDHt7e+jo6KCkpAQZGRmIiYnB06dP5QY91KWhoSHz8+FyuXKPMUXXOUAcDF2xYgVev34NLpcLPz8/tG/fHsbGxsjMzMSVK1dYQZKffvoJnTp1Qo8ePVSu9+LFi5lj1tzcHL169ULz5s0hEAjw4sULZGZmssqfPHkS06dPZ71HY2NjBAUFoUWLFqioqEBMTAxCQkKYMs+fP0e/fv1w6dIllVrb16eQkBBMnToVFRUVzDxDQ0P07t0bLVu2hEAgQFxcHK5fvw4ej4fvv/++Vt8dq1atwubNmwGIe3D07NkTjo6O4PP5ePLkCa5du8acB4mJiZg7dy5OnTpV6+sSh8NhjkehUMj87gEUXw/rSkVFBYKDg5nAg7e3Nzp37gwTExPmulb1ULy8vBwfffQRHjx4gKysLIwbNw5FRUXQ0tJCt27d4OHhAT09PSQmJuLChQtMw4DU1FR88sknKgXrv/jiC6kH623btkWHDh1gbW0NkUiEly9f4vr160xDgbi4OPTv3x83btyok3TJH3zwAX777Tdmev/+/VixYoVK6+bm5uLChQvM9NChQ6VSE9bld2l9q6/jU93rWUN5H46/6ur7XqIpiImJwfDhw1mN94yMjNClSxe0atUKBgYGyM/Px8OHD3H//n0A4t+ny5cvR3l5Ob755huZ283JycH48eNZjQVMTU3RrVs3tGjRAoaGhuDxeMjNzUVsbCyioqKY+x5CCCGENC1vx9NmQkiDknw4DChOT6YqY2NjtGjRgnmIWlJSgoSEhHobu6MuvXr1CtOnT2cCDsbGxli+fDkmTJggc7ybGzdu4JNPPmFuKv/3v/+hc+fOclPN6enpYdy4cRg/fjy6dOki9yGfSCTC+fPnsXDhQuaB1WeffYagoCCV07CcPHkSAoEApqamWLduHYYPHy5VRvKBZHVffPEFAGDevHn4+uuvYWhoyFqekpKC8ePHM4GXuLg4HDp0CJMnT1apfupYsmQJKioqEBQUhN9//11qnJGSkhIsWLAAhw4dAiDOy7927VrmIagsmzdvxtWrV5lpc3NzbNiwAQMGDJAqe+TIEXz++ee4e/cuIiMj6+hdSavP42/dunXMQzoul4uff/4Z06dPl/vgq7CwEBcvXsSePXukllU9LKqe2ubhw4f1/rA9PT0d27dvh7a2Nn7++WdMmTJFKqixefNmfPXVV8z0ypUr0a5dO8TExMDe3h6bNm2SSqXI4/Ewf/585hjKzc3Fxo0b8d1338mti7GxMWbMmIGxY8eiY8eOcgP7AoEAhw4dwqJFi1BYWIjKykp88sknCAsLk3rovmjRIixatAgAOyXU+PHj1eopFR0djfnz5zMP+m1tbbF69WoMHTpU6vMSiUQ4efIkPv/8c+Tn50MgEGDmzJkIDw+XGfRbs2YN81pfXx8bNmxQmPIvOzsbZ8+exbVr11SuvzynTp0CIJ0e6a+//lI7FV6Vn3/+GRUVFWjfvj3Wr1+Ptm3bspZXVlZi+fLlTG8kkUiElStXqhz0evXqFbZt2wYOh4Ovv/4an3/+uVQaQslrcUpKCj799FNWwGvKlClYsWIFjIyMWOslJCRg1qxZzIO+zMxMzJo1C2fPnm2QoIssxcXF+OSTT1jvafTo0Vi7dq3UmFoZGRmYP38+Lly4gCVLltRof+np6VizZg00NDSwdOlSzJ49W+p6GRMTg3HjxjHXyps3b+LGjRtyA7uq6t69O3M9bKjUt5JOnTqFyspK2Nvb459//kH37t1Zy6tf1/Ly8vDXX3/hypUrKCoqQteuXbFhwwapxhyvX7/GmDFjmO/30NBQXL9+XeHntWPHDlbAoWPHjlizZo3M8cTKysqwbt06/PLLLxAKhcjIyMDMmTOZQEptuLq6wt/fH+Hh4QDEwf8ffvhBpYZXhw4dYh23sq4pdfldWt/q4/hU93rWUN6X4w9o2HuJxlZUVIQpU6YwAS9dXV0sWrQIM2fOlLovAcS9tufMmcM0cFq7di0CAgJkps/eunUrcnNzmekvv/wSX375pdzPs6ysDNevX8f27duVNqYhhBBCSMOib2ZCiJTqKbns7e3rZLvVx4SRvKloyv73v/8xn4mpqSn+++8/TJkyRWbAAQACAwNx7tw5ZmDjsrIyhSlsgoKC8M8//6BXr14KW7VzOBwMHDgQ586dYx5y5ubm4uDBgyq/F4FAAG1tbZw4cUJmwAuA3PcFiB9aLFmyBCtWrJB5Y+no6Ih9+/axHnb8+++/KtdPHRUVFejbty8OHjwoFfACAAMDA6xfvx6tW7dm5p06dUpumrKysjKsWrWKmdbW1saxY8dkBrwAYMyYMdi3bx+4XC6rdXddq8/j78aNG8zriRMnYubMmQofihsbG2PMmDE4efJkTd9OvahqMb99+3ZMmzZN5oOHjz/+GGPGjGGmw8PDsXXrVpiYmODs2bMyH37o6urir7/+Yh1fys63SZMm4ddff4W/v7/CB1oaGhqYMGECjhw5wnzmz549YwVd69onn3zCpN1ydHTE5cuXMXz4cJmfF4fDwYgRI3DixAno6ekBEKeH3LRpk1TZyspKVsraBQsWKB3jytLSElOmTMHOnTtr/obqUUVFBby8vHDmzBmpgBcAaGlp4ccff0SvXr2YeeHh4SqnxKoKXv38889YtGiRzHG3JM/xn376iZVmaebMmVi3bp1UwAsQjy9y/PhxeHp6suomOVZnQ9u6dSurZ9zw4cOxdetWqYAXANjY2GDv3r0IDAys8bW1srISIpEIGzduxPz582VeLz08PLBt2zbWvPr6vmpIlZWVzHWtesALkH1dW7duHaKiotCxY0ccP35cZu9lW1tbqQe7iq6HGRkZrN4Uffv2xblz52QGHADxQ/uvv/6aFUCvCkTWhQ8++IB5XdXjTRWSaYIdHR1lBrbfle/SmlL3etYQ3qfjD2jYe4nGtnLlSsTHxwMQH1cHDx7EggULZN6XAOLGm+fOnYOrqysAcQ/HlStXyiwrmekhMDAQ3333ncLPU09PDwMHDsThw4dhZWVVw3dECCGEkPpAQS9CiJTq4z8YGxvXyXarp+PIy8urk+3Wp7i4OJw7d46Z/vHHH+Hh4aF0vebNm2Px4sXM9NGjRxUOQq8OZ2dn1vgA58+fV2v9efPmwcfHp0b7bteuHdPbSx5nZ2fWYOWPHj2SOzZIbejq6uLvv/9WGFjQ0tLCRx99xEzzeDy5LZmPHz/O+h/NmTNH6ecUGBhY454kqqjv408y3ZC8B0FvixEjRmDIkCEKy0ydOpU1LRQK8f333ytMT6mjo4MJEyYw0ykpKUhPT69NVVk6deqEPn36MNPqns+qunLlCqKiopjpv//+W6UGDT4+Pvj444+Z6R07drDSYQHihhKS5/jbfixVWb9+PQwMDBSWmTNnDmta0ViH1XXu3Jn12cqTlZWF48ePM9PNmzfHjz/+qHAdIyMj/P3336xeg7IClg1BJBJhx44dzLSRkRHWrl2rMI2glpYW1q1bBy0trRrvd/DgwVLjiVbXuXNn+Pr6MtPq/P+asiVLlii9rkk+hBcKheBwOPj7779lBiyquLu7o0uXLsy0os9r06ZNTNovExMTbNq0SaXAx4wZM1hpXutqzKGRI0eyerJIjpMkz+PHj1nXzQkTJsg8bt+l79KaUvV61lDep+OvJmp7L9FY8vLysHv3bmZ6/vz5CAwMVLqeqakpq2FbWFgYk+pdUlVadOD9PZcJIYSQdwUFvQghUqrGbKii7KGfqqpvp6ioqE62W58OHjzIPOA1NTVl3SAqM3LkSObmlM/nM2lN6oJkz4MHDx6ote60adNqvN+PPvpIpRvurl27Mq/LysqQnJxc433KM2zYMNjY2KhVFwCIjY2VWe7ixYvMaw6Hg+nTp6tUD8mgWl2r7+NP8pyUfLDyNlLluPb19WX1UtDV1WUFtOSpPq6hvGOopmpzPqtKsgdL69atVXpIVGXUqFHM6+zsbKkHRdVTIr3txxIA+Pv7o127dkrLdenShXVNVOfYUPVafPnyZVaPpxkzZjC97xTx8fFh9QqIiIhg0lk1pNjYWLx8+ZKZHjp0qEot4p2dnVkBYXXNnDlTpXKS3xEvXrxotLGW6oquri4roCVPx44dWdNdunRh9YyWR/J6mJCQIPfzkrzmjB07VuWxEAH2NefWrVsqr6eIkZERhg0bxkxfuHBBKrNBdZKBCQ6HI/dzfZe+S2uqNr8t68P7dPzVVEP89qhrp06dYtJ9c7lcla/zgLg3nKmpKTN98+ZNqTJ0LhNCCCHvDgp6EUKkVA9OVd1c1Fb17ajy0K6xSd7sduzYUa30LObm5qzUTaqMlfDixQv8+uuvmDhxIjp27IiWLVvCxsYGFhYWrL+FCxcy62RnZ6s8VoKzszMcHR1Vfg/VVQ8gyVM93WBBQUGN99lQdaka/wYQpwdTdRwqb29vtR6mqKO+jz/J1sy7d+/G5s2b38oHvhoaGujUqZPScvr6+qwHHt7e3iqNYVE9NauqvTajo6OxYsUKBAcHo3379nBxcYG1tbXU+fzHH38w69RXUELyWFL13KnSsmVL1nT1Y8nY2Bhubm7M9C+//ILjx49DKBTWoKZNg6qfkZGREes8U+daJyv1nCzVe9MMGjRI5X0MHTqUNX337l2V160rktdWAOjdu7fK66pTVpKGhgY6d+6sUlnJ7wiRSPRWNMhRpKbXNckeXKquJ+/zevHiBV6/fs1M1+aak52djbS0NLXWl2fSpEnM68rKSmZcM1kqKytZKUG7desmt/fcu/JdWhuqXs8awvt2/FVX3/cSjUnyt4yrq6tKjd+qcLlc1meo7Hfx1atXsXz5crlp0QkhhBDStCkfPZUQ8t6pPsaG5DgitVF9O7LGImlqIiMjmddXrlxRO7ghmfJL0Rhmqamp+Prrr3HmzBn1KwnxQ3hra2ul5SQfTNeEra2tSuWqP3Cr3nuwLqhaF1WCuHw+H6mpqcy0rDF8FGnbtq3MFqO1Vd/H35w5c3D58mUA4vRWX331FX755RcMGDAA3bt3h7+/v8oPWRqTmZmZykF0fX195rOo6fGsrCHAs2fPsHDhwhq1EK+rNKiSsrKyWMG0HTt2YNeuXTXenqxjae7cufj8888BiNOITps2DQ4ODhg4cCC6deuGTp06ST1kb8pUPTYA9jGlaiMRfX19ODg4qFT2+fPnzGsDAwOpIKQi3t7erOm4uDiV160r1cc5U+f6qu61uIqpqala1wRJxcXFMDc3r9F+m4KaXtdq8/1e/fOS/O4CxD2i1emRUT2Fam5ubp2ML1sVOKg6Jvfv3y+VorTKhQsXkJ2dzUxLBiyqe1e+S2tKnetZQ3jfjr8qDXUv0Zgk/7dxcXF1/rt45syZ2LNnDxO0/vXXX7Flyxb069cPPXr0QOfOneHm5lZnaSYJIYQQUn+opxchREr1hxd11fOg+nZk3SD//PPPUi0RZf1JpgipL6Wlpcx4AID4JlggEKj1J0le8PD58+cICgqq8U0qIH7IrIrq46qpS9VUl9VvBqs/QKgLqrRkV7Uu1XtnVA/8KlMfD0gb4vgLCgrCsmXLWCn/srOzsXfvXsyePRs+Pj5wd3fHjBkzcPjw4Trr9VnX1Ok1Knk8qLqeOsdzeHg4+vTpU+OUSKqey+qonkKpPo6lqVOnSj1UTE1NxZYtWzB16lS0bdsW7dq1w9y5c3H27Nkm36Jc1esLwD4+VL3WqXMtlgyEWlpass5XZao/wKyPoKoytbm+1vTaWtP/H1A/31cNqabXtbq8Hla/5giFQrWuN9V7idZV46vqKeKio6PlpjCTTC1XPTVdde/Kd2lN1fa3ZV17344/oGHvJRpT9f9tXf+WadOmDdavX88a27CwsBBHjhzB/Pnz0blzZ7i4uGDixInYtWtXo3ynEkIIIUQ1FPQihEjx9PRkTVdvMVkTRUVFePHiBTOtra0NFxcXqXLq3JjWt7pOyScr1ZdAIMCUKVOQkZHBzHN0dMRXX32FY8eO4eHDh0hOTkZmZiby8/OZv/Xr17O2o+pDOk1N6uAri+R4OQDUSiMIgHVzXFca4vgDgM8++wwXL15E//79oaGhIbU8IyMDR48excyZM+Hh4YHffvsNfD6/Tuv2rigqKsKUKVNYPRvbtGmDpUuX4vTp04iMjERqaiqysrJY5/OiRYvqtV4NdSytWbMGR48eRdeuXWW2gk5OTsb+/fsxceJEeHt716q32dtOnWux5PGk7hibhoaGcrfVUGpzfa2Payupfw11zamJCRMmsIJT+/fvlyqTnZ3N9NwCxGNkKgukvs/fpU3tt+X7dvw19L1EY6rL/628/2twcDBCQkIwZswYmd9BeXl5OHv2LD777DO0adMGS5YsoRSIhBBCSBPUtH6hEkKahOrjYFQfT6QmHjx4wLqZ8vb2lvlQoCmp3up51KhR2L59e53u49SpU3jy5AkzPXLkSPzzzz9KHwq+a62EG5uxsTFrWt0xXeqqFbCkhjj+qnTs2BEHDx5EdnY2bty4gfDwcNy5cwcxMTGsAHN+fj5+/PFHhIaG4uDBg9DS0qqX+ryttm/fznroNHfuXPz0009K0+DU9/lc/Vj6/PPP8cMPP9TLvoKCghAUFITU1FTmWLp37x5iY2NZ3wGvX7/GZ599hrt370o9eCNskoErdY+V6kGu6kGwhiDr+qpqSqr6uLaS+lf9mnPkyBH06dOnkWrD5ujoiB49euD69esAxHVbvnw56/vs4MGDrDG5Jk6cqNK26bu0aXjfjr/36V5CT0+P+Ww6duzICg7WJXd3d2zduhUFBQW4efMmwsLCcO/ePTx69Ij1vykrK8Nff/2Fa9eu4ezZs02u1yMhhBDyPqOeXoQQKR07doSuri4zfefOHbx8+bJW26w+WPOAAQNkllu8eDGrFaK8v7Nnz9aqPqowNTVltV6tnlKjLvz333/MayMjI/z1118qtYLPzMys87q8zwwNDVnHfEpKilrrq1teFQ1x/FVnaWmJ0aNHY82aNQgJCUFiYiJ27dqFoUOHslomX716FX/88Ue91+dtc/78eea1i4sLli9frtK4D/V9PlcPMDTEseTg4ICJEyfir7/+Qnh4OOLj47Fp0yb06tWLVW7fvn04ePBgvdfnbWZqasq8zs7OVqs1fvVjS3Jb8qizfVUemlY//tS5XtbHtZXUv8a45qhDMoiQnZ3NunYD7N43rq6uUo3BlKHvUuVqkhYWqNk1510//prSvURN08WqGoCT/N82xP/VxMQEQ4YMwU8//YSLFy8iOTkZhw8fxoQJE1i9wB4/fozvvvuu3utDCCGEENVR0IsQIkVPTw9jxoxhpkUiUa3SUOXn5+PUqVPMNJfLxciRI2tVx4bi5ubGvI6Kiqrz1B/x8fHMa39/f5Vb4UdERNRpPQjg5eXFvI6OjlY57VBxcTFiY2PrpU71ffwpY2xsjOHDh2PPnj04duwYKwi3e/fuBq3L2+D58+fM6169eqncm7W+z+dmzZqxWh83xvXDwsIC48ePx/Hjx6V6dr3PaQ5V0apVK+Z1SUkJ63tDmerpiSWvKZIk0yZKjiWoTHp6utIy7dq1Y00/evRI5e0/fPhQ5bKk6XB3d2dNN7XfLEOGDGH1QJQMMkRERCAmJoaZVrWXlyL0XSqtPq8579vx15TuJaqn4FX1f6vK/xVg/29fvnzZ4GNq6enpoW/fvti4cSOuXLkCIyMjZtnhw4fVOpYJIYQQUr8o6EUIkWnOnDms6Q0bNiAxMbFG21q2bBkrxdLgwYNljufVFAUGBjKv8/LycOvWrTrdvmRuelVa4APilo03b96s03oQdlrPwsJCXLp0SaX1Tp48WW/jctT38aeOnj17YvDgwcx0SkqKzIcN1dM01eVYGE1dTc7nmJgYxMXFqbwPyc9X1bENNTQ00L17d9Y+k5KSVN5nXZs4cSLat2/PTD9+/LhOtlv92GuIsR8bQqdOnVjT586dU3ndM2fOKNxWFcnjVdXeVS9evFDpQWWHDh1YD/mPHj2q0vZFIhGOHTumUtmmSvKYfJ+uhe3atYO5uTkzff78+Sb1/qs37rp06RKysrIAiHufVtHQ0MD48ePrdN+qfpc2hMY8PmtyzSkpKVFpnOH37fhrSvcS1fev6v/29u3bKpWT/F0sFArV+j6sa56enpg6dSozzePxWI2fCCGEENK4KOhFCJHJw8MDo0ePZqZ5PB7mzp2rdgu2CxcusFrx6+jo4Ntvv62zeta3sWPHsqZXr15dpzfOkq0xk5OTVVrnzz//RHl5eZ3VgYhVf7Cgyv+ax+Nh7dq19Van+j7+1OXs7MyalhzXoEr1FsaN9TCvMdTkfFb3+JHchzoDukseS0KhEKtXr1Zrv3VN8liSdRzVRPVjry4HvG9Mffr0YaVR2rZtm0rfxZGRkQgJCWGmfX19YWdnJ7OsZOv58PBwla4zW7duVVoGED8ElUxpHBkZKRWMk2XPnj21Tq3c2CSPyffpWsjlcjFq1ChmOjExkdWbpSmQ7EHD5/Nx8OBBVFRUsIKyQUFBsLW1rfN9q/Jd2hAa8/iUvOY8fvxYpf3v2bNHpd+/79vx15TuJar3slOlsRaPx8PevXtV2v6wYcNYqRt///138Hg89SpZh5rKuUwIIYQQaRT0IoTI9euvv8LBwYGZDgsLw+TJk1m9thS5cuUKpkyZwnp4tmjRIrRu3brO61pffH190bdvX2Y6NDQUS5YsUSvNHJ/Pl9uaUvKzuHfvHiuliSxXrlzB33//rfK+ieo8PT1ZLUgjIyPxxRdfyH34y+fzMWvWrBr3gFRFfR5/RUVFaqVlFIlECAsLY6b19fVhaWkpVa558+as6fcpPZnk+Xz+/Hml42Xs3r0bx48fV2sfkp9vZGSkykHQ4cOHo02bNsz0v//+i02bNqm1bx6Ph/DwcKn5GRkZSE1NVXk7FRUVuHfvHjNd/ZipKWNjY1Yr83fl2LO0tGQ9wE1OTsb333+vcJ3i4mJ8+umnrONj9uzZcstL9gBLT09X2sMqLCwMmzdvVlZ1xty5c1nT8+fPV9jDLzw8HIsXL1Z5+02V5LFdUlJSb6lwm6IFCxawHk5/9dVXuHv3rlrbyMzMxJMnT+q6agDEPRAlr9n79+/Hf//9h9zcXGaeKqnl6uu7FBCnXTY1NWX+6joI3JjHp+Q1p6KiAtu3b1dYPj4+HitXrlR5++/L8Qc0rXuJZs2asY6r/fv3K22AsnjxYpXTG9rb2+PDDz9kpp8/f465c+eqFWwSiUS4ceOGzGUPHjxQeTuAdA81R0dHtdYnhBBCSP2hoBchRC5TU1Ns2bIFenp6zLxLly7B398fp06dkpvSLS0tDV988QXGjBnDan03YcIELFiwoN7rXdfWrFnDSpOyfv16jBs3TulNZUJCAn799Vf4+vrKfXg3ZMgQ5rVQKMSkSZNk3mALBAJs3rwZH3zwAQQCgVTOfFI3fvvtN9bxvnPnTvTr1w+nT59Gbm4uhEIhsrKycPToUQQGBuLkyZPQ0dGBt7d3vdWpvo6/3Nxc+Pv7Izg4GEePHkVRUZHcbRUVFWHhwoWsB0ZDhgyRGrAcED98kRyrYu3atbh06dJ7Mc6B5PlcVFSEcePGyQwG8Xg8rFy5Ep999hkA6TEwFKkenPjyyy9VSlXI4XCwfv166OrqMvO+/vprzJ49W+n60dHRWL58Oby8vPDnn39KLY+Li4OPjw+mT5+Oc+fOKWx1nZ2djenTp7M+l6FDhyqtv6okP59Tp05h27ZtrIeIb6tvvvmGdV5t2bIFCxYskNkIJTExEaNGjUJUVBQzz9/fn9V7u7px48axzueFCxfKbKEvFApx4MABjBkzBnw+n/VQWZGuXbti8uTJzHRubi769u2LFStW4OnTpygvL0dZWRmioqLw7bffYujQoSgpKZGbjvFtUb3+n3/+OSIiIt6Z1JuK2NvbY/ny5cx0aWkphg4dil9//RWFhYVy1+Pz+bh27RrmzZsHLy8vXL9+vd7qKBlUePLkCX788Udm2tzcHAMHDlS6jfr6Lm0IjXl8Dh06lPXdt3r1apw8eVJm2QsXLmDgwIEoLCxU+Zrzvhx/QNO7l5DMnJCVlYUpU6YgLy9PqlxOTg5mz56NHTt2qPx/BYAlS5aw0uQfO3YMgwYNktkoR1JaWho2btyIbt26sQJnkoKCgjBw4EDs3r0bOTk5crdVUVGBX375hdUzz9/fH9bW1iq/D0IIIYTUL03lRQgh77MuXbrg33//xeTJk5mWeqmpqZg8eTLMzc0REBAAOzs7GBgYIDMzE7Gxsbh7965UT5SPPvoIq1evbvAb+08//RTz589Xe71Hjx4xLRWdnZ2xe/dujB8/nnnAePHiRVy8eBFt27ZFhw4dYGVlBQ0NDRQUFCA1NRVRUVGsh7qenp4y9zNkyBD4+Pgwg0knJiaie/fu6NmzJ9q1awdNTU2kpaXh6tWryMjIAABYW1tj1qxZrJt5UjdatmyJzZs3Y/r06Uyr0fv378u9OQaA5cuX49GjR8w4E5Jj19SF+jz+RCIRsy0tLS20adMGHh4esLKygr6+PkpLS/H8+XOEhoayHuQZGxvju+++k7lNTU1NTJw4ERs3bgQAvH79mkmtp6enBy73TXubw4cPo2vXrrX7gJqQqVOnYsOGDUhLSwMgvo506NABQUFBTEvs5ORkXL58mUnl5Obmhv79++Ovv/5SaR/BwcFYtWoVE0Tcvn07tm/fDk1NTVYKvC5duuDIkSOsdX19fbFhwwbMmjWLOb7//fdfHDp0CN7e3mjfvj0TYC0oKEBSUhIiIyOV9lgDxA8Kjx07hmPHjkFPTw8eHh5o06YNLCwsoKuri8LCQsTGxuLWrVusoJiDgwM+/fRTld67KqZMmYKLFy8CED/gW7hwIRYuXAgdHR3WufnFF19g4cKFdbbf+ubo6Ii//voL06dPZx5I79ixA0ePHkWfPn3QokULVFRUICYmBiEhIaxGKdbW1vjnn3+goaEhd/stWrTAhx9+iN27dwMQ//+HDBmCbt26oUOHDtDS0kJ6ejpu3LjBjNEyYcIEJCcnqzzW4KpVq5CQkMCULysrw9q1a+Wm+HR2dsavv/6KgIAAZl5dX1/rm6+vL7y8vBAdHQ1A3EOuZ8+e4HK50NXVZf0mqrpuvEtmzZqFhIQEpldgeXk5li9fjl9//RWdOnWCu7s7TE1NUV5ejvz8fMTGxiI6OlrljAK1NW7cOCxbtow5XxISEphlY8aMUflBfH18lzaExjw+jYyMsGDBAqxYsQKAOIgwZcoU+Pr6okuXLjAwMEBWVhZu3brFjHsZGBgIGxsbHDp0SKV9vC/HX1O7l5g9ezZ27tzJ/Ha4fv06vL29MWDAADg5OaG8vBxxcXEICQlBaWkpNDQ0sGbNGqYhkDKmpqY4cOAAhg4dyuzj3r17GDBgAFxcXNCpUyc0a9YM2traKCwsxOvXrxEVFYWkpCTm/lSyEUl1YWFhCAsLw4IFC+Dm5gYvLy9YW1vD0NAQPB4PSUlJuHnzJisopqmpqVZPREIIIYTUv7frzpEQ0igCAwNx/fp1zJs3j/VwKzc3V26rzCoODg5Yvnw5Ro4cWd/VlKmm4x9VD9p1796dSdf47NkzZv6TJ09USn0i+TBaEofDwa5duzB48GAmSCEUCnH16lVcvXpVqryNjQ0OHz7MPKAgdW/o0KH4999/8dlnnylM2aanp4e1a9di4sSJrIGsjYyM6rxO9XX8SaqsrERUVBSrd4gs1tbW+PfffxWmpPvuu+8QERHBSuEEQKq317vW28HAwAD79u3DiBEjmKBWeXk5zp07J3Ow9VatWuHIkSOsgeuVadasGdavX4+5c+eygkd8Pp8V6JDXs27UqFGwt7fH9OnTmYeYQqEQjx49wqNHj5TuX5VjqaysDPfv38f9+/cVlmvZsiWOHDkCExMTpdtU1eDBgzF79myp1I3l5eWs8UsqKirqbJ8NZfjw4di1axc+/vhjlJaWAgAKCwsVpiJ0dXXFkSNH4OTkpHT7P/30E549e8b0QhGJRAgNDUVoaKhU2SFDhuCPP/5gpV1UxsDAAIcOHcKXX36JAwcOKCzbvXt3bN++XaqXXn1cX+vb5s2bMXr0aLx69YqZJxQKmf/hu+6XX35B69at8c033zDXrNLSUly/fl2lXjSqXHNqytraGn369MH58+ellqmaWq66uvwubQiNeXx+/vnnePjwIev78eHDhzJT0/r7+2PXrl1qpz19H46/pnYvYW5ujm3btmH8+PEoKSkBIP6ukhWs1NXVxe+//652Ayh3d3fcuHED06ZNY/XwevHiBV68eKF0fVX+rwKBAE+fPsXTp08VljMyMsK2bdvg6+urvOKEEEIIaTCU3pAQopIWLVrg7NmzOHz4MPr37w8tLS2l61hZWSE0NLTRAl51zd3dHaGhodi0aRPat2+vtNeaqakphg4dii1btuDMmTNyyzk5OeH69esYP3683FbsJiYmmDFjBkJDQ9GuXbtavQ+iXFBQEMLDw7FmzRr06NEDtra20NbWho2NDTp06IBvv/0W9+/fZx5KSLb2VNR6tDbq+vizs7PDrl27MH78eNjb2yvdv52dHRYuXIh79+4pvbE3MDDAmTNnsH37dowcORKurq4wMjJi9fJ6V/n4+OD69esYMGCA3P+RjY0NFixYgKtXr9bogeeoUaMQHh6OhQsXokuXLrCyslLrwVznzp3x4MED5mGgMtbW1hg7diz279+PLVu2SC339fXFxo0bMWLECFhZWSndnouLC5YtW4Zbt26hRYsWKtdbVatXr8b58+cxdepUZkwcVb6z3gZDhgzB/fv3MXnyZBgaGsotZ2dnh2XLliE0NBTOzs4qbdvIyAjHjx/Hp59+ykqDKcnBwQFr1qzB3r17a/Qw2MDAABs3bsTly5cxY8YMuLm5wcjICAYGBnB1dcWIESNw8OBBnDp1CtbW1lLpperr+lqf2rRpg9u3b2PVqlXo06cPHBwcoK+v32gp7RrD9OnTERkZifnz58PGxkZpeVdXV8yaNQtXrlzBjBkz6rVusoILnp6eKqctrs/v0obQmMenpqYmdu/ejaVLl8o9ty0tLfH111/jzJkzrDEb1fEuH39Vmtq9REBAAC5cuMDqqSuJw+EgICAAFy9exIQJE2q0D1tbW/z333/Yv38/unXrprQnsIGBAfr06YN169bJbZRz8OBBTJs2TaXfJubm5pg5cybu37+Pfv361eg9EEIIIaT+cPLz80XKixFCCFtpaSkePXqEhIQE5ObmgsfjQSAQ4J9//mHlyh82bBh27tz5Tj7szsvLw927d5Geno7c3FyIRCIYGhrC1tYWbm5uaNWqldrvOycnB7du3UJKSgoqKipgZWUFR0dH+Pv712trU1JzIpEILVq0YHr2TJ06FX/88Ue977euj7+0tDTExsYiOTkZBQUFqKiogIGBAaytreHh4QF3d/d38jyuT69evUJYWBhevXoFoVAIa2trODk5oXPnzgpTzTW0jIwM3Lt3D1lZWcjLywOXy4WhoSEcHBzg7u6udmAqKSkJcXFxSElJQWFhIQQCAXNsenp6omXLlvX0Tt4vFRUVuHPnDhITE5GTkwNNTU1YWVnB09NTbkpTVZWUlODWrVtITExESUkJrKys4Orqis6dOzfodWDjxo2snh3Pnj1Ds2bNGmz/pH7Exsbi8ePHyMnJQUFBAXR1dWFiYgInJye0bt1apcBEU0XfpTVTXl6O8PBwPH/+HAUFBbC0tISzszO6du1a540W3uXjD2h69xLJyckICwtDRkYGOBwO7O3t4evrq3KDDFUVFxfj7t27SEtLQ15eHiorK2FgYIBmzZrB1dUV7u7uah1L2dnZePLkCZKSkpCfn4/y8nLo6enB0tKSSWH6tqXcJYQQQt4nFPQihNSp8PBwjBo1ipUWZebMmVizZk0j1oqQ+hMSEoJhw4Yx03/++ScmT57ciDUihJB3w6BBg3D79m0A4h4yqqRzJYQQQgghhBDyfqNmZoSQOuXv74+9e/eyBl/esmWL3IHqCXmbCQQCrFq1ipnW0NBAUFBQI9aIEELeDVeuXGECXgDQv3//RqwNIYQQQgghhJC3BQW9CCF1rnfv3tiyZQsrfdeKFSuwZ8+eRqwVIaq5c+cO0tLSlJarqKjAvHnzEBYWxswbMGCASmN6EELI+0YoFOLUqVMQCoVKy4aHh2PmzJmsedOnT6+vqhFCCCGEEEIIeYdQekNCSL3Zu3cvPv30U4hE4suMpqYm9u7diwEDBjRyzQiRb8WKFVi3bh369u2LwYMHo3379mjevDkMDQ1RXFyMly9f4saNG9i8eTOSkpKY9QwMDBASEkLjFRFCiAx8Pp8Zp2fUqFHo0aMH2rRpAwsLCwBAbm4uHj16hKNHj+LYsWPg8/nMug01ViIhhBBCCCGEkLcfBb0IIYQQCStWrFA7HaeOjg42b96M4cOH11OtCCHk7VYV9FJXly5dcPToUejr69dDrQghhBBCCCGEvGsovSEhhBAiQU9PT63ybdu2xalTpyjgRQghCnA4HOjq6qpcXkdHB3PmzMHJkycp4EUIIYQQQgghRGXU04sQQgip5vHjx7hy5Qru3buHhIQEvH79GiUlJeBwODA1NUWzZs3QuXNn9O3bF3379gWHw2nsKhNCSJNXXFyMS5cu4fbt23j8+DGSk5ORl5cHHo8HQ0NDmJmZoXXr1ujevTvGjh2LZs2aNXaVCSGEEEIIIYS8ZSjoRQghhBBCCCGEEEIIIYQQQt56lN6QEEIIIYQQQgghhBBCCCGEvPUo6EUaFI/Hw4sXL8Dj8Rq7KoQQFdA5S8jbh85bQt4udM4S8nahc5aQtw+dt4QQ8n6hoBdpcAKBoLGrQAhRA52zhLx96Lwl5O1C5ywhbxc6Zwl5+9B5Swgh7w8KehFCCCGEEEIIIYQQQgghhJC3HgW9CCGEEEIIIYQQQgghhBBCyFuPgl6EEEIIIYQQQgghhBBCCCHkrUdBL0IIIYQQQgghhBBCCCGEEPLWo6AXIYQQQgghhBBCCCGEEEIIeetR0IsQQgghhBBCCCGEEEIIIYS89SjoRQghhBBCCCGEEEIIIU2YUChEYGAgTE1N0b17dwiFwgbZb3Z2NhwdHWFqaor58+c3yD4JIaQ2KOhFCCGEEEIIIYQQQgghTdjOnTsRGRkJAFi2bBm4XMWPdfl8Pg4ePIjJkyfD09MTtra2aN68OTp16oT58+cjNDRUpf1aWlrik08+AQDs3bsXjx49qt0bIYSQekZBL0IIIYQQQgghhBBCCGmiiouLsXLlSgCAn58fgoKCFJaPiopC586dMWvWLJw6dQqpqakoKytDYWEh4uLisHv3bgwZMgQzZ85EQUGB0v3PmTMHxsbGEAqFWLJkSZ28J0IIqS8U9CKEEEIIIYQQQgghhJAmatOmTcjOzgYAfP755wrLPnz4EAMGDEBCQgIAgMPhwNfXFxMnTsT48ePh6enJlD18+DAmTJiA8vJyhds0MTHBtGnTAAChoaG4fv16zd8MIYTUMwp6EUIIIYQQQgghhBBCSBPE4/GwadMmAICDgwMGDhwot2xpaSk+/PBDlJaWAgAcHR1x5coVXL16FevXr8emTZsQGhqKkydPwtLSEgBw+/Zt/PDDD0rrMW3aNHA4HADAH3/8Ubs3RQgh9YiCXoQQQgghhBBCCCGEENIEHTp0iOnlNXHiRIVjeW3btg1paWkAAAMDA5w4cQK+vr5S5QIDA3Ho0CFoamoy6yUlJSmsh7OzM3r06AEAuH79Op48eVKTt0MIIfWOgl6EEEIIIYQQQgghhBDSBO3du5d5PWrUKIVlT548ybyeNGkSWrZsKbesr68vhg8fDgCoqKjA9u3bldZl5MiRzOt9+/YpLU8IIY2Bgl6EEEIIIYQQQgghhBBSQ127doWpqSlMTU1x5MgRldf77LPPmPW+/PJLqeVJSUm4e/cuAMDV1RXu7u5ytyUQCPDo0SNmul+/fkr3L1nm1KlTSssPHjyYSXF45MgRiEQipesQQkhDo6AXIYQQQgghhBBCCCGE1NC4ceOY14cOHVJpnfLyclbPrODgYKky58+fZ15XpRaUJzc3FwKBgJl2dHRUWgfJMklJSXj58qXC8lZWVmjTpg0AICMjgxVkI4SQpoKCXoQQQgghhBBCCCGEEFJDY8aMYcbaunr1KjMGlyIXL15Efn4+AMDFxQWdOnWSKnPt2jXmdZcuXRRury56XT179kxpGcl6SNaPEEKaCgp6EUIIIYQQQgghhBBCSA3Z29ujW7duAAA+n49jx44pXUeyR9jYsWNllnn48CHz2sPDQ+H2zM3NmcAbAKSmpiqtQ/UycXFxStfx8vJiXj948EBpeUIIaWgU9CKEEEIIIYQQQgghhJBakExxePjwYYVlCwoKcPHiRZnrVsnIyEBWVhYAgMPhwNXVVeE2NTU1WYGxy5cvK63zpUuXWNN5eXlK13Fzc2NeP378WGl5QghpaBT0IoQQQgghhBBCCCGEkFoYNmwY9PT0AAD37t1DYmKi3LInT55EeXk5AMDPzw8uLi5SZSTH17KysoK2trbSOgwaNIh5vWfPHiQlJcktGxkZiRMnTrDmFRUVKd2HnZ0d8/rVq1esccQIIaQpoKAXIYQQQgghhBBCCCGE1IKxsTEGDBjATEumL6xOcllwcLDMMpmZmcxrc3Nzleowa9YsGBsbAxAHsEaOHImIiAipcrdu3UJwcDAqKytZ83k8ntJ9SNaFz+cjJydHpboRQkhDoaAXIYQQQgghhBBCCCGE1JJkAEteisO0tDTcunULAKClpYVRo0bJLFdaWsq8rupBpoy5uTk2bdrEjO2VmJiIXr16oU+fPpg3bx7mzp2LHj16YPDgwcjIyECrVq3QunVrZn1DQ0Ol+9DX15dbT0IIaQoo6EUIIYQQQgghhBBCCCG11KdPH1hYWAAA4uPj8fDhQ6kyR44cgUgkAgAEBQUx5RWpKq+KQYMG4d9//2V6ZIlEIty/fx979+7F/v37ERUVBQDw8fHBkSNHmAAZAJiYmNRpXQghpDFQ0IsQQgghhBBCCCGEEEJqqXrPrYMHD0qVkZw3fvx4uduS7FGlStpBSf369UNkZCRWrFiBwMBAWFlZQUtLC1ZWVggICMCff/6Jy5cvw8nJCbm5ucx69vb2SrddVlYmt56EENIUaDZ2BQghhBBCCCGEEEIIIeRdEBwcjC1btgAAjh8/jpUrV0JDQwMAEBMTgydPngCQHgOsOhsbG+Z1TcbNMjIywrx58zBv3jy5ZfLz85Gens5M+/r6Kt2uZF00NTVV6qlGCCENiXp6EUIIISoSioRIeBWDF6+fUEoH0uAEQj4ddw0kq+A1DodsQvjTSxCKhI1dHUIIIYQQ8hbx8/ODi4sLACAzMxPXrl1jlh06dIh5PXz4cOjq6srdjpOTE/M6OzsbFRUVdV7XO3fuMK+NjY1Z43vJ8+rVK+a1nZ0dE9AjhJCmgnp6EUIIISpaumsaa3ru0B9ha+EkpzQhdaOsvAS/H/0fyipKAACfjlgFa1O7Rq5VwxOJROBwOPW+n/zibPx5/GsAQNSLMIQ9uYg+vmNw99kVdG7TB57Oneq9DoQQQggh5O02duxY/PzzzwDEga4+ffpAJBLh6NGjTJng4GCF27C2toaVlRWysrIgEokQHx+Ptm3b1mk9jx07xqqzKgGsuLg45rWnp2ed1ocQQuoC9fQihBBCVHDn2RWpecW8wkaoCXnbvMp5iVNhOxESdQZ8AV/t9e/FXmMCXgDw14nFOHh9w3vT66uoNB9Ldk7B97umYtWBeXXyvkUiEY6HbsWSnVOwZOcUZBW8ZpadDt/NvPZq0Rm5RZk4dGMDkjJicfD6etyIOl3r/RNCCCGEkHfbuHHjmNfnzp1DaWkpQkNDkZqaCgBwcHBA9+7dlW5HMt3g48eP67SOsbGxTBCOw+Fg2rRpStaQrkeHDh3qtE6EEFIXKOhFCCGEKJH4+inOSDwIr9LMzLERakPeJkWl+dh4+nvci72GSw8P4+J96YGsAXEQ5mnyQxwP3Yq07ETWsqsRx6TKP066g+93TcWSnVMQEn0W6bnJ9VL/hiQQClDBL5eav/7UEuZ1aXkRToftqtH2q4Jl+cXZ+H7XVDyMv8ks+/P41yguKwCvohRxqZHM/OjEO6xtdGgVCC6Hfj4TQgghhBDFXFxc4OfnBwAoLi7G2bNncfjwYWb52LFjVcpi0KtXL+Z1eHh4ndUvPz8fH330Efh8caO8KVOmqNxrKywsTGb9CCGkqaD0hoQQQogSYU8vyZz/KicJzTVaQU/HoIFrRJqStOxEZOanoZW9Fwz1TFjLfjn0GWs67OlF9PIZwTpmBEIBftg9nZl+GH8Tw7tOg71FC9x5dhkGuiYoLM2Vu/9LDw7h0oND6OYxEP07jpNbrilKSn+G+FcxKCzNxaP4UGb+tx9sgq62HgBAT8cAJf/fq9LBsiWr15tQKMTztChwOVy0tPcEl8OFUChE5IvbsDKxhYGuMX47+iVT3tXOE/GvZLeQ/fngfLjaeclc1tN7OK5HnsSD5zfQo91QvMyIw4v0p4BIBGtTe7Rx6kDBMEIIIYQQwhIcHIx79+4BAPbs2YPIyEjWMlUMGDAAX38tTr0dEhKi0jrr16+HgYEBRowYAVNTU6nlISEh+N///ofY2FgAgLOzM3788UeVtp2VlYWnT58CAGxsbODj46PSeoQQ0pAo6EUIIYQoIa8F3t4rv2NCr/lo60QpHd5XT14+wIFrfwIA9HWM8NnI1dDW0sGJ29sRmXBb5jorD8zFj1N2MsfVs5RHUmVO3t6hdl1uxfwHC2MbGOqYQhOGKq0jEAogEPChraWj9v5qoqg0H3+d/AZcDhf6OkbIKngls9xP+2fD3MgaLW09UMl/M2B3anYCUrMT8PrYS+QUZqi9f3kBrzfLo6XmmRtZ43rkSWb6dU4SQmSkOBzWZSo6uvVskHHHCCGEEEJI0zdq1Ch88803qKysZAWs2rVrhzZt2qi0DWdnZ3Tq1Al3795FfHw8YmNj4e7urnCd+Ph47NixA19++SU8PT3h5uYGAwMD5OTkICIiAsnJb7JEODk54fTp0zA2NlapPmfPnmUyKIwePRpcLjX8IoQ0PRT0IoQQQpQQiYRylx249ie8W3bFiK7Toamh1YC1ahqEIiHTw0UkEr13D/zP3tkLAOCAg9LyIjxOuouisny5Aa8qGfmpMNE3x6WHh3Ev9lqd1edU2E7W9Nxhy2Fj5oC0rBfQ1tKFjZkDAKC8kocV+2axyv44ZScy89Nw8cEhuNm3Q/tWAdDWrH0w7OHzEJSWF6O1oy/WHV/EzC/hFSlcL7coE7lFmTKX1STgpamhBb6gUq11XO28kJGXwkx/MnwFeOUleJ4mHRw7FbYTp8J2wsnGDeN7fgpDPdUeHBBCCCGEkHeThYUFevfujQsXLrDmq9rLq8qkSZNw9+5dAMCxY8ewePFildbj8/mIiIhARESEzOWjR4/GqlWrYG1trXJdTpw4wbyeOHGiyusRQkhD4uTn578fo6CTJoHH4yElJQWOjo7Q1dVt7OoQQpR4n89ZPp+PsrIyGBoa4vtdU5WWHxMwC94tu9Z/xZqI6MQ7OHRjA7Q1dRHoPQwpmc/x4vVTtG7eHqO6z4QGVwMAkFuYgbzibDjZuENT491qayMSiaSOjQEdxyP08X8o5hUoXFdHSw/llWVq7W/hmN9w4vY2JLyKUbeqjKD2o9HTexhCos7g0sPDrGU6Wroor+Qx03o6BnC0coWViS16tx8lMwAmFAoR9vQizt87oHIdTAwsMMBvAg5e/1utuutq60NP2wB5xVlqrVcbSz/cCg6Hi/zibJgbWYPD4WD53o9ljj1Wna62PhaMWgN9XdV63ZH31/v8XUvI24jOWULePo153h4/fhzTpk1jpjU0NBATE4NmzZqpvA0ejwdPT09kZ2dDS0sLlZWV8PT0REhIiMyeVq9fv8aVK1cQEhKCx48fIysrC/n5+TA1NYWtrS0CAwMxevRotVMTJiUloX379hCJRAgMDMTJkyeVr6RA3759ce/ePbi7uyM0NBRaWu9fI1JCSP14t54+EUIIIXUgJSUFly9fBp/Ph4WlBTgiDYg4AoXrXHhw8L0JepXwinDoxgYAQAWfh0sPDjHLol6EwcnaDZ1a90bUi3AcDtnILBvbYw7aufg3eH3ry4nb26Xmnb//r0rrqhvwAgBtLR1M7fcV0rITsfPCL+BVlqq9jSuPjgIQoUUz6XQqkgEvACgrL0FcaiTiUiNxK+Y8lkzazAp8iUQi/LB7OkRQr/1UQUmO2gEvQBxQtLNwxobT36u8jramLgRCPgRCvtQyEwNzBAd+gi3nlstc18+tF9N708LYhpnfqXUQQh+fU7pvXkUpVv37CQDg0xErYW1qr3K9CSGEEELIu2HkyJEYOXJkrbahq6uLOXPmYPny5aisFGcuWLZsmdzUgra2thg1ahRcXV3x8OFDPHr0CI8ePUJCQgKysrIQFRUFfX19tYNeO3bsYFIb+vj4YOzYsXj69CmysrJgamoKJycnDB06FB988AEsLCyUbm/p0qUYMmQIYmNj8c8//2DevHlq1YcQQuShnl6kQVGrOELeLu/rOXvs2DHk5OQw0zkaz1HCVZ5ObfnUXfVZrSbjyM1/lKbvWzJpM5bv/Vhq/ncT/4GO1tt/LJ28vQP346432P56tBuKvr5jWPNevH6KkOjTyMxPg7dLV5UCMbXV2rE92jp1xN1nV2Bj5ogHz2/U+z6rfDJsOcDhYP3J71ReZ1LQArg7+rDmCYR8cMBlHhLwKsrw0/7ZrDJtmvtiQq/5ctN1bj77I1KyEtSq//+C/4Cxvpla68iSmpWAM3f2QEtDBwFeg+Dm4F2j7ZTwivAqOxFONu4NNqYbke19/a4l5G1F5ywhb5934bzNyMhA69atIRKJYGBggLS0NLllly5dir///hsCgfyGm4sWLVI5TSIAFBQUwMvLC4WFhTAwMEBJSYncslZWVli/fj369eundLuDBg3C7du3YWJigsjISJiamqpcJ0IIkYd6ehFCCHmvFJTk4snL+7A2tUdLOw+ZZSQDXgBgILRSKej1NskqeI2EV4/hYttWrR4o6bnJSgNegLjHlyxHb/6DD3p/pvL+JBWW5GLb+dXIK8rE9AFfw7lZ6xptp7ZeZsQ1WMBLT8cAX4/7W2YrThfbNnCxfdNjy9nGHXuv/F6v9XmW8gjPUh7B1typxgEva1MHtHXqgMB2w/DTvtngC9+MszWy2wwcv7VNap32LbujmXlzAMC4nvNw99llJKY/kyqnr2OEmYO+g6WJ/HQxGlz2z19dbT0sn7oLQpEQWfmvYKhnAgNdI4XvYeagJXiVk4SkjFiEPbmIgpIcuWX93Hqhp89wZBeko7yiDBceHEQlvwITe38ObS0d8AWV+O3IlygqywcgHkdsbI/ZqBSU4/CNTXiZGYee3sPRvmU3mBhaYt+VdSjmFaBr2/7Q0dJDJb8Ch0M24WnyAwz1nww/995SwTqRSIT03GRYmthCS1MbEQm3cPTmZmb5J8OWM59vUyQSiZCRlwITAwvo6Rg0dnUIIYQQQhrcnj17mF5WJSUluHLlCoKCgmSWzczMVBjwqolNmzahsLCQ2T8AcDgcdO3aFS1atEB2djZu3LiBsrIyZGVlYeLEiThy5AgCAwMVbnfBggW4ffs2CgoK8Pfff+O771Rv4EYIIfJQTy/SoN6F1jWEvE/etXO2lFeM34/9D7wKcVq4Ud1nor1rd1YZkUiErVu3Sq2brBWqdPv/G/s7jA3M66ay1fAqylBRWQYjfTO5vU9UFfr4HC7cP8iaVz11naJ6VO8VI4smV4sVzJD0VfA6GOmbqlTXKrLGz/p40BI0M28OLU1tVrnafj6KqPr+q+vdfhRSsxIQlxqpsFw7ly6sgKGHkx/G91I9zYdQJERJSTF+OfKpSuXNjayxYPQaXIs8iauPjqm8n5pwtmmNaf0XSQXwcgszUFRWACcbN9Z8oUiIguIcaGlqw1DPROY2BUK+VBCrsRSXFWDnxV+QkZcqtczcyBqfDF+B46Fb8TjpLjN/2eQduB51EtciTtRonwP9PoCZkRX2X13HzBvqPwU2Zg4oLS+Gjak9/rv3L56lPFS4nVHdZ0IoEkIoFMDOwhnNzB3B5WhAIOQzKR4bWnllGQ7f2ITY1AipZa0dfTGi23Sp4GQlv4L5fNu5dGHGFmzq3rXvWkLedXTOEvL2edvPW3XH9JozZw4OHDgAFxcX+Pr6on379vD19cXSpUtx9674t5I6Pb2ys7PRvn17FBUVMfMcHR2xf/9+eHl5MfNycnIwffp03LghbhxnZmaGR48eKey9JRKJ4OPjg5cvX8LExARPnjyBgQE1ciKE1E7TeEpACCGENIB7cdeYgBcAHAvdgpa2bVFaUQINriasTGyRnv5a4Ta6eQxE1IswpleGpN2Xf8W84T/VdbVx9s5ehD+9xEz39R2Lrh4DoKmh/td4RWW5VMALAJbv/VhuekaRSIT7cdcR9SIMthZOSvcRHDiXGfNLludp0fBtFQChSIjoF+G4F3cNnVv3gVeLzlJl+YJKXIs4gZDoM1LLNv//WEzBgXNhbmSNTWd+YJb5ufdCX9+xavcK4Qv4EImErECapL9PfqPythZPWI+nyQ9hZmjF6pGVnpeC9Se/g662Pib0+hSvc16Cw+HCt1UP8AWVSM1KQG5RJjS5WvBv00et+nM5XGhpamNyt+9QKEzHiTDpAK6k7p6DAAA92w2Dk3UrRL4Iw8PnIWrt85PhK7D+5HfQ1NCCnrYBisryYWvuhNe5L5kyH/b5Aq72XuBypG/KzY1tYC4xZpbkezEzslK476YS8AIAQz0TzBv+EzLyUvH3yW9Zy3KLMnHn6WXYmDkgLScReUVZAMRjAd6OOV/jff53bz9mDGQfk6fD1U+zeix0i8Ll30/awpwTJbxC6Grrsz57oUgIkUhUZ0GmCn45VuyTH1x+lvIQq/99iLnDlsP2/3uoiUQi/Lh3JlPmWOgW/DhlZ70GwQkhhBBCGsKhQ4eQnZ0NAPjiiy+UBqu+/PJLrFq1SirYpKVVs8ZMlpaW2LZtG4KDgwEA2tra+Pfff+Hhwc6cYmFhgf3796Nbt25ISkpCXl4e/vzzT3z/vfwxeTkcDiZNmoSffvoJBQUF2L9/P2bOnCm3PCGEqIJ6epEG9ba3riHkffOunbPL985CBZ/HmsfqkSQCnIU9IBQKpdat6um1fOouhD+9hLN39srcR016MSkiEPLxw+4ZUvObW7fCzEHqpX4oLivAzwfny13eoVUgRnSbzkwXlOSgoCQPgAhbzq1Qa1+KDO48CfYWLZiglaQe7YbC1MACHVoFgsvl4sL9gzUeq8rZpjWmDViEO08v49zdfejqMQD9O46TGXgBgOjEOzhxaxsq+OXo5jEQ/TuOk3pgvmTnFKX7tTa1x6cjVtaozgBQWl6M1KwE2Jg5wMRA+QDQ1ck6b3MK0/HHsUWscrLGCQOAlKwEbD77o0r7auvUEeN7zqPAggx8QSVe5ybjdswFaGpowkjfFDejz9bpPpqZN4ezjTsrKF5fqvdCBIAFo37B78e+Yqb92/TF4M6TlG5LKBIiKT0WhaW5aO3YHrra+qzl5+7sQ9jTiyrXbe6w5bA0boZLDw7jUUIo07jhwz5fKBzzrIRXhC3nliOnMAMD/Sagq8cAlfdZlxR914pEImTkp6KishwOVi5yr1+EkIbzrv0+JuR98Laft/369WN6aN25cwfu7u412s7gwYNx69YtAOqP6RUcHIyLF8W/z6ZMmYJ169bJLXvo0CF8/LF4fGczMzM8f/4cmpryG6vFx8ejY8eOAABvb2+mpxghhNRU02keSwghhNST3MIMnArbJRXwAsBKwWcotJUZ8Kpiay7u5dSpdRA0uJo4FbZTqszLzDh4OneqfaX/X3zaY5nzkzOfQygUstJZ8CrKAIjHKOJVlOHqo2PILnyNjm490dapI24/uaBwXw+e30BadiJc7NqilFeEiIRbCss7WrkiJStezXcEuQFDAAiJOg0AyCvKQr+OwTUOeAFAUsYzrNg3C5X8CgDA7ZjzuBd7FV+M/hWGesasskKREGfv7EUFvxwAcCvmP9yK+Q892g1FgOdg6GrrobisQOZ+DPVMsGD0GnDAgaaGVq0DQPo6hgof1NeEhXEzLJ+6CyW8QujrGCmso6NVS8we8gOep0XDxbYN+AI+rjw6itLyYgz0m4AbUafxKjsJLnZtMar7TAp4yaGpoQVHq5YY13MuAPExJhn0qt4bTl0aXE2M6Dodr3KS1F63tWN7eLfsiuOh21DB50FHSw/llWUK15E1Tp9kwAsAwp9ego2ZA07e3gEAWDTuT1ZqSpFIhCuPjuLG/5/nVRZPWA99HUNmul3LLniZGafye9twaonM+TeiTkmdSyKRCJn5aXicdBfXI08y8/+7dwCl5SXo4ztapX3WRHZBOi7cPwh9HQN09xwELU0dmBpaQCgU/H9vOSEy89NgYdyM6TV3I+oUrkikHh3bYw7aufjXWx0JIYQQUjNdu3bFkydPAABbt27FmDHSjctk+eyzz7Brl7in/kcffYS1a9eyliclJTEBL1dX1xoHvGqjuLiYFYiaOHGiwvLDhg3DF198geLiYuTl5eHWrVsKx/ZydXVF69at8ezZM0RGRiI2NrZR3ich5N1BQS9CCCHvvLN39yHhdYzScoZC6RRrksb0EKfb4nK48HPvBUerllhf7WGrqaFlzSsqw/O0KLnLHsaHoJl5c9x6/B/yirOQnpsCkUiEgZ0mIL84m+kp8TwtGgtG/aJSL5P0vGSk5yWrVLeUrHj8OGUnKvkVKCrLg5mhNZbunqbaG1Pi5uOz6NFuSK23UxXwkpz++eCn6NAqEMO7TmMCNi9exaCEVyi1fkjUaWTkpmBSnwU4Hb5bavmMgd/AydrtrQn86OsY4d69e4iMFI8t5ufnBx8fH6ly9pYtYG/Zgpl2sX3Tq7CuA3LvCy6Hi28mbMDPB+ejm+dAeLXojNzCDBy49pfK2/B26YoubfshMf0pXGzbws7CGfaWLZiAtaqM9E3h6dyJCdDL6gmojLmRNVrZe+Hus6sQQQQrEzvoaOkxAS8A+PngfMwb/hP2X12HEl6R3MDajchT0NLUwY2oUwAArxad0b/jeOy4sFqtOklqbu2KGQO/hVAkRFl5CZIzn8PNoR02nl4qc9w1QBxg6ugWWOfXcQAoKy/BuuNvPuOH8TcVlu/jOwYBnoNx59kV1vzDIRvh5uANXW29Oq8jIYQQQmpu3LhxWLp0KQBxTydVgl7l5eU4efJNI5yq9IGSzp9/kwq7R48edVBT9d29exfl5eLGgQYGBvD19VVYXldXF35+frh27RoA4ObNmwqDXgAQEBCAZ8+eAQAuXLhAQS9CSK1Q0KuJiY6OhkAgaOxq1JuKigpkZGQgLy8P2tqyx0shhDQdb+M5WykoR2zGPQhEfLhZd4Supj7iUiNVWlcbhgqXpyVm4BUnk5kWiUSwNXbB68IXAID2DkHITi1EdmpEjesvqZCXI/XAU5Lkw2VJ5+8dhECiBxsg3SOjrlQFTwAgBeno5DQId1/WvHeWpMOXFY9HVRsPnt9AQupTVPDLoKdtiJwS+WO5xaZG4Mc9H6NSUC61LP91GfJfq3Z8NRR5561IJML9+/dZZe/du4f4+Hi4uro2dDXfW0M95yCvNAOpL14jszgF+trGKK0QB1yHec2FloYO+IJKaHA1ZQZTs1ILYAg7ZKbkIzMlAgDg7zACD0WXkZgTLXOfDqZu6OQ0ELml6eByuDDVtUFERASzvKS8AMa6Fijk5aj8PnKLMlnXp6yCVzLLVR/frDpfxz5optUG917+x8yLTryDZjru6N9mGl4VJEBHUw8Opm7ggIPjUX+qVL/kzHj8cfhrtHcIQmp+HOIy7ytfCcDhK1vRppk/LjwVX1+NdMzRs9U4aGvKToWUnPsU95LZ47L1bT0FxrrmAIAiXi4Scx4jvVD1oCQAXH54BA+e3pTqYepm3RHR0dHQ0mCf2xwOByKREHmlmdDTMoSetuLvM0JIzb2Nv48Jed81xHnbpk0bcLlcCIVCXLlyBdevX5caU6u6mzdvIj8/HwBgb28PbW1t1m80AKygmJ2dndTyKhoaGvDy8qrFO5AvNjaWed22bVuFqQqreHt7M0EvyfXl6dq1K7ZsEY8ze+3aNcyfLz8tPyGEKENjejUxLVu2RE6O6g8cCCGkprT1NCGoFELAF4LDASztTVBSyENpofSD/beFppYG5qypWe8gE0FzmAiby1wmghDn7+/H1YMyghscwKa5GcrLKmHT3BT8SgESItkBFC1tDVRWvGnQoKWjie7DPWDtaIrYB6mIuJ4gc78f/TQQegZN92FK6InHeCSj7iaWBmjpbQteSQXSk/JQUsjDxysH1dl+o26+QGp8NvIyijHx6951tl11vXj8Gme33m20/avLz89PZutRAPjqq68gEtFPwoZkYmmAyd/1YaafP0rD+V2qBWbkMTbXh19/d/ArBUhPykVhTinSX+ZBJFT9f8vhcsDhcMDlcpReT68ceISgCe1rVefXSbmwdRYHiLJfFeDZvRSIREDcw1S530fWjqYYt1C6tXBBdgliwl+i65C2AICstAJU8Cph37J2Pbfunn+GO+djMWh6J7RsZwsAuHE0CoJKIXqP95G5zj+LxT1rJ34dBEOTmo0d8uxeClr7ObLmRd9KxPXDUbC0N4F3jxZo29lJ5rqnN4cj6UkGM83lcqBvrIvSQh6EahwPhBBCCHk7WFhYICFB9n1llZqO6bVw4UJs27YNADBq1Chs375d6Tpbt27Fl19+CQBo3bo1wsPDFZaXHNfLxMQESUlJb002DUJI00NBrybmfenpZWNjQ63iCGlEzzLu4snrMHA4HHRw7IuE7EjklooDNX7NB8DayAlZxcnQ1zRFaX7lW3POvipIQFjiKZXL+zsPhVDEx6OkENjy5T+4FUEE7/Ze0NGUTiclEPKRnPcUfGElBEI+Yl7fQv8202CoY4oiXi5uJ55EcXk+rI2c4O88BFoa2njyOgxPM9786A9oORrWRuKAW3F5PjS52tDW0FG5R0NjcDb3gI9Db2hwVes0fifpLFLz46TmG+taopCXrfJ+e7YaDwsDW2Y6JP4IsopTVF6/LvV2+wBm+opTYjYGed+1z58/Z1qSVuft7c0qW1BQgPLycpiZmUFLS6u+q/zeyitNR3JeLEx0LeFk3rbJ3dgXlefh4tOdrHmtbTqjtU0nmed+SUUhzj/ZptY+TPWsoaWhI3Ue62kZYmDbj+R+JhV8Hk4/3shM2xg5w8+pP3Q09cGrLEFxeT4KyrIQkXZNrfpI0tcygrmBLQy0TRCbeU+tdS0M7JBbkg4RxONEanK1wRdWKFlLmo2RMzKKkgAAjmat4dd8AJLznuJ+suIxGgHxNcpE1xIllYUITzyNQl4OjHTM0cN1DHS1DFBSXgBNDW2Z322EEPnonpaQt09Dnbf//fcffv75ZwDiHlEbNmyQW7a4uBgjR45EZaU4Q8fevXvh4ODAKpOTk4PRo8XjjXI4HFy8eFHub3NVenrVNOg1bdo0HD9+HAAwa9Ys5j0qcurUKUyePBkAYGNjo7S3l1AohLW1Nfh8PgAgKioKzZvLbpRKCCHKUHrDJqa+uiI3FTweDykpKXB0dISubs1avRLyLhMKhSivLIOejkG97SOvKAvHIm9DBBFEIkilZao+7deiP9q161un56xQKERcXBwEAgHc3NzUfqieX5wDY30zcLlc1vxn10JV3saCUb/A3FgcsCg8VYjSDPllOeCgUwd/mQ9fBUI+Tuxmj8ljZWcKd0cfHA7ZhOLyfABAZtFL5IoS0afdGByN+J1V/kX+Q/QLGIZjoVvwKD4Umhpa4AvY6Qnr2ifDloPL1cChGxuQkZcKLU1t+Lfui5uPlY/7tXzqLrX35+Pjg5zCdCS8eoLnaVEoLM1DcOBcWBjbYMnOKTLXsTC2QU7hm3+MT8tuCOo2kFXG0t4IW879BKGoYRuM9PQejl7t+zfoPlUl77u2amBtWVq0aAErKysAQExMDOLixAHKrKwsBAcHU+CrXg1o7AooFNC5F4RCodT1Vp7OHbpg2Z6PlJZbNO4vGOoZAwD4Aj5W7JsFgZDPLB/fex5cbNso3Eanjv4KlwtFQkTsqnnQq7SyCKX5RfBz7wVkKi8vKaeEne6xJgEvAAgOmgVrUzvWPMNUDZWCXlfj9kvNKyrPxdPcUFib2iP86SUAwLAuU9HBLRCbTv+A17kvAQDfTNjA+i1SWJKLIzf/gUgkQn+/8XCwdJHadgmvEHrahiofK4S8reielpC3T0Odty4uLvjzzz9RVlaGJ0+ewMTEBC1atJBZdvfu3UzAy8/PD0OGSPewv3v3TVYJKysr+Pn51U/FlSgpKWFe6+mp1lhGspzk+vJwuVw0a9YMqanisVeTk5Mp6EUIqTEKehFCSBPxMiMO+67+AV55Kfzce2GI/+R6afV/N/aqWmnM7iVeQB+/EXVahxs3biA+Ph4A8OjRI0yaNEml9YRCIVYfnIeycvGPZgfLlhjgNx5ONm4AgJiXylvi9/QejqD2o1jzWtq0Q3SG7LFwqsTExMDNzU2qZaCs3g6XHx2Fu6MPol6EAQDaOnVETmEGHj6/CQtj6Z5BaTmJiEuNxKN4cdBOUcBLX8cIpeVFCuuqChszR3A4HMwdthwccJBfnI1t51cpXW/+yNU13qeFcTNYGDdDp9bslITfTNiAlQfmSpWXDHgBwBD/yVJlHKxaYuGYtUjPS0EFvwIHr/9d4/pJ7icrP03meGqt7Nthct+Ftd5HY1B0s8nj8ZjXt2/fZl6XlpbixYsXNJD0e06dIIamhhaWTdmBm9FncfnhEanl1qYOmNz3CybgJV5HEz9MVq+HmCq4HC4+7PMF9lz+TUY97PHpiJUAgN+P/g+5RfKjWqr2aK1iZ+GEof5TkFecjftx1/HitTjg3KVtPwzqNBEAkJQRi+gX4eByNdDWsRMqikVo7tgc6flJCIk+C5FIiKFdpkh9Z6RmJeDMnT1q1ae6F6+fMHUCgFNhO3EqbCerjOQ12atFZ0Qn3mGm/zmzDJ+P+hkWxs0AiMcUO3hjPWKSxN/Bns6d8DIzDkWl+RjiPxmdWwextp1fnIPYlEewtXBGc2saT5AQ8vYpryzD7ScXUVHJQ+fWQTA1tARfwIcGV6PG928CIR8xSfchEPLh7dL1vW9AUFiaB00NLejrvF1jVBobG2PAgAFMr6hDhw5h0aJFMsseOnSIeS0vBXlm5pvfJ+bm5nVYU/VI3iuo2hhO8r65rKxMpXXMzc2ZoJfkeyeEEHVR0IsQQpqIyw+PMsGcu7FX4eHcCXYWTuBwuNDRUq81WlbBa8SmPIK3S1cY6ZuylhWXFahdt8LSXOjr66u9niwCgYAJeAHiH8Dx8fFwdXVFWnYiTtzeDl5FKfr4joG3SxcA4gdqpeVF2Hx2OfMZAUBqdgK2/vcTZg/5AfaWslvQSZo/YhWsqrWYB4DoKMUBLwAICwvDy5cvMXjwYKllbg7eiEt9M96XhxO7Bd6Tl2/G6Tl5e4fM7ct6KCvJzNAK0wcshq62Pp6lPMTRm5uV1lmeQZ0mMjfkXI74htrMyArzR6xCZkEabEwdoKWpjUsPjyAk6jSzXo92Q2FlYitzm7Whp2OApR9uRVp2IkwMLPDrkS9Yyx2tXDFj4GK5D56NDcxhbCC+CXSbtBm5RZkw1DWBlqY2SniFiEy4DXMja3g4d4JIJMSPe2cqrE9LWw8427hLBb0sTWwxstuMWrzT+pOVlYXS0lI4Ocke36eiQnEvE0XL09LSKOhF1MLlcBHYbigC2w1lzS+v5EFbU6dB0zi6OXjjf8F/4J8zy1BYmgdAfI0e3nUaU2bB6DV4nZuMikoerE3tcejGRsS/En8vLB6/HpcfSQfvZLEysUNWwSu8ynmJhNdPYKhrjFc5SQCA7p6D0L/jOKass407nG3E5xWPx0NKSQo4HA5a2LZBCwU93LhcDeZ91ISFsQ2sTOzxLOWhyutIBryq7Lq4Fl+MWQuBUIA9l39FwqsYZtnjpDet0s+E78aZ8N1obt0KAzt9gFJeEev7blzPT+Dp3KmG76bpq+CX42V6LJrbuKn9W04VVx4dw/XIkwCAEd1moLA0D1cfHQMAjOw2A76tetT5Puvbq5yX2Hj6e2Z6yaTN0NbUYZWJS43Ensu/QU/HAP5t+qKX94gmlx72fVfKK0ZEQig8nP1gYmDR2NWpc6fCdjGN20Ifn2Mtm9DrU7R16qjSdnIKM7Dl3HKU8NgN2o6FbgEA/DB5m9oNL94GIpEIIoiY+5AqQqEQZRUlCH18DqGPz0GTq4Xh3abBp2W3RqppzQQHBzNBr8OHD8sMeqWlpTFpBrW0tDBq1CipMoC4AVoVVXtY1QfJ3nFVvdOUkby/ULXuks8cVOkdRggh8rx7356EENKAnqdFI+pFGGzNm8O/Tb9atchLynjGmt5xYTU44EBLUxsju8+Ep7NqqQyevLyPA9fE6fYu3D+ID3p/hjbNfZnlEQm31K7buXt7MbrHTOho6UNXu3Y/tmX9SL527RpcXV1xOnwX0nOTAQAnb21HK3sv6Gjp4Yfd0xVuc/PZ5VLBveo+HrREZsCrqEj1XlOvXr1CWVmZ1I/27p6DWEGvO08vw8bMAV8Fr8Mvhz5TefuKfDFmLfPap2U3uNp54ueD82WWHdtjNto07wAtTW2ZqQM7VWt1X0VbS4eVsqqv7xj4tOyGV9mJaOvUEVqa9Zf/XlNDC042blK9uwCgq8cAlW/4tTV10MzMkZnW0dJFL58RrDLfTdyE6MQ70NcxgrujNxJexbAewlqaiHsvdHTriftx1wEA3TwGoHf7UVIP3hpTQUEBtLS0cP36daSlpTHzJ06cKFX22bNnUvMklZeXAwBCQkKklr1vqQ15PB6ysrJgYWFRZ8F+IlYfD/1VYaxvhv8F/6GwjK35m/Q5U/p9yVo21H8Kikrz8Szlkcx1e7Qbit4+I8GrKMWey78iLTsR0YnhCA6ci76+Y+Fg5QI7C+favg0AgJ2FM2YP+QG3Y87jYfxNAED/juNgb9EClYIKpQ0ocgozmB5atVHMK8Dz1CjsvvyrSuWTM5/jnzPLpOZzwGGCoSKRCOBA6iGoIhWV5UjOeg4bUwe5vwOEIiGuRZzA89QoCEVCjOkxWyplpKqKywpQya+AqaGl0iDLq5wkbDy9lJn+dMSqGu8XAIpK85Ga/QJWJnZITH8KDofDBLwA4MQtdm/J47e2wcXWA8YGZqzPVCAUgMvhqh0k4gsq8TwtGga6Rmhu3arG70OR4rICVsALAJbv/Vhu+bLyElyLOAGhUIC2Th1hYdys0a4zTU1GXipKy4vhbONepwHBUl4x4l89hkgkhImhBRO8r77vv09+CwD4794BeLXwR3DgHADiaxCXw4WZkVWd1akuVF23zYys0aFVIDQ1ZP/uFIlE4HA4GNx5EhP0qu7Atb/w0cBvmUwU8iS+fortFxRnULgVcwE9vKQb3L3NJO9NAtsNQx9f8XhVlx4cRkj0GVZZvrASR29uhrdL17cqsN2nTx9YWFggJycH8fHxePjwIXx9fVlljhw5wmRfCQoKgoWF8uCwOtla6pqBwZuUx6r22pIsJ7m+Io35Hgkh7xYKehFCGkQJrxBHb27G87RoGOubYfqAxTLTvDUkPp+PyMhI8Hg8eHl5wdjYWPlKEjLz07D7kjgQURVI6upRt2OziCBCBb8clx4cUjnoVRXwqrL/6jpmDKakDMWDx8qTmPEUaw+/6X0zOuBjVos7voAPkUioUlCkamDa6uJTniAtO5GZrhRUIPpFOCJf3JZZXpJQJEBBSY7c5VwOF47VUii9fv0aoaGhyM/PV7p9STweTyro1aJZaxjpmaKoTLytYl4B8ouz0aa5LxZPWI9VBz5Rax/V/TB5u9Q8Qz0TfPvBJkQnhuPm47PIK8oCIE6l2O7/e8gBQOfWQaweS83MmkODq6Hyvq1MbOuld5c8sloDt7Kv2/EudbT00NGtJzPt5uDNnCOSYwoN7zoNPbyGQFtLBwa66l0f6tuBAwdQXFwsc9mVK1fQunVr1rzHjx8r3F55eTlKSkpkDjBdVFSk1phOTYVQKIRQKISGhuqphrKzs3H27FlUVFRAR0cHw4YNg6mpaf1WlDR5HA4HE4M+Z6aFIiEeJ95BWXkJvFt2ha62ODhqoGuEmYOWoKy8GLra+tDU0IK1qX2d18fGzAEju3+Ekd2lx077ccpOfL9rqtT8Hu2GMj13JRtp1ISnc2cEeA1iBXRq6l8lKWm9Wvijm8cAmb25UzLjsfnccmY6OHAuvFp0ZqaFIiFiUyKw/+o61np/nVgMAFj64TbkFmVCIOSzgp7yRCbcxpGb/zDTo7rPRHvX7nLLX7h/UGq/30zYAC1NbXC5GioH987d3YewJxdlLnN39EFsSoTcdat6Tuto6eHzUT8jM/8Vwp9eQkpWPAZ1msj6vBQpKMlh/Q4c0vlDCIR8cLka8HXtAW2tumkQsv7UkhqtdyPqNG5EnYYGVwOzhy5jNX55n7zOTcaBa38yvwmrfD9pi9Lf6AKhAPFp0eByuLj5+Bwy81MBcCAQ8DGpzwI42bgh4VUMdl78hVnHQNcIpgaWSMsR/37/39jfoaOtxwS8qkQnhsOnZVdwuRq49OAQXuW8RL8OwQhoIsGcVzlJ2HTmB2b68oMjWDj2V+baDgBJ6c+YNOB9OwTj0oND1TfDsvW/n/DjlJ1yf3/kFmYoDXgBQErmc9b00+SHOHtnD9q7BqC3z0iZ2y8uK8DT5Iews3CGnYVzkwkWJWfGY4vENRsAbkSdQke3QPx14ltU8Hly1gTre23e8J9gY+ZQX9WsE1U9t7ZsEffYO3jwoFTQ6+DBN98R48ePl7styQZYkikGG5pkasWsrCwFJd+QTE9oZmam0jo1CZQRQogsFPQihDSI1f9+yrwuLM3DH8e+wsIxv8HUsPHSXdy8eZNJs/fixQtMnDhRrYe61yJOsqb/u3dA5aCXUCTEnaeXkZj+FG4O3mjvGqCwvPihjEBusKK8sgz3Y68jMV1+bw5eRSm2/bdSpfopc/TmZhy9uRmdWwfB3tIFJ25tg1AkxLAuU+Hn3kvhuvJ+rF+9fB2odk9W23FLqpgasluTikQihISEoLCwUO1tyUvn0Ny6FWtMsdiUCHRp2w/6OobgcjQgFAnU3pdkfWXR1daDn3svdHTriaSMWFTyy+FaLUDUt0Mw7j67ChFE0NbURb+OsvPFNxWaGpr4bOTPWH/yO2hqamFK3y8btNV29R5lTa0lMgDExcXJDXgBQHp6OivolZmZqTQ9SHx8vNyAdFpaGrZt2wY/Pz/4+PhILU9KSsLt27dRUlICZ2fxwxWBQIAePXqonYYlPj4e9+/fh46ODgICAmBpaanW+lWys7OZtDJVxo4dKzeAJRKJEBoayuoRV15ejri4OHTq9O6mXiM1w+VwWY0LJGlwNWCoZ9LANXqDw+Fg0bi/8PPBN7+7BnWaiC5t+yGw3VDEp0XDycYNfAEfaw8vUGvb/TuOg0/L7jDUM0Z8mvK0wHUhOjEc0YnhrHkzBn4DOwtnVsALAG49/g9eLTqjkl+BXZfW4GVGnMJtL9vDTlf76YiVMoOUQpEQJ0K34VFCKGv+sdAtSM58zvQI7us7Ft09B0EEIV7lvGSNm1ZFcqw0TQ0tLP1wq9z6lVeW4XVustyAFwCFAa/q26reO5zD4TC9VgCghFeEuNRImBlawkjfDH8c+0rmtgZ3noTLD4+CVylOuXX2zl58N/Efqe/q4rICXLh/UGaGgcl9FqK5jRs44CAqMQymhpao5FfUKAU3ADjbtEZSxjMIhAKsP/mdwmDDu6CgJAe62vrQ1tRl3uflh0dwQyIltaQL9w9iiP+HcrdXPYBc3db/foKncycM9JuAUd1nMqn3SnhFrLR8axRcU/Zc/g1fjv0NWfmvAQAXHxyCrYUTXO085b/RBlL1fqrwKkux5tACLBj9CwAO+IIK1ri3lx4cQjOz5kjPS1a43fhXj6UabolEIhy5+Y/cXmLVje0xh7kHPB22C3djrwIArkeeRPjTS+BVvEl9p62pKxU4crJxwxD/yXieGgUnG7d666WpTEZeqlTAq8qvR9QbK/fvk98iwGswCkvzEOg1VGYmj6YgODiYCXodP34cK1euhIaG+F4+JiYGT56IvyOqxgCTx8bmTUPhnBz5jTzrm6vrmwakKSkpKq1TNTYXALRqpdqxJ/kera2tVawdIYRIo6AXIaTeFZTkypx/NeIYRnVXPLZOfZIcV4rH4yExMREtW7ZUef2XNew1BYjHxzh3dx8AcYs9LRVSph0J+Qfjes6Vml9RWY4V+2YrXFckEkmNT1QXxNt8s91TYTvR0s4D5kbyf6C+fPlS5nwOXwuopyxqfTuMZU3z+fwaBbwA8ZhkshjoGrGmE17HYO+V3/FB78+gqaGFCn7Ng17KemZxOBy0aNZa5jIdLV0sm7ID+cXZ0NXWh55O028xZ2nSDEsny38Q+DYTCoVISUmBSCSCg4MDNDVl/xTj8XjgcrnMANAVFRXIzMxEbm4u7tyRHl+nuuvXr8PBwQG9evXCmTNnlJbPz89HRESEwjL37t1D69atWTn9eTweLl26xEwnJSUxr/fu3YshQ4bA1la1noJlZWUICQmBQCBAUVERbt26heHDh6u0rmR9QkJCZF5nDh8+jBkzZshs3PDy5UuZKSAjIyPh5+f3Tj88Je8eQz1jLJ+6C0KRuLdjVZoubU0d1jgzs4YslUo5+GGfL2BiYMHqqdHcuhWG+E9m9YZysfWoUd2m9V+EHRd+BgDoaRtgbI/ZeJQQKnPcMHm2/beSNT4aIA7IJbyKkZnSV1UbTy3F9x9uwcnb2/HgeQhMDCwwxP9D7Lvyh8zy3i5dwRe8aQhz6eFhJGc9VzkQ1dy6FQpL82Csz279Xr03TX05eH09evmMgL6OIdwdfPDb0S+VrwRxkKu6IyGb5Kb/lEXVtJiqqp4iXLJXyFfB65SmwG4IkgFGZQRCASu198huH8GrRWcUleXj96P/Y5Xt6T0cXi06yw14AcCdZ5fhYOUic1wkkUikMOBV5XHSXdZ4fYA404GiBnfVSfYWBIBdF9c0eoBSIBQgIy9Van4Fnyc3jTgAjO7xMTad/oGVIaC63ZfWon/HcfBv04+5Dl95dEzlgJeRnilWHfgEfGElfFv1wMPn7BTUkgGvqjpX9zIjDutPfsdMT+n3P7jaeUIoFOLAtT9Z5629ZQtM6DUfJgbmUtupreq9/6ob6PcBHjy/gcz8NIXlqtyMPgtA3AP340FLkFOUAQ2uJjyc/dRKkVuf/Pz84OLighcvXiAzMxPXrl1Dnz59AACHDr3pKTh8+HDWb+vqJMfrzc7ORkVFBXN/0JAkx/d98uQJ+Hy+3PuYKpGRb3qWqzI+sFAoREbGm1T3zZsr74VNCCHyUNCLEFLvqlK+VfcoPhQjus1oMj9MFfWckEUgrHkQ49ydfazpIyGb4GLbVmar4CqPk+5gUOkHUjfu0UnKHxTlF2ezxn2oT2fv7MWHfb6Qu7ygoGateNVlZ+GEVvbecLFtAxfbtqxl8gJXqnj69Cm4XC6r1R0AFPOkg2ixKRFYumtajfcFAC1tPWr9MIDD4ajVY6miogIxMTGwtLSEo+P7mSKotkQiERISElBQUIBWrVox6VO3bXsz5oqVlRUGDBgALS0tpuUnANy5cwdRUVHMtJ2dHV69eqV2HVJTU7Fnj+zektra2qzBpVWVmZnJugGVHEtMljNnzijsYSUpPj6edW5WBfmKiopgZ2endGwxoVAo9/1WefDgAfz8pFPFSgbuqtu6dSumTZum9MaekKaGy+GCqyH/N5aDpQuWT92FCn45tDS0Wd81VSlf5an+sBUAvhi9lvVdU8mvwKUHhxGVGI4WzVpjTI9Z0OBq4scpO1HB5+FZSkSNgx8X7h+ElakdsvJfMdO1xRdWsoIlBSU5cgNeABD54jb6+rIb1aga8AIAvqACGlxN/H70K+QWZcCrRWf09B6hVsCrk3tv2Fo4ITIhDDZmDghsN1StsUSvRZwAIDuQpQ51Al51YXTAx7A0sUVOQTqiEsMVpuys+jy8XbpiVMDMRrnvqEpRaaRvig6tApnf5DMGLIZztUZLIpFIaizb47e24vgt2Y2BrkeeVOk3/tGbm2Ftas8aXzCnMENujz5VqBPwkoXL4bLOuc9G/syMq9pQNtQwpWZVj8K8okzsvfIHsgpk/067cP8gLtw/iCWTNoNXXoIAr8Gws3DG3WdXkPA6RuY643rOg6ezH+JSI5lxGqsHvFRhpG8KkUgEDa4G0wh118U1+GL0Wtx+ckHqvE3LTsT286uwYPQatfelSEpmvMLl0/p/jdTsF6yAV2C7YbgRdUql7bOCtjeAMQGz4N2ya43qWtfGjh2Ln38WN/Q4dOgQ+vTpA5FIhKNHjzJlgoMVZ+GwtraGlZUVsrKyIBKJEB8fj7Zt2ypcpz506tQJOjo6TEr0R48eyfxNXaW8vBz3799npgMCFGe2AYCEhAQm84SJiQkFvQghtUJ374SQeqenrQ87Cye8ypFueX8t4gSC2o9qhFrVXml5kdQ8VVtxylpXUcCryrm7+zCup3h8qMz8V4iID8XNx2eVrlfCK2S1Rq5PysYKadasGRISEuq1Dm2ad8AHvWW3ziwsLGTlUFdXQkICEhIS0KNHD1aLtYrKcoXrBbYbKrMV7uwhP7DGEQAALU1t6OsYwtLEFkP9J9e4rjVRXl6O3bt3M9M6OjqYPLlh6/AuiIqKwt274hbRDx8+xMSJExEXx061lZWVhT179kBfXx/9+/eHpaUlMjIyWAEvADUKeCnj4+PD1E8dkte31NRUXL16Vek6hw8fxsyZinv1CoVChIeHS82veihgZGSEMWPGyAw8ZWRkICUlBa9fv1Zal4iICKkb9NJS6Yf31SUlJbHSuhDyLtFWobd5dfq6hpg79EfcfHwOzcwc4d+mr9S4Tlqa2hjUeSIGdZ7Ims/hcKCjpYd2LfxRUcnDqbCdau9fg6uBwHbDcCRkEwDAwrgZ9HUMkJKl/PdFlzb90MtnBP69/rdKv73ksTK1w6WHh2u8fnJmPO7GXkVukbhVe3TiHbV6vJkaWqJHuyEwMbBgjVM5OuBjHL25Wen62pq66NK2n8oPlhtah1Y9oK9jhJiX95Bb9GZcGMlAkYOlC7xbdlWph1/ki9uIfHEbP0zehg2nliIzPxV2Fk74aOB3Ko1JWxOJ6c+wXSItXlFpPitAte38Knw6YiXMDK1w9s4ePKhBYEMdG08vhaWxLQz0jDCh16d48vK+8pWqGR3wMY6HboWxgTn83HqpfA6YGlpCIOCzGkMKRUJWmXXHF2GI/2R0bh2kdr1UxReIH6hramiirLxEac8iEwNzaGnoILuQ/Rtjweg14HA4MDe2wfyRq8CrKMPtJ+eZQHJ1y/d+LHcfkg0fgwPnwtPZD3wBv9bB5KLSfJnzFfXqzC3KRHklj5WuNCMvFTmF6cw4laaGslNPZ+a/wrPkh2hm7ohW9u1QKajAoesbEJsaIbO8t0tXuNi2BZfLRYDnIDS3dkVlZTla2LaBpoYW+IJK3Ir5T+X3W+XIzX9gpG8GF9s2aq9b18aNG8cEvc6dO4fS0lI8ePCASfvn4OCA7t3ljw1ZxdfXFxcuXAAgHqe3MYJehoaGCAwMxMWL4pS7+/fvVxj0On36NIqKxM88zMzM0K2bdE/T6iTHIK4+BhohhKiLgl6EkHpnYdwMc4b+iD+OfYWcwgzWsuuRJxGXGoGubQc0aIssoVCovJAS9hYtmIGbq1TwedDRUj6GzaBOExESfQb6OkbgCypYN/OKPE66i3H4BCW8Qmw5u5wZT0GZkOgzMutbpX/HcXXSSrrK5rM/4uPB30vNl/dgGxAPVPvtmE34ab/iVI1V2rl0kZseZHyveXLXq03AS1JISAgr6BXoPRTxr+SPceLdspvMoJeVqR26tOmHsKdvxuz4YvSvMNQzrpN6qkuyRR4gDoKpkr6CsFUPKO3bt09OSXHQJSIiAn369MGpUw3z8NHLy6tGQa9nz57B0dERpaWl+O8/1R9EXLt2DT179pTbKCAxUfa1qUpRURGePn0KLy/22BjXr1/H8+fP5awl26lTp5CdnQ2BQABzc3Pk5spOwSvp2rVrFPQipBpbCycEB86p8focDgd+7r3g594LcamRKCorgEuzNjA1tEREwi2pcXYkCYQCJGfEMT3ShCIhftyjOLhe1YukqoHS1H5fYdOZpTIbZSnSprkvxvX8BBpcTRy7uUVqrC9VeTj74bqcB+TyDOn8IZybtUZBSQ5cbD2YlGmSfFp2g5u9N56nReHIzX/kbqt3+5HIKUhXt9oAgC/H/iaVqq62DHSN0bVtfzyMv4n84iwM7zodHA6HGYu0anxTWd8jkmkzldl8djky88UPnF/lvMSPe2fWWYq9Sn4FDodswtPkByqv8yg+FKGPz9V639XJSz2YXfga2YWvsfrfT7Fk0mbkFmUy49Ip06Z5B/i07MZKk9jSzkOq8ZYs+cXZaN+yO0QQISLhFmzMHNDcuhXuxV5jlTsTvltu0Ovi/UNMYz//Nn0xqNNExKZG4HXOS3Rp2x+62tL3YFXne05hOv44toiZH9R+FG7FnFdab8k0/Z+OWImKSh7sLV2kjhddbT308h4hN+glj42ZA6b1XyQ1X1NDE7EpihsSKlM1bvTB63+rtd6Fe/9iWNepEAj52HruJ6Rmv2At54CD7z/cAk2NNz3wc4sy8deJxcx0l7b9AEBuwGvph1tRWl4MTQ0t6OsYAgCcbdjp7wb4jUcPryFY9e8natW/U+sg2Fk4o4RXiKT0WDQzd4SZgtT79cnFxQV+fn64d+8eiouLcfbsWdy8eZNZPnbsWJWuPb169WKCXuHh4Up7h9WXGTNmsIJeH3/8Mdq0kQ4ulpaWYuXKN2OJT506VaV7ydu3bzOve/VSPE44IYQoQ0+wCCENZuag77D630+l5r/KeYmjNzfDuVnreskhLktdBL2mDfgaK/bNYs377cj/sHiC8huLLm37MTcD28+vUjno5WglHnMsNiVS5YAXIE5DVH0cmy5t+sGpmTssjZvB2tQed2OvIq8oi1k+td9XNR5TIiUrAVn5r6QGFo6OjpabWrCkpAQ6WrqwNLFFdoHyHhv+rfvIDHoN6zK1UVLXKBsY2ljfDF+O/R1rqw3yra2pg0GdJ6Jdyy4oLMmFu2N7pWN41aeqQZUlRUVF1WlrO6FQCA6HQ+MkSUhMTGQGu65vgwcPljmulSqSkpJQUlKCkyfVS5caHx/PGkfR0tISQ4cOZW6AVekxFh4ejhYtWsDQUPxwhM/nqx3wAsAaK0CVgFeVnJwcWFhYqL0/Qohybg7erOn2rt3R3lXc+l0oFCKzIA0nQrexGu/4///vKED8EFbe2DqfjlgJa1P7N2X//7uHw+FgztAfUVCSo3IAp3oKx1EBM+Hfth/iUiPh3MwdAgFf5m+n6f2/hr6uER4n3YWWpg66tOkLDQ1NtVIgd3Lvjc5txOPB2Jg5KCyrr2sI75ZdYWpoieO3tiGvKBNCkfi7t3/H8ejmMQA3o8/iXtw1hdupbliXqejoJm7AIJkC83TYLtyNlX0dH99zHto6dUQFvxx/nVjMBBEmBn2O1o7tUcIrxJOXD2BiYI7z9/+FjpYOpg/4Ruo3gqLfDA6Wqo/J+yonSWpe5IvbMse7Ute641+joCRHrXVqEvBqZt4c6bnJ0NbUQQVfOtPAx4O/h52FE37YPYOZJyvjgKzeR45WrnC0aok2zX3R3NpNHDjIiIWNmSOsq/2uB8TjQC2fugsPn4fg+C1xCmevFv4Y22M27jy7zEqdWVCai8l9v8TogI8hFApxJny31PYAYMnOKVj64VZsOP09k8K0b4dgVnaL8KeX8DwtimlQeTXiOABxT6mi0nzo6xoq7PF45dExuctkqX4dkUV8fsluSNilbT9k5qch4ZU4paF/m77o5N5b6l5JkruDt9rnaIdWgRjWlX0vdEJLD+WVZSpv417cNRSU5sLM0Eoq4AUAIohw4vZ2jO7+MUQiEQRCvtRYc2FPLkqtV2XmoO+gqaElNZ6hLPq6hlg2ZQdyCtLxp0RQTZG0rBcoKy+W6tEW4DkETkZectaqP8HBwbh37x4AYM+ePaxxrlQNXg0YMABff/01AHHDy8bSv39/dOnSBWFhYSgvL8e4ceOwf/9+eHp6MmVyc3MxY8YMvHghPnbMzMzw2Weqpd2VDAj279+/bitPCHnvUNCLEFKvyspLwOVyoamhBW1N+QO0iiDCnWeX0a+D+IdfUWk+sgpew9GqZb2kHFE36FVWXoKM7DSkJKbDQN8Q7dq1k5kOqLS8CEKhUOUHyiKRSGE+fI6IC22REQSccvA5PKaVmrG+KXS0dFFeKT1gsSwVleUQiNjBJjtLZ3hIDGg/NmA2zt3dDxGE6N9xPJpb165XQ2xqhNSN3JOnitMIpaalQE/bQKXt25g5Ysmkzawbdg2uBtwdfdSua3VOTk54+VK9lt9cDhct7TyYm1lJ+jqG0NHShY6WLj7o/RluRp+Bga4JBkukfHKwdAEsXWpc54qKCmRlZcHExIQJCgDiFHrp6emwt7eHuXnNgsqZmaoFZZXh8/nYsWMHMz1gwIB3csywugiq15dx48Yx44u1bdtWZpBTmf3799e6HtnZ2dixYwc++ugjtYKfBw4cwOjRo6Gnp4e9e5WPQePu7o7Y2NjaVJVx7NgxpWkaCQHEjQdu3boFExMT9OnTp8bXXiLG5XLRzMwRHw36FtGJd5CSFY+e3sNZD0yrgjCV/Aq8ykmClqY2mpk3V6kRjImBhdzgQZUP+3wBV3svmduzs3CCnYUTM7186i4cvL4ej5PEvWmtTe3hZOMuHg+0WrBqUtAC7L3yu9I6AkAvnxEqlZPkZOOGz0auBiAdNHJ3bI+LDw4BAAx1TcAXVkqN1ebrGoCBnSYiIy8FNmaOMnvSAMDQLlPg37YfcgrTmXHQ9HWM8MWYtUyaNB0tXXw5Vvq96usYwbdVADS4mlLBT1Vpa+mgQ6tAPHh+o0brp2a9qHXQ6+TtHWoHvABxL7VTYTulsmHIM3fYctiavxnnRigUYunuN8FTD2c/ppHcrCFL8c+ZZQAgM9tAdRN6fYq2EvcGgHhcKK8WnZWu69uqB3xb9WDN82/TF+ZG1oh6EQ49HQMM7PQBcw5xuVyFqQWX7fmINX3pwSHo6RigrLyEmSfrMzt0Y4PSusrjYtsWbZr7MoE6X9cAjOz+kZK12Lq07S8V9DLWN2cFgdo6dcTgzpOUbmuw/yQUluUhNiUCjlYtMWPgt0jOfM5KmQkAHk5+CrNcfDdxk8IUoN09B0kFX5Wlq49MuI3IBHGvnA96fwZ7yxZIy1bcax8Q3y8paygoax0rUzv09hnJBDerGOubw8+9F4QiAa5FnEAz8+YY4DdeZgrHm4/P4CbOYJzWp/B06Si1vL6MGjUK33zzDSorK1kBq3bt2snsJSWLs7MzOnXqhLt37yI+Ph6xsbGsjCOyvH79GmPHjpWaL5ldYceOHTh7lj1Ugq2tLQ4flp+2dOvWrQgKCkJ6ejqSk5MREBCAbt26oUWLFsjOzsaNGzeY1OGamprYuXOnSmP7JiQk4Nkz8XORdu3aKX1/hBCiDAW9CCH1auWBuSqXrbrRTs1+gZ0XfkF5ZRlMDMzxybAV0NNRLRCiKlkPpZ8mP4CrewsY6L5JKycSiXAsdAsi4m/Bjt8RmhDfuMfEP0I6ZKeyK68sU7m+sakRgIgDA5EVuCItlHKzIOBUAACMBQ4wFTq/qTP4iE64C1/XADhYuSoMeEkO7g4ARWX50Pn/BxXaQkMYCx0QH5MM12beMDQQB0gcrV0xa4h0SkJFuByuVD7+KkkZsejuOQgAwKsow/6rf0BQJDsHfJX9FzagWENxLy8OOAjyHc2MHfLD5O0IiTqNrILX8HPrqbDVoCrBiKqH8GFhYay84rJUH8NtSOfJ2HVpDfKLs5l5AZ6D0cd3DDPdprkv2jSvu15TOTk5OHaM3Vq1a9eu8PDwQHp6Os6cOcPUc8SIEbC0VPw/kMXIyKhO6lo9teX58+ffySCCZAvO+qKjowMnJyfExcVBQ0MDPXv2hI6ODs6dk99i3NLSkgl4AUD79u1lBr3s7OzQr18/aGlpYd++fSqNeVVl2rRpuHfvntJzp8r9+/fh7a3eQ07Jwb8VCQoKgouLC3JycpCdna18hf8XEBCA7OxsPH36VK161TeRSASBQECpRpuwtLQ01jlYUFDAOl4//PBD6OrKbwAEiP/P2dnZ0NLSUukh0ftEU0OL1QNMFi1NbTjZuKm97e8m/sPqldKhVQ8M6jRJapwyVQUHzoVPy24o5hXC09lPbmMod0cfzBj4Dc6E70ZrR184WrXEjajTEImEaOvUkQlKTen3PxjqmdSoLvIaFlib2sHD2Q85hRnwcPJDd89BSEx/imsRx5FXnI3RAR/D1U7cel+Vz9TKxBZWJrasHmCq1k+DU/vr2ohu02FhbIOLDw6hQ6seGNZlGuLSIpkgnDxONm4Y4v9hrfb9KuelSikCB3eeBA8nPzxOugtdbX242nniasQxuQGvz0b+jBO3tuFlpnhMUJ+W3VgBL0AcPFo+dRcTDJK8B3GwdMHYHrNx+P/Hvmvt2J41TtRQ/ylo3bw98oqy4GDlAg1u3X+/uDl4yw1mfjToW6mgnSKSAa/6MKDjeNhaOMHTuTMq+eVyx65SRIOrgeVTdyEuNRJJ6bHo6BYIUyMrnLy9Aw+fh6C9a3cM66La+9XgamJSEDtDRItmrTG86zScv3cA5ZU8jO0xG+1cuijdVit7LzxPk33v2r/jOPTrEIzM/DT8ffJbleomaf/VdVg07i8kvI5BdsFr1rh11X03UX7KVWUC2w2DlqY27sddh59bL3TzHMha3ttnJAAoPRer0ik2FAsLC/Tu3ZtJT1hF3RSFkyZNYlKTHzt2DIsXK+75VlFRofT3eGZmplTjxoKCAoXr2Nvb49SpU5gxYwaio6MhEokQGhqK0FB2ql9LS0usX78egYGBCrdX5fjxNwHNSZOUB4UJIUQZTn5+vqixK0HeHzweDykpKXB0dFR600/efjmFGfjj2Fcql+/mMRAD/MbjxK3tTEtNLoeLoV2msAborgulpaVSY+zkcRNh5WCCaf0Xoay8BLGpEcgtysS1iBPQEZrARsBOh5CsJXsMhy5t+2FQp4kyl0kSiUTi3PJ5xjAU2QAA+ODhteZDcKEFe770wLBlnFxkaT6Bu6MPYlMipJZ3cu+N5tatoKWpgwPX/pRazhFxYc/vBO7/t3mwtrXA8CGjkJaWhsjISOjq6sLf3x/6+voAgKiEOzh8802LyWn9v4aLbRvwBZXgcjTA5XKx9b+f8DIjTmpfc4f+CNv/b/l87s4+hD29iOaVigfqzecmoVAjVeayTu69EeA1GADUvgkVCoWI+D/2zju6jSpt48+oy73XuMe9xE7vvZPeG6QRWFhaWGCB3aUu7ALfLr0sEBIgIaQTICGE9EJ6cRI71YntOO7dltU13x9CE8kzI41kOcW5v3N8jjRz750rWRrN3Od9n/f0aVy7ds2unZlUKsWCBQsAmG8Uvv7a/sKNv78//Pz80KdPH3h63lxkoGkaNE27bCEnFJqmsWbNGqZIsDWLFi3C7t27baL5IiMjMXbsWN7xjEYjvvrqK9b25ORkDBw4kKOHc3DZ93Uk0au5uRlXr17FkSNH2v1Y8+fPh0wmQ2NjI6RSKZTKm9H3x44dw+nTp1l9pk+fzlpELygosLEWHDVqFKKiophF0rKyMvz888+C52X5f/LN4VbRrVs3xpKztRDhiAULFkAqlXJ+Xi372ouioiKmVgJgXhBRKBT47bffUFZmDgjw8PBAt27dEB8fD5nM/ZnQBoPZIo6Ia8LR6/VYv349mpub7bbz8vLC7NmzWds1Gg2KiopQV1eHs2dvLkr26NED2dnZ7p4ugWCDRqfmzeDqCGh0LXjjO9vacy/M/hjnrh2BVCJHl4S+MJmMuHj9NPRGHcICohHmbz8L3XJP6xvohRMFe/C7g9pQUcGdManfIpY9XrO6Af/7+TXUq24GZkzu9yBSonOYhXmtXoP8ouOQSuRIicrhrOMmFK1eg00Hv0Re4TFM6LMAPZLvjJo5Z68daVOGlivMGvI4VOoG/PSHxeIDI55BYuStt767VRRWXMSyX95kbbcWqSvrb+DDH150+Ri9UobhzNXDUOvY4mTniAw8MOKZW2Jtvu3Yarv12v4263+3fC1q06ZNWLjwptgpFouRl5eHsLAwwWNoNBpkZGSguroanTp1wpkzZ+zeaxYVFTkdWAYAUVFRNtcifOh0OmzYsAEbNmzAhQsXUFlZCV9fX8TGxmL8+PGYO3euYFtwmqaRk5ODwsJC+Pj4ID8/38a5hEAgEFyB3M0SCIR248C5LY4bWXEw7xcMzBpnY6dgok1oaYeoPr66UlfL8qHVq/HF1n+iquFmppQE7EjfTvre0FKNqBFfgom6WUcit+CQXdGLpml8te3fKKy4ANBANH3T4kECBaIMfaED98KZkg4AaODi9dOgKApzhz6F7SfWwWDUY8agRxAZFAcAuMITyedBBzGCFwBUltVAp9Ph119/Zd4To9GIESNGAAASI7IwKHkqmk01SInORny42YLBunDx6O6z8L8tr9kc5/7hTzOCFwAcv7yH9/2wRk778O4b3WO2y1aXRUVFOHHCcVHxmJibc5bJZFi0aBGnCGShrq4OdXV1MBgMGD16NLP9VtWrUqvVnIIXYK6RZi14AebFf3tYFrtbo9PpXJugAJyxA72T0Wg0WL16dbseQywWo3PnzkhPT2fEDuvMLQvx8fGcghNX1kh8fDwkEgmqqqoQExOD4OBgm/3O3IwnJd3MBEhPT78toldwcDC6dOmCuLg4ZltEBH+9jNb4+Pgwotbs2bNZ/9OmpqZ2s6orLi62EbwAYO3atax2LS0t2L9/P/bv34/FixdDr9dDJpO55Zxz4cIF7N+/H1KpFP3790fnzm2zuXWG6upqFBcXw8/PD7Gxscx5oaWlBWfPnoVCoUBaWlq7io6uUF5ejp9+cmwbBpiF8cbGRs7vbVFREctW99ixY4iKiiK15AjtSkcWvABAIfPAxL4Lsfl3s73ynKFPwkPuhZ4pwwCYhaDWNXoB2+AtLrR6NbYd/xGXS8/YPf5zM96Ht4cf5z4vpS+WTnsHdU1V8PcK5rwekksVdrMbnUEuVWDWYH4bvNtFZlwv0LSJyUjjY+bgP0MiliK34HfGPlQofxr3CnOfZOF6VQGy4vugT+oIdAoWXhfubiQ2NBmLR7+Ab3e8C51BgwUjn0NCRLpNm2Bf/uulfumjUVF3A1dK+cWQxMgsZMT1QkxIEl76eoHNvvkjn+Xu1A70ShnOK3qNSHccmNoeTJ48GZMnT27TGAqFAo888ghef/11lJSUYOvWrRg3bhxv+5iYGNTX17fpmPaQyWSYPXs2ZzCPs+zYsQOFhYUAzAF0RPAiEAjugIheBAKh3aio487Yscd/1j2NqJDOaFLXM9skIrEbZ2XG3iL+V9v+bSN4AeaaY60RQQIlHQAfUyfUiwuZ7S3amyKEyWTCgXNbcb74JOIj0jCkyyS8v+mvVvZ33IuUMti70KPMM6JpXCrJxYKRz7JupiU84pCIZi8WXrx40UYEtFxwAmbxJiYo1W52ZmRQPHqlDMORCzsR4B2C2UOfYEXIyiQK6PWOhRMlHQBPUwhUInYNKb1RZ1f0ommamXNrDh486PDYAFhZE2KxGP3792fZNbTm+vXrgsZ3N3ziLWCu5cXXRyzm/k7xiV6txTN30tzczLkAfLfx7bfftsu4iYmJaGpqQnp6OuLjhdV8s846tBAeHs7ZlqIoxMTE2Ai+rfdziT+t8fLyQk5ODvPcw8OjTfW0LBlj9fX1dusKWJOeno6+ffuytlMUhZSUFKZOgD169uzJPPby8oJUKoVer2e2tafo1dr2RgjLli1jHs+bN88m489ZVCoVU0Bcr9dj9+7d8PHxQUhIiMtj2oOmaZSWlqKgoEDw5+To0aMYMmSIQzGutLTUpkZFamoq+vd3z6KxNTqdTrDgZWHNmjXw8vLCrFmzmN8rmqZ560hu3Lixzf9bAuFep3vSYF7XiLqmSgzpMgm7c3+w2f7JTy/htfkrOK8rW7TNWHP0P7zHG9FtBgb+4U7gCBElQqBPqKC2HZms+D7w9wrG51tfZ+2LC0vF0OxJiA1LAWC2aRyjmo1l2/6F2qbKP7Z1xYXrJznHHpYzhSV4AUBUcAJT/+xeIDYsBf+Yx28vSFEUnp76fzh2aTekYhn6pI207IFCpnRoRWldV/m1+StQWlOIAO8Qt5cpcIS/dzCemvI2thxZCbFIwnwu5g9/DrTa/Rnyt5KHH34Yn376Kaqrq/H+++/bFb3uJt577z0AgK+vLx5//PHbOxkCgdBhIKIXgUBoNxQy5y9wdQYtrpba1phpD3/50tJS1jZPUzCaxDdQWlPI0YPfCdbLFGYjenkr/ZjHF66fxG8nzQu2JdUFuFqaZ1PvieIRvexBQQQaZrHj6MVduHTjDJZOeccmOlQq5rugZ78OIfYFdudDURjX+wGM7TUPFNgZTkaTESpNIyQQtmCX4NMDZ5rZWYL2/NcvXLiA48ePAwC6d++OlJQUm/1qtVrQsS22jtbEx8c7FL0A8+Inn9UYTdMoKSmBTqdDbGwsr+jkLCUl/MIyX/2yGzduIDo6mnMfn+jljkwsPn/4NWvWoH///oILOd+JWIQCd5OWloZ+/fq51LdTp042nw9X7E0seHl5scazZuLEiQgICGDZ4Q0YMACpqakQiUQIDAwETdOoqKhwKBJYi2d+fn6YOXMm1qxZY6eHmYyMDLtjtha9KIoCTdPo1asXdDodQkJCWN8Na8ELALZv346FCxfi1KlTTCZb7969kZqa6pId4OnTp3Hs2DGn+3GxcuVKl+1Cm5ubOYXNvXv3chZBbysmkwmbN292qtaahd27dyMmJoY342vr1q2srNbz588jIyODyXZUqVQ4cOAAiouLkZ2djR492HbCjhBigctHc3MzvvzyS2RmZqJnz54OI7E3b96MWbNmuXQsAoFgH5lUgT1nuGsQrdz5Lu4f/rTNNhNtwrub/mJ3zF5/ZJERnCMqpDMTSGchzD8ai0Y/z2rr4xmAxye9iaqGMgT7htu4UABAY0sdTlzai/jwNJfq/N2r+HsHY2Q37lpTIpEIj054HZ/8+A/Wvta1xyiKshEaDQYD6urq4O/vf0vskwN9QvHACNvvqcWW9G7Gy8sLL774Ip5++mkcO3YMO3fuxLBhd/f55uDBg0yA6jPPPEPqmRIIBLdBRC8CgdBuRIV0xuUb9i0/uKBBo2/6aNAmE4wmA0L9O7l9blxRmzqK30aRK9PLgqjVqbRJXY8V29/GgpHPYd9Zq1o4NFBXqUKAKRFqUS3UohrwZXrZnbuV6AUA9c3VKCg9h8ROWcw2T4U3z+tgCyEqlXvsI2nahOtVV9GibcblkjM4V3QUw3OmoaAs7495C3ut9XUNEEtkMFLCLPU0Go2N6HDgwAHExsZCoVDgwoULOHTokODXwJXtIpcLK2JfVVWFyMhIzn1Hjx7FmTM3vwvuqAtkKRrMx549ezi3FxQUsBb2aZrG5cuXeW8E+QQ0Z7CXZXPgwAEkJibelTWEtFqtoAyi8PBwDBw4EEqlEmKxGNeuXbOppWWNp6cnwsLC0L17d5fnFRMTA4VCgcbGRsTHx6NTp7adR3v16sUregUHB3OeUymKsrFLpChKkF1icnKyzXMfHx9MmjQJP/zwA2+f/v37280Y9PLyQpcuXZCbmwuxWIxBgwYhIcFxdLdMJmNlBi9fvtzm+eHDh3H48GH069cPaWlpDse0cOPGDbcJXha++OILjBs3jjezDzBne2o0Gnh4eICiKFy9ehU7d+7kbFtfXw+apt1u13r58mWXBC8LjY2N8PPzQ319PVOkPSkpyW79uc2bN+P+++8HAHz33XfM9tOnT9tYcfbs2dOuSKzX61FbW4sff/zR5flbOHv2LNRqNa5cuWK3XVNTE2pra1lZhiaTCRcuXEB9fT2SkpIQFORcvUsCgQDsyd3MuAW05lJJLv6xYj7zPCE8HfOGL8WgzAnYe5Z9DlDKPbF0yjuQS0ntalcZ1/sBdEnoh/PFJ9C180AE+fJfN0jEUoQHcAdy+Xj4Y0j2pHaa5b1LeEA0Uwessr4U16uuICq4M0L8+K0RrWurisVizJo1izPQkCCMBQsW4Ouvv0Zubi5efvllDBky5K62in/11VcBmK////SnP93m2RAIhI7E3be6RCAQ7miulZ3H9hNrYaKNKK2xtepJ7pQNP69AJnrP3zsYdU1sCzal3BMVddchkygQHdKZsbJwJ+5YxLdm5uDHsGbPR8zzgtI87Dq9CTeqb9rCeZnCEGAyWzJ5GUNRhfPQUtzZL/aQ0kpoqVbZByfX2Yhefl5B6ByRgSul52za0RS/eNdWjCYjvvzlDZttPx22joJnL5pqqHooaD/W9mj0RjF9BEZKCwDomzaK97gbN260eU7TNBoaGiAWi3Ho0CHe7CULoaGhqK+vR3Z2Nq9tWZ8+fRyKZ/asBq0FLwBYsWIFFi5c2CaRp6amxqV+VVVVMBgMqKysRFNTE2JiYnD27FmH9ZfaY+HbmpaWlrvG5tBkMsFgMEAmk6G4uNhhey4xJCEhgVP0mjZtGvz9/ds8R6lUij59+ritULc9Sz9nPxe+vr68mX/dunWDtzdbtA8ODsaUKVNw6NAhyOVy5OTkwNPT0ynLt549eyIjIwNisViwmJ2YmIi8vDxBbS2RqkIz9ISO6yw///wz5s6dy1pQMhgMNoKdWCxGQEAArxWqhYaGBpejbpuamlBeXo6QkBD4+voy28+fP+/SeBZan/cB4NKlS3b76HQ6bN682aEAfPToUWi1Whury+rqatTX1+PixYucmeJcDBs2DEFBQfDw8GAJpdY4Erws/PTTT5g/f77NtjNnzjDC6fnz5zFr1ixOe1MCgcDPyG4zIKJEOHF5n8O2BWV5ePXbB9E9cYjN9sTILMwbvhQi6u5deL6TuJNtB7VaLa5cuQKFQoH4+PhbUsP3TiXEL8Ku2AWYA0Usghdgvl9avXo1Fi9e3N7T67CIRCLs3bv3dk/DbbSuZ0sgEAjugoheBALBbRhNRqze8yHUWu7MIZlUjrE95yHUPwot2mZ0TxqMf3/PLqas1qpQUGpeDDxffAK/HjfbWs0a/BjSY523IOKcK4dA4UWHohaXeXrwi0WUiIIPR4Hq3ad/sB3fZBt5H2xMRbn4tIOZch6RtaVLfB/WtjlDn8S/v38MOoOW2caV6eUuZBJhi8gMFNAjsz/OnjnH2mU0mBCJHjCJ9PDyU2BIF+7Cvw0NDZyZagaDAeXl5Q4Fr5CQEEyYMMHhVIXUtOETUvnEsIKCAlZGizOUlZW51K+hocFmAbZ1zSJ7/VovfDc3N6OyshLBwcGcQoU1jkQ6e3X23EldXR327dsHtVqNrl27IinJOcubsrIy/PLLLzAajUhISHAYWenv78/7f1YqlSzrTXcIXu1FTEwMq+7QtGnTnB7Hy8uLJXpJpVLMnDnTrogVGBjY5toFzkYW9+zZ02lxKj8/H2VlZairq2O2zZgxw0b0AcBbw4kPhUIBjUYjqO3WrVtZ/5vWwovRaHQoeAHAunXrsHjxYohEIjQ2NqK0tBQhISEOa5s1NDTghx9+YL7bEydOREhICGiaRmNjo6DX4W6qq6sFZZjl5uaiqakJQ4cOxZdffunUMUJCQhAbG4vY2Fjm/DB9+nTBten4sD5H0jSNPXv22AhmJpMJ+fn5Tlk1mkwmiEQimEwmFBQUgKIoxMfH39UR4wSCs3gpfTGp32JM6rcYaq0Kb65+1GGf45d3M48jA+NYNmqEjolGo7Gp4VpeXu6yDfW9QEVFBWdWtMlkgkqlIkEaBAKBQGhXiOhFIBDcRqOqllfwMu+vg0gkQo/kIbxt7PH9no/w7PR34eNpf6HNEUaTEWptC+c+hckfGlEda7s9e0NPT0/O4sitkYF9YR9mzHbYrzUisOtBdYnvy9omlchwX6/7semg9YJd+2V6OYKibcU6sUiM5KQUTtHLgsgkRUutEUWFxSzhoLCwEL/99htnv9LSUrv2XhZaWrg/B67AJ3rxCUqXL19uk+h18iR3sW5nESJ4cbWrra3F5s2bGWExODgYEyZMYC2WVlRUYOfOnQ5tNDdt2uRyPSJnOHz4MCorzUXP9+7di9zcXPj4+MDLywtdu3a1K7rQNG1jn1ZQUODweFOmTOFdQA4NDUVhYaFzL+A20rt3bxuhZsqUKS6JdAEBAayaS9nZ2U5lbd0qXM3GtBa8AGDt2rUYO3YsY4Ha1NRkt/+4ceNsPmvz589nagbq9XqsWLHCqeO3VWRatmwZ0tLScPnyZeZckJWVhS5dukChUKCpqQk0TcPHxwcNDQ2or69HXl6ejVCzefNmjBw5EjU1NdBqtXyHumO4evWqIFHQgkKhYOwTW+Pn54cHH3xQsIA2efJkbNq0ibXdIlLt3LkT165dY+0/ffo0p+jV1NSE3bt3o6KiAsOHD4e/vz+vCLd7983F/NGjRyMqKkrQnAmEjoBS7ompAx7Chv2f223nrfRDdtQQZCZ1Q3gQ+Y50REwmEyjqZq1iLivg/Px89OnThwQKcKDVau3aAO/atQvjx4+/hTMiEAgEwr0GVV9ff/tWQAkszp49a9ci625Hp9OhoqICoaGhzOINoePQpK3D9vMrePdnhPdHcqjtYkxVcwn2XREe/ZwZMRBJId1cnSIAoL6lEsfPH4CviX2T2igqQb24kLVdYfJDiDGDczy5XI6srCwUVOfidAl3jR4xLUekwT1ZalXi83/UA7vJlC5Pcdpr0LQJB69uRkVTIQBAaQpEsDHV4TG6d+8OiqKc/s5uOP0u7z6ZyRthxpt1UkQiEbp16ya4po31Ql59fT0uX+bLyjNny/j5+XEuCloTFRUlqMZQQ0ODQ+us+Ph4BAYGsrZrtVqWvaEFZyLyW3P+/Hk0Nze73N9ZkpOTbewHL126xMrWUSqVyMi4+T1pbm52ysbM3vtRW1vLCEQxMTGc77UQ7H3e/P390blzZ979Qj4HrbH3mlpaWmyyiCIjIxERYd8mRgjt/VvbVqtLrVaL8+fPM+KJt7c3kpOT71iLIFf+7/ZITEwERVG8Y6alpcHT0xN6vR46nQ5KpZK1oGYwGHDq1Cm7x4mNjUVzczPq6uo69LXlnYDQ3xKTyYQTJ07YbWM5D+h0OuTm5rL2c2VcWsN1zjl+/DhvzSJHdOnShVyz3wUYjUbU1dVBKpWyskoJzrP9/Ndo0tZy7vOS+0Ep8UGIJBHxkSnk+9HBoGkax48fZ56LxWIEBQWhoqKCs31YWBgiIiIgFrODEu9lKisrHWa0+/v7Iz4+HpcuXUJTUxPCw8PbXIPWHvfCWpRYLEZmZubtngaBQCDcERDR6w4jISHB5TotBMLtJiDMG3OfH8q7//v/24OqEnYdl+RunTB4ehZkCqnDYxzach7Hf2vb4mNEfAAW//l++JjYF9VNolLUia+ytstNvgg18l9AfvLJJ6hprMD8f4zg3K80BSDYmMa5z1lqxJegElXabPvwqc38HSjg8XcnAgA8TEEIMjqukfbOO+8w2TDO8Ph7E3n3yU0+CDXerDumVqvx0ksvYcmSJYIs5p599lkAQEpKiiAf+IKCAiQk2K8HsHr1akEZUwqFAi+//LLdrI/8/HzOui2hoaF45plnWNvr6+vxxhtvsLYL5fXXX3dbvSYhLF++HPn5+czzd955h7ft5s2boVarMWvWLKeOYfkft0YkEuHvf/+7jYXiCy+84NC+0hqZTIY5c+YgPT3dbrvi4mJs3ryZs1aXvdfMxbvvvuuw/k96ejq6deuG0tJS7N69+54RJ6RSKYKDg1FXV8eyeLzTEIlEeOutt27Jsf7+9787lQVFURRomsaECRMwYMCANh//3XffhYeHBx5++OE2jyWUkpIS7N69GyEhITh16hRqamqQmpqKsLAwGI1GKJVKaDQawdaW1dXVzP+rX79+mDRpUjvO3gzfuYuPkSNHYsQI9vXCqVOn8N133wEw/2/ffvttp+fS+tw4btw4DBo0yOlxrHH29REcExgYCIqiBNltOoKiKDz99NOM8Lp161abjD2C88SkhmDCw2zrcAtXckvxy3JhQVt3E87Y6HZUFi5cyKrDKoQ33ngD9fX17p/QXcrEiRPRv39/l/oKvT8jsAkMDBTkREEgEAj3AkT0usMgmV6Euxl7WT4AfzbSqZJduFrNjmbmIsY/DQGe4TDSBsQGZEAqdv5z1KCuxon8g/A2sTMqmkRlqBOzLxQdiV4ikQgp6UnYdoHbusjbGAl/k2MLRCHUi4rQKL5us21q9lLe9jRN44czH8JEG+FhCkaQ0bGlXmxsLIKDg53+zuaV/Y4LFUc497XOlpNIJMjJyYFGo8HZs2cdjm2JXj9z5ozbrLGysrIglwurRVZWVoaSkhLe/X5+fkhMTGRtt5ft5GoEfWNjIy5evMja7uXl1W7ZX9aZbEajsV1uRi0ZhhYaGhpQV2e2RW0dYSs0s8JCRUUFp5DFhVwuR2ZmJut8JSQrMSIigrGwu12Q31r30/p7bDlHAuZzbE1NjcPMUnsEBAQ4FOntoVKpbERpZ5HL5UhLS2OE/ZMnT96y61Eh32UhGVIWEhISmHpjNE2joKCAZfdojZ+fX5sWKrOzsyGVOg7asaZ1JoGF1r8JQjOhrcnIyIBSqRSUDSiUnJwcl60+CWwuXLjAWJxKJBJkZ2e3KdO1rq7Opr6bJZPeFUwmExobGxnh1M/P757931+tPoNTJTvhowjCoM7TIZMoQNMmGGkjTAb6jvudrampwdWrVxEREYGIiAjBnymj0QiVSmVzXZmZmXlLA6vuFNp63myLg0NHo62OFJbfMndyL1wfk0wvAoFAuMm9eQV7B9PRf6A0Gg2uX7+OqKioe/JCuqOz4bT9/Tk5OZzby/XnBYteRXX5KKozL+zFxcQjO6mnM1MEYF5sOn/lDMARyEjRrnmym0wm+Hpx1LahgShDX1Bwn9e7nynGRvTyVPggOzvbbp+MzM+w/Nd/o7bCfh0ZCxEREUhPT3f6O5uZlYFXvmGLXplxvaAqlsNgvFn3SiqVMvMWInplZmbi2rVrbq0FY6lHI4Ts7GyoVCps3bqVc4E0MDCQeT0VFRW4ePEifH19mcVXLnJzczF9+nT4+fk5Ne/t27eztsnlckyePNmmwLY7qa2txbBhwwAIq2XliM6dO9ss0lm2WbK5ysvL7S74Xr9+HaNHjxZ8vLVr1wpuq9VqkZCQYGPn2NzcLGgBOjExUVDmYntCfmvbhz59+uDGjRvw8PBAUFAQa7+QWlt8xMbGOjyP24OmaZdFr6ysLPTq1ctmW1JSElatWuXyfJxh6NChghafmpqaOC0hIyIimIzKjIwM9OrVy8YOMicnB0ajEV999RWr77x58yCXy3Ht2jVcvHiRVWvOEVlZWS4vcsbExGDDhg3M8549eyI5OdnmO+uM2GdBLpcjOjraZuy24uHh4VLmw52KVqtFeXk5/P39bc7zt4Kmpiab3xKDwQAvLy/OoBl7aDQatLS0wMfHBz/88IPNPpPJhKysLLt1hgoKCrBr1y4olUoMGzYM4eHhMBqN2LhxI+saZ86cOfD0ZNel7ehkIxtT8ADnPr7fWbVaDYlE4rQQ7oiWlhacPXsWBoMB6enprOvGgwcP4upVs1NFaWkpSktLMXz4cMTF2Q+427t3L+d5NT8/H4sWLXLb/O8GaJoWXHeRj6KiIkycyO96cS/R2p536NCh2LWLuwwAF5WVlW5/L8n1MYFAINxbENGLQCC4BVdrRQCAWOzajWF5rbCsjdZUN5Yj0DsM9RoVax8F7qhIvu3WcNmBKGh/twpeFqQiBfQm8/G6dnZsaSWVyPDQfS/h/PnzOHDggMP2rkb4i0USSMRSGIx6m+1je87DpuLNMFgpjdbilVwudyhmbdmyhddP31WcXZTw9PTEtGnT0NTUhAsXLtjc0JlMZkFPpVLhp59+EvydWLduHR588EGbiFyj0YjKykp4enpyLshxeeTfd9997XoDV19fj/r6evj5+Tl108pHZmYmS/Q6cuQIhg8fDgD46aef2nwMCzdu3GDVH3OEpd6UBaGRv/dqRPy9gFgsRnR0NO9+qVQKpVLpkl2jtXWnK1AUhWnTpmH9+vWC2k+dOhWXL19GYGAg4uPjWfs9PDwwZ84cxmqvvVi4cKHg70y/fv1QXl6OxsZGAOaIeqFCoVgsxoMPPoi6ujqUl5cDAOLi4pgo8oSEBMTHx+PChQsOfyPHjh2L4OBgSCQSu6KCIwICArBkyRIANxfiWpOTk+O06HXixAmn+zjiypUrHUb0KikpwS+//MI89/b2xtixY2+Z+PX999+ztu3ZswedO3cGRVHMtQTfZ4umaaxdu5b5HvBx+vRp5OTkcGb7FBcXM7/jarUaP//8MwYNGoQDBw5wXv999913rOuUuwGj0Qiapm/Z73Jubi6OHj3KPM/JyUG3bt1cft9MJhMKCgqwZ88em+35+fmscydX0MOOHTuwaNEi3lpTfIEEgPm902g095Qw0FbBCzALNdXV1ZyBMfcSlpqk1gQGBmLJkiX44osvBI1RWVkJk8nUpt9ZAoFAINzbkJUZAoHgFqoaylzuG+wb7lI/inLtIvj73R/CWO0JT4Sw9smlSsBF/Y6maUQFd8b1qpsL+QFG1+2q7DFv2NO4VHoKgT6h6JYovFaHZTHFEUeOHEFWVpbjhhw8N+N9vLn6UeZ5clQ2vJQ+rJtui1UeAKSmpuL06dN2x3W34JWRkeFS0WmKouDj48NaRLGIXJcuXXJaBK6urmas0vR6PVauXMlYC40cORIxMTEOx7BkSnTt2rXN1oN8dl979uzB0KH8dfucwfr/b8FiDyf0cyrkZrj1AqdQrl69ij179qC2thbe3t6MFZUjIiLYtqmEe4dp06Zh06ZNaG5uRmBgIJRKpV1bVAu+vr5tPra/v78goWrcuHEICAhgZXe1xtPTEzNnzsSaNWvaPDcuBg8e7NRitEQiwcyZM5nzq7MLyRRFISAggDf7lqIopKamori4mNcK1SJS3SooisKkSZNYmTzuxpHFoyu/vxqNBps3b4ZSqUSPHj0QHu7atZ67OXjwoM3zpqYm5jM+ZMgQdO7cud2ObS+4p/WC++jRoxEVFcVqd/HiRYeCF2AWPz08PJCSwq7jyhW4snfvXrvjnTp1Cl27dnV43LZiEXoAsxgtEolQVFRkk+E+c+ZMhyLllStXmLpmycnJGDhwYPtNGmY7ZmvBCzC/ZxUVFbjvvvtcGvPcuXM4coTbMnzFihVYvHgxKIriFMwt5OXl8V7Pc9lkW3PkyBF07twZMpmMuUbtqDhrcSuRSHjrym7atMlpkZim6TaLygaDAdeuXYNEIkFsbOxtE6lNJhNncJ6HhwcAYNGiRZyZ11zk5+cjIyPDcUMCgUAgEDjo0KJXcXEx/ve//2H79u24ceMGZDIZ4uLiMHnyZDz44IPMD6872LNnD9asWYPDhw+joqICEokEwcHBSE9Px6BBgzBz5kx4eXm57XgEwp1GbsFBx414yIjtiQ37P3eqT3x4GgJ9Ql06XmX9DQSBvQgAAMG+nVDReA5GU+tIV8c3DnV1dTaCl7lX26PTkpOTWTemYf5RiI90XJurNVw3IXy0tLS4FF2nlHvi5fu/xOk/PhPZCf0AsLMBretNJCYmOhS93Enfvn3bHLXe+r2xCDWuFKUvKSlBcHAw1Go1Vq5cabNv+/btNgutfIKQpTZZt27d2iR6jRs3DiEhIThx4gTLmqSqqsotC+CdOnWyezNeViZMRF+2bBmGDh1qtxYSV90cIVh/HoUKXllZWfdUVDSBjUKhwKxZs2A0GiEWi0FRFL755huHmawhIewgDFewZKPyZXwlJSU5JT74+Pg4LXx17doVUqkU165dg4+PD/r164eKigro9Xp4e3ujsLAQISEhgsR8Ltp7Ia9bt26cope/P4eF8S3AXsZA//79ce3aNadtGa0ZPnw4YmJioNfrIZPJoNfr8fXXX7PaWQcZFBcX4/Tp01AoFOjduzdLgDh06BDOnTsHwFyD8ueff8a8efPcXp+Fj7y8PPz+++/M8wULFoCmaZSWltoVjHbv3g2FQoFOnTq5fGy9Xo/a2lr4+/uzbDudEQ+3bduGSZMmISgoCCqVCp6enqirq8P+/fsFj7F//36EhobC19eX+d+ZTCZWJrMQTpw40a6iV2FhIX777TebbXv27MH999/PsnRes2YNS4C2Fg1MJhMjeAFmcSc1NbVdhZuNGzdybi8tLcXGjRsxceJEpwOt7IlSNE3jxo0bCAsLw7Zt23jbFRcXIysrC4WFhTh8+DCampogk8ng5+eHyspKu8e/dOkSkwlm+S3oiFRWVmLz5s1O9ZkyZQquXr3Ke4156NAhpl6lPVcJjUaD7777jsmwjIyMxI0bNxAYGIgJEyYIDgzR6XQ25+2UlBQMGODYCcTdmEwmLF++nHWvYm356cz34NChQ8jIyIBGo0FNTQ2CgoIE12ImEAgEAqHDil6//PILHn74YZsbm5aWFpw6dQqnTp3CN998g7Vr13JaujhDfX09Hn30UWzdupW1r7GxEQUFBfjxxx/Ro0cPl7MmCIS7gX1nf7a7PzqEP3LWaDIiwDsEtU2VkIikMJgc34x7yL3RO3WE0/NsVlsszrgXzeqqGvDEzH+hoaUOV8vysSd3MzxMQQgycotk1nAtIrhD9EpISGDd+DqbSdTS0gKJROJUQeHKykqEhYU5dRwLErEU3ZMG22xrPWdr0cgdQQhCbcVycnKQnp7e5uPxiV6uWH1evXoVOTk5zCJha1paWpj3iM+mz5FVY2ZmJvR6PbRaLUpKSngXvcLCwpiMh9aiV1uJjo6GTCZjauD4+PjY/E5HRkbCZDJx/qbycfDgQcTFxTH/D5qmUVBQgKqqKkRHR6Oqqsqtr8EePXs6X2OQ0PGgKMpmoWrevHnYsWMHNBoN56J3enq6W4Ucf39/zJo1C1u3bmW+XxKJBCNGjHBpMd/Hx4dVgy8uLg7du3dn6srU19fj+vXrCAwMZLIdra97rTNW7vSMgaCgIOTk5LAsTZ2pIehOKIrC8OHDsWPHDta+1NRU6PV6QaKXxQ7N2lrKy8sLMTExEIlEzEKiTCbjrL2ybNkyzJ8/nyWIlZaWYv78+cxnuLm5mfO3zBLQsWDBAkilUrdkNnBx7NgxVhCNM7X2Tpw44bLoVVVVha1bt0Kn00GhUGD8+PE2tZeE1IW0xh0ZfuvXr4efnx/Gjx8PhULhUmCOhSNHjuDMmTMAgDFjxti8TxqNxqamaE5ODrp37w6dTgepVGr3f20ymViClwW+OqXNzc1Mts3q1asBmM8zw4cP57y+yc3NZeyT2wO+rB8AqKmpwffff4+5c+cKHo+maYfZR3v37nVo8VpWVsayk9PpdA4Fr9Y0NjZi/fr10Ov1SE9PR1paGvbv34/q6mp069atzWsqlnlZ3BKSkpIglUrx22+/obi4GGKxGLNmzWrT/YLl+txy7rF8JvkEr/vvvx+FhYWoqKiwsYGUy+Xw8vJCTk4OunTpgmXLlrH65uXlIS8vD56enpg6dSqvUPPTTz/ZWIpazuU1NTVYvny54Ozi1uflCxcuoFu3brzvl8lksnkP3EVxcTFncJ5SqbQ5VkZGBut3IjU1FefPn2f1PXbsGC5cuGBTRkBoPWSdTgeKotxeY49AIBAIdwcdUvTKzc3FokWLoFar4eXlhaVLl2LAgAFQq9XYuHEjvv76a1y5cgUzZszA7t27Xa6j0NDQgEmTJjE3VuPGjcPEiRMRFxcHsViMkpISHDx40K11SQiEOxVHYtXo7rN598mlCiyd+g5OFxxEXuExhPp3wt4z9r83OgO7fpYQLBlcYsh429B6CeLCUhAVnACtyoAb54XVAuKKYHaH6MUVXS7U/g0wR/peuHABUqnUqejeqqoql0UvLlrP2Vo0csVmsDWOBK/x48cjICCAFXntKq1vFEtKSnDlyhWnsuksWArE82W7nThxgonY5ItSt3fjGhMTg969e9tsW758OWuRRi6XM+MI/W2USCRYsGCBoFoIo0aNsnmekZFhE41vMplQV1cn6LgWtFotmpubYTAYcPLkScYiEQCviGihc+fOuHHjhks1mLi42+qdEG4NIpEII0eOZJ5rtVpcunQJdXV18Pf3R2pqqtuP6e3tjalTp0KtVsPT07PNNTF69+6Nuro61NTUIDAwEP369bP5zfPz8xO0AHW30L17d2RlZeHs2bOIiIi47dZ8cXFxWLRoESoqKnD16lWEhIQgKSkJgDkwhs8CzcLcuXMZIXbBggU4e/YsdDodMjIyOD8bCQkJnBZ4XBlger0eX375JcaNG4fw8HCH2UytBSi+um4ajQaFhYWQy+WIjo62e51gNBpRWFgImqbbnDVeWVkJrVaL0tJSBAcHO+XUcezYMaaOjUajQX5+Pvr27cvsr62tbdPcXKW+vh7ffvstFi5c6HRGizUWwQswB5haC1+HDh2yaWsJNLVgz6rZelyhWIQua65fv47ly5dj3LhxrH3W1wbupnXtIi5aWloEC701NTW8mWOtx7S+hmpvLNdnR44csTnn7Ny5E35+fjbWsTRN4/z587hx4wYiIyORmppq97XTNG1zfrly5Qp8fHyYrFuj0YhVq1a5lDFK0zR27dqFq1ev2mwfPXo0r7Wwp6cnFAoFUlJSkJKSgoiICBw8eBA0TaNv377M+UgkEiEtLY2zphpgrvP7+++/Y8iQIax9Go3GobDZ0NDAO0eaplFYWIi8vDzO/atWrcKcOXOYewyj0Yjc3Fym5qO/vz+GDBnCaTfuKnzf5db/sz59+iA1NRUqlQoRERHMZ0MsFrOu3bnO6ZY1vNLSUkRGRmLgwIEsYWv37t02wTpjx45162slEAgEwp1PhxS9nn/+eajVakgkEmzcuNEm8nrQoEFISEjASy+9hCtXruCjjz7CCy+84NJxnnvuOZw+fRpyuRzLly/H2LFjbfbn5ORg/Pjx+Ne//sVZFJhA6Eh4Kn3QoKrh3Dc0ZwqirDK9TCYT6uvrIZPJbBYTshP6MVZ4jkQvuVSJBlUNvJX+Ti3mURQF0ICc5l/QtyzqScRS+CACNyBM9OI8nhtEL67FIKHZRLW1tbhw4QIA7kw0e5w/fx6ZmZlO9bGHvUwvsViM+Ph41g2pUFpnIXDhTgEP4C4yb22n4wz26jEA5ohNi+jFlbnU2sIkKSnJJio1OZlthSmXyzlFL2t69+6Nw4cP252bwWAARVEQiUROibEAW+w0GAxQqVROjQGYI2PPnDkjqM6JhX79+iEtLQ3V1dXYtGmT08dsDV+dIAKhNXK53K3nVj4kEonLgV2tUSqVmDRpErRaLeRy+T1RWF4mk9nY8N5uxGIxIiIiWHUDPT09MXfuXKxatYqz3/33329juyqVSgXZ1CkUCpvIekf8/LP9jH8+li9fjunTp+PcuXOQyWRIS0uDh4cHfv31VyYbJTIyEmPGjGEWRnU6HaqqqhAQEACFQiG4PoxQvvnmG5vnWVlZjG2nhdZ2YjNmzGBl3OXl5TGil71MoFvF8uXLBbd1VOcNMAtfM2bMgI+Pj8NrsO3bt2Px4sWscwdN005nwDmC77NYX1/fLuK80Oz0wsJCxMXF2WxTq9Wora1FU1MT8vPzUVPDfS91p7NhwwbMmzcPv/32G+RyOWJjY5n6eRbxms+KuvV3CTBbhXNlJVoyRluf1yzU1dXh2LFjUCgU6N69O8RiMev7bMGeLWTrOmyJiYlISEjgzI7KycnhFb0As4CXkpLCCp4oLy/n7WNh7dq1GDFiBGJjY1n7zpw5w6oj1xpLxhcA/P7778w9IWB+rw4fPuxyzTku+O5PuYIHuIJlsrOzHQasAbafj6tXr8LLyws9e/bE1atXcfToUU5nk61btyI6OtquZTCBQCAQOhYd7o71xIkTTKTZ/fffz2k19NhjjzELgJ999plLvuaHDh1i6hv8/e9/Zwle1rS2uSEQOiIpUdm8+6rqby4C1NfXY/Xq1diwYQNWr16NXbt2uWQHd/baYfzfuqfx9tonUVpTKLif0WiAFJ5221jPx5moXKVSiakDHhLcXihci4tCxQVr4cNZ3Fl7g6ZpViRs65tGrihIodyOhUl3L/oKteFrLezI5XJWofq+ffsiIyMDkZGR6N+/P2d0NddiQessOGdsIB19JltnmgFsQddoNLpUm+bAgQNOCV4jR45karoFBQVh4MCBTi2EhYeHY+LEiTbb3LloQCDciYhEIiiVyntC8Lrb8PDwsMkmtDB06FCX6wxabGhvBevWrcP58+eRm5uL1atXY8WKFTb2azdu3EB9fT1omkZzczO+//57bN26FevWrXO5biPAHVTExZkzZ7BixQqbABXLgr6FtWvXcva1ZL45EoXayoABAxxa3QklJSUF06ZNExTMsXbtWhw4cEDQuFyZ3CUlJU7Pz1XaQ1CiaVrw9duOHTuYdYeWlhZ88cUXWLlyJbZu3Yr9+/e7ZX6ufG/T0tKwePFiLFiwAEOHDnX52CtXrkRFRQWKi4uxb98+m327du3iFVG5MkgdwfV9q6iowPr161FUVISLFy9i1apVvIKXPeLi4jizq0QiEWe2moeHB2bP5nc0AbiFWCEZggDw22+/cX53HAleAJgavyaTyUbwslBaWupUcIMFrVaL69ev29S8NRqNvLaZQu2/lUqlS+exM2fO4NSpU9i1a5ddK//i4mKcOnVKcK1eAoFAINzddDglZsuWLcxjPt9skUiEWbNm4dVXX0VDQwP279/v9AWexRvbx8dHsNcygdCRsSdcnb12BDMGPWp+fPYsWlpamH0FBQXIzMx0ucaHStOI3ad/wNxhTwlqf/TiLoho+6c+69fiTOaKRCJBRmwOKutv4ELxKUSHdEZVvnOZL62xZNC0Zt26dejWrRtycnLs2oW4IupbcHWhjAuubKHW827LQqqPj4/LfV3F3VZ2Qmp3WOpVWaPValntpFIp+vTpY3csrvoCrSPRhfxPJk+e7LCNUqlERkYGa3vrTK/a2tp2t3+aP38+S9xLTk5GUlKSIItGwByxGhISQn7/CQTCHUN0dLRNnRSLu4WrJCUlYf/+/e6anlNwOWRYalOZTCbmd0+r1bbJznDBggW4ePGi4Ne5bds29O/fH5GRkYJFrB9//BFLlizhrMe5cOFCiMVibNq0yWnBw9fXFzNmzGBZ5nXr1o2zxhAfEydORG1tLfMejBo1CtHR0QDM9mdCfpO5FtO52L59O0sccHeWlz127doFb29vhISEuGW8+vp67Nmzx6k+ztSXs6ZXr17w8fHhrX1mwWIZZy/zyBpLjT3AfM3HZ23qDtatWwfAfA2Vnp6OrKwswcJPa7RaLUwmk811qvU6kKuIRCKXar95eXlh/Pjxdsta6HQ6m+tPZ+7R1q9fj169erlUI/7ixYt2s5u2bduGSZMmCRqLpmls2bIFZWVlAMzX8WPHjkVYWBgTEN4asVjsVNZ5eHi4S+d1i22jI2iaxuXLl+/4+qIEAoFAaDsdTvSyZHl5enrajRLp168f8/jw4cNOiV46nY6xMRgyZAizMGw0GlFWVgaj0YjQ0FC3LhgTCHc6xZXCbv65rMtUKlWbLjwvXD/luNEfHDi3FQqwa2RZY7Ff3LFjh9P1hSRiCUZ2m4GR3WYAAL7I/8JBD/vYKzJ84sQJxMbG2o3EbYvoJcR2QwgGg4HTqsIddbwAMFYxgYGBt9QW5lZnO6xZs8amNogFV7PcuIo6c/1uRUREoLS0lHccy410eHg4cxNsjVwux5w5czg/x0Ki7MPDw9GjRw/s3LkTLS0t8Pb2diqrqzV8Nd2cETEjIyNdPj6BQCC0BxRFoU+fPg4DHoQiEokwf/58l7Iw2gtHdnvOsGjRIlAUhZSUFKfEPaFZTdZYgiVbY/kNHD9+PK5duwaFQoHw8HBBwsjUqVMBcAcQLVmyBNevX8eOHTsc2iqGhIQgJCSElTEOCLfSFgpN08jPz2ey5AYNGnTL7fw2b96MBQsWoLGxEVevXkV0dDSCg4NduqbjW5jPyMhAXFyc2+p6W2oMOnqvBg4cCLlcjn79+qG8vNyuYCmVSjF27FjOa8FBgwZh7969bZ43H83NzThy5AgCAgJw9uxZl8dZtmwZIxx/9913biknMX78eJf7hoWFsezFrfnhhx8wY8YM5jmXfaM9jhw5Ah8fH8TGxjp1f9c66641VVVVuHbtGst6k4vWwWFGo9Hh59xZJ49b4ZDEdb9CIBAIhI5Hh/MnsVxkxMXF2f3BtBR/tu4jlHPnzjFp4GlpaWhsbMTzzz+P+Ph4ZGRkoEuXLoiOjsakSZNuW4QkgXCrKa8r5t0XGXjzIprrBrp1NpVGo4GYlgPuvddmoGB/cdtSX8BZwcvdiwOA+b2xtxjv6KKdK7LYGdoimlnIzc3l3O6uWjOWelZcmUQW3J2VBbgmegUEBCAqKsql4zU2NjI2JdZY/545A9dCR2JiImubPUuSBx98kHkcHx9vs8/f3x9ZWVmYMmUK73vFNYfWNDc3IzQ0FHPmzMHixYsxc+ZMDBo0yGE/V5gwYYLDNgqFgrO2AoFAIHQ0ZDIZ5+8nX/YuF2PHjuUUVG4XMpkMs2fPtgm8aV1r51ZgXddPKpUiKSkJ0dHRkEqlWLJkid0Mdn9/f4eBQ1FRUVi4cKHdNvPmzbO7310CqgWVSmVjC9mewoo9VqxYgY0bN+L06dP48ccfsWzZMsFZIhbsZSj17t0bYWFhbskGnzBhAnJycgDAoQ2zdf3WKVOmsOq9AsDgwYMZK0O+jLekpCSkpqa6PmmB/PLLL222t1y+fDm+/PJLGxcRV/Hz82tz9o+968OGhgZ88cUXOHv2LL766ivONajAwEC74//2229obm7mfb1cNXyFsGPHDt6AMoPBgMuXL7tk0Tp16lRBYpo1fMFp7mTEiBHtfgwCgUAg3H46VKaXRqNhIqAcRWH7+fnB09MTKpXK6foh1hYOJpMJQ4YMYdlN6XQ67NmzB3v37sXLL7+Mp556SvBr6MhYbhBctTIg3OHQAECZH1CARCxFgHcoxvdayHy2uaLwtFots//KlSs4fPgwIukeaKGqUS2+AAcaFQBApWqGWCzslEY50Pt1Op1LdYX0en27fIc1Gg1SU1Nx/vx51j6j0Wj3mFzWd85gyfZqy3eWT/QyGo2sz0NMTAyKiooEjy2VSkHTNDQajV0xKTg42O3/G1eK0iclJSExMRE0TTPFuJ2ByytfIpG49Nq4FjIpimKN5e3tjZycHJw6ZZtRKZfLbT5fcXFx0Gq1qKioQEREBBITE5lj8M1PiFCs0WhY/V0VMQMCAuy+V76+vpg3bx7rfxMZGYmYmBioVCokJCRwfnbvJMhvLYFwd3Enf2d9fX1ZGVajRo2Ct7c3EhISsHv3brvZtz4+Pm4Lcmkrs2bNYoItrH8LkpKSbnnkv6Pfo3HjxuG7777j3NejRw/Bv/sTJkzAjz/+yNreq1cvzt98a0QiEYYNG4adO3cy2xITE5GYmMi4nnDRq1cvXLhwwaXAq759+0KtVttcc6SkpCAjIwPr16/n7COTydr83Tl58iSCg4MFWx9u27aNc/vAgQNtro3i4+Nx9epVl+aUlJQEX19fm/+RtYWpNRkZGaz/ZWxsLGJiYlBTU4OGhgYEBQXB19dX0HvVvXt35OTkQCQSQafT4erVq5DJZLh8+bLgGmZ3KsHBwZyv4b777mvzfVNwcDD8/PzsZqVyWb4D5uvtsWPHYu3atXbnsXr1ak6bw4EDByImJgYXL150et4AcOrUKfTq1ctmW0NDA+f5QwiDBw+Gh4eH0/coSqUSPj4+bXJ1sJCQkACZTGZzD92lSxcAHXvdjThOEQgEgpkOJXpZF6309PR02N7DwwMqlYrTbs0e1tkf77//PjQaDYYPH44XX3wR6enpaGpqwo8//ohXXnkFjY2NeOWVV5CYmCioyH1paekdvZDmLixFnQkdBzEtQ7AhDTJ4QU3VolZyGbN7PQeKotDSoENLg7n4t1qtZvWtrq5mMjNPnDjBLIR70EGQ0V7QUfwFaS0UFRdCKmHXKOLG/oJ5XV2dS4JGY2OjTZFzd9Qm8vb2xvXr13ktDEtLS6FUKnn7+/n5talYb1VVFYKDg9v0neU7p1m/Vxb8/PycEr0oiuIcpzWBgYGC2jmDs//fwMBASKVSZh5BQUFOW5u0xsPDw+XXxbUY1dDQwDmer68vS+TKyspitfXy8oKXlxcAYcXphdxwhoWFsY7j6ncrNDRU0PvVqVMnm/mHh4dDJpNBJpPdkrpj7oL81hIIdxd34nc2KSkJR48eZZ6LxWLU19czi7pdu3Zl9jU1NdlkzAQGBqK8vPy2iXndu3eHwWCAwWCAv7+/Xdvmzp074+rVq/D19UVmZibUajXOnDnj9CK4QqEQ9Nsm5Ppl0KBBUKlUkEqlzPvu5eUFnU7n1G9/a/vntLQ0KJVKwWMMHjwYAJj6YfayaiiKgkKhQE5ODkwmk0NrtdZIJBJ4e3sjNDQU1dXVTPZNVVUVE7BqwcvLC506dWKuUZw9Vmv27t2L3r17O2xXXV3NeQ3l7+8PkUhk8746ys6yR1BQEOt/xJcJ5Ovra/f/KZPJ0NjY6LKQYLm2S0lJQVhYGEQiEXx9fdv8nrcmMjLSpcBDIQQGBiItLQ1isRhHjx61+Rz36dPHbcfNzMxETU2N4LpqFvz9/XH9+nUkJiZyCpvWnDlzxua5UqlkPnvOBhBauHTpEkJCQmzckpytWdcaV+9R0tLSUFxcDIPBwBnwJ4RBgwYxQXJKpRJqtRr+/v6QyWR35G+tuxCLxSz3DQKBQLhX6VCil/UNhhDLJLncvEDOtQhvD+sLJI1GgyFDhmDNmjWMzYRcLseiRYuQmpqK++67DyaTCa+99hrGjh3rMDo9IiLCqbncbeh0OlRUVCA0NPSWpK4Tbh3epgjIYL4hUtIBUNKBTCFsa7iylfz8/BAVFQWaplkLIwraDzo0IyYkGSO7zsQPh75EVQO7vlBYRBg85F6C5uoo08vPzw9eXl5Oi0Xe3t422UatM2NcIS0tDVFRUTAajTaWMBZu3LjBLEZwIfRGoXPnzlCr1awbPkt0tru/s+Hh4ZyZWVFRUQgLC0N5eTkuXrzocOFIKpUKsgvs1q2b2y0OFQoF8vLyBLUdNWoUK3q4uLi4zaJXS0uLy3aJZWVlrM9Hamoq7+9nZGQkCgsL0dLSguTkZEG/s47Q6XS8Ea8WevTowQpkkcvlrBt+RwwfPlywhVVISAiOHz+OhoYGdO7c2WULydsF+a0lEO4u7vTvbEREBM6dOwc/Pz8kJibatZBPSUlBfX09lEolE5QTERGBkpISRngJDQ3FiBEjUF9fj59//rnd5u2MRVt0dDTLzs9iy/jtt98KHic5ORk0Tdv9jWqL1bErWIQEsViM8PBwt1wP9e3bF7///jtru0Kh4Lz+F4KnpydiYmIAmDP/LSKbBaVSicOHD6O+vh4JCQmsOqeTJk3Cb7/9xghjw4cPR15enuAsPkeuARasRWBrhg8fzplh0dzczFtOgS/raM6cObwWltbZexEREejXr99ty+y4//77UVBQgN9//x2enp4YPHgwtmzZYtMmNDRUsMgwZMgQVrZ9cnIyunfvjubmZmzevNnluY4dO5Z5LJPJcODAAWi1WuTk5KBz584uj8tFbGwsEhISnKrr1qNHD3h4eCAyMhIqlQrXrl0T3NfDw4P57EZERLgkegHmmoWW62VXMxQB83V0W89xFst1nU6HwsJCeHh4YPfu3YL6jhs3Dv7+7Bred/pvLYFAIBDcS4cSvawv9oTUobFE7tnLknB0HAB45ZVXOC9K+/Tpg/Hjx2Pz5s24ePEi8vLyHPrf3yupyDKZ7J55rR2ZppZ6/PD7V2hU1cHHZHuDG2DozPk/5rrRFovFUCgUvBlBIkqMMT1nIzIoDlnxvbHz1EZWG6lU4vAzVd1gjvClaPs3+2KxWJDtWnJyso2FhOV1WGhrPa0uXbogIyPDbu0of39/u69baN2pbt264dKlSyzRq7y8HLGxsS5/Z/mEwx49evCOFx0djejoaAQGBmLXrl12x5dKpQ7nJRaLnT7PC6FTp06C2mVnZ3MuALnrZsvVc2lkZKTN5zclJcWhBVVaWppLx+LDEnxiD66oZiHZ3BaSkpIwYMAAp2qwKRQKDBs2THD7OxXyW0sg3F3cqd9ZhUKBIUOGCG7v4eHB2jZx4kSUlpZCJpMhJCQEFEVBqVRi4cKFuHTpEi5fvuxyRD8AzJgxA3v27EFlZSW8vb0xbtw4t72XS5Yswd69ewXVgU5PT3cYmNGzZ89b/n/mqtnZFtLT01FSUoLiYtuavkql0ua1+fv7C66R6+XlZfd9iYqKYq69uO4nFAoFZs+eDbVazXwGY2NjUV5eLlhc/f7779G7d2/4+fkhLCyMtZ+mac5MN39/f96srkGDBmHQoEGora3Fhg0bbPZNmjQJFy9eRHl5OSIjI5GQkOBQlFQoFG6pF+Yu0tPTkZ6ezjyfOnUq8zoTExMxYMAA0DSN6upquyLQlClToFQqMX/+fOTm5qKsrAxJSUmM+Ozh4YHFixdj2bJlduczbdo0TitM689WTEwMI7C2F2FhYZg5cybWrFkjqL21q8fw4cNRW1uLX3/91cbNiI+cnByb1zdo0CDemnkpKSno2rUrr33qjh07MGrUKM5gS6F06dLFbec4hULB2DnGxsZi7dq1UKlUCAsLQ2NjI+v7GBcX5zDI7U79rSUQCASCe+lQopcl7R6AIMtCyw+kM4tnrY8TFBTE+AJzMWzYMCYi6eTJk4KLPhMIdzoanRpvr32SeR4NYVGdXGKSZZvJZGLtS4zMRI/uDyIyyFwEVyJmZ5d0SegLucy+qJFfdAKrd38AwHGmF03TnHNpTeubUiFCGR8JCQk2tQEHDBjAKvweEhLCWhByNE97c+rcuTMaGxuRnp4OHx8fZGRksLLT2ioWcVkJjR8/HqGhoQ77JiQkOBS9unfvbvM8Li6OFRkp5H/pCkIipRMSEtCjRw/OfbfbSz42NhZJSUm4du0aQkJC0LNnz1s+B0fvYevvgAV7WQatGTRokFNzIhAIBIL7EYvFnJH/EokEaWlpSElJwZYtW5jrhokTJ+LixYs2tZRbM3ToUCiVSiZ7afz48VCr1YzVlzsZNGgQUlJS7Na3CQ4OZu4rlyxZgurqaly5cgVnz55l2gwYMOCWZnm1J6NGjcIXX3xhs6118IyQ4BYLrlx7c+23Fl0pikJ4eDjGjh1rtw6ZBb1ej/379wMwB/r069eP2WcwGHDo0CHOfqNGjXI4dkBAAKZOnYrjx48jOjoaycnJAMxBdJbHHYGAgABOUS4sLAwDBw5kWSImJydjwIABzP9WJpPxXjuLRCI8+OCD+PLLLzn3Z2Zmcmb4CK3V5m58fHwEf/ZaExAQgFmzZkGv12PdunV2bUVjY2NtniclJaFz58746quvbO4F+/fvj5SUFFAUhdGjR/PWpvv1118dzm/hwoUoKyvDxYsXodVqodVqUVtbiwEDBrDm4y4kEgnmzJnDZIEePnzY5vwKwKkAjbsVk8mEIUOGIDc3FxkZGdi3b5/bf/O4qK6uRk5ODpqamvDAAw/ggw8+aPdjEggEQlvoUKKXQqFAQEAAamtrHXoy19fXM8JYZGSkU8exbu/IjtC6rbWXOoFwt3PiMnf0mCPsiV5cmV5x4amM4AUAMaHsm8KkyC6QOajnZRG8zNi/YTaZTHZvLJhR3Ch6ZWdno6KiAs3NzQgLC0NCQgKrTWpqqtOiF99+sVjMuiloj4g3rv8pV+QsH2PGjMEvv/xis81SLyMyMpIVpdm9e3eW6NWW/4sjoqKi7PrV2wt0sFcnRCqV4oEHHsDFixdx4MCBNs2RD7FYjEGDBmHgwIFut350F62tiyx4e3sz/vyA+SZ4+PDhvDfvBAKBQLizEYlEGD9+vM22kJAQxMbGIi8vD97e3sjOzkZubi6uX7+Ofv36sTKuRSKR08GMzhAaGoqhQ4fizJkzCAoKQv/+/VFdXY2rV68iMDCQde0WFBSEoKAgQXWi7lZaux5YMjIsjB49GitWrBA0Fl+gizuIjIzEokWL8MsvvzB2h7169cKRI0d4++Tn56N3796Mo8uuXbs4beMWL14seME5ICAAI0eOdOEVdAwSExNx/vx5xtIxKSkJAwcOdGoMiqIwf/58bNmyBdXV1QgICEDfvn0RFBTEWG+3zvZqbV16KxFS142v9jtFUZDJZBgxYgSvtWNwcDDndbxFIGxqaoJMJmMJ0EIdK7jIysqCRCJBVFTUbRHxLa83NTUVly5dYu6p+vXrx2sL2pFYsWIFcnNzAQCvvvqqS4KX0WjE8OHDbQJeZ8+ejU8//ZS3T1BQEP785z/j3//+N1auXImFCxciJyfH+RdAIBAIt4gOJXoB5gvvQ4cO4dq1azAYDLzR4Nb2FM7W6rC+IOezY+Pa70xkOoFwp3OpJNelfvZELyGFzsMD2BllRpPBbp8Gla3gLCTTSwh8ohdN07w+6OHh4RCJRCxh3t/fH9OnT4dWq+WNUE5KSkJ9fT1zkQs4Fr34aka1zpCykJKSYhNV3dYsqdbnSKE1lazbW9cC6NevHzp37gyNRgNvb2/W/6AtBcNdIS0tza7oZW8+0dHRvHUmpk6dCpFIhNTUVLuiV2ZmpuC58nG7Ba+hQ4eyMvo6deqEPn368N64ikQi9O/fH/v27YPRaESfPn0QFRWF3r1729QI4xKPCQQCgXD30HpRlS8Y4laRkJBg89sSHByM4ODg2zij20vXrl3R2NiIuro6pKSksDL5pVIpE5RqQSwWc95Du7uuUmvEYjHGjRvHPDcajXZFLwD46quv7O738vK6JRkWHQWLuF1WVgYPDw8bSz9nkMlkmDx5MrRaLWc2ob+/P2bOnIny8nKEhITc8vsDaxy5ZowaNcphIHVISAg6deqEkpIS1r74+Hi7ffmsyymKwgMPPIBvvvnGbv/WZGdn82bi3Wp8fX0xffp0VFdXw9fXFz4+Prd7Su1Oc3Mz3nzzTQDmcgGu2rF/8sknLtUff+SRR/DJJ5+gsbER//jHP9q1LieBQCC0lQ6nwvTp0weHDh2CSqXC6dOneRd2rT2KnY2+i46OZi46rl+/ziqya411xoGzi70Ewp0Ml82gEOyJXly2pK0zm7iOe774BHI69+c9ZmmNbVQm5SDTS4j4BrDrVZ0/fx79+/fHqVOncOLECc4+Xbp0wfnz51nbKYqCRCJxKI6HhYU5JXpxFccGwERCtqa1yHDx4sU2nbsaGxttnju7MGBZoKiqqoJSqWRuZuzVw0pKSrIJbGhP277o6GikpaUhPz+fc7+9aEN7VivWN/DWBctb4+4aW7eDhIQEqNVqHDp0CDKZDOPGjeOs49Wa2NhYREdHg6Io5jc4IyMDBoMBly9fhp+fX4eOricQCAQC4Xbj5eVlIyRxMWbMGPz4449oamqCXC7H+PHjcfXqVZw/fx5qtRppaWno06fPLRePxGIxYmNjUVhY6PIYzrgXEMyIxeI2ZRlZY88+08fH544QQfg+1w8++KBTgWcjR47kFGHbkiEpl8sxd+5crFq1ym67hQsX3rEB3EqlssNYxgrhs88+Y4Jan3rqKZfGKCwsxL/+9S+X+vr6+mLhwoV4//33ceDAAezZsweDBw92aSwCgUBobzpcWJJ1ajjfj7fJZML3338PwHzSHjBggNPHmTBhAgDzgi5fkVAANsVayeIboSPhIfdy3IgDe6IXF1w3on3TR9s8P198Ehevn+YdQyJqfZHu2N5QCHwZPnyCF2C+MHc1qhFg3ziZTCacO3cOJ0+ehE6nA03T0Gq1aGlp4RTXnB0fMNcwcJXWVoOu3DCJRCKEhoYKvnHNzs5mai8GBAQ4nc3rLP369eO9abW3gGPvRtdalOQT+CQSiU2NybuZjIwMLFmyBPPnzxckeFkQiUQ27yNFUcjJycGMGTMwcuRIm7oeBAKBQCAQbj0eHh6YOnUqJkyYgFmzZsHf3x/dunXDvHnzsGTJEvTr1++2ZUuNGDGCZcnoDO19jUnoGPTq1cvmeVxcnNNOC2KxmGWDmJSUZDcQUAgeHh5YtGgR7/6oqKg7VvC619BoNPjss88AmF0xxowZ49I4Tz31FFpaWuDn54cRI0Y43X/hwoXM5/e9995zaQ4EAoFwK+hwole3bt0Yz+Zvv/0WR48eZbX56KOPGO/xP/3pT6yMh/3798PPzw9+fn545JFHOI/zyCOPMPVvXnzxRVY2AwCsWbOGsaUaNWqU2yKaCIQ7AaPJvrUnH/ZELy6xicsSYnT3WfD1tBWO1u/7H8rrrkNvYGdp6Qy2tZPcZW/IJTg4EswCAwPRuXNnm5t7ZyzYWi8KWDJkTpw4ga+//hqrV6/GN998g1WrVrlUC4qrFsaBAwdsMqeEoNVqcezYMVb2niNLWHfg6+uLadOmYfr06Zg4caJDWxF3wFWAXCqV2r2h5avplZOTY9OP70Zz5MiRxFKHQCAQCATCHY9UKkVoaGibF+jbg169emHUqFEu9XUmUIdw75KVlYUuXboAMAteztYxsxAREYGJEyciOTkZ3bt3R79+/dwyP7FYzBsIHhsb65ZjENrO2rVrmSyvuXPnunQfuHLlSuzZswcA8NprryEoKMjpMWJjY5nP8J49e3gdTwgEAuF20yFXy/79739DqVTCYDBgypQp+O9//4tjx45h3759eOqpp/DSSy8BMPuGP/bYYy4dIyoqCi+++CIAc5HbYcOGYeXKlTh9+jT27duHZ599Fo8++igAc2q9xXeXQOgomGjXxAuNRsPaduzYMdTU1HAKRlzbKIqCp8I260ejb8HHm/+O/1u3FOW1xcz2A+e24reT62z7uynTKzU1lbWtvLzcbh+KouDn54dx48YhPT0dPXv2dOrGx1FUIJdFpDNwiTcAcOTIEbS0tAgag6Zp/Pzzzzh9+jRrX1xcXFumJxipVAo/P79bFpnY0NDA2qbX6+324aoBMn36dJYtL5cV5eDBgxEZGenkLAkEAoFAIBAIrbHYVTtDenp6O82G0BHp2bMnlixZguHDh7dJ/A0JCcHAgQORk5Pj1vscPptEErh957By5Urm8ZQpU5zuX1lZib///e8AzGVh7r//fpfnMnnyZOaxI3tMAoFAuF10SNGrS5cu+Oqrr+Dj44Pm5ma89tprGDFiBCZMmIAVK1YAMAtea9eu5S3sKYQnnngCS5cuBUVRuHz5Mh577DEMHjwYEyZMwBdffAGj0Yjg4GCsX7/eqUwOAuFuwORiphefELBx40bObCI+ASo1uivn9hZtM/acuVn/aPfpH1DTWGHThqLtn/osmaCO4LrRaG3nx0doaCj69u2LLl26OHXD4qwVBh98UV0ymYx3PlzFk7morq62KVhuzZ3grd8eREdHO91HqVQywilFUejTpw9noW2FQgF/f3/muUgkIoIXgUAgEAgEghvp168f5s6di9DQULvtunTpgkmTJnEGLxEIdzMPPPCAzfPMzMwOY6V+q+jbty/jGrV+/XrB/Z588kmm3zPPPMPaX1hYyLhYde7cmTdQ1R7PPfcc6uvrIZPJ8N5777VpXeG+++5j+q9fv16wUw6BQCDcSjqsOe+YMWNw4MABfPbZZ9i+fTtKS0shlUoRHx+PSZMmYcmSJW6p9fHyyy9jzJgxWLZsGQ4dOoSKigrI5XJ07twZY8aMwUMPPQRfX183vCIC4c7CVXtDe/Z2V69eZW3jE8migjvDQ+4FGjTUWtvsprzCY8xjbtHMPcIR19jFxcUcLd2HO0Sv8PBwuzfqYrGYs46Xo8wlC1zZfNZjd0S4fk8iIiIc9uvXrx/S0tIgkUjsCoKjRo3CqVOnoNPpkJaWRmpVEQgEAoFAILgZDw8PjBs3DsuWLWO2eXl5YcaMGTbXsBqNBvX19bdhhgRC+yGXy7FkyZLbPY27mpkzZ+Lll18GYLYjnDZtmsM+Wq0WmzdvZp7PmDGD1Wbbtm3MY1fsMbds2YIffvgBgDl43xXRzJrg4GCkpqYiPz8fFRUVOHXqFLp25Q5KJhAIhNtFhxW9AHPk/Ztvvum0teCAAQOcuojt2bMnevbs6eTsCIS7G6EWgNbQNO1yv9ZiT0JEOl6Y/TH0Bh1eW8m+ONfq1ZBLlTDSbPHGUU0vIURERHD6aDc3N/P2ccUzuzVtFb2GDx+OmJgYu234ak0J/d/Zm2NHLYTMZUEoxGedoigEBAQ4bOft7e2y/z+BQCAQCAQCQRgikQjz5s1DXl4exGIxMjMzO2zQFoFAcC/Tpk3Dq6++CpPJhF27dqG6utrhGsD27duZ9cf4+HjOtcXdu3czj/v06ePUnBobG5nssYSEBM5MMlfo06cPU89r9+7dRPQiEAh3HB3S3pBAuNcpKSnByZMncfXqVcFCBU3TqKwvxY3qa4KyuB4Y8Re8+sByyKVKwfNyNe29pqaGd59Wr+bcrta2gKZppETZXnyJaRk86bbbkWRkZDgtQGVlZbX5uG0VveLi4lwqegu4R/TqqIsGXGKeq+8zgUAgEAgEAuH2oVQq0b17d7fXTSIQCB2byMhI9OvXDwBgMBiwceNGh33Wrl3LPJ4+fTpnm5MnTzKPna0n+PLLL6OsrAwA8N///hcKhcKp/nxkZmYyj0+cOOGWMQkEAsGdkBU5AqGDkZ+fj19++QUnTpzAzp07ceTIEYd9aJrG6t0f4sMfXsBnP7+CT358CS1a/owlwCxsiEQiDO86VfDc7Fkb2oMv8wgA9AYdd58/xLA5Q59AqP/NArwBxs4uzcEasViMmJgYpwUod1gTuqumlz34Mo+Eipb22nXUhQNXM70IBAKBQCAQCAQCgdAxmDlzJvN43bp1dts2NDRg+/btnH0tVFRUoKqqCoB5LaBzZ+HrGQcPHsSKFSsAALNmzcKgQYME93VEUlIS8/jcuXNuG5dAIBDcBVmRIxA6GOfPn7d5npeX57BPeW0xzhffjM6prC9BXuExNLbUOcz6yuk8AKnR3QTNzRVrQ8C+iKIzcAtiWr0Ge8/8hH+u+hMq6kqY7UrasZWcI/z9/V3qd7tFLyE1pgBzFhsXRUVFzAV3axobG7Fx40YsW7YM+/fv5x37Xsr04nuvCAQCgUAgEAgEAoHQ8ZgwYQKUSrMbzrFjx3Dt2jXetps3b2YCfHv06IH4+HhWm6KiIuZxcHAwZDKZoHloNBo8+eSToGkaAQEBeOONN5x5GQ6xXlsoLS11OcCZQCAQ2gsiehEIHYza2lqb50Kycxpb6ljbfjy0Au+sfQpvff84CkpvCmf1zdX48pc38O/vH8Mvx1ZDKpZh+oBHBM3N1Qshe69Bb+TO9GpS12PnqQ029ocyk7dLx2+NRbxzVvxyR+ZPW0SvXr16CWrHV9i2srISP/zwAy5cuMDad/r0adTU1MBkMtmta3YvZXqpVKrbMBMCgUAgEAgEAoFAINwOfHx8MHr0aOa5tX1ha6z3zZgxg7NNZWUl81hILWgLb7/9Nq5cuQIAeP311xEYGCi4rxCs52IwGOyWpCAQCITbARG9CAQC9EY97z61ToVtx79nnv9ybDWKKi5BpWnC73nbcK7gODZs2CDoOK5metnrpzfooJR5srZ/v/tD1jZ31PICbopwYWFhTvVzVMRWCG0RvdxxfACcmVwXL14U1LejZnp5eHiwtrmjhhuBQCAQCAQCgUAgEO4erAUsPovDGzdu4ODBgwDMAZRTpkzhbNfS0sI8tmSQOeLs2bP44IMPAAD9+/fH3LlzBfVzhtb3v9bzJBAIhDsBInoRCB0EmqZRUFDgUl+VusHu/vLaYuZxftFxm33HTx5DU1OToONwZXpxZci0xl6m16WSXCwY9Zyg43uYnBe9oqOjeedDURQWLFggWNzgEkac5VbU9BKC0P+5NSKRqMPWuRKLxUhNTbXZZl3cl0AgEAgEAoFAIBAIHZ/hw4czmVVXrlzByZMnWW3Wr1/PrCsMGzZMUCYWTdMwmUwYNGgQ/Pz80L9/f1aAsNFoxOOPPw6DwQC5XI53333XDa8IqK6uRlRUFPz8/PDEE08IrvdNIBAIt4uOufpIINyDnDlzBrt27XKpb2HFJZePa2wU5ikNgFOUE1JM1d4FVYOqBtuP81sGWCOC89Z6UVFRducjlUoF2QZmZGS4RbC6U0Sj77//Hjodt7UkHx01y8uCJYpu4sSJWLBggVtETgKBQCAQCAQCgUAg3D20ztxas2YNq431tlmzZvGOZX1PqdFosGLFCuTm5gIAXn31Vdb6wOeff47Tp08DAJYuXYrExETU1NTgww8/xMiRI5GcnIzQ0FBkZGRgz549gl9TUFAQ/vznPwMAVq5ciSNHjvDOk0AgEO4E7ozVUwKB0CZqampw9OhRl/v7e7nH9s4RXCKJkBpP9uwNx/eej0BfoTaDzkcjcYlMrtg0OmuF6G569+7tVHuuDLfWOPuZ0+v5bTQ7Ch4eHggJCRGUwUggEAgEAoFAIBAIhI6HtcXhpk2bbFxv8vLykJ+fD4BdA6w1oaGhzOPq6mq8+eabAIAePXpg2LBhrPZnzpxhHm/duhXdu3dHcnIy/vGPf+Do0aOoqKiAVqtFSUkJysrKmLa//PILhg8fzvyVl5ezxn7kkUfg4+MDk8mEl19+mdkukUjcXjOMQCAQ2goRvQiEuxyapvHrr78Kaqs36LD59+X44IcX8Mux1TCazBdeRpPBYV9LW6G4M6vHXqaXUu6J8b0fwAPD/+JwHInYeSGCS/QSIggJGccVXBlHLpcjOTnZqT4ZGRkO25w/f97puRAIBAKBQCAQCAQCgdCR6dGjB+Lj4wEAlZWV2L17N7Nv7dqbTjUTJ06EQqHgHScmJoZ5XF1djerqagDAU0895XAOZ86cwZUrV2AwOF7vqa+vx/Hjx5k/rVbLauPr64uFCxcCAE6cOMFsj4iI6PCuLgQC4e6DiF4Ewl2OSqWCSqWy2+bbb7/FunXr8Ov+TTh+aQ+q6kvxe942nLi0B4Bj0at/xlhwZknR/HZ9RqMRRUVFNttaZ0ilpKQIsvwT4hft7eHnsI0r9oIURWHo0KHMc6lUii5durDacUVZWeMu0cvZ1xAVFYV58+ZBJhNuQwkAkZGRNhfYBAKBQCAQCAQCgUAgEIQxffp05rFF6KJpGhs2bGC2W2eEcRESEoLgYNva5J06dcKYMWPcOFPhLFy4kLUmISRglkAgEG41RPQiEO5yhFjtaTQa1NfXo/RKnY1Qdfj8DgDAkQs77fYP9g2HWMS2IaQcnEJ27tyJCxcu4NChQ8jPz2fZG4pEIreJXiF+nRy2cSXlXiQSISEhAffddx/69OmDKVOmwNPTk9XOkUDkjnpezowzYMAATJ8+HaNGjXJZcPP19RXUrqGhQVC7kJAQl+ZBIBAIBAKBQCAQCATC3cTMmTOZx1u3bkVLSwsOHDiAkpISAGbxqn///g7H6dq1q83zuXPn8t7jf/rpp6ivr8cTTzzBbIuLi0NpaSnq6+tt/mbPns3qv3HjRtTX1/Oub8TGxmLgwIE227p16+bwNRAIBMKthoheBMI9BAUxJFDgsYlvwM8zCH4Ca3kdubADq3d/iJ2nNjp1PKPRiP379+PcuXM4ePAgLl++bDsfihIk4ggR9kQiEXw8/Hn3/3niP3n32au/ZKlDFRERgYyMDPj4+HC2E4vFWLJkid35uQOhopefnx/8/PzaJLYJzQ6rqqoS1G7s2LEuz4VAIBAIBAKBQCAQCIS7hfj4ePTo0QMA0NzcjC1btmDdunXM/unTpwu6Xx8yZIjN8ylTpthtr9fr8fXXXzPPX3zxRXh4eAia8xdffOGwzeTJk+3Oj0AgEO4EiOhFINxjUKDw0ea/oV5VDanELGp4Kexn9JTWFCG/6Dj25G5mjdUW3JnpBQD3j/gLIgJjoZR7onfqCDw45m8Y1+t+LJ3yNsL8o1BRUcHqI5VKGa9tLtxVkNXPz88t4wgVsYKChAma9nAkeoWHhwMQJkr6+vraFRcJBAKBQCAQCAQCgUC4W+nbty8TfLp+/XoAtvaF3377LTZvvrmmYtn35JNPMv2eeeYZ1rjW9oFSqdRhve4DBw4wbize3t6YMGGC4Newe/duh+UzevfuzTwWiUSc5R8IBALhdkNELwLhLkeoIMRFftFxAIDeqHPQsn0QKuAIfY1h/lF4ZPyreHH2J7iv1zzEhCahV+pwBPiE8vYZPXo0JBK2daMFd2RoicViKJXKNo8DCH/P7L0moTgSvSz7HYlecrmcZYHQYTHoId36PWSrPwFVfv12z4ZAILgBqqbS5vtM1ddAfPIAqJpK8waTERBQIJxAIBAIBAKB0HGxtjO01PCaMmUKE/y5b98+RozKyspCamoqtFotpxBmzblz55jHer0eFy9etDuP/fv3M4979OgBuVzucO5isRiAuTTGsWPH7LY9fPgw89hkMiE3N9fh+AQCgXCrafuqKIFAuMu4KZooZOYUd73BVdGrbZleJpPJbfaGQqAoykZAGz16NMLCwnDp0iW7fdrKmDFjbmlNL3fVznIknBn+WOS19/+ZOXMm5HK5oAvtuxGqphIeLz0IGI1oefVzeD43l9kn27YWzR9vBryE1Ubr8Bj0gFgCuOm7QCC0O1oNvB4azTzVjZwG/ZiZ8Fw6nbeL+onXQRn0EJ/6HaZOcdAPmwQo2XUgCQQCgUAgEAgdi2nTpuHVV1+FyWTCrl27UF1djaCgIAwdOhS//vqrTVuLuLV9+3bU19cDMNsh9uzZkzXu7t27bZ5v3LgRL7zwAu88rEUxoVlYfn5+qKmpYfoPHjyYt+0PP/zAml/rumMEAoFwuyGZXgTCXU5bMr00uhZcryqAiTa61L+t9oYajcat9oaOxmg9jpeXFwD7GU1tFau8vLwYG0B3wDWfuLg4xs5QoVBwXii7gtFo/3Nh2W/v/+Pj49MxBS+TEWish+fTM0A1N4JSq2wELwvKt56+DZO785Ds+RmeT0yBx1PTIM494rgDTZv/CARH0DTQ3AioW7j3q1VQvPU0vOYPZv6km1bwj2cwAAaDua2V4AUAsu3rIbpxze50lB/8A4pPXoP00A5If10P+Yr/OvmCCAQCgUAgEAh3I5GRkejXrx8Ac4Doxo3mmuizZs2yaScWizFt2jQANzPCAHONLy5Onjxp83zVqlV2A0+vXLnCPI6KihI0d+uaX61rsVtTWFiIvXv32mw7ceKEoGMQCATCrYRkehEI9zifb3ntth07KirqloleXBeFFuvCqKgonD17lrNfW0Uvd8zdGq75KJVKDB8+HBqNBnK53G1ZZZGRkXb3OxK9FAqFW+ZxpyE+fwrKfy8V1ra4wLwof69mN6maIF/3BaS7fwRgzg2V7twEY3pXoEUF+PjZtjcYoHz1TxAX37xR0857AvoR9os1382I805A8fGrMGT2gG7On0H7BgAAqIobEFWXw5jcBXCDXanbUKsgW/cFRDUVMGb0gH745Nv2+Zb+thHylR8wz2lKBNXnvwAyOaDXQfn2XyC+xD63y39YAcmJ/VC/9gVgsbBtqofXY5McHlOy7xeY/INAe/vZfE65MHVOg27WIxAVXYZ81UcQ3bgG2tsX2vlPgyorhikhDaaYRP4BaBpUaRHk338KyRmzWGzo2g+axc+xM0hpGuJzxwGdBsYufe6szwyBQCAQCATCPcLMmTMZe8F169bhoYcewuTJkzF58mRW24aGBmzfvt2mb2sqKipQVVVls62kpARbt27FuHHjOOdQW1vLPA4ODuad66effopPP/0UAPDcc8/h888/BwDU1dXx9lm+fDnr/t/afpFAIBDuFMgdMYFwj0HRlENXwvkjn8WBs1tRUJbHbPM2RsDbFAkDpUGt+DIMlAbdk4agLN+2yGlrC0F7iESiW5rp1RrLsS3+1Vy0taaXu0Uvrvk0NjYCcL/IpFQq0bVrVyayLCoqCtev36xrYzmuRqPh7J+enu7W+dwpyL98y6n2XguGQN9rKLSPvtROM7pDMRrg+excUKpGm82S3MOQHN8H2Q8rICq7DtV/14IONFtySn7/jSUkyFd+APnKD2DoPhD6oRNhTM0GTCZALIH051UQFRdAN/cx0H6Bt+qVuQ3Jzs1QfPMuAEB6eCdEFSVQ/+NjeLwwH6KKG0w7k7cfTNGdoV3yPGj/IPZAzeb3mFKrQAfw39g6g+jyOXj887Gbh/jwB4hqKuDxysM353/6EGTrv4Dq4x8BidQtx4UlQMHOuVd86nco33uRtZ2iTfB4cSHUf/8Qkv3bOAUvZozrBfBaOBTNy3cBBj0Uy94RND1jWldIj+4G6qodtpWcPAhTWDQkR3dDVF1unmNzI0s0N3QfCENOPxh6DgZkcojzjkP+5VsQ1VZxjul1cqK5X9f+0Dz5T8BggOfDY0AZ9Ey75i9+NYt/AGSblkP2w9cAANVb34IOcxDxazKZhcx7VawnEAgEAoFAcJEJEybg2WefhVqtxrFjx3Dt2jXExcVxtt28eTO0Wi0Ac+2t+Ph4VpuioiLmscXdpbq6Gu+//z6v6KVS3VyjEVpb3Lpdc3MzZ5uGhgYsX74cANCtWzcmw6u0tBRGo9HuugqBQCDcaojoRSDc5bhbVAGA6JBEzBryON747k8AAAmtgL8p/o/HcgSLkjB5/HR4SvywJn+NTV+RSOTQFs+67a2q6WUv08tSWJaLOy3Ti0v0ao/PgIX09HR4e3ujU6dOqKiosBG9tFotmpubcerUKc6+CQkJ7Tav2wZNM4vXziA9sgvGjB4wDBzTDpO6MxEV5LMELwvSH7+FqMz8WfJ8egbUS9+E4su3QDU18I4nOb4PoqsXAJMJonpbwUF6dDdU729ghC9RcQE8/rGY2a96dy3oAPfUumsTJhNEJVchObYXsh+/Ze0WX7sIj2dms8QOUVM9RHnHIXlqGppX7AZ0WoivnAMoEaeFpuG5/wIyb/OT5kaIaipgikoAmhsh+2UNZFtXw5jcBZrFz4EOjQR0WkgObIMk7wS09z8J2tPbRvACAM/n5kL97P+h5R8fw+P1PzPbKY0aXotH2LRV/etr0BExoMpLILp+BcbUHFCqJkgO74L46nkY+o6AoecQlqgiupJnMzYAqJ96E8bMHoyopvi/ZyE5y19cW1RVCtovEPr7ZgEiCvK1n/O2BQDZ2v9BN+sRaJ56A/IV/4F090+8bdVPvgFj135Q+wdC+S5bdOOC9g+C9oGloD08If/mXXP2Zyskx/dBVHwFhuw+kJw6CMUnwjKwJScPQHQlDxCLYUzNBqVRQ3zZHGnrtWQUdBPuZ33OPJ5/AC3vrQftFwjJ/l8gX/URaKUnjMlZ0I+YAtnmbyDJPWzTR/Wf70EHhQmaE4FAIBAIBMK9jI+PD0aPHo1NmzYBMNsX/vWvf+Vsa21taKnx1ZrKykrmcVBQEB566CE8/fTTOHbsGHbu3Ilhw4ax+lgHpdpb67DGuuQDX1DrZ599hsbGRohEIrzyyisYP348ALOVY01NjdtqixMIBII7IKIXgXDP4VjEkYilEElECPIJR3VDGSIM3W32S3U+CA+IthFALIjFYsGil1gsFnQRxifqVFRUoK6uDiEhIQgICLA7hk6nY22zCEiW2l5c3GmiFwDI5XImIgwAMjMz3X4MayiKgkgk4vxf8dlCAvYz6O4ExOdPQXS9AIbugwRnx1AVJS4fT3Lq4D0leim++DfvPvGNQpvnQgUEUW0l7z7PJ6fy71s6A81f77m5wWQCjAZAevPmTnzmCJT/+StoqQzqZ96GKSWbezB1C+TffwpTUJjZ2k9p9r+naitBVZZBVFsJY0Z30J7eUP7zcYivnodu1HQY+o+Cxz8eFPAa2dk9FnSjpkPx0cuQHN9ndwyfz14H/vwmfN7/G2T53B774ou58HxuLjQL/gLFiv8w27nG1g2fDN20JYBCCfGJAw5fg+cL86F+5h0o/+9Zzv2S04dg/HUd1C+Z7VREJVch3b4B0r1bWG0tGV3NH2+GqLbaruBlgWqoBVVdAcmJ/aCVnqDUKs52ugn3Qzd2ttmG89v3IT20g7Od+vl3YUzNYZ4bs/tC9eYKSPf/Aui00I+dBaq+BrKfVkJy+hCAP2wI//R3iM8dh3zl+xBVltqds6iyFPJ1X0A3ejo0D/4VCgEZpc1f/ApRxQ1Q5dc53xdrwcsUGglDzyGgaqsgPn0Ihr4jQKmaQalVoNQqiA7t4H39ivf/DvXrXzqcj9vQagB5x7THJRAIBAKB0PGZMWMGI3qtW7eOU/S6ceMGDh48CMAsTE2Zwm3n3tJys26tUqnEggUL8PXXXyM3Nxcvv/wyhgwZwgqMVSgUTD+9Xg8hWK+XcDnIVFdX46OPPgIAzJs3D3369OGdJ4FAINwJENGLQLjLcbeoIhXLIKLMF02zhz6Orza+z9v2999/Z21zxg5QJBLBx8cHoaGhqKioYLZ7eHjYXDRxvcYzZ87gyBFzjROKojBixAjExMTwHqu1D7b1XO0JW0Ijo/hoD9Fr1KhR2L59OzQaDSIjIx3W3nIZTQtkp49AYaKAqCjOyC2LxWFrfHx84Onp2T7zcgOSA9sYUUa+6iOo3l3HL3zRNKi6KtAyBcQXzzgcu+WfX8Hj74vYOygKoqLL9mv4dBBEV/J4F/m1sx+FfPUnt3hGMItcYgnkn74O6eGd5k3JXaB+7j8QnzoI5UcvAwAovQ4e/3oKJt8AaB9+Ecb0P0R/vQ6yn1cxNnEAIF//BVTvfAfJoR2Qb/yK99CyX9dB9uu6Nr8EIWMYsvvApNMheutKXsHLGmvBi/e4OzbB0H80lO88y5u9Z8HkHwT1q59Dsu8Xu+3EBefhuWAIdNMehHzdFw7n4PnEVLT833fQ9xnOK85YkOz+CfpJ86EbOweKj83/V/XTbwFSqU1mnOzHb6EfMQW0jz+nbaT6mbdhzOzJeQw6Mha6WY/cfB4UBs3Sf7HaUfW1DgUvC9I9P8GQ0R2mmESon/0/KN95xm57zyenQPXftVBY1TXjQ1RxA7KfVsIYnQDtQy+AKr8O8cVch/0085fC0H+0oPkLhWqsg+hGIUwBwaBDO93cYTJBumszZBu+BNViFiq1856AMT4FdGAoxCcOgNLroO83AqK6GpiCwxnRmUAgEAgEAuFOYfjw4QgMDERNTQ2uXLmCkydPomvXrjZt1q9fz6wVDBs2DIGBjq3aaZqGSCTC3r177bbz9PRk1lPUarWgOVu34woKDgoKsgl6FiqmEQgEwu2CiF4Ewj0G5SDTSyq5mfkQ4heJQCP3Ar1Op+O0DHQmu0csFoOiKIwZMwZFRUXQaDTo1KkTTpw4gatXrzLtuIQj62KpNE0jLy/PruhVUsLO0LFEMNkT6uRyuaDXwodE4v7TbGhoKGbOnAmNRgNvb+82Z6NxolXD4+8PQlRVCm+RGM33Pwlq4Fj4+/vbFLatqalhdU1OTkZ2dnb7zMtNSI7Z3ih4Lp2O5hW7IT5/CvKv3oGoqsxsq5aYAa8/T2Da0TJ21Jtu4gMwJmbCmJAKeJhvEJo/+Qlej463PeaJ/ZCc2A/t1MXQT7i/HV7VbYKmIT57FNJf1oD23SZZzwABAABJREFUDwYdGMJp3QcAzZ9vA+QKh6KX6t118Fw63a3T9Fo0nLVNfDEXXovZ2wFA1FAL5dvPQP30W5Ac3Abpkd2c7TyfneOW+ekHjYPoxjWIr+Q5bmwHyelDUA+8D1QNf8aYNdoZD0NybC/E1y7wtjEFR8AUmwT94PsgObTTbsadqK4aoktnYerEXbvAGoqmBQlehm4DYMjuC9kP37AEL0OPQTCFRUH200oAgPq5/8CY3g0AYOw+AKrlu2zaN3+9x1wzrdRcH0Hxf3+F+qVPoJv5J+imLwFEYqClmfkutxXDsIlo6RQHceFFmKI7Q7LrR4iv5HG+h7rRM2DM7gOPfzwIUVkxs90UGgn98MkwRcRCuvV7SPKOAwA0D/8dUHpC89z/Qbb6U8h+2+BwPqKSa6BuFMLjHw+CMhoctpcc3w9jlz6AyQjZhmWQnNgPSqdltdPOewL6gWNtM7SaG+Hx6p8EiX4t//wKtJcP9APHQnzmCGOxKOcQ9OSrP2Yeqx97BcYegx2OTyAQCAQCgXCrsGRuffGF+Tp3zZo1LNFrzZqbZSJmzZrFO5aHx80AHz7bwdYEBAQwQb9cwb9cWNso+vv7O2zfWkyznieBQCDcCRDRi0Ag2NCi5S5a2hqj0cgSo+Lj420ulhxhEcikUik6d+7MbG8tlnCJXtbFWQGzPYA9LlzgX9B1JjvNEdnZ2Th9+jTzvH///m4b2xqZTGbju+1uJKcPQVRlXqikTEZ4f/1f0Os+h0fvyaizatf6/wAAAwcObLd5uQsRh02h14IhNs+V770IulWmH6WzvdEw9BgE3RSOrC5PbzR/9APkaz8H7eUL2dbVzC75hmXQj5gCKO/cTDihiC6chse/nhLUtvmrHYDYfNmheehFKD5/k7Od7r7ZoAOCoX7u/6B8236my61A+V9uD/7W6O6bA+nOTaA0wqIprVE//hqMXfsDFAXZms8gPnOEZQEJAC1vLIfy9T+D0ti3D6EVSpQPGIeAvKP228nkMHQbAPna//G2MYV2Qss/lwEUBd2Mh6Gb8fAfnWkoX34I4qLL7D6d4iDb+r3dYwOA6q2VkBzdDfmGZXbbUU0NMAwcA2NSBsQXTkFUYT7fN3+8GfDyBQDopjm2jrTQ8q+vISq6DFF5iVmstgQniP4I2nCT4GXBlJwFU3IWANy0STToofjPXyHJPwkA0E5ZBP3EB8zze3MFxBdOw+QXCDosCrD6jTJm/JF5SNM3a6KJJdDNexy6eY9D9s17kO38gTUH3YT7YfIPgikqAXRkLDR/+beg7xft4wfp7h8ZUZEP+coPIF/5AfT9R0M79zFQeh08n+C26eFCsvtH6B54yvwaU7JZdcW4MEYngDIazdm45dchObEfhv6jmdp+0OtAqZoAowG0wgPw9BY8HwKBQCAQCIS2MGPGDEb02rRpE958801m/SMvLw/5+fkAbtYA4yM0NJR5zBVwykXnzp1x8eJFAOAsScGFdZBwYqJjZxLruUgkEkGZagQCgXArIaLXHcbZs2cF10O6G9HpdEwdpvZcsL+XcN47mUKARzhqW8p4W1iLNnycO3eOVSdLIpE4leZ++fJlTrGqvr7e5nl5ebmgOR07dgxarRZ6vR6enp4OP2OWMe1ZEAo5bmt8fX2hUqkQEBCA6upq1NbWOj3G7Sbm+CFEtdpGtTTjho6d3dcaV96zW02OTg8hkhOl18MkEkPn5QdFI/sm44ZEiev2Xm+3kfApuYKQ9F7Qe3gh4tR+iA06VHz/JcpyBrk8fwCQtDQj6PJpaHwDUR+b2qaxXMJkRP/3/yKo6bkpj6D+7M3sTHiGwGf648ha96HtkCIRTkRnwnj6NAAJsPQ9Zp9f0QVkbPzMpv35+xagLj4NlMGAPp9y1wUr7DsWsb9vFTRPLmhQoMB/jmgKi4Z3eTFkW75zOJbW0wfyP+wBL4+YhYr0XjeFizN/WGem9DH/AfAqL0L26ncBACceeB7q6gaIFr+MzPUfw7viZiZQ7swn0RQRB5FeB1CAxgQ0XbuMOJ8AKBu5zz+XRs1BTUIm6OIbSI+Ig2/pNVabG10HoaT7MOjzz3O/oCl/BgBQRgMU9dVQ+4eYBZqKWqDrCCRVViDkAr/F4rUjB5CxkS145U94ECaxGBmbzGJcDSVBwZFDMMqVwByrOmFX2HN2Crk/UFJu/rsdjHrA/GfB5lwiAirrzH/OkDUYsfUN6HTCnJnYFBaN3FlLb37OVIY/jiOBfPFLiDyxG56VJdB7+ECibYFn1Q0U9R2L8sy+jNjmXVYIj+EzEXV0B+d50BrpgW0oliih8/SF0LNSbVw68rMGA6dPQ1lTjm5rPnPYxyQSoTwoCtdpBQJXfobEHeZoaXuZg0W9R+N6H/daNboLcn1MINxdkO8sgXD3cau/t1KpFJGRkbhx4wYqKyvx5ZdfolevXgCA//3vZsBZ//797QboNjU1MY+rq6tx7Ngx3hIMYrEYmZmZSE5OxpYt5lq5Z844tuc3GAyMCAeYnVscUVp6M5M/IiLijq/nTSAQ7j2o+vp69xecIbhMQkKC4OgNAgEAwsPD8fTTTztu+AcV4rP47LV1WPjKSM79186V4+cvjzDP33nnHc52H3/8MebPn2/j9/zZZ59h6tSpCA7mqY3Uin/+859oaGhgbZ8xYwZ69OjBPN+7dy9+/vlnmzZ887Kg1+vxxRdf4Nq1a7ztn3325uIp1/76+nq88cYb9l9EB+Xc0BSkeLOt/N7tP9dhX+v39U6lf4An9gxoe22tGUevYWMZ+zNsTYBUjMqxmZz7jtWpsLqkHnlNauyrVkHvoAacUkwxFqXnh6UgUmm+YavQ6BH1ax4cS5L8iGBeFzfSN+f9YlIoOill+PhaFfbXqBAgFePx+GAoxBQO1qrwQ694u2P+XtOMmccLUabht1EzTMxmHj937gb+W8BvwbGiazTmRQUAAKJ+Pcca13qsWp0BkdvyECKXoGhUut15Dt5/uU2fh9MNamT7Knn3n6pvwX2Hr6JS69hOzp2IKSBMLkW2rxLPJ4VCazRhytFraDTwf1JEAMQU5fCz6CoeYhEODUyE2kRj8pGr+GtiKB6LN/9mjPr9CnZWCcs2Jtw6pBSF73vEYmK4r6D2xS06nG/SYFSoj+Bj/C2/FJ8X1qBOb8RbaRH4SyK7hiQXDXojlhXVgAKwtLPjPi/ml+Ltyzcz0kUAjgxKQo6fB840qDHt6DXc0OihNZHbIwKBQCAQCHcXgYGBKCgowO7duzF58mQA5kyyK1eu2BX6jh49ipEjzetDCoUCBQUFDutzL1++HEuXLgUAjB07Ft995zgAkEAgEG4lRPS6w7hXMr1CQ0NJVJybaGlpQV6e8BowKo/rGJw+BU2aWtxouAKJSIqKpiKUN16DQuKJPnETEOAZxrQ/duwY5zgymQxGo9Hm85qcnMzU5nKEr68vkpKSOPddu3YN1dXVzPPQ0FBER0fbtOGblzUBAQFISEjgbW8trJ0+fZqVpZaUlARfX2GLfB2N/u8+xbndkehl7/96S6BpyJrrYZLKEH56P5S1lahO7orahAwAgFirRs63b0PR5GT2BA+/P/42TBLH57L4XesRkXvAYTuDVI6miFhcuG8hjFa1cQIv5yL15+UO+18cPQ9Vqd3tthFrWtDl+3ch0WpxafQc+BVdZLJC9ApPXB45G7UJGUj65VsmS0ev8MTZ6X9G12/fdjgHa35/7G2YpA7eH5qGsq4SJpEYWr8gp8bnQmTQQaTXwaDwZLJbuD7PZZl90BQRh+rEbISeOwTfG1dRG5cGnxtXEZZnFv5bAkJxvecIJG+ztXY7O/VRyFSNSN62Ei3+wcib8gi0PgFWr8kEymgELeGOwmxv7rrfWmurPsIdR8KONQg/e8ipPmVZ/RCSfwxig45zv1Eshdh48zc3b9JDqItLY56LdFpEHd0O3+tXUJ7VD5TRAIqm0XnXOptx6qKTIW+ug4edOnMW6qOSUNalH0LOH0NgwTmH7S+MnY/qZLMdZfTvWxF9ZDsA4EbOIBT1HQuTzEHNT5qGvLEW8qZ6SLQtkKpVSPzNbPt5aeRsNIdGQ+0fAlosvi3fWXljLfyKL6E5pBNUIZ1uyTEJhI7CXfc7SyAQbsv3tqSkBPPmzQMAKJVKbNq0CefPn2fEopCQEKxZs8ZhLewXXngBhw6Zr8X+9re/YcSIEZztLJleer0eCQkJaGw0O0wsW7YMU6dO5R3/qaeewooVKwAAo0ePxvffO7Yp/8tf/oJly8yODf/4xz/wl78IcwAhEAiEWwWxN7zDyMzkzgboKGg0Gly/fh1RUVFQKNhZJATnqa6udkr0Su3UHdnZ2X88G4qrZefRrE5Bk7oBoGkkdspEiF8k055PXNLpdKyLs6SkJFRUVHCKXta1rTw9PREZGcmbAt/U1GQjegUGBlrN2f68rJHL5Uw/rvbWY4pEIhw5cjPDLTw8HIMGtc1+7q6CpiE+cxTQa0H7C8vU46JnTSFik+9rW70qdQugUApbBNdqIKoshck3ANK9WyBfz7a2Crl4EoYuvSHOOwHKINx+0xGah/+GrO49hTVOSQIeHuuwmUSvhX/RRfT55Hlopz0IQ5/hoGUKeH4srK5U8raViE5MgqiqDMbEDJg6t8pwommb2mWt7QKlGhXSfvySeW6MS4Yhuy9McSnoKrC2lQV9/9HI6iHw/WlnVO+uhfx/b0Jy4TT0g8ZBu/Av8KYoeAOIAIA/5hnxR3vrXKNIAM0zFwImmqn9FGdpN2sxYDQg9TaJW3yQ31qCW8nOhvrMEYgqbsDQfSBo/yCzUEnTZoG3qgweLy4EZbyZyei99DVobxRBsm8LIFdCN3o6KFUT6MCwmzXUrIj548+GnmYLoAirTc3z/2zTRKrXQfGXmYJehk9zLSTTHoBkXxAgQPSKjY5GVFQ4oNXA8w/BCwAiT+1F5Km9Nm1pqRTahc/C0O+PLHqDAV6Lh/OOnbT9Zp1H1Xvrob9RBK8t/4NqyfMQZ5vPR9Kt30NyaAf04+bC0HOw24RhqqoMns/MZm1Xvb/hZj00AoFgF/I7SyDcfdyO7212djZ69OiBY8eOQa1W4/r16zh16hSzf+7cucjJyXE4zsSJExnRq6ysjLU20hqpVIr58+fjww/NVvJvvvkmxo4dC6WS7UyRn59vk6W1ZMkSIS+NmQ8ADBkyxE5LAoFAuD0Q0YtAuMtpXY+KhgkURDytgeZarc3zHSfX4XpVAfNcLlPaiF7OHJuiKN4opdRU4TWHRCLb+VsLYNbHsleLCzB7UwslKysLUVFRqK+vh6enp2CLxo6CbNVHkP22wWE7kckIk4jfrzvszO/w+pO5fpL66bdg7NJL+CRMRig+fhWS4/tgCu0E9TNvgw6J4G1O1VZB+eYTEFXx16ezIMk9zLld3380pAe2CZ/jH2hn/gmGvtwRdpwoPGAKDhc0Vwvy9V9Cvv5L6EbPAKXTOu7wB8oPX2JtU/13LejAEIiKrwAAaEoEinZshii+dhHiaxcdtmv+eo+5fe4RyDYth6HfSOhHTBE85/aGDgiB5oX3XB9AJAbnaZWigDtM8CIQ2gNjVi/Y+BBQ1B8ijAh0WBRUX+0AVVkKSqOGKSoeoCiYouKhm/s404X2aofMaakM6teXQbJvK+Trv7TbVFRXDaqhFoaeg2E8uB3ii7m8bQ1pXUHVVwNaDeiwTtA8sBSKb97lbU/p9VB8/ibUCiUovQ6KT18XNH1jUiZE5dfh88krEKmb4fvB30F7eoNS3azfIf7kVWgb62zPqSaj+bxkobkR0r0/Q3JoJ/TDJ8Mw6D5bkcxkAkwmKF97FOKiS5xz8XxyKpq/+BWwzmDTaUGpVfB4/n5QLSqb9i2vfg5K1QRjfCqg9BD0egkEAoFAuNeYMWMGE4D77bffIjc312afEEaPHo3nn38eALBv3z5BfZYuXYpvvvkGDQ0NKCgowJw5c7Bs2TIEBNx0pzh37hzmzJnD1GofMGAAhg0b5nDsqqoqnD9vrvkbGhrqUIQjEAiE2wERvQiEu5z6ZrYgZI/a6nqb59aCFwAczNuG7kmDAbBFLUeIRCKYTG2pKsRNXR3bik7I3KqqqmA0GgUXVfX394e/v7/T87vrMegFCV4A0PN6Hg7HZPHu99SpmceKj16C6otfBY0rKrkGj78tvPm8ogSez86B+rn/wJjWFQAgW/kBZDs2CRpPKLoJ86Bd8jyosmKISosg2/gVxCXXeNtbxB1XaHn5U3g9NsnpfrJta10+pgXPp2fAkN4NkjyzXaEQwUsopsBQ5rGxSy+onRE6CQRCh4EOicDt8EynfQOgHz8P+uFTIDmyC5DJYeg+0Ea8EZ88AHHRZUCjhvy7j0B7eIGmKFA81xKS/JOQ5J+EbM3/oPnrfyCqKHE8D5EIVHMjFF/ZrzlqQXffbNA+/jAFhKB51qPwWfYWANgIXhbkKz8ATEaITx+CJP+k3XHFy/8PWP5/UD/1JozZfSBb+zlkW1fb7WNB9uO30I2ZCcX/3uANFrHg8fJDAADa2xct//zKnCVmMkFyYBvkqz8B1WLOmdXOfhT64ZNJgACBQCAQ7kmmTJmCF198EXq93kawysrKEhwYHBsbi549e+Lo0aO4cuUKLl68iOTkZLt9AgIC8NVXX2HmzJkwGAzYvXs3MjIyMGjQIAQFBeHatWs4ePAgs64SERGBzz//XNB8tmzZwvSbOnUqK2iZQCAQ7gSI6EUg3OUYjM7bten1ekil5sUHmUQOneFmFkls6M2Lp4aGBqfGpSgKTU3sxRpnqampsXkeEmJbnL6kxPHik4XKykqEh4dDLBbb1B/r6FaiQhDnnYDy7b+AVgiP0M6oKLAreimtPkuUTguqthJ0QAh3Y5qG5NAOSI7tgeTkQe7x3m5fb3BRWTGMoZ1Ah0fDGB4NQ1U5xKs/5myr7zVU0JhXGw04UK5FtJcY/cLkkIr+iLb39oPqvfWQ7N0C+SbH9bncjUXwcjf6oRPaZVwC4U6kWW/C1mINXjnegNIWs3g8OVaJn4rU8JeLsHdCCCI8hQVaENyM0gOGweM4dxm79oexq9lmWT/hAZsgCz5ohRK6aUtAe/tBcmyv3bbGpEzQSk/Q3r5QvfUtZL+uh3TXZrt9ZFv+EKIoCrLjjqO25d9x/zbxzd0UEgGqqgyUqgmGLr0diljG5C4w9BoKKD0hKi0WdByTrz+0j7wE2ssH8uX/gXTPT+x5r/4E8tWfwBiXAvWL79tmkhEIBAKB0MEJDAzE0KFD8euvtsGgQrO8LMybNw9Hjx4FAGzcuBEvvPCCwz7Dhg3Dt99+i8ceeww1NTVoaWnBL7/8wmqXlZWFZcuWITw8XNBcfvjhB+bx3Ln2a34TCATC7YKIXgTCXY5YZPs1pkHDUdUHrVbLiF5TBzyM1bs/AADIJAoMzLy5YKRWqzn780FRFGeml4Sjfoc94uLiUFFRwTxvPaa1f7QjWlpaAAAKhQIq1U1rHqEXdB0VqqaCEZQoTQtvO23X/rg4ZBoSj22Hct9WeOta8PjB1fiwH7seCBcezz8A1efc9oHSn1c5tKNqT4xxKTBm97XZpu83ArL1n4PSs8Vk3bQHHY65tqAFD+2zzUx8Iccbf832AQDQ/kHQT5oP/YT7Ibp0BlB4QHSjEIrP32zDK7m1GFJzYMzsAfnaz6GdtAD6sbNu95QIhHbBYKIhpgC9CfjT/jpsvMb9m7ip0Ly9SmNC2tpyZnuwQoREXwk+7u+POB9yyX2nYOoUh+av95gzfEuuwZjVE5ArzTXKeCyaW95dC2haICq+Ao83nmDtF186CwDQPvhXUI11EF27YLNfP+g+wGiAfuB9kK/8AOLiKzBFxKDllc8gOfk7pH/0552ztx9MCanQzvwTJMf3QfbDClBGI297Q4/BoCNjAXULTIEhkB3b7eBdAWiJFKaoeIgun4Mhuzdkv220294YnQD1S58CEinkn74G6RH7xxBfuwCvJaOgensV6FBhNtoEAoFAIHQEZs2aZSN6icViTJs2zakxZsyYgddeew3V1dVYtWoV/vrXvwrKsBozZgyOHDmCVatW4eeff0ZhYSEaGhoQEhKClJQUTJ06FdOmTWPWhxxRWFiIvXvNwUCDBg1Cenq6gx4EAoFweyB34ATCXY7JBZsya2vAtJhuWDT6BZTVFCE5qgv8vYM52wmBz0aQr84XH61FMpPJhJaWFqhUKgQGBqK+vl7wWDRNo7a21kbwAth1w+41pLt+dNiGVijR9NDfYCwpgWruEzBNXQyq/DoojRpJW7fgUnCMwzEorQZQNQGe3ubaIFVl5jpdUtltFbwAQPPkP9kbvf2g/tuHkO7dClHhzXpWLX/7gLe+2LbraizeU4cpcUp8e5ktIP7rVBMmxiqR4md1IyESwZSSDQAwxSTCuHMTxAXn7c7XFByBljeXQ7prM8T5J6Gb9iBEJdeg+N8bTJvmjzfD688THbxyW/T9R8MUmwS0NMMUmwTlf59ntTF07Q/JyQPQjZ0F3dTFgEQK/X1znDqOhSa9CSsvteCFo+ZM0j+leeKNHr4Qi2zPE99dVuHRA/X4R1cf/KWLt0vH6miYaHNQg7PnVHdT1mLE2oIWxHlLMD5GcdvnY6FJb8JLxxqw/CK/kN87RIbnsr3xe4UOSjGFCbEKVKhNaNSZsK9Mi+UXVdDyawlOUaUxoUqjQ86GCta+Rcme+E8fX5v3Tm+ikV9nFty7BMo4x1QbaFyo1yPMQ4xwD/Nvrommsb9MByNNo1uwDD5S/vqahJtYMnwZHL1nCg+YkrLQ/PGPkO7+CaLKG4BBD/HZYzAMnQjdpAcAkRi0XGG2V9RqoZu+BMau/WyGUb9u+9tn6DMMjSIRfD55lffQoqZ66LJ6gfbxh3zDMoevTT9yKsQn9gNGI+Qbv+Js0/zxj4BYAq8/jTUfo7YSMJkgX/0JxAX5Do8hLi6A14MjoXn0ZejmPAaqqcGh9SIAeLy0BKoPNgIUBen29RBVlkE3dibosKibjWga0GnMYiSBQCAQCHc5kydPxuTJk9s0hkKhwCOPPILXX38dJSUl2Lp1K8aN485wb01QUBCefPJJPPnkk22aAwAsX76cWSd66qmn2jwegUAgtBdUfX397bDfJ9yjaDQaXL9+HVFRUVAoFLd7Oh2C/CtncHD3Eea5CUaIYN9aadasWfD2dryIfOPGDWzdulXwXGbPno39+/ez7AdjY2MxYsQIweNcuHAB+/fv59zn4eHBZG+1hbFjxyIy8h6NNG6qh+fjk3lrmQAA7eGJlteXQe3lx/md3fnpe7gq8WT1W3pglaApaKcvgXzdF87P3QG60TMc1sAypHeH5tl3HC9wCuDZQ/X44oLKcUMAlQ9EQCbmPiZVWwnp1u9BadTQjZ0Fj38+DkrVaNNGN3oGdLMfZfUVXbsIUXkJDJndAS9fQKeF8vU/Q1x8xeGc1H95C8Ys2xpcyhcWQFxayDw3xqVA/cpnAl6hfVZeVuGxA/Wc+7ICpNg3MQQnq3QY+nMVZ5uz00MR6Sm+I0Sf9qTFYEJujR7fX2nB15dacH+iB/aUaXG9+aYS8/3wAIyOYi8GW25AtVqt239rG3QmbC5U4z+5TSiymsudIEpWqo3429EGrLvqXHby3UDvEBn+3csXjx2sx7laPaQic+aZUJ7K9MIr3X3bb4IEt6DRaHC9qBApR36F7MZVGBMzoZuyCNKdP0C25jPoJj4A/X1zILp8Dh5vsjPNAPO5WrvwL5CcPACqrBiGweNhTOsK8dljULz3IiiDWVBVvfOdbRAHTUNUdBkwGmCKSwHUKng9Ot52fgv+AkPvYYDSA6KrF6D8z3OgmhuhXvomkzGt+PAlSATYNAKAbsQUh5lkAKCbNB+6yY6tKGEyQnT1Amj/INB/1JmUHNwOce4hGLv0Mds2gna+rphBD7SoAG9f22sGgx5UdTkgU4AOCObvL2DeoEQuXY/I1v6Pscg0hUdDN2o64OEJY0o2aN8A1+dEEAS5pyUQ7j46wve2ubkZ2dnZqK6uRo8ePfDbb7/d0uM3NDQgMzMTjY2N6NevH7Zs2XJLj08gEAjOQEQvwi2lI1xo3GnkXc7F73uOMs+FiF4zZ86Ej4+Pw7GvX7+Obdu4rem4mDdvHqqrq1l9xowZg06dOgke59KlS0zKfHsxd+5ceHgIr2V1W9BpIVv7OWgfP+jvmw2IXUzOVTVB/s17EBfkw5DVC5IT+yGqr+Ftrp3xEJPFw/edPXPiOI6cPMXqK1T0ag9U//oadHg0xKd+h/jcMYhKiyA5f3OOmgf/CsOAMW473t5SDSb+yv8+tibcQ4TzMwXaarY0Q77yQ0gPmm0wTEGhUP/tQ/76aFyYjIBeD8gVEJ8/BeW/l7KaNK/YzV5sMxogOb4PoqIr0A+dADooTPgxedhcqMb83bVtHsea8TEK7CvTokFHo5OnGN8ODUCqnxQKyd0jiFWqjXj1RCOuNBgwIVaJMKUIi/fWOe74B4uSPXGxQY+8Wj1kYgqV6ptqyD+TtZjXJRx+nvYzJYwmGier9fj36UaUqYx4OM0L85PNgva5Wj1UehN+Ltbgw3PNTr++oRFyrBkRCKmIQqnKiLO1evjLKXQJlEGlN4EG4CUVQc4jBluj0puw7boGEhGF+6IV0Bpp/FikwWf5zcitcb625b3OW718sSjF82bNwT/QGWlIRMCVBgMOVehgooHeoTKk+jspFhCcwqXr46Z6iGqrILp+FbS3H4zpXZ0Xdezxh0gmdEyqtAieL8wHAGhnPwr98MmQblnNmWlGi0SgOOywuVC9tx60fxCoumpQFSUwJaQBYjHkn70B6ZFdrPbqv/4XtFwJxfsvQtRgez7VD5kA/dAJEBUXgA4MgTElG9BpITn4KxRfv8u0042cCtn2DcxzY2QsNM/9B7RUxhIEaakUqv/94tQ1mqi4AB7/WGweOyEN6ufftVvrTHx8H2Q/fguquREtr30OePpAfOE0FG//xe772PK3D2BK4q/DyglNQ77iv5z12XSjpputnq3mKrp0BoqPXwVlNECz8BkYuw2waxXaUSD3tAJprIeosRamiFiAz2XjHvi8EO4MOsr39quvvsLTTz8NANiwYQOGDRt2y4791ltv4V//+hdEIhF27NiBrl273rJjEwgEgrMQ0YtwS+koFxp3EmcvnsThfSeY5yYYIHLgXCpU9CoqKsL27dsFz2Xx4sUQiURobGzEwYMHQdM0MjMzERUV5bizFVeuXMHu3Y7rT7SFJUuWtOv4bcZkhNdC2wtYzUMvQnzhNAxZPWHsMVjwUNLN3/DaG1lDi8VQfbTZfOOpNC96831nW1pasGoVW+BaemAVDNl9IDktvO6azRxkcugHjYNuwv3wenwSe79EykSrW6Od9wT0I6bYbjQYIF/1IcR5J2Do1h+6GQ+77ab68QN1nFaGjng03RNLM70RrLQvTDNo1RBVlsEUGml3QUwIVG0VPJdOBwC0vPA+TCld2jSeUPJq9ei3ufKWHMuaDSMDEe4hRpKvBJcbDPCUUojyFN+yLLF6rQkNOhPCPcSsDL/3zjThlRONPD3bj1hvMQqb3OTd1478OjYI15qMKGwy4GC5FvvLdbd7SjZsGROEvqE37QcpioKJpvFJXjP+fuzW/1/bwl+zvaE10ihoNOCnIg1vuz+ne+GNniRjrL3o6NfHkn1bIV/zGWi5EtoHnoIxuw+ULy2BuOgybx/NA08BcgVMsckwRcRAfGI/lB+9bPc4tKcPVB9vBtVYB8WHL0F8+Zzd9rphkyC+cQ3iC7kOX4Nu5FTQweGQr/qI+9iUCBRtgjEpE9rZf4YpPgWiK3lQfPQyRHXVMMalQDd+Loxp3RhLSQvaWY9Acup3iC+a52FMSIN2wdMwRSVAfGwvlB+/AsBsR6xd8ocFsVYNj78thqiq1O68W/75FUyhkZD8/hsgkcDQezggkUD+6euQHt55s93Ln8EUFQ+vB0c6fC8AQP3466CDw+DxEv/1tDExA5o//d0twTOCMegBvY65jm0vOvp31h3IP3oF0mN7AAAmv0Bonv43TDGJzH7xmSNQ/uev5v0hEWbBWulptkQnENqBjvK9NZlMGDJkCHJzc5GRkYF9+/bdktIN1dXVyMnJQVNTEx544AF88MEH7X5MAoFAaAtE9CLcUjrKhcadxJkLx3Fk/81sFneKXoWFhU6lzLtLSCooKMCuXezoXXfh7+/vdOHYW4ZaBVFNJcSnf7dr/6d5YCkMw4TVbvKaP1jw4Zu/3mN7HJ7vLE3T+PJL27okUpMRCxYuBGRyp47JHPuTn2xvdA0GyH78BqLSIhhy+sHQY9BN4YemIT6+D+LrBTD0HAJTpzinj+cqF+r16L3JvojzSjcfu6JG8dxw+Mg6dl05mqYRvaoMTfo76zJj/8QQJPtKcLpGh+ePNKBrkAx/zfaGVEQhfW05VAbzfH1lFGYleODJTG9EeIqxtqAFD+1jZ2El+IgxMVaJuZ098ecDdThcyS3Q9A2VQWukcaKaZCXdbYyLVmBmZw+MjlKwMqP4qNOasLagBWIKKGo24milDnHeYnxfcHdbMAbKRajRmiAXA+/09oOJBsZGKxAiUMg30TSuNxtxoFyLRh2NsdEKxHibr1kOlmvxwdkmzEn0xIQ7qFbcreCeuj42GSHb8BVkPwvLDFcv/RdE5SWQr/7Ybjt9n+HQTVlkFqY+/xekvzsO2tJOWQQoPXiFLJtpB4ej5f9WQ3QlD8q3ngal0/4/e/cdHkW5tgH8nu272SSbRiohQOi9CtJEqVJUFAQVO4odPR49Hjsq9sZnAfXYUQREKSKiCAhI70ivAUJLL9t35vtjySab7dkNJHD/rsvL2Zl33nk3ZDY788zzvAHHrX33qYD9hqL8jRmQktMhO7wH2lcnOedNDcDeqRcUW1a7rbPcMAHqOe7fMe0desD8wPNQzfnMLcvNH/M9/4VqwbeQnczx287jwSSrBfLt6wCNDo42XSL2QJLmjceh+Gej2zrRkAjzw5OhnjkNssN7YLnjcdh7BRfY8+eSOmf9sVog/2cTtO/91221I7sN5Af+cVtnb9MV5ifeclay+PkrqH75zmuXlhsnwnb12FobcsSJokcWm+z4YeiedpZmNd86Cfarrr0AAwtRWTEUOzZAioqGmJoJKSnI6hS1SHZkHxQb/4KjSUs4OveGfMd6aN96AgBgvv0xyArzYW/fHWJ2m6D643lLRHRpYdCLzit+0aiZvOJTWLPrN0AQ0KPVQCTFVn4JXbb+FxzYVvmUZzDlDceMGYPY2MBPbK9evRq7dgWezLxCSEEv0QHZkf2QEhp4zD1w6NAhLF261MeO4auNoJds73aoZ34MMT0LtgHXQcxqHnofB3dD+9a/IRiDKyPmtTSdFyEFvT79zS2jqOKcTU3PgEqtcctY+e2335CTU3mjo3PnzujSpQsAOEsazZoe9HGNT70HsWXHoNtfSJ3nnMIhP9kyW29IRla0AgeKbeg613twrJVBgTXXJdfWEC+I346ZceMfznKPT3WKxqtbSi/wiOhSE6cW8GnfePRPU0MmuM/9VmB24NM95diSZ8OQhhqMaqxFnlnEGZMDKTo5YlUyFFtFNNLXbjbg0hNmXL+ksixqkkaGzkkqJKhlaGFQ4PJkNX4/YcYbW93PH5kAXNNIi2GNNOiSqMIfJ8wos0nonKhCTpkd3RuocMYk4rsDRpwyOrAs1/8N+doyqZ0eMSoZFh41YXOeDXqFgASNzG0euJrYfH0ymsS4P9AjSRIEQYBDlJBT5kBDvRyKIIOSdc2l9v1YdmgP1DM/dmU2+eLIbArLbY9B99IDQfddNu0XqH6dBdW8r3y2MT49FWJaIwhWKyRDPGAyepQtrE6Kikb5u7OhfeNxyA/4zyADADGlIUyPvQrdCxOD+l7naN4O8n07fB9fo4Pp329CKC+Fo3k7aKa9AsXWv/32aes3DPLt6yArzPPdr1wB6w13wzZkDCCTQTh1DFFPjvff7+WDYB19N6T4BhBO5kD31G1+54kFAOuIW5ylEe02RD0wEoK58gGAss//CL48ZHkpIJMDWvcS5crFswMGRiuYnngLjjZdgzueD5faOVudkH8G2hcnQlbsv3S1Iy0Ljs69YG/XHWKzNoDNCv29V/vdBwBMj78BR7vukRouYDZCM/U5KP7ZCCkqBsZXvwxr7ruq1RMqmB55BY7OvXzObyjGxME0+VNIcYlV+jmDqEfHuF47S8OOglBwBlCpIRkS/I5DdmgPZGdOwN6hhyu7UXZ0P9TfvO8109X0n3fhaNXJs5+cA9A9e7fH+urXhbVGFAFJdGZqqrWAJEF/e3+3Jtarx0G16Huvu1ctze/GYQckQPXzl1At+BbGYTdjb6crLtnzlojoUsOgF51Xl/oFQk2Um0vw2syHXK/1mlj8a/Q7UJy7ODx16hQWLKhSd18Q0aVzN2zatKl6Vy6jR4+GwWAIeOy5c+ciPz/4OYuCDnrZbdC+/CDkh/dC0mhhnjTF7Qv44cOH8ccffwR93FAZDAaMHj06cMMgKZbOg+brd93WlX04D9CHVgpK/eGLUK4Pvqxj2f9+d5trQ3bgHyjW/gkxMxv2PkMAmxXa1/8V1M2ZCtUvhtacKMPQJcWu13e00OHdy+MAAFarFStXrsTp06eRmpqK3r17Q6l0jkcozIP2+Qke82n4fC+h3PCIoO35Vqw6ZcXVmRq8srkEsw+5Z2FUBLBOlDuw/owFQxtqkfKN91JCRXeke6x7al0RPt5V7rV9ilaG2YMS0S6+fs+VM2N/OR5YVRR0+7+vbYBmsQooZc6b1Qlfef48p/eNw5gmWgiCgEU5Jjy1rjjsm+b1zTs9DRjeSIMv9pZj4VEznuoUjSvTNGgz6xTyLcHNhRNptzbXYXLXWBRaRHy+t7xG83zVlofa6vF8l5h6G/SorsDswI+HTTDaJfRKUaNTghLyEN+bXZSwNd+GfUU25JlFzD5kwo6CizfTsEWsAguGJgaddVaXXLLfj+12KDb9BZiMcHTs6bzBK4oQyooh6WNd2RPqjyZ7nb+ruvL3f3TdJPY1l2UFMTYO5ifeAew26J6/x2+/ZR8tALRREMqc34fUX74DxaaVvvtOTIF1+E1QbFwJxc4NAcdtb90Zil2bA7YDPG9CK/7+HZrpr3hta7n5QdgGXg/F6t+g/updv9lp9pYdYX7qvZCCR2X/+wMwl0P/gP/KA46MJrDc+1+ImdkQCs5C9eP/oFzlPv+vJFfA+N5sSDFxVQZlc85vumy+134lXRTMD06Go00XCLlHoX37CcjyTvsfS/N2sIyfBNmBndB89S4czdvDNOmVkEvqXXLnrCgCNoszIAFA8/4zUGxeFfTutitGwHLHvyCcOALFtrVQ/zAt4D5l036peZlKSYJy0Uwo1v4Bec5Bj82WUXfCNuJmKFYuhhSXCCk2HspffwA0OsBhh6NNF9i79/c6D5lQlI+oR673eljjMx9AsWEFVL/N9jk04wvTITZuAQBQf/Y6lCt/Dfh2jM9Pg9ik5bnBmyA7dRyyw3uh+eIt59uVy2F6+gNo3/gXBLP/8uvWwaNhHTke0DurvlSdj7E6W+/BsEyIbMZqdZp3n3Iriy9pdIBcDqHc/eEf0ZAI0/MfQ/fYjRAk39+Dy75aDsVfv0Lzv9e9brfpY1H89g+XxnlLRHSJY9CrjtmxYwccjov3xp7VasXp06eRnJwMlUoVeAfChqO/Iqdwj9u6K5vfhDidM0uktLQUe/ZUbpfJBLRv3wH79+9HeXk5tFotTCb3G/lt27aFVqsNeOy9e/eipCT4+Um6desWVLvknWvR7PeZrtf5Tdpg9zWVAbPCwkIcOHAg6OOGSqPRoF27dhHrr/e7kzzWWXV67B90Ewobtw6rH3/W3vsyYo8fgDk2ATKHHR1+eN+1rTijKWKPe17k+SMJMqyd+DIcGufTswvzNHjrmOdNgJcaF6OPIfAcOwpjGVJ2rkHW6l98ttk3aBzys9vDoQ78+xhJogRcuTUpqLbPZ5XgxSO+y4FenWDCE5neb/5LEtA/wHG6RVvRNdqK0Q1MqG/367eXKfHwfkPQ7e9KLcf4FM+L8aUFavySr4FaJuGlJiVQ+Pk5FNkFzDmjhUoGtNbZkKgU8f0ZHX4rqJ8Xr8lKB97ILsbD+w2IkYsYEGfBrSnGgEmcdgkosMlw1ibDMbMcORYFrk8yIU4h4miZA2tPmTG9LMtvHzJISFc7cIXBglXFahw2+w48f9OqAA01wX8/2VOuwMR9cW7rRiSY4ACwKF+L5lob9pmCD/h20FvRSOPA/LzKz4o+sRaMTDShocaBFNWFCQTWN6V2ASN2JHqsF879LqSoRFyTaIJCAHLMcnycq78Ao6y5CalluDnFBKNDwOICNeQArk4wQ1nHq8ny+3FgCfu2otUvX3qsX3PfFCjNRphjE7xmv6uL89Ht85fc1plj4rF9zMOwRhtcbZL2bkHUmeNI2r8VAFCWlA792RMAgPymbbF7xJ2AUPmLpDubi87fvuF1rHaVGjtGP4T0TcvQYI/vh9CsWj3WT3wZAHD5+/+CTPT/Gbtz1EQUNWrptw0A55ePcz+L9A1/oPGqhQF32XzLEzAmpQGSBE3RWWiK8yEqlBDlCth00R4/w5LUxth5/X0QlSrEHD+A9rP9l4gsT0zF1nGPQWk2ovunvudm2z76IZRkNAUANFr9Cxqu919m3WRIwpZb/g1JEJD8z3pk/+k72FBhw53PovniGYjNPeS2PueyQchcV1kWM6fHYOT0GOL19+piPmflZiPkNgsEhwMCgNbzPoWuoDKYuHfoeORld0DGxqVouP53yBz2gH2ufvgtSHIFIImIP/QPWs//X8B9DvW7Frmdr4CqrAi6vJNwqDRosegrCKKIvVff5vo98Ri/xYyeH/3HZ7/7B47FmZZd0ev/Hg84BgD455oJKGzSBjK7Fa1//hSGY77nIgSA1Q+/DcPRPWgzz3eZegBY/dCbkBRKxB7bj3ZzAgeat9z8OBr9vQjxh4OvwuJLWVI6DvW/Hu1nBZ6TadWj70Gw25GxcSkarakM0O0fcCOM8ckwxSfD7iU4Kbea0XHGW9AWOTNN7Wotdo28G7qCU1CYypHbuR/kViva//A+tMW+s1EBoDi9KQ73vQYdv38n4Hi33PQvCJLkte2+3iNQaDLD2O1KKIO4F1IfyeXyiN7nICKqzxj0qmOaNm0aUmYNXfyG3t4N2R3T3Nb9OHUVFI4otOrUGGqVBn26DXBtMxqNeP5558WkWq2GzWbD66+7P+n0xhtv4OzZswGP/fDDD6Nhw4ZBj/Xf//53wDZtojXYdqXnBbti3lbXcqtWrXDnnXcGfVwASCorwFl9cGUqPvvsM+zduzek/v2xX9PR6/qVeWXovzq44J1KJsA4okPQx5x3shjXpIaWSeaLXZSgkAl4ee8pvLDnlHPlC8uA2Abed9jxJ/D5Q963eZGhUaJLnA7rCsoxOt2ACVmJ2F1qxkPbj+OMJfCFckhkCqBJZ8BcChzfDah0gNXLE4/P/QHERahW/WPtnCU5/Mm+DHjgc/9tNi8Cvgl8DrlEGYCnFgFR534PLEZg9Uxg8YeALfA8H2HJbAc0agf0uQVIahTcPu+NA45ur91xAcCIfwFXhvb5cUG8cS1w0v+Nk1qhi3X+rjiqZfyodEDvsUBCBvDrh0BZPtCwrfNzYPdKz/bBUmkBpRooL/LfThsD3P8/IOPcgwIf3QkcWA8oNYC1fs+DVSdltALi0p2fj0e3A2YfWXut+wITPj6/Y6tte/8Gvn4cMBa7r5fJgdb9gN7jnL/vghxYMwvYUXvllil0cUo5pndsiDK7iHu3HoMtQFm9in1eb5OGHKMVbx88A5PD/z4xChlK7CL6JEThj17ZkAsCXt93Gk/vPunWLl2jxNHBzrlkHtp+HPFKOa5KisaWYiOe3nUSZlFCx1gtVDIBP3ZvjFRNZaD/i6P5mLD1mMexMzRKrOzbDA217oGUR3ccx/8d8n9j2JtUjQLTOzTE1SnevzNO3nMKk/eeCrlfb2IUMhgdIuwS0EKvxj9XtXLb/sGhs9hZYsa0jv6vLY6ZrGj35x4MSorGrO7+52xtu3Q39pQ5M9jGZcTh/9pnwKD0ne25pqAcfVbuR7JagfX9miNdGzhg1ei3f3DCXLeyZPUKGVrpNfin1AyjQ0QjrQq5ZpvP80EuAN0MOhTbHdhd6j3jTysXUDo88LXIh4fO4sU9p9AxVoslvbL9tp13shij1x9Gxbfk/ol6/F5tn2+PFeCWhu7XcF2X78XWYhOmtE7FE828lwO3iiL0C7aj6jdwAYDNx3VZVc/vPolvjxXisewkPNAk8ENwM48XYmxGnN82z+0+id/PlGJESgz+2yIlYJ+Nl/yDDf1aIFEduNLFcZMVOrkM8SrvbUtsDjy+8wSy9WqfP6+qZhwrwM0Ng7tuLrI5/J5TAFBqd6DZ77uQZ3UG7lPUChwf0tZne4ck4bvjhbhjcw4MSjlGpMTgi87+rycU87bimtRY/OjnM0Exbyt6x0dhYINoPO3j32DchiOYnVvk91j1WUJCAg4eDO3BVyKiixWDXnUMM72our8PzcfJkipfXCSgsdAXDpv3m+xyuRydO3eubC5J2LjRfVLnYDO9NmwIXJKlKn+ZXlFnjiNh/zZk+nhic9Wj77mWi4qKsH9/8DeDO5/YjV5Ht2FL10H4W5MIUfQdgFCpVGjXrh1kXspVeCO3mqEpPAtjYqrzCcVqFKZy9Jj2tM/9dw+/A/nNAl9Axh/cidbzPwtqTJF0tnknHO53LSCJsEY7L+ZmndHioxP+n+5f1vFspOYd93DGKsNTh2KRqnLgsYaliFcG92dKkoB79hqw30v2yNy2ea5+LCIweFtwWV6BdNZb8U6z4sANAbx8JBp/FPrPRnohqxhXxAXOoguUQfZh80K0iQo+oGgRgUf2G7DH6PzZ/athKUYkeg+c3bvXgL3G0EoyLu14FvILmMUmScAnuVH4/oz7HCD/aliKBKWIFw7HQCmTMCzBjPvSyiEIzmzAHeVK/PdQDModzs+LZxqVYEB85c2iIpuAYxY5jpoV+L1QjTiFiL4GK/obLK7zo8AmoNQhw+ZSJXaXK3FnWnmtZyXxby1FWpXEEbd1Z20yvHNMj31GBQrsnjfFmmltyNI4YFCIKLLLoJNLyNLYccYq9zgfG6rtEAGcsDj/1mpkEsxi7X1wNFTbccwSXFndrtFWjEw0oU+stVb+9vGcrbu0+acQk3sYRZnNYYn1P79OIILDDpndDodKHdScrACgMJdDguDKwq8pTdFZdP3CvQyiXa3B2vumuGWwRZQkInHfVijMJjjUGuRnt4OoUCFt8wo0WfGT310PXHkDFBaT32oBFdZOfMVrpkn17MDjXa7EkT4jkL5pGRqv9F4y0RtzTBw23uWenVZb52zM8YNoP/v/YNXFYPuND8FsSELm34tcGWjbRz8IXf5pvxltR3sOxbEegwFJQpNlPyJtm3sZQpMhCZtu/6/H72DWX/OQsSlwmfU9V9+GvBbOUuitf/4E8Yd34VDfa5DbuR+UxjI0XfYj7GodCpq0QUFTz8CHNv8UYk8chFUXjdKURrCdKwff/vt3EXPqKLbc9C+UJzcEJAkN1/+ORn8v8jkWh1KFNQ+ey7iUJPR+z3dJ06r2Db4JzX/7Lqi2RRnZKM5sjrMtOiNx72Zk+RkP4MyAKmrUAtl/zELc0T0+2x3pNQyW6Di0WPxtwDHsHzjWrUpKVaJMhtK0xtg36Cak7FiD6FM5MBzb57MvCQIEBL62Otn+csjsdiTvWh+wbYW/H3gdKTvXoMmKn/22O9pzKIoaNkN5Ujoar5yP1O2r/bZf9cg7rlKT3T55Hupy39deJzr1RfoWzznVqlp+7ytQ6GpYOrOOY6YXEVElBr3ovLrk6p9HwDd/vIN9xysn+taIcWjgaOOzvSAIuPvuyoloJUnCZ5+5B1NuuOEGxMX5f1rNarXiq698TwLujc85vbxMRltd2VfLXcs5OTn47bffgjrmmO1LkFZyFsK5PhYuXIiTJ0/6bH/dddchMdGztJM3wqlj0L46CbKifIjxSTA99T6kBu5Zd4rlC1311L0Rk9JgfMvHRZWxDKqfvoBQmA/lhuVBjSnSLGPvg23ojW7rDF+cCLhf/zQ1fhqcCEmSIEqAXCYgp8yOG5bk42CJHT8NTkTf1NAnPt5bZMNlP51xW3doXAriNf6fMJQkCbcvL8C8I74znFQyQCkTUG6P3J+9b66Mx4hGwZXH+OWoCTf/6X/C7+o+6RuHMU2dN7rKbCJm7DfiyXXBBdm8zTHmi7d/8wZaGXaPScG7O8qwo8AKAQK0CgHfH/A/V0B1B8elICHAv9/5IkkShNqK1tYh/FtLF4rJLiHP7EC8WoaoCNQU/OukBS9tKsaGs3Uny+KBNno01MuRW+7AmKY6tIlT+P1ckSQJxVYJNlGCQwJSdHIsOWbGMxuKoZYLmD0wAQaZDUdzjqFR5vk9ZyVJwvYCGxwi0ClR6fY+ymwiohSCa12B2YENZ21wSBIua6CqM5/rFBr5PxuhXLYAlnH3Q0oInBFSW2THDkEz9RnIznifJ9XetS+sw26C7sWJfvsRY+Nhev7jkN6LcCYXUf++Kai25lsnwd57CKB2Py8j+ndWFKFYu9Tn3GzV2dtfBjEzG6qFM3y2Md/1JOyXD4Dmo8k+558zPfgiHJ0ud84PLElAeSlUi76H6pfvA47B9K/X4Wh/WVDjDYXs0B5I0bHOf0+ZDPINy+Ho3BvyfTv8ztFnevIdqD9+CbIS/3MJu+bTstugv2tg0OOy9R8B2GyQH/gHslOVGZq2HldBik+CapEzICU2SIPx+Wmu+bLkm1dBtXAG5Ad3e/RpueVh2AaOcr5w2KG/c4BHm2AZX5gGsXFLyP/ZBNXMj2HvNwyOxi0gO3YI9t5DoL/LvW9JFwXB6DnnsGXcA1D++gNk50oSWsbcCzG1IVS/fA/5gX8CjsOR3Saods4x6GG+/3k4WnWEZuqzUGxb67Vd2ccLAV21hzGtFghmI6Ieus59/GPuhW3ojVCs+QOaT6Z4bLPExOGwIRXpzVrw+zER0SUguMcbieiCqZ61pJb8T7TctKl7fXNvN2KkIErB+MuWCpVwMidwI4cdkCsg37YOus/fA9peGVTf6SXOMo3mW50XQv5uPOn1eiQkBP+UrnLZAsiKnOVGZQVnof52KsyPvebWxl/ACwAc2b7n9FJ//R6Ua/4Iejy1wd61r9vroYsCl70EgGW5FrdAiUEloMha+Xs1cnEe/hqZhPYJwT/9urvQhp4/n/FYP3RRHtaN8n0zI6fMjvaz/U9cDgBWEbCKkQt4jWmqDTrgBQBXZ2rwds9YvLSpxO1n5c89fxXim33lWHkqcPZXdQ5RgtzHJGHHyuz4Zr8RDlHC29u9lzU7YxKR8JX3m1HevNg1Bo+0i8a2fCue21CCy1NUeKitHjpF3ZlM51IIeBFdSFqFgIb6yF1e9E1V4/fhDSBJEtadscIqAn1SVK5z+WCxHV3mBv78j6QP/6n8zJy607n8UrcYfLK7HMfKQq/W0PKHitJyOjxSaMSLl9X8Rly5TcRX+4w4UGzHtY216JWs8vl3YFehDY/9XYS1Z9z/viRrZThtCu47YKpOhncvN2BIw4tzbpSLkaNNVzjadL3Qw4DYsAmMb34H2fFD0D3tWZLY3r0/xMxsWK67A+qfvoCjcQuYJzwFKT0LEB2AyQio1IAy9CwrqUEayr5cBlnOAWhfuh+CzXdQXbFhBRwde0JSh3+DXDh9HLKjB6DYthbW4TdBSs0EAEQ9MBKC0UeJ2SrEtEYwPf4mIAjQvPdfn+3sHXrA3nswIJPB/NBkKH+bDfX3H3m0037gzF4zPvU+xJYdALUG8v2BAxbWgdfD0aZLwHY1ITZxL4Evyz8DbRDBIPmODXC07QrZ354VRYwvTIeY1dw9s02hRNmXy6D+ZAqUXvapTrlsgcc6e9e+sNz3LADAOnI8ZGdyIWY0BqpUBnF07g1T594QCs5A+8K9kBU7g3LmWyfBftW1Vd6AAmVfLYdw6jjkh/fC3rEnoFA4+zIbEXX/SAg+Sqnb218GsbHz5+Zo0wWmlyofdhWbOq9Dy75cBsXyhVCsXwbbyPFwNG4B/b1XV/bRqhPMT7wFyOSwDRkNiCJgMTvPz5cfDPjzEROSYes3DNDp4WjdGcolcyCY/ZemFoxlEFMbAgolzI+9Btm+HdC9Ulk+35GZDdOL052lh6tTqSGp1Ch/9SuoZ38KWEwwP/KKKzht7zUIZb0GeexmNZshHvMsK0tERBcnBr2I6jhRcr+BIsD/DeQm2UHOrxNAMIGxYMkKAwdShJIiSLFx0L7zJARD4DroFUyPvwlHk5ZAlDMY6Oumdnp6Orp37x7STW9Z7lE40rMgP3EEADyfQAviZyTpYyAU5UPzzlOQnT0By/hJsF/ufLLwQge8AEBKqpzXamueFWtOhx5cAeA1iNN3/tmgs42WHDNjzB/e5zPcW2x3BdhmDohH/zQN1p2xwmSXsKvQhhc3ldRozBU6JyoxvlkUtAoBwxtpoFfK0GhGLoq9vKcnO0ZjZCMtmsYooFGEFkARBAF3tdTjrpZ6mO0SPt1dhmc3Bh57TQJeANBoxkksujoR7eKVkACcKHcgI0qObfk2XLEguOBmsLolKfFQW+dTmB0SVJg3JLhsSiKiYAiCgB7JntnDTWMVeLSdHu/tKAuiWFPteXZDeH+HKry/y4Sfc07h72sb4Fi5AyVWEf8U2DF1ZymGNNTglnN/q2bsL8ehEgfaJSjxYBs9vtxbjieqZQF/vtf5FP+oxlrMP2LCwAwN/im0ocgiosTm+6cVbMALAE4aRYz9w5nB3D5eiSvT1bi+iQ6rT1nwzb5yDMzQ4OnOMVD6CLwRiRlNUPbFn1AungX1D9Nc6x2NsgGFArZrb4Pt2tvcd5LJXd/7a0wQIDZqhvLPfodi9RLIt66BvddACBYLZIf3QGzYFLBa4GjVEVJ8A6g/fQ3KVYsBAJJKA8d9zwH6RGh/m42ouf+DJFeg/JNfAYUSQsFZqH76Asq/nGXwpKgYOJq3g2JLZQk3KTYe1utuBwQBltEToPnq3YBDtrfqBNhtUH/zPuRHfZeBV2xbC/nm1RCbtYHs0B4oV/gvEan5/A0Y35gBKJSwDhwF7T7v86+aHn8TjhbtncHG88Q26AZIMXF+s+BM/3odstwcWMfcA6g1bgGqsi+X+S4lKgiw3Ps0LPf81zk377ngilBcAMXapRATkp3ZbA471F+8BeW6ZR6ZXC7aKIiNmvkcoxTfAMap/kt6AoCUkgF7Sob7Sp0e9h5Xul03mic8BaGkEPZu/dyu5XwSBNj7j4C9/wjXqqpVVjzIZIBWB7FZWxhf+Rzqr96FFG2AddhNEBs3h+bd/0KxfV1l8/zTcLTrDuWKX6Bc7h4gNP37LWcgbOEMKHashyz3KCw3TjwXmK0MaInN2znHZDYCVisQYwj4tqS0RjA/8nLg909ERJckljek84oll0L3v19fxZHTlfXADY7GiBF9BxKatE/BVZeNcFv36aefur0eNWpUwIwno9GIGTN8l83wxld5Q9ne7dBNeTjofo7GpmBuu6uCPqZs/04oV/0GMaMx5ts0OH7CvVRbgwYNcM011wR9fAA+SzK6XSCYjW5PyQXLfPeT0Hz2esj7RZrxhemwNmoOueC8ofjK5hK8ua3Uo936XkbEpKSj5Y/+S4Z4c2eLKLxzucFvmxKriMwZvktS1raT49OgrRbA2nzWiisXegaGjt6cilhV5DKXJElC3JfBZ1PVRR0TlFg6PMlnNgGdf/xbS5eaUpsIi0NCYrWSe5IkwS45S9taHBJuXVaA3455L4M7uokW/dLUGNVYC7VMwJPrivH1vnJYa3cKvoterErA0ZvTAjckEkUIZcWQdNHOLJc6QrHuT2g+mhxU27KPFkB2Jhe6F+4N2NZ2+SBYR09wlsf7+j2olv4cuP///Q4IQsBSeLa+V8Ny578BIKhsJtNDL8HRuZcz2CGKzv9LEuS7twAOhzOzK8j5kGubfMvf0FbLdHM0awvTv99ylrU7V4Wj7H9/1Knfo7CIDsg3rYRgt8PeubdHuc0LRSjKB8pLnVmLggD1xy9Bue5P13bLzQ/BNuj6CzhCd/x+TER0ablIvgUQXbw8M73831g22zzrcwuCEHLmViQzvQR7aHNxBDO5bgXl4lluJTvk3UcCKvenP0MtaSacyYXmXe9lQ/S3XQHrkDGwDb4Bmo9r9mRZqAEvy6g7ofrpSwASrNfdAfXcz0M+pnXIGMj373DVlC9/9St8VJiAp86Vr1PLAYuXqkz/662HACMMKhlaGRTYXWQP6bif7y3HgAw1BqRroJK7/zuIkoRfcswYH+I8V5G0+8YUj4AXAHROUuHFrjF4vkom1tRehogGvADn7+aO0cloF0R5Rl8GZajxQtdYXO6lNGRtuilbh4/6+J8bkIjofIhWyhCt9FwvCAKU5z7i1XIBPwxIQG65Ayo5PAJk1b3V04A3e8Si0OLMZlp/tmZZt5e6YqsEwxcnMKFVFK7N0qJdvBIxEf5bShcJmQxSTN37XuFo1haW0ROgXDwbstIiv22VK36Brf9ImB59Fdp3n/Lf9u8lcDRvCzEzG/Ij+3wfPzMb1mtvg6NLH9c6811PQPO/N9zamSZNcWYbOeyQElNcGU6We5+G5d6n/c5lpp4xFcY2nQFtVGVwSxDgaN3Z73u4EBydLkfZV8uhmvsFVPO+gtggDeb7ngXUGjg69EDZtF+c7+NiIpPD0e2KCz0KD5IhATBUPkhrmfgMbMNvhqRWQ0rO8LMnERFR7WPQi6iOqzq3lkY0IFr0/7RsZlJ2RI4batArNdVPaQV7aIGSUIJe1WvUy8pKgPjwgl6ad/8Lee4Rn9tVi2dBtXhWSH2GwzbiFtj7DQNEEVJ8EqDRQv3dh67tpv+8C8Wf8wGZDLarroHuFfesOnv7y2AdcQug1UEoyocUbYBZpsJTv1VmGHkLeAHA1RkqHD/uXF46Iglp34SekXXTUmdQ684WUSi1iUjTyXGgxI5fcrw/bR+u6X3j8O2+cqw6ZcUvQxPRNl7pkUn2z5gUpEf5v+H5SLto3NNKjz9PmNEsVoHmBi93VCOgoV6BvNvScO9fhdhdZMM1WVr8cdyMDWd9B4vTdDJcma5B81gFHmijh1wmoEWsAnuLQzvXqjswLgUyAN3mnkG+pfKzp3rAM5gMPiKiuigtwGd/VYIgIF4jx5LhScgtd2DpCTNEyTlH48ubS/DVPqPPfTOi5OidokKjaAV6JqsgEwQsyjGhpUGJRno59hfbcaDEjs/2lCOC002GLFopwGiX4JAqx5yklaPUKqKhXoEMvRybz1qRrJNjRCMNiiwSpu8uw5xD/udrqe7T3eX4dHflg1nDMjWIUcnQNUmJRI0cK3ItaJ+gRLckFVoaFMwepjpD+/q/IDsVeB4g61XXwnb1WGjeexqyw3sDtjdO/hRio2YQ8k/D3uNKWIffDEeHywC5AkJJIWAx+yxdZ+97Ncqz20A96xPAYoL12tshtmjv93hSgzSUfbUcsj1boXt1kts2yz3/rXeBIuuoO2AddYfbOimO5bUvKJkMYmbTwO2IiIjOAwa9iOo4qWLSWgmId/iuFV4hOT7TY131TK9gAlpVg23B6NrV96TYivV/+tzmjRDkzZ+kpCRIag0ES2XwxNskvyG9F4vZb8DLn/L35iBq0g012tcXSa5wPvla5Sk628DrIRkSIOTmwN7jSkipmXC06uTa7q9Gu5SQDAB4aEXg7KpNo5IhCJWBDp0ivCezK+YXCSRTL8cvQxPRYc7pkG8ELh2ehC5JKtzYVOe2PufmVLy2tQSNoxW4rXmUR9aZL1qFgGGNtKENogYUMgH/uyLe9fqJDtHI/v6UW+AJAK5vrHVrV9V/O8fgtmU1y5prG6/EqmsauF4fvMn7TRaHKPFGJBFdktKi5BjfvPKm8Pu94vBM5xgcLXMgQS1DVrQ84EM2fVMr58Lpf65S9Rs9DPhyVxEmrQvub2QgT3SMxpFSO2Yd9AxKCQAeaaeHTiHAoJJhRJYWqbrAQcDqf1O7NYjHM53tmPR3EZbnWmo0zooHX74/4H17I70c7eKVGN88Ch0TlPjpiAn7iuwY3FCDwQ2dZalESYIA3w837Siw4WipHf3S1IhWMruMasb03/cR9fCogO2Ecw/5Wa+9DdqXHvDZztZvmKv0IOD8bm4b5H79EEzGm5TWCOZJvue68kVs2RHWYeOg+uV7AID5tkfdriOIiIiILgYMehHVcY5z5Q0FyKFA4ImD5bLgn2D2J9RMr6SkJJ/blKt+8+xfkHkNUAHBZ3q1a9cOVoyD+qcvquzr6cyZ4Mu+KdYvC7ptdVJcIsz3Pw/NRy/WuI/yKV9CsWMD1N9/CEmjhfkRLxezMhnsl11Z42OU2kTMDuIJ7SYxclgs7plD31wZ71GO8MdBCXhrWyka6eW4t7Ue/Rd4zoUVioVDE9FQr0D+bWkoskqYecCIp9YXB9xv9TUN0CbeezZWjEqGKd0NYY3rfBIEAQdvSsU1i/Ow4qTzhuLgDLXPgBcAXJOlxcFxKdh01oamMQp0meu7ZKJOIeDnwQno3iC0ycgZ8CIiqpSklSNJG/73rrFNNMiw5+GGTe4PWXRPUmFMU2dg6vmNJThQYkeqTobmsUrX34YKB8aluJVs/KCXBKWsMiAkSVLIme/+ZEUr8PPgyqwKUZKw/owVC46asaPAhr9O1iwYVuFomQNHyxxYWC0r3NcDNLMGJKBRtBx7i+yIVQl4YFURjpe7p7FHKwXc21qPh9vqA5ZYNNslzDtqwptbSxGnFpBnFjGleywGZmjwwc4yvLipBBKAa7I0eKRtNDonqcJ6v8Eqt4nYUWBDA60cTWIqL+UPldjRZ94ZlNsrv0P/enUieiY7/86LkgSbCKhkoVdAAJy/P/kWEdFKGdRBPjh0sZBi41H21XIIp08g6ombPbaL8Q1g/tfrENMaOV9nNYfxlc+hXPUbVAu+rexHF4XyD+cDEbpWC4d1zL2wjhgPaLSuMohEREREFxMGvYjqOFEUESU2QJwjuFIB3i5kq68LJqBVWlrqsW7MmDGYNct7WT+P4zrsUPy1CKrf5nhtb7njX9B8/qb3voIMuJVEpyNPn4T0APu2bNkyqP5gMkL91TvBtfXBfll/IMSgl/m2RyE/st+ZtZWeBVt6FmyDb/C4CF12woy3t5fi4bbRGNSw5pPvfrCzLGCbl7rGeP1dGtFIi4mtozBtl/Om0/6xKUjSynFVeuV4Cm9PQ9yXuR77BqNNnAKZeuefJkEQEKcWcF8bPWLO3cCqataABMhlwNFSB0ZmaQLOz1IfzRuSiDyzAw4RSA7iafwEjRyDGjrbbbk+GZ1+rAx8dU9SYclw38FpIiK6cBppJZwalwCNxvvf96pZx5IkYekJC/YW23FVuhotvZTfrZ7RHMmAlzcyQUCPZDV6JKthtkvoN/9M2CV3QzHmj/yAbUptEt7aVoq3tpUiQS1zZVM3jpYjTi3Dw22jUWARseqUBXMPez4cNG6pZzb1vCNmzDviDMx1T1KhhUGB4Y20rmw0SZJgFeERKDpjcuD/dpZh+q4yWEVgQssoXJ2pwRVpate/ldEuYnGOGWaHhG35Nvx23IwjpZWBPLUcuLV5lFvZyKqGLsrz+bPIiJK7BQWjlQJSdXIcKrHDHuBr+O3NdXj3cgOsIrC70Ia9xXZkRDl/hp/sKsPcwyaU2JydVGTgXwyk5HRnNQWLGfb9O3Hc7EBq02yo4xI826Y0hPWGu2G94e7zP9BgaXWB20TA5rNWPLmuCACwJc8GuwRcm6XFB70NiFIIOFHuwKY8GzolKl3XAERERETh4rcKojpOdEiIdzSD4DWHqXZIkoRff/3VY71KFfxFq+adp6DYucHrNkeTVs45qnwFvYLM9Oq/MA9dS/VYW3VfL0EvhSK4jzrF2j8g2HzPoxSQ6IAkyFD+5nc+J4quTtJoYb/yGnjcFjp3w2P+ERN+yTEhTSfHuzucwapVp/LxxRVxuK5xzS5W882Byz1ObKP3ue21ywx47TKDz+2CILgFxoLVLl6JX6/2Xov/5mZRKDCLeHZjCWJUAnaMTkFsgKe0LxY1DeY1jnHOFbbprBVNYxUXZVCQiOhSJAgCBmRoMCDjQo/EO41CwJLhSfj4nzKcNjmgkgnYeNaKTXk2DG6oQZlNxOpT1gs6xqrlgw+XOnC41IHbl9esRHCF9WetWH/Wim/2e5/r7c/hSeicpMKyE2Zct8Q9SPfpnnJ8uie0700WB3wGvAKpngVXapNQGmSQ8st9RnzpZz67qq5a6Mz+75msQgOtDP/tFINGegXmHjbit+Nm2ETg837x0CjqUbaRWgN7dlvYjh2DVM/mwaoNkiThr5MW7C6yY0C6GtmxziD8ilwzrvnNezD65yMm/HzEM7D8Sd84jGl6foJx50uRRYRWIVxyGZK14WipHatOWdA5UYVWcb7nWjbbJShkgExwPpBBRESXJga9iOo6uzykgFcwT/IGyvQyGj0vZOVyuc+nj70d11fACwDslw90Hmfyp9A9N6FyXHIFoFJDHuwcXIKAjdFN3Fd5CZjJZMEFRzRfes/ysoy9D7YhY6D84yeov53qc//4L3MhCs5jbXpvCTpMGhTwmNahY91e55TZsfKkBV2SVHh+Ywl+O2b2ut8dywuhlgu4OjO4+aYq/s0FQcCR0sA3NZRhlrF7rksMCswilp+04IzJ97/nztHJyNArgpor6qF20XioXXRY47rUKGQCLksOrYQhERFRuGJVMvynU4zP7ZIkIafMgRSdHGU2EbEqGSQAK09aMGpJ4Kyt+ujKheGVf67P1px2BjkrsuKqSvnGWR1g9sAEDMyoeSUDSZKwLNeCr/aVw+oAxjfXoW+qGsfLHXhmfTH+OOFecnN0Ey3+1SHaa6YkBbbypAWvby3BqmoB7NFNtNhXbMe2/NAfJLznr0Lc81chlo9IgkNCvc0S3F1oQ8+fPcvr39FCh+e6xOLXHBPur1bBAgAua6BCmk6OF7rGoFF06LfqzHYJX+8rx8Y8K/48YUGenwcdj9yUCoO6bj9A6BAl5BodmHfEhLe3l6LQ4vsexj2torAs14L9XoL3z3aOwYKjJgxOU2CY7+c6iYjoIsOgF1Edp1KG9mU/mPKGgTgcDo91TZs2hSAIuOqqq7B06VL/xxA9969KUjsDNWKjZiif8iWU65ZBTG3oLA0ok0MjisD//hfcYAUBZkEJjeS8sBK8fBeWy2ue4WKc/CnERs0AALY+Q3wGvW7p8oQr4AUAI5bkY9dHC6Ba7CwHaet7NaIeH+exn733YNfykVI7us89DWuQMb+blhag6I70gO1uWZrvMSeGPy919X2TKlg6hQyf9HPOP3XK6MDYP/KxtcrFb0uDAn8MT4L+3MTynCuKiIjo0iEIguumrrrK97Qr0zU4fFMqfjpsQolVRJt4JcpsIrokqZARJceBYjt+O25GuU3Ca1s9S3FT/TX693yf87OW2UR8s8+Ik0YHhmVq0DVJhc15Nqw5bcFzG0u89verjwfHKsw+ZMLsQyacvS0t7Ie9LiU5ZXa0n+173thg5g0O5Ipz8wO3iFVg6YjK64Vw7Suy4Ybf85FT5v1a9camWjzVKQZZfgJOkiRhxUkLfjxkwqazVmTo5eiRrMbtzXU4WubAw6uLsKPAe8Dvi71GfLHXd5bkujPOAOJPR0z4sLcBgxtqEKeS+b1OOml04I/jZry/owwHSoIvKZv13UksGpqIy1PcH44z2yV8ta8cpTYJIxtp0Pw8B4VLrCIOldgx44AxpEzWT/y0fWmz8zNia74NywxqzM8Kd5RERFQfMOhFVMfd0Gcifv7557D6CHVOL9FLplWvXr0AAMnJyYEPaPf9hbv81a8gnZvoGQCk9CxYR93h1kYmk6Fz587YvHlz4GMB2BKdhZ4l+wEABTrPgI3FEngyde3Td3pdXxHwAgBodDA+Pw26Fyd6tJsZ3cHtda5RRJkqCvrr73KtK/v0N0RNugFCufMmjWhIgBRXWc5v5gFj0AGvCvevLMRHfeK8j12SEB/E3Fr3torC9HMXCk2i5RHPpkrRyfHniCRYHIBWIQSV1UVERESXpji1DHe29F42rrlB6boJ++8O0Zh3xIQfDhpRbpdQZJWQpJGhdZwSd7TQITtWiZwyO46VOdCjgQqf7inHf9YVBz2Om7J1ePWyWMSqZHCIEtaftWJXoQ2ZegVOGR1oFaeEXZQwxM/cWZGikgHZsQo0jVFgwVHvwZzlI5LQMVGFtacteHxtMXZWu/E+tqkWvx03+82WuNB6zTuD0U20eLCtHia7hJ0FNry2tdQtY2VqEHPThqLdrFN49bJYjGyk5fdTP97dXooXN3kPMNaWvcV2PLuhGC92jcX+Yjt+yTHBLgKPtNMjIUDZ7nKbiO/OXVutPGnB4gBBUAD44aAJOwps+P6qBKw/Y0W3BipkRStwuMSOe/8qxPqznmVZdxXZseS4BZMj/LOpOpfxuz0NGJetw7ozFvxnXTF2F0VmvsSrf6387IpXy1Bgcb8QfXlz5XtqaVAg1+hAidX5+fFp3ziMPleK0uKQIBPcK4XYRAkf7izDC+d+LhNaReHV7rFQyASIkoTt+TaU2CR0TFDiSKkd7+0o8zqXYiTNGxCDNzcV4qxJRBjTYxMRUT3BoBdRHRcoQHW+jlmRLaXT6RAXF4fCwkLXtszMTPfGXjLFXH1XCfIUWUTEqgSvmWhxcd4DOd78X/pgV9DrrD7eY3vVsfoiP37I63qhuABSbGWfYpOWsA67CapfvnOt2968j9d9Fx41Y2x2lbr0KjXMdzwO9TfvAzIZLLc/BsgrP4Y/3hX6Rfx3B4z47oARsSoB316ZgD6pzqf1SqwiMmecDKqPf3eMxuRusSixikjS1s68TzJBgPbcW+UNBSIiIgqXXCZgVBMdRjXxPQdQpl6BTL3zC8jE1npckabGzgIbrs3SQiETUGB24I8TFugUAnqnqFFqE5GgkUGncM8skcsE9ExWo6eXksEVWfeSJGHBUTNuXeacG+zqTA0W+cm075OiwrdXJUAjFyAXgFWnLFiUY4bJLqF1nBKCAPRJUXtkPtlECWN+z8f6M1ZMaBWFB9vq3ebt7JGsxqprGgT46Tn7OVRiR4JG5nXeT7soYe0ZKxpHK5AeJcecQ0bcvcL5nVohAJclOwMCM6rMYbZjdDIa6hXYW2TDZT95lncLRkUG1vlyyiTijuWFAAoxd1ACeiaroa1Pc4x58fNhE57dWAydXMDHfeLQKVEZcuUPwBk4enxtMb4/ENwcbt7IBWDGVfEY0lDrGlso8+d5y46aurMMQxpq8FaPWABAkVVCC4MCCgFwSMCsg0av5QODsavQjg5zfGeyXQiPrinCo2uKavUY1QNe1e2pFmib8FchJvzlfo3dOVGJL/vH4/sDRry6xT0T99Pd5TWegzBSvj9owdutLYhR1e/zm4iIgsOgF9EFIEkSduzYgdOnT6Nhw4Zo2bKl37ahqMkFTSjHFAQBQ4cOxc6dO1FWVgaDwYB27dq5N3L4efpMo0OhRcTNS/Px92krWhkUmD0wARl6BZbnmvH9ASPaxCkxTB98GYsTas9AVyiEs76DQ94mqLYOGwfF30sgK8yDpFJjYfPBgJd41U9HTO5BLwCObv1g7NbP67GKrTUPcBZbJYxYnId3exrw2Z4y/FMY/BOAFTc6aivgRURERFQXtDQo3eZwitfIMaZp5Xe1cOa4EQQBI7O0HqWnO805hcOllQ+ECQC+uyoeQ6vNy3pFmgZXpAVOP1DKBPw0ODFgu2D6aeGndJlC5gwEVrihiQ43eAkwftjb80G1FgYlCm5Pw8azVpgdgE4h4NkNxdhfbMf4Zjrc1iIKKVo57lxR4DcweL5VzCeXqZdj5oAEtI6rG/N9SZKEfwrt0CsFNIyS456/CvFjkFkxVy48iyvT1PhxUILbdaJdlCAXPK8d7aKEmQeNeDDIoJFCAOzVLmFUMmB88yg81yUGsSr3c+raxlocTU/FilwLMvVydEhQYuUpK0YuDi1jcvExc1DZWxeaVi7A5Dj/D7EOSFcjSikgp8yBWJUMy3MDVz4J1+Y8m9/Sl+FqZVCgXbwSS09YUGR1PqBQfe7oZrEKdEpUYtZBz/Nj5mELHkoF1HIGvYiILgUMehFdAP/88w/WrVsHADhy5AjUajUaN24ckb6DmdMrUCCt+nZBcM/GioqKwmWXXeZzf1mB9yc7bRlNMOOAEdN3lWP7uZIru4vs+GxPOcZm63DDkvxzF00miI3N8F7YxlOOJsG1fPmRrfg7q6Pf91Od6qcvva4v6twfAxYXY2u+Dfe3icIr3WKdP4eoaBhf/RryfTsgpmXiz81KoMzzQuK3Y2ZYHRJUQXyx3lMU+mTP3oT6FOCZW9MiclwiIiIi8vRGDwPu/asQBRYRfVPV+KC3wZV9djGTCQK6N6gMmv16dZJHm++uSsA3+8rx0OqiiBzzg94G9GygxvDFZ3HS6LwZHq0U8NuwJJRaReQancFHZ2aXbzllDlz+c+X1TJ8UFV7uHosOCaHNtRyqLXlWfLK7HLsKbWgXr8RV6Wr8dsyMmV5u4Ifiz1wL2s85jdubR7nmN6rqijQ11DJgw1lbwIyfqv4amYT2CSrsKLDh7W2lKLGKeK+XAUkaud9suViVDCOzKoO+fVPVOHtbGt7YWoqlJ8zYnBeZ66ILJV0nxzNdYjDu3MOPDlHCC5tK8N1+I5K1MkBw/u5Xnzus77wzrmvkmohVCbi9eRSe6hQDjZefv9Uh4dE1RW7ZmXVdglqG+UMS0TpO4fPhXlGSUGKVoJYLrt+76X0kFFslLMs1w6CS4VCpHSdLrXBI9ee9ExFReC7+b9tEddDOnTs9XlcPellsZmzY+ycK8ooifvyaBL1C6l+n91hn694fWu1dgJenBuccMuFAsd3tKcGZB024y6OluzFNtNAqBHy1LxF/xbZE3+I9aHP6YNBBL+HsSSiXL4Ry9W9et0+IGYyt+c4Lj4/+KcfxMge+vvJcgE2rg6ODM/C3r8h3ptiqUxZcmR74qd0LUe5h+YikoAJyRERERFQzAzM0+GdMCuQC+L3Li/HNo3BNlhbPbijGV/u835BWy4HhmVr8ccKMYquElgYFPu0Xj7Y+boTvvjEVNtH5/V9Zray20S4iUy9HTpnvcuzVrTxlRb/5Z3F3yyi81dMQ/JsLQrlNxIS/Cj0y3rbl2/BtBIMTx8ocXgNeAELOAvp5cAL6papdP/t28c6yduFQygQ83TkGT3eOgeGLE2H15Uv3JBW+7B+PtChndQtRkiATBCw5ZsaYP/KD6iNGKeC+NnpYHBJSdHIsPGrCqlNWZOrleP9yA7okqRCj8iyP+lK3WLzULdZv34uuTsR7O8qwo8CG3YU2v7+jPZNVaBqjQKJGhmGZWmTHKhAXIFNVJRfwYe84jGykxdPri3GgxHtlEL3CGSh+c1spUnQyiJJzjuZIz1vmy+gmWrx7uQF6ZXCZtzJBgEHtfp4L59Zd19gZeOwPwGw249ix4P6diYio/mPQi+gCKC11r3F96tQpjzar//kVy7b+DLUYg2S0D+t4IQetwgx6yf/Z5LFuwcgnAR8XE8fLHThe7v6lPk8InOf1Sb94TNni/PI9us0kHF77MPQ2M2LMpSjRRLvatUpP9dzZYobuiZshiL6fZtxk1gBV4lXzj5qxq9DmVuqkwOxArtF3H6OW5GPXmBQ8sroQe4rteKiNHve0rgwKrj5lwbBfgy/nMWtAAjacteLNbaWBG1fx8+AEXJGmwcFiO7blW3FFmhrxASaAJiIiIqLw1fc5ompbjEqG93vF4T+dYvDAykIcL3egdZwSL3aNQaPomt2yqB7sqqBTyLBsRBIW5ZhxpNSOt7cHP6fuZ3vK8dmecjzYSoOmggzjGgY/nlNGB2YeMGJ3kQ1/nbS4MtHqi6c7RePuVvqAgZVI+PXqRAxdVHl9dEcLHa5I02BHvg1vbQ/+GkivENArxRmEeudyA6KrBVFk565xBzXU4O6WUfhsj/eHEAUAswcmYECG54OME1t7PuxZU3qlDM90jnG9LrGKGP17PtadseL1y2LRJl6JtnHKsMqwAsDghhoMbuh8L4UWEXlmBw6VOGAVJfRLVbuCdtUDmY+1j8a9fxXgh3OZh81jnUG3v09bPY4xopEGE1vr0cqgwBPrijEnwDx90/rEeUwLQEREFA4GvYjqqIKSmk3+XBtzeoXap+xMrttrW/f+QT89VyFPiMJfQhZ6S0cgQoAC3rO1WsQ6P8byVdGY0GICZuz+EFcd2IAFrfrCLlcgqawAjdu0dTYWRQinjkHSx0L16w9+A14AUKTwDLxVlDoZ1ViL6X3j8P6OwBfKrWdVBjWfWFeMEpuExztEw+KQAga8rkpX48dBiRAlCZLkfFKwX5oaW/Ks+ONEcE9lXt9Y65ojommsAk1j+dFPRERERHVLqk6OuRGYryyQBI0c45s7v+c/2yUWJ8odeGd7Kf7nI+hR3Qe7zQA0eHRX5fXN1F4G3NJMB5kg4JTRgW35Nvx4yIjFx8xoE6/EGi+BgdoSr5bh6c7R+Nea4rD6uayBCmOaanFni6iIXGMGq2eyGoW3p3kc85osLf7dMRr/t7MM+4psSNTKMPOAyVWSUS0Hnu4UA4NahpGNtCEFh97qacDtLZy/E23j68ZcbjEqGX4b5lkWNJLi1DLEqWVoFhvce57eNx5v9BARpRCgOBdYXnnSgmt/y4NDAqIUAhYOTUSnxMpSoJ/1i8dn/ZzlO7fn23BVuhoZl0CJVyIiurD4l4aojrLYKp6GCu0Co7bm9AqJrdpFnUbrvV0AC+St8bvUDA4ImOJY4rVNqypZV3OSLsOM3R8iq+gkbtu8AKXqKCSX5sOseRIQRWje+y8U29ZC0mghmP0/bWZMzUKJ3Pe45x42weqQsLAGk2+/vLkEa09b/AatfhiQ4HoCDzj3JOK5fwa1XMCcQc4bAsfK7GjnZ8LglgYF/ndFeOVGiIiIiIguVulRcrzd04C3exqwt8iGFzaW4NdjoX3Hf3h1ER72MTdZJAJeT3aMhl2UcKTUgRYGBR5uG+02b5PJLkEA3NY10itww+/eHzwckK72ey2yaGgiLk9R+9xe23xdf6rlAh7vUFnRY0p3AwDn9Wu4gbm6Euyq62KrlW/sk6pG3m1pMDkk6BS+A42dElVuwTAiIqLaxKAXUR11siDngh170yb38oShXkAI1YJeVlnNLyDMgv99m1XJWnLIKsv1xViMiLE46+Drb7sCllsehmLbWuf4AgS8JH0Mto9+HNju/33XJOBVIVCW1uUpwV0QNNQrsHR4Eq5aeBYAML6ZDm/3NEACUGQRkaxjCUMiIiIiomC0MCjx/QDnHL6iJGHmASPu9zIncW1oF6/E1F4GzD5kxEf/lKNrkhJ3t9QHVfbNWwnNARka7Bid7PaAXPckFRYMTYRaLsBoF/HshhKsPmVB0xgFmscqcKLcgUfbR7s9WFgfnM9MNPIkCAJ0LONKRER1CINeRHVE1afTFq2fgeLymk2yGm6ml81mw4kT7pMHW60hPp1odQ/olNXCR03Fe1LKBMSqBBRbne+pV6cXsHrLCx7t1d9ODapfyw0TYBt6I3JybQAKQh7XpHZ6vBdEyUN/uiUpPWrO+9MlSYWiO9I91jPgRURERERUMzJBwE3NotAhQYUb/8j3mIM4UuYPSUTf1Mqsqk6JKlcGU7ga6hXIuTkVfxw3QykXMCBdA7XceR2lU8jwds/IHIeIiIioLqmVoFdZWRmOHTuG0tJS2Gy2oPfr1atXbQyHqF4oKSlBbGwsAGDNLu+l/M6H4mLP2u9yeYjBk2qZXl8fcQBZNRvPtVlaWBwScNh9vUxWGRRqaVBi3RnnMdfFNkPbbm9g54YnanQ824ibAQBFluDmy6ruobZ6JGhkeHZDSY32bxOnwMKhtVu7nYiIiIiIgtMmXomdY1IAAH8cN/ssGehLdowCXZOUuKyBGmvOWPBkhxhkRsthskuIUQX/oFtNxahkGNUkcLYYERER0cUiYkGv0tJSTJs2DT/++CP2798fcM6g6gRBQH5+zTJbiOoblUrlkT1V8dohuj9BKJznOb28bbv22muDO7gkQbF2KZTr/nRbXerjo+aOFjp8sdfodZtcAN693IBbz00yPWdOHAoLC13bmzZt6lreXegeXN+jSwtuvNWUv/GtaznPLNaojwSNHOObRWHaP+U4YQz+adB3ejonv1bJWRaCiIiIiKguGpChwalxCcjJOYa0jAwsOwuM/9OzOsSEllF4unMMDGr3oNYdLaNcy0oVv/cTERER1YaIBL22bt2Km266CadOnQLg/4Y6EQFxcXE4ffq02zpRdAZZHA57jfuVyWRQqcKbHNbb+RsfHx/UvsqF30E951OP9eVyjce6ojvSYXFI+PmICYUWz2Nuuj4ZWdGVH1GtW7fG6tWrATjfZ6tWrVzbWsVVZnoBAEKs6S5Fx6L8re8BTeUTkFvy3ANpqToZThqDC4QZ1DJsHZ2M8X8WYHEQk2Df3EyHO6tcABMRERERUd0lCIBCJmBEIw1O35qGk0YH0qPkUMoYyCIiIiK60MIOehUUFOD6669HQUHl000KhQKNGzdGfHw8FApOG0ZUnbfAUkXQyy4GXxI0MTEReXl5rtdt2rTxes6Fk+mlVAY/ibG3gBcAnFVGu72e3jfO2V4u4LN+8bh+iXuWZ79UtVvAC3AGvWJjY5Gfn4/09HQkJCS4tv0wIAFZ3510a9+i+9vYu/5fQY1bUqrcAl57imz46YjJrc1j7aMxoZUe9/5VgB8Omqp3AQDolVIZcFTKBHx3VTweWFWEHw4a0Ugvx8TWejy5zr185HVZWnzYOy6ocRIRERERUd2ilgse1y5EREREdOGE/c3sgw8+QEFBAQRBgF6vx3PPPYexY8dCr9dHYnxhycnJwfTp07FkyRKcOHECKpUKjRs3xnXXXYe7774bOl3N61rPmDEDDzzwQFBtP/zwQ9x88801PhZdGoxGZ5m/gtIz1bZ4f1owKysLV155Jc6ePQuLxYLo6GjExdXN4EmeKsbt9Y1NK8+9jgmeQbXJ3WI81gFAeno60tPTPdZXLxsCAAd1Keh/3df4Y8vLEIoKICvK82hTwdZvOCRJwpvbSjFlS6nXNsla57xmT3WKwYKjZhjtnoHDL69wz4iTCQI+7hOHd3saoFE4/x0PFNvx6Z5yAMDE1lF47TKDz3ERERERERERERERUfDCDnotWbIEgDOT5IcffkDPnj3DHlQk/Prrr7j33ntRUlLiWmc0GrFlyxZs2bIFX3/9NWbNmoUmTZpcwFHSpcpbptWff/6Jpk2bwmZ3n+tLL6Z4tO3WrRvatGkDuVyOlBTP7ZEcm7c5wkJVqPBdui9BI8fNzXSYsd8Z9OuepEKHhNBLNE5sHYVpu8rd1q0slOPYUx+jwZkj0D17l8997f1H4NdjZp8BLwBooHUG1rKiFdgwKhl/nbTAJkp4eHURMvVyrBjZAHFegm8AXAEvAHizpwFv9jSE8M6IiIiIiIiIiIiIKBhhB71ycnIgCAIuu+yyOhPw2rZtG+68806YTCbo9Xo8+uij6NOnD0wmE+bOnYuvvvoKBw4cwJgxY7Bs2TJER0cH7tSPuXPn+g08pKWlhdU/XXx8lRcURRF2uxUxjgxEi+mQQQHBS6ZXx44dQzpeOOUNIxH0ylUZXMtv9oj12P5/vQwY2UgLUZIwuKHn/F/BGN/MM+gFAL2/P4JjK+/xuZ+t/0hIsfF4fUX1DDt3iZrKgFZ6lBzjsp3Zarc251xcRERERERERERERHVB2EGvinmImjdvHvZgIuU///kPTCYTFAoF5s6di+7du7u29evXD02bNsVzzz2HAwcO4IMPPsBTTz0V1vGaNm2KRo0ahTtsukRIkuSWgViVw+FAcXEpDGJWxI9ZVV5eHjIzM4NqG4mg1wmNc/6tIQ01rmBRVTJBqHGwq0KbeCUWDEnEiMXuZQxtVhsEh8PnfpZbH4HJLmFbvv+51JrGsE4/ERERERERERERUV3mvRZXCCrm1zGZTGEPJhI2bdqENWvWAADGjx/vFvCq8OCDD6JFixYAgGnTpsFm83+zmyhSioqKMHPmTFitVp/by0rKIn7c8nL3DKhNmzYBkgTF6iVQ/jYbsFWOJ5yglyM9y2Nd4x7vAwD+1y8OMwckQK8M+2PHpz6pajTSy93WFSij4BA8j2me8B+UTV8EyOS44Xff830BwMvdYiIS/CMiIiIiIiIiIiKi2hP23ef+/ftDkiRs3bo1AsMJ3y+//OJavvnmm722kclkGDt2LACguLgYK1euPC9jI9qxYwfKynwHtZYuXQqH6DsrCQAyMjIiMpaouwZA88kUqL/7EPq7BwGmcqi/fBvqaS/XuE/zAy+4vf6+QU8c0yQCANrFK8MZbtCWjUhyey0JMnyd3MdtXdmnv8HeewigcWadrT7lPQgJAFelq/Fg2/BKoBIRERERERERERFR7Qs76HX33XdDrVZj//79WLZsWSTGFJaKLK+oqCi/8x716tXLtbx27draHhYRAKC0tNTvdqPRGDDo1a1bt4iMpXrJP+17/4Vy2QIIJYXu7ULIcJLSs1D+5nco6zEQt7eciPGtHnBti1HVXoZXVfEauce6ic3vwj3N78YzLW7B6anzAZXatW1vkfdMz25JSjzZMRozrkyotbESERERERERERERUeSEfRc6OzsbU6ZMgSRJuPfee7F79+5IjKvG9u3bBwBo3LgxFArfc/BUnYOsYp+aeuCBB9CyZUskJSWhSZMmGDBgAF5++WXk5uaG1S9deiRJguiw+20jk0UmeGSWq9xey/dsc44B7kGuoINeogOwmCAlpmDfuCfwbUofoMq+hvMU9AKAqb0Mbq8dMjk+T+uP11KH4s+iyoyzvUU2XPbTGY/903Qy/D68AZ7qFAONgmUNiYiIiIiIiIiIiOoD31GhENx5553QaDR47LHHcOWVV+L222/HNddcg9atWyMmJiYShwiK2WxGfn4+gMq5xnwxGAyIiopCeXk5Tpw4EdZxV61a5VouKChAQUEBNm7ciA8++ACvvvoq7rjjjqD7MpvNYY2lrquYy8rXnFYXO0e17KomTZrg0KFDrteSJOHo6f2QIc5nH3a7PSK/J190HYEbt/+OeFOJ23qpWpBLMJuCOp7iyD4YXn0YANBBqcIRIQpZl38AAIhSALBbYPYfz4uYFJXvbLl/8kwYmCxgzRkbrlta4rXNyqsNF/25GKxL/Zwlqo943hLVLzxnieoXnrNE9c+lct5qNJoLPQQiojoh7KBXfHy822tJkjB9+nRMnz49pH4EQXAFrGqq6lxJUVFRAdvrdDqUl5ejvLy8RsfLysrCiBEj0K1bN9c8S0eOHMH8+fMxb948mM1mPProoxAEAbfffntQfebm5noERi5Gp0+fvtBDuCCqB1JMJpPba0mSoJRr4es3QKlUoqioCMXFxeGPRanBzuSm6Htki9t6sVrQS1ZeAumT12DX6nHm8iEQq5QGrEp/PAeGc8tymxVaRWUmWaxcxLFjx8Iec7AS7QCg87pteU4ZWgmFuG2b9y+DWpmEglPHUVB7w6uXLtVzlqg+43lLVL/wnCWqX3jOEtU/F/N5K5fL0aRJkws9DCKiOiHsoJckSRAEwfX/qqXQJEkKt/uQVA0oKJVKPy2d1GrnzfvqgYdgDB8+HDfddJNH6bfOnTtj1KhRWLx4McaPHw+bzYb//ve/GDp0KJKTkwP2m5aWFvJY6hOr1YrTp08jOTkZKpUq8A4XmerlP6Ojo3Hy5Em3dWqVBsZq+8XFxSEqKgrt27dHQkLk5pjakdLMI+i1L7GR22tBkpC0ablzHNZylN31pNe+tFtXuL02VimfmKxXoWHDpAiMOARrvQfR1xbJoVJrAHify2vbdfHnbf6x+uBSP2eJ6iOet0T1C89ZovqF5yxR/cPzlojo0hKR8oYVwa3zHeSqrmoar83m/YZ2VRaLBQCg1WpDPlZsbKzf7UOGDMETTzyBV155BUajEd988w0ef/zxgP1eKqnIKpXqknmvVVWfj8tbcLb6DFIqnQw33HBDrYzHqlDidFQckssLXesc1cZYrI12LWvWL4P9gec9O5IkRC381m1VQ0tlrlSSVn7e/707JyqxOc/758Bfp31/PjSI8Z4hdqm7VM9ZovqM5y1R/cJzlqh+4TlLVP/wvCUiujSEnc5QWFgYkf8KCsIvJqbX613LwZQsNBqd+TTBlEKsidtvv92VCbZ69epaOQbVb9UzBQEvwWPPJhH1c5v+EKscZH+1TC8PDi8Tc3l5H1UlaOQ1GVpY5g5KDHmfeYND34eIiIiIiIiIiIiI6oaLqoaXRqNxzTF24sQJv22LiopcgbH09PRaGU9SUpJrPNVL2NGlqXpAq3rmFwCI1doItRz1Mqq0KNH4Dvw2Lqg8l8TEFEAQoHn/aehvuwKad/4DOOyQr1/usV+hojJjqoHm/H/UGNQyPNhGH7jhOc92jkG/NO/zlRERERERERERERFR3XdRBb0AoEWLFgCAw4cPw273kpFyzr59+1zLzZs3r7XxeMvkIargLeilshrcXsdExQffYXkpZDkHAD+/+944BN8fBUlllaUPJV0U1J+/BcVmZ+aiYttaqGZ/Cvmh3R77KSTRtZysO/+ZXgDwQtcYvNvTgOuy/Jcw/fXqRDzWPvgAGRERERERERERERHVPRdd0Ktnz54AnOUNt27d6rNd1XKDPXr0qJWx5OXlIT8/HwCQkpJSK8eg+qV6ppe3oGhJcYl7myAzvWRH9yPq3zdB9+zd0D19B2AyuralaP1nMNlTM13LKrvVbVtm8anKF1o9lCt/dduu+vUHyA/v8ehTITlcy4kXINMLABQyAXe0jMIX/f0HDnsmqxmgJiIiIiIiIiIiIqrnav1OdFlZGU6dOoWysrLaPhQAYNiwYa7lGTNmeG0jiiJmzpwJAIiNjUWfPn1qZSxffvmlK8jRq1evWjkG1W9arf8MJABBz3enXDADQnkpAEB26hjUMz92Lh8/jH7Fx/zua7r/eZR9tRy2ywdBViVDy6kyUCeUeB+LfM82j3VVM72axyqCeQu1anLXGK/r949lQJqIiIiIiIiIiIjoYhDxoFdOTg5eeuklDBo0CCkpKcjMzETr1q2RmZmJlJQUDBo0CC+//DKOHfN/E76munTp4sr2+uabb7B+/XqPNh988AH27t0LAJg4cSKUSqXb9pUrV8JgMMBgMOC+++7z2P/o0aPYts3zJn9VixcvxhtvvAHAGdi4+eaba/R+6OK2/fAa2NTFfts4HA6/2ysoNyx3f718AbQvPQDd03cgbf3veGDNDz73rQhrWcbdD1TLLBOqJKfJTgZ/3r7ZcLhruUOC0k/L8+PhdtEe67bekIwk7YUpvUhEREREREREREREkRWx9Aur1YrnnnsOn332GUTRmeFRvZSbxWLBxo0bsXHjRrz33nuYMGECXnzxRahUqkgNAwDw2muvYciQITCZTBg1ahQee+wx9OnTByaTCXPnzsWXX34JAMjOzsaDDz4Ycv85OTkYMWIEunfvjiFDhqBt27ZISkoCABw5cgTz5s3DvHnzXO//pZdeQlpaWsTeH9Vf1c+Jo2f2wQYjUtAh6H1CIT/wj2tZ5bCj15GtWJ3V0aNdxTmLGAMkfQxgsdT4mBVeazQSAHBjU22dKR24Y3QyHl9ThGNlDkxso0dW9IXPQCMiIiIiIiIiIiKiyIjIHV+TyYTrrrsO69evD3iDvmK7w+HA9OnTsWXLFvz888/QaDSRGAoAoEOHDvj8889x7733oqSkBJMnT/Zok52djVmzZiE62jP7I1jr16/3mklWQafTYcqUKbj99ttrfAy6uBmiEmAwNEVpTpgdWYMLUjU/exTrM9rApnDPvPpwZymeTmwAtVzwcg6HHnSb2PwuGOXOc/rOFlEh719bGuoV+GFg4oUeBhERERERERERERHVgogEvR555BGsW7fOlc3RqlUr3HzzzejRowcyMzOh0+lgNBqRk5ODdevWYcaMGdi1axckScL69evx8MMP45NPPonEUFyGDh2KVatWYdq0aViyZAlyc3OhVCrRpEkTXHvttZgwYQJ0Ol2N+u7YsSM++eQTbNiwAVu2bMGpU6dQUFAAu90Og8GAli1bol+/frj11ltdGWBE3hgt5ejZ6Eqsz9kaXkcqdVDNDJYyjN3+G77pPNxt/V9HCjH161wsG5EEi0NyK3Ao1CDRrFBRGei6LDm4sRERERERERERERERhSPsoNemTZswe/ZsCIIAmUyGyZMn47777vMoZxYVFYWkpCR06dIF9913H6ZPn45nnnkGDocDc+bMwcSJE9G5c+dwh+MmMzMTU6ZMwZQpU0Lar0+fPigqKvK5PTo6GmPGjMGYMWPCHCFdaqpnUVntZsxb8wVS0Snsvi1j7oF6VuDgcaKxGILgntEVAzMAoP+Cs5jskKCtuoNWB5SGNhazzJlJ1iKW5QOJiIiIiIiIiIiI6PyQhdvBzJkzXcuTJ0/G/fffH3D+HkEQMHHiRLz00kuudd9//324QyGqd1pndkFNygd6Y7t6XFDtvkjp5xF8M1eJf1c/e4c3ewBl2e09+pHkvgNaydZiAMCghpErW0pERERERERERERE5E/YQa/Vq1cDAFJTU3H//feHtO/EiRORlpYGAFi1alW4QyGq86oHm3SaaEgBgl4JDeKC61wQIMYEbvtS1nU4CoPbOlmVMQjVxlOs0OGK2Bs9+rGMfwTGZz7weozFCR0AAI308oDjISIiIiIiIiIiIiKKhLCDXrm5uRAEAT179gx534r9JEnCyZMnwx0KUb1TWHoWEkS/bdq0bht8h0qV38056gTkaJJgr3bquwe93EkQkKNJ8OhL/dW7EJt5H1uuOh4AkKlneUMiIiIiIiIiIiIiOj/CviNtNjvnAoqKiqrR/hX7VfRDdClp27g79ub/DZvdBKX7TFoAAItQihbNWgbfocwzs6rsg5+BogJ0WFCCo9okAIAkCG5VFd0DXZ6ZZ8Vyncc6KaEBAMB8x+PQfPGWa/1mfZZruVE0M72IiIiIiIiIiIiI6PwIO+iVkJCAkydP4tChQzXa//Dhw65+iC521csbrtv9Oyx2M84odiJaTINCUru2WYUylMhOBNWv8o+fIN+0ErKzuc7jRMXANuBaOLLbAPpY7LRF4aj2jKt99dwy/5legMNLMK1Tk0fxzxcn8GTrnnghuw2UB/5BrsqAu1re62rTkOUNiYiIiIiIiIiIiOg8CTvo1bJlS+Tm5mLt2rU4cuQIsrKygt73yJEjWLNmDQRBQMuWIWSzENVDkiShuLjYbd3JwhxABjgEC4rkh2vct+zEESh2bXa9tne/AocH34Y2s04Bm3LRyuB+qovVyhumagXA4mPc58JgQ9s/iV+3vw4AeLvhMPyjywAAvL7LDMfVU/DjukM4pYqFSV4ZuNMpwq6gSkREREREREREREQUlLDvSA8cOBAA4HA4cM8996C0tDSo/crLy3HvvffCbrcDAAYPHhzuUIjqtDVr1rh+34PVLL19cA1N5W4vbWqdM+B1zu4i9+NWz/S6r1UUZg90ZltWz/Sq8Ht8eyj6fYtpTy/Ek01vctv21vYyHNY2cAt4XZGmrt4FEREREREREREREVGtCTvoNX78eCQnJwMANm7ciP79+2PRokUQxeq31Z0kScLixYvRv39/bNiwAYIgoEGDBrjlllvCHQpRnWWxWPDPP/+EvF/3llcG1U6oFvTaa/UfcJKqhbby8/MwMEODE7ekQimr3rbqgQQ8vzG4wPanfeOCakdEREREREREREREFAlhlzeMiorCe++9h1tuuQWiKOLgwYO45ZZbkJCQgM6dOyMzMxM6nQ5GoxHHjh3D5s2bkZeXB8AZAFMoFJg6dSp0Ol3Yb4aorjKZTAHbXNlpFBwOO/af2AadOhqXtx6MZhlBZHqJIhRb17itOmxX+w1pi9WCXocPH4bdbkeUUgFUm3eseu5XvsV7QLuqVgYFkrScz4uIiIiIiIiIiIiIzp+wg14AMGTIEHzyySd45JFHUFZWBkmSkJeXh99//92jrVTlhrper8fUqVMxaNCgSAyDqB6qPB9S4zPRsmEnDOh8fQi7S1B9O9VjdZ5M63e3jBg14D69GAoLC5GUlORnhMGLVXEuLyIiIiIiIiIiIiI6vyJ2Z3rUqFFYuXIlbrzxRqjVztJqkiR5/AcAarUaY8eOxcqVK3HddddFaghEdZbkkT3lSSlXhdyvcv43UC392WP9r3n+T20hIcNjXUVJ0upjrVnQy9fMYEREREREREREREREtSMimV4VsrKyMG3aNLz++utYv349tm/fjry8PJSXlyMqKgqJiYlo3749unfvjtjY2EgemqhOOnXqFFasWIGSkpKAbdMSskLuXz33c6/rCxTRfvfr0Lwpjh76222dr8Bc9fm/giETGPQiIiIiIiIiIiIiovMrokGvCrGxsRg4cCAGDhxYG90T1RsrV64MKuAFAFp1VEh9y/Zt97ltjy7N7759UtU4pVbDYrG41vkKeukVAk47Qhoa/jppCdyIiIiIiIiIiIiIiCiCOPEOUS0qKiryu90OMwCgaWqbkPpVLpoJ3SsPe922R5uKfJX/TC+tQoBQLRuragnSqm5oqgtpbEREREREREREREREFwKDXkS1JJh5vKxCGQDALtqC7lc4cQTqH6b53P5c49F+93//coOzHy9BL28mttb77KvojnScvc0zq2zGVfF+x0BEREREREREREREFGkMehFdSOfiTjq178BSdcp1y/xuXx7X2u31oAw1hjbUIFYl4Msr4nFbC99lFL0FvgRBwHNdYjzWt49XOscjE/BJ3zjX+p7JKvRLVfsdIxERERERERERERFRpAU1p9f333/v9nrcuHE+t4Wjar9E9V0wmV4VstPaBd1WNe8rn9vWxDRDgdK9tGGPZDUea+9Z7jDYTC8AeKStHlN3lKLIWtnmq/6V2VxjmuowhmUQiYiIiIiIiIiIiOgCCirodf/997tukAuC4BacqrotHNX7JbqUKOTKoNoJhXl+t2sdFo91CWrvCZ3egl4Wi+f+giBALhNwcFwqNufZIBOAdvFKqOThn/dERERERERERERERJESVNAL8J8FEkpGC9GlIpTzQqv2XXLQjcXsd3PH8hyPdfGa4INeZrNn/1FRzrHJZQK6NVAFN04iIiIiIiIiIiIiovMsqKCXvwwsZmcReRdK0KtxSsvgGooOv5unpg/2WBdKppcoih7tFIqgY+NERERERERERERERBdMUHezP/rooxptI6LgaFTBzYcl2Kx+t7/XcKjHurgwgl5yuTyocRERERERERERERERXWje74YTUdgCZXrZYAQAxOmTgu/Ubve56eVG1yFH495XglqGpjHBZWqZTCbYbDa3dTIZPyKIiIiIiIiIiIiIqH5g3TKiWhIo6FUiPwEAUCrUwXdqt3ldbRPk+DB9oNu6DglKTO4aA5Vc8LpP9UyvnJwcWCwWt3UMehERERERERERERFRfRF20Ov1118HAHTp0gUDBgwIef/ly5dj3bp1AIAnn3wy3OEQ1RvlstMAAFUIQS95zgGPdfbOvXC1ox/OqmJd68Zl6/Bxnzi/fRUXF7u91uv1sFrdyydWD4IREREREREREREREdVVYQe9XnvtNQiCgLvvvrtGQa+lS5figw8+gCAIDHrRRcVfppeIyjKF1TOu/FHN+cxjXXLiAyi2uh9rXHbgOcIaNmyIY8eOVY5JFD3GEh8fH/TYiIiIiIiIiIiIiIguJNYuI6olgcobVujVdmjQfQpmo8e66gEvAIhVBQ6kGQwGt9eHDh3CyZMn3da1atUq6LEREREREREREREREV1IFzzoVREYCCXbhag+8Bf0klC5LT0hK+LH1isCn9rVz7nqpQ2JiIiIiIiIiIiIiOqTCx70qphXSKcLXI6N6GIkE4I8De12j1WL49t7bRqlDBxElslCD4wREREREREREREREdVVFzToZbPZsGrVKgBAamrqhRwKUcQFW95QCDLoJTvwj8c6g92z3CHAoBcRERERERERERERXXoUoTT+/vvvfW7bv3+/3+1V2Ww2nDx5EosWLcKRI0cgCAK6dOkSylCI6ryysjKf21QKNfp3vBaiKEKt1AbsS5ZzEJov3vJYbxfkXttHKwMHtILJrmTQi4iIiIiIiIiIiIjqi5CCXvfff7/Xm+CSJGHFihVYsWJFjQYhCALuuOOOGu1LVFfl5ub63CaJwJUdrwu6L1nOAchOHfNY/0dcW491S4cnBdVnVlYWtm/fjpKSEp9tGPQiIiIiIiIiIiK6uIiiCLPZDLPZDIfDcaGHQ+STSqWCTqeDUqkMep+Qgl6A75JtwZZyq06r1eKVV15B9+7da7Q/UX0kimJI7YUy74Gpz1L7u73eOToZGfrgTmutVovrr78eZ86cweHDh7Fr1y7P4zLoRUREREREREREdNGwWq0oKipCVFQUYmJioFCEHCIgOi8kSYLVakVxcTG0Wi2ioqKC2i+k3+hx48Z5rPv+++8hCAKaNWsWVIlCQRCg0WgQFxeH1q1bY8CAAYiJiQllGET1Xvv27UNqr/7+Q49101OvxCl1nNu6YANeFRQKBdLS0mAwGBj0IiIiIiIiIiIiuog5HA4UFRUhISEBcrn3aVOI6gpBEKBWq6FSqZCfnw+VShVUxldId8g/+ugjj3UV83j169cPb7zxRijdEV3U/GU/RuIJincaDnN73TNZVeO+dDodWrZsiT179oQ7LCIiIiIiIiIiIqqDysvLER0dzYAX1SuCICA6OhpGoxGxsbEB28vCPWBGRgYyMjIQHx8fbldEFxV/Qa9IZFBlWvLdXv88ODGs/ho3buyxjpleREREREREREREFweLxQKNRnOhh0EUMpVKBavVGlTbsNNNduzYEW4XRJecs8W52HVUQmp8JuKik2rUh02ofCKj8Pa0sANUMplnDJxBLyIiIiIiIiIioosH7/dRfRTK723YmV5EFLpth/7G98umYv+JIILGDrvX1VaZM2b9UW9DRP5YMehFRERERERERERERPVZ+BMLAdi3bx+sViuUSiVatGgR9H579+6FzWaDRqNBdnZ2JIZCVGf4K28IOLd5CzR5MJu8rnaci1knaiJTg9dbLd+gxkdEREREREREREREVAeEfUc7JycHPXv2RN++ffH++++HtO/777+Pvn374vLLL8epU6fCHQpRveEQnPVHBSHwKSj4CHpV0Ckjk40VHx/vVtNXoVCgQYMGEembiIiIiIiIiIiIiKi2hR30+vnnnyGKIgBgwoQJIe171113QZIk2O12zJ07N9yhENUpvjK9RIUZulgV4qOToVFqA3dk8R70OqR1BqR08sgEveRyOYYPH46WLVuiWbNmuPrqq6HVBjE+IiIiIiIiIiIiIqI6IOzyhitXrgQApKSkoFOnTiHt26VLF6SkpOD06dNYsWIF7r///nCHQ1RnabRqyJPKIFfLIZM1QrTWgDZZ3QLuJ5iMHuteyxyJQqUeABCtity8W3FxcejTp0/E+iMiIiIiIiIiIiIiOl/CzvTavXs3BEFAhw4darR/hw4dIEkS9uzZE+5QiOqU6ple+hgtdp9ch51H1mH7oTXYe3xrUP3ITh3zWPdMkxtdy5Ga04uIiIiIiIiIiIiIqD4LO+iVn58PAEhOTq7R/hX75eXlhTsUojpNqpaQJQjBZWgJBWf9bo+NYKYXEREREREREREREdU9VqsVnTt3hsFgwLx58y70cPyaOnUqDAYDhg0bdt6PHXbQq4LNZqvRfna73e3/RJcKIcjTz3blSEgqtev1/6UPctsuCzJ4RkRERERERERERES1Z9KkSTAYDDAYDFixYkVI+/7555+ufZ988kmP7dOmTcOhQ4fQunVrjBw50msfhw4dwpw5c/DUU09h8ODBSE1NdfU5Y8aMkMZjt9vx+eefY+jQoWjatClSUlLQsWNHTJo0Cbt37/a775133on4+HisXr0a8+fPD+m44Qo76JWQkAAAyMnJqdH+R48edeuH6GJRvbwh4P462EwvREXD9PT/wdZnKF5pPAr/aTLOtalfqtrPjkRERERERERERER0vowdO9a1PGvWrJD2nTlzpmt53LhxbttKS0vx3nvvAQAef/xxr/eWV61ahc6dO+Puu+/Gxx9/jHXr1sFkMoU0hgr5+fkYNGgQHnvsMaxZswb5+fkwm804cuQIvvzyS1xxxRX4+uuvfe6v1+vxwAMPAABeffVViKJYo3HURNhBr2bNmkGSJGzYsAFFRUUh7VtUVIQNGzZAEAQ0btw43KEQ1SkeQa9qL4MOegEQs5rDfNcTmJx1PSxylWv95G4x4QyRiIiIiIiIiIiIiCKkR48erljHggULgg46lZeX45dffgEAtGrVCh07dnTb/vnnn6OgoAAZGRm49tprvfZR9X60TCZDq1at0KVLl5Dfg8PhwC233ILNmzcDAEaMGIE5c+Zg6dKleP3115GUlASLxYJJkybh999/99nP3XffDY1Gg927d2PhwoUhj6Omwg569e/fH4CznuRrr70W0r5TpkyB1Wp164foolUtxhVsWUL5+uVQzvsa4sLvcd+xxehWctC1zaCKWIVSIiIiIiIiIiIiIgrTjTfeCAAoKSnBokWLgtpnwYIFKC8vd9u/gsPhwKeffgoAuOGGGyCTeb8nnJaWhpdeegkLFy5ETk4O1qxZgzvvvDPk8X/33XdYs2YNAGfg6ptvvsGAAQPQpUsX3Hvvvfjtt98QExMDURTx5JNP+py6KjY2FgMHDgQATJ8+PeRx1FTYd8zHjRsHnU4HAPjkk08wderUoPZ7//33Xf9QarUaN910U7hDIaoVJSUlOH78uCtAW92BAwewdOlSbNiwwWcbb4Kd00u57k+o536O2Dmf4L0D32BIwVbXNoOaQS8iIiIiIiIiIiKiumLs2LGuKl/Bljj84YcfADgztMaMGeO2bdmyZTh+/DgAYPTo0T77aNq0KR566CH07t0ber2+JkMHAHzwwQcAgLi4OEyePNlje5MmTfDoo48CcM4h5i+Lq2K8q1evxuHDh2s8plCEfcc8KSkJDz/8sCt17oUXXsDgwYMxZ84cnD592q3tmTNnMGfOHAwZMgQvvvgiAGeJtwceeABpaWnhDoUo4vbt24cffvgBv/76K+bMmeOKtlc4evQoli1bhkOHDmHr1q1YuXKla1v18oZSTef0srkH0iyCEgAgE4BoZfAlEomIiIiIiIiIiIiodmVlZaFHjx4AgKVLl+Ls2bN+2588eRIrVqwAAPTt29cjVvLTTz8BcAa12rRpUwsjrnTgwAHs3bsXAHDddde5Ep6qq5rE5C/oNXjwYGg0GgDAnDlzIjhS3yKSJvLEE09g2LBhrpv8GzZswD333INWrVohNTUV2dnZSE1NRcuWLXHPPfdg/fr1rrZDhgzBM888E4lhEEXctm3bXMvl5eXYv3+/2/Z9+/a5vT506JBruXrQy+6wub0OOuhld9/PLHMGvWJVQtAlEomIiIiIiIiIiIjo/Bg7diwAwG6348cff/Tbds6cORBF0W2/qioSLbp27RrhUXqqKGsIAL169fLZLjk5GdnZ2QCAtWvX+mynVqvRrl07AMAff/wRoVH6F5GglyAI+Prrr/HII49AEARIkuT6z2w2Iz8/H2az2W29TCbDww8/jG+++SYSQyCqFUVFRW6vqwa1AGfpQ28coh1ni3Pd1uXmuadvipIY1BgEm3vQy3Iu6MX5vIiIiIiIiIiIiKg2mEymi/q/2nbttde6MpwqShf6MnPmTACAXq/HiBEj3LadOHECOTk5AIDOnTvXwkjdVWR5AUCzZs38tq3YfuLECY8KaVVVjHvTpk0wm80RGKV/ikh1JJPJ8MILL2D8+PH48MMPsXTpUtc/RlWZmZkYOHAg7rvvPjRt2jRShyc6L3wFuaqb//eXOHTiOGKQ7rPNibwga5hWL28oc562nM+LiIiIiIiIiIiIasO33357oYdQqyZMmFCr/cfGxmLo0KH46aefsGXLFuzfv99rEGnnzp34559/AADDhw9HVFSU2/b169e7ltu3b1+rYwaA3NzKRI70dN/3tgEgIyMDgLPiWW5urs8gWceOHQE4s9527txZ6xlrEQt6VWjatCneeecdAMDZs2dx5swZlJWVQa/Xo0GDBkhKSor0IYkiymq1Yt26dcjLy/PYZrPZsGXLFnTq1AmAZwlDwJnBtfnASsShSWQG5KO8IQsbEhEREREREREREdVNY8eOdc3H9cMPP3id5qlqFti4ceM8tp84ccK1fD5iK2VlZa7l6gG46qrO9+Uv06vquI8cOVLrQa9aTRVJSkpCmzZtcNlll6FNmzYMeFG98Pfff2PPnj1eg14AsHXrVleNVW+qz91VQRI8A2TBEDwyvZxBr9PG4MojEhEREREREREREdH5ddVVV6FBgwYAgFmzZnkkUIiiiDlz5gBwZlX16dPHo4/8/HzXssFgqL3BnlO1/KBKpfLbtup2fyUj4+LiXMunT58OY3TBYX00oiokScL+/fv9trHb7bDZvAe2AGfQSylFIVpM89uPWqkJblB296CXVXAmaPZM8f+hQ0REREREREREREQXhkKhwA033AAAyMnJwZo1a9y2r1ixAidPngQAjB49GjKZZ7imsLDQtXw+gl4V85ABzopo/lTdrtVqfbarOm6j0VjzwQUp4uUNieozX9ld1VVkenkrb7h5719ItrcL2MdlLQcENyhb9fKGzmDXv9pHB7c/ERERERERERERUQhuueWWCz2Ei8LYsWPx0UcfAXCWMrz88std22bOnOnWzhu1Wu1aNplMiI6u3XvCer3etVxeXu4WBKuuagDLXynEqllgSqUyzBEGxqAXURVnzpwJqp23YFeF5Rt/RTI8JxUUYXd7fUWHawIeRzX3C8iKC9zWWWTO07ZVXO1/QBAREREREREREdGlx1/mDgWvffv2aN26NXbt2oWff/4Zb7zxBtRqNcrLy7Fw4UIAQMeOHdGyZUuv+ycmJrqWCwsLaz3olZZWWb3sxIkTSEhI8Nn2+PHjAABBENz2q65qtlpsbGwERulfRMsbrlmzBo8//jj69++Ppk2bokGDBoiPjw/qP38/PKLzRRCEoNqJogij0YiioiLPPrycViIcMMoqs8iS4xpCqfBfnlC+fR1U877yWG+WKaFTBDdOIiIiIiIiIiIiIrpwxo0bBwAoLi7G4sWLAQALFy5EeXk5AN9ZXoB70MvbvehIa9GihWs50DRAFdvT09P9ZnpVHXdGRkZ4AwxCRIJehYWFuPHGGzFs2DB8/vnn2LZtGwoKCmCz2SBJUtD/EdUXkiRhw4YNPrZ6BqROKbbAJjg/xGSCHFd2vDbgMRTr/vS63iJTwmjn+UJERERERERERERU140ePRpyuRyAs8Rh1f8rlUrXvF/etG7d2rV88ODBWhylU8+ePV3Lq1ev9tnu9OnTOHDgAACgR48efvusOm5fGW2RFHbQy26347rrrsPvv//OABbVe8FmekmS5DOyLlQLetlhgV0wu15ffdnNaN2oa8BjiA2zva43y1jWkIiIiIiIiIiIiKg+SElJwRVXXAEA+P3337Fr1y6sWLECAHDVVVe5ZXNV16lTJ9e8Wps3b671sWZnZ7uyvX766Se3ebuq+u6771zLw4cP99tnxbhTUlLQsGHDCI3Ut7CDXl988QW2bdvmen3NNddg9uzZ2Lt3L86ePYvCwsKg/isoKPBzFKLzI9igV0XqqTc6sfqHlHsQeOHaryGKYuCDKDyn3MtVGXBQmxzMEImIiIiIiIiIiIioDqgoYWiz2XDXXXfB4XAAqCx96ItKpUKXLl0AAJs2bardQZ7z4IMPAnBW+Hv++ec9th8+fBjvvvsuAKBJkyZBB70qAn+1zfOueoh++ukn1/Krr76KiRMnhtsl0QVTXFwcVLuFCxf6nIcuSmoQcP+ggmsWs8eqYe2fhChEdCo+IiIiIiIiIiIiIqpFw4cPR3R0NEpLS7F7924AgMFgwJAhQwLue/XVV2P16tXYvHkzSktLER0d7bPtvHnzUFZW5nq9du1ar8sAkJycjAEDBnj0cdNNN2HGjBlYu3YtPv30U5w+fRq33XYbDAYDNm3ahDfffBMlJSWQyWR4/fXXofCSvFHh4MGDOH78uOtncD6EHfTas2cPBEFAs2bNGPCiem/79u1Bt83Pzw+qnVQt06tRcvOggl7KP+e5vT6oaYAd+kwAQEaUPMhREhEREREREREREdGFpNVqMXLkSMyYMcO17rrrroNarQ6477hx4zB58mSYzWYsXLjQb3bYM888g2PHjnnd9s033+Cbb75xve7Vq5fXoJdcLseMGTMwevRobN68GfPnz8f8+fPd2qjVarz55psYOHCg37HPnj0bABAXF4dBgwb5bRspYaeMVNR07No18BxFRJeixNgUXNHhGjQwpKNFw464vvc9gXcqL4Us75TbqqbmM67lNvGc14uIiIiIiIiIiIiovqgerKooeRhIfHw8RowYAQCYM2dOxMflTUJCApYsWYK3334bPXv2RHx8PDQaDbKysnDbbbdh+fLluPXWWwP2UzHe8ePHQ6VS1fawAUQg0yslJQU5OTmQyVhyjcgbQRBwVadRuKrTqIj1eVeLqIj1RURERERERERERES1q3fv3igqKqrRvhMnTsScOXOwfPly5OTkIDMz02u7HTt2hDFCdwqFAnfddRfuuuuuGu2/Zs0aHDhwACqVChMmTIjYuAIJO1LVpUsXSJKE/fv3R2I8RBedmnyQCWUlHuvWxDRzLbeOCzteTURERERERERERET1QNeuXTFixAg4HA68++67F3o4QXnzzTcBALfccgsaNmx43o4bdtDrtttuAwBs3LgRBw8eDHtARASoZ033WDeu9UOu5Tg1MyuJiIiIiIiIiIiILhXPPfccFAoFZsyYgRMnTlzo4fi1ceNG/Pnnn4iOjsaTTz55Xo8d9p3zvn374tZbb4XD4cDEiRNdc3zVBTk5OXj66afRrVs3pKWlISsrC/3798fUqVNrbZxGoxEdOnSAwWCAwWBAu3btauU4dGE0aNAg5H0yMjJC3kcoLnB7fUoZi+OaBNfrKCWDXkRERERERERERESXimbNmuGDDz7Ao48+iuPHj1/o4fhVUFCAJ598EtOnT0dycvJ5PXZEaqS99dZbsNls+P7773HFFVfg+eefx5AhQyCXyyPRfY38+uuvuPfee1FSUlkmzmg0YsuWLdiyZQu+/vprzJo1C02aNInocadMmYKjR49GtE+qO1q2bIkzZ86EtE/r1q1DPo58/0631083uTHkPoiIiIiIiIiIiIjo4jF27NgLPYSgDBo0CIMGDbogxw476DVixAjXslqtxv79+zF+/HhoNBpkZ2cjJiYGgiAE7EcQBMyfPz/c4QAAtm3bhjvvvBMmkwl6vR6PPvoo+vTpA5PJhLlz5+Krr77CgQMHMGbMGCxbtgzR0dERO+7HH38MjUYDpVKJ0tLSiPRLdUeogdzhw4cjNTU1tIOYyj1WqSS7a/nOFlGh9UdEREREREREREREdAkIO+i1atUqt6CWIAiQJAkmkwk7d+70s2clSZKCCowF6z//+Q9MJhMUCgXmzp2L7t27u7b169cPTZs2xXPPPYcDBw7ggw8+wFNPPRX2MR0OBx555BE4HA48+eST+Oabbxj0ughpddqQ2sfExIR8DFn+aY91meZ813KG/sJlUBIRERERERERERER1VURmRhIkiS3/3yt9/VfJG3atAlr1qwBAIwfP94t4FXhwQcfRIsWLQAA06ZNg81mC/u4H3/8MbZu3YpmzZph0qRJYfdHdZNcLoMDwf++1CSYK8k8g1p2ofJUjVJELkBMRERERERERERERHSxCDvTa8GCBZEYR8T88ssvruWbb77ZaxuZTIaxY8fixRdfRHFxMVauXIkrr7yyxsfMycnBq6++CgB45513oFKpatwX1W2SJKFMdhKxYmatHUN2/LDHum9S+riWlTIGvYiIiIiIiIiIiIiIqgs76NW7d+9IjCNiKrK8oqKi0LFjR5/tevXq5Vpeu3ZtWEGvxx9/HOXl5bjxxhvRp0+fwDtQnSWTySCKos/tEgAJwWcnBp3pJTqgWLYAmq/f87r5kDbZtdw5URn08YmIiIiIiIiIiIiILhVhB73qmn379gEAGjduDIXC99tr3ry5xz418eOPP2LJkiUwGAx45ZVXatwP1Q2By22KQC0EvZS/zIR6zqdBtW0dx6AXEREREREREREREVF1F1XQy2w2Iz8/HwCQnp7ut63BYEBUVBTKy8tx4sSJGh2vqKgITz31FADghRdeQGJiYo36qcpsNofdR11mtVrd/l/fWCyWkDK9LBZLUO30fgJeXyW7Zw+KNgvM4U9DRxSU+n7OEl2KeN4S1S88Z4nqF56zRPXPpXLeajSaCz0EIqI64aIKepWVlbmWo6KiArbX6XQoLy9HeXl5jY737LPP4syZM+jevTtuu+22GvVRXW5uLhwOR0T6qstOnz59oYfgVaBMrzNnTiOUTK/c3Fy/GYcAkLr8Z7/bn2lyo2t5YKIdx44dC/r4RJFSV89ZIvKN5y1R/cJzlqh+4TlLVP9czOetXC5HkyZNLvQwiIjqhIsq6FU1S0qpDFwCTq1WAwBMJlPIx1q9ejW+/fZbKBQKvPPOO8HP3RRAWlpaRPqpq6xWK06fPo3k5GSoVKoLPZyQJSUlQRSCD0qmp6cHfJ+Jq37xue3BZrfjpDrO9fq2NnFomFb/fm5Uf9X3c5boUsTzlqh+4TlLVL/wnCWqf3jeEhFdWsIOeo0YMSIS44AgCJg/f35YfVRN47XZAtd/qyg9p9VqQzqOxWLBpEmTIEkSJk6ciLZt24Y2UD8ulVRklUpV595r4Pm8AKVaBbNQBBF2yII4fbRarf8ArNV/+cM1Mc3cXndKjoJGIw94XKJIq4vnLBH5x/OWqH7hOUtUv/CcJap/eN4SEV0awg56rVq1KuwsJ0mSIpIppdfrXcvBlCw0Go0AgiuFWNVbb72F/fv3IyMjwzWnF10a1CoVHIIFpxRboRMTIUAOh2CBStRDL6V4tA/0ey0Yy/xuN8ndn0BKUMtCHzQREREREREREdVroiiif//+2LZtG9q2bYu//voLMlnt3yfKy8tDp06dUFpailtvvRVTp06t9WMSEYUjIuUNg8mQqU4QhBrt549Go0F8fDwKCgpw4sQJv22LiopcgbH09PSQjvP+++8DAPr164fFixd7bVMRUDMajfjxxx8BAImJiejXr19Ix6Lzx9vvo1ardZW/bN26NVRqZ9aWXTCjRH4cAPDU2A+x7O8lyD2YH/oxVWq/288oY91eaxSRKaNJRERERERERET1x5dffolt27YBAF588cWgA16iKOKPP/7A/PnzsWnTJpw6dQomkwlJSUlITU1F165d0adPH/Tt29drYkBiYiIeeOABvPbaa/j2229xxx13oFOnThF9b0REkRR20GvBggVBtRNFESUlJdi1axd+/vln7N69GxqNBi+99BJatmwZ7jBcWrRogTVr1uDw4cOw2+1QKLy/xX379rmWmzdvHtIxrFYrAGDGjBmYMWOG37b5+fm46667AAC9evVi0KueGTZsGERRhEKhQExMDIrK8jzaKBUqDO47El8c/MJtvUKhCPwFRKPzuemsMhpFytCyEImIiIiIiIiI6OJSVlaGKVOmAAC6deuGq666Kqj9tm/fjkmTJmHz5s0e244dO4Zjx45h/fr1+Oijj/DVV1/hmmuu8drPfffdh48++gglJSV49tlnsXDhwpq/GSKiWhZ20Kt3794htR8+fDieeOIJfPbZZ/jPf/6DyZMnY/bs2bjsssvCHQoAoGfPnlizZg3Ky8uxdetWdO3a1Wu71atXu5Z79OgRkWPTxUcmkyEuLs71Okobg/tHTIZcroAkSZAkEXK5AjJBhlGjRmHBggWu+eTatGkTMOgl3/q31/W/xbXHxBZ3ua07c2tamO+GiIiIiIiIiIjqm2nTpiEvz/kg9qRJk4LaZ9myZRg3bhzMZjMAQC6Xo1OnTmjcuDH0ej2Kioqwf/9+7N69Gw6Hw29fsbGxuOOOO/D+++9j1apVWL58Oa644opw3hIRUa2JSHnDmrj77rthMpnw3HPP4c4778SqVavcggs1NWzYMLzzzjsAnJlY3oJeoihi5syZAJwf2n369AnpGEVFRQHbtGvXDseOHUPDhg2xY8eOkPqnCyNQuc2Duf/ghxUfwmwxom/74RjQ+Qa37QkJCRgzZgxOnToFvV6PpKSkgMfUfP6mx7oXhr+Cl8uy3NZ93T8eKjlLGxIRERERERERXUrMZjOmTZsGAMjIyMDQoUMD7rN582a3gNddd92F//znP17vVRUVFWHRokXIzMz02+cdd9yBqVOnQpIkvPfeewx6EVGdVfuzHfpx//33IykpCSdPnsSXX34ZkT67dOmCnj17AgC++eYbrF+/3qPNBx98gL179wIAJk6cCKVS6bZ95cqVMBgMMBgMuO+++yIyLqr7vAW9BKEy0PT7ptkwWcohQcKK7Qu8ljrU6XRo0qQJGjRo4LavjwNCKC12W2XtM9Qj4NVQL8fILG3wb4SIiIiIiIiIiC4Ks2bNcmV53XzzzQGrClmtVjzwwAOugNcbb7yBt99+2+fD2QaDATfddFPAebqysrLQt29fAMDy5cuxa9euUN8KEYXJarWic+fOMBgMmDdvXq0c48SJE2jQoAGSkpJw4MCBWjlGbbugQS+5XI7LL78ckiRF9B/ptddeg1arhd1ux6hRo/DOO+9gw4YN+OuvvzBp0iQ899xzAIDs7Gw8+OCDETsuXdxO5B92e735wMrwOiwv9Vi1/eApj3X3t9aHdxwiIiIiIiIiIqqXvv32W9fyqFGjArb/3//+h927dwMArr76atxzzz0RG8t1113nWp4xY0bE+iW6mEyaNMmVULNixYqQ9v3zzz9d+z755JMe26dNm4ZDhw6hdevWGDlypM9+zpw5g5dffhn9+vVDZmYmUlJS0L59e0ycONFrklBV6enpuPnmm2Gz2fDMM8+ENP664oIGvQC4ShoePXo0Yn126NABn3/+OWJiYlBWVobJkydj4MCBGDlypCujLDs7G7NmzUJ0dHTEjkv1W8UTMFX5y9YSRTGs4wmiZ73kA3aNxzqVPKzDEBERERERERFRLbr88stdN6rnzJkT9H6PPPKIa7/HH3/cY/uRI0dcN6izs7PRokWLgH1+8cUXruXHHnss6LEEY9iwYa57ZXPmzAk4VQjRpWjs2LGu5VmzZoW0b8WUTAAwbtw4t22lpaV47733AACPP/64z/vWixYtQteuXfHWW29h27ZtKCkpgdlsRk5ODmbOnInBgwfjxRdf9DuORx99FEqlEosXL8amTZtCeg91wQUPeuXm5gIALBZLRPsdOnQoVq1ahfvvvx/Z2dnQ6XSIjY1Fp06d8OKLL+Kvv/5CkyZNInpMqt+sVqvHuqioKJ/tJSm8oBdsNo9V09IGeKxrE6f0WEdERERERERERHXDjTfe6FoO9ia3xWJxq3w1ZswYjzaLFy92LVeUFvRny5Yt2LdvHwBntkbXrl2DGkuwkpKS0KpVKwDA6dOnsWXLloj2T3Qx6NGjBxo3bgwAWLBgAUwmU1D7lZeX45dffgEAtGrVCh07dnTb/vnnn6OgoAAZGRm49tprvfbx999/47bbbkNJSQnUajUeeughLFiwAMuXL8cnn3yCjh07QpIkvPvuu5g6darPsWRmZroyyd58882gxl+XXNCgV25uLlauXAlBEJCcnBzx/jMzMzFlyhRs3LgRubm5OHr0KJYtW4ZHHnkEOp3O5359+vRBUVERioqK8PHHH9fo2Dt27EBRURF27NhR0+FTHeCvTvLpouPIK/YsRxg0u2eQbUO0ZyC2ewNVzY9BRERERERERES16oYbbnDdQ/rzzz9dc3D5s2TJEhQVFQEAmjRpgu7du3u0WbZsmWu5Z8+eAftcu3ata7l9+/YAgIKCArzzzjvo168fGjVqhLS0NHTo0AETJkzAr7/+GrDP6qqOo+r4iKhSRSC8pKQEixYtCmqfBQsWoLy83G3/Cg6HA59++ikA98+bqiRJwuOPPw6bzQa5XI5Zs2bhpZdeQp8+fdCxY0eMGTMGS5YsQf/+/QEAU6ZMwfHjx32O54YbbgDg/Kw6cuRIUO+hrrhgQa/9+/dj7NixrkhnME8rENUle49txUfzn63x/oKXTC+rTOH2+vdhSZD5KbFIREREREREREQXVnp6Onr16gUAsNvtmDt3bsB9qmaEjR492mubzZs3u5bbtGkTsM+qmVcZGRlYuXIlLr/8ckyePBnbtm1DcXExjEYjjh49itmzZ2PcuHEYNmxYUEG6Cu3atXMt18eyZ0Tnw9ixY13lB4PN/vzhhx8AOJMwqmd+Llu2zBWg8vV5sXXrVuzatQsAcP3116Nfv34ebVQqFd566y0Azql+pk2b5nM8AwYMQHx8PERRdJtbsD5QBG7i3+uvvx50W7vdjsLCQuzYsQMbN2501X2Vy+V44IEHwh0KUVhqUofY35xfgSg2LHd7bREUkAT3OHS7eJY2JCIiIiIiIiKq62688UasXLkSADB79mzcc889PtsWFxdjyZIlbvtWd/r0aZw9exaA8/5TdnZ2wDFUzdrIycnBuHHjUFZWBplMhu7duyM7OxsWiwVr1qxxtV29ejWGDBmCpUuXIjY2NuAxmjdv7lreuXNnwPZEl6KsrCz06NEDa9aswdKlS3H27FkkJSX5bH/y5EmsWLECgDM5KC0tzW37Tz/9BABo2rSpzwB41aD3gAGeU+hUaNq0KRo3bozDhw9j/vz5ePnll722UyqVGDJkCL777jvMnTsXzzzzjM8+65qwg16vvfZajW78VwQYZDIZ3n33XbcPTKK6IJjfa0GoebKk6uev3F6rJbt73wA0CmZ5ERERERERERHVdSNHjsS///1vmEwmbNiwAYcPH3bN61PdvHnzYLFYAADdunVDkyae010cPXrUtZyUlASVKvD0F8XFxa7l3377DYDzBveXX37plqEliiI++eQT/Pe//4Uoijhw4ACeeOIJTJ8+PeAxqt6Mz83NhcPhgFwuD7gf0aVm7NixWLNmDex2O3788UdMnDjRZ9s5c+ZAFEXXftVVBNT9zdNXUFDgWm7QoIHfsTVo0ACHDx9GTk4Ojh07hoYNG3pt161bN3z33Xc4dOgQDh48iKZNm/rtt66ISHlDSZJC/k8QBPTr1w9LlizBLbfcEolhEJ13Nc70ctj9bm4fr8TpW9P8tiEiIiIiIiIiorohJibm/9k77zCpqvOPf84t07b3haX3LiBNFMUSY8EaVKwxsSYxiaZYk5iYX4xojBp71Gg0JhbsNcaGgIggoNJ7X9hd2D71lt8fd/fuzs7M7rIs/Xyeh4e55542s1PuPd/zfl9OOeUU97g1S7Pm51ramDVSVlbmPs7NzW3XHILBYNxxRkYGr732WpzgBU4QwrXXXsvtt9/ulr388susW7euzTGaz8UwDHbu3NmuuUkOPurDNfvkXzgaTDmHcDQYVzcai6SsG4zU7da4e5uzzz4bn88HNFkXpuKFF14AID09nTPOOCPu3NatW9m0aRMAo0ePTtlHWlqa+7i5AJ6Mmpqm579y5cqU9ZqPN2fOnFb7PJDY40ivm266qd11dV0nIyODHj16MHr06DYVR4lkX9LS3rC5oJXM+vC6s/5EflZxh8ZSV32b8txRRR7eOy11uKtEIpFIJBKJRCKRSCQSieTA4/zzz3dtyF5++eWk66Zbt251F491Xefcc89N2ldzAcvv97dr/MYF9kauuuoqevTokbL+T37yEx599FG2b9+OZVm88cYb3HDDDa2OEQgEUs5Tcmhx1ws/3SfjDO05lmnHX5f03Otz/sHSjfPd4+OPOJsTRp2TtO6T7/2J8qpt7R73j5f/s+1Ke0BWVhannnoqr732GosWLWL16tX0798/od6SJUtYunQpAFOmTIkTrwC+/PJL9/GIESNSjjdw4ED38Zw5czjrrLOS1isvL2fVqlXucXNb1JYMHToUXdeJxWIsXryYyy67LGXdA4k9Fr1uvvnmzpiHRLLfaS2nl2VbCWWKUFCVjn2EtNn/TSiLCicU/P/Gtu2fLJFIJBKJRCKRSCQSiUQiObA46aSTyMvLY+fOnaxZs4aFCxcmRGbMmDHDXYM68cQTycvLa7Pf9uahb7lYPmXKlFbra5rGd7/7Xf75T2fxf968eZ02F4lE4lgVNgrhL774YtK8WM2jwC688MKE81u3bnUft5YXbMKECWRnZ1NVVcW///1vrrnmmqR2hH/6058wTdM9rq2tTdmnpmnk5ORQVlbGhg0bUtY70GiXveGcOXOYM2cO69ev39vzkUgOGNqK9FKUjruD2lmJYen5x/wdgGG5eof7lUgkEolEIpFIJBKJRCKR7B9aRm4lszRrXpYsd08jzSOqwuFwu8ZvaYPYPPIjFQMGDHAfl5aWtlk/FArFHbeM/JJIJE2ceOKJrtvdSy+9lLDGbFkWM2bMAKCkpIRJkyYl9NHcQjQ7OzvlWIFAgF/+8pcA1NXVcfrpp/PCCy+wa9cuotEoS5Ys4eqrr+aZZ56JyxHY1vdLTk4OADt27Gi13oFEu1btp0yZwhlnnMGjjz6acG769OlMnz6dDz/8sNMnJ5EcKNhJIr0EHcznBVgFXRLKgqqPNE3gVTver0QikUgkEolEIpFIJBKJZP/RPEfXa6+9FhdRsXTpUpYtWwYk5gBrSVFRkfu4vXmzmlunCSESIr+SkZGR4T6uq6trs37zuWia1q5INYnkcEXTNKZOnQrApk2bmDt3btz5mTNnumLzeeedlzTIorKy0n3cmugFcN1117kWhNu3b+faa6+lT58+FBYWcswxx/DSSy/Rs2dPfvazn7lt0tPTW+2zccyDycp0j+0N77rrLoQQXHnllZx00kmdMSeJZL/QWnh2VV1FQpmueTs8ljCNuOPZWc7Omxxvx6PHJBKJRCKRSCQSiUQikUgk+5exY8fSp08f1q1bR1lZGZ988om7ZvrSSy+59c4666yEHFzN6dmzp/u4oqKCaDQaF52RjMGDB7uPbdumvr6+TeGrubVZZmZmq3UBtm1rypnUtWtXVFVts43k4OTmaQ/uk3FaSx9z9tE/5IyjmvJI6Wrq9dgrT70taeDC/mbatGk88sgjgBPpOXHiRPfcCy+8EFcvGV5v03MOhUJxQnVLhBD87W9/48QTT+SRRx5hwYIFrvCemZnJBRdcwG233cYzzzzjtmlLSGuM7tT1g8edrF2iV6PNm/RslRxONLc3jJmxhPMZgewO990yp9eIuo0AbKk3k1WXSCQSiUQikUgkEolEIpEcJJx33nlMnz4dcISuk046Cdu2eeWVV9w6zSPCklFYWEhBQQHl5eXYts2aNWsYMmRIq22OPfbYuOOVK1cm5BRryapVq9zHJSUlrdZtWX/YsGFt1pccvKT52hZB9zY+T/vtMwPe1iOW9hcjRoxgyJAhLFu2jNdff527774br9dLfX09b7/9NgAjR45k0KBBSdvn5+e7jysrK1sVvRo566yzOOusswgGg5SVlaGqapxIvXbtWrduc7E8GY2RZllZWW2Oe6DQrrCSxhC3srKyvToZiWR/0lLUbS56bdvZufns1PUr4o4zTcc7tUe63B0jkUgkEolEIpFIJBKJRHIwc8EFF7iP3333XYLBILNnz2bLli0AdOvWjWOOOabNfpoLVkuWLGmzfo8ePRg5cqR7/M4777Ra3zAMPvjgA/f46KOPbnOM5vM48sgj26wvkUjgwgsvBKC6upr3338fgLfffpv6+nqg9fx+zUWvqqqq3Ro3EAjQq1cvunfvHheVuXjxYgB8Ph9Dhw5ttY/q6mrA+d46WGiX6NWzZ09s2+azzz7b7RdWIjnY2VK+ljc+fzqubG/tHDipJHVYu0QikUgkEolEIpFIJBKJ5MCnT58+jB07FnDyZL3zzju8/PLL7vnzzjsvbrN1Ko4//nj38RdffNGusa+99lr38RNPPOEKbcl49NFH3XxCPp+Pc889t83+m+ckaj4/iUSSmvPOO88VnV588cW4/3Vdd/N+JaN5hGfzCK2Osm7dOr799lsApkyZ0qptYVlZGTU1NQApI9EORNplbzh58mSWLFlCdXU148aN47TTTqOoqCgusdrChQvdsN2OctNNN+1Re4lkT0hl37l044KEsj3J55WMfxc6Xq4ZetsXPBLJ4YJt2+26CZBIJBKJRCKRSCQSieRA4/zzz2f+/PkAPPfcc3z99ddx59rDKaecws033wzAZ5991u5xH3nkEb755htqamo4++yz+ec//xkXzWHbNk899RS///3v3bJrr72WoqKiVvsuLy9n+fLlABQVFcVFlUkkktQUFxczefJkPvroI/73v/+xbNkyZs6cCcCJJ54YF83VklGjRuHz+QiHwyxcuJBzzjlnj+Zy5513uo+vvPLKVusuXLjQfTxmzJg9Gndf0i7R69prr+W5556jpqaGiooKnn322bjztm2zcOHCuBehI0jRS3Ig0bjYPnHIdxnZ92hs2+LbDV/y2Tdv0a/rHngW11YlFP2+t6PmZ3nbFXwpkRzS2GaU6KpH0IqPR805Yn9PRyKRSCQSiUQikUgkkt3m3HPP5dZbbyUWi8UJViNGjGgzh04jvXr1Yty4cXz55ZesWbOGlStXMnDgwFbbKIrCs88+y8knn0xZWRlr1qxh0qRJjB8/nn79+hGJRJg7dy6bN2922xxzzDH85je/aXM+77zzjrtp/Hvf+15cQIREImmdadOm8dFHHxGLxbjiiiswTRNosj5Mhcfj4cgjj2TOnDl89dVXrdatra1FCOGmq2rJ/fffz4wZM9z5TJgwodX+Gsfz+XxMnDix1boHEu36ZiopKWHGjBn06dMH27bj/jXSsnx3/0kk+5tU78OMQDZFOd3w6n521mznhJHncPr4Szo2SCRE+nVnxxVdMfBq1vmdnTS9M2ROL4kkuvYpjNL3iW2aQXjJn4is/vv+npJEIpFIJBKJRCKRSCS7RV5eHieccEJCeXujvBq55JKmNahXX321XW169erF22+/7UZiWZbF3Llzee6553jppZfiBK+LLrqIV155BU1rOzbi9ddfdx9ffPHF7XsCEokEcKwEMzIyANyIyezsbE455ZQ225522mmAE3lVW1ubst6aNWsYOnQoP/vZz3j11VdZuHAh8+fP5/nnn+e0005zoztHjhzZLte+RsH+hBNOwO/3t1n/QKFdkV7ghK8tWLCABQsW8PXXX1NVVUUsFmP69OkIIRg9ejQnnXTS3pyrRLJPaWmrlpNRwLTJ1+1Rn+o38xLK/tnlOPdx14AUvSQScD575s75bom3/9X7azKSTsC2TYztH2NVL0PNG4NW0HZyZIlEIpFIJBKJRCI52Jk2bRr//e9/3WNVVVvN3ZOM888/nzvuuIOKigqef/55brrppnZFWA0YMIAPP/yQ119/nVdeeYWlS5dSVlaGx+OhS5cuTJo0iUsuuaTdFoUbNmxw7diOO+64OLtEiUTSNn6/nzPPPJPnn3/eLTvnnHPwettOo3PhhRdyxx13EA6Hefvtt1uNDquurubZZ59NcOtr5JRTTuGxxx4jKyur1TE3btzIl19+CcAFF1zQ5hwPJNotejUyZsyYOP/GRkVw9OjRrsesRCJJjv+h38cdV6t+sG1oENiKpeglkYAVAS0djLqmouAWlEC3/TgpyZ4QWfInzPLPATC2vQfDb0crOGo/z0oikUgkEolEIpFI9i7nnHPOHuff8fl8/OhHP+KPf/wjW7Zs4d1332XKlCntaqtpGlOnTt1toS0ZTz/9tOuSdP311+9xfxLJ4ciFF14YJ3pNmzatXe1yc3M544wzmDFjBjNmzEgpevXr14977rmHmTNnsmzZMsrLyzFNk8LCQsaPH88FF1yQNAI1Ga+88gq2bdOlSxc30uxgYbdFr2RIe0LJoUDL93HLSK89RV38eUJZlhlyBS+ALlL0OuixLRNjy2tYoVK0rqegZvRPrGNb2MHNYJugZSAUHfQMhJB/fwDh74qaOwqzbJZbFtv0Ct5BP9+Ps5J0FNsyXMGrEbN8jhS9dhPbioIVQ2hp+3sqEolEIpFIJBKJZB9zzTXX8Oijj1JRUcEDDzzQbtGrs6iurubpp58G4Oijj+b444/fp+NLJIcKxxxzDFVVVR1qe+211zJjxgw+/fRTNm3aRI8ePRLqZGRkcNVVV3HVVVft0Twty+Lf//43AFdffTW6ru9Rf/uaPc42+PDDD/Pwww8fdCFuEklL9qZ4q33xEf77bm2znkftXKFNsu+JbfgX0TVPYmx9h/CCX2BHqxIrmRFC864h9OWPCX1+KcHZ0zC2f4JtRvb5fA9E9B5TEd7C+EIrtn8mI9lzrBgi0A2R1gNP/2sBMLZ/uJ8ndfBg2zaR1U8Q/PRMjB2fNpVHq7BjqX28JRKJRCKRSCQSyaFDeno6t97qrCvNnz+fjz76aJ+O/9hjj1FTU4OiKPzxj3/cp2NLJBKHMWPGcMYZZ2CaJvfdd99eHevVV19lzZo15OXl7bGAtj/YY9Hroosu4qKLLuLII4/sjPlIJAcMjZFe1fU7KavaSnnVNnbWbCcYqWujZSK+R5NfELyfO2KP5ig58IhteqXpwI5hVHyZUMesXJxQFl3+F0JfXIEV2rEXZ3dwIIRwot+aYUvR66BFaH70rqdh128iusHZJaT32HNrjcMFq3oZ5o5P4soiKx8kOHsawVnnEfziChlxL5FIJBKJRCKRHAZcfvnlHHHEEQDcfvvtWJa1T8atqKjgoYceAuCSSy5h9OjR+2RciUSSyO9+9zs0TeP5559n69ate2UM27a59957AbjllltIT0/fK+PsTTrF3lAiOZR578v/sHTjfPd48hFnceKoczul77mZA9zHJ5W0nbRQcuAjfEWOdWHjseZPqGOHSpO2tSMVGNs/xNP74r02v4OGRtFLaKB6EYpn/85HskcoWYOdB7EaAIyyWWglZ6D4i/bjrA5cYpvfILr6UQCU7OGo+RMwtr2LHa3GrF2DsfUdt64d3IpZ8cVBZRdpBbeBoqH4CtuuLJFIJBKJRCKRSABQFIWZM2fu83Hz8/PZvHlz2xUlEslep3///jz00EOsX7+eLVu2UFJS0uljbN++nTPPPJOpU6fygx/8oNP73xdI0UsiaSDVTnmbvZfr6+GSk93HYVPu1D8ksIz4Y5H4NSs8OSmb29HKzp7RQYne60L0Xhd1em49yf5BzRqM1u1MjC1vgtDQe0wluuoRlLTuePpdub+nd0BhBbe5gheAVfUtVtW3AMQ2vkhs4wsJbSLf/oFooAee3hehFU3eq/OzbbvDn0vbMgh+2pR7QO99GZ7eF3XW1CQSiUQikUgkEolEIjnkmTZt2l7tv0uXLtxyyy17dYy9zR7bG0okhwqrVq2KO25c1GsZLq6IzvvYVOlp7uNrhhx8oaJ7C9sMY1YtoX7WNOo/PoXgvGsJf3MHtlG/v6fWNnZL0UtNqKIVH4/wFadob+6FSR18CKFIwesQwzvgx3j6XQW2QXTVw5g75xHbNGN/T+uAI7y44cJSS/KbYEXwDv9tQrHW9TTs4CYiS+/GjlbvlXnZRpDQ/J8S/ORU6j8+BbN6xW73EV50Y9xxbP2z2PI7TyKRSCQSiUQikUgkEkknIkUviaSBtWvXpjjTMtJr9z82xtjjEspW+eNFj+G5ekKdwxWrdg3hhb+CWBUAdv0GzIrPMUo/2L8TaweeQT9HLZqMkjMaNXc0dmgbVrgssWKL95HeYyq+I+9H73nBPpqpRLLvse0WnvN61v6ZyAGMktbDeWA05Y9UMvrjGfBjAse+gpY3FjV/Qlwbo/zzhkcWVl2q37I9wyj9H1btavc4/NX12LbVbtHKtkys6mVJTuyZ6GXVbSC2+XXMXYuxbZtY6QeEFt1MdMMLMteZRCKRSCQSiUQikUgkhyHS3vAA49tvv8U0D91dz9FolB07dlBZWYnHc2Dn6InFYixevJiheZMZknucY3No22AKFi9evFt9pfUfw6j5Tb7Lu7Q0XiyMz79StXYJu9froYs/tpZuScrLNi2mfGfvfT6f3UOjR/VKvKaTt8vctZDt2yqp9Y6Kq1Vs5qNpHmwEoLKzMo9wXRjY3vDvwGBff2a9xma61D5HrXc0EbUYQ8kmrPfa6+NKOg/FCpMVmYcgRkzJpbj+JfdcnT6U5vFLdqyOxYsWgYzqa8b3KPIYZEYXuSVr1AswK9KholF0Ohs1+wR6Vf0FhSghOwtdxAjpfVizMUYk9k2nfG6FHaGg/i08VgV+Y0PC+eAnpwGwJeMKQnr/phO2RSC2GkvoRLTuZIc/J6J2wc64im61T8T18fU3SYSwduI1NtOt5nEUnAjbmMhEt528cVblYsq2raUicHqH+5dI9hUH0/WxRCKRn1mJ5GDkcPjcqqrK8OHD9/c0JBKJ5IBAVFVVyW2wBxB9+/Zl586d+3sahyX33HNP3PEzzzzD0qVL97jf7xZm8PLY3gQ0J7Jntb+Idb4ivj/4R1R4Mp1Kr98NM/+5x2MdKhwzPJMX/zAkofypd0r53VMb98OMdo+lz45h+64og3oEAPj822rOu305ANnpKn26+tFUga4KIjGLLeUR7vtpX/p3C/DCR2X85YUt+3P6+5X3/zKc4X2abD8/+qqSy/60cj/O6PChb1cfPo/C0g3BDveR5lNY9e9xrdYJRUyq601q6g1q6k2m/m4ZMePwuhTxaII+XX2s2xYmmuS5qwp8/5Rizjwmjyumr2RntZGkF/jecfnc/9O+KIpgW0WEKTct4ejhWdSFTD6Y37H8gD2LvIwdnMGCFbWoiuD+n/Vl9ICMNtud8qtv+XadY0H7xI0DOG1Cbtz5a+5ZxYKVtXz/lGJ+NtVJtHvcTxezZmu4Q/MUAv50VS++f0oKq1ggGDbpf9H8DvWfk64RipqEo4fXe1MikUgkEolEcnCSl5fXioORRNJEeXk5BQUF+3saEkmHaO/7V4peBxiHS6RXUVHRAbW7xrZtFixYEFc2bNgw/H7/Hvd9zH3XJ5Rpk5+PO/59r2om50T3eKxDhUBsFSW1/0gor/JOoDzt7H0/od0gPfI1xfUvIFrYYm7K/Ak9ah5OqB9V8gnq/ciOfNGs7o+JaD32+lzbw77+zBbVvURmdKF7HFEK2ZT9i70+7uFOXvA9csNONGq1dwxlaVNbra9atWSFvwBsqn0TMBVHwE+LLic/+BYea5dbt9YzgrDaDb+xgfTYMlbn3rXXnsfBgG5W0K3m72gNEUkAIa0n29MuwFBzW2mZHM3chW7tIqx1xxZedLOMntX3sTB0Nr6CUbv1uc0Kz6Uw+IZ7vMt3LGGtB6odJi/4HlG1mHp9IBGtKxnRbwmrJfiNdWRGF7vPw2+0vjEhquSxMetXHY7uE3aULrXPUe07Ct3aRVZ4HlG1gPRYU8RYTMlCs2opC5xNjXesO1ZW+HMyIwuJaF2o8J8O2ASMNdTrA7FFw+tkm/SvvM3ta0fa95w+JJK9yIF6fSyRSJIjP7MSycHH4fC5lZFekvYiRS/JwUx737/S3vAA41D/gQqHw2zevJnu3bvj8/n22biWZbFz504ikQgAHo+H/Px8FEVxz7cUvQYPHkx2dvY+md/lEweR7ZUp9poYSWR1NcbmV+JKiwadTkneyP0zpXYS3bCC2LrEvQT9u2cSSRI46NXB00zwAuitfYFv5Jl7a4q7xb7+zIaX/hdzR9OxTzMY3teJMlEz+u718Q9HrHAZoc+b7FezIgsoHnMDijcvaX3btgnP/wlWeB0A+cpK7OBWALRuZ2LU7Yqrn5WmUdDvNCJf/w6RM5qRI0funSdykBBZ/ThGdU1cmd/YSO/qu0HLQEnriZLeE6H60HtfilDb/tzZVozgnEsgVu2WHZExC++I77f6ubWNEMaOT8A20YqOJ/jFne45vfel5K5/ruEgGxQbzVhLVskY9J6nEvzsSVpmZGtL8AIIFB3JyMGj2qxnG/UILQ07Vkd09aOYVUvQunwHo/RDbGM7GZoPoaVhBsvx5/TCbBYkr1vO69Cj3wiEYiPSumNVfktk2ZsA+Mwt5Bf1xtPvh8S2VhLb8g/84x5FCEFo0S00zzxXVP8Kvcd+H6EcmosjhzpOXje7Q/lY9yX76/pYIpF0DPmZlUgOPuTnViKRSA4vpOglOeQxDIN3332XHTt2xJXn5+czZcoUdF1P2ba8upQXPnkI0zKYNOw08jKL6FU8qFPn98rJeQe94GVWLcE26sG2wDZRMgei+PZs14gQatyxWnQ8Wt6Bt9s+tu2/mLsWAjbYFmruKJSsIVjVzfLUaOlgJ4/gtCMVCWUi7UDPW7b3ULMcW0tzxycA2NFdhOf/BOHJIXDMf/bn1A5ZzLLZCWVW7ZrUold4B1bduqbjBsELwNjyZmJflQsJz18Iejbevt/vhBkffNi2iVnxBdg2drQSz6AbEKqfyFJHZFIyB2LVrASjFqt6CVb1EhAaep/L29W/UPQ4wQtAMxK/W1oS/vaPWJVOZGV01cMgVDwDf0p05YPOd5PiBSsCsaqmRooXoaWhdTsbY8vrzvj+Ltih0nbN1TPwuqTlthHEjlYhND/B2RcmrRNb/y/3sVX1bVNbM4x/3GPEtr2LVb8Fu349drSSyDe/R/i6YJv1EIsXGmObXiK25Q3n+QFW5SKUrKFYlYtoSWjetdihbWglp+Md+FOnfrgMq2oJatHxCJmT7oDDtm0iX/8Gc9dXACjZw1F8RaB40HtMRQl03c8zlEgkEolEIpFIJBLJ3kKKXpJDntLS0gTBC6CiooLNmzfTp0+fhp3A8Qgh+NtrN7vHr3/+D/Iyi7j+3LvbP3h9bZtVTiw5+HcZRVY+hF2/wT32Dr0ZxTd5zzpVPaD6QSiA0q5oh/2BVbsas6wpSkZ4svEO/BmR1X9vcNQSoPqxbStlHwAi0B07XAZWBDXniL076QMYvdsZ6N3OwCw5nfDCX7nlthXbj7M6xNESbVyVjH4pq9uG870mAj3ADCYVblsiAt3wj388Qcy2bRuzfA5WqBStYCJKoGQ3J39gY9s2dniHE6lUMc/5TjNDmDs+RSuZ4tazahLz1ikZ/Rwxq52oeeMwd36ZMH7KuUUrXcGrqdAkuvJBAIxt74GeBUIFsyHPm1DQu58FgHfAtRjb/4en35XoXU8ltPDXcUJUc0SgO57+10CsGqF4MKuXYZbPIbbJieZVC47BLE8UX1Mh0nq5vzlKel/8oxtycprhuOcUOP5diNVghbYR/iqJTWqD4AUQXnyrM5e8sZg75yO8BdiRcudlCW1zXpOt7+AZcB1CCIQnj8iqR2HZ3QSOf69V4cusXkH469vAqMc3avph/R2/t7BC28G2EP4uAIQX34JVubjpfNW3WDjvT2Pbu/jGPICaOXB/TLVNbCMEqifh+1IikUgkEolEIpFIJO1Dil6SQ55QKJTyXDAYTHnOShKZs7MmUTxLSTRC4LdXtr/+QYwQSnwGqzYEnvbg6X0Jnt6X7HE/e50WlknG1rcxtn+MEuiGrXrxDbsN4cnGrFmF1v1c7PpNmLuarDSVrCGAcCLlABQPatbgffgEDlBaLvZL0Wu3sM0otlGLHa3EDm1HCXRDSe+VtK7e9VT0rqdix2qIbngBvfvZbpSXHasDbITuWExG1z1HbIOTk9AObkJ4kkeDeQb8mOiqR5rmE9ySdAE3tuHfxBos9GIbX8A/7rE9jhI9ULBtk8i3dzhiVwNqzijMis8B57uiNZTM3Ysq9vS/hlCj6CV0ajK/S05rEUhaOsJfgpI5EKwoZvlsRKAEJWOAG2kZmPAEthHCrPoaofpQ8yYg1CabP//oezEqvsC2YngHXU/oiyuSD1V8ElreGPc4uvJhrLqmJNvJBC8lewRWzfLEz76eBc1+cbzDbml6DQbdgNb1FKJrnsKqXkrwk9NQsoZiRytR88Zj7pxHW5g756NkD08p4Bnb3sOqW4ux7X2EvxjbqMXY/iF6l+8krW9Hqwl/db1zoPowymajZA4GRYuz3LOC28A2UNIOjHyOBxOR5fdjlL7vHou0nmhFk/H0vQKzfDZW3Tqsuo3YsSqwnPypsc2vow69aT/NODnCimB+fjZBQO91EWr+eMxdi1DzxqFm9MG2DMyyz1DzxiL0DMzaNYTnO5GTeo/z0Pv+MEF8tSI7sSM7UdJ6HLCbhyQSiUQikUgkEomks9kroldVVRVffPEFW7dupaqqCsMwuOmmA+vGUiIBWLt2LX6/n4yMjIRzMWPPFtm1eR+j7EwUyb5qtvD8/QGBPRrjQMC2jDirMwCrftN+ms2+xbZt7FASIdQMYtWuaqhjIQA1cwBq5gC3ihPhYIOeCUYIo2IuSnof9JLTXIHhsEY0E72E4kSbSNpNbMsbxNY+FVeWdsL7KWo7CD0Tb/+r3ePohheIrXsWsNF7X4Le7UxiG+MtJoU3D9uoRSuZgprRn8iy6QSOe91ZwG+BbYbdRVezZjV2pAJj+4dNFYx6zJ1fopScvpvP9sDEqloSJ3gBruClFZ/kWB7u+ARPv6tAqKgFR4MQGKUfEVv3NJ4+u2cFqQRK8I64A2PL61ieIoxYIea3txD25eLpfw2KrzCuvlB07NA2zFCTPaUd3Io++NdoRcc7C+tCIPRMFP/JycdM74Wn4TdNBEoITH4Tq3olSuaABjHoExR/MWrBMfGvTbjpe9Mz8OcYpR/gG/l/2JGdRJbdjVW7BjV7KGC74pNn0C8wtryBb9RdhBb+EgC95zSUQLem5yQEatYQ1JwRWNVOEsXG/20tHe+IPxD55nbU/InYRm1KYcvT94co6b1B0Ql+0vR+FJ4comv/AUYdqH7UnFGI4pOwqpZgF5/obACxbYwtb2CUfYaSORCzoln0nRnGjuwk9MWV2JEytC4n4xl0PdFVj8SJoIHJ7yCUQ+c7z26wPsaKEfzsXLc8MGkGQk/HtqJYdetR0pxcdrYZJTjnIud1hlYj6cyalXGCF4Bdv5HYun8SW/dPtOKTMHfOT2y34xM4gEQv27bpsrVZdHN4B+EFPwcgtu4ZPAN/jlm52I0sVwuPi4syj216GeHvilZ4DHasFlQfoTkXxY3hG/uwzI0pkUgkEolEIpFIDgs6VfRasGABd999Nx999FGCpU5L0ausrIyLLroIy7IYO3Ys06dP78ypSCTtoqysjI8//jjpOXUPF5y0+TOTlt/R63vu41+MOATEDdtIKIptfAFP38s71p0ZdnZiCw0UDYR2wCSgt0KlWLWrEd58hJ6N0NLajBwQSvKvWdsIuhEzAFq3s/EOuLZT53swo6T3JHDc607El81uLQDbtu2IC2YYtXASQvG03egQQ2iJgrptGSnfjwl1jXpi655xj2MbnnfyrbWI4rRqV+EbeRcIBaNiHv6JzyFUn5Mvp8HKr9mk4vozK75wj5WcUagZ/ZKLyEmIbXsfY8enKN589N4XozRYmh1IGM2eXxyKjmfwDcQ2vow+6h7UnOFxpz29LsDT64IOjanlj0PLH0eotozsBVeCHcWshVDFPNKOT4ws8x/1DKG5TeKad+gtqFkdz1spFI/7fITqxdPzvKT11NwjmxbshQqKTnjRzSjZw7Bq1wAQ2/AftOKT8B71S4SeRWzTDLzDbkPoGXgHXY8S6IHQ05P2r3c/F6tmZUO+Rccq0nfEH7Btm8CklxB6Jmb1CiLf3oEd3ZXQ3o5WuQKt1v17GJtfaSivxDv0ZiJL7wIzFB+tp3oxd36F3UxEjMvt2ECj8AlglH6AUfqB8zJ48rCjOwGIrnnikPk9iG2aQXTds873QYu8c+FFN6KVnEF05QNumaf/j4iufjS+3lfXo3U9HQRoRcfH2X4K1Yfwd3HEMiuK4u+KFS537S/jhPVmBCbNACC67p+oBZNQM/p0xtPFqt+MWb0cxZePkt4X4clqVzu7LP5a1KpbB4pOYOKzGNs/inuNgDjBq5HoygcS6jXH2P6hFL0kEolEIpFIJBLJYUGniV733Xcfd955J6ZpJgheyXZnFhYWUlhYyHvvvcfSpUu56aabyM3N7azpSCQureU0aQ2P7u1QO2XLOjwvP4n2deKC57UDruC9vJH4VcGWS7qgKq1YTx0sJLGB3BOMre8QXfOEe6zmjsY38s5OHaOjhOb+YPcbpYhQ0ntNcyzFqpeiZAzosEh4qCKEiq0IsKJO9Meqh9F7X9ou68fo6kcxtrwJgLLtA/yjD85NFbYVw9y5ABQdNXvYbllTKf6uCWVWzcqG6JnWMcrnEFnm5EhSCydhls0C2yK8uMlGTskc7FjPKV6s8HaiK+4HoaF3PQVwFqI9/a4iuvJvAHiH3BQvuLUQIq3KRViVi9C6nd3q3GwrRujzy7CjlU47wKxdjX/cY63mVNofeHpdiLH5tQSrPOEvQQgVT69pe21su+xjFDvarMDArFmJWT4XvecFiIY8bkL1ETjmBYQne6/NJRnewTcQbFi0j674K56BPweznljph2hdTsHT7wqsuvUIbz6KvxgAT59L3fZq1pBW+xd6Br6Rd2LbZpytZvN3iJo1CP/Rz4NRR3T9c03fGel9UfPGuvU8/a5AzRrk5J0rPgnFm4uacwTB2RfGjdnYHkArOR0lczBa3hiCs9v3d24UvHwj7wQtrV1tDhRs23Y/f1ZkpxOx6e8Kqo/omiedSg22glrxdzC2f4Sn3xWA7Yo0SvYIhOpLELzA+e4yhI5VvYTo8vtIO+E995yS1hOtcBK2ZWBHdiK0AP7hvyW26TWs+vWo2SPQS07DjlZj1qxAeHNR0vu5841teJHY1ncIjP876BmEF/8Gq3IRSuZAfKOmg+J1bEorv8Y3+h7UjL6YuxYS2/Qq6Bl4+l3p2sGaNSvd6CwA75BfoxWfiLFjJrEtb4EZQu91AVrhsc7Y2z4guuKv6L0uxq5aEf+c69YDJLzPhK8LWuFElIwBRJb+ud1/I+EtQM0eBjjf8Xa0Cr2VqFqrbh1m9XKEr8iJaGzYeGLbNlb1UqzQdrSCoxAH2XtVIpFIJBKJRCKRHB50iuj1xBNPcMcdd7jHAwYMYNKkSSxcuJBFixalbHfxxRfz3nvvEYvF+OCDD5g2be8tAEkku0uHFlBtG/8fr0OEk+cKO6p6FU92PYFL+gcODcELkubvEmk996C7eFtJc9dC6j85rSGFi4V/4nMHTc4fJWsIKMnFU6HoDYt+kkascDl2rMaJ7BMK0Q0vYu5o2v1u7lqYYNFn2zZYsbg8Q2bZbMcS0bawqr7GCm5zIo8OImKbXiW65u9xZW3ZEzZHyRnpPm4UrqJrn8bT9wdxwpdthoks+RMoXnzDf+MIXt/+0T1vls1K2r/wFUDNcrAijuAFYBtx4olechpal5MBKyHaLqXI0mBn1hKrfiNG+RdYtatcwct9DvUbMTa/it7je0nb7gusUClWcCtq5iDsSIWTw6/gKCcnTzOLQyVrCN6hN+/9CXkTc62FF/wcrfgkYlveRAl0wayYh7H9I0BB7/uDlFFZewOh+ggc9wZW9TJH2ErrDoDeY6pbR80ZsefjtGGLKoQAPQPvgB/j6fMD7Fg1wlcU9/svhIJWOCm+nSeHwDEvYFYuJrr2aexmdo1o6Rhb34Gt7xAFlOwjGnKTRRHeQkSgK0ILYJZ/TjKiG19GSe9FeMHP0Xuej97n+20+j32NbUacKFwrRnDOxWDUEZj8Nna0ktDnlyZvpAbQCo9xI9saN7d4+l9LdPVjWFXfgJ6N3utCYhv+k9g8fzxW9RLAJvTljxxR1FeE3u1M1JxR2LFarOAmhOrHDpeh9zw//u/oyULLHx/Xp1H2GWBBrAaj/HPsaBVWpXPfYtWsJPTFlQhfoRuxF57/E3wj7yT87f+BGUTvczmxjS/h6XUh0TVPNHyeHJSsIUSW3YPw5MSJU5Eld6Ic1R9si+iKvzrPLWcEZvE5bF//FUXia+zt76Z87fXuZyP8XTC2vtUUddgM77DbUNL7YpshYuuedaPR7Ug5wleIWbuWyPK/OnayVUvwJbF4DC+9C3PHp+6xZ8CPMcrmgBBYlYvd8uhyR6RVc0ennK/k8MOOVoGeecC4NEgkEolEIpFIDk/2WPTavn07t99+OwA+n497772Xiy5yPOR//etftyp6nXTSSXi9XqLRKLNmzZKil2Sv0NFIrw5RW51S8AIwGhauPOohIniBs/DVAjX3yI73l8QuMV5Y24d/zz1E735Ou+zkzF0LCX/zB7AibplvzAMovqJ9HoGxP4ltfAlj61ut19n2AXpXJ7+QWfktkaV/xo7VoHU9Fc+AHzk5dWK1ce8Z26jfq/PubKxIRYLgBTiCoJ7Zrj6EEPgnPIlRPhc7uNnpt3oJ4cU3OzmUtr6FbQTdcyKtFwDG1qYIChRv3HuyOWrOEU70ULOFe73HeQn56FK9//WSMzC2vImSPRwlvTd2rBbhyXX/tnHPO1qNsf0jYhtfiiv3Dvm1G5EWXfME0TVP4Bn4M/SS01p5ZTofY/snRJbdTcvvJjXrcbxDb8Uom4UdrUTLG4vSLKfj3kQo3qTflMKbj7Hl9RbCoUVs/b/QS05Paou5txCqFzV31D4bry2E5ncj4NpV35ONVjQZhOoIx420EG6tqq/xjb4X4S9GeHKww2WE5l4eV8c38k7Ci28FHPu+RjEktvElhCcHreupuxXpubewo1UE51wKdsyJ1rSaogkj3/4BO1qNCHTHjuwEs8W1kBl0Ba9GvMNvdwT0RmJVxDb8B73P94mt+ycAwt8FO1Qal6OwMQrKDu8guuYJ1MLj8A27hd0htmlGUxQaYIe3x21SEb5i9N4XEV3+17h2jX8n5zmFUHNHJ43mc4Wyxbci/CXYRp1r7xhacANa0bFNY8dqsWtnYXj6IfJ74MkbgZLem8iye7FqVyHSeuHpcynmzq8wd32FCHTDO/hXCE8WSkY/rJrVRJY5Ec3mroUYpR9g1a7BP+FJwl//Fqt6Gd5htxJd/YST464hQt/c8Qn2kF/HiRNmzco4wQsguuqRlK9jeMmdpB07I+V5yYGJbdsYm19xPwNK1hA8fb5P+OvfgRVByRmN74jfuxtWjLLZTgRn9nC04pMQQmDHaohtex+rZhVa4bHuezq6/l+YFfPwjbwTJa07thl1ovZjNRjlc1DSe6PmjjrgxHyJRCKRSCQSyaHFHote//jHPwiFQgghuPPOO13Bqz14vV4GDx7M4sWLWbYsMe+BRLI/SRbplZtR1HqbaLjV8y8UTQTAewjd5wnVlzz6pp3ENr1CbMvbCF8B3kHXg5VE9IrrPDGybJ8h1AQ7R++I3xNZfj/EqhKqG9s/wo5WO5EV6b2c/GSKjpo/Hq1golvPtq0EcSG84OcoOSPxj7qLw4cWf9skr3d0xV+dxeb8cURXP+bm4zG2voVWfLxje6Z6wGgWMZhCuIkbObgF24wihEAESvZrHrBkeYAAwl/fjqf/VW1au9mxOsfGS89CzRlJeO1TKDmjAQurZhV2pByrZmV8m/qN1M+6IC7njlY4KWU+HGPru3iH3UoktAMruAWt+AT0Pt9PWjcZSlp3Ase9jlW/Eat6BdEtjqWZufNL/GMeiBNfjIq5CYIX4OQJavncU0SK7U1im18hpRiv6OhdTtqn8wEgZyxVOReSXfkf0NJRMvpjVS9rsDWrTKxvRRxRdR+KXocKav6EuPx1Iq0Hnt6XEFn5CIo3F63rqXHRlcJfjH/cY0TXP4sdq8c75FcovgLSTngf2zaJLIm3rIuuftyJyBn+2336vBqxYzXY0UqEtyBe3GkmeAEo6X0wyuegdz3VEWxWPeqK6o1o3c9BzTnCycfm7+JeZymZA93vJCWjP3q3M/H0arL1q//4lFbnKLy7b49uRXaBlu6IlHo2SlpPYqVNkVp2eHuT4NUQ1daS2MYXQfGgFX8HK7jFiehrgVo4CSwTrct3AMuJpI1VYVbMcz6XtauJLPk/yBwOWf0Q/i5oOb0B8I/9W1xfWsHRCf0rgW4gNDz9r8WsXo6x/WOwIvjHPYLQ0vAf2STaRVc9mvCbamz/EDV7OJHl9yO0NKe/3cGow7YtGdVzEGGFyzF2fBovJFcvI7yoKerPqlyIsWMmepfvYOyc77xHAUo/ILr8Xnyj7yW67lmsqq8BMMtnY+5agKffVW6uw9DCX6F3PycuP2gjet8r9ml0sUQi2ffYZhgUXQrcEolEItlv7LHo9fHHjvVUly5duPzyy3e7fe/evVm8eDGbN29uu7JEsg8xrcRcVf1LhrfeKJp6cX2HnsknOc7Cl36oWBumoL3WkGbNatfiyA6XEln5IL4Rt6N1O9OJ+DLqCH354xat9m6kV2zTK5jVy0HREEJDLTjKXWgKTHoJK7jVEa+Es+geXflQnFDQHLPiC8wKJ7ebGdzklgtvHjQTvVItFtn1h8b3omNBGG248WllYayFoCk8udiR8rgyJWe0Iwrlj8OqWxt3zqyYh5o1BKF4sGkW3dVicdYKl2OHd6Bk9Eeozs7+yNK7sWpXORW0NHxH/LFNcamjuFZ4WUOSigxm1RLUgqMxy+fEt6tZnnThNaH/+g1Evv5NXJlWfAJq7ihCcy5GqEmiWRRPwvs4leAFoPf9AUqgBP+4h+Py+ewOQvWhZg4k/NUNbpkd3Exsy1uoWUNQsoc675dkQpaW7lrKBY5/j+AnpwJg1a7FjlZiR6v3WVSVVbsGALXoeMwdn7jlRvlclPQdaPnj9sk8miOEIJg+kbzBF+Dz+YiseACrclGcCOEdcQeRb37n1PcVubmzJLuHUHR8o6YTW/csKCqePj9ASe/l5m1KhpLeC9/w3yX2JVSs+o0J5VrRcUSW3YtaMCGp8LG3MMpmNy12N0N4C7EjZXFlsY0vAk7Updb1VOzgZrQuJ8dFd+ndz01qT+wf8wC2UY9tBJOe9w67lciSZrk9tXQ8vS/GrPwGs2KuE3G3m6g5IzA2v+o8H6FiVi/D0/dywgsWNlVqjHZt5XtXKz4RY9t7CeUirRee3pegFR5DbNMrRL79Q1Ob7ufi6X0x0VWPYtWudurvrtjUDMVfjNL9bPTuZxNZdg9W3XqU9D4J9fxHPU1w5tlN7XJGghWLz1eaNw4R6IYd3NKusb1Db034XbeNEKi+Ay7PogSC867Frt/gHmtdT0XNP8r9LWiOVbsWunwHNXOwK9A2El74y/jKQsEo/cDZBNBIrDqp4AUQW/sUeo/v7bZYatsW5o5PsOo3oeaNa1ee0o5iG/Ug9Dj77I5ghcuJLJ2OUL1oJaftte9w27Ywtr6N2hBBv3fG6Nj1nuTwwQqXEV37TJw9vXf47+I2e0okEolkz4lGo0yYMIF169bxz3/+k7POOqvTx1i4cCEnnHAC2dnZLFq0iJycnE4fY2+zx6LXhg0bEEIwfvz4Dl0EZWVlAVBbW7unU5FIOpVZ3ybarLX1HhfB5FEG1aqfX/a7xD3eVp8oqB2OWLWrULKGOjuLbROjbBZC9bk2Tradj2/sQ4CzoGaWzSK68kG8Q36N8OydL1yzejlm+Wz3WPiKoOEGVWhpqJkDADB2fOYKWo14h91GbMO/XeullCRYQiZ/X9nRnXF2fgcjthklsvRPmBXzEGm98I34fSuL66IhussCbNSCo1CzR8QtulqVC1HSujk5I1q29uYDDQt5Rh0IDRQNmlkCmrsWE/7mdse+J703viPva3i/NRNTjXpi6/+NOjJxsXdPccb/nZPfx1eMf+xDCD09ro4d3IK5a2HyDlRfQySlnVosTfLaRFfchwg4eZNEoCSxUTui4RpRckbH2dLtyQKIbZsJYmds3dPEgMAxL4AnGzuW+L2qZPRDLzmdyJI/EVv/XNNcVC+hr36Jd/AvE9rsDezmkaktxLnYumfwH/XMPplHW+jdz8Gs+MKJ8hIK3sG/jrOe9I28s5XWkrZQMwd02veFp//VRL5uiupSC49z8jbZFsb2/yHGPICaObBTxmqLxnxR/vFPEFn1cEM+JyVB8GqJse09lMxBeAb9HCVrCFb9RrTiE1vNxym0NISWlvScVngsjPBils1C+LugZg3FCm5xBK/ikzr0eqh5Y9F7XtBw3eFF73YWSloPJ+IuVotZswolvRfCk4tZ8QVW9TK07mcT+eYPTRskAJLYTvrGPoSa0a9p/t3PJbbtXZSMAWh5Y1CLTnC+N5tdC4iSqVCW2h67PdixOtSi4/Gk+P4Tqg+9x/mYu77Cd+S9CNWXEEUnfIX4B/+S8NK7sKO7sEPbE34flMyBWPWb0bqegpo/juCcSxD+Lk40opZB8LNzAPAM/Cl6yemJ84xWg+o9ICw7D3Ws+s1E1z6FmnskSkb/OMELQOt6Cna4DOHrgh0uBcWLd/hvMcvn4GmI3rZjVSiZgxzLbm8esc2vY1bMbeqj21lYtavxDLiO8MJfomQOThr12IiSMxKrcjHG9o/Rik90rBJtm9jaJ4lteQvUAIHxjya9zo9t+Dex9f9yHm98EbVoMt6BP98ta9pGouufd68f9J7TiG18wXnc+1KwLWIbnneOe13ovhbtxbZMwCS69mmMza85hWoAve8P299HtBLbjKL4E11GbMvE2PoWZvVS1OwRqAVHEfn2TwhPFtFVjxCY9HKC3XSb49k2Vs1yrLqNqPnjULx5mLWrsUOlaIXHEl3zFLFNLwOg9/l+XDSuRNKI4ivEO/gXhMPbXeeK6MqHUDIHIhS93TbtEolEcihw/fXX88wzzwDwxhtvcNxxx7W77ccff8y5554LwDXXXMP06dPjzj/22GOsW7eOIUOGcOaZZ7bZ31dffcW///1vZs2aRWlpKZZlUVBQwIABAzj22GOZNm0a+fn5cW1Gjx7NiSeeyEcffcSf//xn7r777nbP/0Bhj0WvmpoagA4rfpGIcyOl64l5gSSSzqCjOb1WbF6cUCZSiBPu+cryhLJ7uk/htj4XYDVboC4LSdELHFseK7gF78DriJV+mLB4JISCmtEPs3oFZtkswMlXEd34Et7+1+ydSbXMKZYkZxmAVbcOz4Afo6T1xCifg1k+FxQvauFxbYtexIsVSoOQlhTj4N4QYFbMxayYB4Bdv4HYljfx9r86aV3voJ/hHfQzp26DsGNVfp1Y0TJADaB1PRWj/HPUnCOwwztQ88ZiG/V4B/8CbDPpglpk9aPuAp5Vt57gzLPRupwSt4MZwGqIIupsomufciPP7PB2jNL/ovf4XlwdrfiklKKXUP1EVz2Cp/9VIJLvPraTRR7aprvY1XgTquaORngLUdJ7Y1Z9kxBZJrz5eIf9BswgVqgUs+IL1JxRaN3P7jQrq9YsT6z6jaiebGwriiMMN32X+4beBFoGatEJxDb82y1vjCoxymeDUFGzBnXKPFNi1KGVTMGOVrmvn0jrgV3vRHYeKNFTSloP/BOfxarfjOIrQOgZ7nvM0/9HKMmEUMl+Qcsbi3L0vzF3zkfJ6EN4/k/jzkdXP47/yL9iW0a7ckZ2FNsIub+HoXlXNZ1QdPc71DfyTqJr/wFCwzvk12AbGBVfogS6oeaNQQgVvWvr1oTtRcsfj5Y/3j0WvkL8Rz+P4s3rUH9CqHj6/gBP3x8kntMz0PKacpNqBUdBwVEA+Eb9GWPHpyB0tOLjnfpahpPvKHMgnr4/SPjtEULgH30v5q5FqEXHNW0UaLAa9I9/nKiaB+yZ6CX0dLS8Ma3W8fT7IbZ1CdgWtm3hP+qZuBxzxta38fS5DP8ox2bTrF1DeNHNrqgfOOY/oGcDNhj1buSYHakgOOt8vEOaLPKiKx9EKzreiXqvWYFWcDTC34XomiewqpfjHXYbatbgPXrOktTEtv2X6Ir7AOI2aYlAw8Yho47wgp+75Vq3s7BD27AqF6F3P4fwohuxglvxjZ6OsfWtuJyrwpODb8wDhD6/DGPLG0BDNLoZalXwArCqnfPR5X8huvwvSSpEiSz/K74j/phwSs0fjx3agbH9f87z2vEpERR8Q28EHDu10BdXIfzF+Eb83tksUDEPLW9MXI5cK7glbsNMo+AFxJUDxDb8ByVraJufLaffbYS+SCJsCR3fiNsReiaxza+BmoZWfDwiyT2GHa2Ks5LVe0zF0+9KbDNMdM1TqFmDiG74jxuNaZbNglUPx/UR3fACetfvYpR9hpo9HDXnCKz6zURWPohV9Q1o6QSOeSHuNyS64n6M0v86B/EO2Fi9NrqCF0Bs3T8Rqh+9+9nYtoVdvxHhK5IWyYcptmWCUJzczNs/wo7uRPEVo/e9AiXQFatmNaE5FwOgFkxMGukukUgkhyLTpk1zRa+XXnppt0SvF15ouja58ML4jSa1tbXcf//9APzqV79qdRNyJBLh17/+Nc8991zC2nh9fT0bNmzggw8+oFevXkyZMiWh/Y033shHH33EM888w89+9jO6deu4O8X+YI/vlrOzs6moqKCqqqpD7bdscS7YcnN3349fItmbqGrix6Nrfq9W24hIfE6vmqwibumbuBNuUhdvQtnBjlW3DjtW6yyu2zZKoKQdC74KxKoJzf8Z2DHQku9KjDXukmzA2PLmXhO9WkZvxdY9g6dXYpJ6O1JBbOMLeIfdirHlTYCk9jDJUHOOiDtOtbsdWkSSHIRElt8bd2xsfjWl6NUc54dbOLlyWmIbxDa/6lpKmWWfARCaeznCW4iaNwbPgJa2mA1Nk0RBGaXvJ9YLbiY451KEnol/3MMJ5ztKS3EttvmNONHLrF7uWn424hv5Z8KLbwEgNM957ZS07mglU1KKT8KTgx2rccQ/X5FrBQjOAg44ArKSPRy990VY4e34Jz5HdM2TmLu+Qs0ZiXfwDe57U9RvxNy1CK1b6jE7infoLUSW/jmh3Kpdg5pzBN7+V+PpdyUYQWyjFhSPuwPcN/RGjMJJxLa8hR0pcxeB1NzRhL+6Hv/R/0Lx5if0HTdOpAJz51covgKUnFFxF42OvZHm2mC2RHiy8Q68zqlrRYltehW95wUHpP2PUHTUjCbLMyVzoLPo1WwhUHJgoHhzUbp+N+HGROtyMkrmQIKzL8SOVqJ1OxNvw3edbdQT2/ouepeTEZ6sDo9t1q7G3LkAvSTxpgcgcPRzTo6vQA9HzMkdHXfek9azw2PvDkqg6z4ZpyVCS0uIXvL0vgh6t57TWHiyXZHMbTfwp84mDYBw6zlhO5PGnJW2bRL+6heJ55vtxFcz+hE46h9YoVKU9N5NbaM1BGdfENdOKzkdo+LzuLLgZ+e6j41t7+E74v/AMrAjFYS/uiEhJ6ykc7Bt2xW80NIce8LKxc65ZtaVeu/LQNHR8sejpPVwy0MLb3SvV8LzfwpCiYvK9o9/AqGn4zvyfiLf/gHP4F+h5R2JUANElk1H73M5erezQNGJbXwBc+dXWDXLEZ685BtzWqD3vsS10jNrVhNd+be46yety8kY2z8BO4bizXdy49pmMxG2nOBnTddWUeIjtozyuewOdrTKnY9tRYmueQozuB2vcgTgRNFbwa2Evrgioa2S3ge9x1TMmlXEmuVNi674a9L3f6Tx79ZAbMtb6D3PJ7zkTudvqGhghglMmoGx/SOiqx+nZU5cY/MrGJtfcdqDG3WuZPTHqlsHRh3BT6cQmDQDoadjm+EmwSsJsc2vONbzQsUo/R/eAT/GjlYSK/0f0WbX+UrOSHxH/AmhHHo5nGzbBttIKlQezsTlA26W/9KqW4ve+xKElo7e/RxsM4ix5U3M8s8JzruWwPjH9uOsJRKJZN8wYcIEevfuzfr163nrrbf4y1/+gt/fdnR6fX0977zzDgCDBw9m5MiRcef/8Y9/sGvXLrp168bZZ5+dsp9oNMoll1zC//7nbBY69thjOe+88xgwYABer5ft27fz5Zdf8sYbb6TsY/z48YwdO5b58+fzt7/97aCL9tpj0at79+6Ul5ezePHi3W5bX1/PV199hRCCQYP28m5syWFLRyO97BaWWwDDe49PUrMZLUSvJSI7abXLB6YWOQ5WnMXypugUT7+rUFpEsLRE6Gko2cMBBYRIuUPQLJsZX2DvvUg5EeiB3Sz/FppjPRfb9CrGzi+dyBShYu78EiA+z0hr/XrzsSMVaCVTkkefaOnJcxe1jDw7yFDSesYLPeru7QJNFq2l9/m+u2OwJXakDHPnAkLzf+JYOXU7C634hKbhMwe6f7v4gRTSjn/XsR9cfLNTpgWw6tZi7Pi0QzljkqIGwHR282vFJyYKvWbIsaBrnJYnBzu6K6Gb6KpHsM1I0kTwesnp6CWnO999Rh3Rdc/G7dBujtCzHCuSBhHZN+yWpPVsK4Z3yI3ugmdnohUdh9AzCC++Na7cyQ10imN7JhTQ0xOsIMGJwtAKjsKq3+xGpDTaw5lls1C6n5NybCtcTmj+de4Nu97rYjx9LsWOVhFZdrf7ndZY3ogdrcSsWY1Vuxo1ZyRK1uCG98nxB6TglYzWxHbJgYEQAk//a4mudhaHjNIP8BZOatgMUImx5U20wuNAqI4wboaIrX2KwLGvdcjuC3Ajy4Sehf/o55u+a4WKf/zfEXqmtCfqJPb34qkQKp7+1xBZ/lfH8jd7eFKrU6Fnorb4mycTVs1dC7FDpakHtGKEmy36gyMmSOG98xFCOBtmvvm9s+Bs1LuiVyP+CU8ljfK1jXonGiiu0MI/4UnHjrwZatYgJ/qvAa34eNdGt/E7yNP7Euh9CbZlYu5agFC8GOVzUl6XAERXPIDw5mHVrceOVCScN0o/wDf2EZS07s7mHqEQWf14q69JbMN/UPPGYVZ+jeJLtAxsjejyv6Bm9MOyInHRcXnMw9K3E1EsrAYxUQRK0LtPBaGgFRxN8PNLiSxLvkBk1qxybdMbEd4WNrBWhOjap92/n1B9aEXHE5w1Fa34O7QUvKDx2rHpWjI072qEno1thsBoynkb2/YedmRnXA7XRvvJ+ImG3Q1+AMb2j/H0u5LQl9fGT7VyMebOL53o2HZgm2EwQ3vNsr4j2LYNsWrnuynQHaE4uTZD85zrZCW9D97hv0PxF2OUf05s0wzAyVmp5o5Kem1lmxEww3u0IWVfYtVvJLbxJbSup7l582zbdlIN7PzSsRjvfg52uBxitU32qFbMcd2wYlg1KzC2f4inz/eJbnzRsVj1FRFd80SD88db6N3O6PS527Faouufw6rfhKf3JajZwzp9DIlEItkdLrjgAu666y5qamp49913+d73Wl8jBXjrrbeor6932zfHNE2eeMLZJD116lQUJfWG5HvuuYf//e9/CCG49957+eEPE6PRTznlFH73u98Ri6XOYTx16lTmz5/Pf/7zH37zm9+QmXnw3Avuseg1efJkFi5cyPr16/n888+ZOLH9SSr//ve/EwwGEULsVpifRLIvyErLA8VmV60TIXHesT9CbctKKD0Ts+9giIQRkTCbRGIE4z+PzyVd79xIif2JFdlFbONLCXZsyUTDhLb1m1CzhoBtYFsmahLrEKudydQ7C634RGLrnnaP1awhAJg1KxNvAncDtWCik2A6P7lw6ul3NWb5LMyd85sKFa+Tt6R6xd63adtL6L0vxape2nCjHWwQOduPSOtBYPJbiYuDqg/M5Dvj7UgZRBwzPLN2DVrxCcRKP8Tc8XHqXFm2RWTlQ2hdvttUVL8RcKIY6STRS+9xLrH1/0LJHAh6dpyQAg03xs1RvEmj01C8zs1kEtGrESEE6BmucKhkH4FVFW8X2d6cKs3z0+wN1NzR+Cc+R+jz+NfD2PEZWpcT2yW2iUBiqH109eOouWOchbEkmOVzmnaoArHNr6Kk9yKy5E9x9WIbnncEONVLcNb58efWP4dWfBKegT9NGREmkXQUvfvZYJtE1zyBWnQ8dv0m9J7nYe5aiFk2qyGHziAwQ26b4OwLSJv8ZtL+bCMYt8HECm3H3LkArfgEd4OCCHQnuvJvsFrHM/iX6F2+s1efo2T/oRUd51yXWEbSTQWt4Rn8qzh7Or3nBURX3N9UQc+K+35NRnjJnU5+tW5nIdTO31RxKGJHqzHKZzt5ZgsmpYyqUXKOACvi5sAC0Huej20ZaEXHpba1tS3U3NEJ10stBa9U6D3OTVouFBUtfzy2GcZcfi963yswy+dg1axIqGvVrYO6dU1tA92xg5vj6kS++R22ESRwzH8wq5a6NovJUAuOwSyfTfirG5pNNBtiVe16TmrhJCLL7sGqW5twzi59EwNnc5uSOQirZkWTlbUVRc0airlrgRNlVbsateAY9B7nYu5aiFWz0vk7KD7376h1ORlj69sJ43iH/QazeilG+VzXrrrR5lEEeiD0DKzqpQ1CmI2SM9Kpp2Vg7PgkIZ+bmjeW2NqnEp9sQ6SO1vVUZ4wGV4XmaN3OcO7ztHRH6Mif4OQQs03UvHHtek0BjLLZ7ndIYPLbe9WytyW2bWKWzcYKbkZJ6+G8R3YtIvL1bW4dJb0PvlF3u4IXgBXZ6eRIzR5B5Ns7AMexQCs8Jq5/q955v1rBTUSW3QNWFL3H+Xj6Xr73n9weYBtB9/lqXb6LbZsIoRJZ+mfXWcOqXoZVtQTPoOvRup6Cse1dt73e43zUnPh7PWPzqxibX3UOFA9YUaKrHnYcHfLGoBVO2rM5N9wnCU82oYW/dt/r4crFTh7LmhUoGf3w9Llsj8aRSCSSjjBt2jSmT5+Obdu89NJL7RK9XnzxRQAUReH88+PXHj755BPXMe+881KvBW3YsMG1QLzyyiuTCl7NaS3l1Lnnnsutt95KbW0tr7/+OpdddvB8n+7xlcUFF1zAAw88gGVZ3HDDDbz//vvtyu81c+ZM7rrLSZAdCAQSPColkv3NxSf+HK939xYwjfEnYIw/Adu2mVka4ZL/7kyoc2bPQyxxd6waY8vrieXtEL2M8jluri4AoXqIhcscOzFFA0XDqt/USg+dT8INV0NUWfMdkx3B3SGZ4nXRu56M3vVkAMJf/86JRrIimDs+wdwxE9/IO1FzR+7RHNpDY84Aq24tWuGx2PnfbbtRK2j54yC//TfALRFCcWx1WqD3ujjhZl3rcrKb08ktaxBS7eCW1IJXA1bdOpT0Pgl2gODkaegMOy295HSM0g+walZi1ax07GcUD95BNzjWVy2FPNWHWjQZ1j/fFCHW/XsYm19xRbm2UAuPJbbp5QTBC0V3bj4PEBRfQUJZdOUDmBVzEZ5sPAN/1uqCiBAi6d8uNP/H+Ebdk1Q4tmMtcuaZoTjBS+9xPqg+YuufTRDkmmNs/xDPgB8BUvSSdD56j++5Nqj1n57l5tRqpPmisdb9HMxdi7DNcIKobVYtIbzwVwD4JzyJVbfOjVaOrnoIT/9rHdsyXwGhL67GjpSh5o7am09NcgAgVB90wI1M73KSk9d061toRcej5o5CKzqe2IbnsWrXohYdh5Lel/D8n6TsQ/F3wSh9H6tuLb6hN+/Bs9g72JaJHatG6FkHhGVbbMtbROPyN91F4Pj33Ahjo2Ie0RX3I3xFaF2/i2/U3YQX3ehYGJZMQe/zg7ajkbV0xx65Gb7RSXJvdRCh+vD0u4LI0rvcMv9RzzgL11YUJXsowU/iLUTt4GbUvPGYO50csZ4BP0Fo6Y7d68yz2hzTLJ/tPI8j78MOlxNZeie+kX90csQquhPFVbcOs2YlWv5RCE82Zu0arKolaCWnEV78G4SvAJKIXqLou4hoGVb1EtScUc73sVEHWjpayelYNStQC4/DO/gGgjPPxiyf7c4HcP+e3iG/Ris+ETVzAJ4BP3HL9V4XY1Ytwdj2Ps1zmzbH0//quJxjkWX3JORL0/v+kNjafziv98Tn4vKYAQhPHp7Bv8DY/Bpa8YnYZgizwnFG8I2ajpLRDzuyy4mU83dxcoWO/guRZdPx9LuC0OeX4el3FXZ4B0bFXIyKeXiH3uhaTNuxmrgoYTtaFTfH2Lpn8PS7EqN8Lsb2j/D0/UGn5hu1jZAjFuuZqHnjiK7+e6JQqmfHHVp16wjOmuoeK+m98Y15ADtWS2z983gG/pToygeJLP2zExnV/Sxobi0KCG+he20f2/gCas4RB/TvanNL2vCiG0Go6N3PcWyPe1+KUTYLO1LuRMF5cjDK4y1tlSTX2oFJL7kbxtSCiahZQ4iuegSj9L8Ypf8lmtYL/6i7iCy/z/ktGH0vir8pGtO2bcyKz1HSeifci0XXPk1s44spn09s00sAWFXfYIfLoP+vdv9FkUgkkj2gV69eTJgwgblz5/LRRx9RXl5OQUHiukcjpaWlzJzpOF0de+yxdO0a/7332mtO6pe+ffsydOjQlP0888wzxGIxFEXhhhtuSFmvPRQUFHDUUUcxe/ZsXnnllcNL9BowYACXXnopzzzzDKtXr+akk07iT3/6E9/9bvKF0g0bNvDkk0/y97//nVgshhCCn/zkJzKnl+SQ4vT3Kvh8RzShfOn5xQeN9VV7SRbRJbz5bUaQ2JYZJ3iBY/NhbXwpvmISGyXv0Fux6tYj0np1+uup5h+F198FhOqIb41WFCmiitqL8BaglZyGEkgecdKIbdQnsd+zMMpn7XXRy47Vxd3cRauXoai5QJe9Om5H0Lt8xxHUFI+THyS6CzXnCDfHg0uDfaDdYpE4KVYUoaj4Rv8lTuCIbXwJq2590qTqu4vw5ODpeyWRpc0spKyoE7kGqLmj8I2a7lq+oHhRvHn4xz1CaO7lAG6eBq1727uEgLg8HfHlvdB7J7eJPKBQ/RilH6AWHI2WIlKyEU+fy5wdtXEozm5cPQMhVGeXda8LEEJF730xsQ3PgxpAzRqMuesrd0zMEGbVN87fouG4NaRdoGRf4B10PZFl01OeN8tm4x/3CHa4jOCCn+Ef8yBKWnfM2nWu4AUQ+uLKhLbG9o8wq5dj1a3BjpShpPduMyee5PBGzeyPmtmUF0yoXjx9m3aSmrXr4up7j/hTXCRFYx4hq2WUcwtsy9znopNZu9YV7JT03vhG/rlVK0ajYh5Kep+kGzj2lEardvc3SvGgFkzE3PEpsbVP4+n3Q6zgNiLf3O6czuhHdMUDeAb8hMDx74Eda7c9sRAC36h7nCgi22qIcu7cDXta0WTUwmMbxmvY2NQsD7CaPx6zYl5cm0bBS+/zA9cWLbb1XVoiAj1Q0nrgHXYrVvUyjO0fgerHDu9woksaIshi6/+Fb8Qf3HZKeh+U9Ka8l2pGP9SMfkTXPpNo97kPopkAAOfpSURBVNgMe8d/XSnK2P4/Ase90WDZlw04EZGN9yreEXekzP8bWXYPatEJCCHQu53hPkerfjOxza/QXPDyDvsNWuExWJGdCNWXcP3hGfBjrLoNTmSa0PGPfRAlvReeno7wYNsmxtZ34p9HdCdKoCtq0WS0oskIRcMKbUd4c933jtDS4iPntQBKzkhCn1+Gmj8erfs52MGtGDu/wqr6htCcS9y8ZY2iR+CYF7HNkHtN645vm9jRaiLfOn+TUPlsAse+0q5rKyeHreW+5uauxRhlM1HS+6KVnAoIwgt/gVW3HgAlY0ByJ5FYlRuJBMS7Sqh+EDrBT88kMGkGeu+LEGqA6MoHASeHVXT5/bS0m7QjZXHH4cW3INJ6ofi7omT0Re91YafnynXHtk2wYu3+/FqRnXgG/wJQmgRJ20R4svGN/D+s4DZ8Q28ksvIRtPwJKL4CfEf8wbX89I9/Iqltr9Az8Y35G+EFP8OqXobQ0tC6fw+rdg1a4TFEVz1M6KtfYoe2AhCa+30Cx7/rvi5W9VKs2jVEVz+Of/wTWPUbMEqdKMdkUZGpMMtno/Tbs4VfiUQi6QjTpk1j7ty5GIbBK6+8wrXXXpuy7owZM7Asy23XklmznDXUMWMSXbKa8/rrrwNwxBFHuMKZbdvs2LGDcDhMQUEBaWntX78YO3Yss2fPZu7cudTX1+9W2/1Jp8SQT58+neXLlzNv3jzWr1/PRRddREZGRlx43KRJkygrK6O8vBxoung/4YQTuPnmA29nn+TQoaM5vTStYx+PuxfXJBW8AErS9v8u0U7HttCKT0LJGuLYIQmdwNH/arsdiXm5rOplidVa7DYFXMHAP+4xRHqv3ZxwPMbO+VjVy1FzR6NmD0MJdE0a0aP3mubaWLSKGkDvfg5G6QfYkXK32I6UoxVOajNayI415fXSe0zFqJjrLLToe9cH3opUEJoX/+Or5IxuuAHZu6KXHa3ErF5GbNMrWNXLULKGonc7CzV3ZMrcMcKTHb/4lNYd27bxT3gCo+wzrLp12NEax77ONptuYFvBql1D/cenJD1n7pxPZPlf8fS7yrFw2QOMBnuQ5qg5IwDnealJFtUUfzG+MQ/E5ZKwKhcTWXYP3iG/bnU8oXrd3ajN0bp8B8Wb14FnsPdQckZhVS6KK9OKjgWj3on6bEP00opPRC08jsjSu7BqV6N3P5vo6sexoxGI7sLG2blr7lrYYHVyKWrhJMyyWah5Y0HxoPf4HlZwK9EV9yW1XUqG3iO1tYBE0pmoRcdBM9FLyRyE78j7CH7iWFHpPc/DrFrStHA47yoCx72JsfnVuPxgybBqV0NjDkbVh3f47XvviUgOC9SMPgQmvYxt1KM0iBraCe8TWfaXuDxCdqwG27YTNjJZ4fKGTSgKauEk9K7fxaz6FiVraFxkS2djlM2Ki/q16tYT2/Jmq/ZY0VWPYoe34z/qn3FRCnuCbUbiIpn84x4lXLsOJa07SlpPTJxIBqtuLUp6X7deo1W2UfaZI56I3YvqFpofvduZnfIcUo7RykK/3vsSrJpV2NFK1LxxeIfd1hCZbse1s0PbE9r6ht+GktYTADV7GGr2MGKb3yDaaK/WOEY7f7e14hMToqJS4el3tWNz3MzquPl7Wssfhxj7EGbFl8TWP5vQPvzVDXj6X+1aqwMoad3xH3k/RsUXDTmTjnTPp7qGE1oa/nEPJz3nzElF73tFgmOC4u+C4u/S7Li4ZdP4+g05YRvzwlqh7Y7YlNYDq3qpY6+57QOE3rQwFpx9QULuQBHohh2tcvNjNRJd8xTeQT9rdQ6RlQ9hbH0b7/DfohUc7WyqrFzk2jJGVz2Eb8yDCG8h3h5TMcrnYpbPRiuZ4uRi7fIdjM2vNZ9N08PmGx7NEFbtKpTsIxB6OoJ0bCPonlbzj0Lvfg6R5fc5+a1awa7fgO3Jxdz5JebOBfiOvLfdwpdtW01iUP1GzJrVTm7cFmKTsf0TIqseAqMeJXMgvtH3tCl8K948lC4nEytt+m7Wun8P4clz8u42ez3U0U6eOjVzIIHJ77S5KUHNHEBg8lvY0UonoqvhWj/a4EJhh7a6+a/BEaX13pdibP+Q2PrnUQIl2OEyQvN/gt2YP283c/OJtF57NS+4RHIok5BuQctI+blPrJue0q3FjlYTF8WspaXMedu4waGpbiDl95odq43/vLdRd0/Xd9ri7LPP5qabbiIcDvPiiy+2Knq98IJzzZGens4ZZ8TnPty6dSubNjlOWKNHj07ZR0VFBRs2bABgyJAhRKNR/vrXv/L000+zY4fjiqMoCmPGjOG6667jzDPbvuZrHC8ajTJ//nwmT57cZpsDgU4RvTweD6+++iq/+MUvXO/Jmpoax2qo4UJv6dKlCeLDhRdeyP3333/IRb5IDn4GDx6Mqu6+QCV2bKHfvx/n12kl3N/tVGL70Jt8f6EESvAMvsHdcUV7ox2SiZFqoF3iRCOhr653d7F3hFjph+5OttiGf+Mddhtq/lFJf5S1golYvS8ltv65lP15Bv4cvcRZeETxNOUG0zLAqE15oW3VrSe06GbAdkU+tfA4YptmIHzFCE/eXt/hHNv0imPH0nxelQtRik6B+hSNOgmzdg2Rb5uiqKzqpUSql+Ib8zdUPRPbNgkvuB7bijlRXFYM38i7EgREIQTCX4xVtcSNlrMqF4JtYNW3IzdcG/kdjNIP8PRLjI5oD3asFrN6OVhhhJ6J8OQgPNnurtPYhhfx9GvdZ1nNHIhn0PVuzhSrbq2z0JXRH63bmVh1GyBWjfAVILwFcfml9JLTiW15EyEURFovvP2vaXXH+v7CN/JOjC1vIPxd3B3rje8Nc9cC9O7ntJnzQSgaWsHRRCrmYez4NGkdq3oJtlFHePFKvENvJmrbrhhgVsyNq6v3OB8le6g7n5Yo2SPQeyXuwpJI9gZCKAQmv4NZ9im2GUYrPhEhhGNXtf45Yptfww7FL7gZ297Dqt8YJzKkQut+LsRq0Lqe2uaCp0TSHoSekbCYoPe+JP79aEXBqMeoXoZR+l+EloGn/1WE5l3dWAGzbCZm2cymNkNucmyBOxnbtomuaZHrSPEmPAc7VtMUTR7chB12BJjQ3O8TOPY1hObf47m0tO4LffkjAMxIWVPUF04EWPPjRvSeB+dvk5rRH/9RTzs5CD05zdYK4tcMRBJxMdkmMa3kVMxdC1wx0DPoF6jZw9o1FyWtO76Rfya8+JamssyB2NnjqawJkm2vQrFjeIf/pl0bidSMfihpPZKKXlbNCsJf/QLvEX9CzRzo5tlT0nvh2cNNfi3Ru56CWTYTq3YNaOn4x6feENFerPpNcTnkAKIr/kpg0stxednCi2+NywloB7dAem9im16Oi6y3Qtswdi5w7ocUHa3bmdhBJxpI63YWdqTCjfQxK75EKzgaY9t7CXZ3ZuVizKpv3WhB4SvE0+f7GDtmYmx+DSVnJJ6e56NkDiSy4m/u94yn/7UIX5Gz2dKKoaT3xTf8N3F9C18heu9L0Ls4FvW+I/9CaE4SFwXFi95jKrENz6PmT8Cs+MI91RiF7R12W8r3kG3bxNb/CzV3FGr2MMxdi9z3ZHT5X/AO+TVmzUrsWK2TP3jrW2A4N3BWzUqCn56J/+h/IYSKWbMKJaMv5o6ZGNs/RAS6owS6o2YPj3MVEZ4cvP2vwjbqEeuyHOcDBN4hN8aJdO29RxWKjvAV4hv+2zgbRfc5NgheCAWrbi1CCKLL7wXADG8HLcMVvMD5bWlpad4c74g/xF27C9XX7ohXiUQST3B2/PVEa5vPg59/P86K3TfmAdTMgcnrzrs6Lv+rb9R01JwjktYNzb/OsSltwDviDyldYEILf4ndLE2Kd9itaA0R5i0JL74V/9gHk57rLLKysjj11FN57bXXWLRoEatXr6Z///4J9ZYsWcLSpUsBmDJlSkI01ZdfNjlCjRgxIuV4K1Y0bdwNBAKcfvrpzJ8/P66OZVl8+eWXXHbZZVxxxRXce++9rT6HkSNHuo8XL158eIle4LyQjz32GJdddhkPP/wwM2fOpL4+caXU6/Vy7LHH8vOf/5yjjz66s4aXSFLSkUivtkJFkyGqdpJ24yU07gEdGNzGlYOaEt9eNejgCP/cXYQWAJpy46gZfTFrVoNQHUsKRQUUhFCbrAIhaW4rT78fYu5cALaJuWuRm8MoJWYYo/R/bYoFybCNYILffeOuXk//HyF8+QhfMWpG085ZvddFqUUvoTcJXjjJwmPrngbF6wheQGjeNSiZg/GPuS+uqW1b8cnehYpv2C3ALewr7HB58hPpA6C+Nvm59vQbqyG2cQZK9lDnRkP1oqT1ct83AEINJG3bJG4ozk15811AVit2ky1EEScvw9cJ1YSv0L1wEv4S9JLT0bp+l9CCn7k31QmoHVvEiq77Z4IFR/M8cbFNL6H3uTTlzqamNlWJfa9+DHPXIqz6je6iWyOefle5uYB8w35DbNv7eHpf0imLcXsDIQR697MBsPv/iOjqR5tOKnq7k5yrBUehbO2fPHq0Abt+AzbOAiU05Inb+nbcZzFw3JsI1YNt226C+ka8w29HzR6213eGSSQtEYqKVnxiXJniK8A7+BeYNSvjIkIBoqsfRe85zYnkakZg8ltE1zyBseNTPH0ud2zM9pLNkkTSHOHNRe99qWOd5slFeHOJbXqJWIPFtZLeh+BnTRa+WsmUhN/Q2OZX91j0so2gc51mG0S+/SPmrgVOxFTLz4EVQTRbjDZ2LiDydbPFb0XHM/Cnjri8YybBz85xT+m9L8HT+5J2zcesXkb4K8cuUgR6ONZnnhyMsjnudYze5wdNm6pcBC3zPWklZ6DlHdmucQ9EhOpr05ZNK/4OsS1vujlOfSPvTLqhRyiePbKoVnNHuTZ9jYTDYYKbN5PX/RJ8vt2zfxSKB+8R/xf/HmpG5OvbWl3M6wyEnoHvyAewY1XOZqw2rj/bg5Y/jmRGpcFZ5yE88WKOVnw8WsFEzJ3zEb4ClMzBhOquwQ42LVJqeWOJfPN7sA2gKYIRnGtfNbdpl7tR+l+UzIEJOS89A65DyRoUF9VmRyoRegaBSS8SWXYPVuVi53cwo3/S+y914rNOTrJAN4RoEniEFiAwMV68VLx5BI59DbPqG4Qnx/ku+3SKE/W24Xk8/a4kuubJuDaN16qhORfjP/p5FG+eY00YqwU9C6wIwTmXgFHXYNfoWBGq+Ue5G7WaW3ubOz7BO+xWzIx+6F1PI7blTYxt7xL55vcN91OgZPRvuiaoW48J2N3ORM0diZrRF9/ov7jCsNDS8E94Cqt6KSLQbY9dIoQWiHOvEJ5c7OiuptcwewRKxkDqP5sa39CIvx9tfC5uu8zB+EbcjlmzAiWtl7Nxp+FzpnU7G0/fHxCJdcwBSCKRSPaUadOmufm4XnzxRX7zm8RrgMYgInCChFqydWvTGlVrecEqK5vWmZ577jnC4TBHHnkkt99+O2PHjiUSifDhhx/y29/+ltLSUp566in69+/fagRa8/Eao8gOBjo9DGXixIlMnDgR0zRZsmQJ27dvp6amhkAgQGFhIcOHD9/tC0OJ5GDA8/ozcceXb/+MKwdeDULgUeDuCXvXnm5/07g7y91tqngTbjy0LifjGfgzsGJEVz3klqtFJzg3tmYE37BbsW0Tq2opStZQgp/GJ7NuiVE+p0Oil1mZKII00rjQrnU9FXVQ0+KhEAKt+/fcnErxxIt4TtRRScKOeztJXqDmF/oNlbBtM+7Gam/j6fN9QhWfx4uRig5aAOiY6GXWrCa84KfOQdM9bNyNFBCXQ6E5tuVExgkhnLlYUZTs4VjVS52or1SI+J82q3Jx0mpK1lC0/j8CxYOWdyTR9f92orFawzKwEe0WXxqfR3s85636zagZyV8Lt07NqqTljbtXWxLd8B9X9FLSuuPtf1Wb8zhQ0EpOxwrvcBY5bBP/mL+1u61QffhG34sd3EJoXvuec2zTywSO+Q9W7RpEoCQul5EQwokIW/cs2DE8vS5G6eRd1xJJZ6BmDnRyUjaLLNZ7fA+9z/fRe56HFdyK4ityN6F4B/wY74Af76/pSg5ThOLB0yynpBXZ6QpeDTWcnK4N0e/JfkOt2tWuJXHjBoVU2JZJbMO/sYJb8PSahpLem/A3v8es+ILA5Lexglsxdy1w+q1b68zAW+jm41ELj3MWYVNYIGPFEiyEG4mt/xda4XFtuhLYtuUKXuBEj8U2bIqr4+l/DXr3c9C6nIix7b/E1j9PYPKbju3XF861sN7rYtSCCagZiTuIDzWE6sE/7hGs2jUogR4H7IaeZGh5Y1CPfw87uovo8nvx9LsaK7iFyPK/ghlMmY+1MxGKGifmdgaNuZsaUQsngRl2ruUUD0p6H3yj7nLucbQAWtFxbl1Pr2kN4o3t5G32FbqCVzLMXQvjLPGiK/9G2gnvE13zRFOdii9QCyYACo33ap6BTq4+IRR8Q29q8zk57gw57X4NhOaPEyzTTngf2zKa7h30bHfjpX/CP7DqN7gW+qE5F+M/6mnCi2/DP+YBhBBE1j0LRh0i0J3QnEviouZSEVlyJ8JXhBLohtlwH9QoEnmP+CNKoHtCXjXF7zhoKOm9E5+ToqWMvugIauZAAse9iR3ahgh0xY5Wu/mUrcrFKe/dEuaV1ovA+Mec/HaeXOdePX+Ce17LG4PWXLCO7VmObolEIukoJ554IoWFhZSVlfHSSy9x2223xbneWZbFjBmOzW9JSQmTJk1K6GPnzp3u4+zs7JRjBYNNwQPhcJghQ4bw1ltvEQg4m839fj9Tp05l1KhRHHvssdTX1zN9+nQuu+wyt05LfD4ffr+fUCjkWiQeDOw17zVVVTniiCM44ojO+3GUSPYVQghmL3kXwzRQhIIQghF9JpCV1sqNQThRzEAIfjosnTvGZB7yNp4JF8h2oihhlH6AWngcdnCzk1i6AXPHx429oHc7AyFUN8dRc/uLZKh5Y+L8zduLa6HQKol/M0+/K9DyxmLuWkhsU7MFmiSRa2rWIIxQfMRQsp2Uir8kydj7dre9ktadtOMTE4KHwx2/OXAFr5a0+FsJzY+aNzZuBycQnwy+QfTSiiZD8XeIfHMHSs4IRyxVvFhV3zi2G7aFHd6OCPRAK5wEigc7Vo3RIpcDODshzR2fgJ6NevTzaF2/S+SbP7hRXv5xjwI2oS+bFoSDn50Dik7a5Lfa/TrYrVgmxk+ojchGcBLXV3ze7rFbCoAHE0LR8Pa/Gvpf3XblZO2FQKR1bzVxfBxWFKGlpbypV/zF+Ibe2KG5SCT7ksDktzErPsfctQi9+9kogW7OCS0NNXPA/p2cRJIEoWe6+RWhSXhqL8GZTbkIfGMfRM3oj1mzEqt2HXrJqZgVc4lteB6AUNlM1Lxxrg1ydNUj6L0vdjbVVH3b1M+oOx0rbi2A0NIIzjw7bkxPv6sBG6NsVpv5H82aFdiRcoyKL1DSeqN1/S7YNpFvfotZswpPrwtRiyY7EccN80y2eUzvfk7DqXw8vS92LM4W/sodP3DMCwekdfHeRAg1pW3SgY4QAuHNQ+95AaEvm3ZXC19RXG6tgwk1cwC+UdOJrn0GJbO/4y6gZybN2dcSrfgElKyh2OEylMwB2JGdrdaH+Ps5teAYwBGSGkVgreQ0FG8+/glPYgU3oWT03y/5bJtvllOzhwPOhpTQvGvwH/UP1KLjnXsSHKstO1RKaN7V+Cc+hx2pwD/hHwhPDuGvb0vqYiDSemLXb3SEQsWLUH1YtauJbXgBvecFcc4Jka9/67Tx5KBkDnStFpV9LJQL1ePaowlfAb6xDxPb8B9nc2MzNwxw/qbCm49QPVih7Zi7FmHumo93mPNcDrQcxRKJRNISTdOYOnUqjzzyCJs2bWLu3LlMnDjRPT9z5kxKS50N8+eddx6Kkrge2DyCqzXRq2Wg0S233JJUzOrbty8//OEPefDBB6msrOTTTz/ltNNOS9lvdnY2oVAoTlQ70Dl4V8MkknbSEXtDgJnfvEU42vRh7lHYv1XRS5+bmCvDp3JYCF4OLb6Uk4hA4CQUxkyVtyuxjVZ8Iuauhc2EsXiMLW+gZg1FK0ru0ZuS9iSyTSKkCaGg5o5EyeyPkjXYqSMUkgpkA3+OFdwKVgzhzXeicZJ4iSuBrnGLPXrvSw/694xtpd6Z2fK1suo2oGSPAEXHLHcEHa3raXELN4qvCKtuHQBqzhFEozvdm0On0BeXYNkObkbvNgXhycGq3+hYeBh1bg4tZwd5LcKbj2fgde5uV//Yv2HH6tw8CklRdjNa2Uw0e9H7XI5VuwarZgVqzkhnUc2TjW2GsaqXoWSPSJ5brmgydnBL+5KqC6XVHGWHC1r+OJSJz2FWfIEV2oZWcAyxTS+7N/mBSS8T2/QKShtRdhLJwYIQAq3gaLQCaSMuOTgQio5I8tvq6XeVG7XhHfEH1MwBhOb/tNWNS9EVf0PvNc3NBxld94y7yNxIo+AFYGx7Fyu4OU7wAscRQC9x3AaMhuuzuPO1a9BLTsNqmJ+SPQKrZiVq/njMXYvwj38cq/JrIsumgxkmvPg2Gi0IjdL/xgll0TVPoJTNiot6wYrgG/0X7Fh1w+L04IQ5eIfdSmz9cwhfAXq3sw47wetQQc05Av+Ef2CUzULJ6IOWN3Z/T2mPUHOOSLByb+99jeIvgsZcbVqgzXy7zcVhTz8nsl8JdE2wo1QCXRNyAe8vhJ6Jb+xDKOl9sSI73QgnAPRM1yXEjlYSXfkgQvEQXfskVvVyVwwKHP8OkWV/wdzxCUrmILSS04gu/6tr224D3iG/xgpuw45W4p/4HFb9JiJf3+YOZUcr0UqmYFZ8gVZ8EkrWkH32GiRDzeiLOvw3mJVfE14UH4HX/G8nfIUIX2FDbrGD+35ZIjlYCBzTYu1BS23vH5j4zxZ1U6+rBMb/nTh7Zi11Shj/2Ifi1xi15BFJAP7R98av97VS1zfyzpTnOptp06bxyCOPAI6VYXPR64UXXoirlwyvtylneygUIiMj+d8hPb3pNRdCtJp/68QTT+TBBx23goULF7YqeoVCTqCHru+5JfK+QopeEkkShBBxgldj2e7SN1M7fC7GhAIoIITzOIX9nJo1FNuKxScjb4YVLo+P8LHNlIJX8zq7TTvaGFvfxqrfiJY/HrN2rWPFIVTUgqPR8sehFRzVanuhevAd+VeEUIhtfQ9z5zxEM8u05niH3oJVMgVUn7tjNbbpFSffhG2AbaJ1Pe2AuWFrE6MuabHw5hP+6gY3oaltmYS+vBbPoBvQupyCmjUEJb0PSs6ouHZ6n++7OdeMHZ8m9qv6GxIsN9TvcS5WuBzVk4OS1hP/6HsS2ti2BYiEz2hLwUstOBqzfI57rBVOcuwVhUps7dPESv+Hkt4L75BfxVniNRsJESgBM+Iu1Ok9L0j63eBaJ2npCNWHZ9D1aHlNOQaFouHpeznCmx9nEerONffIpmT2thWX7+BwRvEVoHQ7wz1Ws4c6ef1WPUJ40c0oOSNRpUAgkUgk+w3PwJ+i5ByBHd6Bmj0cJXsYIJz8dVoGQnEsnwNH/yupzaBv7MOEF9+K8BUR+faPjlCUPQyzbBZW/aaE+qh+aLCcbil4qQUTEb6ipgKhOrlam1kwWnVriay4HzVvPN7hv3U3qliRnYTnX0fo88vANvCPfxyj4kvUgqOwI7uwalYkjQyzalagDrsNVj/ulinpvZ38uClQvLl4B/085XnJwYMS6Iqn1wX7exoHFMKTjW/YbYQX/RoQeI+4A7NsFkbpB4Bj96l1OxM7tMONAjoYEJofNaMfAL6hN1PfcF/jHXqrs9Gzehl2rAZiVRil/03IeRU47nWEUPEOuREjawh2tAotfyJ2j03ENjnWWFr3c1GLTkBrdq+h+AqwGzYSKNkj0IqPx9y1yL0nO1CIs7DX0pyc0M0QQjmo8xVKJAcju7OpZvfqtj8FjNAzd6Nu+3Nu78v83CNGjGDIkCEsW7aM119/nbvvvhuv10t9fT1vv+1YeY8cOZJBgwYlbZ+f37TWVFlZmVL0KilpcpLKyspKWa9l3eb2iS2xLIuamhq3z4MFKXpJJO1EJInkcQknhnd+k9adYbkHjwK+p+hdTkLvcpJ7bNsmwU+mELdzQ89ELTwWY/v/UvZjbH0LT99mObpay93UNNpuz1d4slEyBmDVJs+R5A5f9S2xcBl2uMm3Vvi7Qv649o3TPFpMDaD3ODdlvZa2atGNL0Gsuql57hjYy6KXbduE51+HbYXBjGGbEbT8nwCt56JIQKjoPb6HHat1b06hyYbEKP3QEb0aPOmjK5p2hPrHPZIgCGn541EnvQxWlOCs8xLHa2EbGdv0CsKT26qVV3stMT39riQS2YlVu9ax7VS9IDSsqiXENr0MOP7zoTmXETj+rYRcbEqghMCEp5J1jW2Giaz4m5OXoPkFl1GHnUI4BMeuBStKdOOLqJkD0LqcjFm9DLOZIKhkDMDT/0fteo6HI0IL4B3yq/09DYlEIpHgbBRqfh3pkmTxJDBpBsFZU+PKwvOdPD1WQ25OO1qJWTbbeRxMIno12y3sG/sgSnofrKolKFlDEqyolcyBbs4dp0DHP+7RpNcRijcP/1FPY9VvQgmUILQ0rHXPYZZ/jmi0GgVnl7QVAauZ+4FRj5I9AjVvLHr3c12hTyI5XFFzhsdFbWl5Y/EMuiHuPkEcLBsCU5B2wvvOxj3FS2zbuwnfV/7xjxPb+g5YMbQu33Gs3XE25OrNNnR5+l2J3vcKwEqZF1rv8T031++Bipp7ZJMFrRFCH3xt240kEonkIOHCCy/kt7/9LdXV1bz//vucddZZvP3229TX1wOpo7wgXvSqqqqiR4/k+T/79u2LruvEYjEsK7kDVyOm2RQMoGmpJaKamhq3r27duqWsd6Cxx6LXGWec0XaldiCE4M033+yUviSS5nTE3rBllBe0HumlVCQm8vtf7gi6BA79m9XomicxyuY4EV4ItK7fxdPz/IYExelg1Lp1fcN+i5ozHHPXAoS/C9ima8PQRIvXuZUExm6VFFaKraEVn4jwFWNWzAWhglAQ/i4o3nzCi2+N7z8c//e16jdglM9xosVsC+EvQc1s3QddKzgKrfh490alPQihxcl5dkci2nYTIQRWcHPcIoywUtlRttKPnuHajHj6XZUgVDW+prHNryW2TeuVvE/VC6oXJWdkQoJjz8Cfuh71LrvxWreG4u+Cf8z92NEqgrOnQayGyLd/TJJbyyK2/nk8fS5zS2zbJrZpBsa2dxFaGp6+V6LmjnTPG9s/diMZk+X+SrXzUggFvce5roga2/w6RrPXUgRK8I/9W8eesEQikUgkBzBCTyfthPexIrsIzbko7pze43tE1/y94ci5itJ7TkP4uxBb90+0bmdh1SzDrJgHgJo3FrUhl03KnI7ePALHvODko9Wz0Iomt7pxRqi+uE03SqArJmAHtyDSeuEf+zCx9f+MixxDz3J+u0ffvZuvhkRyeHEouqg03h96+19DaMH1rmWjf8JTzj1Vr9SLoHH9CAEc3OsPQgi8I/6AVbsKoWcetPntJBKJJBnnnXcev//97zFNkxdffJGzzjqLF198EXBsA6dOnZqy7ZAhTTa0a9euZcSIEUnr6brO2LFj+fzzz6mpqWHnzp3k5SVP1bN+/Xr3cZcuqb9v16xZ4z5OFYl2ILLHotfs2bP3+MKjPYlNJZJ9ScxMjC7KzShKUrORRGHt+aKjuTz90A+mtKNV2OHSpoJYTdPjlrvMGkQb74AfE1rwc0AkiF6xjS86octCRXhzG/IwKCTL99VIWzaDqbBqV7s2EABKzkg8vS5ss5254xMnn1SzPFItveNb0qE8Cy1fPyvq7AS0Yo4YqPp3S0RrN4onXvSy2xNtlxqhZ8QlaAYnn0Z0w4sYpf+Nr6wGUi4kxbb9F3PnlwmCl95zGlreWGLpfdy8Xw1PhPDS6Xh6XYSStpuRai0wdnxKtMFyyNj+Uep6296LE72smuXE1jpRXjYQXvInJ9F8w+7t6MpEYUr4S7BDW53H7Qy3j65+LO7YDm5tVzuJRCKRSA5WFG8ugUkvY1YvRfGXIAJdEUJFBEqIfHO7Uyd7OHr3cxCeLPSu3wWczVJW5WJQ/ahZibmykiE82R2OkPD0/SGofmLr/omS3htsE73P5QhPHtHVj6JkDcPT/+qECDOJRHJ4oaT3Jm3yG9i21W5HikMRIcQBZbkokUgknUVxcTGTJ0/mo48+4n//+x/Lli1j5kwn9cuJJ54YF83VklGjRuHz+QiHwyxcuJBzzjknZd0zzzyTzz93Nmm/8847XHbZZUnrvfXWW+7jo45Kva66cOFC9/GYMWNS1jvQ6JQV+Y5E0gghOtROItkXJIuoUdVWdk2FQwlF36T35IQSb5LKhxaJUVZNF+ievpc7Ak1DLizRIDzYto1VszJln41Jy5WMAWiFx5J2wrvOOFaU0NwfYkd3oXU7E6P0Q4TqazXfQcp5G/WYOxckzD3OeqYB4e+Cp/+1YEWJLLunSRBqlkNqb6Dmj8WOVoOiIYRGZOmf48Qoz6Cfo3c9dY/GsG0Lq3oZkaV3Y0fKnJxjLWz1dlf0MmvXYUd3IRQnMkt48/D0vhSr4GhQdITiIfztH4mtezp+HG++sxiUAqtuXVxuLZeGRSLhK0CYYTBD2GYEofowd3xCaMcn6L0vRe91YYdvIM3qFW7y6NZoWafRZsnFqHVeZ38XbDOS+FTS++I78l6MHZ84eUzaiZo3HnPnvHbXl0gkEonkUEDoGWj5E+LKtPzxqMe/B1Yk6eYgIZR9nvPS0+vChI1Vevez0LuftU/nIZFIDnwOZ8FLIpFIDnWmTZvGRx99RCwW44orrnAtBi+8sPUN+B6PhyOPPJI5c+bw1VdftVr3kksu4d5776W8vJw///nPfOc730mI5Jo9e7YbZTZkyBAmTJiQrCsAd7xu3brRv3/rLlcHEnssejVXBVujMelZY8K25cuX4/P5+OMf/3hQhcZJDj46Iq6aVqLopaTwxgYQkXjxo6whyWKvjIM/0ss2glh1653IogYxMH6hoMXr2yxqU++amGjcaWKBnolv5J2Y5XOJbXge//gnMKuWEF35QFM9pen1E0LBRriJfI0tjh2qbSZaUbYHs/IbzF3xopdVuZDY+n8l1NV7XYSWPx6jfA7e4bdj129whTkArduZHZpDW3gH/jR+fuEd8cnW25XvrHWCn5wWd9yYc0stOgGtaDIxE6KVu5cYOrL0LuzgJpT0vlh1a1ELjsY3/Lcoga4YZbNR8sahpPfGql6KVvwdtK7fJbZpBmbFF3hGTU/ap21G3Nwcjf0C+I9+3hU9fSP+4NS1YtihbXFJ6BV/1z26gYyPIGujbmgHZuVirKpvMKuXJVZoFEsVHeHJw442JQzVe01DqL7dFjM9/a8iXLcWO1KB8HfFO/gXu9VeIpFIJJJDCSFEp9kcSyQSiUQikUgkncGUKVPIyMigtraW5cudTdLZ2dmcckqK9dNmnHbaacyZM4eFCxdSW1tLRkZyZ6D09HSmT5/OFVdcQWlpKSeccAI33HADY8aMIRKJ8NFHH/Hwww9jmiaapvHXv/41pQOfbdvMnj3bnfvBxB6vyB9zzDG7VX/KlCnceOONPPnkk9x8883ccccdvPzyy4wfP35PpyKRdBpmkmR/qtLKx6W+Nu6wMFbD1D7+zp7WfsGq30R44S/jytSCiZhVS1Az+qF1Oxut8FjABttCCXQjtuVNJ0JJKKDoaPlHxdnLmbsWoKT1xNj2HlgmKF7HUq9l/q4Ee7/EyBj07A4+sSR94djTAfjHPYZZ9W2D8GZjbP8YtSGHg501CGPnAqzKRSjpfdF7nJe0r05HtLC9sdrOd9ac2ObXHeFS8YDiRc0dlbKuVnQcWv44jHAYu2Zzu/q3bStORGsUpszyOVh1G1DSexHb/BpWzQoaxVJj+//w9L8ahIaaOxolUJKic9MVhxr7BbBqViXaWwqF0MIb8Y243S2KLJtOZNVDYNTjP/p5FG9yT+NUqDlHYFV90666sS1vghlMsEFUiyYjFB+oAWeaQsEz+AaiK/+GHa1GKzoeNb9jVp1KoBuBoxMFW4lEIpFIJBKJRCKRSCQSyf7H7/dz5pln8vzzz7tl55xzDl5v205hF154IXfccQfhcJi333671eiwc889l507d3LbbbdRWlrKjTfemFAnPT2dxx9/vNUorzlz5rB1q5M+44ILLmhzjgcS+y0M5corryQUCvG73/2OH/7wh8yePZucnJz9NR2JJI7y6vh8OAKBoqSIEgnV43viz3FF8zL6MiDr4I/yAsBMtG40yx1vWHPXQoQnB++QXwMQ2/QKoWX3JAhKsfX/Qi04GmwLreBohJ6OVfWtG7UkfIXuPzVvnCNw2GaC1Z3dzNqvqfMqwt/+Ee/gXyG09guNau6RrZ6Plf4XY/NrcWWBosnOfLU0/KP+3GCht28sLK269ViVC+PK7JYiYRtE1/8rzrrQ2xAZlZRmgqOw2hdNF5eQveW5rW/jHXgdKHpcHjWA4OeXgRlCyR6eejpaADX3SMxd8WHctlGfWFeoEKsm/FWLaKeGursreAFoxSc6YlasusVgKmrOEZi7mv42ijcXK5wYLeobenNiv3lj0CY+69h3mqFEoVcikUgkEolEIpFIJBKJRHJIcOGFF8aJXtOmTWtXu9zcXM444wxmzJjBjBkz2rREvOqqqzjmmGN48skn+eSTTygtLUVVVXr27MlJJ53Ej370I4qLi1vtY8YMZ/1u9OjRjBqVeuP8gch+XZX/8Y9/zIMPPkhpaSnPPPMMN9xww/6cjuQQpSP2hpW15fF9tLTwa4ayeR0iGi/y3NXzTM7OPDREL7NqSUKZmjsG4S/GjtViRXY1O2Mnj6Cyopg7PnHr+IbdimfwrzDLZoKWgafXhQgh0PLHo+W3EvVpRtH7/hA1dwzh+T8GQMkZjVk+h1jmQDw9z2/Xc7JjtQRntR6d1VLwAgjOPIfApBfd/BD7SvCCpjxnnsG/RM0djRAaqLsZTdgiVxcp7P6ErzhOcCzeehuWdQoMvq7V7mPrnkl9smGspEnaG4XVNiLXvCPuIPjp6XFlir/1H2h3eE9Ou3JypULxFxMY/zhG2WcYZbNQs4c5topqGubOL+Pq2mY4Id+b8LQutMU2zUDx5u1WHi+JRCKRSCQSiUQikUgkEsnBwzHHHENVVVWH2l577bXMmDGDTz/9lE2bNtGjR49W6w8ePJh77723Q2PV1tby2mvO2uhPfvKTDvWxP9mvq/KqqjJx4kTeeOMN3njjDSl6SQ4YVKX90RaBP/00oeyzrME80ePQsDdMFnli1W/E2+dSIsv/ipo9HCu4DeHv0q4oFat2LWb1ChRvLkqPqYACDTmZ2pyKvxhPz/OxGvJOIVRXRLHrN7X7KSUT8tqFFXHyaO3jHBG2bbuRRIqvCDuyE9s2ULOGtL+PaFVCmfDk4Bv7MFhR7FgNsQ3/xqpZiafPZSjevGaCsY1d+jZWz3NRAl13a+7eEX9wcnEZjrCllZyOuXO+c27YrWCZCH8RCN3NzZUKoaiknfB+u8bVupyMUfqBc6BnoxZMxNj6DlrxSbs1/7jxPdno3c5Eb5HDzWxpe2hG0HtOxSh9H73P5ag5IxF6cq9lcP42sbX/QHgLMWvXILR09G5nttpGIpFIJBKJRCKRSCQSiURy+DBmzBjOOOMM3nrrLe677z7uu+++vTbWE088QXV1NYMGDeKcc87Za+PsLfZ7KEqjpeHGjRv380wkkiYsOz6nV7+uKWzXUkSRpXk1fFryJIAHG8lEDjtSTnjBzwEw6jdibH0bteBo1OwR7eozuvqxhrxODp5B10PeWKzaNahZQ1Iu9ouWkUm2id0QvWTbiXZyqUhmiQcCWovoyxiAkjUI24og2DdihG3bYEXjcp0Z5XMwtn+Id+gtu9WXuWtR3LHw5KJ4CxCerIaxrKbopQZi65/D7jK1aT7hHdCa6KVnJdj/Rb5x8mp5+l3ljNssB5taMInYhufxFB+/W8+lPXgGXocIdIdYNVq3MzG2vguAktG/08awbQtj23uouaOcaC+hIoSKUT4Hvc8lpJ3wPrZR36aYZzTYhWolpxFb/yzYFnqP73XaPCUSiUQikUgkEolEIpFIJAc/v/vd73jvvfd4/vnn+dWvfkVJSUmnj1FfX8/DDz8MwB133JE65c8BzH4XvbZt2wZAJJLEEk0i6QQ6Ym9otbBZ07UklmyAqNietLx39r6NBNq7CFB0R+CzLcBC730pZuViNycXgFk+B+HJxTfmAXfxP1b6QYJNoJo7CqtmZVyZWfEl0RX3u8d678vw9L4o9Yz0TLQu38Uo/S9W9VKnMFaDHasB2wQ908nrlIokubA8g64nuiJ+h4R3yE1EVtyP8OZiW2HMym+wqlfgO/KvCGXvf33a0V2E5lwcV2ZseQOg9eeXhFjpf+P7tk1X8HL6S4y4M0o/hPrtgNXQpnX7QU+fy7BjdWCGiG18oemEnoXWGB3VrI/o6scwtn+Mp/clu/Vc2oNQPHh6NllYCo8zB63k9FZa7R6xjS8jPFmoOSPdfGHOt00l0VWPIjy5CC0AagCty4kIxZPQh23bRFc/jkjriVk+u+EzhmuhKZFIJBKJRCKRSCQSiUQikQD079+fhx56iPXr17Nly5a9Inpt3ryZK6+8kpycHE4++eRO739fsF9Fr23btjFr1iyEEBQVFe3PqUgOUWpra1mwYMFut2sZ6aWkEBj0T95KWp4X2O96cqehFR2HVnRcQrmZP47w/HhrR2PrW3gHNvm8Kr7Ez7VWfALR6uXxfVV8HnccW/8seo9zUy78C8WD8BXG97HrK4KznJxe/qOeQbSS60krmoyae6STd8k2QPVjJbFHVPPGonc/J07AUbudvU8ELwDF20oeqN0UvazKxaB4QGhgBlEz+rVjAip2+ce4MYtt5NzSmwlKep/vY9WswI5WouaMasrlZUXdOsaWNxCenN16Hh1F7955odhWuByrbi2xdU+nrGNsey/uWEsRzSaEQHhyses3unGGItC6J7NEIpFIJBKJRCKRSCQSieTwZNq0aXu1/0GDBnHLLbvnMHWgsd9W5levXs0VV1xBKBRCCMGxxx67v6YiOYSZM2dOh9qZLazyUoZxRsMJRfMy+pKflhjRcaihtscmroUdoZI93MlDpWcgPDnYtpVgh9eIHdqOSO+Vsmu953mOBZxtEfzs3BaNreSNGqel+hIFtZbWiQCqD73P91ELJ2GHtiL8XVDS2yEWdSJKel+surXusVZ8Ilq3s1AC3XarHzX/KMyKudAQtWju+gqzZjVqZit/R6GD0LBQUNTde08LIVCzBieU27blRA5asaYxDjLMXYuIrvjr7jVSvClPefpfTWTZ3WCGEP4u+Eb+3x7OUCKRSCQSiUQikUgkEolEIjk82WPRa/r06e2uaxgGlZWVfPvttyxYsMC1nVNVlZ/85CdttJZIdp+KiooOtfti2Qdxx4qSJKomEkb//H8JxT8YfC3n+A8+r9PdIbLyQYwdM9uu2DIaqeEz7x91l1sUXvInzLJZCU3NysXYRj1q9tDkXSseIisfwtj6duLJ3cjv1YjiK0Qtmoy541MA9B7nuRFdakZfyOi72312BkrOSFB9oOgIoaHmT0BJ7wO2gW2G22+D1xhp1SyfmR3eAa2IXv7xjxOJRNi2eTPdu3dH8+255Z6WNwZt8lvO979tJbWaPNBxo9ZaoOaOQS08muiKB1o00BEidY4/reAo1EkvY8eqHUvEVupKJBKJRCKRSCQSiUQikUgkktTsseh11113dWiBrlHwUhSF++67jwEDBuzpVCSSBCwrMeInPT2durq6VtuleTOpCjYJZuFoMKGO59V/IOpr3eNKLUDB0X8HIfCqh+6itRXcgrH1nYRy4esCanw0i1Z0Amr+BIRQMGtWgmVg7FwAtomaORDhyUbNG5tU9IqufgytyykpRa+GUZMXd0D0AvAOuRGry8mgeFCzh3Woj87G2/8q93F03XNElvzJPVYLj8M3rH3hxt4hNxGqW48d3NystI2IuL0ovgghGkTR3bNpPCBI8brofS5DzRyAHdlFbONLeAddj23UYu78qu0uFQ3Rmp2lRCKRSCQSiUQikUgkEolEImmTTrE3bBSwdodGS8Pf/va3HHnkkZ0xjTg2bdrE448/zgcffMDWrVvxeDz07t2bc845hyuvvJJAINDhvleuXMnMmTNZuHAhy5Yto6Kigp07d6KqKgUFBYwePZqpU6dy2mmnyR37+5mW780pU6bw5Zdfti16+TLiRC81SQ4n/b8z4o5zjCCabWIIjR7pB+FCfisYFV+CFQHbxtyVmCNN634O3v7XJJQLzY/Q/ABEVz6CHSlzz3lH3IGWPw69y8noXU7G3LWQ8OJbW3Tsb31iLSLJ1LzxeAf/ArT0dj6zFt0JBTV3dIfa7hNaWjDasVarW5EKIkvvdqLCopXYodK482bFfCIrHnAikRQd4S/GP/qeDk0ttuVNjNIPEN5ClLRuaCVTUFrkXTtUEN78xLJAifP+tSKudWNk2XTU/PF4Bl63r6cokUgkEolEIpFIJBKJRCKRHJbsseh10003tbuurutkZGTQo0cPRo8eTWHh3lkQfe+997jmmmuoqalxy4LBIIsWLWLRokU8++yzvPTSS/Tp06dD/d9777289NJLSc9t3LiRjRs38tprr3H00Ufz3HPPkZub26FxJHtOS9FLUZTU+bmatxPxETCDuo9KqCOS5I0aVbeR+Zl9Ob1HG2LNQUZ0xX3Y0crUFdrIoQUksTo0WxxGEppo+Ue10WfyPFwimR3loUBLWz2rDWtAM4xV9U1ckVZyekOuLuFYIzbYHdoASsdz0UVXPQKAnjOS2MaXUPPGwSEqeqnZw/CNvAvbiiA8OWDFUNJ7E5x9QVOusgY8fa9E8RXsp5lKJBKJRCKRSCQSiUQikUgkhxd7LHrdfPPNnTGPTuPrr7/mhz/84f+zd99RUtX3/8df907dviy996rSVaSIXbE3EGI0URNL1BhNURNjovnGWBITY4mJ/qwhIiL2XhEQBSkKAtIFdqkL22d3yr2/P4YddsruzvZdeD7O4TD3cz/lPevc9Zx58/585PP5lJ6erptvvlmTJk2Sz+fT3Llz9eyzz2rDhg2aNm2aPvnkE2VkZNR5DYfDobFjx+rYY4/VsGHD1LlzZ3Xo0EEFBQVat26dnnnmGa1evVoLFy7U9OnT9e677yaVaEHji016GYahLl26aOfOnTWOsxKMS0b2gQRCivPQqfCzyrbXnPCS5Op5Ye0TVUlEuYfcLMMV/ew5Ohyj1MmvSZZfga0vycwaJke74TWv2+sihfZ+IduXJ0kK5X+pwLa5cveZUe0YO1gq//onwgmzA3/c/a9M/mysFmQY0b+y7dqSXgm2eXQPul7GgWRhcOcnkkw5Oo5XaM+C+KRanZkKHtiqsuLbe5U64b8NnK/1cuSMjGtz979K/vWPR7XZVnwyFwAAAAAAAEDTaJTtDVuT2267TT6fT06nU3PnztUxxxwTuTd58mT1799fd955pzZs2KBHHnlEt9+e3Hk4VT388MNyOhP/6E444QRdddVV+vGPf6w33nhDixcv1rvvvqszzzyz3u8J9Zco6TVixAjt379fubm5Sk9Pl9Pp1N69e2seV93ZUTEOnVTXQcG892rt41v0I6VMmCkzwZlEgbx3JNuSXbY90mam9ZQja1hUP8NwSA6H5PDI3f/KpGIzPe1lpnZX6EDSKzxRzb/W7JBPwR3vRrW5+17eJo6WcnY5Kbz9oumUDKcMRy0VhQmSXr4vfirPkb+TmdpNki3PEbdKhqnQngUyGpD0MtP7yyrZKLt8lyTJcGXVe662ytXzfJmZg2UHS2Sm9wsnUmv7bwQAAAAAAACg0RxS5UdLly7VokWLJEmXXXZZVMKr0g033KDBgwdLkh5//HEFAjWfiZNIdQmvSg6HQz//+c8j15UxoflZVvS2e4ZhyO1267TTTtMVV1yhqVOnauLEiVF9OnbsqAObvUWNixJKXGHzfs5w9UhrA9mTOknuzD7DnXgbT//6/8j/3SONGVAU2wrI2f0sGd4u4ThqS9wk2oox0TaJrZDhzpaZ3keGK0uh/V8rVLBSthWf2DrYPz4JaftyVb7kZ7LKtsvR6Xg5O0+Omr8qy7dTduFKpZR+KWvnewrtWyHb8h+cywoqtG+ZSuddKKtkY9RYz/A/1u9NtnGOrKFytj9apqe9DGdapKoOAAAAAAAAQNM7pCq93nrrrcjrSy+9NGEf0zQ1ffp03XXXXSosLNT8+fN10kknNXos6enpkdfl5eWNPj+Sk6jSK1bHjh01ceJErV27VqmpqRo3bpye+2RxzLjoL64dK5fEzfOHPhdLkh6d2K6hYbcqsT/DhJxpCX+2tm1JMuQZfpfsir3yf/dPecc+JEfm4IN9/AWqWP9vhXZ9UmW+dHlH3B1XDZaIq9sZcnSaLN8XB6rDYs8Oi2EVfBvf2IYSE7YVkm/Zr2SXfi9JcnY9TZ6htyTsa7iz5Ox6moI73o+/Z7plmFX+F2A45exxXlSfYN67sr6fpXaS7H1S1d9kqRNfUNmCxNtIph7/sgxnWp3eFwAAAAAAAAA01CGV9KqsqEpLS9PIkSOr7TdhwoTI6y+++KJJkl4vv/xy5PWgQYMafX7ULlGyprqzuYYOHaqhQ4dWOzZ2nPPzD+Lm+HPv8yVJXVPbTgIlGYYz9UAVlx3+uQQKZKT2iNmusHfCsaG9i6RQmSq+ubPKhNFJKcuXF53wkqRgiRTyKxnOzifI9hfI9u06ML8pO1Akw5WZsH9g60vxjbUkyloTq2BlJOElScEd78sqXi+5suTufYkcOaOi+rt6XaRQ/pL4c9mqVMSZWcOUctzTMr0dq+0TK7D15WrvkfACAAAAAAAA0BKSSnrdd999TR2HJOnWW29t0Ph169ZJkvr27VvjFoRVk1CVYxpDfn6+Nm7cqOeee04zZ86UJLVv315Tp05ttDWQvERbV5pmcgmp+IRZdNLL7tQtftCBxFi669BJeoWK1ssOlsjR+UQZhiHD00GunucnPd7MGBQ+Y8s+sB2kM11mWq/oNfYujh/oypKUYBvCapSvuifS3//dw5IVlKvneYk7m+64poacZdXcrNIt8W0lmyVJ5YWrlTrxhaikk5nWWynHPK6yhT8Iv3erIrzFoxWQHSiW4cpIeBZbeHD8z6pSYOucBr0PAAAAAAAAAGhsSSW97r333morZBpTQ5Je5eXlys/PlyR17969xr7Z2dlKS0tTaWmpcnNz672mJJ111llauHBhwnvt27fXf//7X2VnZzdoDdTP3r1749pcruSSG0f1PVYlvkLZsmTbUrv0DjX2n5d1sEos3dX0z0pzscu2Krjtlci1md6/bkkvb0d5ht+l4PbXJdMlV+9pMmITKXb8mVQpo++POjuqVoZThqeDPMN+rYrvHo3MaVXky67YG07y2Fa4+ivBem2Jo/0x0vrHZaR0l+2r8vvLMCXLL6t0qxxVPo9SeJvDtBPfUjB/qSq+/p0kyffl1TI8HZQ64b/VrmU4UyVnlhQsTCo2M2uYHFlH1v1NAQAAAAAAAEAjSHp7w6TO9WmAhibVSkpKIq/T0mrfWis1NVWlpaUqLS1t0LrVueaaa/Sb3/xG7dtXU0FRjUP9/C+/3x/1d1NK9LN0OBxJ/YzHD51S43ym36+qqZtt3pzIa2eoQuXlh0biy/JXRF/bdt0/o2lHSIOPkCQFJAVixltmetwQv6Oz5IjvW22cpVsk/z6Vr/mHFCqXf/PzCnU6U9bW12Rvnx3pZ7QfL7k7S1p/cLC3W5t67qy9X8vofJpk21Jl0qtKYqpiyxwZfX8qw50dN9YORlfP2RV75dv5hWQFwtV4mcNkuLIOdmh/skIZk7R7x1Z1zf1VzYFljZBxxF2ydOj/HgNau+b8fy2AhuOZBdoWnlmg7Tlcnluv19vSIQBAq5BU0quh2w42h6pfsiZTzePxeCRJPp+vQes++uijKisrk23bKiws1PLly/XUU0/piSee0JYtW/Twww+rU6dOSc+Xl5enUKhtV6IkY9euXU2+xr59+6KuHQ6Htm3b1ihzdyssUGqV62CVM6Fyt2+PH9BGpZTkq12Va38gqL2N9DOs5C1zKNvwyrQPPsN1/e+U6RmldP9HUvkOSZIvZaT2b9um9KJiVT3Zq6ysTEVZ58jRcaQMOyQppJCjnYKN/J6aUoedc+UOxMRbpRLLzl+osrIi7e9wddxYV8U+dZRkGV75UscorXShrNV/jNzf2/FG+b0JziA0Pcrr+bAy989Resm8hHHtdU+Svw39HIHDQXP8vxZA4+GZBdoWnlmg7TmUn1uHw6F+/fq1dBgA0CoklfS67bbbmjqOBqv6rxkSneUUq6IiXMGSkpLSoHX79OkTdT1+/HhdddVV+tGPfqT33ntPJ510kt57771at1ys1K1bgrOiDiF+v1+7du1S586d5XZXf15QY4g9v8vj8ahnz56NMneayxF1HTiQ9Dq1m6vR1mgN7KJi2a5TZBd8Lfn3yO3fqm57/iIjrY+M/tdHnR1Vfz0lnR3XUqc4u1wua/lXkeRPao8TlNa+i2y1k110sF9Kikfp/cY0LNwWFtqfEi6Zq5QxWDLc4Uot0yUVfqOU4Hal9+wpa/NTsnd/KBmO8PaHaX0lSabpUMbAGbJWRG/N2tFcL7PnyVFtkWe2Q7acKUfLXpco6WWqU99xMpzxVXsAml9z/r8WQMPxzAJtC88s0Pbw3ALA4SXp7Q1bu/T0g1+2JrNlYVlZmaTktkKsK6/Xq8cee0xHHXWUtm/frj/84Q968sknkx57OHC73U3+XmMr/kzTrHXNYCigkBWUw3TJYTqq3XYzZf470eMOJL3+Nbm9vF5HoiFtk3e07Oy+Klt42cG28jzZ5XnyDr5OZiv5vNpOS2VVq53W/0OO0nUK5r0d1c9hWG3+GfM5XKq6SaG722ky03qr4tt7JWeqbEmyA/J6vaowAgqGyiJ9He4shSTJMGSvuTtuble7IXJV8/Nx7n5Vdu7LkWuz3WjZ/r2yS7fK2fM8eWo59w5A82uO/9cCaDw8s0DbwjMLtD08twDaOr/fr3HjxmnTpk169tlndd555zX6GsuWLdNJJ52k7OxsLV++XO3atat9UCtj1t6lbfB6vcrJCZ+rlJubW2PfgoKCSGIs2Qqsumrfvr2OPfZYSdLbb7+dVPUZGld9zqFbvmGB/m/mtbrr+at057M/1v975574TqXFcU2WDPXJcKjDoZTwOqBswYxwFVGM8q/vUPk3d8m2W8F2nEb8r7LYhJckeYb9pjmiaVJm5iA5ckbL0f5oOTqMk+HtJMOdI8OdI7t0qwxPRxkOrwLbXpUdij5by/DkyNVrWvgiwX83Z5eT49oiYj4DpidHnqG/Usq4p+QeEL+VIgAAAAAAAHC4+cUvfqHs7GxlZ2dr3rzEx4RU5+OPP46MTXTk1OOPP65NmzZp2LBhOvfcc5Oe17IsnXrqqZG5s7Ozq+07evRonXzyySooKNBf/vKXOsXfWhwySS9JGjx4sCRp8+bNCgbjv6SvtG7dusjrQYMSnF/TSDp0CFc+lJWVKT8/v8nWQXKqq9qq6v2ls2NHxc+TIOn1cbsj5HXUPv+hxC79XqG9i9Qqfo0kSHoZ3piz9JzpkjM1rl9b4xl4jbwj75F3xJ/kHf5HOdsfLTO1m7wjwpVbdsUe2RV75V//uBSI/qwahin3gCuVetzTUlS9mOQ54rcyzOrPQ7RLNkZdB3d+KEfmIJmp3ZJ6tgAAAAAAAIBD3fTp0yOvZ8+O/a65ZrNmzYq8njFjRtS94uJi/eMf/5Ak/epXv6rT93FPPvmklixZknT/3/wmXDjwzDPPaPv27UmPay1awbfVjee4446TFN7ecMWKFdX2W7jw4Dk248aNa7J48vLyIq+bYhtF1Cy20iuZXwTl/rKo6y271uqZ9+5X7t7NkTZzT17sML3WYaw8h1nSK8xsJQkPR/g8K9MjOVIkZ5pcfX4oOQ4kuQxT7v5XyDAOrUo8O1Ai27bDn3VH/PmEzp7nyzv6b/KOul/ekffK2e1MSZLhypBtRye9DHdWzYtZVKsCAAAAAAAANRk3bpz69u0rSXrjjTfk8/mSGldaWqq33npLkjR06FCNHDky6v5TTz2lffv2qUePHjr//POTjicvL09/+tOfZBiG2rdvn9SYY489VkcffbT8fr/++c9/Jr1Wa9EkZ3qVlJRo1apVys/PV0lJiSzLqn2Q4rOXdXXWWWfpwQcflCTNnDlTY8eOjetjWVYkY5qVlaVJkyY1aM3q5ObmRrKnPXv2VEZGRpOsg+rVZ3tDrytV5YHoxNfGHd9qkv+syLVzSYKyVMNQebDu67V2of1fV3vP0WmyQvnJ/wuBpmSYDqWd8EZcu7PLCbLL8mR4O8pwhhPPVkW+7NJtMjMHy3DGJ4paOztUobLPLpbsg0koV6+pcvW/UjIcUdsWGu5sOTIGJJwnbdKL4cRX5R+z5oSg2fcKWStvC8+b1kt26VbZtiUjQZUdAAAAAAAAcLi65JJLdO+996qoqEhvv/22LrroolrHvPHGG5EjmS655JKoe6FQSE888YQk6eKLL5ZpJv993K9//WsVFxfrhz/8oTZv3hxVEFSTiy++WEuWLNELL7ygO+64Q5mZmUmv2dIaNen10ksv6T//+Y+WLVtW54SDYRgNTnqNGTNGxx13nBYtWqTnn39eM2bM0DHHHBPV55FHHtF3330nSbr22mvlckVv5zV//nydc845ksJJuH/9619R9zds2KDc3FxNnjy52jgKCwv1k5/8RH6/X1J0SSOaT30qvWwl/tymeg8mLe3UxAnMbaWt4GyrRmSVblP5it8lvulIkVW4Ws7O1T8HLcmq2Cdr/9fhJJBhShV75Ww/VoHct+X/LvyvE4zU7pLhkrvPD+TsfHwLR1wHhhGV8JKkwNaXFNq/Qoa3s2Q6ZRguyXTJMGr+FW8YZsKtIRNyHawEcw+4RnbFHskKSg53nd8CAAAAAAAAcKiaPn267rvvPtm2rdmzZyeV9HrxxRclSaZpatq0aVH3Pvnkk8g2g1OnTk06jtdff11vvfWW2rdvr7vvvluXXXZZ0mMvvPBC/fa3v1VxcbFeffVVXX755UmPbWmNkvTy+Xz68Y9/rA8++EBSzRU2hmHUqwInWffee6/OOOMM+Xw+XXjhhbrllls0adIk+Xw+zZ07V88884wkacCAAbrhhhvqPP+OHTt03nnn6cgjj9RZZ52lkSNHqnPnznI4HNq9e7e+/PJLPf/889q1a5ckadiwYbr55psb8y2inpJKeiX4bA7sfpQ6t+sRuXasX5VwbJ+MQ2vrPKt4nWSHz8ZztD86UtXl6vtDBXcvkKvXxXJ2PqEFI0zMti1ZJRtVsfq+SJvhzpFz4v8U2PLCwX5lueG/g6XNHmODGInP3bKK1ytl/PMyvR2bZl13B8nhlULlkiRXtzOaZh0AAAAAAACgDevTp4/GjRunRYsW6aOPPtKePXvUsWP139nt2LFD8+aFdxc7/vjj1a1bt6j7r7zyiiSpf//+OuKII5KKoaioSLfeeqsk6e6771ZOTk6d3kPHjh113HHHacGCBXr55ZcPv6TXjTfeqPfff1+S5PV6NWnSJH3//fdat26dDMPQ9OnTVVJSom3btunbb79VIBCQYRhKS0vT2Wef3ahnAo0YMUJPPfWUrrnmGhUVFenuu++O6zNgwADNnj27QVsOrlq1SqtWJU5+VDr99NP16KOPKjU1td7roO6CwaA+++wzbdy4Mao9uaRX9FacZx37Qx0z+GSZVathSoqi+tzfM1wZ+McxtZyJ1Eys0u8V3DVPhjtbzq6ny3B46jWPs8vJ8m96Tq5eF8twpoaTXs4Mufv+UO6+P2zkqBtHcM8iVay8K7rRlSXbv0+h4k3h6qQYZjXb/7VWhmHI0XG8Qns+T3Cz6bYaNEyX3INukH/9v5tsDQAAAAAAAOBQMH36dC1atEjBYFAvv/yyrr322mr7zpkzJ3JEVKJd4+bPny9JCY9zqs5dd92lHTt2aPz48br00kvrGH3Y0UcfrQULFmjRokUqLS1VWlpaveZpbg1Oen311Vd6+eWXZRiG+vXrp7lz56pXr1769a9/rXXr1kmSHnvssUj/oqIiPfvss3rggQdUUlKivXv36qmnnmrUM6+mTJmiBQsW6PHHH9f777+vvLw8uVwu9evXT+eff75++tOf1jsRNW7cOM2dO1effvqpli9frry8PO3Zs0dlZWXKyMhQ7969dfTRR+uiiy7SuHHjGu09IXmrVq2KS3glK7bSq2fHAXF7pDrytkRdr0vtIkk6tUf9kkuNySrfI99XN0uh8LlkoYJv5T3y9nrP5+o1Vf51jxy87jalwTE2qUSJzUChJKl8yc9keDrIO/qvCua9rcD3s+Xqf5UcmQObOciG8xx5h3yfXy67Ym9Ue1Ofr+XqeoqcXU6SmrBaFwAAAAAAAK1AUUH9x3pTJHc135UWF6iaE2Zq5/FInpTE90qKJMtKfC+RzOx6BpGc888/X7feeqvKy8v14osv1pj0mjVrliQpPT09cvRSpdzcXG3dulWSNHr06KTWXrx4sZ566im5XC49+OCD9XwHB9fz+/1asmSJTjjhhHrP1ZwanPR64YWD24U98sgj6tWrV439MzMzdeONN+rMM8/UOeeco48++kjXX3+9nnvuuYaGEqVXr1665557dM8999Rp3KRJk1RQUFDtfZfLpZNOOkknnXRSAyNEU9m/f3/C9uTO9Ir+xRiXRCgriRuzy52t20ZmNGrFYn1Zhd/K8LSTYXaVZCmUv0S2bdU7GeLsdpqs0s0K7V0iM2uoXH1a+/l0Nb9Pw91OZkoXuftfKXf/K5sppsZnGKZSjvmXyr/+vWSHJNmSbUlVzvAKFW9QaPd8yfTIcHhkeDo0yhls4XPAGjwNAAAAAAAAWrH0G8+v99iKy25S4JQLEt5Lu/1HMooL6zWv//wfyX/BFQnvpfz553HFCjUpefbTesWQrKysLE2ZMkWvvPKKli9frvXr12vgwPh/fL9q1Sp9++23kqSzzz47rppq8eLFkdfDhw+vdd1AIKCbbrpJtm3rxhtv1JAhQ+r9HkaOHBl5vWLFisMn6bVo0SJJUt++fetU2dS/f3/961//0vnnn68333xT7733nk4//fSGhgNUe2Zcfc70ih1jFMUn1BZkDdLJ3qatsEmWmd5fhjNT3pH/J6t4g8q/vjNclVPPJIVhuuUZfKNCXVarfPntKvtsXuSeq/d0ufv/uHECbyy1JffsOvxrj1bOcGUoZew/qr1fviT+zMLGSHoBAAAAAAAAqN306dMj53G9+OKLuuOOO+L6vPjii5HXM2bMiLufm5sbeV3TuWCV/vGPf2jNmjXq3bu3fv3rX9cn7ITrbdmypUFzNacGf1O/c+dOGYYRl2Wsmizw+/0Jx06ePFlDhw6VJM2ePbuhoQA1qi7ptXPfVq3PXamHX/2trJikiBmTRDGCgbjxxY4UdUpxNF6gDWQVrZFv6S3hhJdVofrXCx8U2v/NgbkOCnw/q8HzNjZHVg0HORpmk555BQAAAAAAAACVTj75ZHXq1ElSOP8RW3BhWZbmzJkjSerevbsmTZoUN0d+fn7kdXZ2do3rbdy4UX/7298kSQ888IBSUqrZCjJJXq83MseuXbsaNFdzavA3wMXFxZKknJycqPaqP9DKPokMHz5ctm1rxYoVDQ0FqJdHX/+9nvvgr9pdkBt3Ly5RFgpFXfoNh2QYOqFby5/nJSlyppVd+n1ckqph87aNZJHhTPyLPGXCTJmZQyRnmnzLb5Nv6S9lleU1c3RNz/YXqGzhZSpbEP+vQgAAAAAAAAA0H6fTqYsvvliStHXr1siueZXmzZunHTt2SJKmTp0q04z/DrbqUT61Jb1+8YtfqLy8XOeee65OO+20BkYfvWZZWVmjzNccGry9YUpKikpKShQIRFfAZGVlRV5v27ZN7du3Tzi+MrvZljKFaN2q297Q4YivxlqxcWGNc8WdhRVT6RU4cIZSprt1JIUMb2eljHtS4f0MDyTsjPpVodn+/bLK90gyFPj+xVr7txZmej9ZJZui2nwLL43rZwdLmyukZmVX7El8w5nRvIEAAAAAAACgzSp5+NX6D/ZWX2FU+pdn678xlaf6wgPf7/4pWa3vaJPp06frsccekxTeynD8+PGRe7NmzYrql4inynv2+XzKyEj8Hd/zzz+v+fPnKyMjQ/fee29jhB5ZU5JcLlejzdnUGpz06tGjh9auXat9+/ZFtffv3z/yevHixVGHnlX13XffNTQEIEp1Sa+ePXvGtb228Oka5zJjK72CwahLv+lQl5TWkfCSJMN0yUjt0ShzBXd+LP+GJxplruZkW8HaO0mySjbKkRl/eGSbZsT/SncPuFpGSleZ6X1bICAAAAAAAAC0SZnZTTNvRhPNm57ZNPM20PDhwzVs2DCtXr1ar776qu6//355PB6VlpbqzTfflCSNHDlSQ4YMSTi+Q4cOkdf79++vNun10EMPSZLGjx8fV1FWae/evZHXL7/8siQpNTVVU6ZMSdjfsiwVFRVJii5yau0anPQaNmyY1qxZow0bNkS1jxkzJrI13DPPPKMrr7xSTmf0ch9//LG+/vprGYah3r17NzQUoFoTJkyInB9XVdCKP6OrKkPRSS8jFJP0MpzyOBKfFXYoc3QYL7ORkmuNLeXYf0t2SLICkh1U2fypCfv51/5Drm5nNHN0TcyM/5Xu3/AfGe52SpkwswUCAgAAAAAAAA5vM2bM0O9//3sVFhbq3Xff1Xnnnac333xTpaXhnaiqq/KSopNeBQUF6tWrV8J+FRXho27ee+89vffee7XGdNVVV0kKF4pUl/QqKiqSdaB6rkeP1vldcCINLlGpLMdbv3591P6SPXr00Lhx42TbttauXasf/OAH+vrrrxUIBFRYWKhZs2bppz/9aaR/dT9YoK5iK73GjBmjYcOGxZ/PlYTatzd0yN2Kkl5W6TYFd89XcPcCBfd8rlBRQyopo3+OjpwxSj3xHaWe+I68w++Ue8CVDQu2iRiGIcN0ynCmyHDVtKVf6/nv1mhMlzzD745vzhwU/1kGAAAAAAAA0OSmTp0aOXrnxRdfjPrb5XJFzv1KZNiwYZHXGzdubMIo41UtdKquEq01avC3oKeeeqoMw5Bt23r33Xej7v3xj3+MJBo+/PBDnXjiiercubP69u2rn/3sZ5EkWfv27XXdddc1NBSgzvp2ia/+qiorLeYsurjtDZ1aX5jcdnrNIbhnoSpW/VkVq/5PFSvvVmDL/+o/meGQTJdkuMLb5hmOcEKpHsnDluTqe3nCdsPbqZkjaXqG4ZCzwzFx57i5+l7WQhEBAAAAAAAAh7cuXbrohBNOkCR98MEHWr16tebNmydJOvnkk6OquWKNGjVKXq9XkrRs2bJq+61cuVIFBQU1/pkwYUKkf2XbypUrq52z6npjx45N6r22Bg3e3rBnz566/vrrlZeXF7UnpCQdc8wxeuihh3TLLbcoGEycGOjQoYP+97//qX379gnvA3UVW+lVU5KmuvO/KplmdF64rCKgqscw+hOcoVRXlm+H/Osfl6vPD+TIHNywyezYwxodCbslw9XzArl6XtCweFqYHfLL8LRLfK98VzNH03xcfS+X7OCBz4Mlw53T0iEBAAAAAAAAh63p06fro48+UiAQ0FVXXaVQKCQpvPVhTdxut8aMGaOFCxdq6dKlzRFqROV6PXr00MCBA5t17YZo+Df2kv70pz9Ve++yyy7TMccco8cee0yfffaZdu7cKdM01bt3b02ZMkXXXXddjZlMoGlVn/RKVAVmf/xG1PUg387kV7JDkh2SYbqj2itWPyCrcLVcPS9Keq7qxSS9DvMt7Wx/vvxrH4pq8wy/S1bRd3L1ntZCUTU9d59LWjoEAAAAAAAAAAecffbZysjIUHFxsdasWSNJys7O1hlnnFHr2DPPPFMLFy7UsmXLVFxcrIyMmo50aRy2bWvBggWSwrG3JY2S9KrN4MGD9dBDD9XeEWgEDa30cjpcysnorDOPvTSq3fX+y0pfF51NL3F4dO2wtFpjCu78RBXrHpWsCrl6nCdX/6sicVlF6yP9rNLvJdMjM6VLrXMmFKqIvtyzQHawTIYztX7ztXUJKvEc2UfK2eHYFgimeVhleapYfb9kBWTbQckOKXXcky0dFgAAAAAAAHDYSklJ0bnnnquZM2dG2i644AJ5PJ5ax86YMUN33323ysvL9eabb9ZaHdYYFi5cqNzcXEnSJZe0rX9gf3iXgeCQVNuWhVF9Yyqjzj3ux7rzh0/oxvP/rC7tekbdc37+Qdz41zqM1c+PrDmzblshVXz3sBQskayAAlvnyC7dXKVHuJTVKv1evmW/kR0sSzr+WM4e5ySKoN7ztXlGgu0drdZzBluTsEOyitbKKtkou/R72WXbZVuhlo4KAAAAAAAAOKzFJqumT5+e1LicnBydc074e985c+Y0elyJVK4zevRojRo1qlnWbCwkvXDIq0ull2EY1fZ3bF4b1/affmerW1rN52bZgUIpFJ3IChV+VzUISZJ/3aNSoFA1hJuEBg0+5BimS3KkSs4MGe52MjwddcgnAU1XfJsdaP44AAAAAAAAAERMnDhRBQUFkT/HHpv8blTXXnutJOnTTz/V1q1b67X+W2+9FVm7JsXFxXrllVckSddff3291mpJDU56jR8/Xg899FCk1A1oaXWq9IrpatQxabTI07PWPoazcvtDU2bWkQdeVt12LzbeRs5F1+HncagxXBlKmzxXace/pNSJLyh1wvMy3NktHVbTMhPsWmuR9AIAAAAAAADaqrFjx+qcc85RKBTS3//+9yZd64knnlBhYaGGDBmiCy64oEnXagoNPtNrzZo1uuuuu3T33Xdr/Pjxmj59us4999xmOUwNSEaNlV4x2xvW1Le+rKLKCjFLVuEqObueLjP1YLLMO+p+SfaB5JQlw9u53msZ7myZ2UfJKlgpmW55R/9VcqbUay7bXxiuUqtMBDpTZXra1zs2NA/DmSH3kJskwxWudDOdkqP2vYEBAAAAAAAAtF533nmn3nnnHc2cOVO/+tWv1L1790Zfo7S0VI8++qgk6e6775Zptr3NAhuc9JLClTW2bWvhwoVauHChfv3rX+v000/XJZdcolNPPVUOR83bvwGNqW6VXrHbGyb/EK9M66GL+9WeUPJveDLq2tn1VDmyhkSuHe2GR923KvIV2vuFjNQecmQOTDoeSZJty0zvH056WX7JCshIdK5VEgJ5byuw6dmDcXY4Tt7hf6jXXGg+hsMjV7cpLR0GAAAAAAAAgEY0cOBAPfLII9q8ebO2b9/eJEmvbdu26Sc/+YnatWun0047rdHnbw4NTnr95z//0UsvvaRPPvlEwWBQkuTz+fTaa6/ptddeU05Oji688EJNmzZNY8eObXDAQF3VXL0Vf6ZXdaysHJmF+yLXv+03Q9cMTK11fat4fdR1cNencmQfefB++R5ZBatk2yHZvlwFtrwQuecefKNc3c+qdY1KFavvjzrTyQ4UJT02TlzykPPCAAAAAAAAAKClTJ8+vUnnHzJkiG6//fYmXaOpNbg2berUqZo9e7bWrl2re++9N5LYqqz+ys/P15NPPqnTTjtNY8eO1f33368tW7Y0dFmgWvHVWzUksmL71pTYCQWjLksdHrX3Jl9FZWaGq7vM9L7RMRRvUMXq++Rf89eohJckBbbOSXp+SQrtWaDQrk8Ozl36fZ3GR4s78AwAAAAAAAAAgFar0TZkbN++va655hp98MEHWrZsmW699Vb1799f0sEE2KZNm3Tvvfdq9OjROv300/XUU09p//79jRUCUGdxWyHWVBUWCkVdBgyHMl21Z4JcfX8oV69pcmQfIWfPi+TIGXNwfX9BwsRU6glvyDvqPqmeWxNGYtw2t0Hjo5H1AgAAAAAAAAC0Xo1yplesvn376rbbbtNtt92mZcuWadasWXr11Ve1Z8+eSJ8lS5ZoyZIluv3223XyySfrkksu0XnnndcU4eAwU7nNZjLiqsJqSuzEzBswHMpy1543dvf9YfVT7vxYgU3PxLVXrHkwfK6XM73W+atytD9GofzFkWtnh/F1Gl+Vq88P5OpzoFw2+WPSAAAAAAAAAABoEU2S9Kpq9OjRGj16tO699159/PHHmj17tt5++22VlpZKkvx+v9555x299957ys/Pb+pwcIizbVu7d++Oaqtpe8PdBduT7hu7vaHtcCjLXXv1k+XbpYqVd0uGKcmQDEPe0Q/KMB3VVpZFtih0ptU6f1WGp310g8NTp/FRcxmGpAOVZhR5AQAAAAAAAABauSZPelUyTVOnnHKKTjnlFJWVlemtt97Sf//7X3322WeSEmwzB9RDQUFBXJtpmgpZQe0pyJNl2+qQ1UVup0fBUKBOc38z5WrNXFsolxWSyw7Jn9m+5iTZAaGClbJKNka1WQUrZbYbITtYFtffPeQXB5JXhgzTXacYFfMcBbe/JnefGTLc2XWbBwAAAAAAAACANqbZkl5VrVixQp9//rlWrlwpwzBIeKHRVFRUxLU5vLYemH2zSsuLJEkuh1s/OOnn6tq+d1zfzNR21c79xaiz9ffSgsj18CxXrfFY5XvkX/PXuPZQ0RpJlgKbn4+Pt/1YmZ4Otc4dy7/xGdkhX1y7HSiWXFlJJegAAAAAAAAAAGirmi3ptXbtWs2ePVtz5szR9u3b4+47HI7mCgWHsEQJ1G9zP48kvCQpEPLrk69f1fQTbozr2yGra7Vzv7QxOqHUKaX287wCW/5XTaCWZFT3ma9fciq48yPZFXvi2n1f/lSGt6s8R90hR0b/es0NAAAAAAAAAEBr16RJrx07dmjOnDmaPXu2vv3220h71cTEUUcdpWnTpmnq1KlNGQoOUx6PR4VlO+PaC0v3y1Z8gixhNZRty7F0vh579V9altFHd/W5WBtSuyi/wqp1fatkUzV3bNmBwsR3KvbKki3JkOHwykj6XK/qKybt8h0KbHxKjpF/TnIuAAAAAAAAAADalkZPehUXF+u1117TSy+9pIULF8qywomBqomu7t27a9q0aZo2bZqGDBnS2CHgMJao0ivFHZ80sm0rYV/TiK/ecr0/R57/ParBkgb7dmjG7kXqOv4xfZ2fVWs8zu5ny1/0XVx7MPctuQdel2BAmsq/uqnK+LPkGRxfkZaQXXMSLrT/m+TmqZwuUCI7VKbKyjPD4ZXhyqjTHAAAAAAAAAAANJdGSXoFg0G9//77mj17tt57773IuUpVkwqZmZk677zzNG3aNE2cOLExlgVqZRiGLjnheo3NO0HPvH9/pN2yEie9ElV6OT97O67tRzs/k/PcH9S6vrPLyfKv+Vtcu6PTJJnpfeP7dzhOwZ0fVo2o1jUiY7ueIjtYJrtir0J7v4i7nzLuiaTnkqTA1jkKfD/rYMydT5D3iNvqNAcAAAAAAAAAAM2lwUmvW265Ra+++qoKCgokRSe6XC6XTjnlFF1yySWaMmWK3G53Q5cDahSbyKpMYsVWcFm2JTtBZZSh+Eovx/bNcW3tgqU6d2BqMgFVe8u35Ia4tuDu+XERJcvd/0pJklWRL19M0svZ80IZ7uyk5wqLjb1+Z40BAAAAAAAAANAcGpz0evrpp2UYRlSy4dhjj9W0adN0wQUXqF27dg1dAmgww4xNeoVkmqY6ZXc/kACzZdt24jO9EhhVvEXtPPEJsniJk17B7a8n7m5VRPfLfUOewdcnFdPBJeOTee6+l8pweOs2j2wZKd3lyBqm4M4P6jgWAAAAAAAAAIDm1SjbG9q2rQEDBmjq1KmaNm2a+vTp0xjTAnVWfaWXI6afpay09rrx/HuqnSu0/2sFd3wka5xTKetCcu07OPesTsdprJlMgsyQs8d5kmyF8pfK9uUm/V7Cw+vxiBqG5EyXZB+oNLNVnyotI6WHvKPvU3D7m5UtdY8FAAAAAAAAAIBm0uCk19VXX61LLrlEo0ePbox4gAZJdE7XwlXv6N2vZkW1WVZ8NVTU/dKtKl/xO8kOKjjYqfJ+DnWYWyGzPHz/ua6T9VAShV6G6ZBn0HUH5tym4I4PZFt+yfIrmBd/Vlgch6f2PjFMTwelHT+nzuNiubqdFj1vStcGzwkAAAAAAAAAQFNpcNLrvvvua4w4gCYRsoJxCS9JCoT8ClkhOUxHglHhKi/Zwci17TLk72jKu83SAz3PlqSkt0KsZKb1lHvAlVVabAXz3ql5UA1nglXHqsiXrMCBbQ5tGe5sGc60Os8TYRgys46Uq8e59Z8DAAAAAAAAAIAm1ijbG9bkww8/1NKlSyVJt956a1MvB0QJWcFq723bs0F9Og9OfDPBtoL/7HWG3m0/Wp9lDdGOy7oltX5g++vyb/6vwlsDGnLkjJT3iNskSZ4hN8nwdFBg8/NRY9xDf3Xw/C3TJTtULqtwtWzbCifi7JCcHSdUu2bFN3+UVbw+cu3qf6WcXU4OT+dpn1TcVbn6/FDufomTgwAAAAAAAACApuf3+zVu3Dht2rRJzz77rM4777xGXyM3N1ejRo2SbdtatGiRBgwY0OhrNLUmT3q99957evLJJ2UYBkkvNLm4M71qOIdq4ap3Neezx3XM4JN1/PCzo+65uk+R7IDs8r3668pS+W2n3k4do3Wu7pKkFGdyVV52qEIKFB28Lt+r4N4vD1RhWQru+jRujCP7KPnXPapQ0ToZrgw5OxyjwNaXo/uc+JaMKueUWaVbVbHmQUlGVMJLkgIbn1Jg41OSM71e2x4a1VTDAQAAAAAAAAAO+sUvfqFnnnlGkvTaa69p8uTJSY/9+OOPdeGFF0qSrrnmmrhd9h5//HFt2rRJw4YN07nn1rwr15dffqn/9//+nz7//HPt2bNHWVlZOvLII/WDH/xAF198cbXjunfvrksvvVRPP/207rjjDs2aFb+LWmuXxKlEQNsRm/QKhPzV9l27bZkKS/dVe9/V41y5B1ypjVsHqGBtpvJ8OZKkCV3cdYko+qpiryq++YMqVt6lipV/kl22LW6Ef+P/Uyh/sRQokF22LS7hFZ4oFHPpk1W0VlbRmqRjqbZXoFhWRb5s/37ZgaJw4g4AAAAAAAAAUKPp06dHXs+ePbtOY6smmGbMmBF1r7i4WP/4xz8kSb/61a9qPHrnL3/5i6ZMmaLZs2dr+/btqqio0O7du/Xxxx/rJz/5iS655BKVl5dXO/7mm2+Wy+XSu+++G9nFry0h6YVDWjAUqPG+15WqD5fP0TPv3x+XMJMk11v/04vL7tOT3z2hL5b+XqZt6YrBdTgfy7air43aq6asgpWS6Zazx3lydj1NZuaQBJ1C8W21xpJc0su//j/yLbxUZQtmqGz+NPk3PVf3tQAAAAAAAADgMDNu3Dj17dtXkvTGG2/I5/MlNa60tFRvvfWWJGno0KEaOXJk1P2nnnpK+/btU48ePXT++edXO8/TTz+t++67T5ZlqW/fvnr44Yf18ccfa+bMmZo0aZKk8O58N9xwQ7Vz9OrVK1JJ9sADDyQVf2tC0guHlNjElV1LdVN5oEw5GZ21Me/bhNlxz+z/RF4P8e3QRXu+VLorua0NJcnZ5SR5R90v76j75B35F7n7/yh+jWG3ynPEb+UZFt7+0/bvlyy/gttfU3DH+3J2nizD3U6Gp6MMbxcZqd0lxSTTYpNrktwDr41pie+TWHQ/w+DXBAAAAAAAAAAk45JLLpEkFRUV6e23305qzBtvvKHS0tKo8ZVCoZCeeOIJSdLFF18s00z8fe3+/fv1hz/8QZLUo0cPffjhh7rssss0evRonXXWWXr11Vd1xhlnSJLmzJmj+fPnVxtP5RaI77//vrZs2ZLUe2gt+DYbhwzbtlVQUFDncflFOzWw+1FJ9f3N1jeU5kz+sTG9neRoN1yOdiPkyBklM2OwDG8nGd7OMlK6yUjtIUfHCXJ2Pl6OThMTT2KH5Oh8ghydJsrRcbycHSfJcEZXm5kpXeUe8gu5B98kZ4/zJUn+9Y9H7qdOnKXU8f9NKmY7ZuvEZKrTAAAAAAAAAADhLQ4rCyyS3eLwxRdflCSZpqlp06ZF3fvkk0+0fft2SdLUqVOrneO5555TUVGRJOmuu+5S+/bto+47HA797W9/k8MR/r734YcfrnauU045RTk5ObIsS//9b3LfK7cWJL1wyFi0aJGWLFkS1eZSSrX9Uzxp6pDVVUN6jtJ546+stp9tSIEOhiq6mxqWsa1OlV6xzJTOSh3/nBwdJ8ou3yW7Yp98i36kivVPSIYz/KcKZ88LZWYMVHDbKwf+zFVg++tx8xrubLm6nSFX9ylydZ8Sv7ArS4YrPbkg47Zk5NcEAAAAAAAAACSjT58+GjdunCTpo48+0p49e2rsv2PHDs2bN0+SdPzxx6tbt25R91955RVJUv/+/XXEEUdUO0/l9oiZmZk655xzEvbp3r27TjjhBEnSvHnzVFxcnLCfy+WKVIXNnTu3xvhbG77NxiHB7/dr9erVdRrjqyhVia9Qa7ctV3pKZtQ9q3y3QgXfyt/J0J4ZHu07y6OCU9wqPN6lNGfdkl62FZIdewaXVSHZISlUdmA7w3IZhiFHx+OiugXz3pFMV53WS3R2V00HG8byDL1FqZNeUurEF5U68QW5el1ct/UBAAAAAAAA4DA2ffp0SVIwGNTLL79cY985c+bIsqyocVVVbkM4duzYaufw+/1aunSpJOnoo4+W2+2utu+ECRMkSRUVFVq+fHm1/Y4++mhJ0qZNm7Rx48Ya30Nr4qy9C9D6lZeXx53nldQ4f5kkyWFGPwrBHe8rsPm/Kp/iiR5gSBnu5HLFtm0rsPGpcGWW6ZSrx7ly9ztwppflj+4bKJZVvkfOrqcrtLvKXqohX4LKqyQSWIZTkp0wAVZtvEGfJOvAerbkTJNh8isCAAAAAAAAONzsLQ/V3qkN6+Bt2iNdzj//fN16660qLy/Xiy++qGuvvbbavrNmzZIkpaenx1Vo5ebmauvWrZKk0aNHVzvHhg0bFAqF/5sNHDiwxtiq3l+3bp2OP/74hP2qrrdw4UL179+/xnlbiyb/Rvu6667Teeed19TLAPV2+thL4hurSRbZHkOdU2pOelmlWxUq/FZW8SYFc9+QJLn7X6ngzg9ldZosM72P7FBF1JjQ7s/k2/1Z4glNl5xdT5d0ICYzOktvW0EFd34gq3S7HFmD5eg4SWknvlljjImULfqxFCiMXHtH3SdHuxF1ngcAAAAAAABA2zbghZ0tHUKTKriie5POn5WVpSlTpuiVV17R8uXLtX79+oTJqFWrVunbb7+VJJ199tlKS0uLur948eLI6+HDh1e7Xl5eXuR19+41v7cePXpEXufm5lbb74gjjpDL5VIgENCKFSt0+eWX1zhva9HkSa9+/fqpX79+Tb0MDnP1qfKqZCY8s6r6+cxaKq1CBSvl/y76EEDDnSVHxwnSgcop94CfyO49VcEdHyq4/VW5el0kq3SrrJLNsiv2Ro31f/eoXL2nydlpYsL1/OseDW+DKCm4TXL1uVSuHufIPlCxZThSZDhTa4xZkgzDjH7XsRVmAAAAAAAAAICkTJ8+PXIe14svvqg77rgjrs+LL74YeT1jxoy4+1WTUh07dqx2rZKSksjr2MRZrNTUg98VVx0Xy+l0ql27dtq9e7e2bNlS45ytCXuX4bBnJEp6VXOO1suB81RrPtuOL/2t+PZemen95e4T3pPV9HaUvB0V2vulJCm0f6Vkh2RX7JV70PXyr3s0MtYqXqfAlhdklW0Pz22H5Gg3So52R0lSJOFVKbBlpgJbZkauXX0ulZk1VBVfR/9S9Y75u6zi9Qruni8zY5BsKxD7Rmp7pwAAAAAAAACABE4++WR16tRJu3fv1uzZs/W73/1ORpWCCsuyNGfOHEnh6qxJkybFzZGfnx95nZ2dXe1a5eXlkdcuV+Lvtit5PAeP9Kk6LpHKpNeuXbtq7NeaNFnSa/Xq1crNzVVBQYGCwWDCLCXQWKqr9ErN8Kp/uyOUu3ezygNlCfskqvTyZJ8mz5qXZYUKVNDXK3daUJ+XD9YHrnOTSHolrpAyPDlxbY6c0Qpsfl5W8bpwn9TucnY+QcHdC2QVfB3pZ5VslFVS5bBA0x1JetWmagKsqvKlNx+cv2Bl/Nug0gsAAAAAAAAA6sXpdOriiy/WY489pq1bt2rRokUaP3585P68efO0Y8cOSdLUqVNlmvHfU+/fvz/yuqakl9frjbwOBGKLG6JVVBw8eqfquEQq1ywrS/zdemvUqEmvrVu36p///KfmzJmjoqKiqHuxSa/du3fr1ltvlW3bGjVqlG666abGDAWQ0+nUCZNOiuxh+sTbf9LW3Rvi+sVVepUWy/P0XxXcv0++UU6lBPwqLE7VTjNbV4xoX+u6hjs7PpYe58szKP6wQjNzkBydT1Jo18eS6ZG7/5XyfXm1bP/+uL5RqlSTufpfqcDGp2qNKxnuQTfIDpbKcKbJkTkofPaY6ZRhNO3BjgAAAAAAAABajw0zurR0CIeE6dOn67HHHpMU3sqwatJr1qxZUf0SqVqV5fP5lJGRkbBfenp65HVpaWmNMVVNYFUdl4jP55NUe/VYa9JoSa85c+bo5ptvVmlpaVzVjZHgDKROnTppz549WrhwoT744ANdddVVtf6AgbqYPn26UlJSItddc3rLNJzasmttVL+qn0/X27PknvOkjFBQ/oEOhbLCCbF0latX+V5luBOd/xXN2fkEhfZ/HbPtYDXVX4ZD3iN+I3vg1ZIjVYbDrYq1/4zqY2YdKatsmxQoPNhoBw/G3OuiRkt6+dc9EvfaPfhGubqf1SjzAwAAAAAAAGj9Onj5R/CNYfjw4Ro2bJhWr16tV199Vffff788Ho9KS0v15ptvSpJGjhypIUOGJBzfoUOHyOv9+/dXm/Tq1q1b5HXVc8AS2b59e+R1ZcFIdSorzbKysmrs15rU/g1+El577TVdffXVkYRXVlaWTj31VA0YMKDGcZdfHt4ozufz6aOPPmqMUHCYSrS9YWxp5tnjLteVZ9wW1y+yvWFpsTwvPi4jdCChFJOrHevdqD4bbpZv8fXyLf6ZAtteqzYeI6WbzKwjZGYdKTP7KJkp3artK4WrwwyHu/LdRN1z97tcrl4Xy9HhWDk6TpCj0/Ey03of7BAsk7PrGXJ2myJn19Mk0yPD00Heox+rcc2kJTrzDAAAAAAAAABQq8pd8AoLC/Xuu+9Kkt58881IRVZ1VV5SdNKroKCg2n4DBgyQwxFOVK5fv77GeKreHzRoUI19CwvDhRg9evSosV9r0uBvswsKCnTTTTfJtm0ZhqFbb71V3333nWbPnq0TTjihxrFTpkyR0xkuNps3b15DQwFqtWLjwri2yu0NnV9/EXMjfrzHt/HA+VqbZPv3VbuOu/dUpYz5m1LG/FUpox+Qq+f5yQcZc5aW5dspBUtlpvWVmdZLZsZAOTufcDBMV4Y8Q38hz5Cb5Oh0vGQYcg+8OpwYa4xtCY22U7oKAAAAAAAAAK3J1KlTIwmpF198Mepvl8uliy++uNqxw4YNi7zeuHFjtf3cbrfGjBkjSVqyZIn8fn+1fRcuDH9H7vF4NGrUqGr77d69O3KMVXWVaK1Rg5Nezz77rAoLCyMJr9tuuy1qn8maZGRkaNCgQbJtW6tWrWpoKDiMJcpyJ9pWc/PONXFtXneqJMk5/52odneupaxP/Mr61K+Hvj9bO4OxJZzx1WWNIXXck0qZMFMpE/6rlPHPy3BnKvD9rPCfLS8ouO2VhONs25ZhupQy7v/J2el4GaZDjo4Tq13HTO+fVDyGM7Ve7wMAAAAAAAAADnddunSJFAh98MEHWr16daQI6OSTT46q5oo1atSoyI5my5Ytq3Gds84KH1FTVFSkN954I2Gf3Nxcffrpp5KkyZMnV7tdYux6Y8eOrXHt1qTBSa/3339fkpSTk6Nf/OIXdR4/cOBASdKWLVsaGgoOY1999VVcW0FJvt744jl9ufbg1pkhKxTXr2+XIXK9/7Kcq8MPcSjNUP6ZbhVNcqnsCKfKhjo1u3y8lgaPiB6YYEvFxmC4s2V62sv0dJDp7SgZsUfvhZN5thWIbjUMOdqNkOlpH2lz97us2sSXo+N4uXpNk3fM3+UZflfcfc/wu5RyzGNyZA9v2BsCAAAAAAAAgMNY5RaGgUBAV111lUKh8PfUlVsfVqdqBdfSpUtr7Hv55ZcrMzNTkvTHP/5R+/ZF71QWCoX0y1/+MrL2jTfeWON8let5vV6NHz++xr6tSey36XW2YcMGGYah4447Tm63u/YBMbKzsyUpUiYH1EdFRUVc28Ov/lb+YLkMGXr/qxdlGg716RJdhnn0oBOVtnmDPDMfjrTZTinYMToffFPKm5rUr6/cWeMPVJAZMtJ61RiT5dsp25d3oALLKcOVKTO9b/3f5MGZVbH6AdmBEnlHxCerqjJTe8h71B3hM8/sgAwz/IwG934hw5UpR1a4PNa2LbkH/UyyQ7KtoGSH5MgcLMOd3QjxAgAAAAAAAMDh6+yzz1ZGRoaKi4u1Zk14N7Ls7GydccYZtY4988wztXDhQi1btkzFxcXVVme1a9dOd911l26++WZt27ZNJ598sn75y1/qiCOO0I4dO/Svf/1L8+fPlyRdfPHFmjRpUo3rfvbZZ5Kkk046SSkpKXV5uy2qwUmv/fv3S5I6duxYr/GVWUXTbHDRGRDFHyyXJNmy5Q+Gk2Kxn7O0lEy5P3g5emCCs7ymZX4ud9pwubqeUuu6gW2vyvLlKbj99ah2R84YeUf+uQ7v4EA47hw5Ok0+cGXLKlqv4M6PZGYPl20FVDbvQsmuUvXlTFfa8XMil6Gi9fJvfEqeIb+QnCmSHZKZMVCyLdmWX4bplmGYCuS+Lbt0S2Sc6e0sZ5cT6xwvAAAAAAAAAOCglJQUnXvuuZo5c2ak7YILLkjqqKgZM2bo7rvvVnl5ud58880aq8OuuOIK7dixQw888IA2b96sG264Ia7PaaedpkceeaTGNb///nstXrxYknTJJZfUGmNr0uBMU2W5XElJSb3G79ixQ1J4e0Sgqa3+PnobRMMwZOzKjWqrftPC5LYzDO75PC7hFV4s+cctVLhapZ+ep9JPz1X50psU2v+13AOukrvvZTLT+4SjKd8tWYHohJckBaOfxcDWOXIPuFKGM1Vl86epbMEM+RZeKt/nl8kqPnj4oRETX2DHB0nHCwAAAAAAAACoXmyyqnLLw9rk5OTonHPOkSTNmTOnlt7Sb3/7W7377ruaOnWqevToIbfbrY4dO+rEE0/Uk08+qdmzZ0fOCavOyy+/LNu21bVrV5155plJxdlaNLjSq2vXrsrPz9eqVavqPDYQCGjx4sUyDEP9+/dvaChAlCtOv02Sra83LZLb6VFe/hZt3b0+qo9j9w45tm2MbiuzlbkwoKIJrugJkz7DK7qfmd5fVsVe2YHi5IO3bcmqsmWjGVD5ijtkl2092KV8p8pX/l+tU1kF36h897yoNmeXUxTc+aFCexbJDpbKMJyyg2XR4/avSD5eAAAAAAAAAEC1Jk6cqIKCgnqNvfbaazVnzhx9+umn2rp1q3r1qvnonWOPPVbHHntsvdayLEv/+9//JElXX321XC5XLSNalwZXelXu+7h27do6J75mzpyp4uJwIuD4449vaCg4jIXP2YrWr+tQ9es6TBdMuEpnHftDuRzxZ865v/gors30S3u2Zcu72FJgvUtv7x0tZ/dzZKb3Sy6YmOSYVbJRChTK2fW05MZLUuz7se2ElWLW/mW1h2P5ZbjbRU/v6SBJCmydrYqv71D5ittkl++UJDnaHy1ntzPlHvCT5OMFAAAAAAAAADSJsWPH6pxzzlEoFNLf//73Jl1r7ty52rBhg9q3b6+f/vSnTbpWU2hw0mvq1KmR17fccosqKipq6H3Q6tWrdeedd0qSnE6npk2b1tBQgJolOKvLDERvDXhH32k6Zsz/qd9x/1T7zk+rj/txXTT1z/IMvl6OnJFJLePseJyc3aZEtbn6XRHXVrPYR9OO236wOq7e0c+S4cqUd/QD8h79cKQt8P2suHGe4XfJ2fMiuXpNlWfIz+XqdWEd4gUAAAAAAAAANJU777xTTqdTM2fOVG5ubu0D6sG2bf3tb3+TJN1+++1KT09vknWaUoO3Nxw1apTOOeccvfHGG/rqq6903nnn6cEHH9SwYcMS9vf5fHr++ef1f//3fyouLpZhGLr88svVs2fPhoYC1GhIz1HamPdtVJsRs2PhZm9HLcvoqzTDp+v7l+j2CUclrCKriavXRZIkz5Cb6h2rmdZb3rEPSZKski3yr/27rJJNcf0c7Y+W56g/SLal0N5FMlxZUck5O1QhR85oBXcvkGyrxjUNZ5o8A9te5h4AAAAAAAAADnUDBw7UI488os2bN2v79u3q3r17o6+xc+dOnXvuubr44ot1xRVXNPr8zaHBSS9J+uc//6nvvvtO69at0+LFizVx4kQNGTJEPp8v0ufSSy/V7t27tXLlSvn9ftkHtoAbPny4/vznPzdGGECNxg09Vd9tW6ENeQe34TRjzt/ymW4d712lF7o+IgUC8i3uLu+oB2R6chTY+rKCez6XZEu2LWeniZEEV/k3d8sOlUXOwTKzj5KZ1kuOnLFydjyuzrEazhQ5MgfLKt8t/9pw8sw99BbZvl0KbJlZtaMMM/wYOztPjp/IdCtU8K3s0i21L2p66hwnAAAAAAAAAKB5TJ8+vUnn79q1q26//fYmXaOpNXh7Q0nKzs7WG2+8oYkTJ8q2bdm2rbVr1+r777+PVMm88847Wrp0qSoqKiIJr+OPP16vvPKKPB6+bEfzsGPO24qt9Hqn/Uj9tv1bkhXe9tAuy1VwZ/jcL8u3Q1bht7IKV8sqWiPLtyPcJ1im0N7PIwkvSbIKViqY+5asou/qH2uwVL7PLz8Yq+GSHSyO6hPau0j+zTNllW1POIdhGPKO/D+5el0sZ8+LlDLuKcmVFdcv5dj/yJE5sN6xAgAAAAAAAADQ0hol6SVJnTp10uuvv65//etfOuqooyLJr9g/kjR48GA99thjeuWVV9SuXbvGCgGIUlpepNLyYpWVl6isokS2bWvTjtVRfaomvZam91HAdOoo57qoPsG8d6tZITzYDvmquX+wT334N/y/6Dj2LlJw++tx/QKbn5dVVv0erqang9wDfiLPwJ/KTO2mlNF/Dd9weOUe8BO5h/xChpvnEAAAAAAAAADQtjXK9oaVDMPQ9OnTNX36dO3atUuLFy/Wzp07VVRUpNTUVHXq1EljxoxRnz59GnNZIKF7Z90YdX3nD5+QHZOEqrq9YY+KfQnnsX0HEkpGTI64smqsxrOy6p/0sorWRl2Hdn8mw9NBdsXeBMvUfF5XVWZaT6WdVF0iDwAAAAAAAACAtqlRk15Vde7cWeecc05TTQ/UmWEYSk/J0gkjzlNFoFwfLJ2tcsfBRFbnQJEkaXfPm9Rp20NVR0qSnJ2Ol5nW+0CbKTOtZ/ilHYpby9Fxggx3jszMofWO1w5VHFjelGxLRlovuftfpYpv/pCod73XAQAAAAAAAADgUNBkSS+g9TF02phpGtDtSK3L/UaSNHB/eVyvnh16qGJblQZnuiTJkX2kHNlHxs/q8MrR+cQD1VaWQrvny/B2kmG6ZBWtVcjbQY6Mup+XZbgy5R1xlySpfMXv5R7wUzlyxspM7xuOKVgmq2SjJKli5d0KZAySnOlKGXVPndcCAAAAAAAAAKCta3DSa8SIEZKkGTNm6Lbbbqvz+AcffFDPPvusDMPQihUrGhoOUK2y8iK9suDJyBaHDstWp7JAVJ/LB6XKUH70wNhtDWMY7mx5j7g1cu1bcqOC2145eD+1R52TXlb5HllFa+Rb+stwMi1YLMN0y7f4OtmlWxKPKV4nuTKTmj+Q935420bDKZkuOdqNkCOr/lVpAAAAAAAAAAC0tAYnvbZu3SrDMLRvX+LzkGqzf//+yBxAU0pPydaZx16qT1a8KsMwdXrmUKWEtkbu3zTgcl0+KE1Gaje5B16n8JaBtmS4qp3TDvnl/y68FaLhzpYMl+xgSUyvun+2DU8Hmen9ZJVsOnDdSWbm4GoTXgfVnKCrFNr9mUL7vjq43oCfkPQCAAAAAAAADnG2bfNdPNoc207+eB+2N8QhIWQFa+9kSOOGnqpjh5wiSSr1Vejx+fmakr9Cn2UP1TNdJuunXlOmp4PMnuclt7BVoeDOj6KXcbeLvq7H/0QMw5B35D0K7PhAsgJydj01YfLNPehn8q97rM5r2XbMz8vgVwEAAAAAAABwKPN4PCovL1dKSkpLhwLUid/vl9vtTqpvi3/THQqFJElOZ4uHgjYsIydFFXn+GvsYByquKhNDJXLphkFXRs/jqmOCyg7FNTk6TpAdLFNlpZjh7Vy3OSs50+Xqeops25JsS3bFnvjly3fLM+zX4Uy3bckwq69Kq8ravyL62pdXvxgBAAAAAAAAtAlpaWnKz8+X2+2Ww+Fo6XCApNi2reLiYmVlZSXVv8UzTdu3b5ckpaenN/rcW7du1b///W+9//77ys3NldvtVt++fXXBBRfoJz/5iVJTU+s9d1lZmT788EN9+umnWr58uTZt2qTS0lJlZGRowIABOumkk3TllVeqc+d6JjxQJ56U2pM9sVVQJQErrk+6K7ntASNzurPl7HKqgjs/CDe4MuUedJ0Mo+H/07CK1qp82a8OnLvllgxDhqeT7IrdB/uU5co94CcNXstwZjR4DgAAAAAAAACtl8PhUHZ2tvLz85Wamiqv10sxClot27bl9/tVXFyslJQUuVzJFXy06Cd6xYoV+uijj2QYhgYMGNCoc7/zzju65pprVFRUFGkrKyvT8uXLtXz5cj333HOaPXu2+vXrV+e5V61apTPOOEMlJbFnN4XPKFuyZImWLFmif/3rX/rHP/6hCy+8sEHvBbWz7OgEVrlRGHVtJDhXqzgQvQ+o25Q8DkNlC2bIDvkkmZJhyjvyz3JkDlZw9wL5Nz8nHaiqMtP7ynvUHQcncKTIkX2UAhuflmTLtm05so+Qs+OE+r0pI5yAM1wZMlK6yypcJcPbJSrpZTjrmbh1pktVzh5z5Iyq3zwAAAAAAAAA2gy3260OHTqovLxcRUVFkZ3YgNbI7XYrKysr6YSXVMek1znnnFPtvbfeektr1qxJap5gMKi8vDxt27YtcnDeiSeeWJdQavT111/ryiuvlM/nU3p6um6++WZNmjRJPp9Pc+fO1bPPPqsNGzZo2rRp+uSTT5SRUbcql+Li4kjCa9y4cTr99NM1atQotWvXTvn5+XrjjTf07LPPqqioSD/96U+VkZGhU089tdHeH+KleTMk7au+Q0zOy/X2LPXZuFl/32GrzOHR2zmjtLbzUEmSHSqXQuUHOx9IqNnBUtmlWw82O9MkSe6BV8vV/8cyXFnyr3tUga1zqowN1jvpZTi84Sn8+2X790uSLN+OqD7BnR9JpkeOdsPl7HxCXWaPvqzDQYAAAAAAAAAA2i7TNJWamtqgndCA1qpOSa8FCxbEbREnhcvMduzYoR07diQYVT37wBftnTt31tVXX12nsTW57bbb5PP55HQ6NXfuXB1zzDGRe5MnT1b//v115513asOGDXrkkUd0++2312l+0zR1wQUX6NZbb9WQIUPi7p900kk65ZRT9MMf/lChUEi/+c1vtGzZsoQ/OzSOzu16aIO+r/a+oehtCx0rF6vn6mW68cD1Tne2cnsOC1/EVI1VVlxF/o4If34NV8bBFFJsnwYkk4y03jJSu8suyz0QdIpcPc+TVbxBofwlkX7BvLclw1GnpJe732WSFTgQryEjpUu94wQAAAAAAAAAoDWo2wFGCieqqv6prj2ZP6mpqZo6daref/99tW/fvlHe0NKlS7Vo0SJJ0mWXXRaV8Kp0ww03aPDgwZKkxx9/XIFAoE5rHHvssXr66acTJrwqnXXWWZHKuM2bN+vrr7+u0xqoG7uW5FJsvtGoKI+6LjPdGphZmQOOPeur8jGJrY6KPxMsro8akPQyHPKOekCu/lfK1WeGUsb8Te5+P5J3xJ/k7HlBdGfLX6e5XT3OlavXRXL1vECunufL9Hasd5wAAAAAAAAAALQGdar0euONN6KubdvWueeeK8MwdNZZZ+maa66pdQ7DMOT1epWTk6PevXvLNOucd6vRW2+9FXl96aWXJuxjmqamT5+uu+66S4WFhZo/f75OOumkRo1DkiZNmqTXX39dkrRlyxaNHDmy0ddAsmKSUTFJr1KHR0PahfcF9Y7+24GElhU+uyu1uyTJkX2UPEf8VlbpZgX3LJKcafJv/p8MT3u5up0uSTIzB8sZ8h1Yz5CZWX1iNBmmJ0fu3tPi340ZvYepXcekFwAAAAAAAAAAh5o6Jb0mTpxY7b2uXbvWeL+5VFZ5paWl1ZhkmjDh4DlLX3zxRZMkvSoqKiKvGzu5h9pEV1gZMUkvx/ZNUdclDq+O8Ib/GzkyByWc0UzpLDOlswI7/LJLt8iWZBV8IzO9fyTp5ep6qgKBQtlBn2Q4ZPv3yfLtkJnStZHe14FY0gfI0flEhXZ9IkkK7fpEZUXr5OhwjDwDa08+AwAAAAAAAABwqKlT0iuRW2+9VZI0ZsyYBgfTGNatWydJ6tu3r5zO6t/eoEEHExuVYxrbwoULI68rt1NE06h9e8ODSS8jf1fc/U0pnXVOqiPJxWLP/IoeF9j2quyKvZFrM71foyW9fMt+I1kVkm3JDlVE3bN9ubL9BY2yDgAAAAAAAAAAbU2Dk1633XZbY8TRKMrLy5Wfny9J6t69e419s7OzlZaWptLSUuXm5jZ6LCtXrtT7778vSRo2bFjSSa/y8vLaO7Vhfr8/6u/GsHbbMq3auErx52kdZJpm5GfrzNsWd399ShelKJjUz98KRCebLNuIGmdbwaj7gUBIwUb672oVfRdOelV3X55D/jOE5tUUzyyApsVzC7QtPLNA28IzC7Q9h8tz6/V6WzoEAGgVGpz0ak1KSkoir9PS0mrtn5qaqtLSUpWWljZqHBUVFfr5z3+uUCgkSfr973+f9Ni8vLzIuEPZrl3x1Vb1sTX/O3269iWlh7oqR/2r7dcpo5e2bQsnu9ptWKvsmPsB06negV3aFp8Pi+MuN5SWMkrhLRRDChqdVVxlYJeQX1U3s9y9J1/+4iQmTkIXW/J7j1RR1pnqtOt++d29FHD3lqvie7kDW7XHGiB/Mm8CqKPGemYBNB+eW6Bt4ZkF2haeWaDtOZSfW4fDoX79+rV0GADQKhxSSa+qFS4ul6vW/h6PR5Lk8/kaNY5f//rXWr58uSRpxowZmjJlStJju3Xr1qixtDZ+v1+7du1S586d5Xa7GzRXud+nmYvurbFPTkZnDew2XBOPOFNed2q47a83RfVZl9JFkjS4T88kV+4p6ZSoluwqr62K42QHyyQ7JNkhdeo+QEZqsnPXLLQrTSldjlaKUSB1OUuetD7ydjpJ9o63ZGQMUueMIY2yDlCpMZ9ZAM2D5xZoW3hmgbaFZxZoe3huAeDw0uhJr8LCQn3xxRdauXKl8vPzVVJSIsuyah1nGIYeeeSRBq1dtYw3EAjU2r+iIrxNXEpKSoPWrerBBx/Uc889J0kaPXq0/vrXv9Zp/OFSiux2uxv8Xhd9955CB7YSNKrZ2vDas/+gFM+Bqj/blnPRhzLLy6L6DPLtlBT+2VsV+bJLv1d4q0RDcqbKkXnw/LdQ8QZVrPqzZNvhs70cXqWO+0/0okf+ukHvqya+1B6ytjwduXYPvkmulDSp37QmWxOQGueZBdC8eG6BtoVnFmhbeGaBtofnFgAOD42W9CooKNAf/vAHvfTSS/U+U6ihSa/09PTI62S2LCwrCyc/ktkKMRlPP/207r77bknSoEGD9NJLLzXa3IiWX7RTHy+fW+19W7YkHUx4SXJ+9ra8Tz0Q1/eN9qPlPJAzC+1bJv+av0XumRkDlHJ0lc+lFZTt23Hw2tF4CdNkeIbeIv93j8jy5clM7SEztYdCBask25bh7SQzpXOzxgMAAAAAAAAAQGvRKEmv77//XmeddZby8vJk23at/Q3DiOtnGIkrderC6/UqJydH+/btU25ubo19CwoKIomx7t27N3jtOXPm6Je//KUkqWfPnnrllVfUvn37Bs+LxLbsWlfnMe7XnkvY/t/OE3VETuV2mLGf35jPZezn1K69irExmSld5B35f5Kk8m/uUvnyg1Vlrn4/lrvP9GaNBwAAAAAAAACA1qLBSS/btvXDH/4wkmQ64ogjNG3aNH388ceaN29eZNvCkpISbdu2TZ9//rmWLVsmKVyZ9Zvf/KZRk0ODBw/WokWLtHnzZgWDQTmdid/iunUHkyaDBg1K2CdZb7/9tq699lpZlqUuXbro9ddfb5REGqoXCtW+fWUsMz/xgaXfpPfS5X0PVGzFJW1jk7Fm9GUzJ72itHACDgAAAAAAAACA1qTBSa/XXntNq1atkmEYOvnkk/XCCy/I6XRq27ZtmjdvniTpBz/4QdSYFStW6KabbtI333yjf//735o7d26DE0+VjjvuOC1atEilpaVasWKFxo4dm7DfwoULI6/HjRtX7/XmzZunK664QsFgUDk5OXrllVfUt2/fes+H5FiNmOBZn9JFHVIckiTDdMtw50iyZdu2DFdGVF8zpas8R90pGaYkQzIcjRZH3cUk4ETSCwAAAAAAAABw+Ir91rzO3nzzTUnh7Qn/9re/VVtZVdXIkSP17rvv6thjj1Vubq5+/OMf1/scsFhnnXVW5PXMmTMT9rEsS7NmzZIkZWVladKkSfVa68svv9QPfvADVVRUKDMzU3PnztXQoUPrNRfqJnZ7zPaZXWoeYIUSNk8ZfqtkGDqpm0eS5OxyolIn/k+pE19Q2qRZ8o78c1R/w5Uuw5Upq3Sr7LJtsku3Krh3cf3fSAPYvugtPIO5b7VIHAAAAAAAAAAAtAYNTnotXbpUhmFoxIgR6tWrV9LjUlJS9Nhjj8nhcGjt2rV66aWXGhqKJGnMmDE67rjjJEnPP/+8Fi+OT0g88sgj+u677yRJ1157rVwuV9T9+fPnKzs7W9nZ2bruuusSrvPNN99o2rRpKi0tVVpammbPnq2RI0c2yntA7ezYSq9ajoRzfDU/YfsXmQMkSZ1Tk6/YCu1brsDGp+Tf8KT8G/6j4M4Pkh7bmFy9Y87vcmW2SBwAAAAAAAAAALQGDd7eMD8/X1L8uVimeTCfVl5eLq/XGze2X79+OuaYY7Ro0SLNnTtXl112WUPDkSTde++9OuOMM+Tz+XThhRfqlltu0aRJk+Tz+TR37lw988wzkqQBAwbohhtuqPP8mzdv1kUXXaTCwkJJ0u9+9ztlZmZq9erV1Y7p2LGjOnbsWK/3g3ix2xsaCbJew3of3Noy5dE/xt0/YeTvVexM1a+GZ8Tdq5EdWzXW4Nxx/cRt8VhL5g8AAAAAAAAAgENYg5NeldsSpqenR7VXvd6/f7+6du2acHz//v21aNEirV+/vqGhRIwYMUJPPfWUrrnmGhUVFenuu++O6zNgwADNnj1bGRl1THhI+vzzz7Vnz57I9W9/+9tax9x66626/fbb67wWEovd3tAwohM+6SlZOmdcTCVUjM+zwonaER1cNfaLXzy2yqyFkl6K/Rm05PliAAAAAAAAAAC0rAYnvTIyMrR//36VlZVFtbdr1y7yetOmTdUmvYqKiiRJe/fubWgoUaZMmaIFCxbo8ccf1/vvv6+8vDy5XC7169dP559/vn76058qNTW1UddE84mt9Iqtcuqa00vpKVmR67I/PK7Uu66NnuNAsqq9p25JKyOthxztj5FsS7ZtyUzvW6fxjcVI6SJn19MPJOFsGV4qCQEAAAAAAAAAh68GJ7369u2r/fv3a/fu3VHtQ4cOjbz+7LPPNGHChLixlmXp66+/lhQ+46ux9erVS/fcc4/uueeeOo2bNGmSCgoKqr1/6aWX6tJLL21gdGiI2DO9Yrc3jK38svoN0Wsn/UznffyYtnlydNLI30fuZdcx6eXqeppcXU+rY8SNz5E1TI6sYS0dBgAAAAAAAAAArUKD92U76qijZNu21q5dG9U+duxYeTweSdLTTz8dtR1gpccee0zff/+9DMOISpIBtalte8NELrImyHnCTPU97mFtTukUaR+QeTD3a1XkK1S4+sCfNbJKtzVe0AAAAAAAAAAAoMk0uNJr4sSJeuaZZ5SXl6ctW7aoT58+kqSsrCyde+65eumll7R3716deOKJuvbaa3XEEUeorKxM77zzjl544YXIPBdddFFDQ8FhZF/x7piWmpNe20uCCdt/ODBVbsfBsaHd8+Vf/3jk2mw3Uimj7q13nAAAAAAAAAAAoHk0OOl16qmnyu12KxAI6LXXXtNNN90UuffHP/5RH3zwgQoLC5WXl6c777wz4RwjRozQ5Zdf3tBQcBhZsXGhZEuGTNmGFbe9Yax1hYmTXg9PyG6C6AAAAAAAAAAAQHNrcNIrMzNTTz75pPbu3auuXbtG3evWrZteffVVXX755dq6dWvC8ePHj9czzzwjl8vV0FBwGOmVMlJWkVemnKowilVSViyXshN3tm11/GCWli75WGvSuuvnA3+kfa4MfTutS/y2iDFnhdVWQQYAAAAAAAAAAFqHBie9JOmcc86p9t6IESO0ZMkSvf7665o3b5527twp0zTVu3dvTZkyRSeeeGJjhIDDSFlZmVSUHjmQzmNnSL7oPlWTWY6v5um4T56RJI0o3arpuxfp3BkvqHuaI35y0yk5UiXZkmwZDndTvAUAAAAAAAAAANDIGiXpVRu3262LL75YF198cXMsh0NcUVFRnfo7vlsZ19bZZSfs6+pxrlw9zq1XXAAAAAAAAAAAoOWYtXcBWhfbTpywqpY7vlorNSOtkaIBAAAAAAAAAACtQYMrve677z5J0pgxY3TKKafUefynn36qL7/8UpJ06623NjQcQFL09oayos/pWpzRX+sKAs0cEQAAAAAAAAAAaEoNTnrde++9MgxDP/nJT+qV9Proo4/0yCOPyDAMkl5oEu53Xoy6/jq9l3plNMvOngAAAAAAAAAAoJnwzT/anLpsb2hu/i6uzW0Fdf0R6dFzBksV3P2ZFKqQo9NEmZ4ODY4TAAAAAAAAAAA0nxZPelUmMKK2owMaiefJ++LauvgL1S/z4Efftm2Vr/idrKK1kiRj6xylHPO4DFd63FgAAAAAAAAAANA6mS0dQGFhoSQpNTW1hSNBW5FMpZfX65UkObZvirs3q/Nx0fP5doQTXq6s8HXFXpWv+K38G5+RVba9ESIGAAAAAAAAAABNrUWTXoFAQAsWLJAkde3atSVDwSHE6XRqyJAh1d5/vvOkqGs7VCrD3U4po+6TTJckySpep8D3s2T5djZprAAAAAAAAAAAoHHUaXvDF154odp769evr/F+VYFAQDt27NDbb7+tLVu2yDAMjRkzpi6h4DCWqNLr5JNPliSZpqlOnTpFKgd9v/6ryv9+p9oFyyRJU4bfqpN7eGMmtGT798u3/FbJCsTMzLabAAAAAAAAAAC0BXVKev3sZz9LePaWbduaN2+e5s2bV68gDMPQFVdcUa+xQGpqqvr165fwXujIsep2/BMKWAfb3jgqI7qTHQr/HSiMG28YLb4DKAAAAAAAAAAASEKdv9G3bTvqT3Xtyf5JSUnRX//6Vx1zzDGN+sZw6ErmTK/o/tHXme7oxK2ZMVgp459LONZwt6vTWgAAAAAAAAAAoGXUqdJrxowZcW0vvPCCDMPQwIEDk9qi0DAMeb1etWvXTsOGDdMpp5yizMzMuoSBw1xh6b6o64qAr9q+ActWMCbpleqMTnoZpkNypMSNdfWaJjO9T73jBAAAAAAAAAAAzadOSa/HHnssrq3yHK/Jkyfr/vvvb5yogBqUVZREXfuDFdX3jc14SUpxJDinyw7GtyXYyhMAAAAAAAAAALROdUp6JdKjRw8ZhqGcnJzGiAeoVV22NyzyW3Ft6a4Eu3oaLhneLrLLd1Zpa/DjAQAAAAAAAAAAmkmDv9VfuXJlY8QBJC3ZpJfzk9fVccVS/WenVObw6JPsYXqj09FxZ3pJkuFKl3vwDfKveVC2P7x9orPTpEaNGwAAAAAAAAAANB1KWdDmpHnSo67dLk/Cfo4Nq9VhxTxdeeA6YDi0oMexMqvZttDZfqzsvpfJKlojV58fyEzp0phhAwAAAAAAAACAJtQsSa+KigotW7ZMu3btktvtVo8ePTR8+PDmWBqHoMy06K00U2OSYJVcC96NvLacUshjqKfXJztYKpkuGaZbkmT798v275cMhxztjpKjwzEyPe2b7g0AAAAAAAAAAIBG16RJr9LSUv3pT3/Sc889p/Ly8qh7nTp10i9+8QtdffXVMs0EZywB1Uhqe8NgIOqyaIJLl/X5WJfpY5V9Jrn6XCp3v8skSYG89xXY9HRUf1ffyyTDlKvbFBnu7MYKHQAAAAAAAAAANJE6ZZvGjx+vI488UkceeaS2bNlSY9+CggKdeuqp+s9//iOfzyfbtqP+7Nq1S7/97W91xRVXyLKshrwHHOaMBNsVGvv3xjREXwa2vyarfE/4wg7FjQ9sfl6BTc/KDhQ1VpgAAAAAAAAAAKAJJZ30WrFihdasWaO8vDz16dNHffr0qbH/z372M61Zs0a2bSdOShiGbNvWG2+8ob///e91DhyHr2QqvYyK8po7BEtkl+UemDA+6XVwIqoQAQAAAAAAAABoC5L+Rv/zzz+PvL7kkktq7Dt//ny98847MgxDhmEoLS1Nd955p+bNm6cvv/xSTz75pIYOHSopnMB48MEHVVhYWM+3gMNdoqSqKnwxneK72MHiKlfVPQokvQAAAAAAAAAAaAuS/kZ/+fLlksIJhrPOOqvGvs8884ykcELL6XRq7ty5uvnmmzV8+HANGjRIF110kT788EONHDlSkuTz+fTaa6/V7x0ACTiXLYy6zlwYiOtTserPssp3y9V7qlInvypnzwvjJ3J4mypEAAAAAAAAAADQiJJOem3YsEGS1K9fP+Xk5FTbLxQK6b333otUeU2fPl1HH310XL+UlBQ98MADkev58+fXJW4cpizL0vota6Pain0Fcf1cb70QdW36E8/n+/xylc07X2XzzlVw29zoOfr+UKan+s86AAAAAAAAAABoPZJOem3fvl2GYUS2JazO119/rdLS0si5S5deemm1fceOHavevXvLtm19++23yYaCw1QwGNSbb76p7zdsj2oPBeLP5LK694lru2//BXVbMImzwwAAAAAAAAAAQOuQdNKrpKREkmqs8pKkJUuWRF6np6cnrPKq6qijjpIk7dq1K9lQcJjasWNHws+JYTvj2uwOXaKu/9t5gl4uHadA1hgZqT1kpHaX4elQy4okvQAAAAAAAAAAaCviswXVCIXC1TR2LdUvVc/+Ouqoo2SaNefVOnQIJx4qk2pAdXw+X9J9jbLiqOsvMgcqN9RBgWF3KzvFIUmyynfL9/nlUf1c/X4kw5kmyZCZOajBMQMAAAAAAAAAgOaRdNIrMzNT+/btq7Uia9myZZHXI0eOrHXeYDAoKZwkA2piWVbC9pASHNhlmCo1PUqx/DJlq9CZKklyOw5+zgx3e6Uc96zCFV22ZNsyUrrIMJIugAQAAAAAAAAAAK1E0kmvnj17Kj8/XytWrKi2z44dO7Rhw4ZIAuuYY46pdd78/HxJ4aQaUJPqkl6l5u64Nt9vH1L207mSbctlh+RQSG4F5FZQtmVKhinDdMhI6dzUYQMAAAAAAAAAgGaQdNJrzJgxWrFihXbv3q133nlHU6ZMieszZ86cyPaHDodDkyZNqnXetWvXyjAM9ezZsw5h43CUaGvNAnOLcrqlx7WXBg4kyAxDAcOp5zo9pONTVstaIJVJcg+8Rq6eF0TPHyxVYPub4YSYEU6MObufLcN0NcXbAQAAAAAAAAAAjSjpfdzOP//8yOtf/epX2rx5c9T9devW6R//+IcMw5BhGJo8ebJycnJqnHPPnj2ReQYOHFiHsHE4iq308hn7VeTYrjOOnh7Xd39FdF9D0QmzQN67snw7otrsQJECm55WYOP/k3/DE/Kv/7dkhxopegAAAAAAAAAA0JSSrvSaOHGixo4dq6VLlyovL08TJ07UmWeeqZ49e+r777/Xu+++K5/PJ9u2ZRiGrrvuulrnfP311yOvjz766Pq9Axw2KioqYlrCiaxEZ3CVBaOTXLFJL7v0e/kWXSEzvZ/MrGFyD/iJZIcTZY6OE2SVbpNdtlXifC8AAAAAAAAAANqEpJNekvTII4/o9NNPV1FRkcrKyvTyyy9H7lUmuyTp7LPP1imnnFLrfDNnzoy8njBhQl1CwWFo+fLlUdd2ZdIrQd/YpJfDiN8aUZKskk2ySjZJhkOu7mfL0flEeYb+SgoWy7f8NkmOxggdAAAAAAAAAAA0sTqVsQwePFivvfaaBgwYICmc6Kr8U3l9xhln6PHHH691rnnz5kWSGL1799aQIUPqGjsOc+aBhFRlsrWq2KTXbYVXS6Yn4TyGt6uswjWyg8Wy9q9Q2YJLVLbwMtll26n0AgAAAAAAAACgjahTpZckjRgxQp9//rneeustffzxx9qxY4cMw1Dfvn111llnadKkSUnNs2rVKl144YWSpMmTJ9c1DByGHA6HQqGDZ2yVG4WSEmxvGPCr5J1XdPO2Iu1xZarQmaIP2g2Xe9D18q99MG5eu3yH7PIdKl96i8z0/rJLNkqSnD0vTJhQAwAAAAAAAAAArU+dk16S5HQ6dd555+m8886r98LXX399vccCklRu7E/YbpQW68JPH9eFVdq6jX9Mrm6nySrZoOD21xOOkwx5Rz+g0L6lMpwZMtsNb/SYAQAAAAAAAABA06hX0gtoCZXbaEauD5zTFVvp5X7hsbix5aZLkuTqfo7M1B6yg2UK7f1SVtGag50MQ4YzVc5OyVUrAgAAAAAAAACA1oOkF9q8qlsQGvv2yPXFR3F9THf4PC8zrafMtJ6SpFD7sSpfckPVmZo0TgAAAAAAAAAA0HRIeqHNiK30qmRWSXo5Vi+LvLZcku0xZLmkB0YVyyrZIhmmDG8XGQ63zNReSjn235JtS6r8AwAAAAAAAAAA2iKSXjgEVKn0Ki2SJJUMd6h0hFMyw/fO3PtL+faG+3iPfkSOjAEyHG4Zab2bPVoAAAAAAAAAAND4SHqhzYva3rC0RJZLUQmvWIGNz8jv3y8ZpmSYcnY9Xa7uZzZXuAAAAAAAAAAAoAmQ9EKbZ1RWegWDcr/2rILZRrUJL0myynfJLtsWubZzxjZ1iAAAAAAAAAAAoImZLR0AkKz4M73C14YR/hg7vv1KkmSW2TL8NZzPZRjyDLtV3rH/lJzp4YovAAAAAAAAAADQplHphTYvsrthwC9JMv1SxxcrJFNaktZP39z4kC4ZkC5Jsku3qHzVnxXc+YFs25ZhuiTT3UKRAwAAAAAAAACAxkLSC21eiiec0DKCgUibYUmypFv7/kAze6cdPPfL20V2oEShsu0HOjrlyBnTzBEDAAAAAAAAAIDGRtILbUL81oZSRkq2hg8+VW6nJ9wQDMb1WdphmDLdB7cvNJwpShnzNwV3vCc7VCFnp+PlyOjXZHEDAAAAAAAAAIDmQdILbdbUydepR9deBxuqVHpJ0qLMgWrnjj+vy0ztLnf/K5s6PAAAAAAAAAAA0IziMwJAK5So0ivNmxF1bcQkvfyGU6VBq0njAgAAAAAAAAAArQNJL7RZkXO6KsUkvSpMpwr88ckyAAAAAAAAAABw6GF7Qxw6DiS9Au0MFU1waUT79crVVSr9WHL1vVzOLidJhinD3V6G6WjhYAEAAAAAAAAAQGMi6YVDRrCsTB5JtsdQsH10EWNg83MKbH5OkpQy/nkZ3o4tECEAAAAAAAAAAGgqbG+INiHRmV4b81apqGx/5Noz/+1wXyOua7TYbREBAAAAAAAAAECbR9ILbdabXz6v7Xs2Rq7LBgyXJJkBW2nLA9UNk0TSCwAAAAAAAACAQw3bG6JNSFTpJUmGcTBva1uWJKl4rEuBztXncw3T3bjBAQAAAAAAAACAFkelF9o0s0rSqzwQkiRlfeaXd2NIOwrbydHtbKUe/7JcfS4N988aJsOV0SKxAgAAAAAAAACApkPSC21WVlp7uZ2eyHVJeXhLQ0eZlLUgoLkrj5d3yA0ynGkyMwbI1fdyeYf/sYWiBQAAAAAAAAAATYntDdEmJNre8MozblNmZmb4IhRU/41Lou4HDEfktbPjcVLH45o0RgAAAAAAAAAA0HKo9EKbZRhG5LXn2X9E3VuYOUjpnTs3c0QAAAAAAAAAAKClkPRCm5Co0qsq17w3JUmhNGn/KS75TpKO6b9I5V//odaxAAAAAAAAAACg7WN7Q7RZVSu9KtkuQ/7uDh2lrZK2KpQvhfK/lGF6JGeaHJmDmj9QAAAAAAAAAADQ5Eh6oe2rUsmVqKbL/90jsiv2SpLSTnq3mYICAAAAAAAAAADNiaQXWrU9e/Zow4YNKikpqb5TwH/wdXzxVyThBQAAAAAAAAAADl2c6YVWq7i4WG+++aZWrVqlLVu2xN1/8dNHJUmOVUsibQ6frfQlAS1dPyCuv6PT8U0WKwAAAAAAAAAAaFmHdNJr69at+t3vfqejjz5a3bp1U58+fXTiiSfqn//8p8rKyho0t2VZWrt2rWbOnKlf/vKXOvHEE9WpUydlZ2crOztb8+fPb6R3cfjasWOHgsFgtfdDVviea+H7kTazXEpbHdJtgcu0oOfjMtL6SJKMlO5y972sSeMFAAAAAAAAAAAt55Dd3vCdd97RNddco6KiokhbWVmZli9fruXLl+u5557T7Nmz1a9fv3rNP2vWLP3sZz9rrHCRQE0JL0kyDmxlaHtT4+5t8XbQ8O49lTrwcdnBUsmRKsNIsPchAAAAAAAAAAA4JBySlV5ff/21rrzyShUVFSk9PV2///3v9f777+u1117Tj370I0nShg0bNG3aNBUXF9drDdu2I69dLpdGjBihYcOGNUr8SFY4ieX47pu4O2UOrzwHPt2GM42EFwAAAAAAAAAAh7hDstLrtttuk8/nk9Pp1Ny5c3XMMcdE7k2ePFn9+/fXnXfeqQ0bNuiRRx7R7bffXuc1hgwZovvuu0+jR4/WUUcdJa/Xq7/85S9avXp1Y76Vw1rVxGJCB/JYRll04vLZzpMkSR4HiS4AAAAAAAAAAA4Xh1yl19KlS7Vo0SJJ0mWXXRaV8Kp0ww03aPDgwZKkxx9/XIFAoM7rjBkzRtdcc42OPvpoeb3ehgWNhGpKepUbBTIc4ftldzyi35xwh64Yco1WpfZQnidHaU5Daa5D7uMNAAAAAAAAAACqcchlBd56663I60svvTRhH9M0NX36dElSYWGh5s+f3yyxoeGKzTztNzdpj2ONjAOlXsEuvfSghurbtJ56vPsp+n3fqToqx9XCkQIAAAAAAAAAgOZ0yG1vWFnllZaWppEjR1bbb8KECZHXX3zxhU466aSmDg11FFvplZ7t1dbSTVVawkmvRbv9kqRlGX1VmuPSE9mPaUSOW+WrXDIcafIM/UUzRQwAAAAAAAAAAFrKIZf0WrdunSSpb9++cjqrf3uDBg2KG4PWpbYzvQzDkIIBdX7tSc1ftULv5IzQ/EGDdGbqMsknhXySXNnyNE+4AAAAAAAAAACgBR1SSa/y8nLl5+dLkrp3715j3+zsbKWlpam0tFS5ubnNEV5SysvLWzqEJuX3+6P+rknsWWuxSTDbsmR/+qZGff6SJOm4ovX6bZeLpa5VexmH/M8UaEp1eWYBtA48t0DbwjMLtC08s0Dbc7g8t16vt6VDAIBW4ZBKepWUlERep6Wl1do/NTVVpaWlKi0tbcqw6iQvL0+hUKilw2hyu3btqrVPQUFB1HUgGJ0EK6+oUMaLD0W13bbtdfkGHzyqLmRZytu2rf6BApCU3DMLoHXhuQXaFp5ZoG3hmQXankP5uXU4HOrXr19LhwEArcIhlfSqWtHjcrlq7e/xhDe+8/l8TRZTXXXr1q2lQ2hSfr9fu3btUufOneV2u2vsW1hYGHXtcrmkKv8oJ8WbEjcmtSigB0um62dDvZJtyenwqmf3no0SO3A4qsszC6B14LkF2haeWaBt4ZkF2h6eWwA4vBxSSa+qZbyxW+MlUlFRIUlKSYlPnrSUw6UU2e121/peHQ5H1LVpGNHXDlOxnMW23H1/oNSBGQ0PEkBEMs8sgNaF5xZoW3hmgbaFZxZoe3huAeDwEJ81aMPS09Mjr5PZsrCsrExSclshovUxZCRsH9uRf7UDAAAAAAAAAMDh5pBKenm9XuXk5EiScnNza+xbUFAQSYx17969yWND3dm2Hd0Ql+NKnPTKdB9SH2sAAAAAAAAAAJCEQy47MHjwYEnS5s2bFQwGq+23bt26yOtBgwY1eVyou7ikVwwjcc5LvTMciW8AAAAAAAAAAIBD1iGX9DruuOMkhbc3XLFiRbX9Fi5cGHk9bty4pg4L9VDbuWyGYWrBebdEtb2dM1IZrkPuYw0AAAAAAAAAAGpxyGUHzjrrrMjrmTNnJuxjWZZmzZolScrKytKkSZOaJTYkb/PmzVq5cmWt/VYeebIe6nGGJOmpLpN1z+RfNXVoAAAAAAAAAACgFTrkkl5jxoyJVHs9//zzWrx4cVyfRx55RN99950k6dprr5XL5Yq6P3/+fGVnZys7O1vXXXdd0weNOF999VWtfQwZKgva+uWAy+Q8YaauHnK1hnq3qfzb+1Sx+gFVrP6b/JuebYZoAQAAAAAAAABAS3O2dABN4d5779UZZ5whn8+nCy+8ULfccosmTZokn8+nuXPn6plnnpEkDRgwQDfccEO914mtJKtamfTRRx9p69atket+/fpFknGoXWlpaVybO9UpFVdpMKSyYPS5Xz2cexXa9cnBLml95O73o6YKEwAAAAAAAAAAtBKHZNJrxIgReuqpp3TNNdeoqKhId999d1yfAQMGaPbs2crIyKj3Otdff3219/7xj39EXc+YMYOkVwOkpaUpq7NX2nWwzZCh0piklzemdtEwDrliRgAAAAAAAAAAkMAhmxGYMmWKFixYoJ/97GcaMGCAUlNTlZWVpVGjRumuu+7SZ599pn79+rV0mEjSySefrFXffxnTauj/rS2JaukRWhvXBwAAAAAAAAAAHPoOyUqvSr169dI999yje+65p07jJk2apIKCglr7JdMH9WPb0RVchmGoZ4f+2lu4I9K2c/9Wnfn9ZwoaDgUMh7qm79Mpjo8OjkntJWeXk5otZgAAAAAAAAAA0HIO6aQXDi2GEV21lZ2ao2fXPh653nemW4EqxYt22VY5u53RbPEBAAAAAAAAAICWc8hub4hDj2VbUdfd2/eJvLYlBTrGf5yDuz9r4qgAAAAAAAAAAEBrQNILrVKi7Q1j22QdvA5lJj67K7Dt1cYODQAAAAAAAAAAtEJsb4g2Y0D3I+V1p8qWLduyZNsdIveslMRJr3ANGAAAAAAAAAAAONSR9EKbMbL/BI3sPyFy/e0LLxy8Sc4LAAAAAAAAAIDDGtsbos2wQ35ZFfskSUb+Lh377r9rHePsOK6pwwIAAAAAAAAAAK0AlV5olWLP7wrlf6Wybx+XrAqZ2SOU+V236AGWLbvclOG1Ik3OLqfIcGU1R7gAAAAAAAAAAKCFUemFNiG4fa5kVUiSrIKvFQisibrv3m3LeC9b7oHXHhyz80MF85c0a5wAAAAAAAAAAKBlkPRCqxRb6WUHiiSHVwVmJ5VbhgLd0uLG5PYZqFDRdzGtfMQBAAAAAAAAADgckBFAm2BIWu7rpOWBPvIYttztTonr0ylzo0K7PokeZxjNFCEAAAAAAAAAAGhJJL3QJphpPfXezgrl7tuq/+3trP/sWKJlnVKj+uzvNjBunKP9Mc0VIgAAAAAAAAAAaEEkvdAmeI64XU6HS9t9trb5pK17N+ovfadE7r/efrTS+vSPGmOk9Zaz2+nNHSoAAAAAAAAAAGgBzpYOAEgk9kyvRG0LUo5V1sQzlRUqU567nfakfSF/1f6l3ytU8K2c7cc0cbQAAAAAAAAAAKClkfRCm2AYRlzSy5apUqdXpU6vTuwYkJk1LOE4AAAAAAAAAABw6CPphTbj+vP+JNu2ZduWtj/xT9239tcKyqV8V7q+mnicypd+1NIhAgAAAAAAAACAFkLSC22CXb5L7VOCkizJkPpsWyqnZcstv1Ir9ulbO1jNSCq9AAAAAAAAAAA4HJD0QquT6DyvijUPqdzYErk2BzuU8dXBRJdhRie3DHc7pRz3jGTyEQcAAAAAAAAA4HBARgBtQyBfch+89Ds9kg4mvRy2JEfqgStbcmXIcHiaM0IAAAAAAAAAANCCSHqhTXJY0dsZLs8+WeMm39ZC0QAAAAAAAAAAgJZG0gutTqLtDaOYHjkDpVFNltsrO1As279fdqhckiHDlS4zpWvTBQoAAAAAAAAAAFoNkl5oE2xHuvbYpgzbUupR98mcdbXcaVL5cKdCaYaGOr9QcOcm+df/K2pc2knvtlDEAAAAAAAAAACgOZH0QpvgHPkXPf7WreGL7XdJ47rrRu8upXUKNx2rlxXcfYQkyZEzRnawTFbRmhaKFgAAAAAAAAAANDeSXmgTtu/ZENdm5ZiSrIPXhd9KktwDfiq50hXY+EwzRQcAAAAAAAAAAFoaSS+0OonO9Hrzy+clI7rNtc+Sw2UpdV1Ixce6ZKT1kV26Rb7F1x7oYco98BoZroymDxoAAAAAAAAAALQos6UDAOor1R9SqJ2p4mNd4QarQoa7XeS+o9MkEl4AAAAAAAAAABwmSHqh1UlU6RXrhOxiWT0cchRZ6vBiuZal/1S2b4ds//5IH8+wXzdlmAAAAAAAAAAAoBUh6YU2Z0RamcZllkmSQpmmjJBkOdOi+hipPWSY7N4JAAAAAAAAAMDhgqwA2gRb4eqvH3Tap56eQNS94nEuORyx+duYA8AAAAAAAAAAAMAhjaQX2owsR0i9vIG49vLephwOh2Q4JNmSLcmgiBEAAAAAAAAAgMMJSS+0OtWd6WUYidvvW3qRxv1gvNKOPLkpwwIAAAAAAAAAAK0Y5TBo817udqzSQ/tkle+RVZHf0uEAAAAAAAAAAIAWQKUX2gzDmSYpPqm1uMet0mbJt1ky0nop9dj/NH9wAAAAAAAAAACgRZH0QqtT7faGll/uob+S4c7WBe/vk2RoSupS/Sjj06qDmyVGAAAAAAAAAADQupD0QpthejvJ1fUU5ZeHNL98pyQpzSiPTnrJapHYAAAAAAAAAABAy+JML7QRtmSEP66vbymPtFoyYrpR6QUAAAAAAAAAwOGISi+0OkVFRYlvhMpV+tlFmhYs1bTe4aaHC8/U5Nw/6fUzu6uzq0QyHLLK8iTTJdPbsfmCBgAAAAAAAAAALYqkF1qd3bt3x7XZsmTYIRmOVNnB0kj7jVlv68LFX6nTqT9S+dcPRNrN9P5KOebRZokXAAAAAAAAAAC0PLY3RKtjJ9ii0DKCkn+/jJSucfc6WD5Zvp3NERoAAAAAAAAAAGilSHqh1YlNelUYxQdeWbIKvonr361sr0L7v46dpWmCAwAAAAAAAAAArRLbG6LViU16WQpKkoxq+n/cbpjGth8rWQHJDsoq2SSrZEvTBgkAAAAAAAAAAFoVkl5odRJtb1jJTO8rq2RzVFuhlSZ372lS72myfLsU2PKC3P1/3MRRAgAAAAAAAACA1oSkF9oMQ5Lh6SjFJL1Ozl6tQO5bkhWU7IBcvafKcGe3SIwAAAAAAAAAAKBlkPRCqxNf6RW+NgzJzBioUP7iqLuBkUHpu4cj1x5vF5mp3Zs6TAAAAAAAAAAA0IqQ9EKrU9P2ho6cMUp9+ukDHcN/FZ7kliSZGQMkmeGzvQAAAAAAAAAAwGGFpBdavY6pqRrdo59SnQ6VL1ulrK1W1P19Rjs57P2SM13eI+9QaN/SFooUAAAAAAAAAAC0FLOlAwBixVZ6te8wWBOP/4NGj79DGz5dHtfflX5k+IXlV8W6RyWHpznCBAAAAAAAAAAArQiVXmh1qtve0LJtaX9+XLt3xM/l35Quq2idzPR+crQ/tqlDBAAAAAAAAAAArQxJL7R6hmFIkhbv9quvvyDq3v8bf40ucWfIM+SmFogMAAAAAAAAAAC0FmxviFYnttKrMuk1Z5NPIcNUsMrHdvzYIc0aGwAAAAAAAAAAaJ2o9EKbsbEoqGHH/k2Gbal9oERd/QX6dNjglg4LAAAAAAAAAAC0AiS90OrEVnpt2blWMz/6Vp/kXRy+b5ja687UXnemHCmpLREiAAAAAAAAAABoZdjeEK1ObNKrpLxQW3KX6j8dHo1qz3YbzRkWAAAAAAAAAABoxUh6odXJy8uLazNkK82siGr72RHpzRUSAAAAAAAAAABo5djeEK2KZVnavXt3wntjCzfp9W8eUKnDo3xXurqc+utmjg4AAAAAAAAA/n979x0eVbXvf/yTThJKIHSIQAgBEWkRLkgRVIQAIqgoGMpBRYogqAg26pHuBaVbQJqHpqDSjnBQIr0G8F6agVBCkJIwRNLb74/8su9MMkkmSMok79fz+Jy9Z6291trz8J0zme9eawEoqkh6oUiJiYnJ8lqNUrGqXvaeKty5p65RJyRJt1zK6LQbExUBAAAAAAAAAEA6sgYoUjLv5yVJHdr1VFm351XmeLLxWoyjm5p4uxTk0AAAAAAAAAAAQBFG0gtFirWkV4WazRUbX1HOpv8ri3d2k7OjQ0EODQAAAAAAAAAAFGEkvVDkOTg4qN6uby1eaxBzrZBGAwAAAAAAAAAAiiKSXihSrM30kqSH7oYX8EgAAAAAAAAAAIA9IekFAAAAAAAAAAAAu0fSC0WKtZleqTdPKdWlEAYDAAAAAAAAAADsBkkvFCnWkl6zd3yqOY9VK4TRAAAAAAAAAAAAe+Fc2AMAcpKmNMWmOsnVyfpeXwAAAAAAAAAAABIzvVDEWJvpZU384PfzeSQAAAAAAAAAAMCekPSCXXDIlAtLbtmxcAYCAAAAAAAAAACKJJJeKFKyzvRKP3dIyfS6q1vBDAgAAAAAAAAAANgFkl6wCw6FPQAAAAAAAAAAAFCkFduk15UrV/TRRx+pRYsWql69umrXrq2OHTtq3rx5io2NfWD97Ny5U0FBQWrYsKEqV66shg0bKigoSDt37nxgfZQk2e3pZb684b0nni2g0QAAAAAAAAAAAHvhXNgDyA/bt2/XkCFDFB0dbbwWGxurkJAQhYSEaOXKlVq/fr18fX3vu4/U1FSNGjVKq1atsng9IiJCERER2rp1qwYMGKDPPvtMjo7FNreY79L+//KG0c7uCi73sCLcvPRc+y5KLeRxAQAAAAAAAACAoqXYZWNOnjypV199VdHR0SpdurTGjx+vHTt26Mcff9TAgQMlSaGhoXrppZf0119/3Xc///znP42EV+PGjbV06VL98ssvWrp0qRo3bixJWrlypT755JO/f1MlSHYzvW64eOmpZh/rl15jler3SAGPCgAAAAAAAAAAFHXFbqbX+++/r7i4ODk7O2vjxo1q2bKlUfbEE0+obt26mjBhgkJDQ7VgwQJ98MEHee4jNDRU8+fPlyQ1a9ZM27Ztk7u7uySpefPmCgwMVLdu3RQSEqJ58+apX79+f2tWWUmSXdIrg2+ZYvdPFgAAAAAAAAAAPADFaqbXsWPHdODAAUlS//79LRJeGUaMGKH69etLkpYsWaKkpKQ897N48WIlJydLkmbNmmUkvDJ4eHho1qxZkqTk5GQtWrQoz30gg2USrFkl10IaBwAAAAAAAAAAKMqKVdJr69atxnFQUJDVOo6OjurTp48k6e7du9qzZ0+e+khLS9O2bdskSf7+/mrRooXVei1atFC9evUkSdu2bct1BhPSZfc+OTukSJLaVnUryOEAAAAAAAAAAAA7UaySXhmzvDw9PdW0adNs67Vp08Y4PnjwYJ76uHz5sq5fv56lnZz6iYiI0OXLl/PUDyxVSbyrWnG3CnsYAAAAAAAAAACgiCpWGySdP39eklSnTh05O2d/a/7+/lmusdXZs2eN44yZXNkxLz9//rxq166dp76Kq1+Ct0lp1mdsOUhykJNxnvb/lzd0TU3R+cPvKG7QFsndoyCGCQAAAAAAAAAA7EixSXrFx8crMjJSklSjRo0c63p5ecnT01MxMTG6du1anvqJiIgwjnPrp2bNmsaxrf3Ex8fnaTz2JjExUUpzkqNZYssWpVKT5JSWqvjUVKmYv0dAUZKYmGjxvwCKPuIWsC/ELGBfiFnA/pSUuC1VqlRhDwEAioRik/S6d++ecezp6ZlrfQ8PD8XExCgmJibf+vHw+L8ZSebX5SQiIkIpKSl5GlNxlqL0LyTl4tPfk6sR1wtzOECJdePGjcIeAoA8Im4B+0LMAvaFmAXsT3GOWycnJ/n6+hb2MACgSCg2SS/zGVIuLi651ndzS19eLy4uLt/6cXV1tXpdTqpXr56n8dibvDxVk6ZU3XW6ItfkVD19+a6iZn4rHy/vfBwdgMwSExN148YNValSxeIzDUDRRdwC9oWYBewLMQvYH+IWAEqWYpP0Mp/Cm5SUlGv9hIQESZK7u3u+9WOe4LF1inFJmIrsU9FFrq6OcnZKX+IwxaGM0hyyJhDdXF3k7FRHtSrWVNVX60uOeVsSEcCD4+rqWiI+n4DihLgF7AsxC9gXYhawP8QtAJQMxSbpVbp0aePYliULY2NjJdm2FOL99pPRR+brSrp6jZ6Uj48PXzQAAAAAAAAAAMAD41jYA3hQSpUqpQoVKkiSrl27lmNdk8lkJKxq1KiRp37Mlx/MrZ/w8HDjOK/9AAAAAAAAAAAAwHbFJuklSfXr15ckhYWFKTk5Odt658+fN479/f3z1EeDBg2M4z/++CPHuublee0HAAAAAAAAAAAAtitWSa/WrVtLSl928MSJE9nW27dvn3HcqlWrPPVRq1YtVatWLUs71uzfv19S+uywWrVq5akfAAAAAAAAAAAA2K5YJb26detmHH/77bdW66Smpmrt2rWSpHLlyqldu3Z56sPBwUFdu3aVlD5j7MiRI1brHTlyxJhR1rVrVzk4OOSpHwAAAAAAAAAAANiuWCW9AgICjNleq1at0uHDh7PUWbBggc6dOydJGjp0qFxcXCzK9+zZIy8vL3l5eWnYsGFW+xk2bJicnJwkSWPHjlVcXJxFeVxcnMaOHStJcnZ2zrYdAAAAAAAAAAAAPBjFKuklSTNmzJC7u7uSk5P1/PPPa86cOTpy5Ih+++03jR49WhMmTJAk+fn5acSIEffVh5+fn9566y1JUkhIiDp37qyNGzcqJCREGzduVOfOnRUSEiJJeuutt1S3bt0Hc3MAAAAAAAAAAACwyrmwB/CgNWnSRMuWLdOQIUMUHR2tKVOmZKnj5+en9evXq0yZMvfdz/jx43Xr1i2tXr1ap06d0quvvpqlTv/+/fXxxx/fdx8AAAAAAAAAAACwTbFLeklSYGCg9u7dqyVLlmjHjh2KiIiQi4uLfH191bNnTw0ePFgeHh5/qw9HR0ctWLBAPXr00PLlyxUSEqLIyEh5e3urWbNmGjRokDp16vSA7ggAAAAAAAAAAAA5cTCZTGmFPQiUHPHx8bp69ap8fHxUqlSpwh4OgFwQs4D9IW4B+0LMAvaFmAXsD3ELACVLsdvTCwAAAAAAAAAAACUPSS8AAAAAAAAAAADYPZJeAAAAAAAAAAAAsHskvQAAAAAAAAAAAGD3SHoBAAAAAAAAAADA7pH0AgAAAAAAAAAAgN0j6QUAAAAAAAAAAAC7R9ILAAAAAAAAAAAAdo+kFwAAAAAAAAAAAOweSS8AAAAAAAAAAADYPZJeAAAAAAAAAAAAsHskvQAAAAAAAAAAAGD3SHoBAAAAAAAAAADA7pH0AgAAAAAAAAAAgN0j6YUC5+TkVNhDAJAHxCxgf4hbwL4Qs4B9IWYB+0PcAkDJ4WAymdIKexAAAAAAAAAAAADA38FMLwAAAAAAAAAAANg9kl4AAAAAAAAAAACweyS9AAAAAAAAAAAAYPdIegEAAAAAAAAAAMDukfQCAAAAAAAAAACA3SPpBQAAAAAAAAAAALtH0gsAAAAAAAAAAAB2j6QXCsSVK1f00UcfqUWLFqpevbpq166tjh07at68eYqNjS3s4QFFWkhIiGbOnKlevXqpYcOGqly5smrUqKGAgAANHz5cBw4cyFN7O3fuVFBQkNFWw4YNFRQUpJ07d9rcRnJyspYtW6bAwEDVrVtXVatWVdOmTTV69GidOXPG5nYiIyM1depUPf744/Lx8ZGPj48ef/xxTZ06VVFRUXm6L8AeTJw4UV5eXsZ/e/bsyfUaYhYoWFevXtW0adPUoUMH1a1bV1WqVNEjjzyiwMBATZ06VadPn87xemIWKDiJiYlauXKlnn/+edWvX9/4nvzYY49p+PDhOnTokE3tELfA/bt165b+/e9/a+rUqXrxxRfl6+trfNcdNmxYntsrjvF4+vRpjR49Wk2bNlXVqlVVt25dBQYGatmyZUpOTra5HQCAbRxMJlNaYQ8Cxdv27ds1ZMgQRUdHWy338/PT+vXr5evrW8AjA4q+wMBAm5Jaffr00bx58+Tq6pptndTUVI0aNUqrVq3Kts6AAQP02WefydEx+2ciIiMj1bt3bx0/ftxquZubm2bPnq0BAwbkOOajR48qKChIN27csFpetWpVffvttwoICMixHcBenDp1Sk8++aTFH7abN29Wu3btrNYnZoGC98UXX2jKlCmKiYnJts7QoUM1Y8aMLK8Ts0DBunLlil5++eVcf8B+4403NHPmTDk4OGQpI26Bv8/Lyyvbsr59+2rx4sU2tVNc43HFihV67733lJiYaLU8ICBA69evl7e3d47tAABsR9IL+erkyZPq0qWL4uLiVLp0ab399ttq166d4uLitHHjRq1YsUJSeuLr119/VZkyZQp5xEDR0qxZM4WFhalatWp67rnn1Lp1a/n4+CglJUWHDx/WwoULFRERIUl68cUX9fXXX2fb1uTJkzV37lxJUuPGjTVq1CjVqVNHYWFh+vzzz3Xq1ClJ0jvvvKMJEyZYbSMlJUXdu3c3EnHPPvusBg4cqPLly+vo0aP69NNPdevWLTk6OmrdunXq1KmT1XbCw8PVoUMH3b59W87OznrzzTfVuXNnSdLPP/+shQsXKjk5WZUqVdLu3btVo0aN+3sDgSIiNTVVTz/9tI4fP65KlSrp1q1bknJOehGzQMGaPXu2pk6dKin9u+nAgQPVrFkzlS1bVnfu3NGpU6e0ZcsWBQQEaNq0aVmuJ2aBgpOUlKT27dsbCa9HHnlEb775purVq6d79+7pwIEDWrhwoZHAnjhxot5+++0s7RC3wN9nnvSqWbOm/P399csvv0jKW9KrOMbjjh071KdPH6Wmpqpy5cp699139dhjj+nOnTtasWKFNm/eLElq3bq1tmzZIicnJ5veKwBAzkh6IV9lzFJxdnbWtm3b1LJlS4vyefPmGV9Wxo0bpw8++KAwhgkUWS+//LL69OmjHj16WP0CHBkZqc6dOys0NFSStHXrVrVp0yZLvdDQULVq1UrJyclq1qyZtm3bJnd3d6M8NjZW3bp1U0hIiJydnXX48GGrsy9XrVqlkSNHSpJef/11ffrppxblFy9eVIcOHRQdHS1fX18dPnxYzs7OWdoZMmSI1q1bJ0lavny5evbsaVG+adMmDRo0SFLe/lACiqpFixbpww8/lL+/v7p37645c+ZIyj7pRcwCBSs4OFjPPfecpPTZ0/Pnz5eLi4vVuomJiVlmVhOzQMH68ccfNXDgQElSy5YttX379izflU+cOKFOnTopKSlJ5cqV04ULFyzihbgFHoxp06apefPmat68uSpXrqzLly+rSZMmkmz/t1oc4zEpKUktWrTQpUuXVLZsWQUHB6tOnToWdcaMGWM8uLpw4UIFBQXl9lYBAGzAnl7IN8eOHTOerunfv3+WhJckjRgxQvXr15ckLVmyRElJSQU6RqCoW7dunXr16pXtE1/e3t765JNPjPMff/zRar3FixcbS6rNmjXL4g8ISfLw8NCsWbMkpa9/vmjRIqvtLFiwQJJUvnx5TZkyJUu5r6+v8RTtxYsXtWXLlix1bty4oQ0bNkiSnnrqqSx/QEhSr1699NRTT0lKfw+yW1ICsAcZ+wNJ0pw5c7L9Id0cMQsUnNTUVL3zzjuSpEaNGmnBggU5xqm1pYSJWaBgme/V9fbbb1v9rty0aVNjZsbdu3d17tw5i3LiFngwPvzwQ3Xp0kWVK1e+7zaKYzxu2bJFly5dkpT+OZU54SVJU6ZMMWbKzZ8/3+o9AQDyjqQX8s3WrVuN4+yeVnF0dFSfPn0kpf8hsmfPngIZG1CcmM8SyfhSbS4tLU3btm2TJPn7+6tFixZW22nRooXq1asnSdq2bZvS0iwnAoeGhho/FvTq1UseHh5W23nllVeMY2t/RGzfvl2pqamSsv9sMG8nNTVV27dvz7YeUNSNGTNG9+7dU9++fdW2bdtc6xOzQMH65ZdfdOHCBUnS6NGjrT7xnRNiFih45g9L1q5dO9t65j8ym19D3AJFR3GNR/PfxMz7NOfh4aFevXpJks6ePWus4AIA+HtIeiHfZMzy8vT0VNOmTbOtZ74U28GDB/N7WECxY74hrrUNfS9fvqzr169LktWlD81llEdEROjy5csWZRkxnVs7VapUkZ+fnyTrMW1rO3w2oDjYtGmTfv75Z5UvX95iVmZOiFmgYP3www+SJAcHB2NWiCTduXNHFy5c0J07d3K8npgFCl5GDEjWH/rKEBYWJik9vs2XQiNugaKjuMZjxmv16tVTlSpV7rsdAEDekfRCvjl//ryk9Kfrcnpi1t/fP8s1AGy3d+9e4zhjuVBzZ8+eNY4znozLjnl55ng0XxLG1nauXbtmbCCeuZ2yZcvm+OW/atWqKlu2rNWxAPbAZDLp/fffl5S+Mbe3t7dN1xGzQME6evSoJOmhhx5SmTJltGHDBj3++OOqU6eOAgICVKdOHT322GOaP3++EhISslxPzAIF78UXXzT+/X7++edKSUnJUufkyZPasWOHJKl3795GfYm4BYqS4hiP9+7dU3h4eJ7GYq0dAMD9IemFfBEfH6/IyEhJUo0aNXKs6+XlJU9PT0npXzgA2C41NVWfffaZcZ6xNIK5iIgI4zi3eKxZs6ZxnDke76edtLQ0i+vM28mtDfM6fDbAHk2cOFE3btxQq1at1L9/f5uvI2aBgpOammr8wOTt7a1x48Zp8ODBOn36tEW90NBQjR8/Xj169JDJZLIoI2aBguft7a0lS5bIw8NDBw8eVMeOHbVmzRodOXJEu3fv1owZM9S9e3clJiaqSZMmWWZbE7dA0VEc4/FB3RMA4P6Q9EK+uHfvnnGckdDKScZay5mfsAGQs4ULF+rYsWOSpGeffdbqUqJ5iUfzdc/Nr/s77WSO64x2+GxAcbZ//36tXLlSzs7OmjNnjhwcHGy+lpgFCk50dLSxb8fp06f1xRdfqGrVqvryyy916dIlXb9+XVu3bjX2Fzl06JBGjBhh0QYxCxSOrl27avfu3RowYIB+//13DRs2TJ06dVLPnj01Y8YMubu7a/r06dq+fbsqV65scS1xCxQdxTEeH9Q9AQDuD0kv5Iv4+Hjj2MXFJdf6bm5ukqS4uLh8GxNQ3Ozdu1eTJ0+WJFWqVElz5syxWi8v8ejq6mr1uszn5vVyaydzXGe0Y8tnQ0Y7fDbAniQmJmr06NFKS0vT8OHD1bBhwzxdT8wCBcf8R6r4+Hh5eHho8+bNeumll+Tl5SV3d3e1adNGP/30kxo1aiQpfdP7jCURM67LQMwCBScxMVFr167Vtm3blJaWlqX85s2bWr9+vXbv3p2ljLgFio7iGI95uaeM38MyXwcAuH8kvZAvSpUqZRwnJSXlWj9jfwR3d/d8GxNQnJw5c0b9+vVTcnKySpUqpeXLl6tSpUpW6+YlHhMTE61el/ncvF5u7WSO64x2bPlsyGiHzwbYk//+7//W+fPnVbNmTY0bNy7P1xOzQMHJHDf9+/e3uveGu7u7xo8fb5xv3LjRahvELFAwYmJi9Nxzz2nOnDm6c+eORo0apcOHD+vmzZu6cuWKNm3apNatWyskJERBQUFasGCBxfXELVB0FMd4zMs9me8XmvmeAAD3h6QX8kXp0qWNY1uWXYiNjZVk2/RxoKS7dOmSnn/+eZlMJjk5OWnp0qVq06ZNtvXzEo8ZsZj5ur/TTua4zmiHzwYUR+fPn9fcuXMlSbNmzbqvf7vELFBwMsfNk08+mW3dJ554Qs7OzpKkkJAQq20Qs0DBmDFjhg4cOCBJmj9/viZPnix/f3+5urqqbNmy6tixozZv3qx27dopLS1NEyZM0O+//25cT9wCRUdxjMcHdU8AgPtD0gv5olSpUqpQoYKk3DfiNJlMxpcAWzYKBUqy69evq2fPnrp+/bocHBy0YMECdevWLcdrqlevbhznFo/h4eHGceZ4vJ92HBwcLK4zb8eWTXoz6vDZAHuxaNEiJSYmqnbt2oqLi9P333+f5b8zZ84Y9X/77Tfj9Yz/LyRmgYLj5uamihUrGuc5/dstVaqUvL29JUm3b982XidmgYKVlpam1atXS5L8/Pz0yiuvWK3n7Oysjz76SJKUmpqqf/3rX0YZcQsUHcUxHqtVq5bnsVhrBwBwf0h6Id/Ur19fkhQWFqbk5ORs650/f9449vf3z/dxAfYqMjJSvXr10qVLlySlzyLp27dvrtc1aNDAOP7jjz9yrGtenjkeM2I6L+3UqFEjy1NvGe1ER0frxo0b2bbx559/Kjo62upYgKIqY3mSS5cu6bXXXrP6308//WTUnz17tvF6xo/oxCxQsMxjLiUlJce6GeUZM74yX0/MAvnv5s2bunPnjiSpcePGOdZt2rSpcWweV8QtUHQUx3gsU6aMatasmaexWGsHAHB/SHoh37Ru3VpS+lTuEydOZFtv3759xnGrVq3ye1iAXbp7966ef/55nT17VpI0adIkDR482KZra9WqZTxpZh5v1uzfv19S+tNttWrVsijLiOnc2rlx44ZCQ0MlWY9pW9vhswElFTELFKzHH3/cOM54sMSa6OhoRUZGSrJ8gpuYBQqWedI5p4crJcu9dJycnIxj4hYoOoprPGa89scff+SYPCOuAeDBI+mFfGO+5Nq3335rtU5qaqrWrl0rSSpXrpzatWtXIGMD7ElsbKxefvllnTx5UpI0ZswYjR492ubrHRwc1LVrV0npMyuPHDlitd6RI0eMmZddu3aVg4ODRbmfn5/x1NumTZss1h43Z750TPfu3bOUBwYGytEx/f9+svtsMG/H0dFRgYGB2dYDipLFixfLZDLl+N+4ceOM+ps3bzZez/jDnZgFClaPHj2M461bt2Zbb8uWLUpLS5Nk+YMYMQsUrPLly6ts2bKS0uMqp8SX+Y/J5j+QE7dA0VFc49H8NzHzPs3FxsZq06ZNktJnvPn5+WXbHwDAdiS9kG8CAgKMHwRWrVqlw4cPZ6mzYMECnTt3TpI0dOhQubi4FOgYgaIuMTFR/fr108GDByWlx8nHH3+c53aGDRtmPN06duxYxcXFWZTHxcVp7NixktKfnh02bJjVdkaMGCFJunPnjiZOnJilPCwsTHPnzpUk+fr6Wv0jokqVKurdu7ckadeuXfrxxx+z1Pnhhx+0a9cuSdLLL7+sKlWq2HSfQHFBzAIFp1GjRurUqZMk6bvvvlNwcHCWOjdu3NDUqVMlSa6urgoKCrIoJ2aBguPo6KhnnnlGUvp+t59++qnVeiaTSZMmTTLOu3TpYlFO3AJFR3GMx+7du6t27dqSpLlz5yosLCxLnQkTJshkMkmSRo4cafWeAAB552AymdIKexAovk6ePKkuXbooLi5OpUuX1jvvvKN27dopLi5OGzdu1PLlyyWlP5Hz66+/qkyZMoU7YKCI6d+/vzZv3ixJat++vaZPn57liTZzrq6u2T4dNnnyZOMLfuPGjTV69GjVqVNHYWFh+uyzz3Tq1ClJ0jvvvKMJEyZYbSMlJUXdunUzknA9evTQwIED5eXlpWPHjmn27Nm6deuWHB0dtW7dOuNHxMzCw8PVoUMH3b59W87OzhoxYoQ6d+4sSfr555+1YMECJScnq2LFigoODmZDXxQr06dP18yZMyWlz/TKbpYzMQsUnNDQUD311FO6e/euSpUqpWHDhqlTp05yd3fXsWPHNHfuXGMj+smTJ2vUqFFZ2iBmgYJz/vx5dejQwZjJ0aVLF/Xt21e1a9dWQkKCjhw5osWLFys8PFyS9MQTT1j94Zq4Bf6+AwcO6OLFi8Z5VFSUxo8fLyl9ub7+/ftb1M/84EiG4hiPO3bsUJ8+fZSamqrKlStrzJgxCggIkMlk0ooVK4y9flu3bq0tW7ZYLMMKALh/JL2Q77Zv364hQ4YYG3xm5ufnp/Xr18vX17eARwYUfV5eXnmq7+Pjo99//91qWWpqqt566y2tXr062+v79++vzz//3FjOwZrIyEj17t1bx48ft1ru5uam2bNna8CAATmO9ejRowoKCsp2ffMqVaro22+/1WOPPZZjO4C9sTXpRcwCBevAgQMaOHCgbt68abXcwcFB7777brYzrolZoGDt3r1br732mrHXXnbat2+vlStXWv1eTdwCf9+wYcO0Zs0am+tnzGzKrLjG44oVK/Tee+8pMTHRanlAQIDWr18vb2/vHNsBANiOpBcKxJUrV7RkyRLt2LFDERERcnFxka+vr3r27KnBgwfLw8OjsIcIFEkPMumVYceOHVq+fLlCQkIUGRkpb29vNWvWTIMGDcr2SbfMkpOTtWLFCn333Xc6d+6cYmNjVbVqVT3xxBMaOnSoHn74YZvaiYyM1OLFi7Vt2zZduXJFkvTQQw+pa9euGj58uCpUqGBTO4A9sTXplYGYBQpOVFSUvvjiC23dulVXrlxRYmKiqlSporZt2+qNN95QkyZNcm2DmAUKTlRUlFatWqWdO3fq7Nmzunv3rpydnVW5cmU1b95cL774otW9fzIjboH796CSXhmKYzyePn1aX3zxhYKDg/Xnn3/Kw8ND9evXV+/evTVgwAA5Ozvb1A4AwDYkvQAAAAAAAAAAAGD3sp8PDAAAAAAAAAAAANgJkl4AAAAAAAAAAACweyS9AAAAAAAAAAAAYPdIegEAAAAAAAAAAMDukfQCAAAAAAAAAACA3SPpBQAAAAAAAAAAALtH0gsAAAAAAAAAAAB2j6QXAAAAAAAAAAAA7B5JLwAAAAAAAAAAANg9kl4AAAAAAAAAAACweyS9AAAAAAAAAAAAYPdIegEAAAB5MH36dHl5ecnLy0vTp08v7OHkqz179hj32q1bt8IeDgAAAAAAOXIu7AEAAAAAGbp166Z9+/bd17V9+/bV4sWLH/CIAAAAAACAvWCmFwAAAAAAAAAAAOweM70AAABQJDVv3lwBAQE213/sscfycTQAAAAAAKCoI+kFAACAIqlTp0764IMPCnsYWXzwwQdFclwAAAAAAJR0LG8IAAAAAAAAAAAAu0fSCwAAAAAAAAAAAHaP5Q0BAABQbD366KO6evWqJOnkyZOqVauWzp8/r2XLlunXX39VRESEJMnHx0ddu3bV4MGDVaVKlRzbnD59umbOnClJGjduXI5LHQYHB2vDhg06fvy4wsPDFRMTI1dXV5UvX161atVSkyZN1KFDBz355JNydXXNsd8jR45o/fr12rNnj65fv674+Hh5e3vr4YcfVufOnRUUFCRPT0+b35sLFy7oq6++0q5du3Tt2jW5urqqZs2aCgwM1D/+8Q/VqFHD5rbMnTt3TuvWrdPu3bt19epVmUwmlS1bVrVr19aTTz6pV199VdWqVcu1nXv37mn9+vX697//rdOnTysyMlJJSUny8PBQlSpV5Ovrq5YtWyowMFANGza8r7ECAAAAAIoXB5PJlFbYgwAAAAAkqVu3btq3b5+k3BNKtsic9Nq9e7fGjh2rhIQEq/W9vLy0aNEide3aNds2bUl6xcTE6PXXX9f27dttGue8efM0YMAAq2UxMTEaOXKkNm7cmGMbVatW1fz589WpU6dc+/v666/18ccfKz4+3mp5uXLltGTJEpUuXVrPPvusJKlNmzbaunVrtm0mJCTo/fff18qVK5WSkpJtPXd3d02ePFlvvPFGtnUOHz6sf/zjH0ZSMje3b9+WszPP8wEAAABAScdfhgAAACgRtm3bZiSoqlevrlatWsnT01OhoaE6dOiQUlNTZTKZNHDgQK1du1ZPPfXUfff1xhtvWCS8fH191bhxY5UvX15JSUm6ffu2Tp8+rStXruTYTmxsrHr06KFjx44Zr1WrVk2tW7eWp6enLl68qIMHDyolJUV//vmn+vbtq6VLl+q5557Lts1vvvlGY8aMMc5dXFzUtm1b+fj46M6dO9q7d6/u3LmjgQMHavz48Tbdb0xMjF544QUdPHjQeK1OnTpq2rSpvLy8dOfOHR06dEjXr19XXFycxo4dq7/++kvvvvtulrbCw8P1wgsv6K+//jLG17x5c9WpU0ceHh6KiYnRlStX9L//+7+Kjo62aXwAAAAAgJKBpBcAAABKhIkTJ8rR0VFTpkzR8OHD5ej4f9vbnj17VoMGDdKZM2eUlJSk4cOH69ChQ/Ly8spzP7///rsxI6p06dL65ptvsp19denSJX333XeqVKmS1fLx48cbCS8nJyd98sknGjJkiMXYL1y4oNdee00nTpxQcnKyRo4cqaZNm6pWrVpZ2rtw4YLFzLQ2bdroyy+/tFjKMCEhQZMmTdLixYv1z3/+06Z7fvfdd42El5+fn+bOnat27dpZ1ElJSdHy5cv14YcfKiEhQdOmTVO7du3UsmVLi3oLFy40El6tW7fWsmXLrC6HmJycrIMHD2rlypVycHCwaZwAAAAAgOKNpBcAAACKpJ07dyoqKsrm+h9++KHKly+fbXliYqImTZqkESNGZClr0KCBfvjhBz3++OOKjIzUjRs3tHDhQn300Ud5HveBAweM46FDh+a43GDt2rUtZl2ZCwsL0zfffGOcz5gxQ4MHD85Sr27duvrhhx/Uvn17XblyRdHR0Zo1a5YWLlyYpe6MGTOMJQ0ffvhhbdiwQR4eHhZ13NzcNH36dMXExGjlypU536yk/fv3a+3atZLSZ3f9/PPP8vb2zlLPyclJr732mkqVKqU333xTKSkpmjVrlr777juLeubv38KFC7Pd/8vZ2Vlt27ZV27Ztcx0jAAAAAKBkIOkFAACAIun48eM6fvy4zfVHjBiRY9KrVq1aVhNeGapUqaKxY8dq3LhxkqTVq1frww8/zPMsooxZSpKsJn9stWLFCqWmpkpK35vs9ddfz7aul5eXJk+erEGDBkmSvvvuO02bNk3lypUz6phMJv3000/G+eTJk7MkvMxNmTJF33//vWJiYnIcp3ly7ZNPPsn1noOCgvT555/r/Pnz2rVrl6KiolShQgWj/EG9fwAAAACAkscx9yoAAACA/evdu7ecnXN+5uvll1+Wk5OTJOn69ev6448/8tyP+VKBa9euVWxsbJ7bkKTffvvNOH7llVdyTb51797dSPolJCToyJEjFuWHDx9WQkKCJKlSpUp6+umnc2zPy8tLgYGBOdZJTk7W7t27JUlly5ZVly5dcqyfIWPpw7S0NIt9wCTL9898phsAAAAAALlhphcAAACKpHHjxlnsP/V3tWjRItc6Xl5eqlevns6ePStJOnXqlPz9/fPUzzPPPCNPT0/FxMTo5MmTatmypfr166fOnTurcePGRlItJ2lpafr999+N8//6r//K9RoXFxcFBAToP//5jyTp5MmTFomtU6dOGcfNmze32BcsOy1atMiy/KC5//mf/zFmgjk7O+v999/PtU1JFjP4rl27ZlHWq1cvI+E3adIk/frrr+rdu7c6duxokRADAAAAACAzkl4AAAAoEWrWrGlzvYyk1+3bt/PcT4UKFTRv3jwNHTpUSUlJCg8P14wZMzRjxgyVLl1aAQEBatOmjbp06aLGjRtbbePu3btKSkoyzn18fGzq+6GHHjKOIyMjLcrM78XW9nJ7z/7880/jOCoqSl999ZVN7ZozmUwW5wMGDNB//vMfbd26VZIUHBys4OBgYzyPP/642rZtq27durH8IQAAAADAAssbAgAAoETIaf+q7Ordu3fvvvp64YUXtGvXLnXv3l0uLi4W7QUHB2vatGlq3769OnTooP3792e5PvM+Wg9i7OZturu729Sep6dnjuXR0dE2tZOT5ORki3MnJyetXr1a8+bNU4MGDSzKwsPDtX79er311ltq0KCBRo4cqTt37vztMQAAAAAAigdmegEAAKBEsHVvLfN6pUuXvu/+GjdurNWrV8tkMmn//v06ePCgDh48qJCQEGMW14kTJ/Tss89q6dKl6tmzp3Ft5mRTbGxsrgmo3MZufn1cXJxN95A5+ZaZeZLtkUce0b59+2xqNzcODg4aMGCABgwYoNDQUO3bt08HDx7UgQMHdOnSJUlSUlKSVq1apb1792rnzp2qWLHiA+kbAAAAAGC/mOkFAACAEiE8PNymeuZ7TD2I5fO8vLzUtWtXTZkyRTt27NCFCxe0cOFCY+nAlJQUvfvuuxaJqHLlylnMELN17FeuXMl27OZJoatXr9rUXub9tjKrXLmycXzz5k2b2swrPz8/DRw4UIsXL9aJEyd09OhRvfnmm8beaGFhYZo5c2a+9A0AAAAAsC8kvQAAAFAiHDlyJNc6JpNJ58+fN86bNGnywMdRtmxZBQUFafPmzXJzc5OUvv/W4cOHjToODg569NFHjfNDhw7l2m5ycrKOHz9unGceu/n+YSEhIUpNTc21zdzes0cffdS4h1u3bunixYu5tvl3+fn5aerUqfrggw+M17Zv357v/QIAAAAAij6SXgAAACgRvv/+e6WkpORYZ8OGDUadqlWrql69evk2njp16ljsWXXr1i2L8vbt2xvHa9asUVpaWo7tbd26VVFRUZKkUqVKqUWLFhblLVu2NBJUN2/e1C+//JJje3fv3s01meTu7m4xzq+//jrH+g9SYGCgcZxfs8wAAAAAAPaFpBcAAABKhLCwMC1atCjb8ps3b2rWrFnGeb9+/eTg4JDnfiIjI22ql5KSohs3bhjnlSpVsigfOHCgHB3Tv66fPHlSy5cvz7Ytk8mkCRMmGOcvvPCCypUrZ1HHy8tLPXr0MM4nTJiQ495ekyZN0r1793K9j1GjRhnHX375pXbv3p3rNRnM7z+Dre+f+dKLmd87AAAAAEDJRNILAAAAJYKrq6smTpyoxYsXZ1na79y5c+rZs6cx26py5cp6880376uf8ePHKzAwUGvWrJHJZLJaJyoqSm+99Zb+/PNPSelLHrZs2dKiTp06dTRo0CDj/L333tNXX32VZewXL17U888/r8uXLxttjR071mq/Y8eONWZ7nT59Wi+99JIiIiIs6iQkJOjjjz/WN998I1dX11zvt23bturbt6+k9CUWX3rpJc2ZMyfbhFl8fLy2bNmivn37GteZa9SokUaPHq29e/dmuwRjSEiIxT0+/fTTuY4TAAAAAFD8OZhMppzXSQEAAAAKSLdu3bRv3z5JUvPmzRUQEGDzte7u7poyZYrFa48++qiuXr0qSZo+fbqxD1SNGjXUqlUreXp6KjQ0VAcPHjQSLM7OzvrXv/6lZ555xmo/06dP18yZMyVJ48aNs9hbSpKGDRumNWvWSJKcnJzk7+8vf39/eXl5KS4uTtevX9ehQ4eUmJhoXPP5559r4MCBWfqKjY1V9+7dLfbqMh97WFiY9u/fbyzJ6OzsrKVLl+q5557L9n36+uuvNWbMGOPc1dVVbdu2lY+Pj0wmk/bs2aOoqCi5urpq/PjxGj9+vCSpTZs22rp1q9U2ExIS1LdvX4slEz08PBQQEKCaNWvKzc1Nd+/eVVhYmM6cOaOEhARJUtOmTbPMDPPy8jKOy5Qpo0aNGsnHx0eenp6KjIzUH3/8oTNnzhh1KlasqD179qhatWrZ3jMAAAAAoGRwLuwBAAAAANYcP37cItmTm7Jly2ZJepnr2rWr3Nzc9P777+vatWv6/vvvs9QpV66cFixYkG3CyxalS5c2jlNSUnTmzBmLJI25MmXK6JNPPrGa8JLSE0c//fSTRo4cqU2bNklStmOvWrWq5s+fr06dOuU4vtdff10pKSmaMGGCEhISlJiYmGV/r7Jly2rJkiUqU6ZMjm1lcHNz04YNGzRjxgwtXLhQsbGxio2N1Z49e7K9xsXFJcu+Y1L6+5cxS+yvv/7SgQMHdODAAattNGrUSMuWLSPhBQAAAACQRNILAAAAJcirr76q1q1ba9myZQoODjaW9nvooYfUpUsXvfHGG6paterf6mP27Nl6/fXXtXv3bh09elRnzpxReHi47t27J2dnZ1WoUEENGjRQx44d1adPn1z3oypdurS++eYbDRs2TOvWrdPevXt1/fp1xcfHy9vbWw8//LA6d+6sfv36ydPT06YxDhkyRE899ZS+/PJL7dq1SxEREXJ1dVWNGjXUpUsXDRo0SD4+PjkmrTJzcnLSRx99pCFDhmjNmjUKDg7W2bNnFRUVpaSkJJUpU0Y+Pj5q2LCh2rVrp2eeeUYVK1bM0s7Fixe1f/9+7d27VyEhIbpw4YJu3bql+Ph4eXh4qHr16mrSpIl69Oihrl27GvueAQAAAADA8oYAAAAotsyXNzx58qRq1apVyCMCAAAAAAD5hcciAQAAAAAAAAAAYPdIegEAAAAAAAAAAMDukfQCAAAAAAAAAACA3SPpBQAAAAAAAAAAALtH0gsAAAAAAAAAAAB2j6QXAAAAAAAAAAAA7J6DyWRKK+xBAAAAAAAAAAAAAH8HM70AAAAAAAAAAABg90h6AQAAAAAAAAAAwO6R9AIAAAAAAAAAAIDdI+kFAAAAAAAAAAAAu0fSCwAAAAAAAAAAAHaPpBcAAAAAAAAAAADsHkkvAAAAAAAAAAAA2D2SXgAAAAAAAAAAALB7/w92QUae4mF/NQAAAABJRU5ErkJggg==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95680" y="2174025"/>
            <a:ext cx="10160000" cy="45512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44314226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양쪽 모서리가 둥근 사각형 20"/>
          <p:cNvSpPr/>
          <p:nvPr/>
        </p:nvSpPr>
        <p:spPr>
          <a:xfrm>
            <a:off x="9447399" y="1082299"/>
            <a:ext cx="2609677" cy="5775701"/>
          </a:xfrm>
          <a:prstGeom prst="round2SameRect">
            <a:avLst>
              <a:gd name="adj1" fmla="val 19257"/>
              <a:gd name="adj2" fmla="val 0"/>
            </a:avLst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양쪽 모서리가 둥근 사각형 4"/>
          <p:cNvSpPr/>
          <p:nvPr/>
        </p:nvSpPr>
        <p:spPr>
          <a:xfrm>
            <a:off x="525417" y="319314"/>
            <a:ext cx="11161486" cy="6538686"/>
          </a:xfrm>
          <a:prstGeom prst="round2SameRect">
            <a:avLst>
              <a:gd name="adj1" fmla="val 9802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24000" tIns="108000" rtlCol="0" anchor="t"/>
          <a:lstStyle/>
          <a:p>
            <a:pPr lvl="0" latinLnBrk="0">
              <a:defRPr/>
            </a:pPr>
            <a:endParaRPr lang="en-US" altLang="ko-KR" sz="2800" i="1" kern="0" dirty="0">
              <a:solidFill>
                <a:prstClr val="white"/>
              </a:solidFill>
              <a:latin typeface="a로케트" pitchFamily="18" charset="-127"/>
              <a:ea typeface="a로케트" pitchFamily="18" charset="-127"/>
            </a:endParaRPr>
          </a:p>
          <a:p>
            <a:endParaRPr lang="ko-KR" altLang="en-US" sz="1600" dirty="0"/>
          </a:p>
        </p:txBody>
      </p:sp>
      <p:sp>
        <p:nvSpPr>
          <p:cNvPr id="6" name="직사각형 5"/>
          <p:cNvSpPr/>
          <p:nvPr/>
        </p:nvSpPr>
        <p:spPr>
          <a:xfrm>
            <a:off x="950685" y="1248229"/>
            <a:ext cx="10290629" cy="5609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5"/>
          <p:cNvGrpSpPr/>
          <p:nvPr/>
        </p:nvGrpSpPr>
        <p:grpSpPr>
          <a:xfrm>
            <a:off x="9243004" y="677848"/>
            <a:ext cx="1503554" cy="408789"/>
            <a:chOff x="9128703" y="537029"/>
            <a:chExt cx="1815068" cy="493485"/>
          </a:xfrm>
        </p:grpSpPr>
        <p:sp>
          <p:nvSpPr>
            <p:cNvPr id="7" name="모서리가 둥근 직사각형 6"/>
            <p:cNvSpPr/>
            <p:nvPr/>
          </p:nvSpPr>
          <p:spPr>
            <a:xfrm>
              <a:off x="10450286" y="537029"/>
              <a:ext cx="493485" cy="493485"/>
            </a:xfrm>
            <a:prstGeom prst="roundRect">
              <a:avLst/>
            </a:prstGeom>
            <a:solidFill>
              <a:srgbClr val="E27D45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모서리가 둥근 직사각형 7"/>
            <p:cNvSpPr/>
            <p:nvPr/>
          </p:nvSpPr>
          <p:spPr>
            <a:xfrm rot="2700000">
              <a:off x="10648042" y="585560"/>
              <a:ext cx="97972" cy="396421"/>
            </a:xfrm>
            <a:prstGeom prst="roundRect">
              <a:avLst>
                <a:gd name="adj" fmla="val 50000"/>
              </a:avLst>
            </a:prstGeom>
            <a:solidFill>
              <a:srgbClr val="FFE1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모서리가 둥근 직사각형 8"/>
            <p:cNvSpPr/>
            <p:nvPr/>
          </p:nvSpPr>
          <p:spPr>
            <a:xfrm rot="18900000">
              <a:off x="10642315" y="585559"/>
              <a:ext cx="97972" cy="396421"/>
            </a:xfrm>
            <a:prstGeom prst="roundRect">
              <a:avLst>
                <a:gd name="adj" fmla="val 50000"/>
              </a:avLst>
            </a:prstGeom>
            <a:solidFill>
              <a:srgbClr val="FFE1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9787929" y="537029"/>
              <a:ext cx="493485" cy="493485"/>
            </a:xfrm>
            <a:prstGeom prst="roundRect">
              <a:avLst/>
            </a:prstGeom>
            <a:solidFill>
              <a:srgbClr val="00B0F0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9871793" y="711835"/>
              <a:ext cx="325756" cy="211804"/>
            </a:xfrm>
            <a:prstGeom prst="roundRect">
              <a:avLst>
                <a:gd name="adj" fmla="val 0"/>
              </a:avLst>
            </a:prstGeom>
            <a:solidFill>
              <a:srgbClr val="00B0F0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9871793" y="639885"/>
              <a:ext cx="325756" cy="72987"/>
            </a:xfrm>
            <a:prstGeom prst="roundRect">
              <a:avLst>
                <a:gd name="adj" fmla="val 0"/>
              </a:avLst>
            </a:prstGeom>
            <a:solidFill>
              <a:srgbClr val="FFE1BB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9128703" y="537029"/>
              <a:ext cx="493485" cy="493485"/>
            </a:xfrm>
            <a:prstGeom prst="roundRect">
              <a:avLst/>
            </a:prstGeom>
            <a:solidFill>
              <a:srgbClr val="00B0F0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모서리가 둥근 직사각형 14"/>
            <p:cNvSpPr/>
            <p:nvPr/>
          </p:nvSpPr>
          <p:spPr>
            <a:xfrm>
              <a:off x="9212567" y="849435"/>
              <a:ext cx="325756" cy="72987"/>
            </a:xfrm>
            <a:prstGeom prst="roundRect">
              <a:avLst>
                <a:gd name="adj" fmla="val 0"/>
              </a:avLst>
            </a:prstGeom>
            <a:solidFill>
              <a:srgbClr val="FFE1BB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오른쪽 대괄호 19"/>
          <p:cNvSpPr/>
          <p:nvPr/>
        </p:nvSpPr>
        <p:spPr>
          <a:xfrm rot="16200000">
            <a:off x="5815238" y="-4570912"/>
            <a:ext cx="561521" cy="10648951"/>
          </a:xfrm>
          <a:prstGeom prst="rightBracket">
            <a:avLst>
              <a:gd name="adj" fmla="val 93981"/>
            </a:avLst>
          </a:prstGeom>
          <a:ln w="60325">
            <a:gradFill flip="none" rotWithShape="1">
              <a:gsLst>
                <a:gs pos="32000">
                  <a:schemeClr val="accent1"/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1132461" y="1403482"/>
            <a:ext cx="9927425" cy="551543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a시월구일2" pitchFamily="18" charset="-127"/>
                <a:ea typeface="a시월구일2" pitchFamily="18" charset="-127"/>
              </a:rPr>
              <a:t>SUB TITLE :// 6-4: </a:t>
            </a:r>
            <a:r>
              <a:rPr lang="en-US" altLang="ko-KR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a시월구일2" pitchFamily="18" charset="-127"/>
                <a:ea typeface="a시월구일2" pitchFamily="18" charset="-127"/>
              </a:rPr>
              <a:t>Cliff-Walking </a:t>
            </a:r>
            <a:r>
              <a:rPr lang="ko-KR" altLang="en-US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a시월구일2" pitchFamily="18" charset="-127"/>
                <a:ea typeface="a시월구일2" pitchFamily="18" charset="-127"/>
              </a:rPr>
              <a:t>환경 </a:t>
            </a:r>
            <a:r>
              <a:rPr lang="en-US" altLang="ko-KR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a시월구일2" pitchFamily="18" charset="-127"/>
                <a:ea typeface="a시월구일2" pitchFamily="18" charset="-127"/>
              </a:rPr>
              <a:t>– Q-</a:t>
            </a:r>
            <a:r>
              <a:rPr lang="ko-KR" altLang="en-US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a시월구일2" pitchFamily="18" charset="-127"/>
                <a:ea typeface="a시월구일2" pitchFamily="18" charset="-127"/>
              </a:rPr>
              <a:t>학습</a:t>
            </a:r>
            <a:r>
              <a:rPr lang="en-US" altLang="ko-KR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a시월구일2" pitchFamily="18" charset="-127"/>
                <a:ea typeface="a시월구일2" pitchFamily="18" charset="-127"/>
              </a:rPr>
              <a:t> </a:t>
            </a:r>
            <a:r>
              <a:rPr lang="ko-KR" altLang="en-US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a시월구일2" pitchFamily="18" charset="-127"/>
                <a:ea typeface="a시월구일2" pitchFamily="18" charset="-127"/>
              </a:rPr>
              <a:t>환경 실행결과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a시월구일2" pitchFamily="18" charset="-127"/>
              <a:ea typeface="a시월구일2" pitchFamily="18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686560" y="528321"/>
            <a:ext cx="502920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latinLnBrk="0">
              <a:defRPr/>
            </a:pPr>
            <a:r>
              <a:rPr lang="en-US" altLang="ko-KR" sz="2000" i="1" kern="0" dirty="0" smtClean="0">
                <a:solidFill>
                  <a:prstClr val="white"/>
                </a:solidFill>
                <a:latin typeface="a로케트" pitchFamily="18" charset="-127"/>
                <a:ea typeface="a로케트" pitchFamily="18" charset="-127"/>
              </a:rPr>
              <a:t>20194111</a:t>
            </a:r>
            <a:r>
              <a:rPr lang="ko-KR" altLang="en-US" sz="2000" i="1" kern="0" smtClean="0">
                <a:solidFill>
                  <a:prstClr val="white"/>
                </a:solidFill>
                <a:latin typeface="a로케트" pitchFamily="18" charset="-127"/>
                <a:ea typeface="a로케트" pitchFamily="18" charset="-127"/>
              </a:rPr>
              <a:t>최민규</a:t>
            </a:r>
            <a:r>
              <a:rPr lang="en-US" altLang="ko-KR" sz="2000" i="1" kern="0" smtClean="0">
                <a:solidFill>
                  <a:prstClr val="white"/>
                </a:solidFill>
                <a:latin typeface="a로케트" pitchFamily="18" charset="-127"/>
                <a:ea typeface="a로케트" pitchFamily="18" charset="-127"/>
              </a:rPr>
              <a:t> </a:t>
            </a:r>
            <a:r>
              <a:rPr lang="ko-KR" altLang="en-US" sz="2800" i="1" kern="0" smtClean="0">
                <a:solidFill>
                  <a:prstClr val="white"/>
                </a:solidFill>
                <a:latin typeface="a로케트" pitchFamily="18" charset="-127"/>
                <a:ea typeface="a로케트" pitchFamily="18" charset="-127"/>
              </a:rPr>
              <a:t> 강화학습</a:t>
            </a:r>
            <a:endParaRPr lang="en-US" altLang="ko-KR" sz="2800" i="1" kern="0" smtClean="0">
              <a:solidFill>
                <a:prstClr val="white"/>
              </a:solidFill>
              <a:latin typeface="a로케트" pitchFamily="18" charset="-127"/>
              <a:ea typeface="a로케트" pitchFamily="18" charset="-127"/>
            </a:endParaRPr>
          </a:p>
          <a:p>
            <a:endParaRPr lang="ko-KR" altLang="en-US" dirty="0"/>
          </a:p>
        </p:txBody>
      </p:sp>
      <p:sp>
        <p:nvSpPr>
          <p:cNvPr id="4100" name="AutoShape 4" descr="data:image/png;base64,iVBORw0KGgoAAAANSUhEUgAABr0AAAMJCAYAAAC+0f2NAAAAOXRFWHRTb2Z0d2FyZQBNYXRwbG90bGliIHZlcnNpb24zLjcuMSwgaHR0cHM6Ly9tYXRwbG90bGliLm9yZy/bCgiHAAAACXBIWXMAAA9hAAAPYQGoP6dpAAEAAElEQVR4nOzdd1QU19sH8O8uvXeQJogIKiCIolgQFXuvqNFYYywxJsb8YkxijNGoiaaYxBJ7N/Zu7AVRsFNEBUGQovReFtjy/rEv4w7b6erzOYdzdmbuzNxdZmZ35rn3uZz8/HwRCCGEEEIIIYQQQgghhBBCCHmLcRu7AoQQQgghhBBCCCGEEEIIIYTUFgW9CCGEEEIIIYQQQgghhBBCyFuPgl6EEEIIIYQQQgghhBBCCCHkrUdBL0IIIYQQQgghhBBCCCGEEPLWo6AXIYQQQgghhBBCCCGEEEIIeetR0IsQQgghhBBCCCGEEEIIIYS89SjoRQghhBBCCCGEEEIIIYQQQt56FPQihBBCCCGEEEIIIYQQQgghbz0KehFCCCGEEEIIIYQQQgghhJC3HgW9CCE1UlZWhlu3bmH37t1Yt24d1qxZgw0bNuDkyZN48eJFY1ePvEW8vLxgamoKU1NTzJkzp7GrQxrRzZs3mWPB1NQUN2/ebOwqkffEy5cvWcfevn37GrtKRE1z5sxh/n9eXl6NXZ1aW7VqFeuYJISQxjJ48GDmWjR48ODGrg4hhBBCiFKajV0BQsjb5dKlS9i6dSuuXbuGiooKueUcHR0xbtw4zJo1C1ZWVg1Wv1WrVuHnn39mptevX4+JEyc22P4JIYQQQgghhBBCCCGENA4KehFCVJKYmIh58+bh1q1bKpVPSUnB2rVrsXHjRnz33XeYPXs2OBxOPdeSENLYoqKicPbsWWa6qvcFqRsbNmxAQUEBAHEvySFDhjRyjZqO/Px8bNy4kZkePHgw2rVr14g1Iu+7M2fOIDo6GgBgYmKCuXPnNnKNCHmDjk9CCCGEEPKuoqAXIUSpGzduYPLkycyD1ipmZmYICAiAnZ0dDA0NkZ6ejtjYWNy/fx8ikQgAUFJSgsWLFyM8PBxbtmyBtrZ2Y7wFQkgDiY6OZvW2/OCDDyjoVYc2btyIlJQUAMCECRMo6CWhoKCAdew1b96cgl6kUZ09exYHDhwAIO4BT0EF0pTQ8UkIIYQQQt5VFPQihCgUHh6O8ePHo6ysjJnn4OCAn376CYMGDYKWlpbUOikpKfj111+xa9cuJvh18uRJVFZWYt++fdTji7BUtTImJCAgAPn5+Y1dDUIIaXSLFy/G4sWLG7sahBBCCCGEEPLW4TZ2BQghTVd+fj4++ugjVsCrd+/eCAsLw/Dhw2UGvABxa9E//vgDhw4dgo6ODjP/3LlzWL9+fb3XmxBCCCGEEEIIIYQQQsj7h4JehBC5vvzyS6SmpjLTnTp1wt69e2FkZKTS+n379sWOHTtYPbuWL1+OmJiYOq8rIYQQQgghhBBCCCGEkPcbBb0IITI9efIER44cYaZ1dHSwadMm6Ovrq7WdQYMG4cMPP2Smy8vLWWOuEEIIIYQQQgghhBBCCCF1gcb0IoTItHHjRtb03Llz4eLiUqNtLVu2DEePHkVJSQkA8cDZycnJaN68ea3r2ZieP3+OqKgoZGdno6SkBObm5nB0dIS/vz8MDAxqvN2kpCTExsYiOTkZRUVF0NTUhKmpKZydndGxY0e1A4+K8Pl83LlzB8nJycjIyICGhgYCAgLg4+Oj0vpxcXGIjo5GWloaNDQ00KxZM3Tr1g3NmjWrszqqKisrC+Hh4UhLS0N5eTksLCzQsWNHtG7dusbbFAqFuHv3LuLi4pCdnQ1zc3M4ODigW7du0NPTq8Paq68+jr/i4mJERkbi+fPnKCgoQEVFBfT09GBhYQEnJyd4eHjAxMSkjt9J3ROJRLh//z7i4+ORnp4ObW1ttGnTBt27d4e2trbc9UpLSxEWFoa4uDiUlpbC3Nwc7du3V/l8kFWP+Ph4xMbGIi0tDcXFxdDW1oapqSnc3NzQvn17hfVpCCKRCNHR0Xj27Bmys7OZc8fZ2Rn+/v41rl9+fj4iIiKQkJCAwsJCCAQC6OnpwdraGs7OzvDw8KjTa1l9KywsxK1bt5CWloaioiJYWFigXbt28Pb2rrNxKqOjoxEXF4f09HRUVFSgdevWGDhwoNzylZWVuHPnDhITE5GTkwNNTU1YWVnB09MTHh4edVKn+pSZmYlbt27h1atXEAqFsLOzg6enJ9zd3etlf5GRkXj27Blev34NHR0d2NvbIyAgAGZmZvWyv6aivLwct27dQkpKCrKzs2FiYoIOHTqgffv2CtfLzMxEWFgYkpOTwefzYWNjg+7du9f6t1tFRQXu3r2Lly9fIicnBxwOB5aWlvDw8ICXl9c7Me7ru/JdWhvqXs8ayvtw/AENey/RVKSkpODhw4fIzMxEYWEhTE1NYWtri65du8LU1LRG2+TxeMxvpPz8fPB4POjq6sLMzAzNmzdH27ZtYWlpWbdvhBBCCCF1goJehBApZWVlOHz4MDPN4XAwZcqUGm/PzMwMw4YNw4EDBwAAAoEA+/bteysHaC8rK8PmzZuxbds2JCcnyyyjra2NwYMH45tvvkGrVq2UbrOyshLXrl3DiRMncP36dbx69UpuWU1NTQwZMgQLFy6El5eXSnX28vJCSkoKAGDChAnYuHEjeDweVq9ejb179yI7O5tVfvbs2cxD/lWrVrF65uXn5wMAQkNDsWzZMty7d0/mPgcOHIiVK1eiRYsWNaqfLDdv3sTQoUOZ6dOnTyMgIAApKSn45ptvcP78eVRWVkqt5+HhgZUrVyIwMFBpXaoIhUJs2bIFv/32GzIyMqSWGxsbY/z48Vi6dCkMDAwwZ84c5vh2dHREdHS0yvtSR30cfwDw4sUL/PTTTzh79ix4PJ7cchwOB23atMHIkSPxv//9j7VM3gMFb29vudur+h9Wkfc/lkXWZy4UCrF9+3asX78eiYmJUutYWVlh6dKlmDRpEmt+aWkpfvnlF2zduhXFxcVS67Vp0wa//fYbunTpIve9SG7r4sWLOHnyJEJCQpCTkyO3rJ6eHsaOHYsvvvgCzs7OcstVPw+rHDhwgPkMquvWrRvOnj0rd5v5+flYt24d9u/fL/MYBwB9fX0EBwfjq6++gp2dndxtSYqIiMCqVatw5coV8Pl8ueU0NDTg4+ODiRMnYvr06SptW57Bgwfj1q1bUvM/+eQTfPLJJzLXWbRokUrfQXl5eViyZAmOHTuG0tJSqeVOTk5YtmwZRowYoXRb8q4Tu3fvxt9//424uDhWeU9PT5kPiV+/fo3Vq1fj2LFjKCoqkrkve3t7zJ49Gx9//DFrbE15JM9fVT8bgP3ZKzvmqiQkJGDx4sW4fPkyhEKh1HJfX198//336NmzJ16+fMm6hqxfvx4TJ05UqW5VTp48iZ9//hlPnjyRWsblcjFu3DgsW7YM1tbWam1XnurXsSopKSkKH7xWfb9Wkff9K4us79GioiKsXr0a+/btk7muh4cHfv/9d3Tq1Ik1Pzk5Gd9//z1Onz4NgUAgtV7//v3x66+/wsHBQW59ZElISMDq1atx7tw5phFUddbW1pg7dy4+/vjjOnsoLxAI4OXlxfy28vHxwfXr19Xaxvnz5zF+/Hhm+vfff8e0adOkytXFd2l9q6vjs7bXM1V/+1VX099b7/rxV9/3Eqrat28f63s3MjISTk5OSter6bWez+dj37592LhxI549eyazjIaGBnr27Ilvv/0Wvr6+KrwLICMjA6tXr8bRo0dRWFiosGzLli2Z3926uroqbZ8QQggh9Y/SGxJCpDx48IB1s96pUyeFD2RVERwczJq+fft2rbbXGCIiIuDn54elS5fKDTgA4lakx48fR7du3bB//36l271w4QKCg4Oxf/9+hTepgPjm7sSJE+jduze2b9+u9nsAxA+0evXqhT/++EMq4KWKP/74A8OHD5cb8AKA//77D3369Km34E+Va9euISAgAKdPn5YZ8AKAmJgYjBo1Sm5woLrS0lKMGjUKixYtkhsMKCwsxObNmxEUFMQa964+1dfxd+bMGXTp0gVHjx5V+JAOEPcKevLkCdauXat2/etbZWUlpkyZgi+//FJmwAsQ9wacN28eVq9ezcxLT09Hnz598Mcff8gMeAHA06dPMXz4cFy6dElpPXbu3ImpU6fi+PHjCgNegDiIuXv3bnTv3h1nzpxRuu26cuXKFfj4+OD333+Xe4wD4nNh586d8Pf3x5UrV5Rud+vWrejduzcuXLigMOAFiB8EPnjwQOUHnY0hMjISAQEB2Lt3r8yAFyB+UDd16tQanRMVFRX48MMPMX/+fKkHxPKcPXsWHTt2xK5du+QGvAAgLS0NS5YsQffu3ZGUlKR23erLuXPn0K1bN1y8eFFmwAsAHj58iFGjRuHPP/+s1b5EIhG++uorTJkyRWbACxA3cDhw4AD69+/PPIB/F7x69QpBQUFYv3693GBZTEwMhg4dyjq3b9++jYCAAJw4cUJmwAsQ/2YZMGAAXr58qXJ9fvvtN3Tu3BmHDx+WG3AAxL3LfvjhB/Ts2bPOjlsNDQ1WwCAiIkLu8SDPvn37mNd6enoYNWqUVJl35bu0pmpyPWso78Px19D3Ek1BUlISevTogc8++0xuwAsQ/964cuUKgoKC8Ouvvyrd7t27d9G5c2fs2LFDacALEAdU//zzTxQUFKhVf0IIIYTUL+rpRQiRcufOHda0n59frbfZoUMHcDgciEQiAOKHWnw+H5qab8dl6MaNG/jggw9YN8sWFhbo0qULWrRoAT09PeTk5CA8PBwxMTEAxA8A5s6dC6FQKNWzRB5dXV14enqiVatWsLKygr6+Png8HlJSUnDnzh0mwFJZWYkvvvgCVlZWMlvsylNeXo4PP/wQT58+BQC4uLige/fusLa2RmFhIWJiYsDlym8PsXfvXvzwww8AABMTEwQGBqJFixbQ1NREbGwsrly5grKyMgBATk4OZsyYgZCQkHpp+fjkyRMsX74cxcXF0NLSQteuXeHh4QEDAwOkpaXh0qVLyMrKAiC+4V2wYAE6dOgANzc3udsUiUSYNGmSVCvctm3bolu3bjA1NUVOTg5CQkIQHx+PZ8+eYfr06bUOCitTX8dfXFwcZsyYgfLycmZes2bN0KVLFzRv3hx6enooKytDVlYWnj59isePH8sNLmpoaAAQf4aSD7Or5stSl2mEFi1ahNOnTwMAHBwc0KtXL9jY2KCkpAQ3b97E48ePmbKrV69G165d0bFjR4wePZp5ANWuXTt07twZZmZmyMzMxKVLl5CWlgZA/HnOmjUL9+7dg4WFhUp1MjIygqenJ1xdXWFubg49PT2UlpYiMTERYWFhTNC5uLgY06ZNw/nz59GhQwep7XC5XOZzlHwQzeFw5J6v8j73Q4cOYe7cuayglJ2dHbp06QIHBwdoa2sjIyMDoaGhePHiBQBxkDc4OBhHjx5Fz549ZW43JCQEX375JWuek5MTOnfuDHt7e+jo6KCkpAQZGRmIiYnB06dP5QY91KWhoSHz8+FyuXKPMUXXOUAcDF2xYgVev34NLpcLPz8/tG/fHsbGxsjMzMSVK1dYQZKffvoJnTp1Qo8ePVSu9+LFi5lj1tzcHL169ULz5s0hEAjw4sULZGZmssqfPHkS06dPZ71HY2NjBAUFoUWLFqioqEBMTAxCQkKYMs+fP0e/fv1w6dIllVrb16eQkBBMnToVFRUVzDxDQ0P07t0bLVu2hEAgQFxcHK5fvw4ej4fvv/++Vt8dq1atwubNmwGIe3D07NkTjo6O4PP5ePLkCa5du8acB4mJiZg7dy5OnTpV6+sSh8NhjkehUMj87gEUXw/rSkVFBYKDg5nAg7e3Nzp37gwTExPmulb1ULy8vBwfffQRHjx4gKysLIwbNw5FRUXQ0tJCt27d4OHhAT09PSQmJuLChQtMw4DU1FR88sknKgXrv/jiC6kH623btkWHDh1gbW0NkUiEly9f4vr160xDgbi4OPTv3x83btyok3TJH3zwAX777Tdmev/+/VixYoVK6+bm5uLChQvM9NChQ6VSE9bld2l9q6/jU93rWUN5H46/6ur7XqIpiImJwfDhw1mN94yMjNClSxe0atUKBgYGyM/Px8OHD3H//n0A4t+ny5cvR3l5Ob755huZ283JycH48eNZjQVMTU3RrVs3tGjRAoaGhuDxeMjNzUVsbCyioqKY+x5CCCGENC1vx9NmQkiDknw4DChOT6YqY2NjtGjRgnmIWlJSgoSEhHobu6MuvXr1CtOnT2cCDsbGxli+fDkmTJggc7ybGzdu4JNPPmFuKv/3v/+hc+fOclPN6enpYdy4cRg/fjy6dOki9yGfSCTC+fPnsXDhQuaB1WeffYagoCCV07CcPHkSAoEApqamWLduHYYPHy5VRvKBZHVffPEFAGDevHn4+uuvYWhoyFqekpKC8ePHM4GXuLg4HDp0CJMnT1apfupYsmQJKioqEBQUhN9//11qnJGSkhIsWLAAhw4dAiDOy7927VrmIagsmzdvxtWrV5lpc3NzbNiwAQMGDJAqe+TIEXz++ee4e/cuIiMj6+hdSavP42/dunXMQzoul4uff/4Z06dPl/vgq7CwEBcvXsSePXukllU9LKqe2ubhw4f1/rA9PT0d27dvh7a2Nn7++WdMmTJFKqixefNmfPXVV8z0ypUr0a5dO8TExMDe3h6bNm2SSqXI4/Ewf/585hjKzc3Fxo0b8d1338mti7GxMWbMmIGxY8eiY8eOcgP7AoEAhw4dwqJFi1BYWIjKykp88sknCAsLk3rovmjRIixatAgAOyXU+PHj1eopFR0djfnz5zMP+m1tbbF69WoMHTpU6vMSiUQ4efIkPv/8c+Tn50MgEGDmzJkIDw+XGfRbs2YN81pfXx8bNmxQmPIvOzsbZ8+exbVr11SuvzynTp0CIJ0e6a+//lI7FV6Vn3/+GRUVFWjfvj3Wr1+Ptm3bspZXVlZi+fLlTG8kkUiElStXqhz0evXqFbZt2wYOh4Ovv/4an3/+uVQaQslrcUpKCj799FNWwGvKlClYsWIFjIyMWOslJCRg1qxZzIO+zMxMzJo1C2fPnm2QoIssxcXF+OSTT1jvafTo0Vi7dq3UmFoZGRmYP38+Lly4gCVLltRof+np6VizZg00NDSwdOlSzJ49W+p6GRMTg3HjxjHXyps3b+LGjRtyA7uq6t69O3M9bKjUt5JOnTqFyspK2Nvb459//kH37t1Zy6tf1/Ly8vDXX3/hypUrKCoqQteuXbFhwwapxhyvX7/GmDFjmO/30NBQXL9+XeHntWPHDlbAoWPHjlizZo3M8cTKysqwbt06/PLLLxAKhcjIyMDMmTOZQEptuLq6wt/fH+Hh4QDEwf8ffvhBpYZXhw4dYh23sq4pdfldWt/q4/hU93rWUN6X4w9o2HuJxlZUVIQpU6YwAS9dXV0sWrQIM2fOlLovAcS9tufMmcM0cFq7di0CAgJkps/eunUrcnNzmekvv/wSX375pdzPs6ysDNevX8f27duVNqYhhBBCSMOib2ZCiJTqKbns7e3rZLvVx4SRvKloyv73v/8xn4mpqSn+++8/TJkyRWbAAQACAwNx7tw5ZmDjsrIyhSlsgoKC8M8//6BXr14KW7VzOBwMHDgQ586dYx5y5ubm4uDBgyq/F4FAAG1tbZw4cUJmwAuA3PcFiB9aLFmyBCtWrJB5Y+no6Ih9+/axHnb8+++/KtdPHRUVFejbty8OHjwoFfACAAMDA6xfvx6tW7dm5p06dUpumrKysjKsWrWKmdbW1saxY8dkBrwAYMyYMdi3bx+4XC6rdXddq8/j78aNG8zriRMnYubMmQofihsbG2PMmDE4efJkTd9OvahqMb99+3ZMmzZN5oOHjz/+GGPGjGGmw8PDsXXrVpiYmODs2bMyH37o6urir7/+Yh1fys63SZMm4ddff4W/v7/CB1oaGhqYMGECjhw5wnzmz549YwVd69onn3zCpN1ydHTE5cuXMXz4cJmfF4fDwYgRI3DixAno6ekBEKeH3LRpk1TZyspKVsraBQsWKB3jytLSElOmTMHOnTtr/obqUUVFBby8vHDmzBmpgBcAaGlp4ccff0SvXr2YeeHh4SqnxKoKXv38889YtGiRzHG3JM/xn376iZVmaebMmVi3bp1UwAsQjy9y/PhxeHp6suomOVZnQ9u6dSurZ9zw4cOxdetWqYAXANjY2GDv3r0IDAys8bW1srISIpEIGzduxPz582VeLz08PLBt2zbWvPr6vmpIlZWVzHWtesALkH1dW7duHaKiotCxY0ccP35cZu9lW1tbqQe7iq6HGRkZrN4Uffv2xblz52QGHADxQ/uvv/6aFUCvCkTWhQ8++IB5XdXjTRWSaYIdHR1lBrbfle/SmlL3etYQ3qfjD2jYe4nGtnLlSsTHxwMQH1cHDx7EggULZN6XAOLGm+fOnYOrqysAcQ/HlStXyiwrmekhMDAQ3333ncLPU09PDwMHDsThw4dhZWVVw3dECCGEkPpAQS9CiJTq4z8YGxvXyXarp+PIy8urk+3Wp7i4OJw7d46Z/vHHH+Hh4aF0vebNm2Px4sXM9NGjRxUOQq8OZ2dn1vgA58+fV2v9efPmwcfHp0b7bteuHdPbSx5nZ2fWYOWPHj2SOzZIbejq6uLvv/9WGFjQ0tLCRx99xEzzeDy5LZmPHz/O+h/NmTNH6ecUGBhY454kqqjv408y3ZC8B0FvixEjRmDIkCEKy0ydOpU1LRQK8f333ytMT6mjo4MJEyYw0ykpKUhPT69NVVk6deqEPn36MNPqns+qunLlCqKiopjpv//+W6UGDT4+Pvj444+Z6R07drDSYQHihhKS5/jbfixVWb9+PQwMDBSWmTNnDmta0ViH1XXu3Jn12cqTlZWF48ePM9PNmzfHjz/+qHAdIyMj/P3336xeg7IClg1BJBJhx44dzLSRkRHWrl2rMI2glpYW1q1bBy0trRrvd/DgwVLjiVbXuXNn+Pr6MtPq/P+asiVLlii9rkk+hBcKheBwOPj7779lBiyquLu7o0uXLsy0os9r06ZNTNovExMTbNq0SaXAx4wZM1hpXutqzKGRI0eyerJIjpMkz+PHj1nXzQkTJsg8bt+l79KaUvV61lDep+OvJmp7L9FY8vLysHv3bmZ6/vz5CAwMVLqeqakpq2FbWFgYk+pdUlVadOD9PZcJIYSQdwUFvQghUqrGbKii7KGfqqpvp6ioqE62W58OHjzIPOA1NTVl3SAqM3LkSObmlM/nM2lN6oJkz4MHDx6ote60adNqvN+PPvpIpRvurl27Mq/LysqQnJxc433KM2zYMNjY2KhVFwCIjY2VWe7ixYvMaw6Hg+nTp6tUD8mgWl2r7+NP8pyUfLDyNlLluPb19WX1UtDV1WUFtOSpPq6hvGOopmpzPqtKsgdL69atVXpIVGXUqFHM6+zsbKkHRdVTIr3txxIA+Pv7o127dkrLdenShXVNVOfYUPVafPnyZVaPpxkzZjC97xTx8fFh9QqIiIhg0lk1pNjYWLx8+ZKZHjp0qEot4p2dnVkBYXXNnDlTpXKS3xEvXrxotLGW6oquri4roCVPx44dWdNdunRh9YyWR/J6mJCQIPfzkrzmjB07VuWxEAH2NefWrVsqr6eIkZERhg0bxkxfuHBBKrNBdZKBCQ6HI/dzfZe+S2uqNr8t68P7dPzVVEP89qhrp06dYtJ9c7lcla/zgLg3nKmpKTN98+ZNqTJ0LhNCCCHvDgp6EUKkVA9OVd1c1Fb17ajy0K6xSd7sduzYUa30LObm5qzUTaqMlfDixQv8+uuvmDhxIjp27IiWLVvCxsYGFhYWrL+FCxcy62RnZ6s8VoKzszMcHR1Vfg/VVQ8gyVM93WBBQUGN99lQdaka/wYQpwdTdRwqb29vtR6mqKO+jz/J1sy7d+/G5s2b38oHvhoaGujUqZPScvr6+qwHHt7e3iqNYVE9NauqvTajo6OxYsUKBAcHo3379nBxcYG1tbXU+fzHH38w69RXUELyWFL13KnSsmVL1nT1Y8nY2Bhubm7M9C+//ILjx49DKBTWoKZNg6qfkZGREes8U+daJyv1nCzVe9MMGjRI5X0MHTqUNX337l2V160rktdWAOjdu7fK66pTVpKGhgY6d+6sUlnJ7wiRSPRWNMhRpKbXNckeXKquJ+/zevHiBV6/fs1M1+aak52djbS0NLXWl2fSpEnM68rKSmZcM1kqKytZKUG7desmt/fcu/JdWhuqXs8awvt2/FVX3/cSjUnyt4yrq6tKjd+qcLlc1meo7Hfx1atXsXz5crlp0QkhhBDStCkfPZUQ8t6pPsaG5DgitVF9O7LGImlqIiMjmddXrlxRO7ghmfJL0Rhmqamp+Prrr3HmzBn1KwnxQ3hra2ul5SQfTNeEra2tSuWqP3Cr3nuwLqhaF1WCuHw+H6mpqcy0rDF8FGnbtq3MFqO1Vd/H35w5c3D58mUA4vRWX331FX755RcMGDAA3bt3h7+/v8oPWRqTmZmZykF0fX195rOo6fGsrCHAs2fPsHDhwhq1EK+rNKiSsrKyWMG0HTt2YNeuXTXenqxjae7cufj8888BiNOITps2DQ4ODhg4cCC6deuGTp06ST1kb8pUPTYA9jGlaiMRfX19ODg4qFT2+fPnzGsDAwOpIKQi3t7erOm4uDiV160r1cc5U+f6qu61uIqpqala1wRJxcXFMDc3r9F+m4KaXtdq8/1e/fOS/O4CxD2i1emRUT2Fam5ubp2ML1sVOKg6Jvfv3y+VorTKhQsXkJ2dzUxLBiyqe1e+S2tKnetZQ3jfjr8qDXUv0Zgk/7dxcXF1/rt45syZ2LNnDxO0/vXXX7Flyxb069cPPXr0QOfOneHm5lZnaSYJIYQQUn+opxchREr1hxd11fOg+nZk3SD//PPPUi0RZf1JpgipL6Wlpcx4AID4JlggEKj1J0le8PD58+cICgqq8U0qIH7IrIrq46qpS9VUl9VvBqs/QKgLqrRkV7Uu1XtnVA/8KlMfD0gb4vgLCgrCsmXLWCn/srOzsXfvXsyePRs+Pj5wd3fHjBkzcPjw4Trr9VnX1Ok1Knk8qLqeOsdzeHg4+vTpU+OUSKqey+qonkKpPo6lqVOnSj1UTE1NxZYtWzB16lS0bdsW7dq1w9y5c3H27Nkm36Jc1esLwD4+VL3WqXMtlgyEWlpass5XZao/wKyPoKoytbm+1vTaWtP/H1A/31cNqabXtbq8Hla/5giFQrWuN9V7idZV46vqKeKio6PlpjCTTC1XPTVdde/Kd2lN1fa3ZV17344/oGHvJRpT9f9tXf+WadOmDdavX88a27CwsBBHjhzB/Pnz0blzZ7i4uGDixInYtWtXo3ynEkIIIUQ1FPQihEjx9PRkTVdvMVkTRUVFePHiBTOtra0NFxcXqXLq3JjWt7pOyScr1ZdAIMCUKVOQkZHBzHN0dMRXX32FY8eO4eHDh0hOTkZmZiby8/OZv/Xr17O2o+pDOk1N6uAri+R4OQDUSiMIgHVzXFca4vgDgM8++wwXL15E//79oaGhIbU8IyMDR48excyZM+Hh4YHffvsNfD6/Tuv2rigqKsKUKVNYPRvbtGmDpUuX4vTp04iMjERqaiqysrJY5/OiRYvqtV4NdSytWbMGR48eRdeuXWW2gk5OTsb+/fsxceJEeHt716q32dtOnWux5PGk7hibhoaGcrfVUGpzfa2Payupfw11zamJCRMmsIJT+/fvlyqTnZ3N9NwCxGNkKgukvs/fpU3tt+X7dvw19L1EY6rL/628/2twcDBCQkIwZswYmd9BeXl5OHv2LD777DO0adMGS5YsoRSIhBBCSBPUtH6hEkKahOrjYFQfT6QmHjx4wLqZ8vb2lvlQoCmp3up51KhR2L59e53u49SpU3jy5AkzPXLkSPzzzz9KHwq+a62EG5uxsTFrWt0xXeqqFbCkhjj+qnTs2BEHDx5EdnY2bty4gfDwcNy5cwcxMTGsAHN+fj5+/PFHhIaG4uDBg9DS0qqX+ryttm/fznroNHfuXPz0009K0+DU9/lc/Vj6/PPP8cMPP9TLvoKCghAUFITU1FTmWLp37x5iY2NZ3wGvX7/GZ599hrt370o9eCNskoErdY+V6kGu6kGwhiDr+qpqSqr6uLaS+lf9mnPkyBH06dOnkWrD5ujoiB49euD69esAxHVbvnw56/vs4MGDrDG5Jk6cqNK26bu0aXjfjr/36V5CT0+P+Ww6duzICg7WJXd3d2zduhUFBQW4efMmwsLCcO/ePTx69Ij1vykrK8Nff/2Fa9eu4ezZs02u1yMhhBDyPqOeXoQQKR07doSuri4zfefOHbx8+bJW26w+WPOAAQNkllu8eDGrFaK8v7Nnz9aqPqowNTVltV6tnlKjLvz333/MayMjI/z1118qtYLPzMys87q8zwwNDVnHfEpKilrrq1teFQ1x/FVnaWmJ0aNHY82aNQgJCUFiYiJ27dqFoUOHslomX716FX/88Ue91+dtc/78eea1i4sLli9frtK4D/V9PlcPMDTEseTg4ICJEyfir7/+Qnh4OOLj47Fp0yb06tWLVW7fvn04ePBgvdfnbWZqasq8zs7OVqs1fvVjS3Jb8qizfVUemlY//tS5XtbHtZXUv8a45qhDMoiQnZ3NunYD7N43rq6uUo3BlKHvUuVqkhYWqNk1510//prSvURN08WqGoCT/N82xP/VxMQEQ4YMwU8//YSLFy8iOTkZhw8fxoQJE1i9wB4/fozvvvuu3utDCCGEENVR0IsQIkVPTw9jxoxhpkUiUa3SUOXn5+PUqVPMNJfLxciRI2tVx4bi5ubGvI6Kiqrz1B/x8fHMa39/f5Vb4UdERNRpPQjg5eXFvI6OjlY57VBxcTFiY2PrpU71ffwpY2xsjOHDh2PPnj04duwYKwi3e/fuBq3L2+D58+fM6169eqncm7W+z+dmzZqxWh83xvXDwsIC48ePx/Hjx6V6dr3PaQ5V0apVK+Z1SUkJ63tDmerpiSWvKZIk0yZKjiWoTHp6utIy7dq1Y00/evRI5e0/fPhQ5bKk6XB3d2dNN7XfLEOGDGH1QJQMMkRERCAmJoaZVrWXlyL0XSqtPq8579vx15TuJaqn4FX1f6vK/xVg/29fvnzZ4GNq6enpoW/fvti4cSOuXLkCIyMjZtnhw4fVOpYJIYQQUr8o6EUIkWnOnDms6Q0bNiAxMbFG21q2bBkrxdLgwYNljufVFAUGBjKv8/LycOvWrTrdvmRuelVa4APilo03b96s03oQdlrPwsJCXLp0SaX1Tp48WW/jctT38aeOnj17YvDgwcx0SkqKzIcN1dM01eVYGE1dTc7nmJgYxMXFqbwPyc9X1bENNTQ00L17d9Y+k5KSVN5nXZs4cSLat2/PTD9+/LhOtlv92GuIsR8bQqdOnVjT586dU3ndM2fOKNxWFcnjVdXeVS9evFDpQWWHDh1YD/mPHj2q0vZFIhGOHTumUtmmSvKYfJ+uhe3atYO5uTkzff78+Sb1/qs37rp06RKysrIAiHufVtHQ0MD48ePrdN+qfpc2hMY8PmtyzSkpKVFpnOH37fhrSvcS1fev6v/29u3bKpWT/F0sFArV+j6sa56enpg6dSozzePxWI2fCCGEENK4KOhFCJHJw8MDo0ePZqZ5PB7mzp2rdgu2CxcusFrx6+jo4Ntvv62zeta3sWPHsqZXr15dpzfOkq0xk5OTVVrnzz//RHl5eZ3VgYhVf7Cgyv+ax+Nh7dq19Van+j7+1OXs7MyalhzXoEr1FsaN9TCvMdTkfFb3+JHchzoDukseS0KhEKtXr1Zrv3VN8liSdRzVRPVjry4HvG9Mffr0YaVR2rZtm0rfxZGRkQgJCWGmfX19YWdnJ7OsZOv58PBwla4zW7duVVoGED8ElUxpHBkZKRWMk2XPnj21Tq3c2CSPyffpWsjlcjFq1ChmOjExkdWbpSmQ7EHD5/Nx8OBBVFRUsIKyQUFBsLW1rfN9q/Jd2hAa8/iUvOY8fvxYpf3v2bNHpd+/79vx15TuJar3slOlsRaPx8PevXtV2v6wYcNYqRt///138Hg89SpZh5rKuUwIIYQQaRT0IoTI9euvv8LBwYGZDgsLw+TJk1m9thS5cuUKpkyZwnp4tmjRIrRu3brO61pffH190bdvX2Y6NDQUS5YsUSvNHJ/Pl9uaUvKzuHfvHiuliSxXrlzB33//rfK+ieo8PT1ZLUgjIyPxxRdfyH34y+fzMWvWrBr3gFRFfR5/RUVFaqVlFIlECAsLY6b19fVhaWkpVa558+as6fcpPZnk+Xz+/Hml42Xs3r0bx48fV2sfkp9vZGSkykHQ4cOHo02bNsz0v//+i02bNqm1bx6Ph/DwcKn5GRkZSE1NVXk7FRUVuHfvHjNd/ZipKWNjY1Yr83fl2LO0tGQ9wE1OTsb333+vcJ3i4mJ8+umnrONj9uzZcstL9gBLT09X2sMqLCwMmzdvVlZ1xty5c1nT8+fPV9jDLzw8HIsXL1Z5+02V5LFdUlJSb6lwm6IFCxawHk5/9dVXuHv3rlrbyMzMxJMnT+q6agDEPRAlr9n79+/Hf//9h9zcXGaeKqnl6uu7FBCnXTY1NWX+6joI3JjHp+Q1p6KiAtu3b1dYPj4+HitXrlR5++/L8Qc0rXuJZs2asY6r/fv3K22AsnjxYpXTG9rb2+PDDz9kpp8/f465c+eqFWwSiUS4ceOGzGUPHjxQeTuAdA81R0dHtdYnhBBCSP2hoBchRC5TU1Ns2bIFenp6zLxLly7B398fp06dkpvSLS0tDV988QXGjBnDan03YcIELFiwoN7rXdfWrFnDSpOyfv16jBs3TulNZUJCAn799Vf4+vrKfXg3ZMgQ5rVQKMSkSZNk3mALBAJs3rwZH3zwAQQCgVTOfFI3fvvtN9bxvnPnTvTr1w+nT59Gbm4uhEIhsrKycPToUQQGBuLkyZPQ0dGBt7d3vdWpvo6/3Nxc+Pv7Izg4GEePHkVRUZHcbRUVFWHhwoWsB0ZDhgyRGrAcED98kRyrYu3atbh06dJ7Mc6B5PlcVFSEcePGyQwG8Xg8rFy5Ep999hkA6TEwFKkenPjyyy9VSlXI4XCwfv166OrqMvO+/vprzJ49W+n60dHRWL58Oby8vPDnn39KLY+Li4OPjw+mT5+Oc+fOKWx1nZ2djenTp7M+l6FDhyqtv6okP59Tp05h27ZtrIeIb6tvvvmGdV5t2bIFCxYskNkIJTExEaNGjUJUVBQzz9/fn9V7u7px48axzueFCxfKbKEvFApx4MABjBkzBnw+n/VQWZGuXbti8uTJzHRubi769u2LFStW4OnTpygvL0dZWRmioqLw7bffYujQoSgpKZGbjvFtUb3+n3/+OSIiIt6Z1JuK2NvbY/ny5cx0aWkphg4dil9//RWFhYVy1+Pz+bh27RrmzZsHLy8vXL9+vd7qKBlUePLkCX788Udm2tzcHAMHDlS6jfr6Lm0IjXl8Dh06lPXdt3r1apw8eVJm2QsXLmDgwIEoLCxU+Zrzvhx/QNO7l5DMnJCVlYUpU6YgLy9PqlxOTg5mz56NHTt2qPx/BYAlS5aw0uQfO3YMgwYNktkoR1JaWho2btyIbt26sQJnkoKCgjBw4EDs3r0bOTk5crdVUVGBX375hdUzz9/fH9bW1iq/D0IIIYTUL03lRQgh77MuXbrg33//xeTJk5mWeqmpqZg8eTLMzc0REBAAOzs7GBgYIDMzE7Gxsbh7965UT5SPPvoIq1evbvAb+08//RTz589Xe71Hjx4xLRWdnZ2xe/dujB8/nnnAePHiRVy8eBFt27ZFhw4dYGVlBQ0NDRQUFCA1NRVRUVGsh7qenp4y9zNkyBD4+Pgwg0knJiaie/fu6NmzJ9q1awdNTU2kpaXh6tWryMjIAABYW1tj1qxZrJt5UjdatmyJzZs3Y/r06Uyr0fv378u9OQaA5cuX49GjR8w4E5Jj19SF+jz+RCIRsy0tLS20adMGHh4esLKygr6+PkpLS/H8+XOEhoayHuQZGxvju+++k7lNTU1NTJw4ERs3bgQAvH79mkmtp6enBy73TXubw4cPo2vXrrX7gJqQqVOnYsOGDUhLSwMgvo506NABQUFBTEvs5ORkXL58mUnl5Obmhv79++Ovv/5SaR/BwcFYtWoVE0Tcvn07tm/fDk1NTVYKvC5duuDIkSOsdX19fbFhwwbMmjWLOb7//fdfHDp0CN7e3mjfvj0TYC0oKEBSUhIiIyOV9lgDxA8Kjx07hmPHjkFPTw8eHh5o06YNLCwsoKuri8LCQsTGxuLWrVusoJiDgwM+/fRTld67KqZMmYKLFy8CED/gW7hwIRYuXAgdHR3WufnFF19g4cKFdbbf+ubo6Ii//voL06dPZx5I79ixA0ePHkWfPn3QokULVFRUICYmBiEhIaxGKdbW1vjnn3+goaEhd/stWrTAhx9+iN27dwMQ//+HDBmCbt26oUOHDtDS0kJ6ejpu3LjBjNEyYcIEJCcnqzzW4KpVq5CQkMCULysrw9q1a+Wm+HR2dsavv/6KgIAAZl5dX1/rm6+vL7y8vBAdHQ1A3EOuZ8+e4HK50NXVZf0mqrpuvEtmzZqFhIQEpldgeXk5li9fjl9//RWdOnWCu7s7TE1NUV5ejvz8fMTGxiI6OlrljAK1NW7cOCxbtow5XxISEphlY8aMUflBfH18lzaExjw+jYyMsGDBAqxYsQKAOIgwZcoU+Pr6okuXLjAwMEBWVhZu3brFjHsZGBgIGxsbHDp0SKV9vC/HX1O7l5g9ezZ27tzJ/Ha4fv06vL29MWDAADg5OaG8vBxxcXEICQlBaWkpNDQ0sGbNGqYhkDKmpqY4cOAAhg4dyuzj3r17GDBgAFxcXNCpUyc0a9YM2traKCwsxOvXrxEVFYWkpCTm/lSyEUl1YWFhCAsLw4IFC+Dm5gYvLy9YW1vD0NAQPB4PSUlJuHnzJisopqmpqVZPREIIIYTUv7frzpEQ0igCAwNx/fp1zJs3j/VwKzc3V26rzCoODg5Yvnw5Ro4cWd/VlKmm4x9VD9p1796dSdf47NkzZv6TJ09USn0i+TBaEofDwa5duzB48GAmSCEUCnH16lVcvXpVqryNjQ0OHz7MPKAgdW/o0KH4999/8dlnnylM2aanp4e1a9di4sSJrIGsjYyM6rxO9XX8SaqsrERUVBSrd4gs1tbW+PfffxWmpPvuu+8QERHBSuEEQKq317vW28HAwAD79u3DiBEjmKBWeXk5zp07J3Ow9VatWuHIkSOsgeuVadasGdavX4+5c+eygkd8Pp8V6JDXs27UqFGwt7fH9OnTmYeYQqEQjx49wqNHj5TuX5VjqaysDPfv38f9+/cVlmvZsiWOHDkCExMTpdtU1eDBgzF79myp1I3l5eWs8UsqKirqbJ8NZfjw4di1axc+/vhjlJaWAgAKCwsVpiJ0dXXFkSNH4OTkpHT7P/30E549e8b0QhGJRAgNDUVoaKhU2SFDhuCPP/5gpV1UxsDAAIcOHcKXX36JAwcOKCzbvXt3bN++XaqXXn1cX+vb5s2bMXr0aLx69YqZJxQKmf/hu+6XX35B69at8c033zDXrNLSUly/fl2lXjSqXHNqytraGn369MH58+ellqmaWq66uvwubQiNeXx+/vnnePjwIev78eHDhzJT0/r7+2PXrl1qpz19H46/pnYvYW5ujm3btmH8+PEoKSkBIP6ukhWs1NXVxe+//652Ayh3d3fcuHED06ZNY/XwevHiBV68eKF0fVX+rwKBAE+fPsXTp08VljMyMsK2bdvg6+urvOKEEEIIaTCU3pAQopIWLVrg7NmzOHz4MPr37w8tLS2l61hZWSE0NLTRAl51zd3dHaGhodi0aRPat2+vtNeaqakphg4dii1btuDMmTNyyzk5OeH69esYP3683FbsJiYmmDFjBkJDQ9GuXbtavQ+iXFBQEMLDw7FmzRr06NEDtra20NbWho2NDTp06IBvv/0W9+/fZx5KSLb2VNR6tDbq+vizs7PDrl27MH78eNjb2yvdv52dHRYuXIh79+4pvbE3MDDAmTNnsH37dowcORKurq4wMjJi9fJ6V/n4+OD69esYMGCA3P+RjY0NFixYgKtXr9bogeeoUaMQHh6OhQsXokuXLrCyslLrwVznzp3x4MED5mGgMtbW1hg7diz279+PLVu2SC339fXFxo0bMWLECFhZWSndnouLC5YtW4Zbt26hRYsWKtdbVatXr8b58+cxdepUZkwcVb6z3gZDhgzB/fv3MXnyZBgaGsotZ2dnh2XLliE0NBTOzs4qbdvIyAjHjx/Hp59+ykqDKcnBwQFr1qzB3r17a/Qw2MDAABs3bsTly5cxY8YMuLm5wcjICAYGBnB1dcWIESNw8OBBnDp1CtbW1lLpperr+lqf2rRpg9u3b2PVqlXo06cPHBwcoK+v32gp7RrD9OnTERkZifnz58PGxkZpeVdXV8yaNQtXrlzBjBkz6rVusoILnp6eKqctrs/v0obQmMenpqYmdu/ejaVLl8o9ty0tLfH111/jzJkzrDEb1fEuH39Vmtq9REBAAC5cuMDqqSuJw+EgICAAFy9exIQJE2q0D1tbW/z333/Yv38/unXrprQnsIGBAfr06YN169bJbZRz8OBBTJs2TaXfJubm5pg5cybu37+Pfv361eg9EEIIIaT+cPLz80XKixFCCFtpaSkePXqEhIQE5ObmgsfjQSAQ4J9//mHlyh82bBh27tz5Tj7szsvLw927d5Geno7c3FyIRCIYGhrC1tYWbm5uaNWqldrvOycnB7du3UJKSgoqKipgZWUFR0dH+Pv712trU1JzIpEILVq0YHr2TJ06FX/88Ue977euj7+0tDTExsYiOTkZBQUFqKiogIGBAaytreHh4QF3d/d38jyuT69evUJYWBhevXoFoVAIa2trODk5oXPnzgpTzTW0jIwM3Lt3D1lZWcjLywOXy4WhoSEcHBzg7u6udmAqKSkJcXFxSElJQWFhIQQCAXNsenp6omXLlvX0Tt4vFRUVuHPnDhITE5GTkwNNTU1YWVnB09NTbkpTVZWUlODWrVtITExESUkJrKys4Orqis6dOzfodWDjxo2snh3Pnj1Ds2bNGmz/pH7Exsbi8ePHyMnJQUFBAXR1dWFiYgInJye0bt1apcBEU0XfpTVTXl6O8PBwPH/+HAUFBbC0tISzszO6du1a540W3uXjD2h69xLJyckICwtDRkYGOBwO7O3t4evrq3KDDFUVFxfj7t27SEtLQ15eHiorK2FgYIBmzZrB1dUV7u7uah1L2dnZePLkCZKSkpCfn4/y8nLo6enB0tKSSWH6tqXcJYQQQt4nFPQihNSp8PBwjBo1ipUWZebMmVizZk0j1oqQ+hMSEoJhw4Yx03/++ScmT57ciDUihJB3w6BBg3D79m0A4h4yqqRzJYQQQgghhBDyfqNmZoSQOuXv74+9e/eyBl/esmWL3IHqCXmbCQQCrFq1ipnW0NBAUFBQI9aIEELeDVeuXGECXgDQv3//RqwNIYQQQgghhJC3BQW9CCF1rnfv3tiyZQsrfdeKFSuwZ8+eRqwVIaq5c+cO0tLSlJarqKjAvHnzEBYWxswbMGCASmN6EELI+0YoFOLUqVMQCoVKy4aHh2PmzJmsedOnT6+vqhFCCCGEEEIIeYdQekNCSL3Zu3cvPv30U4hE4suMpqYm9u7diwEDBjRyzQiRb8WKFVi3bh369u2LwYMHo3379mjevDkMDQ1RXFyMly9f4saNG9i8eTOSkpKY9QwMDBASEkLjFRFCiAx8Pp8Zp2fUqFHo0aMH2rRpAwsLCwBAbm4uHj16hKNHj+LYsWPg8/nMug01ViIhhBBCCCGEkLcfBb0IIYQQCStWrFA7HaeOjg42b96M4cOH11OtCCHk7VYV9FJXly5dcPToUejr69dDrQghhBBCCCGEvGsovSEhhBAiQU9PT63ybdu2xalTpyjgRQghCnA4HOjq6qpcXkdHB3PmzMHJkycp4EUIIYQQQgghRGXU04sQQgip5vHjx7hy5Qru3buHhIQEvH79GiUlJeBwODA1NUWzZs3QuXNn9O3bF3379gWHw2nsKhNCSJNXXFyMS5cu4fbt23j8+DGSk5ORl5cHHo8HQ0NDmJmZoXXr1ujevTvGjh2LZs2aNXaVCSGEEEIIIYS8ZSjoRQghhBBCCCGEEEIIIYQQQt56lN6QEEIIIYQQQgghhBBCCCGEvPUo6EUaFI/Hw4sXL8Dj8Rq7KoQQFdA5S8jbh85bQt4udM4S8nahc5aQtw+dt4QQ8n6hoBdpcAKBoLGrQAhRA52zhLx96Lwl5O1C5ywhbxc6Zwl5+9B5Swgh7w8KehFCCCGEEEIIIYQQQgghhJC3HgW9CCGEEEIIIYQQQgghhBBCyFuPgl6EEEIIIYQQQgghhBBCCCHkrUdBL0IIIYQQQgghhBBCCCGEEPLWo6AXIYQQQgghhBBCCCGEEEIIeetR0IsQQgghhBBCCCGEEEIIIYS89SjoRQghhBBCCCGEEEIIIU2YUChEYGAgTE1N0b17dwiFwgbZb3Z2NhwdHWFqaor58+c3yD4JIaQ2KOhFCCGEEEIIIYQQQgghTdjOnTsRGRkJAFi2bBm4XMWPdfl8Pg4ePIjJkyfD09MTtra2aN68OTp16oT58+cjNDRUpf1aWlrik08+AQDs3bsXjx49qt0bIYSQekZBL0IIIYQQQgghhBBCCGmiiouLsXLlSgCAn58fgoKCFJaPiopC586dMWvWLJw6dQqpqakoKytDYWEh4uLisHv3bgwZMgQzZ85EQUGB0v3PmTMHxsbGEAqFWLJkSZ28J0IIqS8U9CKEEEIIIYQQQgghhJAmatOmTcjOzgYAfP755wrLPnz4EAMGDEBCQgIAgMPhwNfXFxMnTsT48ePh6enJlD18+DAmTJiA8vJyhds0MTHBtGnTAAChoaG4fv16zd8MIYTUMwp6EUIIIYQQQgghhBBCSBPE4/GwadMmAICDgwMGDhwot2xpaSk+/PBDlJaWAgAcHR1x5coVXL16FevXr8emTZsQGhqKkydPwtLSEgBw+/Zt/PDDD0rrMW3aNHA4HADAH3/8Ubs3RQgh9YiCXoQQQgghhBBCCCGEENIEHTp0iOnlNXHiRIVjeW3btg1paWkAAAMDA5w4cQK+vr5S5QIDA3Ho0CFoamoy6yUlJSmsh7OzM3r06AEAuH79Op48eVKTt0MIIfWOgl6EEEIIIYQQQgghhBDSBO3du5d5PWrUKIVlT548ybyeNGkSWrZsKbesr68vhg8fDgCoqKjA9u3bldZl5MiRzOt9+/YpLU8IIY2Bgl6EEEIIIYQQQgghhBBSQ127doWpqSlMTU1x5MgRldf77LPPmPW+/PJLqeVJSUm4e/cuAMDV1RXu7u5ytyUQCPDo0SNmul+/fkr3L1nm1KlTSssPHjyYSXF45MgRiEQipesQQkhDo6AXIYQQQgghhBBCCCGE1NC4ceOY14cOHVJpnfLyclbPrODgYKky58+fZ15XpRaUJzc3FwKBgJl2dHRUWgfJMklJSXj58qXC8lZWVmjTpg0AICMjgxVkI4SQpoKCXoQQQgghhBBCCCGEEFJDY8aMYcbaunr1KjMGlyIXL15Efn4+AMDFxQWdOnWSKnPt2jXmdZcuXRRury56XT179kxpGcl6SNaPEEKaCgp6EUIIIYQQQgghhBBCSA3Z29ujW7duAAA+n49jx44pXUeyR9jYsWNllnn48CHz2sPDQ+H2zM3NmcAbAKSmpiqtQ/UycXFxStfx8vJiXj948EBpeUIIaWgU9CKEEEIIIYQQQgghhJBakExxePjwYYVlCwoKcPHiRZnrVsnIyEBWVhYAgMPhwNXVVeE2NTU1WYGxy5cvK63zpUuXWNN5eXlK13Fzc2NeP378WGl5QghpaBT0IoQQQgghhBBCCCGEkFoYNmwY9PT0AAD37t1DYmKi3LInT55EeXk5AMDPzw8uLi5SZSTH17KysoK2trbSOgwaNIh5vWfPHiQlJcktGxkZiRMnTrDmFRUVKd2HnZ0d8/rVq1esccQIIaQpoKAXIYQQQgghhBBCCCGE1IKxsTEGDBjATEumL6xOcllwcLDMMpmZmcxrc3Nzleowa9YsGBsbAxAHsEaOHImIiAipcrdu3UJwcDAqKytZ83k8ntJ9SNaFz+cjJydHpboRQkhDoaAXIYQQQgghhBBCCCGE1JJkAEteisO0tDTcunULAKClpYVRo0bJLFdaWsq8rupBpoy5uTk2bdrEjO2VmJiIXr16oU+fPpg3bx7mzp2LHj16YPDgwcjIyECrVq3QunVrZn1DQ0Ol+9DX15dbT0IIaQoo6EUIIYQQQgghhBBCCCG11KdPH1hYWAAA4uPj8fDhQ6kyR44cgUgkAgAEBQUx5RWpKq+KQYMG4d9//2V6ZIlEIty/fx979+7F/v37ERUVBQDw8fHBkSNHmAAZAJiYmNRpXQghpDFQ0IsQQgghhBBCCCGEEEJqqXrPrYMHD0qVkZw3fvx4uduS7FGlStpBSf369UNkZCRWrFiBwMBAWFlZQUtLC1ZWVggICMCff/6Jy5cvw8nJCbm5ucx69vb2SrddVlYmt56EENIUaDZ2BQghhBBCCCGEEEIIIeRdEBwcjC1btgAAjh8/jpUrV0JDQwMAEBMTgydPngCQHgOsOhsbG+Z1TcbNMjIywrx58zBv3jy5ZfLz85Gens5M+/r6Kt2uZF00NTVV6qlGCCENiXp6EUIIISoSioRIeBWDF6+fUEoH0uAEQj4ddw0kq+A1DodsQvjTSxCKhI1dHUIIIYQQ8hbx8/ODi4sLACAzMxPXrl1jlh06dIh5PXz4cOjq6srdjpOTE/M6OzsbFRUVdV7XO3fuMK+NjY1Z43vJ8+rVK+a1nZ0dE9AjhJCmgnp6EUIIISpaumsaa3ru0B9ha+EkpzQhdaOsvAS/H/0fyipKAACfjlgFa1O7Rq5VwxOJROBwOPW+n/zibPx5/GsAQNSLMIQ9uYg+vmNw99kVdG7TB57Oneq9DoQQQggh5O02duxY/PzzzwDEga4+ffpAJBLh6NGjTJng4GCF27C2toaVlRWysrIgEokQHx+Ptm3b1mk9jx07xqqzKgGsuLg45rWnp2ed1ocQQuoC9fQihBBCVHDn2RWpecW8wkaoCXnbvMp5iVNhOxESdQZ8AV/t9e/FXmMCXgDw14nFOHh9w3vT66uoNB9Ldk7B97umYtWBeXXyvkUiEY6HbsWSnVOwZOcUZBW8ZpadDt/NvPZq0Rm5RZk4dGMDkjJicfD6etyIOl3r/RNCCCGEkHfbuHHjmNfnzp1DaWkpQkNDkZqaCgBwcHBA9+7dlW5HMt3g48eP67SOsbGxTBCOw+Fg2rRpStaQrkeHDh3qtE6EEFIXKOhFCCGEKJH4+inOSDwIr9LMzLERakPeJkWl+dh4+nvci72GSw8P4+J96YGsAXEQ5mnyQxwP3Yq07ETWsqsRx6TKP066g+93TcWSnVMQEn0W6bnJ9VL/hiQQClDBL5eav/7UEuZ1aXkRToftqtH2q4Jl+cXZ+H7XVDyMv8ks+/P41yguKwCvohRxqZHM/OjEO6xtdGgVCC6Hfj4TQgghhBDFXFxc4OfnBwAoLi7G2bNncfjwYWb52LFjVcpi0KtXL+Z1eHh4ndUvPz8fH330Efh8caO8KVOmqNxrKywsTGb9CCGkqaD0hoQQQogSYU8vyZz/KicJzTVaQU/HoIFrRJqStOxEZOanoZW9Fwz1TFjLfjn0GWs67OlF9PIZwTpmBEIBftg9nZl+GH8Tw7tOg71FC9x5dhkGuiYoLM2Vu/9LDw7h0oND6OYxEP07jpNbrilKSn+G+FcxKCzNxaP4UGb+tx9sgq62HgBAT8cAJf/fq9LBsiWr15tQKMTztChwOVy0tPcEl8OFUChE5IvbsDKxhYGuMX47+iVT3tXOE/GvZLeQ/fngfLjaeclc1tN7OK5HnsSD5zfQo91QvMyIw4v0p4BIBGtTe7Rx6kDBMEIIIYQQwhIcHIx79+4BAPbs2YPIyEjWMlUMGDAAX38tTr0dEhKi0jrr16+HgYEBRowYAVNTU6nlISEh+N///ofY2FgAgLOzM3788UeVtp2VlYWnT58CAGxsbODj46PSeoQQ0pAo6EUIIYQoIa8F3t4rv2NCr/lo60QpHd5XT14+wIFrfwIA9HWM8NnI1dDW0sGJ29sRmXBb5jorD8zFj1N2MsfVs5RHUmVO3t6hdl1uxfwHC2MbGOqYQhOGKq0jEAogEPChraWj9v5qoqg0H3+d/AZcDhf6OkbIKngls9xP+2fD3MgaLW09UMl/M2B3anYCUrMT8PrYS+QUZqi9f3kBrzfLo6XmmRtZ43rkSWb6dU4SQmSkOBzWZSo6uvVskHHHCCGEEEJI0zdq1Ch88803qKysZAWs2rVrhzZt2qi0DWdnZ3Tq1Al3795FfHw8YmNj4e7urnCd+Ph47NixA19++SU8PT3h5uYGAwMD5OTkICIiAsnJb7JEODk54fTp0zA2NlapPmfPnmUyKIwePRpcLjX8IoQ0PRT0IoQQQpQQiYRylx249ie8W3bFiK7Toamh1YC1ahqEIiHTw0UkEr13D/zP3tkLAOCAg9LyIjxOuouisny5Aa8qGfmpMNE3x6WHh3Ev9lqd1edU2E7W9Nxhy2Fj5oC0rBfQ1tKFjZkDAKC8kocV+2axyv44ZScy89Nw8cEhuNm3Q/tWAdDWrH0w7OHzEJSWF6O1oy/WHV/EzC/hFSlcL7coE7lFmTKX1STgpamhBb6gUq11XO28kJGXwkx/MnwFeOUleJ4mHRw7FbYTp8J2wsnGDeN7fgpDPdUeHBBCCCGEkHeThYUFevfujQsXLrDmq9rLq8qkSZNw9+5dAMCxY8ewePFildbj8/mIiIhARESEzOWjR4/GqlWrYG1trXJdTpw4wbyeOHGiyusRQkhD4uTn578fo6CTJoHH4yElJQWOjo7Q1dVt7OoQQpR4n89ZPp+PsrIyGBoa4vtdU5WWHxMwC94tu9Z/xZqI6MQ7OHRjA7Q1dRHoPQwpmc/x4vVTtG7eHqO6z4QGVwMAkFuYgbzibDjZuENT491qayMSiaSOjQEdxyP08X8o5hUoXFdHSw/llWVq7W/hmN9w4vY2JLyKUbeqjKD2o9HTexhCos7g0sPDrGU6Wroor+Qx03o6BnC0coWViS16tx8lMwAmFAoR9vQizt87oHIdTAwsMMBvAg5e/1utuutq60NP2wB5xVlqrVcbSz/cCg6Hi/zibJgbWYPD4WD53o9ljj1Wna62PhaMWgN9XdV63ZH31/v8XUvI24jOWULePo153h4/fhzTpk1jpjU0NBATE4NmzZqpvA0ejwdPT09kZ2dDS0sLlZWV8PT0REhIiMyeVq9fv8aVK1cQEhKCx48fIysrC/n5+TA1NYWtrS0CAwMxevRotVMTJiUloX379hCJRAgMDMTJkyeVr6RA3759ce/ePbi7uyM0NBRaWu9fI1JCSP14t54+EUIIIXUgJSUFly9fBp/Ph4WlBTgiDYg4AoXrXHhw8L0JepXwinDoxgYAQAWfh0sPDjHLol6EwcnaDZ1a90bUi3AcDtnILBvbYw7aufg3eH3ry4nb26Xmnb//r0rrqhvwAgBtLR1M7fcV0rITsfPCL+BVlqq9jSuPjgIQoUUz6XQqkgEvACgrL0FcaiTiUiNxK+Y8lkzazAp8iUQi/LB7OkRQr/1UQUmO2gEvQBxQtLNwxobT36u8jramLgRCPgRCvtQyEwNzBAd+gi3nlstc18+tF9N708LYhpnfqXUQQh+fU7pvXkUpVv37CQDg0xErYW1qr3K9CSGEEELIu2HkyJEYOXJkrbahq6uLOXPmYPny5aisFGcuWLZsmdzUgra2thg1ahRcXV3x8OFDPHr0CI8ePUJCQgKysrIQFRUFfX19tYNeO3bsYFIb+vj4YOzYsXj69CmysrJgamoKJycnDB06FB988AEsLCyUbm/p0qUYMmQIYmNj8c8//2DevHlq1YcQQuShnl6kQVGrOELeLu/rOXvs2DHk5OQw0zkaz1HCVZ5ObfnUXfVZrSbjyM1/lKbvWzJpM5bv/Vhq/ncT/4GO1tt/LJ28vQP346432P56tBuKvr5jWPNevH6KkOjTyMxPg7dLV5UCMbXV2rE92jp1xN1nV2Bj5ogHz2/U+z6rfDJsOcDhYP3J71ReZ1LQArg7+rDmCYR8cMBlHhLwKsrw0/7ZrDJtmvtiQq/5ctN1bj77I1KyEtSq//+C/4Cxvpla68iSmpWAM3f2QEtDBwFeg+Dm4F2j7ZTwivAqOxFONu4NNqYbke19/a4l5G1F5ywhb5934bzNyMhA69atIRKJYGBggLS0NLllly5dir///hsCgfyGm4sWLVI5TSIAFBQUwMvLC4WFhTAwMEBJSYncslZWVli/fj369eundLuDBg3C7du3YWJigsjISJiamqpcJ0IIkYd6ehFCCHmvFJTk4snL+7A2tUdLOw+ZZSQDXgBgILRSKej1NskqeI2EV4/hYttWrR4o6bnJSgNegLjHlyxHb/6DD3p/pvL+JBWW5GLb+dXIK8rE9AFfw7lZ6xptp7ZeZsQ1WMBLT8cAX4/7W2YrThfbNnCxfdNjy9nGHXuv/F6v9XmW8gjPUh7B1typxgEva1MHtHXqgMB2w/DTvtngC9+MszWy2wwcv7VNap32LbujmXlzAMC4nvNw99llJKY/kyqnr2OEmYO+g6WJ/HQxGlz2z19dbT0sn7oLQpEQWfmvYKhnAgNdI4XvYeagJXiVk4SkjFiEPbmIgpIcuWX93Hqhp89wZBeko7yiDBceHEQlvwITe38ObS0d8AWV+O3IlygqywcgHkdsbI/ZqBSU4/CNTXiZGYee3sPRvmU3mBhaYt+VdSjmFaBr2/7Q0dJDJb8Ch0M24WnyAwz1nww/995SwTqRSIT03GRYmthCS1MbEQm3cPTmZmb5J8OWM59vUyQSiZCRlwITAwvo6Rg0dnUIIYQQQhrcnj17mF5WJSUluHLlCoKCgmSWzczMVBjwqolNmzahsLCQ2T8AcDgcdO3aFS1atEB2djZu3LiBsrIyZGVlYeLEiThy5AgCAwMVbnfBggW4ffs2CgoK8Pfff+O771Rv4EYIIfJQTy/SoN6F1jWEvE/etXO2lFeM34/9D7wKcVq4Ud1nor1rd1YZkUiErVu3Sq2brBWqdPv/G/s7jA3M66ay1fAqylBRWQYjfTO5vU9UFfr4HC7cP8iaVz11naJ6VO8VI4smV4sVzJD0VfA6GOmbqlTXKrLGz/p40BI0M28OLU1tVrnafj6KqPr+q+vdfhRSsxIQlxqpsFw7ly6sgKGHkx/G91I9zYdQJERJSTF+OfKpSuXNjayxYPQaXIs8iauPjqm8n5pwtmmNaf0XSQXwcgszUFRWACcbN9Z8oUiIguIcaGlqw1DPROY2BUK+VBCrsRSXFWDnxV+QkZcqtczcyBqfDF+B46Fb8TjpLjN/2eQduB51EtciTtRonwP9PoCZkRX2X13HzBvqPwU2Zg4oLS+Gjak9/rv3L56lPFS4nVHdZ0IoEkIoFMDOwhnNzB3B5WhAIOQzKR4bWnllGQ7f2ITY1AipZa0dfTGi23Sp4GQlv4L5fNu5dGHGFmzq3rXvWkLedXTOEvL2edvPW3XH9JozZw4OHDgAFxcX+Pr6on379vD19cXSpUtx9674t5I6Pb2ys7PRvn17FBUVMfMcHR2xf/9+eHl5MfNycnIwffp03LghbhxnZmaGR48eKey9JRKJ4OPjg5cvX8LExARPnjyBgQE1ciKE1E7TeEpACCGENIB7cdeYgBcAHAvdgpa2bVFaUQINriasTGyRnv5a4Ta6eQxE1IswpleGpN2Xf8W84T/VdbVx9s5ehD+9xEz39R2Lrh4DoKmh/td4RWW5VMALAJbv/VhuekaRSIT7cdcR9SIMthZOSvcRHDiXGfNLludp0fBtFQChSIjoF+G4F3cNnVv3gVeLzlJl+YJKXIs4gZDoM1LLNv//WEzBgXNhbmSNTWd+YJb5ufdCX9+xavcK4Qv4EImErECapL9PfqPythZPWI+nyQ9hZmjF6pGVnpeC9Se/g662Pib0+hSvc16Cw+HCt1UP8AWVSM1KQG5RJjS5WvBv00et+nM5XGhpamNyt+9QKEzHiTDpAK6k7p6DAAA92w2Dk3UrRL4Iw8PnIWrt85PhK7D+5HfQ1NCCnrYBisryYWvuhNe5L5kyH/b5Aq72XuBypG/KzY1tYC4xZpbkezEzslK476YS8AIAQz0TzBv+EzLyUvH3yW9Zy3KLMnHn6WXYmDkgLScReUVZAMRjAd6OOV/jff53bz9mDGQfk6fD1U+zeix0i8Ll30/awpwTJbxC6Grrsz57oUgIkUhUZ0GmCn45VuyTH1x+lvIQq/99iLnDlsP2/3uoiUQi/Lh3JlPmWOgW/DhlZ70GwQkhhBBCGsKhQ4eQnZ0NAPjiiy+UBqu+/PJLrFq1SirYpKVVs8ZMlpaW2LZtG4KDgwEA2tra+Pfff+Hhwc6cYmFhgf3796Nbt25ISkpCXl4e/vzzT3z/vfwxeTkcDiZNmoSffvoJBQUF2L9/P2bOnCm3PCGEqIJ6epEG9ba3riHkffOunbPL985CBZ/HmsfqkSQCnIU9IBQKpdat6um1fOouhD+9hLN39srcR016MSkiEPLxw+4ZUvObW7fCzEHqpX4oLivAzwfny13eoVUgRnSbzkwXlOSgoCQPgAhbzq1Qa1+KDO48CfYWLZiglaQe7YbC1MACHVoFgsvl4sL9gzUeq8rZpjWmDViEO08v49zdfejqMQD9O46TGXgBgOjEOzhxaxsq+OXo5jEQ/TuOk3pgvmTnFKX7tTa1x6cjVtaozgBQWl6M1KwE2Jg5wMRA+QDQ1ck6b3MK0/HHsUWscrLGCQOAlKwEbD77o0r7auvUEeN7zqPAggx8QSVe5ybjdswFaGpowkjfFDejz9bpPpqZN4ezjTsrKF5fqvdCBIAFo37B78e+Yqb92/TF4M6TlG5LKBIiKT0WhaW5aO3YHrra+qzl5+7sQ9jTiyrXbe6w5bA0boZLDw7jUUIo07jhwz5fKBzzrIRXhC3nliOnMAMD/Sagq8cAlfdZlxR914pEImTkp6KishwOVi5yr1+EkIbzrv0+JuR98Laft/369WN6aN25cwfu7u412s7gwYNx69YtAOqP6RUcHIyLF8W/z6ZMmYJ169bJLXvo0CF8/LF4fGczMzM8f/4cmpryG6vFx8ejY8eOAABvb2+mpxghhNRU02keSwghhNST3MIMnArbJRXwAsBKwWcotJUZ8Kpiay7u5dSpdRA0uJo4FbZTqszLzDh4OneqfaX/X3zaY5nzkzOfQygUstJZ8CrKAIjHKOJVlOHqo2PILnyNjm490dapI24/uaBwXw+e30BadiJc7NqilFeEiIRbCss7WrkiJStezXcEuQFDAAiJOg0AyCvKQr+OwTUOeAFAUsYzrNg3C5X8CgDA7ZjzuBd7FV+M/hWGesasskKREGfv7EUFvxwAcCvmP9yK+Q892g1FgOdg6GrrobisQOZ+DPVMsGD0GnDAgaaGVq0DQPo6hgof1NeEhXEzLJ+6CyW8QujrGCmso6NVS8we8gOep0XDxbYN+AI+rjw6itLyYgz0m4AbUafxKjsJLnZtMar7TAp4yaGpoQVHq5YY13MuAPExJhn0qt4bTl0aXE2M6Dodr3KS1F63tWN7eLfsiuOh21DB50FHSw/llWUK15E1Tp9kwAsAwp9ego2ZA07e3gEAWDTuT1ZqSpFIhCuPjuLG/5/nVRZPWA99HUNmul3LLniZGafye9twaonM+TeiTkmdSyKRCJn5aXicdBfXI08y8/+7dwCl5SXo4ztapX3WRHZBOi7cPwh9HQN09xwELU0dmBpaQCgU/H9vOSEy89NgYdyM6TV3I+oUrkikHh3bYw7aufjXWx0JIYQQUjNdu3bFkydPAABbt27FmDHSjctk+eyzz7Brl7in/kcffYS1a9eyliclJTEBL1dX1xoHvGqjuLiYFYiaOHGiwvLDhg3DF198geLiYuTl5eHWrVsKx/ZydXVF69at8ezZM0RGRiI2NrZR3ich5N1BQS9CCCHvvLN39yHhdYzScoZC6RRrksb0EKfb4nK48HPvBUerllhf7WGrqaFlzSsqw/O0KLnLHsaHoJl5c9x6/B/yirOQnpsCkUiEgZ0mIL84m+kp8TwtGgtG/aJSL5P0vGSk5yWrVLeUrHj8OGUnKvkVKCrLg5mhNZbunqbaG1Pi5uOz6NFuSK23UxXwkpz++eCn6NAqEMO7TmMCNi9exaCEVyi1fkjUaWTkpmBSnwU4Hb5bavmMgd/AydrtrQn86OsY4d69e4iMFI8t5ufnBx8fH6ly9pYtYG/Zgpl2sX3Tq7CuA3LvCy6Hi28mbMDPB+ejm+dAeLXojNzCDBy49pfK2/B26YoubfshMf0pXGzbws7CGfaWLZiAtaqM9E3h6dyJCdDL6gmojLmRNVrZe+Hus6sQQQQrEzvoaOkxAS8A+PngfMwb/hP2X12HEl6R3MDajchT0NLUwY2oUwAArxad0b/jeOy4sFqtOklqbu2KGQO/hVAkRFl5CZIzn8PNoR02nl4qc9w1QBxg6ugWWOfXcQAoKy/BuuNvPuOH8TcVlu/jOwYBnoNx59kV1vzDIRvh5uANXW29Oq8jIYQQQmpu3LhxWLp0KQBxTydVgl7l5eU4efJNI5yq9IGSzp9/kwq7R48edVBT9d29exfl5eLGgQYGBvD19VVYXldXF35+frh27RoA4ObNmwqDXgAQEBCAZ8+eAQAuXLhAQS9CSK1Q0KuJiY6OhkAgaOxq1JuKigpkZGQgLy8P2tqyx0shhDQdb+M5WykoR2zGPQhEfLhZd4Supj7iUiNVWlcbhgqXpyVm4BUnk5kWiUSwNXbB68IXAID2DkHITi1EdmpEjesvqZCXI/XAU5Lkw2VJ5+8dhECiBxsg3SOjrlQFTwAgBeno5DQId1/WvHeWpMOXFY9HVRsPnt9AQupTVPDLoKdtiJwS+WO5xaZG4Mc9H6NSUC61LP91GfJfq3Z8NRR5561IJML9+/dZZe/du4f4+Hi4uro2dDXfW0M95yCvNAOpL14jszgF+trGKK0QB1yHec2FloYO+IJKaHA1ZQZTs1ILYAg7ZKbkIzMlAgDg7zACD0WXkZgTLXOfDqZu6OQ0ELml6eByuDDVtUFERASzvKS8AMa6Fijk5aj8PnKLMlnXp6yCVzLLVR/frDpfxz5optUG917+x8yLTryDZjru6N9mGl4VJEBHUw8Opm7ggIPjUX+qVL/kzHj8cfhrtHcIQmp+HOIy7ytfCcDhK1vRppk/LjwVX1+NdMzRs9U4aGvKToWUnPsU95LZ47L1bT0FxrrmAIAiXi4Scx4jvVD1oCQAXH54BA+e3pTqYepm3RHR0dHQ0mCf2xwOByKREHmlmdDTMoSetuLvM0JIzb2Nv48Jed81xHnbpk0bcLlcCIVCXLlyBdevX5caU6u6mzdvIj8/HwBgb28PbW1t1m80AKygmJ2dndTyKhoaGvDy8qrFO5AvNjaWed22bVuFqQqreHt7M0EvyfXl6dq1K7ZsEY8ze+3aNcyfLz8tPyGEKENjejUxLVu2RE6O6g8cCCGkprT1NCGoFELAF4LDASztTVBSyENpofSD/beFppYG5qypWe8gE0FzmAiby1wmghDn7+/H1YMyghscwKa5GcrLKmHT3BT8SgESItkBFC1tDVRWvGnQoKWjie7DPWDtaIrYB6mIuJ4gc78f/TQQegZN92FK6InHeCSj7iaWBmjpbQteSQXSk/JQUsjDxysH1dl+o26+QGp8NvIyijHx6951tl11vXj8Gme33m20/avLz89PZutRAPjqq68gEtFPwoZkYmmAyd/1YaafP0rD+V2qBWbkMTbXh19/d/ArBUhPykVhTinSX+ZBJFT9f8vhcsDhcMDlcpReT68ceISgCe1rVefXSbmwdRYHiLJfFeDZvRSIREDcw1S530fWjqYYt1C6tXBBdgliwl+i65C2AICstAJU8Cph37J2Pbfunn+GO+djMWh6J7RsZwsAuHE0CoJKIXqP95G5zj+LxT1rJ34dBEOTmo0d8uxeClr7ObLmRd9KxPXDUbC0N4F3jxZo29lJ5rqnN4cj6UkGM83lcqBvrIvSQh6EahwPhBBCCHk7WFhYICFB9n1llZqO6bVw4UJs27YNADBq1Chs375d6Tpbt27Fl19+CQBo3bo1wsPDFZaXHNfLxMQESUlJb002DUJI00NBrybmfenpZWNjQ63iCGlEzzLu4snrMHA4HHRw7IuE7EjklooDNX7NB8DayAlZxcnQ1zRFaX7lW3POvipIQFjiKZXL+zsPhVDEx6OkENjy5T+4FUEE7/Ze0NGUTiclEPKRnPcUfGElBEI+Yl7fQv8202CoY4oiXi5uJ55EcXk+rI2c4O88BFoa2njyOgxPM9786A9oORrWRuKAW3F5PjS52tDW0FG5R0NjcDb3gI9Db2hwVes0fifpLFLz46TmG+taopCXrfJ+e7YaDwsDW2Y6JP4IsopTVF6/LvV2+wBm+opTYjYGed+1z58/Z1qSVuft7c0qW1BQgPLycpiZmUFLS6u+q/zeyitNR3JeLEx0LeFk3rbJ3dgXlefh4tOdrHmtbTqjtU0nmed+SUUhzj/ZptY+TPWsoaWhI3Ue62kZYmDbj+R+JhV8Hk4/3shM2xg5w8+pP3Q09cGrLEFxeT4KyrIQkXZNrfpI0tcygrmBLQy0TRCbeU+tdS0M7JBbkg4RxONEanK1wRdWKFlLmo2RMzKKkgAAjmat4dd8AJLznuJ+suIxGgHxNcpE1xIllYUITzyNQl4OjHTM0cN1DHS1DFBSXgBNDW2Z322EEPnonpaQt09Dnbf//fcffv75ZwDiHlEbNmyQW7a4uBgjR45EZaU4Q8fevXvh4ODAKpOTk4PRo8XjjXI4HFy8eFHub3NVenrVNOg1bdo0HD9+HAAwa9Ys5j0qcurUKUyePBkAYGNjo7S3l1AohLW1Nfh8PgAgKioKzZvLbpRKCCHKUHrDJqa+uiI3FTweDykpKXB0dISubs1avRLyLhMKhSivLIOejkG97SOvKAvHIm9DBBFEIkilZao+7deiP9q161un56xQKERcXBwEAgHc3NzUfqieX5wDY30zcLlc1vxn10JV3saCUb/A3FgcsCg8VYjSDPllOeCgUwd/mQ9fBUI+Tuxmj8ljZWcKd0cfHA7ZhOLyfABAZtFL5IoS0afdGByN+J1V/kX+Q/QLGIZjoVvwKD4Umhpa4AvY6Qnr2ifDloPL1cChGxuQkZcKLU1t+Lfui5uPlY/7tXzqLrX35+Pjg5zCdCS8eoLnaVEoLM1DcOBcWBjbYMnOKTLXsTC2QU7hm3+MT8tuCOo2kFXG0t4IW879BKGoYRuM9PQejl7t+zfoPlUl77u2amBtWVq0aAErKysAQExMDOLixAHKrKwsBAcHU+CrXg1o7AooFNC5F4RCodT1Vp7OHbpg2Z6PlJZbNO4vGOoZAwD4Aj5W7JsFgZDPLB/fex5cbNso3Eanjv4KlwtFQkTsqnnQq7SyCKX5RfBz7wVkKi8vKaeEne6xJgEvAAgOmgVrUzvWPMNUDZWCXlfj9kvNKyrPxdPcUFib2iP86SUAwLAuU9HBLRCbTv+A17kvAQDfTNjA+i1SWJKLIzf/gUgkQn+/8XCwdJHadgmvEHrahiofK4S8reielpC3T0Odty4uLvjzzz9RVlaGJ0+ewMTEBC1atJBZdvfu3UzAy8/PD0OGSPewv3v3TVYJKysr+Pn51U/FlSgpKWFe6+mp1lhGspzk+vJwuVw0a9YMqanisVeTk5Mp6EUIqTEKehFCSBPxMiMO+67+AV55Kfzce2GI/+R6afV/N/aqWmnM7iVeQB+/EXVahxs3biA+Ph4A8OjRI0yaNEml9YRCIVYfnIeycvGPZgfLlhjgNx5ONm4AgJiXylvi9/QejqD2o1jzWtq0Q3SG7LFwqsTExMDNzU2qZaCs3g6XHx2Fu6MPol6EAQDaOnVETmEGHj6/CQtj6Z5BaTmJiEuNxKN4cdBOUcBLX8cIpeVFCuuqChszR3A4HMwdthwccJBfnI1t51cpXW/+yNU13qeFcTNYGDdDp9bslITfTNiAlQfmSpWXDHgBwBD/yVJlHKxaYuGYtUjPS0EFvwIHr/9d4/pJ7icrP03meGqt7Nthct+Ftd5HY1B0s8nj8ZjXt2/fZl6XlpbixYsXNJD0e06dIIamhhaWTdmBm9FncfnhEanl1qYOmNz3CybgJV5HEz9MVq+HmCq4HC4+7PMF9lz+TUY97PHpiJUAgN+P/g+5RfKjWqr2aK1iZ+GEof5TkFecjftx1/HitTjg3KVtPwzqNBEAkJQRi+gX4eByNdDWsRMqikVo7tgc6flJCIk+C5FIiKFdpkh9Z6RmJeDMnT1q1ae6F6+fMHUCgFNhO3EqbCerjOQ12atFZ0Qn3mGm/zmzDJ+P+hkWxs0AiMcUO3hjPWKSxN/Bns6d8DIzDkWl+RjiPxmdWwextp1fnIPYlEewtXBGc2saT5AQ8vYpryzD7ScXUVHJQ+fWQTA1tARfwIcGV6PG928CIR8xSfchEPLh7dL1vW9AUFiaB00NLejrvF1jVBobG2PAgAFMr6hDhw5h0aJFMsseOnSIeS0vBXlm5pvfJ+bm5nVYU/VI3iuo2hhO8r65rKxMpXXMzc2ZoJfkeyeEEHVR0IsQQpqIyw+PMsGcu7FX4eHcCXYWTuBwuNDRUq81WlbBa8SmPIK3S1cY6ZuylhWXFahdt8LSXOjr66u9niwCgYAJeAHiH8Dx8fFwdXVFWnYiTtzeDl5FKfr4joG3SxcA4gdqpeVF2Hx2OfMZAUBqdgK2/vcTZg/5AfaWslvQSZo/YhWsqrWYB4DoKMUBLwAICwvDy5cvMXjwYKllbg7eiEt9M96XhxO7Bd6Tl2/G6Tl5e4fM7ct6KCvJzNAK0wcshq62Pp6lPMTRm5uV1lmeQZ0mMjfkXI74htrMyArzR6xCZkEabEwdoKWpjUsPjyAk6jSzXo92Q2FlYitzm7Whp2OApR9uRVp2IkwMLPDrkS9Yyx2tXDFj4GK5D56NDcxhbCC+CXSbtBm5RZkw1DWBlqY2SniFiEy4DXMja3g4d4JIJMSPe2cqrE9LWw8427hLBb0sTWwxstuMWrzT+pOVlYXS0lI4Ocke36eiQnEvE0XL09LSKOhF1MLlcBHYbigC2w1lzS+v5EFbU6dB0zi6OXjjf8F/4J8zy1BYmgdAfI0e3nUaU2bB6DV4nZuMikoerE3tcejGRsS/En8vLB6/HpcfSQfvZLEysUNWwSu8ynmJhNdPYKhrjFc5SQCA7p6D0L/jOKass407nG3E5xWPx0NKSQo4HA5a2LZBCwU93LhcDeZ91ISFsQ2sTOzxLOWhyutIBryq7Lq4Fl+MWQuBUIA9l39FwqsYZtnjpDet0s+E78aZ8N1obt0KAzt9gFJeEev7blzPT+Dp3KmG76bpq+CX42V6LJrbuKn9W04VVx4dw/XIkwCAEd1moLA0D1cfHQMAjOw2A76tetT5Puvbq5yX2Hj6e2Z6yaTN0NbUYZWJS43Ensu/QU/HAP5t+qKX94gmlx72fVfKK0ZEQig8nP1gYmDR2NWpc6fCdjGN20Ifn2Mtm9DrU7R16qjSdnIKM7Dl3HKU8NgN2o6FbgEA/DB5m9oNL94GIpEIIoiY+5AqQqEQZRUlCH18DqGPz0GTq4Xh3abBp2W3RqppzQQHBzNBr8OHD8sMeqWlpTFpBrW0tDBq1CipMoC4AVoVVXtY1QfJ3nFVvdOUkby/ULXuks8cVOkdRggh8rx7356EENKAnqdFI+pFGGzNm8O/Tb9atchLynjGmt5xYTU44EBLUxsju8+Ep7NqqQyevLyPA9fE6fYu3D+ID3p/hjbNfZnlEQm31K7buXt7MbrHTOho6UNXu3Y/tmX9SL527RpcXV1xOnwX0nOTAQAnb21HK3sv6Gjp4Yfd0xVuc/PZ5VLBveo+HrREZsCrqEj1XlOvXr1CWVmZ1I/27p6DWEGvO08vw8bMAV8Fr8Mvhz5TefuKfDFmLfPap2U3uNp54ueD82WWHdtjNto07wAtTW2ZqQM7VWt1X0VbS4eVsqqv7xj4tOyGV9mJaOvUEVqa9Zf/XlNDC042blK9uwCgq8cAlW/4tTV10MzMkZnW0dJFL58RrDLfTdyE6MQ70NcxgrujNxJexbAewlqaiHsvdHTriftx1wEA3TwGoHf7UVIP3hpTQUEBtLS0cP36daSlpTHzJ06cKFX22bNnUvMklZeXAwBCQkKklr1vqQ15PB6ysrJgYWFRZ8F+IlYfD/1VYaxvhv8F/6GwjK35m/Q5U/p9yVo21H8Kikrz8Szlkcx1e7Qbit4+I8GrKMWey78iLTsR0YnhCA6ci76+Y+Fg5QI7C+favg0AgJ2FM2YP+QG3Y87jYfxNAED/juNgb9EClYIKpQ0ocgozmB5atVHMK8Dz1CjsvvyrSuWTM5/jnzPLpOZzwGGCoSKRCOBA6iGoIhWV5UjOeg4bUwe5vwOEIiGuRZzA89QoCEVCjOkxWyplpKqKywpQya+AqaGl0iDLq5wkbDy9lJn+dMSqGu8XAIpK85Ga/QJWJnZITH8KDofDBLwA4MQtdm/J47e2wcXWA8YGZqzPVCAUgMvhqh0k4gsq8TwtGga6Rmhu3arG70OR4rICVsALAJbv/Vhu+bLyElyLOAGhUIC2Th1hYdys0a4zTU1GXipKy4vhbONepwHBUl4x4l89hkgkhImhBRO8r77vv09+CwD4794BeLXwR3DgHADiaxCXw4WZkVWd1akuVF23zYys0aFVIDQ1ZP/uFIlE4HA4GNx5EhP0qu7Atb/w0cBvmUwU8iS+fortFxRnULgVcwE9vKQb3L3NJO9NAtsNQx9f8XhVlx4cRkj0GVZZvrASR29uhrdL17cqsN2nTx9YWFggJycH8fHxePjwIXx9fVlljhw5wmRfCQoKgoWF8uCwOtla6pqBwZuUx6r22pIsJ7m+Io35Hgkh7xYKehFCGkQJrxBHb27G87RoGOubYfqAxTLTvDUkPp+PyMhI8Hg8eHl5wdjYWPlKEjLz07D7kjgQURVI6upRt2OziCBCBb8clx4cUjnoVRXwqrL/6jpmDKakDMWDx8qTmPEUaw+/6X0zOuBjVos7voAPkUioUlCkamDa6uJTniAtO5GZrhRUIPpFOCJf3JZZXpJQJEBBSY7c5VwOF47VUii9fv0aoaGhyM/PV7p9STweTyro1aJZaxjpmaKoTLytYl4B8ouz0aa5LxZPWI9VBz5Rax/V/TB5u9Q8Qz0TfPvBJkQnhuPm47PIK8oCIE6l2O7/e8gBQOfWQaweS83MmkODq6Hyvq1MbOuld5c8sloDt7Kv2/EudbT00NGtJzPt5uDNnCOSYwoN7zoNPbyGQFtLBwa66l0f6tuBAwdQXFwsc9mVK1fQunVr1rzHjx8r3F55eTlKSkpkDjBdVFSk1phOTYVQKIRQKISGhuqphrKzs3H27FlUVFRAR0cHw4YNg6mpaf1WlDR5HA4HE4M+Z6aFIiEeJ95BWXkJvFt2ha62ODhqoGuEmYOWoKy8GLra+tDU0IK1qX2d18fGzAEju3+Ekd2lx077ccpOfL9rqtT8Hu2GMj13JRtp1ISnc2cEeA1iBXRq6l8lKWm9Wvijm8cAmb25UzLjsfnccmY6OHAuvFp0ZqaFIiFiUyKw/+o61np/nVgMAFj64TbkFmVCIOSzgp7yRCbcxpGb/zDTo7rPRHvX7nLLX7h/UGq/30zYAC1NbXC5GioH987d3YewJxdlLnN39EFsSoTcdat6Tuto6eHzUT8jM/8Vwp9eQkpWPAZ1msj6vBQpKMlh/Q4c0vlDCIR8cLka8HXtAW2tumkQsv7UkhqtdyPqNG5EnYYGVwOzhy5jNX55n7zOTcaBa38yvwmrfD9pi9Lf6AKhAPFp0eByuLj5+Bwy81MBcCAQ8DGpzwI42bgh4VUMdl78hVnHQNcIpgaWSMsR/37/39jfoaOtxwS8qkQnhsOnZVdwuRq49OAQXuW8RL8OwQhoIsGcVzlJ2HTmB2b68oMjWDj2V+baDgBJ6c+YNOB9OwTj0oND1TfDsvW/n/DjlJ1yf3/kFmYoDXgBQErmc9b00+SHOHtnD9q7BqC3z0iZ2y8uK8DT5Iews3CGnYVzkwkWJWfGY4vENRsAbkSdQke3QPx14ltU8Hly1gTre23e8J9gY+ZQX9WsE1U9t7ZsEffYO3jwoFTQ6+DBN98R48ePl7styQZYkikGG5pkasWsrCwFJd+QTE9oZmam0jo1CZQRQogsFPQihDSI1f9+yrwuLM3DH8e+wsIxv8HUsPHSXdy8eZNJs/fixQtMnDhRrYe61yJOsqb/u3dA5aCXUCTEnaeXkZj+FG4O3mjvGqCwvPihjEBusKK8sgz3Y68jMV1+bw5eRSm2/bdSpfopc/TmZhy9uRmdWwfB3tIFJ25tg1AkxLAuU+Hn3kvhuvJ+rF+9fB2odk9W23FLqpgasluTikQihISEoLCwUO1tyUvn0Ny6FWtMsdiUCHRp2w/6OobgcjQgFAnU3pdkfWXR1daDn3svdHTriaSMWFTyy+FaLUDUt0Mw7j67ChFE0NbURb+OsvPFNxWaGpr4bOTPWH/yO2hqamFK3y8btNV29R5lTa0lMgDExcXJDXgBQHp6OivolZmZqTQ9SHx8vNyAdFpaGrZt2wY/Pz/4+PhILU9KSsLt27dRUlICZ2fxwxWBQIAePXqonYYlPj4e9+/fh46ODgICAmBpaanW+lWys7OZtDJVxo4dKzeAJRKJEBoayuoRV15ejri4OHTq9O6mXiM1w+VwWY0LJGlwNWCoZ9LANXqDw+Fg0bi/8PPBN7+7BnWaiC5t+yGw3VDEp0XDycYNfAEfaw8vUGvb/TuOg0/L7jDUM0Z8mvK0wHUhOjEc0YnhrHkzBn4DOwtnVsALAG49/g9eLTqjkl+BXZfW4GVGnMJtL9vDTlf76YiVMoOUQpEQJ0K34VFCKGv+sdAtSM58zvQI7us7Ft09B0EEIV7lvGSNm1ZFcqw0TQ0tLP1wq9z6lVeW4XVustyAFwCFAa/q26reO5zD4TC9VgCghFeEuNRImBlawkjfDH8c+0rmtgZ3noTLD4+CVylOuXX2zl58N/Efqe/q4rICXLh/UGaGgcl9FqK5jRs44CAqMQymhpao5FfUKAU3ADjbtEZSxjMIhAKsP/mdwmDDu6CgJAe62vrQ1tRl3uflh0dwQyIltaQL9w9iiP+HcrdXPYBc3db/foKncycM9JuAUd1nMqn3SnhFrLR8axRcU/Zc/g1fjv0NWfmvAQAXHxyCrYUTXO085b/RBlL1fqrwKkux5tACLBj9CwAO+IIK1ri3lx4cQjOz5kjPS1a43fhXj6UabolEIhy5+Y/cXmLVje0xh7kHPB22C3djrwIArkeeRPjTS+BVvEl9p62pKxU4crJxwxD/yXieGgUnG7d666WpTEZeqlTAq8qvR9QbK/fvk98iwGswCkvzEOg1VGYmj6YgODiYCXodP34cK1euhIaG+F4+JiYGT56IvyOqxgCTx8bmTUPhnBz5jTzrm6vrmwakKSkpKq1TNTYXALRqpdqxJ/kera2tVawdIYRIo6AXIaTeFZTkypx/NeIYRnVXPLZOfZIcV4rH4yExMREtW7ZUef2XNew1BYjHxzh3dx8AcYs9LRVSph0J+Qfjes6Vml9RWY4V+2YrXFckEkmNT1QXxNt8s91TYTvR0s4D5kbyf6C+fPlS5nwOXwuopyxqfTuMZU3z+fwaBbwA8ZhkshjoGrGmE17HYO+V3/FB78+gqaGFCn7Ng17KemZxOBy0aNZa5jIdLV0sm7ID+cXZ0NXWh55O028xZ2nSDEsny38Q+DYTCoVISUmBSCSCg4MDNDVl/xTj8XjgcrnMANAVFRXIzMxEbm4u7tyRHl+nuuvXr8PBwQG9evXCmTNnlJbPz89HRESEwjL37t1D69atWTn9eTweLl26xEwnJSUxr/fu3YshQ4bA1la1noJlZWUICQmBQCBAUVERbt26heHDh6u0rmR9QkJCZF5nDh8+jBkzZshs3PDy5UuZKSAjIyPh5+f3Tj88Je8eQz1jLJ+6C0KRuLdjVZoubU0d1jgzs4YslUo5+GGfL2BiYMHqqdHcuhWG+E9m9YZysfWoUd2m9V+EHRd+BgDoaRtgbI/ZeJQQKnPcMHm2/beSNT4aIA7IJbyKkZnSV1UbTy3F9x9uwcnb2/HgeQhMDCwwxP9D7Lvyh8zy3i5dwRe8aQhz6eFhJGc9VzkQ1dy6FQpL82Csz279Xr03TX05eH09evmMgL6OIdwdfPDb0S+VrwRxkKu6IyGb5Kb/lEXVtJiqqp4iXLJXyFfB65SmwG4IkgFGZQRCASu198huH8GrRWcUleXj96P/Y5Xt6T0cXi06yw14AcCdZ5fhYOUic1wkkUikMOBV5XHSXdZ4fYA404GiBnfVSfYWBIBdF9c0eoBSIBQgIy9Van4Fnyc3jTgAjO7xMTad/oGVIaC63ZfWon/HcfBv04+5Dl95dEzlgJeRnilWHfgEfGElfFv1wMPn7BTUkgGvqjpX9zIjDutPfsdMT+n3P7jaeUIoFOLAtT9Z5629ZQtM6DUfJgbmUtupreq9/6ob6PcBHjy/gcz8NIXlqtyMPgtA3AP340FLkFOUAQ2uJjyc/dRKkVuf/Pz84OLighcvXiAzMxPXrl1Dnz59AACHDr3pKTh8+HDWb+vqJMfrzc7ORkVFBXN/0JAkx/d98uQJ+Hy+3PuYKpGRb3qWqzI+sFAoREbGm1T3zZsr74VNCCHyUNCLEFLvqlK+VfcoPhQjus1oMj9MFfWckEUgrHkQ49ydfazpIyGb4GLbVmar4CqPk+5gUOkHUjfu0UnKHxTlF2ezxn2oT2fv7MWHfb6Qu7ygoGateNVlZ+GEVvbecLFtAxfbtqxl8gJXqnj69Cm4XC6r1R0AFPOkg2ixKRFYumtajfcFAC1tPWr9MIDD4ajVY6miogIxMTGwtLSEo+P7mSKotkQiERISElBQUIBWrVox6VO3bXsz5oqVlRUGDBgALS0tpuUnANy5cwdRUVHMtJ2dHV69eqV2HVJTU7Fnj+zektra2qzBpVWVmZnJugGVHEtMljNnzijsYSUpPj6edW5WBfmKiopgZ2endGwxoVAo9/1WefDgAfz8pFPFSgbuqtu6dSumTZum9MaekKaGy+GCqyH/N5aDpQuWT92FCn45tDS0Wd81VSlf5an+sBUAvhi9lvVdU8mvwKUHhxGVGI4WzVpjTI9Z0OBq4scpO1HB5+FZSkSNgx8X7h+ElakdsvJfMdO1xRdWsoIlBSU5cgNeABD54jb6+rIb1aga8AIAvqACGlxN/H70K+QWZcCrRWf09B6hVsCrk3tv2Fo4ITIhDDZmDghsN1StsUSvRZwAIDuQpQ51Al51YXTAx7A0sUVOQTqiEsMVpuys+jy8XbpiVMDMRrnvqEpRaaRvig6tApnf5DMGLIZztUZLIpFIaizb47e24vgt2Y2BrkeeVOk3/tGbm2Ftas8aXzCnMENujz5VqBPwkoXL4bLOuc9G/syMq9pQNtQwpWZVj8K8okzsvfIHsgpk/067cP8gLtw/iCWTNoNXXoIAr8Gws3DG3WdXkPA6RuY643rOg6ezH+JSI5lxGqsHvFRhpG8KkUgEDa4G0wh118U1+GL0Wtx+ckHqvE3LTsT286uwYPQatfelSEpmvMLl0/p/jdTsF6yAV2C7YbgRdUql7bOCtjeAMQGz4N2ya43qWtfGjh2Ln38WN/Q4dOgQ+vTpA5FIhKNHjzJlgoMVZ+GwtraGlZUVsrKyIBKJEB8fj7Zt2ypcpz506tQJOjo6TEr0R48eyfxNXaW8vBz3799npgMCFGe2AYCEhAQm84SJiQkFvQghtUJ374SQeqenrQ87Cye8ypFueX8t4gSC2o9qhFrVXml5kdQ8VVtxylpXUcCryrm7+zCup3h8qMz8V4iID8XNx2eVrlfCK2S1Rq5PysYKadasGRISEuq1Dm2ad8AHvWW3ziwsLGTlUFdXQkICEhIS0KNHD1aLtYrKcoXrBbYbKrMV7uwhP7DGEQAALU1t6OsYwtLEFkP9J9e4rjVRXl6O3bt3M9M6OjqYPLlh6/AuiIqKwt274hbRDx8+xMSJExEXx061lZWVhT179kBfXx/9+/eHpaUlMjIyWAEvADUKeCnj4+PD1E8dkte31NRUXL16Vek6hw8fxsyZinv1CoVChIeHS82veihgZGSEMWPGyAw8ZWRkICUlBa9fv1Zal4iICKkb9NJS6Yf31SUlJbHSuhDyLtFWobd5dfq6hpg79EfcfHwOzcwc4d+mr9S4Tlqa2hjUeSIGdZ7Ims/hcKCjpYd2LfxRUcnDqbCdau9fg6uBwHbDcCRkEwDAwrgZ9HUMkJKl/PdFlzb90MtnBP69/rdKv73ksTK1w6WHh2u8fnJmPO7GXkVukbhVe3TiHbV6vJkaWqJHuyEwMbBgjVM5OuBjHL25Wen62pq66NK2n8oPlhtah1Y9oK9jhJiX95Bb9GZcGMlAkYOlC7xbdlWph1/ki9uIfHEbP0zehg2nliIzPxV2Fk74aOB3Ko1JWxOJ6c+wXSItXlFpPitAte38Knw6YiXMDK1w9s4ePKhBYEMdG08vhaWxLQz0jDCh16d48vK+8pWqGR3wMY6HboWxgTn83HqpfA6YGlpCIOCzGkMKRUJWmXXHF2GI/2R0bh2kdr1UxReIH6hramiirLxEac8iEwNzaGnoILuQ/Rtjweg14HA4MDe2wfyRq8CrKMPtJ+eZQHJ1y/d+LHcfkg0fgwPnwtPZD3wBv9bB5KLSfJnzFfXqzC3KRHklj5WuNCMvFTmF6cw4laaGslNPZ+a/wrPkh2hm7ohW9u1QKajAoesbEJsaIbO8t0tXuNi2BZfLRYDnIDS3dkVlZTla2LaBpoYW+IJK3Ir5T+X3W+XIzX9gpG8GF9s2aq9b18aNG8cEvc6dO4fS0lI8ePCASfvn4OCA7t3ljw1ZxdfXFxcuXAAgHqe3MYJehoaGCAwMxMWL4pS7+/fvVxj0On36NIqKxM88zMzM0K2bdE/T6iTHIK4+BhohhKiLgl6EkHpnYdwMc4b+iD+OfYWcwgzWsuuRJxGXGoGubQc0aIssoVCovJAS9hYtmIGbq1TwedDRUj6GzaBOExESfQb6OkbgCypYN/OKPE66i3H4BCW8Qmw5u5wZT0GZkOgzMutbpX/HcXXSSrrK5rM/4uPB30vNl/dgGxAPVPvtmE34ab/iVI1V2rl0kZseZHyveXLXq03AS1JISAgr6BXoPRTxr+SPceLdspvMoJeVqR26tOmHsKdvxuz4YvSvMNQzrpN6qkuyRR4gDoKpkr6CsFUPKO3bt09OSXHQJSIiAn369MGpUw3z8NHLy6tGQa9nz57B0dERpaWl+O8/1R9EXLt2DT179pTbKCAxUfa1qUpRURGePn0KLy/22BjXr1/H8+fP5awl26lTp5CdnQ2BQABzc3Pk5spOwSvp2rVrFPQipBpbCycEB86p8focDgd+7r3g594LcamRKCorgEuzNjA1tEREwi2pcXYkCYQCJGfEMT3ShCIhftyjOLhe1YukqoHS1H5fYdOZpTIbZSnSprkvxvX8BBpcTRy7uUVqrC9VeTj74bqcB+TyDOn8IZybtUZBSQ5cbD2YlGmSfFp2g5u9N56nReHIzX/kbqt3+5HIKUhXt9oAgC/H/iaVqq62DHSN0bVtfzyMv4n84iwM7zodHA6HGYu0anxTWd8jkmkzldl8djky88UPnF/lvMSPe2fWWYq9Sn4FDodswtPkByqv8yg+FKGPz9V639XJSz2YXfga2YWvsfrfT7Fk0mbkFmUy49Ip06Z5B/i07MZKk9jSzkOq8ZYs+cXZaN+yO0QQISLhFmzMHNDcuhXuxV5jlTsTvltu0Ovi/UNMYz//Nn0xqNNExKZG4HXOS3Rp2x+62tL3YFXne05hOv44toiZH9R+FG7FnFdab8k0/Z+OWImKSh7sLV2kjhddbT308h4hN+glj42ZA6b1XyQ1X1NDE7EpihsSKlM1bvTB63+rtd6Fe/9iWNepEAj52HruJ6Rmv2At54CD7z/cAk2NNz3wc4sy8deJxcx0l7b9AEBuwGvph1tRWl4MTQ0t6OsYAgCcbdjp7wb4jUcPryFY9e8natW/U+sg2Fk4o4RXiKT0WDQzd4SZgtT79cnFxQV+fn64d+8eiouLcfbsWdy8eZNZPnbsWJWuPb169WKCXuHh4Up7h9WXGTNmsIJeH3/8Mdq0kQ4ulpaWYuXKN2OJT506VaV7ydu3bzOve/VSPE44IYQoQ0+wCCENZuag77D630+l5r/KeYmjNzfDuVnreskhLktdBL2mDfgaK/bNYs377cj/sHiC8huLLm37MTcD28+vUjno5WglHnMsNiVS5YAXIE5DVH0cmy5t+sGpmTssjZvB2tQed2OvIq8oi1k+td9XNR5TIiUrAVn5r6QGFo6OjpabWrCkpAQ6WrqwNLFFdoHyHhv+rfvIDHoN6zK1UVLXKBsY2ljfDF+O/R1rqw3yra2pg0GdJ6Jdyy4oLMmFu2N7pWN41aeqQZUlRUVF1WlrO6FQCA6HQ+MkSUhMTGQGu65vgwcPljmulSqSkpJQUlKCkyfVS5caHx/PGkfR0tISQ4cOZW6AVekxFh4ejhYtWsDQUPxwhM/nqx3wAsAaK0CVgFeVnJwcWFhYqL0/Qohybg7erOn2rt3R3lXc+l0oFCKzIA0nQrexGu/4///vKED8EFbe2DqfjlgJa1P7N2X//7uHw+FgztAfUVCSo3IAp3oKx1EBM+Hfth/iUiPh3MwdAgFf5m+n6f2/hr6uER4n3YWWpg66tOkLDQ1NtVIgd3Lvjc5txOPB2Jg5KCyrr2sI75ZdYWpoieO3tiGvKBNCkfi7t3/H8ejmMQA3o8/iXtw1hdupbliXqejoJm7AIJkC83TYLtyNlX0dH99zHto6dUQFvxx/nVjMBBEmBn2O1o7tUcIrxJOXD2BiYI7z9/+FjpYOpg/4Ruo3gqLfDA6Wqo/J+yonSWpe5IvbMse7Ute641+joCRHrXVqEvBqZt4c6bnJ0NbUQQVfOtPAx4O/h52FE37YPYOZJyvjgKzeR45WrnC0aok2zX3R3NpNHDjIiIWNmSOsq/2uB8TjQC2fugsPn4fg+C1xCmevFv4Y22M27jy7zEqdWVCai8l9v8TogI8hFApxJny31PYAYMnOKVj64VZsOP09k8K0b4dgVnaL8KeX8DwtimlQeTXiOABxT6mi0nzo6xoq7PF45dExuctkqX4dkUV8fsluSNilbT9k5qch4ZU4paF/m77o5N5b6l5JkruDt9rnaIdWgRjWlX0vdEJLD+WVZSpv417cNRSU5sLM0Eoq4AUAIohw4vZ2jO7+MUQiEQRCvtRYc2FPLkqtV2XmoO+gqaElNZ6hLPq6hlg2ZQdyCtLxp0RQTZG0rBcoKy+W6tEW4DkETkZectaqP8HBwbh37x4AYM+ePaxxrlQNXg0YMABff/01AHHDy8bSv39/dOnSBWFhYSgvL8e4ceOwf/9+eHp6MmVyc3MxY8YMvHghPnbMzMzw2Weqpd2VDAj279+/bitPCHnvUNCLEFKvyspLwOVyoamhBW1N+QO0iiDCnWeX0a+D+IdfUWk+sgpew9GqZb2kHFE36FVWXoKM7DSkJKbDQN8Q7dq1k5kOqLS8CEKhUOUHyiKRSGE+fI6IC22REQSccvA5PKaVmrG+KXS0dFFeKT1gsSwVleUQiNjBJjtLZ3hIDGg/NmA2zt3dDxGE6N9xPJpb165XQ2xqhNSN3JOnitMIpaalQE/bQKXt25g5Ysmkzawbdg2uBtwdfdSua3VOTk54+VK9lt9cDhct7TyYm1lJ+jqG0NHShY6WLj7o/RluRp+Bga4JBkukfHKwdAEsXWpc54qKCmRlZcHExIQJCgDiFHrp6emwt7eHuXnNgsqZmaoFZZXh8/nYsWMHMz1gwIB3csywugiq15dx48Yx44u1bdtWZpBTmf3799e6HtnZ2dixYwc++ugjtYKfBw4cwOjRo6Gnp4e9e5WPQePu7o7Y2NjaVJVx7NgxpWkaCQHEjQdu3boFExMT9OnTp8bXXiLG5XLRzMwRHw36FtGJd5CSFY+e3sNZD0yrgjCV/Aq8ykmClqY2mpk3V6kRjImBhdzgQZUP+3wBV3svmduzs3CCnYUTM7186i4cvL4ej5PEvWmtTe3hZOMuHg+0WrBqUtAC7L3yu9I6AkAvnxEqlZPkZOOGz0auBiAdNHJ3bI+LDw4BAAx1TcAXVkqN1ebrGoCBnSYiIy8FNmaOMnvSAMDQLlPg37YfcgrTmXHQ9HWM8MWYtUyaNB0tXXw5Vvq96usYwbdVADS4mlLBT1Vpa+mgQ6tAPHh+o0brp2a9qHXQ6+TtHWoHvABxL7VTYTulsmHIM3fYctiavxnnRigUYunuN8FTD2c/ppHcrCFL8c+ZZQAgM9tAdRN6fYq2EvcGgHhcKK8WnZWu69uqB3xb9WDN82/TF+ZG1oh6EQ49HQMM7PQBcw5xuVyFqQWX7fmINX3pwSHo6RigrLyEmSfrMzt0Y4PSusrjYtsWbZr7MoE6X9cAjOz+kZK12Lq07S8V9DLWN2cFgdo6dcTgzpOUbmuw/yQUluUhNiUCjlYtMWPgt0jOfM5KmQkAHk5+CrNcfDdxk8IUoN09B0kFX5Wlq49MuI3IBHGvnA96fwZ7yxZIy1bcax8Q3y8paygoax0rUzv09hnJBDerGOubw8+9F4QiAa5FnEAz8+YY4DdeZgrHm4/P4CbOYJzWp/B06Si1vL6MGjUK33zzDSorK1kBq3bt2snsJSWLs7MzOnXqhLt37yI+Ph6xsbGsjCOyvH79GmPHjpWaL5ldYceOHTh7lj1Ugq2tLQ4flp+2dOvWrQgKCkJ6ejqSk5MREBCAbt26oUWLFsjOzsaNGzeY1OGamprYuXOnSmP7JiQk4Nkz8XORdu3aKX1/hBCiDAW9CCH1auWBuSqXrbrRTs1+gZ0XfkF5ZRlMDMzxybAV0NNRLRCiKlkPpZ8mP4CrewsY6L5JKycSiXAsdAsi4m/Bjt8RmhDfuMfEP0I6ZKeyK68sU7m+sakRgIgDA5EVuCItlHKzIOBUAACMBQ4wFTq/qTP4iE64C1/XADhYuSoMeEkO7g4ARWX50Pn/BxXaQkMYCx0QH5MM12beMDQQB0gcrV0xa4h0SkJFuByuVD7+KkkZsejuOQgAwKsow/6rf0BQJDsHfJX9FzagWENxLy8OOAjyHc2MHfLD5O0IiTqNrILX8HPrqbDVoCrBiKqH8GFhYay84rJUH8NtSOfJ2HVpDfKLs5l5AZ6D0cd3DDPdprkv2jSvu15TOTk5OHaM3Vq1a9eu8PDwQHp6Os6cOcPUc8SIEbC0VPw/kMXIyKhO6lo9teX58+ffySCCZAvO+qKjowMnJyfExcVBQ0MDPXv2hI6ODs6dk99i3NLSkgl4AUD79u1lBr3s7OzQr18/aGlpYd++fSqNeVVl2rRpuHfvntJzp8r9+/fh7a3eQ07Jwb8VCQoKgouLC3JycpCdna18hf8XEBCA7OxsPH36VK161TeRSASBQECpRpuwtLQ01jlYUFDAOl4//PBD6OrKbwAEiP/P2dnZ0NLSUukh0ftEU0OL1QNMFi1NbTjZuKm97e8m/sPqldKhVQ8M6jRJapwyVQUHzoVPy24o5hXC09lPbmMod0cfzBj4Dc6E70ZrR184WrXEjajTEImEaOvUkQlKTen3PxjqmdSoLvIaFlib2sHD2Q85hRnwcPJDd89BSEx/imsRx5FXnI3RAR/D1U7cel+Vz9TKxBZWJrasHmCq1k+DU/vr2ohu02FhbIOLDw6hQ6seGNZlGuLSIpkgnDxONm4Y4v9hrfb9KuelSikCB3eeBA8nPzxOugtdbX242nniasQxuQGvz0b+jBO3tuFlpnhMUJ+W3VgBL0AcPFo+dRcTDJK8B3GwdMHYHrNx+P/Hvmvt2J41TtRQ/ylo3bw98oqy4GDlAg1u3X+/uDl4yw1mfjToW6mgnSKSAa/6MKDjeNhaOMHTuTMq+eVyx65SRIOrgeVTdyEuNRJJ6bHo6BYIUyMrnLy9Aw+fh6C9a3cM66La+9XgamJSEDtDRItmrTG86zScv3cA5ZU8jO0xG+1cuijdVit7LzxPk33v2r/jOPTrEIzM/DT8ffJbleomaf/VdVg07i8kvI5BdsFr1rh11X03UX7KVWUC2w2DlqY27sddh59bL3TzHMha3ttnJAAoPRer0ik2FAsLC/Tu3ZtJT1hF3RSFkyZNYlKTHzt2DIsXK+75VlFRofT3eGZmplTjxoKCAoXr2Nvb49SpU5gxYwaio6MhEokQGhqK0FB2ql9LS0usX78egYGBCrdX5fjxNwHNSZOUB4UJIUQZTn5+vqixK0HeHzweDykpKXB0dFR600/efjmFGfjj2Fcql+/mMRAD/MbjxK3tTEtNLoeLoV2msAborgulpaVSY+zkcRNh5WCCaf0Xoay8BLGpEcgtysS1iBPQEZrARsBOh5CsJXsMhy5t+2FQp4kyl0kSiUTi3PJ5xjAU2QAA+ODhteZDcKEFe770wLBlnFxkaT6Bu6MPYlMipJZ3cu+N5tatoKWpgwPX/pRazhFxYc/vBO7/t3mwtrXA8CGjkJaWhsjISOjq6sLf3x/6+voAgKiEOzh8802LyWn9v4aLbRvwBZXgcjTA5XKx9b+f8DIjTmpfc4f+CNv/b/l87s4+hD29iOaVigfqzecmoVAjVeayTu69EeA1GADUvgkVCoWI+D/2zju6jSpt48+oy73XuMe9xE7vvZPeG6QRWFhaWGCB3aUu7ALfLr0sEBIgIaQTICGE9EJ6cRI71YntOO7dltU13x9CE8kzI41kOcW5v3N8jjRz750rWRrN3Od9n/f0aVy7ds2unZlUKsWCBQsAmG8Uvv7a/sKNv78//Pz80KdPH3h63lxkoGkaNE27bCEnFJqmsWbNGqZIsDWLFi3C7t27baL5IiMjMXbsWN7xjEYjvvrqK9b25ORkDBw4kKOHc3DZ93Uk0au5uRlXr17FkSNH2v1Y8+fPh0wmQ2NjI6RSKZTKm9H3x44dw+nTp1l9pk+fzlpELygosLEWHDVqFKKiophF0rKyMvz888+C52X5f/LN4VbRrVs3xpKztRDhiAULFkAqlXJ+Xi372ouioiKmVgJgXhBRKBT47bffUFZmDgjw8PBAt27dEB8fD5nM/ZnQBoPZIo6Ia8LR6/VYv349mpub7bbz8vLC7NmzWds1Gg2KiopQV1eHs2dvLkr26NED2dnZ7p4ugWCDRqfmzeDqCGh0LXjjO9vacy/M/hjnrh2BVCJHl4S+MJmMuHj9NPRGHcICohHmbz8L3XJP6xvohRMFe/C7g9pQUcGdManfIpY9XrO6Af/7+TXUq24GZkzu9yBSonOYhXmtXoP8ouOQSuRIicrhrOMmFK1eg00Hv0Re4TFM6LMAPZLvjJo5Z68daVOGlivMGvI4VOoG/PSHxeIDI55BYuStt767VRRWXMSyX95kbbcWqSvrb+DDH150+Ri9UobhzNXDUOvY4mTniAw8MOKZW2Jtvu3Yarv12v4263+3fC1q06ZNWLjwptgpFouRl5eHsLAwwWNoNBpkZGSguroanTp1wpkzZ+zeaxYVFTkdWAYAUVFRNtcifOh0OmzYsAEbNmzAhQsXUFlZCV9fX8TGxmL8+PGYO3euYFtwmqaRk5ODwsJC+Pj4ID8/38a5hEAgEFyB3M0SCIR248C5LY4bWXEw7xcMzBpnY6dgok1oaYeoPr66UlfL8qHVq/HF1n+iquFmppQE7EjfTvre0FKNqBFfgom6WUcit+CQXdGLpml8te3fKKy4ANBANH3T4kECBaIMfaED98KZkg4AaODi9dOgKApzhz6F7SfWwWDUY8agRxAZFAcAuMITyedBBzGCFwBUltVAp9Ph119/Zd4To9GIESNGAAASI7IwKHkqmk01SInORny42YLBunDx6O6z8L8tr9kc5/7hTzOCFwAcv7yH9/2wRk778O4b3WO2y1aXRUVFOHHCcVHxmJibc5bJZFi0aBGnCGShrq4OdXV1MBgMGD16NLP9VtWrUqvVnIIXYK6RZi14AebFf3tYFrtbo9PpXJugAJyxA72T0Wg0WL16dbseQywWo3PnzkhPT2fEDuvMLQvx8fGcghNX1kh8fDwkEgmqqqoQExOD4OBgm/3O3IwnJd3MBEhPT78toldwcDC6dOmCuLg4ZltEBH+9jNb4+Pgwotbs2bNZ/9OmpqZ2s6orLi62EbwAYO3atax2LS0t2L9/P/bv34/FixdDr9dDJpO55Zxz4cIF7N+/H1KpFP3790fnzm2zuXWG6upqFBcXw8/PD7Gxscx5oaWlBWfPnoVCoUBaWlq7io6uUF5ejp9+cmwbBpiF8cbGRs7vbVFREctW99ixY4iKiiK15AjtSkcWvABAIfPAxL4Lsfl3s73ynKFPwkPuhZ4pwwCYhaDWNXoB2+AtLrR6NbYd/xGXS8/YPf5zM96Ht4cf5z4vpS+WTnsHdU1V8PcK5rwekksVdrMbnUEuVWDWYH4bvNtFZlwv0LSJyUjjY+bgP0MiliK34HfGPlQofxr3CnOfZOF6VQGy4vugT+oIdAoWXhfubiQ2NBmLR7+Ab3e8C51BgwUjn0NCRLpNm2Bf/uulfumjUVF3A1dK+cWQxMgsZMT1QkxIEl76eoHNvvkjn+Xu1A70ShnOK3qNSHccmNoeTJ48GZMnT27TGAqFAo888ghef/11lJSUYOvWrRg3bhxv+5iYGNTX17fpmPaQyWSYPXs2ZzCPs+zYsQOFhYUAzAF0RPAiEAjugIheBAKh3aio487Yscd/1j2NqJDOaFLXM9skIrEbZ2XG3iL+V9v+bSN4AeaaY60RQQIlHQAfUyfUiwuZ7S3amyKEyWTCgXNbcb74JOIj0jCkyyS8v+mvVvZ33IuUMti70KPMM6JpXCrJxYKRz7JupiU84pCIZi8WXrx40UYEtFxwAmbxJiYo1W52ZmRQPHqlDMORCzsR4B2C2UOfYEXIyiQK6PWOhRMlHQBPUwhUInYNKb1RZ1f0ommamXNrDh486PDYAFhZE2KxGP3792fZNbTm+vXrgsZ3N3ziLWCu5cXXRyzm/k7xiV6txTN30tzczLkAfLfx7bfftsu4iYmJaGpqQnp6OuLjhdV8s846tBAeHs7ZlqIoxMTE2Ai+rfdziT+t8fLyQk5ODvPcw8OjTfW0LBlj9fX1dusKWJOeno6+ffuytlMUhZSUFKZOgD169uzJPPby8oJUKoVer2e2tafo1dr2RgjLli1jHs+bN88m489ZVCoVU0Bcr9dj9+7d8PHxQUhIiMtj2oOmaZSWlqKgoEDw5+To0aMYMmSIQzGutLTUpkZFamoq+vd3z6KxNTqdTrDgZWHNmjXw8vLCrFmzmN8rmqZ560hu3Lixzf9bAuFep3vSYF7XiLqmSgzpMgm7c3+w2f7JTy/htfkrOK8rW7TNWHP0P7zHG9FtBgb+4U7gCBElQqBPqKC2HZms+D7w9wrG51tfZ+2LC0vF0OxJiA1LAWC2aRyjmo1l2/6F2qbKP7Z1xYXrJznHHpYzhSV4AUBUcAJT/+xeIDYsBf+Yx28vSFEUnp76fzh2aTekYhn6pI207IFCpnRoRWldV/m1+StQWlOIAO8Qt5cpcIS/dzCemvI2thxZCbFIwnwu5g9/DrTa/Rnyt5KHH34Yn376Kaqrq/H+++/bFb3uJt577z0AgK+vLx5//PHbOxkCgdBhIKIXgUBoNxQy5y9wdQYtrpba1phpD3/50tJS1jZPUzCaxDdQWlPI0YPfCdbLFGYjenkr/ZjHF66fxG8nzQu2JdUFuFqaZ1PvieIRvexBQQQaZrHj6MVduHTjDJZOeccmOlQq5rugZ78OIfYFdudDURjX+wGM7TUPFNgZTkaTESpNIyQQtmCX4NMDZ5rZWYL2/NcvXLiA48ePAwC6d++OlJQUm/1qtVrQsS22jtbEx8c7FL0A8+Inn9UYTdMoKSmBTqdDbGwsr+jkLCUl/MIyX/2yGzduIDo6mnMfn+jljkwsPn/4NWvWoH///oILOd+JWIQCd5OWloZ+/fq51LdTp042nw9X7E0seHl5scazZuLEiQgICGDZ4Q0YMACpqakQiUQIDAwETdOoqKhwKBJYi2d+fn6YOXMm1qxZY6eHmYyMDLtjtha9KIoCTdPo1asXdDodQkJCWN8Na8ELALZv346FCxfi1KlTTCZb7969kZqa6pId4OnTp3Hs2DGn+3GxcuVKl+1Cm5ubOYXNvXv3chZBbysmkwmbN292qtaahd27dyMmJoY342vr1q2srNbz588jIyODyXZUqVQ4cOAAiouLkZ2djR492HbCjhBigctHc3MzvvzyS2RmZqJnz54OI7E3b96MWbNmuXQsAoFgH5lUgT1nuGsQrdz5Lu4f/rTNNhNtwrub/mJ3zF5/ZJERnCMqpDMTSGchzD8ai0Y/z2rr4xmAxye9iaqGMgT7htu4UABAY0sdTlzai/jwNJfq/N2r+HsHY2Q37lpTIpEIj054HZ/8+A/Wvta1xyiKshEaDQYD6urq4O/vf0vskwN9QvHACNvvqcWW9G7Gy8sLL774Ip5++mkcO3YMO3fuxLBhd/f55uDBg0yA6jPPPEPqmRIIBLdBRC8CgdBuRIV0xuUb9i0/uKBBo2/6aNAmE4wmA0L9O7l9blxRmzqK30aRK9PLgqjVqbRJXY8V29/GgpHPYd9Zq1o4NFBXqUKAKRFqUS3UohrwZXrZnbuV6AUA9c3VKCg9h8ROWcw2T4U3z+tgCyEqlXvsI2nahOtVV9GibcblkjM4V3QUw3OmoaAs7495C3ut9XUNEEtkMFLCLPU0Go2N6HDgwAHExsZCoVDgwoULOHTokODXwJXtIpcLK2JfVVWFyMhIzn1Hjx7FmTM3vwvuqAtkKRrMx549ezi3FxQUsBb2aZrG5cuXeW8E+QQ0Z7CXZXPgwAEkJibelTWEtFqtoAyi8PBwDBw4EEqlEmKxGNeuXbOppWWNp6cnwsLC0L17d5fnFRMTA4VCgcbGRsTHx6NTp7adR3v16sUregUHB3OeUymKsrFLpChKkF1icnKyzXMfHx9MmjQJP/zwA2+f/v37280Y9PLyQpcuXZCbmwuxWIxBgwYhIcFxdLdMJmNlBi9fvtzm+eHDh3H48GH069cPaWlpDse0cOPGDbcJXha++OILjBs3jjezDzBne2o0Gnh4eICiKFy9ehU7d+7kbFtfXw+apt1u13r58mWXBC8LjY2N8PPzQ319PVOkPSkpyW79uc2bN+P+++8HAHz33XfM9tOnT9tYcfbs2dOuSKzX61FbW4sff/zR5flbOHv2LNRqNa5cuWK3XVNTE2pra1lZhiaTCRcuXEB9fT2SkpIQFORcvUsCgQDsyd3MuAW05lJJLv6xYj7zPCE8HfOGL8WgzAnYe5Z9DlDKPbF0yjuQS0ntalcZ1/sBdEnoh/PFJ9C180AE+fJfN0jEUoQHcAdy+Xj4Y0j2pHaa5b1LeEA0Uwessr4U16uuICq4M0L8+K0RrWurisVizJo1izPQkCCMBQsW4Ouvv0Zubi5efvllDBky5K62in/11VcBmK////SnP93m2RAIhI7E3be6RCAQ7miulZ3H9hNrYaKNKK2xtepJ7pQNP69AJnrP3zsYdU1sCzal3BMVddchkygQHdKZsbJwJ+5YxLdm5uDHsGbPR8zzgtI87Dq9CTeqb9rCeZnCEGAyWzJ5GUNRhfPQUtzZL/aQ0kpoqVbZByfX2Yhefl5B6ByRgSul52za0RS/eNdWjCYjvvzlDZttPx22joJnL5pqqHooaD/W9mj0RjF9BEZKCwDomzaK97gbN260eU7TNBoaGiAWi3Ho0CHe7CULoaGhqK+vR3Z2Nq9tWZ8+fRyKZ/asBq0FLwBYsWIFFi5c2CaRp6amxqV+VVVVMBgMqKysRFNTE2JiYnD27FmH9ZfaY+HbmpaWlrvG5tBkMsFgMEAmk6G4uNhhey4xJCEhgVP0mjZtGvz9/ds8R6lUij59+ritULc9Sz9nPxe+vr68mX/dunWDtzdbtA8ODsaUKVNw6NAhyOVy5OTkwNPT0ynLt549eyIjIwNisViwmJ2YmIi8vDxBbS2RqkIz9ISO6yw///wz5s6dy1pQMhgMNoKdWCxGQEAArxWqhYaGBpejbpuamlBeXo6QkBD4+voy28+fP+/SeBZan/cB4NKlS3b76HQ6bN682aEAfPToUWi1Whury+rqatTX1+PixYucmeJcDBs2DEFBQfDw8GAJpdY4Erws/PTTT5g/f77NtjNnzjDC6fnz5zFr1ixOe1MCgcDPyG4zIKJEOHF5n8O2BWV5ePXbB9E9cYjN9sTILMwbvhQi6u5deL6TuJNtB7VaLa5cuQKFQoH4+PhbUsP3TiXEL8Ku2AWYA0Usghdgvl9avXo1Fi9e3N7T67CIRCLs3bv3dk/DbbSuZ0sgEAjugoheBALBbRhNRqze8yHUWu7MIZlUjrE95yHUPwot2mZ0TxqMf3/PLqas1qpQUGpeDDxffAK/HjfbWs0a/BjSY523IOKcK4dA4UWHohaXeXrwi0WUiIIPR4Hq3ad/sB3fZBt5H2xMRbn4tIOZch6RtaVLfB/WtjlDn8S/v38MOoOW2caV6eUuZBJhi8gMFNAjsz/OnjnH2mU0mBCJHjCJ9PDyU2BIF+7Cvw0NDZyZagaDAeXl5Q4Fr5CQEEyYMMHhVIXUtOETUvnEsIKCAlZGizOUlZW51K+hocFmAbZ1zSJ7/VovfDc3N6OyshLBwcGcQoU1jkQ6e3X23EldXR327dsHtVqNrl27IinJOcubsrIy/PLLLzAajUhISHAYWenv78/7f1YqlSzrTXcIXu1FTEwMq+7QtGnTnB7Hy8uLJXpJpVLMnDnTrogVGBjY5toFzkYW9+zZ02lxKj8/H2VlZairq2O2zZgxw0b0AcBbw4kPhUIBjUYjqO3WrVtZ/5vWwovRaHQoeAHAunXrsHjxYohEIjQ2NqK0tBQhISEOa5s1NDTghx9+YL7bEydOREhICGiaRmNjo6DX4W6qq6sFZZjl5uaiqakJQ4cOxZdffunUMUJCQhAbG4vY2Fjm/DB9+nTBten4sD5H0jSNPXv22AhmJpMJ+fn5Tlk1mkwmiEQimEwmFBQUgKIoxMfH39UR4wSCs3gpfTGp32JM6rcYaq0Kb65+1GGf45d3M48jA+NYNmqEjolGo7Gp4VpeXu6yDfW9QEVFBWdWtMlkgkqlIkEaBAKBQGhXiOhFIBDcRqOqllfwMu+vg0gkQo/kIbxt7PH9no/w7PR34eNpf6HNEUaTEWptC+c+hckfGlEda7s9e0NPT0/O4sitkYF9YR9mzHbYrzUisOtBdYnvy9omlchwX6/7semg9YJd+2V6OYKibcU6sUiM5KQUTtHLgsgkRUutEUWFxSzhoLCwEL/99htnv9LSUrv2XhZaWrg/B67AJ3rxCUqXL19uk+h18iR3sW5nESJ4cbWrra3F5s2bGWExODgYEyZMYC2WVlRUYOfOnQ5tNDdt2uRyPSJnOHz4MCorzUXP9+7di9zcXPj4+MDLywtdu3a1K7rQNG1jn1ZQUODweFOmTOFdQA4NDUVhYaFzL+A20rt3bxuhZsqUKS6JdAEBAayaS9nZ2U5lbd0qXM3GtBa8AGDt2rUYO3YsY4Ha1NRkt/+4ceNsPmvz589nagbq9XqsWLHCqeO3VWRatmwZ0tLScPnyZeZckJWVhS5dukChUKCpqQk0TcPHxwcNDQ2or69HXl6ejVCzefNmjBw5EjU1NdBqtXyHumO4evWqIFHQgkKhYOwTW+Pn54cHH3xQsIA2efJkbNq0ibXdIlLt3LkT165dY+0/ffo0p+jV1NSE3bt3o6KiAsOHD4e/vz+vCLd7983F/NGjRyMqKkrQnAmEjoBS7ompAx7Chv2f223nrfRDdtQQZCZ1Q3gQ+Y50REwmEyjqZq1iLivg/Px89OnThwQKcKDVau3aAO/atQvjx4+/hTMiEAgEwr0GVV9ff/tWQAkszp49a9ci625Hp9OhoqICoaGhzOINoePQpK3D9vMrePdnhPdHcqjtYkxVcwn2XREe/ZwZMRBJId1cnSIAoL6lEsfPH4CviX2T2igqQb24kLVdYfJDiDGDczy5XI6srCwUVOfidAl3jR4xLUekwT1ZalXi83/UA7vJlC5Pcdpr0LQJB69uRkVTIQBAaQpEsDHV4TG6d+8OiqKc/s5uOP0u7z6ZyRthxpt1UkQiEbp16ya4po31Ql59fT0uX+bLyjNny/j5+XEuCloTFRUlqMZQQ0ODQ+us+Ph4BAYGsrZrtVqWvaEFZyLyW3P+/Hk0Nze73N9ZkpOTbewHL126xMrWUSqVyMi4+T1pbm52ysbM3vtRW1vLCEQxMTGc77UQ7H3e/P390blzZ979Qj4HrbH3mlpaWmyyiCIjIxERYd8mRgjt/VvbVqtLrVaL8+fPM+KJt7c3kpOT71iLIFf+7/ZITEwERVG8Y6alpcHT0xN6vR46nQ5KpZK1oGYwGHDq1Cm7x4mNjUVzczPq6uo69LXlnYDQ3xKTyYQTJ07YbWM5D+h0OuTm5rL2c2VcWsN1zjl+/DhvzSJHdOnShVyz3wUYjUbU1dVBKpWyskoJzrP9/Ndo0tZy7vOS+0Ep8UGIJBHxkSnk+9HBoGkax48fZ56LxWIEBQWhoqKCs31YWBgiIiIgFrODEu9lKisrHWa0+/v7Iz4+HpcuXUJTUxPCw8PbXIPWHvfCWpRYLEZmZubtngaBQCDcERDR6w4jISHB5TotBMLtJiDMG3OfH8q7//v/24OqEnYdl+RunTB4ehZkCqnDYxzach7Hf2vb4mNEfAAW//l++JjYF9VNolLUia+ytstNvgg18l9AfvLJJ6hprMD8f4zg3K80BSDYmMa5z1lqxJegElXabPvwqc38HSjg8XcnAgA8TEEIMjqukfbOO+8w2TDO8Ph7E3n3yU0+CDXerDumVqvx0ksvYcmSJYIs5p599lkAQEpKiiAf+IKCAiQk2K8HsHr1akEZUwqFAi+//LLdrI/8/HzOui2hoaF45plnWNvr6+vxxhtvsLYL5fXXX3dbvSYhLF++HPn5+czzd955h7ft5s2boVarMWvWLKeOYfkft0YkEuHvf/+7jYXiCy+84NC+0hqZTIY5c+YgPT3dbrvi4mJs3ryZs1aXvdfMxbvvvuuw/k96ejq6deuG0tJS7N69+54RJ6RSKYKDg1FXV8eyeLzTEIlEeOutt27Jsf7+9787lQVFURRomsaECRMwYMCANh//3XffhYeHBx5++OE2jyWUkpIS7N69GyEhITh16hRqamqQmpqKsLAwGI1GKJVKaDQawdaW1dXVzP+rX79+mDRpUjvO3gzfuYuPkSNHYsQI9vXCqVOn8N133wEw/2/ffvttp+fS+tw4btw4DBo0yOlxrHH29REcExgYCIqiBNltOoKiKDz99NOM8Lp161abjD2C88SkhmDCw2zrcAtXckvxy3JhQVt3E87Y6HZUFi5cyKrDKoQ33ngD9fX17p/QXcrEiRPRv39/l/oKvT8jsAkMDBTkREEgEAj3AkT0usMgmV6Euxl7WT4AfzbSqZJduFrNjmbmIsY/DQGe4TDSBsQGZEAqdv5z1KCuxon8g/A2sTMqmkRlqBOzLxQdiV4ikQgp6UnYdoHbusjbGAl/k2MLRCHUi4rQKL5us21q9lLe9jRN44czH8JEG+FhCkaQ0bGlXmxsLIKDg53+zuaV/Y4LFUc497XOlpNIJMjJyYFGo8HZs2cdjm2JXj9z5ozbrLGysrIglwurRVZWVoaSkhLe/X5+fkhMTGRtt5ft5GoEfWNjIy5evMja7uXl1W7ZX9aZbEajsV1uRi0ZhhYaGhpQV2e2RW0dYSs0s8JCRUUFp5DFhVwuR2ZmJut8JSQrMSIigrGwu12Q31r30/p7bDlHAuZzbE1NjcPMUnsEBAQ4FOntoVKpbERpZ5HL5UhLS2OE/ZMnT96y61Eh32UhGVIWEhISmHpjNE2joKCAZfdojZ+fX5sWKrOzsyGVOg7asaZ1JoGF1r8JQjOhrcnIyIBSqRSUDSiUnJwcl60+CWwuXLjAWJxKJBJkZ2e3KdO1rq7Opr6bJZPeFUwmExobGxnh1M/P757931+tPoNTJTvhowjCoM7TIZMoQNMmGGkjTAb6jvudrampwdWrVxEREYGIiAjBnymj0QiVSmVzXZmZmXlLA6vuFNp63myLg0NHo62OFJbfMndyL1wfk0wvAoFAuMm9eQV7B9PRf6A0Gg2uX7+OqKioe/JCuqOz4bT9/Tk5OZzby/XnBYteRXX5KKozL+zFxcQjO6mnM1MEYF5sOn/lDMARyEjRrnmym0wm+Hpx1LahgShDX1Bwn9e7nynGRvTyVPggOzvbbp+MzM+w/Nd/o7bCfh0ZCxEREUhPT3f6O5uZlYFXvmGLXplxvaAqlsNgvFn3SiqVMvMWInplZmbi2rVrbq0FY6lHI4Ts7GyoVCps3bqVc4E0MDCQeT0VFRW4ePEifH19mcVXLnJzczF9+nT4+fk5Ne/t27eztsnlckyePNmmwLY7qa2txbBhwwAIq2XliM6dO9ss0lm2WbK5ysvL7S74Xr9+HaNHjxZ8vLVr1wpuq9VqkZCQYGPn2NzcLGgBOjExUVDmYntCfmvbhz59+uDGjRvw8PBAUFAQa7+QWlt8xMbGOjyP24OmaZdFr6ysLPTq1ctmW1JSElatWuXyfJxh6NChghafmpqaOC0hIyIimIzKjIwM9OrVy8YOMicnB0ajEV999RWr77x58yCXy3Ht2jVcvHiRVWvOEVlZWS4vcsbExGDDhg3M8549eyI5OdnmO+uM2GdBLpcjOjraZuy24uHh4VLmw52KVqtFeXk5/P39bc7zt4Kmpiab3xKDwQAvLy/OoBl7aDQatLS0wMfHBz/88IPNPpPJhKysLLt1hgoKCrBr1y4olUoMGzYM4eHhMBqN2LhxI+saZ86cOfD0ZNel7ehkIxtT8ADnPr7fWbVaDYlE4rQQ7oiWlhacPXsWBoMB6enprOvGgwcP4upVs1NFaWkpSktLMXz4cMTF2Q+427t3L+d5NT8/H4sWLXLb/O8GaJoWXHeRj6KiIkycyO96cS/R2p536NCh2LWLuwwAF5WVlW5/L8n1MYFAINxbENGLQCC4BVdrRQCAWOzajWF5rbCsjdZUN5Yj0DsM9RoVax8F7qhIvu3WcNmBKGh/twpeFqQiBfQm8/G6dnZsaSWVyPDQfS/h/PnzOHDggMP2rkb4i0USSMRSGIx6m+1je87DpuLNMFgpjdbilVwudyhmbdmyhddP31WcXZTw9PTEtGnT0NTUhAsXLtjc0JlMZkFPpVLhp59+EvydWLduHR588EGbiFyj0YjKykp4enpyLshxeeTfd9997XoDV19fj/r6evj5+Tl108pHZmYmS/Q6cuQIhg8fDgD46aef2nwMCzdu3GDVH3OEpd6UBaGRv/dqRPy9gFgsRnR0NO9+qVQKpVLpkl2jtXWnK1AUhWnTpmH9+vWC2k+dOhWXL19GYGAg4uPjWfs9PDwwZ84cxmqvvVi4cKHg70y/fv1QXl6OxsZGAOaIeqFCoVgsxoMPPoi6ujqUl5cDAOLi4pgo8oSEBMTHx+PChQsOfyPHjh2L4OBgSCQSu6KCIwICArBkyRIANxfiWpOTk+O06HXixAmn+zjiypUrHUb0KikpwS+//MI89/b2xtixY2+Z+PX999+ztu3ZswedO3cGRVHMtQTfZ4umaaxdu5b5HvBx+vRp5OTkcGb7FBcXM7/jarUaP//8MwYNGoQDBw5wXv999913rOuUuwGj0Qiapm/Z73Jubi6OHj3KPM/JyUG3bt1cft9MJhMKCgqwZ88em+35+fmscydX0MOOHTuwaNEi3lpTfIEEgPm902g095Qw0FbBCzALNdXV1ZyBMfcSlpqk1gQGBmLJkiX44osvBI1RWVkJk8nUpt9ZAoFAINzbkJUZAoHgFqoaylzuG+wb7lI/inLtIvj73R/CWO0JT4Sw9smlSsBF/Y6maUQFd8b1qpsL+QFG1+2q7DFv2NO4VHoKgT6h6JYovFaHZTHFEUeOHEFWVpbjhhw8N+N9vLn6UeZ5clQ2vJQ+rJtui1UeAKSmpuL06dN2x3W34JWRkeFS0WmKouDj48NaRLGIXJcuXXJaBK6urmas0vR6PVauXMlYC40cORIxMTEOx7BkSnTt2rXN1oN8dl979uzB0KH8dfucwfr/b8FiDyf0cyrkZrj1AqdQrl69ij179qC2thbe3t6MFZUjIiLYtqmEe4dp06Zh06ZNaG5uRmBgIJRKpV1bVAu+vr5tPra/v78goWrcuHEICAhgZXe1xtPTEzNnzsSaNWvaPDcuBg8e7NRitEQiwcyZM5nzq7MLyRRFISAggDf7lqIopKamori4mNcK1SJS3SooisKkSZNYmTzuxpHFoyu/vxqNBps3b4ZSqUSPHj0QHu7atZ67OXjwoM3zpqYm5jM+ZMgQdO7cud2ObS+4p/WC++jRoxEVFcVqd/HiRYeCF2AWPz08PJCSwq7jyhW4snfvXrvjnTp1Cl27dnV43LZiEXoAsxgtEolQVFRkk+E+c+ZMhyLllStXmLpmycnJGDhwYPtNGmY7ZmvBCzC/ZxUVFbjvvvtcGvPcuXM4coTbMnzFihVYvHgxKIriFMwt5OXl8V7Pc9lkW3PkyBF07twZMpmMuUbtqDhrcSuRSHjrym7atMlpkZim6TaLygaDAdeuXYNEIkFsbOxtE6lNJhNncJ6HhwcAYNGiRZyZ11zk5+cjIyPDcUMCgUAgEDjo0KJXcXEx/ve//2H79u24ceMGZDIZ4uLiMHnyZDz44IPMD6872LNnD9asWYPDhw+joqICEokEwcHBSE9Px6BBgzBz5kx4eXm57XgEwp1GbsFBx414yIjtiQ37P3eqT3x4GgJ9Ql06XmX9DQSBvQgAAMG+nVDReA5GU+tIV8c3DnV1dTaCl7lX26PTkpOTWTemYf5RiI90XJurNVw3IXy0tLS4FF2nlHvi5fu/xOk/PhPZCf0AsLMBretNJCYmOhS93Enfvn3bHLXe+r2xCDWuFKUvKSlBcHAw1Go1Vq5cabNv+/btNgutfIKQpTZZt27d2iR6jRs3DiEhIThx4gTLmqSqqsotC+CdOnWyezNeViZMRF+2bBmGDh1qtxYSV90cIVh/HoUKXllZWfdUVDSBjUKhwKxZs2A0GiEWi0FRFL755huHmawhIewgDFewZKPyZXwlJSU5JT74+Pg4LXx17doVUqkU165dg4+PD/r164eKigro9Xp4e3ujsLAQISEhgsR8Ltp7Ia9bt26cope/P4eF8S3AXsZA//79ce3aNadtGa0ZPnw4YmJioNfrIZPJoNfr8fXXX7PaWQcZFBcX4/Tp01AoFOjduzdLgDh06BDOnTsHwFyD8ueff8a8efPcXp+Fj7y8PPz+++/M8wULFoCmaZSWltoVjHbv3g2FQoFOnTq5fGy9Xo/a2lr4+/uzbDudEQ+3bduGSZMmISgoCCqVCp6enqirq8P+/fsFj7F//36EhobC19eX+d+ZTCZWJrMQTpw40a6iV2FhIX777TebbXv27MH999/PsnRes2YNS4C2Fg1MJhMjeAFmcSc1NbVdhZuNGzdybi8tLcXGjRsxceJEpwOt7IlSNE3jxo0bCAsLw7Zt23jbFRcXIysrC4WFhTh8+DCampogk8ng5+eHyspKu8e/dOkSkwlm+S3oiFRWVmLz5s1O9ZkyZQquXr3Ke4156NAhpl6lPVcJjUaD7777jsmwjIyMxI0bNxAYGIgJEyYIDgzR6XQ25+2UlBQMGODYCcTdmEwmLF++nHWvYm356cz34NChQ8jIyIBGo0FNTQ2CgoIE12ImEAgEAqHDil6//PILHn74YZsbm5aWFpw6dQqnTp3CN998g7Vr13JaujhDfX09Hn30UWzdupW1r7GxEQUFBfjxxx/Ro0cPl7MmCIS7gX1nf7a7PzqEP3LWaDIiwDsEtU2VkIikMJgc34x7yL3RO3WE0/NsVlsszrgXzeqqGvDEzH+hoaUOV8vysSd3MzxMQQgycotk1nAtIrhD9EpISGDd+DqbSdTS0gKJROJUQeHKykqEhYU5dRwLErEU3ZMG22xrPWdr0cgdQQhCbcVycnKQnp7e5uPxiV6uWH1evXoVOTk5zCJha1paWpj3iM+mz5FVY2ZmJvR6PbRaLUpKSngXvcLCwpiMh9aiV1uJjo6GTCZjauD4+PjY/E5HRkbCZDJx/qbycfDgQcTFxTH/D5qmUVBQgKqqKkRHR6Oqqsqtr8EePXs6X2OQ0PGgKMpmoWrevHnYsWMHNBoN56J3enq6W4Ucf39/zJo1C1u3bmW+XxKJBCNGjHBpMd/Hx4dVgy8uLg7du3dn6srU19fj+vXrCAwMZLIdra97rTNW7vSMgaCgIOTk5LAsTZ2pIehOKIrC8OHDsWPHDta+1NRU6PV6QaKXxQ7N2lrKy8sLMTExEIlEzEKiTCbjrL2ybNkyzJ8/nyWIlZaWYv78+cxnuLm5mfO3zBLQsWDBAkilUrdkNnBx7NgxVhCNM7X2Tpw44bLoVVVVha1bt0Kn00GhUGD8+PE2tZeE1IW0xh0ZfuvXr4efnx/Gjx8PhULhUmCOhSNHjuDMmTMAgDFjxti8TxqNxqamaE5ODrp37w6dTgepVGr3f20ymViClwW+OqXNzc1Mts3q1asBmM8zw4cP57y+yc3NZeyT2wO+rB8AqKmpwffff4+5c+cKHo+maYfZR3v37nVo8VpWVsayk9PpdA4Fr9Y0NjZi/fr10Ov1SE9PR1paGvbv34/q6mp069atzWsqlnlZ3BKSkpIglUrx22+/obi4GGKxGLNmzWrT/YLl+txy7rF8JvkEr/vvvx+FhYWoqKiwsYGUy+Xw8vJCTk4OunTpgmXLlrH65uXlIS8vD56enpg6dSqvUPPTTz/ZWIpazuU1NTVYvny54Ozi1uflCxcuoFu3brzvl8lksnkP3EVxcTFncJ5SqbQ5VkZGBut3IjU1FefPn2f1PXbsGC5cuGBTRkBoPWSdTgeKotxeY49AIBAIdwcdUvTKzc3FokWLoFar4eXlhaVLl2LAgAFQq9XYuHEjvv76a1y5cgUzZszA7t27Xa6j0NDQgEmTJjE3VuPGjcPEiRMRFxcHsViMkpISHDx40K11SQiEOxVHYtXo7rN598mlCiyd+g5OFxxEXuExhPp3wt4z9r83OgO7fpYQLBlcYsh429B6CeLCUhAVnACtyoAb54XVAuKKYHaH6MUVXS7U/g0wR/peuHABUqnUqejeqqoql0UvLlrP2Vo0csVmsDWOBK/x48cjICCAFXntKq1vFEtKSnDlyhWnsuksWArE82W7nThxgonY5ItSt3fjGhMTg969e9tsW758OWuRRi6XM+MI/W2USCRYsGCBoFoIo0aNsnmekZFhE41vMplQV1cn6LgWtFotmpubYTAYcPLkScYiEQCviGihc+fOuHHjhks1mLi42+qdEG4NIpEII0eOZJ5rtVpcunQJdXV18Pf3R2pqqtuP6e3tjalTp0KtVsPT07PNNTF69+6Nuro61NTUIDAwEP369bP5zfPz8xO0AHW30L17d2RlZeHs2bOIiIi47dZ8cXFxWLRoESoqKnD16lWEhIQgKSkJgDkwhs8CzcLcuXMZIXbBggU4e/YsdDodMjIyOD8bCQkJnBZ4XBlger0eX375JcaNG4fw8HCH2UytBSi+um4ajQaFhYWQy+WIjo62e51gNBpRWFgImqbbnDVeWVkJrVaL0tJSBAcHO+XUcezYMaaOjUajQX5+Pvr27cvsr62tbdPcXKW+vh7ffvstFi5c6HRGizUWwQswB5haC1+HDh2yaWsJNLVgz6rZelyhWIQua65fv47ly5dj3LhxrH3W1wbupnXtIi5aWloEC701NTW8mWOtx7S+hmpvLNdnR44csTnn7Ny5E35+fjbWsTRN4/z587hx4wYiIyORmppq97XTNG1zfrly5Qp8fHyYrFuj0YhVq1a5lDFK0zR27dqFq1ev2mwfPXo0r7Wwp6cnFAoFUlJSkJKSgoiICBw8eBA0TaNv377M+UgkEiEtLY2zphpgrvP7+++/Y8iQIax9Go3GobDZ0NDAO0eaplFYWIi8vDzO/atWrcKcOXOYewyj0Yjc3Fym5qO/vz+GDBnCaTfuKnzf5db/sz59+iA1NRUqlQoRERHMZ0MsFrOu3bnO6ZY1vNLSUkRGRmLgwIEsYWv37t02wTpjx45162slEAgEwp1PhxS9nn/+eajVakgkEmzcuNEm8nrQoEFISEjASy+9hCtXruCjjz7CCy+84NJxnnvuOZw+fRpyuRzLly/H2LFjbfbn5ORg/Pjx+Ne//sVZFJhA6Eh4Kn3QoKrh3Dc0ZwqirDK9TCYT6uvrIZPJbBYTshP6MVZ4jkQvuVSJBlUNvJX+Ti3mURQF0ICc5l/QtyzqScRS+CACNyBM9OI8nhtEL67FIKHZRLW1tbhw4QIA7kw0e5w/fx6ZmZlO9bGHvUwvsViM+Ph41g2pUFpnIXDhTgEP4C4yb22n4wz26jEA5ohNi+jFlbnU2sIkKSnJJio1OZlthSmXyzlFL2t69+6Nw4cP252bwWAARVEQiUROibEAW+w0GAxQqVROjQGYI2PPnDkjqM6JhX79+iEtLQ3V1dXYtGmT08dsDV+dIAKhNXK53K3nVj4kEonLgV2tUSqVmDRpErRaLeRy+T1RWF4mk9nY8N5uxGIxIiIiWHUDPT09MXfuXKxatYqz3/33329juyqVSgXZ1CkUCpvIekf8/LP9jH8+li9fjunTp+PcuXOQyWRIS0uDh4cHfv31VyYbJTIyEmPGjGEWRnU6HaqqqhAQEACFQiG4PoxQvvnmG5vnWVlZjG2nhdZ2YjNmzGBl3OXl5TGil71MoFvF8uXLBbd1VOcNMAtfM2bMgI+Pj8NrsO3bt2Px4sWscwdN005nwDmC77NYX1/fLuK80Oz0wsJCxMXF2WxTq9Wora1FU1MT8vPzUVPDfS91p7NhwwbMmzcPv/32G+RyOWJjY5n6eRbxms+KuvV3CTBbhXNlJVoyRluf1yzU1dXh2LFjUCgU6N69O8RiMev7bMGeLWTrOmyJiYlISEjgzI7KycnhFb0As4CXkpLCCp4oLy/n7WNh7dq1GDFiBGJjY1n7zpw5w6oj1xpLxhcA/P7778w9IWB+rw4fPuxyzTku+O5PuYIHuIJlsrOzHQasAbafj6tXr8LLyws9e/bE1atXcfToUU5nk61btyI6OtquZTCBQCAQOhYd7o71xIkTTKTZ/fffz2k19NhjjzELgJ999plLvuaHDh1i6hv8/e9/Zwle1rS2uSEQOiIpUdm8+6rqby4C1NfXY/Xq1diwYQNWr16NXbt2uWQHd/baYfzfuqfx9tonUVpTKLif0WiAFJ5221jPx5moXKVSiakDHhLcXihci4tCxQVr4cNZ3Fl7g6ZpViRs65tGrihIodyOhUl3L/oKteFrLezI5XJWofq+ffsiIyMDkZGR6N+/P2d0NddiQessOGdsIB19JltnmgFsQddoNLpUm+bAgQNOCV4jR45karoFBQVh4MCBTi2EhYeHY+LEiTbb3LloQCDciYhEIiiVyntC8Lrb8PDwsMkmtDB06FCX6wxabGhvBevWrcP58+eRm5uL1atXY8WKFTb2azdu3EB9fT1omkZzczO+//57bN26FevWrXO5biPAHVTExZkzZ7BixQqbABXLgr6FtWvXcva1ZL45EoXayoABAxxa3QklJSUF06ZNExTMsXbtWhw4cEDQuFyZ3CUlJU7Pz1XaQ1CiaVrw9duOHTuYdYeWlhZ88cUXWLlyJbZu3Yr9+/e7ZX6ufG/T0tKwePFiLFiwAEOHDnX52CtXrkRFRQWKi4uxb98+m327du3iFVG5MkgdwfV9q6iowPr161FUVISLFy9i1apVvIKXPeLi4jizq0QiEWe2moeHB2bP5nc0AbiFWCEZggDw22+/cX53HAleAJgavyaTyUbwslBaWupUcIMFrVaL69ev29S8NRqNvLaZQu2/lUqlS+exM2fO4NSpU9i1a5ddK//i4mKcOnVKcK1eAoFAINzddDglZsuWLcxjPt9skUiEWbNm4dVXX0VDQwP279/v9AWexRvbx8dHsNcygdCRsSdcnb12BDMGPWp+fPYsWlpamH0FBQXIzMx0ucaHStOI3ad/wNxhTwlqf/TiLoho+6c+69fiTOaKRCJBRmwOKutv4ELxKUSHdEZVvnOZL62xZNC0Zt26dejWrRtycnLs2oW4IupbcHWhjAuubKHW827LQqqPj4/LfV3F3VZ2Qmp3WOpVWaPValntpFIp+vTpY3csrvoCrSPRhfxPJk+e7LCNUqlERkYGa3vrTK/a2tp2t3+aP38+S9xLTk5GUlKSIItGwByxGhISQn7/CQTCHUN0dLRNnRSLu4WrJCUlYf/+/e6anlNwOWRYalOZTCbmd0+r1bbJznDBggW4ePGi4Ne5bds29O/fH5GRkYJFrB9//BFLlizhrMe5cOFCiMVibNq0yWnBw9fXFzNmzGBZ5nXr1o2zxhAfEydORG1tLfMejBo1CtHR0QDM9mdCfpO5FtO52L59O0sccHeWlz127doFb29vhISEuGW8+vp67Nmzx6k+ztSXs6ZXr17w8fHhrX1mwWIZZy/zyBpLjT3AfM3HZ23qDtatWwfAfA2Vnp6OrKwswcJPa7RaLUwmk811qvU6kKuIRCKXar95eXlh/Pjxdsta6HQ6m+tPZ+7R1q9fj169erlUI/7ixYt2s5u2bduGSZMmCRqLpmls2bIFZWVlAMzX8WPHjkVYWBgTEN4asVjsVNZ5eHi4S+d1i22jI2iaxuXLl+/4+qIEAoFAaDsdTvSyZHl5enrajRLp168f8/jw4cNOiV46nY6xMRgyZAizMGw0GlFWVgaj0YjQ0FC3LhgTCHc6xZXCbv65rMtUKlWbLjwvXD/luNEfHDi3FQqwa2RZY7Ff3LFjh9P1hSRiCUZ2m4GR3WYAAL7I/8JBD/vYKzJ84sQJxMbG2o3EbYvoJcR2QwgGg4HTqsIddbwAMFYxgYGBt9QW5lZnO6xZs8amNogFV7PcuIo6c/1uRUREoLS0lHccy410eHg4cxNsjVwux5w5czg/x0Ki7MPDw9GjRw/s3LkTLS0t8Pb2diqrqzV8Nd2cETEjIyNdPj6BQCC0BxRFoU+fPg4DHoQiEokwf/58l7Iw2gtHdnvOsGjRIlAUhZSUFKfEPaFZTdZYgiVbY/kNHD9+PK5duwaFQoHw8HBBwsjUqVMBcAcQLVmyBNevX8eOHTsc2iqGhIQgJCSElTEOCLfSFgpN08jPz2ey5AYNGnTL7fw2b96MBQsWoLGxEVevXkV0dDSCg4NduqbjW5jPyMhAXFyc2+p6W2oMOnqvBg4cCLlcjn79+qG8vNyuYCmVSjF27FjOa8FBgwZh7969bZ43H83NzThy5AgCAgJw9uxZl8dZtmwZIxx/9913biknMX78eJf7hoWFsezFrfnhhx8wY8YM5jmXfaM9jhw5Ah8fH8TGxjp1f9c66641VVVVuHbtGst6k4vWwWFGo9Hh59xZJ49b4ZDEdb9CIBAIhI5Hh/MnsVxkxMXF2f3BtBR/tu4jlHPnzjFp4GlpaWhsbMTzzz+P+Ph4ZGRkoEuXLoiOjsakSZNuW4QkgXCrKa8r5t0XGXjzIprrBrp1NpVGo4GYlgPuvddmoGB/cdtSX8BZwcvdiwOA+b2xtxjv6KKdK7LYGdoimlnIzc3l3O6uWjOWelZcmUQW3J2VBbgmegUEBCAqKsql4zU2NjI2JdZY/545A9dCR2JiImubPUuSBx98kHkcHx9vs8/f3x9ZWVmYMmUK73vFNYfWNDc3IzQ0FHPmzMHixYsxc+ZMDBo0yGE/V5gwYYLDNgqFgrO2AoFAIHQ0ZDIZ5+8nX/YuF2PHjuUUVG4XMpkMs2fPtgm8aV1r51ZgXddPKpUiKSkJ0dHRkEqlWLJkid0Mdn9/f4eBQ1FRUVi4cKHdNvPmzbO7310CqgWVSmVjC9mewoo9VqxYgY0bN+L06dP48ccfsWzZMsFZIhbsZSj17t0bYWFhbskGnzBhAnJycgDAoQ2zdf3WKVOmsOq9AsDgwYMZK0O+jLekpCSkpqa6PmmB/PLLL222t1y+fDm+/PJLGxcRV/Hz82tz9o+968OGhgZ88cUXOHv2LL766ivONajAwEC74//2229obm7mfb1cNXyFsGPHDt6AMoPBgMuXL7tk0Tp16lRBYpo1fMFp7mTEiBHtfgwCgUAg3H46VKaXRqNhIqAcRWH7+fnB09MTKpXK6foh1hYOJpMJQ4YMYdlN6XQ67NmzB3v37sXLL7+Mp556SvBr6MhYbhBctTIg3OHQAECZH1CARCxFgHcoxvdayHy2uaLwtFots//KlSs4fPgwIukeaKGqUS2+AAcaFQBApWqGWCzslEY50Pt1Op1LdYX0en27fIc1Gg1SU1Nx/vx51j6j0Wj3mFzWd85gyfZqy3eWT/QyGo2sz0NMTAyKiooEjy2VSkHTNDQajV0xKTg42O3/G1eK0iclJSExMRE0TTPFuJ2ByytfIpG49Nq4FjIpimKN5e3tjZycHJw6ZZtRKZfLbT5fcXFx0Gq1qKioQEREBBITE5lj8M1PiFCs0WhY/V0VMQMCAuy+V76+vpg3bx7rfxMZGYmYmBioVCokJCRwfnbvJMhvLYFwd3Enf2d9fX1ZGVajRo2Ct7c3EhISsHv3brvZtz4+Pm4Lcmkrs2bNYoItrH8LkpKSbnnkv6Pfo3HjxuG7777j3NejRw/Bv/sTJkzAjz/+yNreq1cvzt98a0QiEYYNG4adO3cy2xITE5GYmMi4nnDRq1cvXLhwwaXAq759+0KtVttcc6SkpCAjIwPr16/n7COTydr83Tl58iSCg4MFWx9u27aNc/vAgQNtro3i4+Nx9epVl+aUlJQEX19fm/+RtYWpNRkZGaz/ZWxsLGJiYlBTU4OGhgYEBQXB19dX0HvVvXt35OTkQCQSQafT4erVq5DJZLh8+bLgGmZ3KsHBwZyv4b777mvzfVNwcDD8/PzsZqVyWb4D5uvtsWPHYu3atXbnsXr1ak6bw4EDByImJgYXL150et4AcOrUKfTq1ctmW0NDA+f5QwiDBw+Gh4eH0/coSqUSPj4+bXJ1sJCQkACZTGZzD92lSxcAHXvdjThOEQgEgpkOJXpZF6309PR02N7DwwMqlYrTbs0e1tkf77//PjQaDYYPH44XX3wR6enpaGpqwo8//ohXXnkFjY2NeOWVV5CYmCioyH1paekdvZDmLixFnQkdBzEtQ7AhDTJ4QU3VolZyGbN7PQeKotDSoENLg7n4t1qtZvWtrq5mMjNPnDjBLIR70EGQ0V7QUfwFaS0UFRdCKmHXKOLG/oJ5XV2dS4JGY2OjTZFzd9Qm8vb2xvXr13ktDEtLS6FUKnn7+/n5talYb1VVFYKDg9v0neU7p1m/Vxb8/PycEr0oiuIcpzWBgYGC2jmDs//fwMBASKVSZh5BQUFOW5u0xsPDw+XXxbUY1dDQwDmer68vS+TKyspitfXy8oKXlxcAYcXphdxwhoWFsY7j6ncrNDRU0PvVqVMnm/mHh4dDJpNBJpPdkrpj7oL81hIIdxd34nc2KSkJR48eZZ6LxWLU19czi7pdu3Zl9jU1NdlkzAQGBqK8vPy2iXndu3eHwWCAwWCAv7+/Xdvmzp074+rVq/D19UVmZibUajXOnDnj9CK4QqEQ9Nsm5Ppl0KBBUKlUkEqlzPvu5eUFnU7n1G9/a/vntLQ0KJVKwWMMHjwYAJj6YfayaiiKgkKhQE5ODkwmk0NrtdZIJBJ4e3sjNDQU1dXVTPZNVVUVE7BqwcvLC506dWKuUZw9Vmv27t2L3r17O2xXXV3NeQ3l7+8PkUhk8746ys6yR1BQEOt/xJcJ5Ovra/f/KZPJ0NjY6LKQYLm2S0lJQVhYGEQiEXx9fdv8nrcmMjLSpcBDIQQGBiItLQ1isRhHjx61+Rz36dPHbcfNzMxETU2N4LpqFvz9/XH9+nUkJiZyCpvWnDlzxua5UqlkPnvOBhBauHTpEkJCQmzckpytWdcaV+9R0tLSUFxcDIPBwBnwJ4RBgwYxQXJKpRJqtRr+/v6QyWR35G+tuxCLxSz3DQKBQLhX6VCil/UNhhDLJLncvEDOtQhvD+sLJI1GgyFDhmDNmjWMzYRcLseiRYuQmpqK++67DyaTCa+99hrGjh3rMDo9IiLCqbncbeh0OlRUVCA0NPSWpK4Tbh3epgjIYL4hUtIBUNKBTCFsa7iylfz8/BAVFQWaplkLIwraDzo0IyYkGSO7zsQPh75EVQO7vlBYRBg85F6C5uoo08vPzw9eXl5Oi0Xe3t422UatM2NcIS0tDVFRUTAajTaWMBZu3LjBLEZwIfRGoXPnzlCr1awbPkt0tru/s+Hh4ZyZWVFRUQgLC0N5eTkuXrzocOFIKpUKsgvs1q2b2y0OFQoF8vLyBLUdNWoUK3q4uLi4zaJXS0uLy3aJZWVlrM9Hamoq7+9nZGQkCgsL0dLSguTkZEG/s47Q6XS8Ea8WevTowQpkkcvlrBt+RwwfPlywhVVISAiOHz+OhoYGdO7c2WULydsF+a0lEO4u7vTvbEREBM6dOwc/Pz8kJibatZBPSUlBfX09lEolE5QTERGBkpISRngJDQ3FiBEjUF9fj59//rnd5u2MRVt0dDTLzs9iy/jtt98KHic5ORk0Tdv9jWqL1bErWIQEsViM8PBwt1wP9e3bF7///jtru0Kh4Lz+F4KnpydiYmIAmDP/LSKbBaVSicOHD6O+vh4JCQmsOqeTJk3Cb7/9xghjw4cPR15enuAsPkeuARasRWBrhg8fzplh0dzczFtOgS/raM6cObwWltbZexEREejXr99ty+y4//77UVBQgN9//x2enp4YPHgwtmzZYtMmNDRUsMgwZMgQVrZ9cnIyunfvjubmZmzevNnluY4dO5Z5LJPJcODAAWi1WuTk5KBz584uj8tFbGwsEhISnKrr1qNHD3h4eCAyMhIqlQrXrl0T3NfDw4P57EZERLgkegHmmoWW62VXMxQB83V0W89xFst1nU6HwsJCeHh4YPfu3YL6jhs3Dv7+7Bred/pvLYFAIBDcS4cSvawv9oTUobFE7tnLknB0HAB45ZVXOC9K+/Tpg/Hjx2Pz5s24ePEi8vLyHPrf3yupyDKZ7J55rR2ZppZ6/PD7V2hU1cHHZHuDG2DozPk/5rrRFovFUCgUvBlBIkqMMT1nIzIoDlnxvbHz1EZWG6lU4vAzVd1gjvClaPs3+2KxWJDtWnJyso2FhOV1WGhrPa0uXbogIyPDbu0of39/u69baN2pbt264dKlSyzRq7y8HLGxsS5/Z/mEwx49evCOFx0djejoaAQGBmLXrl12x5dKpQ7nJRaLnT7PC6FTp06C2mVnZ3MuALnrZsvVc2lkZKTN5zclJcWhBVVaWppLx+LDEnxiD66oZiHZ3BaSkpIwYMAAp2qwKRQKDBs2THD7OxXyW0sg3F3cqd9ZhUKBIUOGCG7v4eHB2jZx4kSUlpZCJpMhJCQEFEVBqVRi4cKFuHTpEi5fvuxyRD8AzJgxA3v27EFlZSW8vb0xbtw4t72XS5Yswd69ewXVgU5PT3cYmNGzZ89b/n/mqtnZFtLT01FSUoLiYtuavkql0ua1+fv7C66R6+XlZfd9iYqKYq69uO4nFAoFZs+eDbVazXwGY2NjUV5eLlhc/f7779G7d2/4+fkhLCyMtZ+mac5MN39/f96srkGDBmHQoEGora3Fhg0bbPZNmjQJFy9eRHl5OSIjI5GQkOBQlFQoFG6pF+Yu0tPTkZ6ezjyfOnUq8zoTExMxYMAA0DSN6upquyLQlClToFQqMX/+fOTm5qKsrAxJSUmM+Ozh4YHFixdj2bJlduczbdo0TitM689WTEwMI7C2F2FhYZg5cybWrFkjqL21q8fw4cNRW1uLX3/91cbNiI+cnByb1zdo0CDemnkpKSno2rUrr33qjh07MGrUKM5gS6F06dLFbec4hULB2DnGxsZi7dq1UKlUCAsLQ2NjI+v7GBcX5zDI7U79rSUQCASCe+lQopcl7R6AIMtCyw+kM4tnrY8TFBTE+AJzMWzYMCYi6eTJk4KLPhMIdzoanRpvr32SeR4NYVGdXGKSZZvJZGLtS4zMRI/uDyIyyFwEVyJmZ5d0SegLucy+qJFfdAKrd38AwHGmF03TnHNpTeubUiFCGR8JCQk2tQEHDBjAKvweEhLCWhByNE97c+rcuTMaGxuRnp4OHx8fZGRksLLT2ioWcVkJjR8/HqGhoQ77JiQkOBS9unfvbvM8Li6OFRkp5H/pCkIipRMSEtCjRw/OfbfbSz42NhZJSUm4du0aQkJC0LNnz1s+B0fvYevvgAV7WQatGTRokFNzIhAIBIL7EYvFnJH/EokEaWlpSElJwZYtW5jrhokTJ+LixYs2tZRbM3ToUCiVSiZ7afz48VCr1YzVlzsZNGgQUlJS7Na3CQ4OZu4rlyxZgurqaly5cgVnz55l2gwYMOCWZnm1J6NGjcIXX3xhs6118IyQ4BYLrlx7c+23Fl0pikJ4eDjGjh1rtw6ZBb1ej/379wMwB/r069eP2WcwGHDo0CHOfqNGjXI4dkBAAKZOnYrjx48jOjoaycnJAMxBdJbHHYGAgABOUS4sLAwDBw5kWSImJydjwIABzP9WJpPxXjuLRCI8+OCD+PLLLzn3Z2Zmcmb4CK3V5m58fHwEf/ZaExAQgFmzZkGv12PdunV2bUVjY2NtniclJaFz58746quvbO4F+/fvj5SUFFAUhdGjR/PWpvv1118dzm/hwoUoKyvDxYsXodVqodVqUVtbiwEDBrDm4y4kEgnmzJnDZIEePnzY5vwKwKkAjbsVk8mEIUOGIDc3FxkZGdi3b5/bf/O4qK6uRk5ODpqamvDAAw/ggw8+aPdjEggEQlvoUKKXQqFAQEAAamtrHXoy19fXM8JYZGSkU8exbu/IjtC6rbWXOoFwt3PiMnf0mCPsiV5cmV5x4amM4AUAMaHsm8KkyC6QOajnZRG8zNi/YTaZTHZvLJhR3Ch6ZWdno6KiAs3NzQgLC0NCQgKrTWpqqtOiF99+sVjMuiloj4g3rv8pV+QsH2PGjMEvv/xis81SLyMyMpIVpdm9e3eW6NWW/4sjoqKi7PrV2wt0sFcnRCqV4oEHHsDFixdx4MCBNs2RD7FYjEGDBmHgwIFut350F62tiyx4e3sz/vyA+SZ4+PDhvDfvBAKBQLizEYlEGD9+vM22kJAQxMbGIi8vD97e3sjOzkZubi6uX7+Ofv36sTKuRSKR08GMzhAaGoqhQ4fizJkzCAoKQv/+/VFdXY2rV68iMDCQde0WFBSEoKAgQXWi7lZaux5YMjIsjB49GitWrBA0Fl+gizuIjIzEokWL8MsvvzB2h7169cKRI0d4++Tn56N3796Mo8uuXbs4beMWL14seME5ICAAI0eOdOEVdAwSExNx/vx5xtIxKSkJAwcOdGoMiqIwf/58bNmyBdXV1QgICEDfvn0RFBTEWG+3zvZqbV16KxFS142v9jtFUZDJZBgxYgSvtWNwcDDndbxFIGxqaoJMJmMJ0EIdK7jIysqCRCJBVFTUbRHxLa83NTUVly5dYu6p+vXrx2sL2pFYsWIFcnNzAQCvvvqqS4KX0WjE8OHDbQJeZ8+ejU8//ZS3T1BQEP785z/j3//+N1auXImFCxciJyfH+RdAIBAIt4gOJXoB5gvvQ4cO4dq1azAYDLzR4Nb2FM7W6rC+IOezY+Pa70xkOoFwp3OpJNelfvZELyGFzsMD2BllRpPBbp8Gla3gLCTTSwh8ohdN07w+6OHh4RCJRCxh3t/fH9OnT4dWq+WNUE5KSkJ9fT1zkQs4Fr34aka1zpCykJKSYhNV3dYsqdbnSKE1lazbW9cC6NevHzp37gyNRgNvb2/W/6AtBcNdIS0tza7oZW8+0dHRvHUmpk6dCpFIhNTUVLuiV2ZmpuC58nG7Ba+hQ4eyMvo6deqEPn368N64ikQi9O/fH/v27YPRaESfPn0QFRWF3r1729QI4xKPCQQCgXD30HpRlS8Y4laRkJBg89sSHByM4ODg2zij20vXrl3R2NiIuro6pKSksDL5pVIpE5RqQSwWc95Du7uuUmvEYjHGjRvHPDcajXZFLwD46quv7O738vK6JRkWHQWLuF1WVgYPDw8bSz9nkMlkmDx5MrRaLWc2ob+/P2bOnIny8nKEhITc8vsDaxy5ZowaNcphIHVISAg6deqEkpIS1r74+Hi7ffmsyymKwgMPPIBvvvnGbv/WZGdn82bi3Wp8fX0xffp0VFdXw9fXFz4+Prd7Su1Oc3Mz3nzzTQDmcgGu2rF/8sknLtUff+SRR/DJJ5+gsbER//jHP9q1LieBQCC0lQ6nwvTp0weHDh2CSqXC6dOneRd2rT2KnY2+i46OZi46rl+/ziqya411xoGzi70Ewp0Ml82gEOyJXly2pK0zm7iOe774BHI69+c9ZmmNbVQm5SDTS4j4BrDrVZ0/fx79+/fHqVOncOLECc4+Xbp0wfnz51nbKYqCRCJxKI6HhYU5JXpxFccGwERCtqa1yHDx4sU2nbsaGxttnju7MGBZoKiqqoJSqWRuZuzVw0pKSrIJbGhP277o6GikpaUhPz+fc7+9aEN7VivWN/DWBctb4+4aW7eDhIQEqNVqHDp0CDKZDOPGjeOs49Wa2NhYREdHg6Io5jc4IyMDBoMBly9fhp+fX4eOricQCAQC4Xbj5eVlIyRxMWbMGPz4449oamqCXC7H+PHjcfXqVZw/fx5qtRppaWno06fPLRePxGIxYmNjUVhY6PIYzrgXEMyIxeI2ZRlZY88+08fH544QQfg+1w8++KBTgWcjR47kFGHbkiEpl8sxd+5crFq1ym67hQsX3rEB3EqlssNYxgrhs88+Y4Jan3rqKZfGKCwsxL/+9S+X+vr6+mLhwoV4//33ceDAAezZsweDBw92aSwCgUBobzpcWJJ1ajjfj7fJZML3338PwHzSHjBggNPHmTBhAgDzgi5fkVAANsVayeIboSPhIfdy3IgDe6IXF1w3on3TR9s8P198Ehevn+YdQyJqfZHu2N5QCHwZPnyCF2C+MHc1qhFg3ziZTCacO3cOJ0+ehE6nA03T0Gq1aGlp4RTXnB0fMNcwcJXWVoOu3DCJRCKEhoYKvnHNzs5mai8GBAQ4nc3rLP369eO9abW3gGPvRtdalOQT+CQSiU2NybuZjIwMLFmyBPPnzxckeFkQiUQ27yNFUcjJycGMGTMwcuRIm7oeBAKBQCAQbj0eHh6YOnUqJkyYgFmzZsHf3x/dunXDvHnzsGTJEvTr1++2ZUuNGDGCZcnoDO19jUnoGPTq1cvmeVxcnNNOC2KxmGWDmJSUZDcQUAgeHh5YtGgR7/6oqKg7VvC619BoNPjss88AmF0xxowZ49I4Tz31FFpaWuDn54cRI0Y43X/hwoXM5/e9995zaQ4EAoFwK+hwole3bt0Yz+Zvv/0WR48eZbX56KOPGO/xP/3pT6yMh/3798PPzw9+fn545JFHOI/zyCOPMPVvXnzxRVY2AwCsWbOGsaUaNWqU2yKaCIQ7AaPJvrUnH/ZELy6xicsSYnT3WfD1tBWO1u/7H8rrrkNvYGdp6Qy2tZPcZW/IJTg4EswCAwPRuXNnm5t7ZyzYWi8KWDJkTpw4ga+//hqrV6/GN998g1WrVrlUC4qrFsaBAwdsMqeEoNVqcezYMVb2niNLWHfg6+uLadOmYfr06Zg4caJDWxF3wFWAXCqV2r2h5avplZOTY9OP70Zz5MiRxFKHQCAQCATCHY9UKkVoaGibF+jbg169emHUqFEu9XUmUIdw75KVlYUuXboAMAteztYxsxAREYGJEyciOTkZ3bt3R79+/dwyP7FYzBsIHhsb65ZjENrO2rVrmSyvuXPnunQfuHLlSuzZswcA8NprryEoKMjpMWJjY5nP8J49e3gdTwgEAuF20yFXy/79739DqVTCYDBgypQp+O9//4tjx45h3759eOqpp/DSSy8BMPuGP/bYYy4dIyoqCi+++CIAc5HbYcOGYeXKlTh9+jT27duHZ599Fo8++igAc2q9xXeXQOgomGjXxAuNRsPaduzYMdTU1HAKRlzbKIqCp8I260ejb8HHm/+O/1u3FOW1xcz2A+e24reT62z7uynTKzU1lbWtvLzcbh+KouDn54dx48YhPT0dPXv2dOrGx1FUIJdFpDNwiTcAcOTIEbS0tAgag6Zp/Pzzzzh9+jRrX1xcXFumJxipVAo/P79bFpnY0NDA2qbX6+324aoBMn36dJYtL5cV5eDBgxEZGenkLAkEAoFAIBAIrbHYVTtDenp6O82G0BHp2bMnlixZguHDh7dJ/A0JCcHAgQORk5Pj1vscPptEErh957By5Urm8ZQpU5zuX1lZib///e8AzGVh7r//fpfnMnnyZOaxI3tMAoFAuF10SNGrS5cu+Oqrr+Dj44Pm5ma89tprGDFiBCZMmIAVK1YAMAtea9eu5S3sKYQnnngCS5cuBUVRuHz5Mh577DEMHjwYEyZMwBdffAGj0Yjg4GCsX7/eqUwOAuFuwORiphefELBx40bObCI+ASo1uivn9hZtM/acuVn/aPfpH1DTWGHThqLtn/osmaCO4LrRaG3nx0doaCj69u2LLl26OHXD4qwVBh98UV0ymYx3PlzFk7morq62KVhuzZ3grd8eREdHO91HqVQywilFUejTpw9noW2FQgF/f3/muUgkIoIXgUAgEAgEghvp168f5s6di9DQULvtunTpgkmTJnEGLxEIdzMPPPCAzfPMzMwOY6V+q+jbty/jGrV+/XrB/Z588kmm3zPPPMPaX1hYyLhYde7cmTdQ1R7PPfcc6uvrIZPJ8N5777VpXeG+++5j+q9fv16wUw6BQCDcSjqsOe+YMWNw4MABfPbZZ9i+fTtKS0shlUoRHx+PSZMmYcmSJW6p9fHyyy9jzJgxWLZsGQ4dOoSKigrI5XJ07twZY8aMwUMPPQRfX183vCIC4c7CVXtDe/Z2V69eZW3jE8migjvDQ+4FGjTUWtvsprzCY8xjbtHMPcIR19jFxcUcLd2HO0Sv8PBwuzfqYrGYs46Xo8wlC1zZfNZjd0S4fk8iIiIc9uvXrx/S0tIgkUjsCoKjRo3CqVOnoNPpkJaWRmpVEQgEAoFAILgZDw8PjBs3DsuWLWO2eXl5YcaMGTbXsBqNBvX19bdhhgRC+yGXy7FkyZLbPY27mpkzZ+Lll18GYLYjnDZtmsM+Wq0WmzdvZp7PmDGD1Wbbtm3MY1fsMbds2YIffvgBgDl43xXRzJrg4GCkpqYiPz8fFRUVOHXqFLp25Q5KJhAIhNtFhxW9AHPk/Ztvvum0teCAAQOcuojt2bMnevbs6eTsCIS7G6EWgNbQNO1yv9ZiT0JEOl6Y/TH0Bh1eW8m+ONfq1ZBLlTDSbPHGUU0vIURERHD6aDc3N/P2ccUzuzVtFb2GDx+OmJgYu234ak0J/d/Zm2NHLYTMZUEoxGedoigEBAQ4bOft7e2y/z+BQCAQCAQCQRgikQjz5s1DXl4exGIxMjMzO2zQFoFAcC/Tpk3Dq6++CpPJhF27dqG6utrhGsD27duZ9cf4+HjOtcXdu3czj/v06ePUnBobG5nssYSEBM5MMlfo06cPU89r9+7dRPQiEAh3HB3S3pBAuNcpKSnByZMncfXqVcFCBU3TqKwvxY3qa4KyuB4Y8Re8+sByyKVKwfNyNe29pqaGd59Wr+bcrta2gKZppETZXnyJaRk86bbbkWRkZDgtQGVlZbX5uG0VveLi4lwqegu4R/TqqIsGXGKeq+8zgUAgEAgEAuH2oVQq0b17d7fXTSIQCB2byMhI9OvXDwBgMBiwceNGh33Wrl3LPJ4+fTpnm5MnTzKPna0n+PLLL6OsrAwA8N///hcKhcKp/nxkZmYyj0+cOOGWMQkEAsGdkBU5AqGDkZ+fj19++QUnTpzAzp07ceTIEYd9aJrG6t0f4sMfXsBnP7+CT358CS1a/owlwCxsiEQiDO86VfDc7Fkb2oMv8wgA9AYdd58/xLA5Q59AqP/NArwBxs4uzcEasViMmJgYpwUod1gTuqumlz34Mo+Eipb22nXUhQNXM70IBAKBQCAQCAQCgdAxmDlzJvN43bp1dts2NDRg+/btnH0tVFRUoKqqCoB5LaBzZ+HrGQcPHsSKFSsAALNmzcKgQYME93VEUlIS8/jcuXNuG5dAIBDcBVmRIxA6GOfPn7d5npeX57BPeW0xzhffjM6prC9BXuExNLbUOcz6yuk8AKnR3QTNzRVrQ8C+iKIzcAtiWr0Ge8/8hH+u+hMq6kqY7UrasZWcI/z9/V3qd7tFLyE1pgBzFhsXRUVFzAV3axobG7Fx40YsW7YM+/fv5x37Xsr04nuvCAQCgUAgEAgEAoHQ8ZgwYQKUSrMbzrFjx3Dt2jXetps3b2YCfHv06IH4+HhWm6KiIuZxcHAwZDKZoHloNBo8+eSToGkaAQEBeOONN5x5GQ6xXlsoLS11OcCZQCAQ2gsiehEIHYza2lqb50Kycxpb6ljbfjy0Au+sfQpvff84CkpvCmf1zdX48pc38O/vH8Mvx1ZDKpZh+oBHBM3N1Qshe69Bb+TO9GpS12PnqQ029ocyk7dLx2+NRbxzVvxyR+ZPW0SvXr16CWrHV9i2srISP/zwAy5cuMDad/r0adTU1MBkMtmta3YvZXqpVKrbMBMCgUAgEAgEAoFAINwOfHx8MHr0aOa5tX1ha6z3zZgxg7NNZWUl81hILWgLb7/9Nq5cuQIAeP311xEYGCi4rxCs52IwGOyWpCAQCITbARG9CAQC9EY97z61ToVtx79nnv9ybDWKKi5BpWnC73nbcK7gODZs2CDoOK5metnrpzfooJR5srZ/v/tD1jZ31PICbopwYWFhTvVzVMRWCG0RvdxxfACcmVwXL14U1LejZnp5eHiwtrmjhhuBQCAQCAQCgUAgEO4erAUsPovDGzdu4ODBgwDMAZRTpkzhbNfS0sI8tmSQOeLs2bP44IMPAAD9+/fH3LlzBfVzhtb3v9bzJBAIhDsBInoRCB0EmqZRUFDgUl+VusHu/vLaYuZxftFxm33HTx5DU1OToONwZXpxZci0xl6m16WSXCwY9Zyg43uYnBe9oqOjeedDURQWLFggWNzgEkac5VbU9BKC0P+5NSKRqMPWuRKLxUhNTbXZZl3cl0AgEAgEAoFAIBAIHZ/hw4czmVVXrlzByZMnWW3Wr1/PrCsMGzZMUCYWTdMwmUwYNGgQ/Pz80L9/f1aAsNFoxOOPPw6DwQC5XI53333XDa8IqK6uRlRUFPz8/PDEE08IrvdNIBAIt4uOufpIINyDnDlzBrt27XKpb2HFJZePa2wU5ikNgFOUE1JM1d4FVYOqBtuP81sGWCOC89Z6UVFRducjlUoF2QZmZGS4RbC6U0Sj77//Hjodt7UkHx01y8uCJYpu4sSJWLBggVtETgKBQCAQCAQCgUAg3D20ztxas2YNq431tlmzZvGOZX1PqdFosGLFCuTm5gIAXn31Vdb6wOeff47Tp08DAJYuXYrExETU1NTgww8/xMiRI5GcnIzQ0FBkZGRgz549gl9TUFAQ/vznPwMAVq5ciSNHjvDOk0AgEO4E7ozVUwKB0CZqampw9OhRl/v7e7nH9s4RXCKJkBpP9uwNx/eej0BfoTaDzkcjcYlMrtg0OmuF6G569+7tVHuuDLfWOPuZ0+v5bTQ7Ch4eHggJCRGUwUggEAgEAoFAIBAIhI6HtcXhpk2bbFxv8vLykJ+fD4BdA6w1oaGhzOPq6mq8+eabAIAePXpg2LBhrPZnzpxhHm/duhXdu3dHcnIy/vGPf+Do0aOoqKiAVqtFSUkJysrKmLa//PILhg8fzvyVl5ezxn7kkUfg4+MDk8mEl19+mdkukUjcXjOMQCAQ2goRvQiEuxyapvHrr78Kaqs36LD59+X44IcX8Mux1TCazBdeRpPBYV9LW6G4M6vHXqaXUu6J8b0fwAPD/+JwHInYeSGCS/QSIggJGccVXBlHLpcjOTnZqT4ZGRkO25w/f97puRAIBAKBQCAQCAQCgdCR6dGjB+Lj4wEAlZWV2L17N7Nv7dqbTjUTJ06EQqHgHScmJoZ5XF1djerqagDAU0895XAOZ86cwZUrV2AwOF7vqa+vx/Hjx5k/rVbLauPr64uFCxcCAE6cOMFsj4iI6PCuLgQC4e6DiF4Ewl2OSqWCSqWy2+bbb7/FunXr8Ov+TTh+aQ+q6kvxe942nLi0B4Bj0at/xlhwZknR/HZ9RqMRRUVFNttaZ0ilpKQIsvwT4hft7eHnsI0r9oIURWHo0KHMc6lUii5durDacUVZWeMu0cvZ1xAVFYV58+ZBJhNuQwkAkZGRNhfYBAKBQCAQCAQCgUAgEIQxffp05rFF6KJpGhs2bGC2W2eEcRESEoLgYNva5J06dcKYMWPcOFPhLFy4kLUmISRglkAgEG41RPQiEO5yhFjtaTQa1NfXo/RKnY1Qdfj8DgDAkQs77fYP9g2HWMS2IaQcnEJ27tyJCxcu4NChQ8jPz2fZG4pEIreJXiF+nRy2cSXlXiQSISEhAffddx/69OmDKVOmwNPTk9XOkUDkjnpezowzYMAATJ8+HaNGjXJZcPP19RXUrqGhQVC7kJAQl+ZBIBAIBAKBQCAQCATC3cTMmTOZx1u3bkVLSwsOHDiAkpISAGbxqn///g7H6dq1q83zuXPn8t7jf/rpp6ivr8cTTzzBbIuLi0NpaSnq6+tt/mbPns3qv3HjRtTX1/Oub8TGxmLgwIE227p16+bwNRAIBMKthoheBMI9BAUxJFDgsYlvwM8zCH4Ca3kdubADq3d/iJ2nNjp1PKPRiP379+PcuXM4ePAgLl++bDsfihIk4ggR9kQiEXw8/Hn3/3niP3n32au/ZKlDFRERgYyMDPj4+HC2E4vFWLJkid35uQOhopefnx/8/PzaJLYJzQ6rqqoS1G7s2LEuz4VAIBAIBAKBQCAQCIS7hfj4ePTo0QMA0NzcjC1btmDdunXM/unTpwu6Xx8yZIjN8ylTpthtr9fr8fXXXzPPX3zxRXh4eAia8xdffOGwzeTJk+3Oj0AgEO4EiOhFINxjUKDw0ea/oV5VDanELGp4Kexn9JTWFCG/6Dj25G5mjdUW3JnpBQD3j/gLIgJjoZR7onfqCDw45m8Y1+t+LJ3yNsL8o1BRUcHqI5VKGa9tLtxVkNXPz88t4wgVsYKChAma9nAkeoWHhwMQJkr6+vraFRcJBAKBQCAQCAQCgUC4W+nbty8TfLp+/XoAtvaF3377LTZvvrmmYtn35JNPMv2eeeYZ1rjW9oFSqdRhve4DBw4wbize3t6YMGGC4Newe/duh+UzevfuzTwWiUSc5R8IBALhdkNELwLhLkeoIMRFftFxAIDeqHPQsn0QKuAIfY1h/lF4ZPyreHH2J7iv1zzEhCahV+pwBPiE8vYZPXo0JBK2daMFd2RoicViKJXKNo8DCH/P7L0moTgSvSz7HYlecrmcZYHQYTHoId36PWSrPwFVfv12z4ZAILgBqqbS5vtM1ddAfPIAqJpK8waTERBQIJxAIBAIBAKB0HGxtjO01PCaMmUKE/y5b98+RozKyspCamoqtFotpxBmzblz55jHer0eFy9etDuP/fv3M4979OgBuVzucO5isRiAuTTGsWPH7LY9fPgw89hkMiE3N9fh+AQCgXCrafuqKIFAuMu4KZooZOYUd73BVdGrbZleJpPJbfaGQqAoykZAGz16NMLCwnDp0iW7fdrKmDFjbmlNL3fVznIknBn+WOS19/+ZOXMm5HK5oAvtuxGqphIeLz0IGI1oefVzeD43l9kn27YWzR9vBryE1Ubr8Bj0gFgCuOm7QCC0O1oNvB4azTzVjZwG/ZiZ8Fw6nbeL+onXQRn0EJ/6HaZOcdAPmwQo2XUgCQQCgUAgEAgdi2nTpuHVV1+FyWTCrl27UF1djaCgIAwdOhS//vqrTVuLuLV9+3bU19cDMNsh9uzZkzXu7t27bZ5v3LgRL7zwAu88rEUxoVlYfn5+qKmpYfoPHjyYt+0PP/zAml/rumMEAoFwuyGZXgTCXU5bMr00uhZcryqAiTa61L+t9oYajcat9oaOxmg9jpeXFwD7GU1tFau8vLwYG0B3wDWfuLg4xs5QoVBwXii7gtFo/3Nh2W/v/+Pj49MxBS+TEWish+fTM0A1N4JSq2wELwvKt56+DZO785Ds+RmeT0yBx1PTIM494rgDTZv/CARH0DTQ3AioW7j3q1VQvPU0vOYPZv6km1bwj2cwAAaDua2V4AUAsu3rIbpxze50lB/8A4pPXoP00A5If10P+Yr/OvmCCAQCgUAgEAh3I5GRkejXrx8Ac4Doxo3mmuizZs2yaScWizFt2jQANzPCAHONLy5Onjxp83zVqlV2A0+vXLnCPI6KihI0d+uaX61rsVtTWFiIvXv32mw7ceKEoGMQCATCrYRkehEI9zifb3ntth07KirqloleXBeFFuvCqKgonD17lrNfW0Uvd8zdGq75KJVKDB8+HBqNBnK53G1ZZZGRkXb3OxK9FAqFW+ZxpyE+fwrKfy8V1ra4wLwof69mN6maIF/3BaS7fwRgzg2V7twEY3pXoEUF+PjZtjcYoHz1TxAX37xR0857AvoR9os1382I805A8fGrMGT2gG7On0H7BgAAqIobEFWXw5jcBXCDXanbUKsgW/cFRDUVMGb0gH745Nv2+Zb+thHylR8wz2lKBNXnvwAyOaDXQfn2XyC+xD63y39YAcmJ/VC/9gVgsbBtqofXY5McHlOy7xeY/INAe/vZfE65MHVOg27WIxAVXYZ81UcQ3bgG2tsX2vlPgyorhikhDaaYRP4BaBpUaRHk338KyRmzWGzo2g+axc+xM0hpGuJzxwGdBsYufe6szwyBQCAQCATCPcLMmTMZe8F169bhoYcewuTJkzF58mRW24aGBmzfvt2mb2sqKipQVVVls62kpARbt27FuHHjOOdQW1vLPA4ODuad66effopPP/0UAPDcc8/h888/BwDU1dXx9lm+fDnr/t/afpFAIBDuFMgdMYFwj0HRlENXwvkjn8WBs1tRUJbHbPM2RsDbFAkDpUGt+DIMlAbdk4agLN+2yGlrC0F7iESiW5rp1RrLsS3+1Vy0taaXu0Uvrvk0NjYCcL/IpFQq0bVrVyayLCoqCtev36xrYzmuRqPh7J+enu7W+dwpyL98y6n2XguGQN9rKLSPvtROM7pDMRrg+excUKpGm82S3MOQHN8H2Q8rICq7DtV/14IONFtySn7/jSUkyFd+APnKD2DoPhD6oRNhTM0GTCZALIH051UQFRdAN/cx0H6Bt+qVuQ3Jzs1QfPMuAEB6eCdEFSVQ/+NjeLwwH6KKG0w7k7cfTNGdoV3yPGj/IPZAzeb3mFKrQAfw39g6g+jyOXj887Gbh/jwB4hqKuDxysM353/6EGTrv4Dq4x8BidQtx4UlQMHOuVd86nco33uRtZ2iTfB4cSHUf/8Qkv3bOAUvZozrBfBaOBTNy3cBBj0Uy94RND1jWldIj+4G6qodtpWcPAhTWDQkR3dDVF1unmNzI0s0N3QfCENOPxh6DgZkcojzjkP+5VsQ1VZxjul1cqK5X9f+0Dz5T8BggOfDY0AZ9Ey75i9+NYt/AGSblkP2w9cAANVb34IOcxDxazKZhcx7VawnEAgEAoFAcJEJEybg2WefhVqtxrFjx3Dt2jXExcVxtt28eTO0Wi0Ac+2t+Ph4VpuioiLmscXdpbq6Gu+//z6v6KVS3VyjEVpb3Lpdc3MzZ5uGhgYsX74cANCtWzcmw6u0tBRGo9HuugqBQCDcaojoRSDc5bhbVAGA6JBEzBryON747k8AAAmtgL8p/o/HcgSLkjB5/HR4SvywJn+NTV+RSOTQFs+67a2q6WUv08tSWJaLOy3Ti0v0ao/PgIX09HR4e3ujU6dOqKiosBG9tFotmpubcerUKc6+CQkJ7Tav2wZNM4vXziA9sgvGjB4wDBzTDpO6MxEV5LMELwvSH7+FqMz8WfJ8egbUS9+E4su3QDU18I4nOb4PoqsXAJMJonpbwUF6dDdU729ghC9RcQE8/rGY2a96dy3oAPfUumsTJhNEJVchObYXsh+/Ze0WX7sIj2dms8QOUVM9RHnHIXlqGppX7AZ0WoivnAMoEaeFpuG5/wIyb/OT5kaIaipgikoAmhsh+2UNZFtXw5jcBZrFz4EOjQR0WkgObIMk7wS09z8J2tPbRvACAM/n5kL97P+h5R8fw+P1PzPbKY0aXotH2LRV/etr0BExoMpLILp+BcbUHFCqJkgO74L46nkY+o6AoecQlqgiupJnMzYAqJ96E8bMHoyopvi/ZyE5y19cW1RVCtovEPr7ZgEiCvK1n/O2BQDZ2v9BN+sRaJ56A/IV/4F090+8bdVPvgFj135Q+wdC+S5bdOOC9g+C9oGloD08If/mXXP2Zyskx/dBVHwFhuw+kJw6CMUnwjKwJScPQHQlDxCLYUzNBqVRQ3zZHGnrtWQUdBPuZ33OPJ5/AC3vrQftFwjJ/l8gX/URaKUnjMlZ0I+YAtnmbyDJPWzTR/Wf70EHhQmaE4FAIBAIBMK9jI+PD0aPHo1NmzYBMNsX/vWvf+Vsa21taKnx1ZrKykrmcVBQEB566CE8/fTTOHbsGHbu3Ilhw4ax+lgHpdpb67DGuuQDX1DrZ599hsbGRohEIrzyyisYP348ALOVY01NjdtqixMIBII7IKIXgXDP4VjEkYilEElECPIJR3VDGSIM3W32S3U+CA+IthFALIjFYsGil1gsFnQRxifqVFRUoK6uDiEhIQgICLA7hk6nY22zCEiW2l5c3GmiFwDI5XImIgwAMjMz3X4MayiKgkgk4vxf8dlCAvYz6O4ExOdPQXS9AIbugwRnx1AVJS4fT3Lq4D0leim++DfvPvGNQpvnQgUEUW0l7z7PJ6fy71s6A81f77m5wWQCjAZAevPmTnzmCJT/+StoqQzqZ96GKSWbezB1C+TffwpTUJjZ2k9p9r+naitBVZZBVFsJY0Z30J7eUP7zcYivnodu1HQY+o+Cxz8eFPAa2dk9FnSjpkPx0cuQHN9ndwyfz14H/vwmfN7/G2T53B774ou58HxuLjQL/gLFiv8w27nG1g2fDN20JYBCCfGJAw5fg+cL86F+5h0o/+9Zzv2S04dg/HUd1C+Z7VREJVch3b4B0r1bWG0tGV3NH2+GqLbaruBlgWqoBVVdAcmJ/aCVnqDUKs52ugn3Qzd2ttmG89v3IT20g7Od+vl3YUzNYZ4bs/tC9eYKSPf/Aui00I+dBaq+BrKfVkJy+hCAP2wI//R3iM8dh3zl+xBVltqds6iyFPJ1X0A3ejo0D/4VCgEZpc1f/ApRxQ1Q5dc53xdrwcsUGglDzyGgaqsgPn0Ihr4jQKmaQalVoNQqiA7t4H39ivf/DvXrXzqcj9vQagB5x7THJRAIBAKB0PGZMWMGI3qtW7eOU/S6ceMGDh48CMAsTE2Zwm3n3tJys26tUqnEggUL8PXXXyM3Nxcvv/wyhgwZwgqMVSgUTD+9Xg8hWK+XcDnIVFdX46OPPgIAzJs3D3369OGdJ4FAINwJENGLQLjLcbeoIhXLIKLMF02zhz6Orza+z9v2999/Z21zxg5QJBLBx8cHoaGhqKioYLZ7eHjYXDRxvcYzZ87gyBFzjROKojBixAjExMTwHqu1D7b1XO0JW0Ijo/hoD9Fr1KhR2L59OzQaDSIjIx3W3nIZTQtkp49AYaKAqCjOyC2LxWFrfHx84Onp2T7zcgOSA9sYUUa+6iOo3l3HL3zRNKi6KtAyBcQXzzgcu+WfX8Hj74vYOygKoqLL9mv4dBBEV/J4F/m1sx+FfPUnt3hGMItcYgnkn74O6eGd5k3JXaB+7j8QnzoI5UcvAwAovQ4e/3oKJt8AaB9+Ecb0P0R/vQ6yn1cxNnEAIF//BVTvfAfJoR2Qb/yK99CyX9dB9uu6Nr8EIWMYsvvApNMheutKXsHLGmvBi/e4OzbB0H80lO88y5u9Z8HkHwT1q59Dsu8Xu+3EBefhuWAIdNMehHzdFw7n4PnEVLT833fQ9xnOK85YkOz+CfpJ86EbOweKj83/V/XTbwFSqU1mnOzHb6EfMQW0jz+nbaT6mbdhzOzJeQw6Mha6WY/cfB4UBs3Sf7HaUfW1DgUvC9I9P8GQ0R2mmESon/0/KN95xm57zyenQPXftVBY1TXjQ1RxA7KfVsIYnQDtQy+AKr8O8cVch/0085fC0H+0oPkLhWqsg+hGIUwBwaBDO93cYTJBumszZBu+BNViFiq1856AMT4FdGAoxCcOgNLroO83AqK6GpiCwxnRmUAgEAgEAuFOYfjw4QgMDERNTQ2uXLmCkydPomvXrjZt1q9fz6wVDBs2DIGBjq3aaZqGSCTC3r177bbz9PRk1lPUarWgOVu34woKDgoKsgl6FiqmEQgEwu2CiF4Ewj0G5SDTSyq5mfkQ4heJQCP3Ar1Op+O0DHQmu0csFoOiKIwZMwZFRUXQaDTo1KkTTpw4gatXrzLtuIQj62KpNE0jLy/PruhVUsLO0LFEMNkT6uRyuaDXwodE4v7TbGhoKGbOnAmNRgNvb+82Z6NxolXD4+8PQlRVCm+RGM33Pwlq4Fj4+/vbFLatqalhdU1OTkZ2dnb7zMtNSI7Z3ih4Lp2O5hW7IT5/CvKv3oGoqsxsq5aYAa8/T2Da0TJ21Jtu4gMwJmbCmJAKeJhvEJo/+Qlej463PeaJ/ZCc2A/t1MXQT7i/HV7VbYKmIT57FNJf1oD23SZZzwABAABJREFUDwYdGMJp3QcAzZ9vA+QKh6KX6t118Fw63a3T9Fo0nLVNfDEXXovZ2wFA1FAL5dvPQP30W5Ac3Abpkd2c7TyfneOW+ekHjYPoxjWIr+Q5bmwHyelDUA+8D1QNf8aYNdoZD0NybC/E1y7wtjEFR8AUmwT94PsgObTTbsadqK4aoktnYerEXbvAGoqmBQlehm4DYMjuC9kP37AEL0OPQTCFRUH200oAgPq5/8CY3g0AYOw+AKrlu2zaN3+9x1wzrdRcH0Hxf3+F+qVPoJv5J+imLwFEYqClmfkutxXDsIlo6RQHceFFmKI7Q7LrR4iv5HG+h7rRM2DM7gOPfzwIUVkxs90UGgn98MkwRcRCuvV7SPKOAwA0D/8dUHpC89z/Qbb6U8h+2+BwPqKSa6BuFMLjHw+CMhoctpcc3w9jlz6AyQjZhmWQnNgPSqdltdPOewL6gWNtM7SaG+Hx6p8EiX4t//wKtJcP9APHQnzmCGOxKOcQ9OSrP2Yeqx97BcYegx2OTyAQCAQCgXCrsGRuffGF+Tp3zZo1LNFrzZqbZSJmzZrFO5aHx80AHz7bwdYEBAQwQb9cwb9cWNso+vv7O2zfWkyznieBQCDcCRDRi0Ag2NCi5S5a2hqj0cgSo+Lj420ulhxhEcikUik6d+7MbG8tlnCJXtbFWQGzPYA9LlzgX9B1JjvNEdnZ2Th9+jTzvH///m4b2xqZTGbju+1uJKcPQVRlXqikTEZ4f/1f0Os+h0fvyaizatf6/wAAAwcObLd5uQsRh02h14IhNs+V770IulWmH6WzvdEw9BgE3RSOrC5PbzR/9APkaz8H7eUL2dbVzC75hmXQj5gCKO/cTDihiC6chse/nhLUtvmrHYDYfNmheehFKD5/k7Od7r7ZoAOCoX7u/6B8236my61A+V9uD/7W6O6bA+nOTaA0wqIprVE//hqMXfsDFAXZms8gPnOEZQEJAC1vLIfy9T+D0ti3D6EVSpQPGIeAvKP228nkMHQbAPna//G2MYV2Qss/lwEUBd2Mh6Gb8fAfnWkoX34I4qLL7D6d4iDb+r3dYwOA6q2VkBzdDfmGZXbbUU0NMAwcA2NSBsQXTkFUYT7fN3+8GfDyBQDopjm2jrTQ8q+vISq6DFF5iVmstgQniP4I2nCT4GXBlJwFU3IWANy0STToofjPXyHJPwkA0E5ZBP3EB8zze3MFxBdOw+QXCDosCrD6jTJm/JF5SNM3a6KJJdDNexy6eY9D9s17kO38gTUH3YT7YfIPgikqAXRkLDR/+beg7xft4wfp7h8ZUZEP+coPIF/5AfT9R0M79zFQeh08n+C26eFCsvtH6B54yvwaU7JZdcW4MEYngDIazdm45dchObEfhv6jmdp+0OtAqZoAowG0wgPw9BY8HwKBQCAQCIS2MGPGDEb02rRpE958801m/SMvLw/5+fkAbtYA4yM0NJR5zBVwykXnzp1x8eJFAOAsScGFdZBwYqJjZxLruUgkEkGZagQCgXArIaLXHcbZs2cF10O6G9HpdEwdpvZcsL+XcN47mUKARzhqW8p4W1iLNnycO3eOVSdLIpE4leZ++fJlTrGqvr7e5nl5ebmgOR07dgxarRZ6vR6enp4OP2OWMe1ZEAo5bmt8fX2hUqkQEBCA6upq1NbWOj3G7Sbm+CFEtdpGtTTjho6d3dcaV96zW02OTg8hkhOl18MkEkPn5QdFI/sm44ZEiev2Xm+3kfApuYKQ9F7Qe3gh4tR+iA06VHz/JcpyBrk8fwCQtDQj6PJpaHwDUR+b2qaxXMJkRP/3/yKo6bkpj6D+7M3sTHiGwGf648ha96HtkCIRTkRnwnj6NAAJsPQ9Zp9f0QVkbPzMpv35+xagLj4NlMGAPp9y1wUr7DsWsb9vFTRPLmhQoMB/jmgKi4Z3eTFkW75zOJbW0wfyP+wBL4+YhYr0XjeFizN/WGem9DH/AfAqL0L26ncBACceeB7q6gaIFr+MzPUfw7viZiZQ7swn0RQRB5FeB1CAxgQ0XbuMOJ8AKBu5zz+XRs1BTUIm6OIbSI+Ig2/pNVabG10HoaT7MOjzz3O/oCl/BgBQRgMU9dVQ+4eYBZqKWqDrCCRVViDkAr/F4rUjB5CxkS145U94ECaxGBmbzGJcDSVBwZFDMMqVwByrOmFX2HN2Crk/UFJu/rsdjHrA/GfB5lwiAirrzH/OkDUYsfUN6HTCnJnYFBaN3FlLb37OVIY/jiOBfPFLiDyxG56VJdB7+ECibYFn1Q0U9R2L8sy+jNjmXVYIj+EzEXV0B+d50BrpgW0oliih8/SF0LNSbVw68rMGA6dPQ1lTjm5rPnPYxyQSoTwoCtdpBQJXfobEHeZoaXuZg0W9R+N6H/daNboLcn1MINxdkO8sgXD3cau/t1KpFJGRkbhx4wYqKyvx5ZdfolevXgCA//3vZsBZ//797QboNjU1MY+rq6tx7Ngx3hIMYrEYmZmZSE5OxpYt5lq5Z844tuc3GAyMCAeYnVscUVp6M5M/IiLijq/nTSAQ7j2o+vp69xecIbhMQkKC4OgNAgEAwsPD8fTTTztu+AcV4rP47LV1WPjKSM79186V4+cvjzDP33nnHc52H3/8MebPn2/j9/zZZ59h6tSpCA7mqY3Uin/+859oaGhgbZ8xYwZ69OjBPN+7dy9+/vlnmzZ887Kg1+vxxRdf4Nq1a7ztn3325uIp1/76+nq88cYb9l9EB+Xc0BSkeLOt/N7tP9dhX+v39U6lf4An9gxoe22tGUevYWMZ+zNsTYBUjMqxmZz7jtWpsLqkHnlNauyrVkHvoAacUkwxFqXnh6UgUmm+YavQ6BH1ax4cS5L8iGBeFzfSN+f9YlIoOill+PhaFfbXqBAgFePx+GAoxBQO1qrwQ694u2P+XtOMmccLUabht1EzTMxmHj937gb+W8BvwbGiazTmRQUAAKJ+Pcca13qsWp0BkdvyECKXoGhUut15Dt5/uU2fh9MNamT7Knn3n6pvwX2Hr6JS69hOzp2IKSBMLkW2rxLPJ4VCazRhytFraDTwf1JEAMQU5fCz6CoeYhEODUyE2kRj8pGr+GtiKB6LN/9mjPr9CnZWCcs2Jtw6pBSF73vEYmK4r6D2xS06nG/SYFSoj+Bj/C2/FJ8X1qBOb8RbaRH4SyK7hiQXDXojlhXVgAKwtLPjPi/ml+Ltyzcz0kUAjgxKQo6fB840qDHt6DXc0OihNZHbIwKBQCAQCHcXgYGBKCgowO7duzF58mQA5kyyK1eu2BX6jh49ipEjzetDCoUCBQUFDutzL1++HEuXLgUAjB07Ft995zgAkEAgEG4lRPS6w7hXMr1CQ0NJVJybaGlpQV6e8BowKo/rGJw+BU2aWtxouAKJSIqKpiKUN16DQuKJPnETEOAZxrQ/duwY5zgymQxGo9Hm85qcnMzU5nKEr68vkpKSOPddu3YN1dXVzPPQ0FBER0fbtOGblzUBAQFISEjgbW8trJ0+fZqVpZaUlARfX2GLfB2N/u8+xbndkehl7/96S6BpyJrrYZLKEH56P5S1lahO7orahAwAgFirRs63b0PR5GT2BA+/P/42TBLH57L4XesRkXvAYTuDVI6miFhcuG8hjFa1cQIv5yL15+UO+18cPQ9Vqd3tthFrWtDl+3ch0WpxafQc+BVdZLJC9ApPXB45G7UJGUj65VsmS0ev8MTZ6X9G12/fdjgHa35/7G2YpA7eH5qGsq4SJpEYWr8gp8bnQmTQQaTXwaDwZLJbuD7PZZl90BQRh+rEbISeOwTfG1dRG5cGnxtXEZZnFv5bAkJxvecIJG+ztXY7O/VRyFSNSN62Ei3+wcib8gi0PgFWr8kEymgELeGOwmxv7rrfWmurPsIdR8KONQg/e8ipPmVZ/RCSfwxig45zv1Eshdh48zc3b9JDqItLY56LdFpEHd0O3+tXUJ7VD5TRAIqm0XnXOptx6qKTIW+ug4edOnMW6qOSUNalH0LOH0NgwTmH7S+MnY/qZLMdZfTvWxF9ZDsA4EbOIBT1HQuTzEHNT5qGvLEW8qZ6SLQtkKpVSPzNbPt5aeRsNIdGQ+0fAlosvi3fWXljLfyKL6E5pBNUIZ1uyTEJhI7CXfc7SyAQbsv3tqSkBPPmzQMAKJVKbNq0CefPn2fEopCQEKxZs8ZhLewXXngBhw6Zr8X+9re/YcSIEZztLJleer0eCQkJaGw0O0wsW7YMU6dO5R3/qaeewooVKwAAo0ePxvffO7Yp/8tf/oJly8yODf/4xz/wl78IcwAhEAiEWwWxN7zDyMzkzgboKGg0Gly/fh1RUVFQKNhZJATnqa6udkr0Su3UHdnZ2X88G4qrZefRrE5Bk7oBoGkkdspEiF8k055PXNLpdKyLs6SkJFRUVHCKXta1rTw9PREZGcmbAt/U1GQjegUGBlrN2f68rJHL5Uw/rvbWY4pEIhw5cjPDLTw8HIMGtc1+7q6CpiE+cxTQa0H7C8vU46JnTSFik+9rW70qdQugUApbBNdqIKoshck3ANK9WyBfz7a2Crl4EoYuvSHOOwHKINx+0xGah/+GrO49hTVOSQIeHuuwmUSvhX/RRfT55Hlopz0IQ5/hoGUKeH4srK5U8raViE5MgqiqDMbEDJg6t8pwommb2mWt7QKlGhXSfvySeW6MS4Yhuy9McSnoKrC2lQV9/9HI6iHw/WlnVO+uhfx/b0Jy4TT0g8ZBu/Av8KYoeAOIAIA/5hnxR3vrXKNIAM0zFwImmqn9FGdpN2sxYDQg9TaJW3yQ31qCW8nOhvrMEYgqbsDQfSBo/yCzUEnTZoG3qgweLy4EZbyZyei99DVobxRBsm8LIFdCN3o6KFUT6MCwmzXUrIj548+GnmYLoAirTc3z/2zTRKrXQfGXmYJehk9zLSTTHoBkXxAgQPSKjY5GVFQ4oNXA8w/BCwAiT+1F5Km9Nm1pqRTahc/C0O+PLHqDAV6Lh/OOnbT9Zp1H1Xvrob9RBK8t/4NqyfMQZ5vPR9Kt30NyaAf04+bC0HOw24RhqqoMns/MZm1Xvb/hZj00AoFgF/I7SyDcfdyO7212djZ69OiBY8eOQa1W4/r16zh16hSzf+7cucjJyXE4zsSJExnRq6ysjLU20hqpVIr58+fjww/NVvJvvvkmxo4dC6WS7UyRn59vk6W1ZMkSIS+NmQ8ADBkyxE5LAoFAuD0Q0YtAuMtpXY+KhgkURDytgeZarc3zHSfX4XpVAfNcLlPaiF7OHJuiKN4opdRU4TWHRCLb+VsLYNbHsleLCzB7UwslKysLUVFRqK+vh6enp2CLxo6CbNVHkP22wWE7kckIk4jfrzvszO/w+pO5fpL66bdg7NJL+CRMRig+fhWS4/tgCu0E9TNvgw6J4G1O1VZB+eYTEFXx16ezIMk9zLld3380pAe2CZ/jH2hn/gmGvtwRdpwoPGAKDhc0Vwvy9V9Cvv5L6EbPAKXTOu7wB8oPX2JtU/13LejAEIiKrwAAaEoEinZshii+dhHiaxcdtmv+eo+5fe4RyDYth6HfSOhHTBE85/aGDgiB5oX3XB9AJAbnaZWigDtM8CIQ2gNjVi/Y+BBQ1B8ijAh0WBRUX+0AVVkKSqOGKSoeoCiYouKhm/s404X2aofMaakM6teXQbJvK+Trv7TbVFRXDaqhFoaeg2E8uB3ii7m8bQ1pXUHVVwNaDeiwTtA8sBSKb97lbU/p9VB8/ibUCiUovQ6KT18XNH1jUiZE5dfh88krEKmb4fvB30F7eoNS3azfIf7kVWgb62zPqSaj+bxkobkR0r0/Q3JoJ/TDJ8Mw6D5bkcxkAkwmKF97FOKiS5xz8XxyKpq/+BWwzmDTaUGpVfB4/n5QLSqb9i2vfg5K1QRjfCqg9BD0egkEAoFAuNeYMWMGE4D77bffIjc312afEEaPHo3nn38eALBv3z5BfZYuXYpvvvkGDQ0NKCgowJw5c7Bs2TIEBNx0pzh37hzmzJnD1GofMGAAhg0b5nDsqqoqnD9vrvkbGhrqUIQjEAiE2wERvQiEu5z6ZrYgZI/a6nqb59aCFwAczNuG7kmDAbBFLUeIRCKYTG2pKsRNXR3bik7I3KqqqmA0GgUXVfX394e/v7/T87vrMegFCV4A0PN6Hg7HZPHu99SpmceKj16C6otfBY0rKrkGj78tvPm8ogSez86B+rn/wJjWFQAgW/kBZDs2CRpPKLoJ86Bd8jyosmKISosg2/gVxCXXeNtbxB1XaHn5U3g9NsnpfrJta10+pgXPp2fAkN4NkjyzXaEQwUsopsBQ5rGxSy+onRE6CQRCh4EOicDt8EynfQOgHz8P+uFTIDmyC5DJYeg+0Ea8EZ88AHHRZUCjhvy7j0B7eIGmKFA81xKS/JOQ5J+EbM3/oPnrfyCqKHE8D5EIVHMjFF/ZrzlqQXffbNA+/jAFhKB51qPwWfYWANgIXhbkKz8ATEaITx+CJP+k3XHFy/8PWP5/UD/1JozZfSBb+zlkW1fb7WNB9uO30I2ZCcX/3uANFrHg8fJDAADa2xct//zKnCVmMkFyYBvkqz8B1WLOmdXOfhT64ZNJgACBQCAQ7kmmTJmCF198EXq93kawysrKEhwYHBsbi549e+Lo0aO4cuUKLl68iOTkZLt9AgIC8NVXX2HmzJkwGAzYvXs3MjIyMGjQIAQFBeHatWs4ePAgs64SERGBzz//XNB8tmzZwvSbOnUqK2iZQCAQ7gSI6EUg3OUYjM7bten1ekil5sUHmUQOneFmFkls6M2Lp4aGBqfGpSgKTU3sxRpnqampsXkeEmJbnL6kxPHik4XKykqEh4dDLBbb1B/r6FaiQhDnnYDy7b+AVgiP0M6oKLAreimtPkuUTguqthJ0QAh3Y5qG5NAOSI7tgeTkQe7x3m5fb3BRWTGMoZ1Ah0fDGB4NQ1U5xKs/5myr7zVU0JhXGw04UK5FtJcY/cLkkIr+iLb39oPqvfWQ7N0C+SbH9bncjUXwcjf6oRPaZVwC4U6kWW/C1mINXjnegNIWs3g8OVaJn4rU8JeLsHdCCCI8hQVaENyM0gOGweM4dxm79oexq9lmWT/hAZsgCz5ohRK6aUtAe/tBcmyv3bbGpEzQSk/Q3r5QvfUtZL+uh3TXZrt9ZFv+EKIoCrLjjqO25d9x/zbxzd0UEgGqqgyUqgmGLr0diljG5C4w9BoKKD0hKi0WdByTrz+0j7wE2ssH8uX/gXTPT+x5r/4E8tWfwBiXAvWL79tmkhEIBAKB0MEJDAzE0KFD8euvtsGgQrO8LMybNw9Hjx4FAGzcuBEvvPCCwz7Dhg3Dt99+i8ceeww1NTVoaWnBL7/8wmqXlZWFZcuWITw8XNBcfvjhB+bx3Ln2a34TCATC7YKIXgTCXY5YZPs1pkHDUdUHrVbLiF5TBzyM1bs/AADIJAoMzLy5YKRWqzn780FRFGeml4Sjfoc94uLiUFFRwTxvPaa1f7QjWlpaAAAKhQIq1U1rHqEXdB0VqqaCEZQoTQtvO23X/rg4ZBoSj22Hct9WeOta8PjB1fiwH7seCBcezz8A1efc9oHSn1c5tKNqT4xxKTBm97XZpu83ArL1n4PSs8Vk3bQHHY65tqAFD+2zzUx8Iccbf832AQDQ/kHQT5oP/YT7Ibp0BlB4QHSjEIrP32zDK7m1GFJzYMzsAfnaz6GdtAD6sbNu95QIhHbBYKIhpgC9CfjT/jpsvMb9m7ip0Ly9SmNC2tpyZnuwQoREXwk+7u+POB9yyX2nYOoUh+av95gzfEuuwZjVE5ArzTXKeCyaW95dC2haICq+Ao83nmDtF186CwDQPvhXUI11EF27YLNfP+g+wGiAfuB9kK/8AOLiKzBFxKDllc8gOfk7pH/0552ztx9MCanQzvwTJMf3QfbDClBGI297Q4/BoCNjAXULTIEhkB3b7eBdAWiJFKaoeIgun4Mhuzdkv220294YnQD1S58CEinkn74G6RH7xxBfuwCvJaOgensV6FBhNtoEAoFAIHQEZs2aZSN6icViTJs2zakxZsyYgddeew3V1dVYtWoV/vrXvwrKsBozZgyOHDmCVatW4eeff0ZhYSEaGhoQEhKClJQUTJ06FdOmTWPWhxxRWFiIvXvNwUCDBg1Cenq6gx4EAoFweyB34ATCXY7JBZsya2vAtJhuWDT6BZTVFCE5qgv8vYM52wmBz0aQr84XH61FMpPJhJaWFqhUKgQGBqK+vl7wWDRNo7a21kbwAth1w+41pLt+dNiGVijR9NDfYCwpgWruEzBNXQyq/DoojRpJW7fgUnCMwzEorQZQNQGe3ubaIFVl5jpdUtltFbwAQPPkP9kbvf2g/tuHkO7dClHhzXpWLX/7gLe+2LbraizeU4cpcUp8e5ktIP7rVBMmxiqR4md1IyESwZSSDQAwxSTCuHMTxAXn7c7XFByBljeXQ7prM8T5J6Gb9iBEJdeg+N8bTJvmjzfD688THbxyW/T9R8MUmwS0NMMUmwTlf59ntTF07Q/JyQPQjZ0F3dTFgEQK/X1znDqOhSa9CSsvteCFo+ZM0j+leeKNHr4Qi2zPE99dVuHRA/X4R1cf/KWLt0vH6miYaHNQg7PnVHdT1mLE2oIWxHlLMD5GcdvnY6FJb8JLxxqw/CK/kN87RIbnsr3xe4UOSjGFCbEKVKhNaNSZsK9Mi+UXVdDyawlOUaUxoUqjQ86GCta+Rcme+E8fX5v3Tm+ikV9nFty7BMo4x1QbaFyo1yPMQ4xwD/Nvrommsb9MByNNo1uwDD5S/vqahJtYMnwZHL1nCg+YkrLQ/PGPkO7+CaLKG4BBD/HZYzAMnQjdpAcAkRi0XGG2V9RqoZu+BMau/WyGUb9u+9tn6DMMjSIRfD55lffQoqZ66LJ6gfbxh3zDMoevTT9yKsQn9gNGI+Qbv+Js0/zxj4BYAq8/jTUfo7YSMJkgX/0JxAX5Do8hLi6A14MjoXn0ZejmPAaqqcGh9SIAeLy0BKoPNgIUBen29RBVlkE3dibosKibjWga0GnMYiSBQCAQCHc5kydPxuTJk9s0hkKhwCOPPILXX38dJSUl2Lp1K8aN485wb01QUBCefPJJPPnkk22aAwAsX76cWSd66qmn2jwegUAgtBdUfX397bDfJ9yjaDQaXL9+HVFRUVAoFLd7Oh2C/CtncHD3Eea5CUaIYN9aadasWfD2dryIfOPGDWzdulXwXGbPno39+/ez7AdjY2MxYsQIweNcuHAB+/fv59zn4eHBZG+1hbFjxyIy8h6NNG6qh+fjk3lrmQAA7eGJlteXQe3lx/md3fnpe7gq8WT1W3pglaApaKcvgXzdF87P3QG60TMc1sAypHeH5tl3HC9wCuDZQ/X44oLKcUMAlQ9EQCbmPiZVWwnp1u9BadTQjZ0Fj38+DkrVaNNGN3oGdLMfZfUVXbsIUXkJDJndAS9fQKeF8vU/Q1x8xeGc1H95C8Ys2xpcyhcWQFxayDw3xqVA/cpnAl6hfVZeVuGxA/Wc+7ICpNg3MQQnq3QY+nMVZ5uz00MR6Sm+I0Sf9qTFYEJujR7fX2nB15dacH+iB/aUaXG9+aYS8/3wAIyOYi8GW25AtVqt239rG3QmbC5U4z+5TSiymsudIEpWqo3429EGrLvqXHby3UDvEBn+3csXjx2sx7laPaQic+aZUJ7K9MIr3X3bb4IEt6DRaHC9qBApR36F7MZVGBMzoZuyCNKdP0C25jPoJj4A/X1zILp8Dh5vsjPNAPO5WrvwL5CcPACqrBiGweNhTOsK8dljULz3IiiDWVBVvfOdbRAHTUNUdBkwGmCKSwHUKng9Ot52fgv+AkPvYYDSA6KrF6D8z3OgmhuhXvomkzGt+PAlSATYNAKAbsQUh5lkAKCbNB+6yY6tKGEyQnT1Amj/INB/1JmUHNwOce4hGLv0Mds2gna+rphBD7SoAG9f22sGgx5UdTkgU4AOCObvL2DeoEQuXY/I1v6Pscg0hUdDN2o64OEJY0o2aN8A1+dEEAS5pyUQ7j46wve2ubkZ2dnZqK6uRo8ePfDbb7/d0uM3NDQgMzMTjY2N6NevH7Zs2XJLj08gEAjOQEQvwi2lI1xo3GnkXc7F73uOMs+FiF4zZ86Ej4+Pw7GvX7+Obdu4rem4mDdvHqqrq1l9xowZg06dOgke59KlS0zKfHsxd+5ceHgIr2V1W9BpIVv7OWgfP+jvmw2IXUzOVTVB/s17EBfkw5DVC5IT+yGqr+Ftrp3xEJPFw/edPXPiOI6cPMXqK1T0ag9U//oadHg0xKd+h/jcMYhKiyA5f3OOmgf/CsOAMW473t5SDSb+yv8+tibcQ4TzMwXaarY0Q77yQ0gPmm0wTEGhUP/tQ/76aFyYjIBeD8gVEJ8/BeW/l7KaNK/YzV5sMxogOb4PoqIr0A+dADooTPgxedhcqMb83bVtHsea8TEK7CvTokFHo5OnGN8ODUCqnxQKyd0jiFWqjXj1RCOuNBgwIVaJMKUIi/fWOe74B4uSPXGxQY+8Wj1kYgqV6ptqyD+TtZjXJRx+nvYzJYwmGier9fj36UaUqYx4OM0L85PNgva5Wj1UehN+Ltbgw3PNTr++oRFyrBkRCKmIQqnKiLO1evjLKXQJlEGlN4EG4CUVQc4jBluj0puw7boGEhGF+6IV0Bpp/FikwWf5zcitcb625b3OW718sSjF82bNwT/QGWlIRMCVBgMOVehgooHeoTKk+jspFhCcwqXr46Z6iGqrILp+FbS3H4zpXZ0Xdezxh0gmdEyqtAieL8wHAGhnPwr98MmQblnNmWlGi0SgOOywuVC9tx60fxCoumpQFSUwJaQBYjHkn70B6ZFdrPbqv/4XtFwJxfsvQtRgez7VD5kA/dAJEBUXgA4MgTElG9BpITn4KxRfv8u0042cCtn2DcxzY2QsNM/9B7RUxhIEaakUqv/94tQ1mqi4AB7/WGweOyEN6ufftVvrTHx8H2Q/fguquREtr30OePpAfOE0FG//xe772PK3D2BK4q/DyglNQ77iv5z12XSjpputnq3mKrp0BoqPXwVlNECz8BkYuw2waxXaUSD3tAJprIeosRamiFiAz2XjHvi8EO4MOsr39quvvsLTTz8NANiwYQOGDRt2y4791ltv4V//+hdEIhF27NiBrl273rJjEwgEgrMQ0YtwS+koFxp3EmcvnsThfSeY5yYYIHLgXCpU9CoqKsL27dsFz2Xx4sUQiURobGzEwYMHQdM0MjMzERUV5bizFVeuXMHu3Y7rT7SFJUuWtOv4bcZkhNdC2wtYzUMvQnzhNAxZPWHsMVjwUNLN3/DaG1lDi8VQfbTZfOOpNC96831nW1pasGoVW+BaemAVDNl9IDktvO6azRxkcugHjYNuwv3wenwSe79EykSrW6Od9wT0I6bYbjQYIF/1IcR5J2Do1h+6GQ+77ab68QN1nFaGjng03RNLM70RrLQvTDNo1RBVlsEUGml3QUwIVG0VPJdOBwC0vPA+TCld2jSeUPJq9ei3ufKWHMuaDSMDEe4hRpKvBJcbDPCUUojyFN+yLLF6rQkNOhPCPcSsDL/3zjThlRONPD3bj1hvMQqb3OTd1478OjYI15qMKGwy4GC5FvvLdbd7SjZsGROEvqE37QcpioKJpvFJXjP+fuzW/1/bwl+zvaE10ihoNOCnIg1vuz+ne+GNniRjrL3o6NfHkn1bIV/zGWi5EtoHnoIxuw+ULy2BuOgybx/NA08BcgVMsckwRcRAfGI/lB+9bPc4tKcPVB9vBtVYB8WHL0F8+Zzd9rphkyC+cQ3iC7kOX4Nu5FTQweGQr/qI+9iUCBRtgjEpE9rZf4YpPgWiK3lQfPQyRHXVMMalQDd+Loxp3RhLSQvaWY9Acup3iC+a52FMSIN2wdMwRSVAfGwvlB+/AsBsR6xd8ocFsVYNj78thqiq1O68W/75FUyhkZD8/hsgkcDQezggkUD+6euQHt55s93Ln8EUFQ+vB0c6fC8AQP3466CDw+DxEv/1tDExA5o//d0twTOCMegBvY65jm0vOvp31h3IP3oF0mN7AAAmv0Bonv43TDGJzH7xmSNQ/uev5v0hEWbBWulptkQnENqBjvK9NZlMGDJkCHJzc5GRkYF9+/bdktIN1dXVyMnJQVNTEx544AF88MEH7X5MAoFAaAtE9CLcUjrKhcadxJkLx3Fk/81sFneKXoWFhU6lzLtLSCooKMCuXezoXXfh7+/vdOHYW4ZaBVFNJcSnf7dr/6d5YCkMw4TVbvKaP1jw4Zu/3mN7HJ7vLE3T+PJL27okUpMRCxYuBGRyp47JHPuTn2xvdA0GyH78BqLSIhhy+sHQY9BN4YemIT6+D+LrBTD0HAJTpzinj+cqF+r16L3JvojzSjcfu6JG8dxw+Mg6dl05mqYRvaoMTfo76zJj/8QQJPtKcLpGh+ePNKBrkAx/zfaGVEQhfW05VAbzfH1lFGYleODJTG9EeIqxtqAFD+1jZ2El+IgxMVaJuZ098ecDdThcyS3Q9A2VQWukcaKaZCXdbYyLVmBmZw+MjlKwMqP4qNOasLagBWIKKGo24milDnHeYnxfcHdbMAbKRajRmiAXA+/09oOJBsZGKxAiUMg30TSuNxtxoFyLRh2NsdEKxHibr1kOlmvxwdkmzEn0xIQ7qFbcreCeuj42GSHb8BVkPwvLDFcv/RdE5SWQr/7Ybjt9n+HQTVlkFqY+/xekvzsO2tJOWQQoPXiFLJtpB4ej5f9WQ3QlD8q3ngal0/4/e/cdHkW5tgH8nu272SSbRiohQOi9CtJEqVJUFAQVO4odPR49Hjsq9sZnAfXYUQREKSKiCAhI70ivAUJLL9t35vtjySab7dkNJHD/rsvL2Zl33nk3ZDY788zzvAHHrX33qYD9hqL8jRmQktMhO7wH2lcnOedNDcDeqRcUW1a7rbPcMAHqOe7fMe0desD8wPNQzfnMLcvNH/M9/4VqwbeQnczx287jwSSrBfLt6wCNDo42XSL2QJLmjceh+Gej2zrRkAjzw5OhnjkNssN7YLnjcdh7BRfY8+eSOmf9sVog/2cTtO/91221I7sN5Af+cVtnb9MV5ifeclay+PkrqH75zmuXlhsnwnb12FobcsSJokcWm+z4YeiedpZmNd86Cfarrr0AAwtRWTEUOzZAioqGmJoJKSnI6hS1SHZkHxQb/4KjSUs4OveGfMd6aN96AgBgvv0xyArzYW/fHWJ2m6D643lLRHRpYdCLzit+0aiZvOJTWLPrN0AQ0KPVQCTFVn4JXbb+FxzYVvmUZzDlDceMGYPY2MBPbK9evRq7dgWezLxCSEEv0QHZkf2QEhp4zD1w6NAhLF261MeO4auNoJds73aoZ34MMT0LtgHXQcxqHnofB3dD+9a/IRiDKyPmtTSdFyEFvT79zS2jqOKcTU3PgEqtcctY+e2335CTU3mjo3PnzujSpQsAOEsazZoe9HGNT70HsWXHoNtfSJ3nnMIhP9kyW29IRla0AgeKbeg613twrJVBgTXXJdfWEC+I346ZceMfznKPT3WKxqtbSi/wiOhSE6cW8GnfePRPU0MmuM/9VmB24NM95diSZ8OQhhqMaqxFnlnEGZMDKTo5YlUyFFtFNNLXbjbg0hNmXL+ksixqkkaGzkkqJKhlaGFQ4PJkNX4/YcYbW93PH5kAXNNIi2GNNOiSqMIfJ8wos0nonKhCTpkd3RuocMYk4rsDRpwyOrAs1/8N+doyqZ0eMSoZFh41YXOeDXqFgASNzG0euJrYfH0ymsS4P9AjSRIEQYBDlJBT5kBDvRyKIIOSdc2l9v1YdmgP1DM/dmU2+eLIbArLbY9B99IDQfddNu0XqH6dBdW8r3y2MT49FWJaIwhWKyRDPGAyepQtrE6Kikb5u7OhfeNxyA/4zyADADGlIUyPvQrdCxOD+l7naN4O8n07fB9fo4Pp329CKC+Fo3k7aKa9AsXWv/32aes3DPLt6yArzPPdr1wB6w13wzZkDCCTQTh1DFFPjvff7+WDYB19N6T4BhBO5kD31G1+54kFAOuIW5ylEe02RD0wEoK58gGAss//CL48ZHkpIJMDWvcS5crFswMGRiuYnngLjjZdgzueD5faOVudkH8G2hcnQlbsv3S1Iy0Ljs69YG/XHWKzNoDNCv29V/vdBwBMj78BR7vukRouYDZCM/U5KP7ZCCkqBsZXvwxr7ruq1RMqmB55BY7OvXzObyjGxME0+VNIcYlV+jmDqEfHuF47S8OOglBwBlCpIRkS/I5DdmgPZGdOwN6hhyu7UXZ0P9TfvO8109X0n3fhaNXJs5+cA9A9e7fH+urXhbVGFAFJdGZqqrWAJEF/e3+3Jtarx0G16Huvu1ctze/GYQckQPXzl1At+BbGYTdjb6crLtnzlojoUsOgF51Xl/oFQk2Um0vw2syHXK/1mlj8a/Q7UJy7ODx16hQWLKhSd18Q0aVzN2zatKl6Vy6jR4+GwWAIeOy5c+ciPz/4OYuCDnrZbdC+/CDkh/dC0mhhnjTF7Qv44cOH8ccffwR93FAZDAaMHj06cMMgKZbOg+brd93WlX04D9CHVgpK/eGLUK4Pvqxj2f9+d5trQ3bgHyjW/gkxMxv2PkMAmxXa1/8V1M2ZCtUvhtacKMPQJcWu13e00OHdy+MAAFarFStXrsTp06eRmpqK3r17Q6l0jkcozIP2+Qke82n4fC+h3PCIoO35Vqw6ZcXVmRq8srkEsw+5Z2FUBLBOlDuw/owFQxtqkfKN91JCRXeke6x7al0RPt5V7rV9ilaG2YMS0S6+fs+VM2N/OR5YVRR0+7+vbYBmsQooZc6b1Qlfef48p/eNw5gmWgiCgEU5Jjy1rjjsm+b1zTs9DRjeSIMv9pZj4VEznuoUjSvTNGgz6xTyLcHNhRNptzbXYXLXWBRaRHy+t7xG83zVlofa6vF8l5h6G/SorsDswI+HTTDaJfRKUaNTghLyEN+bXZSwNd+GfUU25JlFzD5kwo6CizfTsEWsAguGJgaddVaXXLLfj+12KDb9BZiMcHTs6bzBK4oQyooh6WNd2RPqjyZ7nb+ruvL3f3TdJPY1l2UFMTYO5ifeAew26J6/x2+/ZR8tALRREMqc34fUX74DxaaVvvtOTIF1+E1QbFwJxc4NAcdtb90Zil2bA7YDPG9CK/7+HZrpr3hta7n5QdgGXg/F6t+g/updv9lp9pYdYX7qvZCCR2X/+wMwl0P/gP/KA46MJrDc+1+ImdkQCs5C9eP/oFzlPv+vJFfA+N5sSDFxVQZlc85vumy+134lXRTMD06Go00XCLlHoX37CcjyTvsfS/N2sIyfBNmBndB89S4czdvDNOmVkEvqXXLnrCgCNoszIAFA8/4zUGxeFfTutitGwHLHvyCcOALFtrVQ/zAt4D5l036peZlKSYJy0Uwo1v4Bec5Bj82WUXfCNuJmKFYuhhSXCCk2HspffwA0OsBhh6NNF9i79/c6D5lQlI+oR673eljjMx9AsWEFVL/N9jk04wvTITZuAQBQf/Y6lCt/Dfh2jM9Pg9ik5bnBmyA7dRyyw3uh+eIt59uVy2F6+gNo3/gXBLP/8uvWwaNhHTke0DurvlSdj7E6W+/BsEyIbMZqdZp3n3Iriy9pdIBcDqHc/eEf0ZAI0/MfQ/fYjRAk39+Dy75aDsVfv0Lzv9e9brfpY1H89g+XxnlLRHSJY9CrjtmxYwccjov3xp7VasXp06eRnJwMlUoVeAfChqO/Iqdwj9u6K5vfhDidM0uktLQUe/ZUbpfJBLRv3wH79+9HeXk5tFotTCb3G/lt27aFVqsNeOy9e/eipCT4+Um6desWVLvknWvR7PeZrtf5Tdpg9zWVAbPCwkIcOHAg6OOGSqPRoF27dhHrr/e7kzzWWXV67B90Ewobtw6rH3/W3vsyYo8fgDk2ATKHHR1+eN+1rTijKWKPe17k+SMJMqyd+DIcGufTswvzNHjrmOdNgJcaF6OPIfAcOwpjGVJ2rkHW6l98ttk3aBzys9vDoQ78+xhJogRcuTUpqLbPZ5XgxSO+y4FenWDCE5neb/5LEtA/wHG6RVvRNdqK0Q1MqG/367eXKfHwfkPQ7e9KLcf4FM+L8aUFavySr4FaJuGlJiVQ+Pk5FNkFzDmjhUoGtNbZkKgU8f0ZHX4rqJ8Xr8lKB97ILsbD+w2IkYsYEGfBrSnGgEmcdgkosMlw1ibDMbMcORYFrk8yIU4h4miZA2tPmTG9LMtvHzJISFc7cIXBglXFahw2+w48f9OqAA01wX8/2VOuwMR9cW7rRiSY4ACwKF+L5lob9pmCD/h20FvRSOPA/LzKz4o+sRaMTDShocaBFNWFCQTWN6V2ASN2JHqsF879LqSoRFyTaIJCAHLMcnycq78Ao6y5CalluDnFBKNDwOICNeQArk4wQ1nHq8ny+3FgCfu2otUvX3qsX3PfFCjNRphjE7xmv6uL89Ht85fc1plj4rF9zMOwRhtcbZL2bkHUmeNI2r8VAFCWlA792RMAgPymbbF7xJ2AUPmLpDubi87fvuF1rHaVGjtGP4T0TcvQYI/vh9CsWj3WT3wZAHD5+/+CTPT/Gbtz1EQUNWrptw0A55ePcz+L9A1/oPGqhQF32XzLEzAmpQGSBE3RWWiK8yEqlBDlCth00R4/w5LUxth5/X0QlSrEHD+A9rP9l4gsT0zF1nGPQWk2ovunvudm2z76IZRkNAUANFr9Cxqu919m3WRIwpZb/g1JEJD8z3pk/+k72FBhw53PovniGYjNPeS2PueyQchcV1kWM6fHYOT0GOL19+piPmflZiPkNgsEhwMCgNbzPoWuoDKYuHfoeORld0DGxqVouP53yBz2gH2ufvgtSHIFIImIP/QPWs//X8B9DvW7Frmdr4CqrAi6vJNwqDRosegrCKKIvVff5vo98Ri/xYyeH/3HZ7/7B47FmZZd0ev/Hg84BgD455oJKGzSBjK7Fa1//hSGY77nIgSA1Q+/DcPRPWgzz3eZegBY/dCbkBRKxB7bj3ZzAgeat9z8OBr9vQjxh4OvwuJLWVI6DvW/Hu1nBZ6TadWj70Gw25GxcSkarakM0O0fcCOM8ckwxSfD7iU4Kbea0XHGW9AWOTNN7Wotdo28G7qCU1CYypHbuR/kViva//A+tMW+s1EBoDi9KQ73vQYdv38n4Hi33PQvCJLkte2+3iNQaDLD2O1KKIO4F1IfyeXyiN7nICKqzxj0qmOaNm0aUmYNXfyG3t4N2R3T3Nb9OHUVFI4otOrUGGqVBn26DXBtMxqNeP5558WkWq2GzWbD66+7P+n0xhtv4OzZswGP/fDDD6Nhw4ZBj/Xf//53wDZtojXYdqXnBbti3lbXcqtWrXDnnXcGfVwASCorwFl9cGUqPvvsM+zduzek/v2xX9PR6/qVeWXovzq44J1KJsA4okPQx5x3shjXpIaWSeaLXZSgkAl4ee8pvLDnlHPlC8uA2Abed9jxJ/D5Q963eZGhUaJLnA7rCsoxOt2ACVmJ2F1qxkPbj+OMJfCFckhkCqBJZ8BcChzfDah0gNXLE4/P/QHERahW/WPtnCU5/Mm+DHjgc/9tNi8Cvgl8DrlEGYCnFgFR534PLEZg9Uxg8YeALfA8H2HJbAc0agf0uQVIahTcPu+NA45ur91xAcCIfwFXhvb5cUG8cS1w0v+Nk1qhi3X+rjiqZfyodEDvsUBCBvDrh0BZPtCwrfNzYPdKz/bBUmkBpRooL/LfThsD3P8/IOPcgwIf3QkcWA8oNYC1fs+DVSdltALi0p2fj0e3A2YfWXut+wITPj6/Y6tte/8Gvn4cMBa7r5fJgdb9gN7jnL/vghxYMwvYUXvllil0cUo5pndsiDK7iHu3HoMtQFm9in1eb5OGHKMVbx88A5PD/z4xChlK7CL6JEThj17ZkAsCXt93Gk/vPunWLl2jxNHBzrlkHtp+HPFKOa5KisaWYiOe3nUSZlFCx1gtVDIBP3ZvjFRNZaD/i6P5mLD1mMexMzRKrOzbDA217oGUR3ccx/8d8n9j2JtUjQLTOzTE1SnevzNO3nMKk/eeCrlfb2IUMhgdIuwS0EKvxj9XtXLb/sGhs9hZYsa0jv6vLY6ZrGj35x4MSorGrO7+52xtu3Q39pQ5M9jGZcTh/9pnwKD0ne25pqAcfVbuR7JagfX9miNdGzhg1ei3f3DCXLeyZPUKGVrpNfin1AyjQ0QjrQq5ZpvP80EuAN0MOhTbHdhd6j3jTysXUDo88LXIh4fO4sU9p9AxVoslvbL9tp13shij1x9Gxbfk/ol6/F5tn2+PFeCWhu7XcF2X78XWYhOmtE7FE828lwO3iiL0C7aj6jdwAYDNx3VZVc/vPolvjxXisewkPNAk8ENwM48XYmxGnN82z+0+id/PlGJESgz+2yIlYJ+Nl/yDDf1aIFEduNLFcZMVOrkM8SrvbUtsDjy+8wSy9WqfP6+qZhwrwM0Ng7tuLrI5/J5TAFBqd6DZ77uQZ3UG7lPUChwf0tZne4ck4bvjhbhjcw4MSjlGpMTgi87+rycU87bimtRY/OjnM0Exbyt6x0dhYINoPO3j32DchiOYnVvk91j1WUJCAg4eDO3BVyKiixWDXnUMM72our8PzcfJkipfXCSgsdAXDpv3m+xyuRydO3eubC5J2LjRfVLnYDO9NmwIXJKlKn+ZXlFnjiNh/zZk+nhic9Wj77mWi4qKsH9/8DeDO5/YjV5Ht2FL10H4W5MIUfQdgFCpVGjXrh1kXspVeCO3mqEpPAtjYqrzCcVqFKZy9Jj2tM/9dw+/A/nNAl9Axh/cidbzPwtqTJF0tnknHO53LSCJsEY7L+ZmndHioxP+n+5f1vFspOYd93DGKsNTh2KRqnLgsYaliFcG92dKkoB79hqw30v2yNy2ea5+LCIweFtwWV6BdNZb8U6z4sANAbx8JBp/FPrPRnohqxhXxAXOoguUQfZh80K0iQo+oGgRgUf2G7DH6PzZ/athKUYkeg+c3bvXgL3G0EoyLu14FvILmMUmScAnuVH4/oz7HCD/aliKBKWIFw7HQCmTMCzBjPvSyiEIzmzAHeVK/PdQDModzs+LZxqVYEB85c2iIpuAYxY5jpoV+L1QjTiFiL4GK/obLK7zo8AmoNQhw+ZSJXaXK3FnWnmtZyXxby1FWpXEEbd1Z20yvHNMj31GBQrsnjfFmmltyNI4YFCIKLLLoJNLyNLYccYq9zgfG6rtEAGcsDj/1mpkEsxi7X1wNFTbccwSXFndrtFWjEw0oU+stVb+9vGcrbu0+acQk3sYRZnNYYn1P79OIILDDpndDodKHdScrACgMJdDguDKwq8pTdFZdP3CvQyiXa3B2vumuGWwRZQkInHfVijMJjjUGuRnt4OoUCFt8wo0WfGT310PXHkDFBaT32oBFdZOfMVrpkn17MDjXa7EkT4jkL5pGRqv9F4y0RtzTBw23uWenVZb52zM8YNoP/v/YNXFYPuND8FsSELm34tcGWjbRz8IXf5pvxltR3sOxbEegwFJQpNlPyJtm3sZQpMhCZtu/6/H72DWX/OQsSlwmfU9V9+GvBbOUuitf/4E8Yd34VDfa5DbuR+UxjI0XfYj7GodCpq0QUFTz8CHNv8UYk8chFUXjdKURrCdKwff/vt3EXPqKLbc9C+UJzcEJAkN1/+ORn8v8jkWh1KFNQ+ey7iUJPR+z3dJ06r2Db4JzX/7Lqi2RRnZKM5sjrMtOiNx72Zk+RkP4MyAKmrUAtl/zELc0T0+2x3pNQyW6Di0WPxtwDHsHzjWrUpKVaJMhtK0xtg36Cak7FiD6FM5MBzb57MvCQIEBL62Otn+csjsdiTvWh+wbYW/H3gdKTvXoMmKn/22O9pzKIoaNkN5Ujoar5yP1O2r/bZf9cg7rlKT3T55Hupy39deJzr1RfoWzznVqlp+7ytQ6GpYOrOOY6YXEVElBr3ovLrk6p9HwDd/vIN9xysn+taIcWjgaOOzvSAIuPvuyoloJUnCZ5+5B1NuuOEGxMX5f1rNarXiq698TwLujc85vbxMRltd2VfLXcs5OTn47bffgjrmmO1LkFZyFsK5PhYuXIiTJ0/6bH/dddchMdGztJM3wqlj0L46CbKifIjxSTA99T6kBu5Zd4rlC1311L0Rk9JgfMvHRZWxDKqfvoBQmA/lhuVBjSnSLGPvg23ojW7rDF+cCLhf/zQ1fhqcCEmSIEqAXCYgp8yOG5bk42CJHT8NTkTf1NAnPt5bZMNlP51xW3doXAriNf6fMJQkCbcvL8C8I74znFQyQCkTUG6P3J+9b66Mx4hGwZXH+OWoCTf/6X/C7+o+6RuHMU2dN7rKbCJm7DfiyXXBBdm8zTHmi7d/8wZaGXaPScG7O8qwo8AKAQK0CgHfH/A/V0B1B8elICHAv9/5IkkShNqK1tYh/FtLF4rJLiHP7EC8WoaoCNQU/OukBS9tKsaGs3Uny+KBNno01MuRW+7AmKY6tIlT+P1ckSQJxVYJNlGCQwJSdHIsOWbGMxuKoZYLmD0wAQaZDUdzjqFR5vk9ZyVJwvYCGxwi0ClR6fY+ymwiohSCa12B2YENZ21wSBIua6CqM5/rFBr5PxuhXLYAlnH3Q0oInBFSW2THDkEz9RnIznifJ9XetS+sw26C7sWJfvsRY+Nhev7jkN6LcCYXUf++Kai25lsnwd57CKB2Py8j+ndWFKFYu9Tn3GzV2dtfBjEzG6qFM3y2Md/1JOyXD4Dmo8k+558zPfgiHJ0ud84PLElAeSlUi76H6pfvA47B9K/X4Wh/WVDjDYXs0B5I0bHOf0+ZDPINy+Ho3BvyfTv8ztFnevIdqD9+CbIS/3MJu+bTstugv2tg0OOy9R8B2GyQH/gHslOVGZq2HldBik+CapEzICU2SIPx+Wmu+bLkm1dBtXAG5Ad3e/RpueVh2AaOcr5w2KG/c4BHm2AZX5gGsXFLyP/ZBNXMj2HvNwyOxi0gO3YI9t5DoL/LvW9JFwXB6DnnsGXcA1D++gNk50oSWsbcCzG1IVS/fA/5gX8CjsOR3Saods4x6GG+/3k4WnWEZuqzUGxb67Vd2ccLAV21hzGtFghmI6Ieus59/GPuhW3ojVCs+QOaT6Z4bLPExOGwIRXpzVrw+zER0SUguMcbieiCqZ61pJb8T7TctKl7fXNvN2KkIErB+MuWCpVwMidwI4cdkCsg37YOus/fA9peGVTf6SXOMo3mW50XQv5uPOn1eiQkBP+UrnLZAsiKnOVGZQVnof52KsyPvebWxl/ACwAc2b7n9FJ//R6Ua/4Iejy1wd61r9vroYsCl70EgGW5FrdAiUEloMha+Xs1cnEe/hqZhPYJwT/9urvQhp4/n/FYP3RRHtaN8n0zI6fMjvaz/U9cDgBWEbCKkQt4jWmqDTrgBQBXZ2rwds9YvLSpxO1n5c89fxXim33lWHkqcPZXdQ5RgtzHJGHHyuz4Zr8RDlHC29u9lzU7YxKR8JX3m1HevNg1Bo+0i8a2fCue21CCy1NUeKitHjpF3ZlM51IIeBFdSFqFgIb6yF1e9E1V4/fhDSBJEtadscIqAn1SVK5z+WCxHV3mBv78j6QP/6n8zJy607n8UrcYfLK7HMfKQq/W0PKHitJyOjxSaMSLl9X8Rly5TcRX+4w4UGzHtY216JWs8vl3YFehDY/9XYS1Z9z/viRrZThtCu47YKpOhncvN2BIw4tzbpSLkaNNVzjadL3Qw4DYsAmMb34H2fFD0D3tWZLY3r0/xMxsWK67A+qfvoCjcQuYJzwFKT0LEB2AyQio1IAy9CwrqUEayr5cBlnOAWhfuh+CzXdQXbFhBRwde0JSh3+DXDh9HLKjB6DYthbW4TdBSs0EAEQ9MBKC0UeJ2SrEtEYwPf4mIAjQvPdfn+3sHXrA3nswIJPB/NBkKH+bDfX3H3m0037gzF4zPvU+xJYdALUG8v2BAxbWgdfD0aZLwHY1ITZxL4Evyz8DbRDBIPmODXC07QrZ354VRYwvTIeY1dw9s02hRNmXy6D+ZAqUXvapTrlsgcc6e9e+sNz3LADAOnI8ZGdyIWY0BqpUBnF07g1T594QCs5A+8K9kBU7g3LmWyfBftW1Vd6AAmVfLYdw6jjkh/fC3rEnoFA4+zIbEXX/SAg+Sqnb218GsbHz5+Zo0wWmlyofdhWbOq9Dy75cBsXyhVCsXwbbyPFwNG4B/b1XV/bRqhPMT7wFyOSwDRkNiCJgMTvPz5cfDPjzEROSYes3DNDp4WjdGcolcyCY/ZemFoxlEFMbAgolzI+9Btm+HdC9Ulk+35GZDdOL052lh6tTqSGp1Ch/9SuoZ38KWEwwP/KKKzht7zUIZb0GeexmNZshHvMsK0tERBcnBr2I6jhRcr+BIsD/DeQm2UHOrxNAMIGxYMkKAwdShJIiSLFx0L7zJARD4DroFUyPvwlHk5ZAlDMY6Oumdnp6Orp37x7STW9Z7lE40rMgP3EEADyfQAviZyTpYyAU5UPzzlOQnT0By/hJsF/ufLLwQge8AEBKqpzXamueFWtOhx5cAeA1iNN3/tmgs42WHDNjzB/e5zPcW2x3BdhmDohH/zQN1p2xwmSXsKvQhhc3ldRozBU6JyoxvlkUtAoBwxtpoFfK0GhGLoq9vKcnO0ZjZCMtmsYooFGEFkARBAF3tdTjrpZ6mO0SPt1dhmc3Bh57TQJeANBoxkksujoR7eKVkACcKHcgI0qObfk2XLEguOBmsLolKfFQW+dTmB0SVJg3JLhsSiKiYAiCgB7JntnDTWMVeLSdHu/tKAuiWFPteXZDeH+HKry/y4Sfc07h72sb4Fi5AyVWEf8U2DF1ZymGNNTglnN/q2bsL8ehEgfaJSjxYBs9vtxbjieqZQF/vtf5FP+oxlrMP2LCwAwN/im0ocgiosTm+6cVbMALAE4aRYz9w5nB3D5eiSvT1bi+iQ6rT1nwzb5yDMzQ4OnOMVD6CLwRiRlNUPbFn1AungX1D9Nc6x2NsgGFArZrb4Pt2tvcd5LJXd/7a0wQIDZqhvLPfodi9RLIt66BvddACBYLZIf3QGzYFLBa4GjVEVJ8A6g/fQ3KVYsBAJJKA8d9zwH6RGh/m42ouf+DJFeg/JNfAYUSQsFZqH76Asq/nGXwpKgYOJq3g2JLZQk3KTYe1utuBwQBltEToPnq3YBDtrfqBNhtUH/zPuRHfZeBV2xbC/nm1RCbtYHs0B4oV/gvEan5/A0Y35gBKJSwDhwF7T7v86+aHn8TjhbtncHG88Q26AZIMXF+s+BM/3odstwcWMfcA6g1bgGqsi+X+S4lKgiw3Ps0LPf81zk377ngilBcAMXapRATkp3ZbA471F+8BeW6ZR6ZXC7aKIiNmvkcoxTfAMap/kt6AoCUkgF7Sob7Sp0e9h5Xul03mic8BaGkEPZu/dyu5XwSBNj7j4C9/wjXqqpVVjzIZIBWB7FZWxhf+Rzqr96FFG2AddhNEBs3h+bd/0KxfV1l8/zTcLTrDuWKX6Bc7h4gNP37LWcgbOEMKHashyz3KCw3TjwXmK0MaInN2znHZDYCVisQYwj4tqS0RjA/8nLg909ERJckljek84oll0L3v19fxZHTlfXADY7GiBF9BxKatE/BVZeNcFv36aefur0eNWpUwIwno9GIGTN8l83wxld5Q9ne7dBNeTjofo7GpmBuu6uCPqZs/04oV/0GMaMx5ts0OH7CvVRbgwYNcM011wR9fAA+SzK6XSCYjW5PyQXLfPeT0Hz2esj7RZrxhemwNmoOueC8ofjK5hK8ua3Uo936XkbEpKSj5Y/+S4Z4c2eLKLxzucFvmxKriMwZvktS1raT49OgrRbA2nzWiisXegaGjt6cilhV5DKXJElC3JfBZ1PVRR0TlFg6PMlnNgGdf/xbS5eaUpsIi0NCYrWSe5IkwS45S9taHBJuXVaA3455L4M7uokW/dLUGNVYC7VMwJPrivH1vnJYa3cKvoterErA0ZvTAjckEkUIZcWQdNHOLJc6QrHuT2g+mhxU27KPFkB2Jhe6F+4N2NZ2+SBYR09wlsf7+j2olv4cuP///Q4IQsBSeLa+V8Ny578BIKhsJtNDL8HRuZcz2CGKzv9LEuS7twAOhzOzK8j5kGubfMvf0FbLdHM0awvTv99ylrU7V4Wj7H9/1Knfo7CIDsg3rYRgt8PeubdHuc0LRSjKB8pLnVmLggD1xy9Bue5P13bLzQ/BNuj6CzhCd/x+TER0ablIvgUQXbw8M73831g22zzrcwuCEHLmViQzvQR7aHNxBDO5bgXl4lluJTvk3UcCKvenP0MtaSacyYXmXe9lQ/S3XQHrkDGwDb4Bmo9r9mRZqAEvy6g7ofrpSwASrNfdAfXcz0M+pnXIGMj373DVlC9/9St8VJiAp86Vr1PLAYuXqkz/662HACMMKhlaGRTYXWQP6bif7y3HgAw1BqRroJK7/zuIkoRfcswYH+I8V5G0+8YUj4AXAHROUuHFrjF4vkom1tRehogGvADn7+aO0cloF0R5Rl8GZajxQtdYXO6lNGRtuilbh4/6+J8bkIjofIhWyhCt9FwvCAKU5z7i1XIBPwxIQG65Ayo5PAJk1b3V04A3e8Si0OLMZlp/tmZZt5e6YqsEwxcnMKFVFK7N0qJdvBIxEf5bShcJmQxSTN37XuFo1haW0ROgXDwbstIiv22VK36Brf9ImB59Fdp3n/Lf9u8lcDRvCzEzG/Ij+3wfPzMb1mtvg6NLH9c6811PQPO/N9zamSZNcWYbOeyQElNcGU6We5+G5d6n/c5lpp4xFcY2nQFtVGVwSxDgaN3Z73u4EBydLkfZV8uhmvsFVPO+gtggDeb7ngXUGjg69EDZtF+c7+NiIpPD0e2KCz0KD5IhATBUPkhrmfgMbMNvhqRWQ0rO8LMnERFR7WPQi6iOqzq3lkY0IFr0/7RsZlJ2RI4batArNdVPaQV7aIGSUIJe1WvUy8pKgPjwgl6ad/8Lee4Rn9tVi2dBtXhWSH2GwzbiFtj7DQNEEVJ8EqDRQv3dh67tpv+8C8Wf8wGZDLarroHuFfesOnv7y2AdcQug1UEoyocUbYBZpsJTv1VmGHkLeAHA1RkqHD/uXF46Iglp34SekXXTUmdQ684WUSi1iUjTyXGgxI5fcrw/bR+u6X3j8O2+cqw6ZcUvQxPRNl7pkUn2z5gUpEf5v+H5SLto3NNKjz9PmNEsVoHmBi93VCOgoV6BvNvScO9fhdhdZMM1WVr8cdyMDWd9B4vTdDJcma5B81gFHmijh1wmoEWsAnuLQzvXqjswLgUyAN3mnkG+pfKzp3rAM5gMPiKiuigtwGd/VYIgIF4jx5LhScgtd2DpCTNEyTlH48ubS/DVPqPPfTOi5OidokKjaAV6JqsgEwQsyjGhpUGJRno59hfbcaDEjs/2lCOC002GLFopwGiX4JAqx5yklaPUKqKhXoEMvRybz1qRrJNjRCMNiiwSpu8uw5xD/udrqe7T3eX4dHflg1nDMjWIUcnQNUmJRI0cK3ItaJ+gRLckFVoaFMwepjpD+/q/IDsVeB4g61XXwnb1WGjeexqyw3sDtjdO/hRio2YQ8k/D3uNKWIffDEeHywC5AkJJIWAx+yxdZ+97Ncqz20A96xPAYoL12tshtmjv93hSgzSUfbUcsj1boXt1kts2yz3/rXeBIuuoO2AddYfbOimO5bUvKJkMYmbTwO2IiIjOAwa9iOo4qWLSWgmId/iuFV4hOT7TY131TK9gAlpVg23B6NrV96TYivV/+tzmjRDkzZ+kpCRIag0ES2XwxNskvyG9F4vZb8DLn/L35iBq0g012tcXSa5wPvla5Sk628DrIRkSIOTmwN7jSkipmXC06uTa7q9Gu5SQDAB4aEXg7KpNo5IhCJWBDp0ivCezK+YXCSRTL8cvQxPRYc7pkG8ELh2ehC5JKtzYVOe2PufmVLy2tQSNoxW4rXmUR9aZL1qFgGGNtKENogYUMgH/uyLe9fqJDtHI/v6UW+AJAK5vrHVrV9V/O8fgtmU1y5prG6/EqmsauF4fvMn7TRaHKPFGJBFdktKi5BjfvPKm8Pu94vBM5xgcLXMgQS1DVrQ84EM2fVMr58Lpf65S9Rs9DPhyVxEmrQvub2QgT3SMxpFSO2Yd9AxKCQAeaaeHTiHAoJJhRJYWqbrAQcDqf1O7NYjHM53tmPR3EZbnWmo0zooHX74/4H17I70c7eKVGN88Ch0TlPjpiAn7iuwY3FCDwQ2dZalESYIA3w837Siw4WipHf3S1IhWMruMasb03/cR9fCogO2Ecw/5Wa+9DdqXHvDZztZvmKv0IOD8bm4b5H79EEzGm5TWCOZJvue68kVs2RHWYeOg+uV7AID5tkfdriOIiIiILgYMehHVcY5z5Q0FyKFA4ImD5bLgn2D2J9RMr6SkJJ/blKt+8+xfkHkNUAHBZ3q1a9cOVoyD+qcvquzr6cyZ4Mu+KdYvC7ptdVJcIsz3Pw/NRy/WuI/yKV9CsWMD1N9/CEmjhfkRLxezMhnsl11Z42OU2kTMDuIJ7SYxclgs7plD31wZ71GO8MdBCXhrWyka6eW4t7Ue/Rd4zoUVioVDE9FQr0D+bWkoskqYecCIp9YXB9xv9TUN0CbeezZWjEqGKd0NYY3rfBIEAQdvSsU1i/Ow4qTzhuLgDLXPgBcAXJOlxcFxKdh01oamMQp0meu7ZKJOIeDnwQno3iC0ycgZ8CIiqpSklSNJG/73rrFNNMiw5+GGTe4PWXRPUmFMU2dg6vmNJThQYkeqTobmsUrX34YKB8aluJVs/KCXBKWsMiAkSVLIme/+ZEUr8PPgyqwKUZKw/owVC46asaPAhr9O1iwYVuFomQNHyxxYWC0r3NcDNLMGJKBRtBx7i+yIVQl4YFURjpe7p7FHKwXc21qPh9vqA5ZYNNslzDtqwptbSxGnFpBnFjGleywGZmjwwc4yvLipBBKAa7I0eKRtNDonqcJ6v8Eqt4nYUWBDA60cTWIqL+UPldjRZ94ZlNsrv0P/enUieiY7/86LkgSbCKhkoVdAAJy/P/kWEdFKGdRBPjh0sZBi41H21XIIp08g6ombPbaL8Q1g/tfrENMaOV9nNYfxlc+hXPUbVAu+rexHF4XyD+cDEbpWC4d1zL2wjhgPaLSuMohEREREFxMGvYjqOFEUESU2QJwjuFIB3i5kq68LJqBVWlrqsW7MmDGYNct7WT+P4zrsUPy1CKrf5nhtb7njX9B8/qb3voIMuJVEpyNPn4T0APu2bNkyqP5gMkL91TvBtfXBfll/IMSgl/m2RyE/st+ZtZWeBVt6FmyDb/C4CF12woy3t5fi4bbRGNSw5pPvfrCzLGCbl7rGeP1dGtFIi4mtozBtl/Om0/6xKUjSynFVeuV4Cm9PQ9yXuR77BqNNnAKZeuefJkEQEKcWcF8bPWLO3cCqataABMhlwNFSB0ZmaQLOz1IfzRuSiDyzAw4RSA7iafwEjRyDGjrbbbk+GZ1+rAx8dU9SYclw38FpIiK6cBppJZwalwCNxvvf96pZx5IkYekJC/YW23FVuhotvZTfrZ7RHMmAlzcyQUCPZDV6JKthtkvoN/9M2CV3QzHmj/yAbUptEt7aVoq3tpUiQS1zZVM3jpYjTi3Dw22jUWARseqUBXMPez4cNG6pZzb1vCNmzDviDMx1T1KhhUGB4Y20rmw0SZJgFeERKDpjcuD/dpZh+q4yWEVgQssoXJ2pwRVpate/ldEuYnGOGWaHhG35Nvx23IwjpZWBPLUcuLV5lFvZyKqGLsrz+bPIiJK7BQWjlQJSdXIcKrHDHuBr+O3NdXj3cgOsIrC70Ia9xXZkRDl/hp/sKsPcwyaU2JydVGTgXwyk5HRnNQWLGfb9O3Hc7EBq02yo4xI826Y0hPWGu2G94e7zP9BgaXWB20TA5rNWPLmuCACwJc8GuwRcm6XFB70NiFIIOFHuwKY8GzolKl3XAERERETh4rcKojpOdEiIdzSD4DWHqXZIkoRff/3VY71KFfxFq+adp6DYucHrNkeTVs45qnwFvYLM9Oq/MA9dS/VYW3VfL0EvhSK4jzrF2j8g2HzPoxSQ6IAkyFD+5nc+J4quTtJoYb/yGnjcFjp3w2P+ERN+yTEhTSfHuzucwapVp/LxxRVxuK5xzS5W882Byz1ObKP3ue21ywx47TKDz+2CILgFxoLVLl6JX6/2Xov/5mZRKDCLeHZjCWJUAnaMTkFsgKe0LxY1DeY1jnHOFbbprBVNYxUXZVCQiOhSJAgCBmRoMCDjQo/EO41CwJLhSfj4nzKcNjmgkgnYeNaKTXk2DG6oQZlNxOpT1gs6xqrlgw+XOnC41IHbl9esRHCF9WetWH/Wim/2e5/r7c/hSeicpMKyE2Zct8Q9SPfpnnJ8uie0700WB3wGvAKpngVXapNQGmSQ8st9RnzpZz67qq5a6Mz+75msQgOtDP/tFINGegXmHjbit+Nm2ETg837x0CjqUbaRWgN7dlvYjh2DVM/mwaoNkiThr5MW7C6yY0C6GtmxziD8ilwzrvnNezD65yMm/HzEM7D8Sd84jGl6foJx50uRRYRWIVxyGZK14WipHatOWdA5UYVWcb7nWjbbJShkgExwPpBBRESXJga9iOo6uzykgFcwT/IGyvQyGj0vZOVyuc+nj70d11fACwDslw90Hmfyp9A9N6FyXHIFoFJDHuwcXIKAjdFN3Fd5CZjJZMEFRzRfes/ysoy9D7YhY6D84yeov53qc//4L3MhCs5jbXpvCTpMGhTwmNahY91e55TZsfKkBV2SVHh+Ywl+O2b2ut8dywuhlgu4OjO4+aYq/s0FQcCR0sA3NZRhlrF7rksMCswilp+04IzJ97/nztHJyNArgpor6qF20XioXXRY47rUKGQCLksOrYQhERFRuGJVMvynU4zP7ZIkIafMgRSdHGU2EbEqGSQAK09aMGpJ4Kyt+ujKheGVf67P1px2BjkrsuKqSvnGWR1g9sAEDMyoeSUDSZKwLNeCr/aVw+oAxjfXoW+qGsfLHXhmfTH+OOFecnN0Ey3+1SHaa6YkBbbypAWvby3BqmoB7NFNtNhXbMe2/NAfJLznr0Lc81chlo9IgkNCvc0S3F1oQ8+fPcvr39FCh+e6xOLXHBPur1bBAgAua6BCmk6OF7rGoFF06LfqzHYJX+8rx8Y8K/48YUGenwcdj9yUCoO6bj9A6BAl5BodmHfEhLe3l6LQ4vsexj2torAs14L9XoL3z3aOwYKjJgxOU2CY7+c6iYjoIsOgF1Edp1KG9mU/mPKGgTgcDo91TZs2hSAIuOqqq7B06VL/xxA9969KUjsDNWKjZiif8iWU65ZBTG3oLA0ok0MjisD//hfcYAUBZkEJjeS8sBK8fBeWy2ue4WKc/CnERs0AALY+Q3wGvW7p8oQr4AUAI5bkY9dHC6Ba7CwHaet7NaIeH+exn733YNfykVI7us89DWuQMb+blhag6I70gO1uWZrvMSeGPy919X2TKlg6hQyf9HPOP3XK6MDYP/KxtcrFb0uDAn8MT4L+3MTynCuKiIjo0iEIguumrrrK97Qr0zU4fFMqfjpsQolVRJt4JcpsIrokqZARJceBYjt+O25GuU3Ca1s9S3FT/TX693yf87OW2UR8s8+Ik0YHhmVq0DVJhc15Nqw5bcFzG0u89verjwfHKsw+ZMLsQyacvS0t7Ie9LiU5ZXa0n+173thg5g0O5Ipz8wO3iFVg6YjK64Vw7Suy4Ybf85FT5v1a9camWjzVKQZZfgJOkiRhxUkLfjxkwqazVmTo5eiRrMbtzXU4WubAw6uLsKPAe8Dvi71GfLHXd5bkujPOAOJPR0z4sLcBgxtqEKeS+b1OOml04I/jZry/owwHSoIvKZv13UksGpqIy1PcH44z2yV8ta8cpTYJIxtp0Pw8B4VLrCIOldgx44AxpEzWT/y0fWmz8zNia74NywxqzM8Kd5RERFQfMOhFVMfd0Gcifv7557D6CHVOL9FLplWvXr0AAMnJyYEPaPf9hbv81a8gnZvoGQCk9CxYR93h1kYmk6Fz587YvHlz4GMB2BKdhZ4l+wEABTrPgI3FEngyde3Td3pdXxHwAgBodDA+Pw26Fyd6tJsZ3cHtda5RRJkqCvrr73KtK/v0N0RNugFCufMmjWhIgBRXWc5v5gFj0AGvCvevLMRHfeK8j12SEB/E3Fr3torC9HMXCk2i5RHPpkrRyfHniCRYHIBWIQSV1UVERESXpji1DHe29F42rrlB6boJ++8O0Zh3xIQfDhpRbpdQZJWQpJGhdZwSd7TQITtWiZwyO46VOdCjgQqf7inHf9YVBz2Om7J1ePWyWMSqZHCIEtaftWJXoQ2ZegVOGR1oFaeEXZQwxM/cWZGikgHZsQo0jVFgwVHvwZzlI5LQMVGFtacteHxtMXZWu/E+tqkWvx03+82WuNB6zTuD0U20eLCtHia7hJ0FNry2tdQtY2VqEHPThqLdrFN49bJYjGyk5fdTP97dXooXN3kPMNaWvcV2PLuhGC92jcX+Yjt+yTHBLgKPtNMjIUDZ7nKbiO/OXVutPGnB4gBBUAD44aAJOwps+P6qBKw/Y0W3BipkRStwuMSOe/8qxPqznmVZdxXZseS4BZMj/LOpOpfxuz0NGJetw7ozFvxnXTF2F0VmvsSrf6387IpXy1Bgcb8QfXlz5XtqaVAg1+hAidX5+fFp3ziMPleK0uKQIBPcK4XYRAkf7izDC+d+LhNaReHV7rFQyASIkoTt+TaU2CR0TFDiSKkd7+0o8zqXYiTNGxCDNzcV4qxJRBjTYxMRUT3BoBdRHRcoQHW+jlmRLaXT6RAXF4fCwkLXtszMTPfGXjLFXH1XCfIUWUTEqgSvmWhxcd4DOd78X/pgV9DrrD7eY3vVsfoiP37I63qhuABSbGWfYpOWsA67CapfvnOt2968j9d9Fx41Y2x2lbr0KjXMdzwO9TfvAzIZLLc/BsgrP4Y/3hX6Rfx3B4z47oARsSoB316ZgD6pzqf1SqwiMmecDKqPf3eMxuRusSixikjS1s68TzJBgPbcW+UNBSIiIgqXXCZgVBMdRjXxPQdQpl6BTL3zC8jE1npckabGzgIbrs3SQiETUGB24I8TFugUAnqnqFFqE5GgkUGncM8skcsE9ExWo6eXksEVWfeSJGHBUTNuXeacG+zqTA0W+cm075OiwrdXJUAjFyAXgFWnLFiUY4bJLqF1nBKCAPRJUXtkPtlECWN+z8f6M1ZMaBWFB9vq3ebt7JGsxqprGgT46Tn7OVRiR4JG5nXeT7soYe0ZKxpHK5AeJcecQ0bcvcL5nVohAJclOwMCM6rMYbZjdDIa6hXYW2TDZT95lncLRkUG1vlyyiTijuWFAAoxd1ACeiaroa1Pc4x58fNhE57dWAydXMDHfeLQKVEZcuUPwBk4enxtMb4/ENwcbt7IBWDGVfEY0lDrGlso8+d5y46aurMMQxpq8FaPWABAkVVCC4MCCgFwSMCsg0av5QODsavQjg5zfGeyXQiPrinCo2uKavUY1QNe1e2pFmib8FchJvzlfo3dOVGJL/vH4/sDRry6xT0T99Pd5TWegzBSvj9owdutLYhR1e/zm4iIgsOgF9EFIEkSduzYgdOnT6Nhw4Zo2bKl37ahqMkFTSjHFAQBQ4cOxc6dO1FWVgaDwYB27dq5N3L4efpMo0OhRcTNS/Px92krWhkUmD0wARl6BZbnmvH9ASPaxCkxTB98GYsTas9AVyiEs76DQ94mqLYOGwfF30sgK8yDpFJjYfPBgJd41U9HTO5BLwCObv1g7NbP67GKrTUPcBZbJYxYnId3exrw2Z4y/FMY/BOAFTc6aivgRURERFQXtDQo3eZwitfIMaZp5Xe1cOa4EQQBI7O0HqWnO805hcOllQ+ECQC+uyoeQ6vNy3pFmgZXpAVOP1DKBPw0ODFgu2D6aeGndJlC5gwEVrihiQ43eAkwftjb80G1FgYlCm5Pw8azVpgdgE4h4NkNxdhfbMf4Zjrc1iIKKVo57lxR4DcweL5VzCeXqZdj5oAEtI6rG/N9SZKEfwrt0CsFNIyS456/CvFjkFkxVy48iyvT1PhxUILbdaJdlCAXPK8d7aKEmQeNeDDIoJFCAOzVLmFUMmB88yg81yUGsSr3c+raxlocTU/FilwLMvVydEhQYuUpK0YuDi1jcvExc1DZWxeaVi7A5Dj/D7EOSFcjSikgp8yBWJUMy3MDVz4J1+Y8m9/Sl+FqZVCgXbwSS09YUGR1PqBQfe7oZrEKdEpUYtZBz/Nj5mELHkoF1HIGvYiILgUMehFdAP/88w/WrVsHADhy5AjUajUaN24ckb6DmdMrUCCt+nZBcM/GioqKwmWXXeZzf1mB9yc7bRlNMOOAEdN3lWP7uZIru4vs+GxPOcZm63DDkvxzF00miI3N8F7YxlOOJsG1fPmRrfg7q6Pf91Od6qcvva4v6twfAxYXY2u+Dfe3icIr3WKdP4eoaBhf/RryfTsgpmXiz81KoMzzQuK3Y2ZYHRJUQXyx3lMU+mTP3oT6FOCZW9MiclwiIiIi8vRGDwPu/asQBRYRfVPV+KC3wZV9djGTCQK6N6gMmv16dZJHm++uSsA3+8rx0OqiiBzzg94G9GygxvDFZ3HS6LwZHq0U8NuwJJRaReQancFHZ2aXbzllDlz+c+X1TJ8UFV7uHosOCaHNtRyqLXlWfLK7HLsKbWgXr8RV6Wr8dsyMmV5u4Ifiz1wL2s85jdubR7nmN6rqijQ11DJgw1lbwIyfqv4amYT2CSrsKLDh7W2lKLGKeK+XAUkaud9suViVDCOzKoO+fVPVOHtbGt7YWoqlJ8zYnBeZ66ILJV0nxzNdYjDu3MOPDlHCC5tK8N1+I5K1MkBw/u5Xnzus77wzrmvkmohVCbi9eRSe6hQDjZefv9Uh4dE1RW7ZmXVdglqG+UMS0TpO4fPhXlGSUGKVoJYLrt+76X0kFFslLMs1w6CS4VCpHSdLrXBI9ee9ExFReC7+b9tEddDOnTs9XlcPellsZmzY+ycK8ooifvyaBL1C6l+n91hn694fWu1dgJenBuccMuFAsd3tKcGZB024y6OluzFNtNAqBHy1LxF/xbZE3+I9aHP6YNBBL+HsSSiXL4Ry9W9et0+IGYyt+c4Lj4/+KcfxMge+vvJcgE2rg6ODM/C3r8h3ptiqUxZcmR74qd0LUe5h+YikoAJyRERERFQzAzM0+GdMCuQC+L3Li/HNo3BNlhbPbijGV/u835BWy4HhmVr8ccKMYquElgYFPu0Xj7Y+boTvvjEVNtH5/V9Zray20S4iUy9HTpnvcuzVrTxlRb/5Z3F3yyi81dMQ/JsLQrlNxIS/Cj0y3rbl2/BtBIMTx8ocXgNeAELOAvp5cAL6papdP/t28c6yduFQygQ83TkGT3eOgeGLE2H15Uv3JBW+7B+PtChndQtRkiATBCw5ZsaYP/KD6iNGKeC+NnpYHBJSdHIsPGrCqlNWZOrleP9yA7okqRCj8iyP+lK3WLzULdZv34uuTsR7O8qwo8CG3YU2v7+jPZNVaBqjQKJGhmGZWmTHKhAXIFNVJRfwYe84jGykxdPri3GgxHtlEL3CGSh+c1spUnQyiJJzjuZIz1vmy+gmWrx7uQF6ZXCZtzJBgEHtfp4L59Zd19gZeOwPwGw249ix4P6diYio/mPQi+gCKC11r3F96tQpjzar//kVy7b+DLUYg2S0D+t4IQetwgx6yf/Z5LFuwcgnAR8XE8fLHThe7v6lPk8InOf1Sb94TNni/PI9us0kHF77MPQ2M2LMpSjRRLvatUpP9dzZYobuiZshiL6fZtxk1gBV4lXzj5qxq9DmVuqkwOxArtF3H6OW5GPXmBQ8sroQe4rteKiNHve0rgwKrj5lwbBfgy/nMWtAAjacteLNbaWBG1fx8+AEXJGmwcFiO7blW3FFmhrxASaAJiIiIqLw1fc5ompbjEqG93vF4T+dYvDAykIcL3egdZwSL3aNQaPomt2yqB7sqqBTyLBsRBIW5ZhxpNSOt7cHP6fuZ3vK8dmecjzYSoOmggzjGgY/nlNGB2YeMGJ3kQ1/nbS4MtHqi6c7RePuVvqAgZVI+PXqRAxdVHl9dEcLHa5I02BHvg1vbQ/+GkivENArxRmEeudyA6KrBVFk565xBzXU4O6WUfhsj/eHEAUAswcmYECG54OME1t7PuxZU3qlDM90jnG9LrGKGP17PtadseL1y2LRJl6JtnHKsMqwAsDghhoMbuh8L4UWEXlmBw6VOGAVJfRLVbuCdtUDmY+1j8a9fxXgh3OZh81jnUG3v09bPY4xopEGE1vr0cqgwBPrijEnwDx90/rEeUwLQEREFA4GvYjqqIKSmk3+XBtzeoXap+xMrttrW/f+QT89VyFPiMJfQhZ6S0cgQoAC3rO1WsQ6P8byVdGY0GICZuz+EFcd2IAFrfrCLlcgqawAjdu0dTYWRQinjkHSx0L16w9+A14AUKTwDLxVlDoZ1ViL6X3j8P6OwBfKrWdVBjWfWFeMEpuExztEw+KQAga8rkpX48dBiRAlCZLkfFKwX5oaW/Ks+ONEcE9lXt9Y65ojommsAk1j+dFPRERERHVLqk6OuRGYryyQBI0c45s7v+c/2yUWJ8odeGd7Kf7nI+hR3Qe7zQA0eHRX5fXN1F4G3NJMB5kg4JTRgW35Nvx4yIjFx8xoE6/EGi+BgdoSr5bh6c7R+Nea4rD6uayBCmOaanFni6iIXGMGq2eyGoW3p3kc85osLf7dMRr/t7MM+4psSNTKMPOAyVWSUS0Hnu4UA4NahpGNtCEFh97qacDtLZy/E23j68ZcbjEqGX4b5lkWNJLi1DLEqWVoFhvce57eNx5v9BARpRCgOBdYXnnSgmt/y4NDAqIUAhYOTUSnxMpSoJ/1i8dn/ZzlO7fn23BVuhoZl0CJVyIiurD4l4aojrLYKp6GCu0Co7bm9AqJrdpFnUbrvV0AC+St8bvUDA4ImOJY4rVNqypZV3OSLsOM3R8iq+gkbtu8AKXqKCSX5sOseRIQRWje+y8U29ZC0mghmP0/bWZMzUKJ3Pe45x42weqQsLAGk2+/vLkEa09b/AatfhiQ4HoCDzj3JOK5fwa1XMCcQc4bAsfK7GjnZ8LglgYF/ndFeOVGiIiIiIguVulRcrzd04C3exqwt8iGFzaW4NdjoX3Hf3h1ER72MTdZJAJeT3aMhl2UcKTUgRYGBR5uG+02b5PJLkEA3NY10itww+/eHzwckK72ey2yaGgiLk9R+9xe23xdf6rlAh7vUFnRY0p3AwDn9Wu4gbm6Euyq62KrlW/sk6pG3m1pMDkk6BS+A42dElVuwTAiIqLaxKAXUR11siDngh170yb38oShXkAI1YJeVlnNLyDMgv99m1XJWnLIKsv1xViMiLE46+Drb7sCllsehmLbWuf4AgS8JH0Mto9+HNju/33XJOBVIVCW1uUpwV0QNNQrsHR4Eq5aeBYAML6ZDm/3NEACUGQRkaxjCUMiIiIiomC0MCjx/QDnHL6iJGHmASPu9zIncW1oF6/E1F4GzD5kxEf/lKNrkhJ3t9QHVfbNWwnNARka7Bid7PaAXPckFRYMTYRaLsBoF/HshhKsPmVB0xgFmscqcKLcgUfbR7s9WFgfnM9MNPIkCAJ0LONKRER1CINeRHVE1afTFq2fgeLymk2yGm6ml81mw4kT7pMHW60hPp1odQ/olNXCR03Fe1LKBMSqBBRbne+pV6cXsHrLCx7t1d9ODapfyw0TYBt6I3JybQAKQh7XpHZ6vBdEyUN/uiUpPWrO+9MlSYWiO9I91jPgRURERERUMzJBwE3NotAhQYUb/8j3mIM4UuYPSUTf1Mqsqk6JKlcGU7ga6hXIuTkVfxw3QykXMCBdA7XceR2lU8jwds/IHIeIiIioLqmVoFdZWRmOHTuG0tJS2Gy2oPfr1atXbQyHqF4oKSlBbGwsAGDNLu+l/M6H4mLP2u9yeYjBk2qZXl8fcQBZNRvPtVlaWBwScNh9vUxWGRRqaVBi3RnnMdfFNkPbbm9g54YnanQ824ibAQBFluDmy6ruobZ6JGhkeHZDSY32bxOnwMKhtVu7nYiIiIiIgtMmXomdY1IAAH8cN/ssGehLdowCXZOUuKyBGmvOWPBkhxhkRsthskuIUQX/oFtNxahkGNUkcLYYERER0cUiYkGv0tJSTJs2DT/++CP2798fcM6g6gRBQH5+zTJbiOoblUrlkT1V8dohuj9BKJznOb28bbv22muDO7gkQbF2KZTr/nRbXerjo+aOFjp8sdfodZtcAN693IBbz00yPWdOHAoLC13bmzZt6lreXegeXN+jSwtuvNWUv/GtaznPLNaojwSNHOObRWHaP+U4YQz+adB3ejonv1bJWRaCiIiIiKguGpChwalxCcjJOYa0jAwsOwuM/9OzOsSEllF4unMMDGr3oNYdLaNcy0oVv/cTERER1YaIBL22bt2Km266CadOnQLg/4Y6EQFxcXE4ffq02zpRdAZZHA57jfuVyWRQqcKbHNbb+RsfHx/UvsqF30E951OP9eVyjce6ojvSYXFI+PmICYUWz2Nuuj4ZWdGVH1GtW7fG6tWrATjfZ6tWrVzbWsVVZnoBAEKs6S5Fx6L8re8BTeUTkFvy3ANpqToZThqDC4QZ1DJsHZ2M8X8WYHEQk2Df3EyHO6tcABMRERERUd0lCIBCJmBEIw1O35qGk0YH0qPkUMoYyCIiIiK60MIOehUUFOD6669HQUHl000KhQKNGzdGfHw8FApOG0ZUnbfAUkXQyy4GXxI0MTEReXl5rtdt2rTxes6Fk+mlVAY/ibG3gBcAnFVGu72e3jfO2V4u4LN+8bh+iXuWZ79UtVvAC3AGvWJjY5Gfn4/09HQkJCS4tv0wIAFZ3510a9+i+9vYu/5fQY1bUqrcAl57imz46YjJrc1j7aMxoZUe9/5VgB8Omqp3AQDolVIZcFTKBHx3VTweWFWEHw4a0Ugvx8TWejy5zr185HVZWnzYOy6ocRIRERERUd2ilgse1y5EREREdOGE/c3sgw8+QEFBAQRBgF6vx3PPPYexY8dCr9dHYnxhycnJwfTp07FkyRKcOHECKpUKjRs3xnXXXYe7774bOl3N61rPmDEDDzzwQFBtP/zwQ9x88801PhZdGoxGZ5m/gtIz1bZ4f1owKysLV155Jc6ePQuLxYLo6GjExdXN4EmeKsbt9Y1NK8+9jgmeQbXJ3WI81gFAeno60tPTPdZXLxsCAAd1Keh/3df4Y8vLEIoKICvK82hTwdZvOCRJwpvbSjFlS6nXNsla57xmT3WKwYKjZhjtnoHDL69wz4iTCQI+7hOHd3saoFE4/x0PFNvx6Z5yAMDE1lF47TKDz3ERERERERERERERUfDCDnotWbIEgDOT5IcffkDPnj3DHlQk/Prrr7j33ntRUlLiWmc0GrFlyxZs2bIFX3/9NWbNmoUmTZpcwFHSpcpbptWff/6Jpk2bwmZ3n+tLL6Z4tO3WrRvatGkDuVyOlBTP7ZEcm7c5wkJVqPBdui9BI8fNzXSYsd8Z9OuepEKHhNBLNE5sHYVpu8rd1q0slOPYUx+jwZkj0D17l8997f1H4NdjZp8BLwBooHUG1rKiFdgwKhl/nbTAJkp4eHURMvVyrBjZAHFegm8AXAEvAHizpwFv9jSE8M6IiIiIiIiIiIiIKBhhB71ycnIgCAIuu+yyOhPw2rZtG+68806YTCbo9Xo8+uij6NOnD0wmE+bOnYuvvvoKBw4cwJgxY7Bs2TJER0cH7tSPuXPn+g08pKWlhdU/XXx8lRcURRF2uxUxjgxEi+mQQQHBS6ZXx44dQzpeOOUNIxH0ylUZXMtv9oj12P5/vQwY2UgLUZIwuKHn/F/BGN/MM+gFAL2/P4JjK+/xuZ+t/0hIsfF4fUX1DDt3iZrKgFZ6lBzjsp3Zarc251xcRERERERERERERHVB2EGvinmImjdvHvZgIuU///kPTCYTFAoF5s6di+7du7u29evXD02bNsVzzz2HAwcO4IMPPsBTTz0V1vGaNm2KRo0ahTtsukRIkuSWgViVw+FAcXEpDGJWxI9ZVV5eHjIzM4NqG4mg1wmNc/6tIQ01rmBRVTJBqHGwq0KbeCUWDEnEiMXuZQxtVhsEh8PnfpZbH4HJLmFbvv+51JrGsE4/ERERERERERERUV3mvRZXCCrm1zGZTGEPJhI2bdqENWvWAADGjx/vFvCq8OCDD6JFixYAgGnTpsFm83+zmyhSioqKMHPmTFitVp/by0rKIn7c8nL3DKhNmzYBkgTF6iVQ/jYbsFWOJ5yglyM9y2Nd4x7vAwD+1y8OMwckQK8M+2PHpz6pajTSy93WFSij4BA8j2me8B+UTV8EyOS44Xff830BwMvdYiIS/CMiIiIiIiIiIiKi2hP23ef+/ftDkiRs3bo1AsMJ3y+//OJavvnmm722kclkGDt2LACguLgYK1euPC9jI9qxYwfKynwHtZYuXQqH6DsrCQAyMjIiMpaouwZA88kUqL/7EPq7BwGmcqi/fBvqaS/XuE/zAy+4vf6+QU8c0yQCANrFK8MZbtCWjUhyey0JMnyd3MdtXdmnv8HeewigcWadrT7lPQgJAFelq/Fg2/BKoBIRERERERERERFR7Qs76HX33XdDrVZj//79WLZsWSTGFJaKLK+oqCi/8x716tXLtbx27draHhYRAKC0tNTvdqPRGDDo1a1bt4iMpXrJP+17/4Vy2QIIJYXu7ULIcJLSs1D+5nco6zEQt7eciPGtHnBti1HVXoZXVfEauce6ic3vwj3N78YzLW7B6anzAZXatW1vkfdMz25JSjzZMRozrkyotbESERERERERERERUeSEfRc6OzsbU6ZMgSRJuPfee7F79+5IjKvG9u3bBwBo3LgxFArfc/BUnYOsYp+aeuCBB9CyZUskJSWhSZMmGDBgAF5++WXk5uaG1S9deiRJguiw+20jk0UmeGSWq9xey/dsc44B7kGuoINeogOwmCAlpmDfuCfwbUofoMq+hvMU9AKAqb0Mbq8dMjk+T+uP11KH4s+iyoyzvUU2XPbTGY/903Qy/D68AZ7qFAONgmUNiYiIiIiIiIiIiOoD31GhENx5553QaDR47LHHcOWVV+L222/HNddcg9atWyMmJiYShwiK2WxGfn4+gMq5xnwxGAyIiopCeXk5Tpw4EdZxV61a5VouKChAQUEBNm7ciA8++ACvvvoq7rjjjqD7MpvNYY2lrquYy8rXnFYXO0e17KomTZrg0KFDrteSJOHo6f2QIc5nH3a7PSK/J190HYEbt/+OeFOJ23qpWpBLMJuCOp7iyD4YXn0YANBBqcIRIQpZl38AAIhSALBbYPYfz4uYFJXvbLl/8kwYmCxgzRkbrlta4rXNyqsNF/25GKxL/Zwlqo943hLVLzxnieoXnrNE9c+lct5qNJoLPQQiojoh7KBXfHy822tJkjB9+nRMnz49pH4EQXAFrGqq6lxJUVFRAdvrdDqUl5ejvLy8RsfLysrCiBEj0K1bN9c8S0eOHMH8+fMxb948mM1mPProoxAEAbfffntQfebm5noERi5Gp0+fvtBDuCCqB1JMJpPba0mSoJRr4es3QKlUoqioCMXFxeGPRanBzuSm6Htki9t6sVrQS1ZeAumT12DX6nHm8iEQq5QGrEp/PAeGc8tymxVaRWUmWaxcxLFjx8Iec7AS7QCg87pteU4ZWgmFuG2b9y+DWpmEglPHUVB7w6uXLtVzlqg+43lLVL/wnCWqX3jOEtU/F/N5K5fL0aRJkws9DCKiOiHsoJckSRAEwfX/qqXQJEkKt/uQVA0oKJVKPy2d1GrnzfvqgYdgDB8+HDfddJNH6bfOnTtj1KhRWLx4McaPHw+bzYb//ve/GDp0KJKTkwP2m5aWFvJY6hOr1YrTp08jOTkZKpUq8A4XmerlP6Ojo3Hy5Em3dWqVBsZq+8XFxSEqKgrt27dHQkLk5pjakdLMI+i1L7GR22tBkpC0ablzHNZylN31pNe+tFtXuL02VimfmKxXoWHDpAiMOARrvQfR1xbJoVJrAHify2vbdfHnbf6x+uBSP2eJ6iOet0T1C89ZovqF5yxR/cPzlojo0hKR8oYVwa3zHeSqrmoar83m/YZ2VRaLBQCg1WpDPlZsbKzf7UOGDMETTzyBV155BUajEd988w0ef/zxgP1eKqnIKpXqknmvVVWfj8tbcLb6DFIqnQw33HBDrYzHqlDidFQckssLXesc1cZYrI12LWvWL4P9gec9O5IkRC381m1VQ0tlrlSSVn7e/707JyqxOc/758Bfp31/PjSI8Z4hdqm7VM9ZovqM5y1R/cJzlqh+4TlLVP/wvCUiujSEnc5QWFgYkf8KCsIvJqbX613LwZQsNBqd+TTBlEKsidtvv92VCbZ69epaOQbVb9UzBQEvwWPPJhH1c5v+EKscZH+1TC8PDi8Tc3l5H1UlaOQ1GVpY5g5KDHmfeYND34eIiIiIiIiIiIiI6oaLqoaXRqNxzTF24sQJv22LiopcgbH09PRaGU9SUpJrPNVL2NGlqXpAq3rmFwCI1doItRz1Mqq0KNH4Dvw2Lqg8l8TEFEAQoHn/aehvuwKad/4DOOyQr1/usV+hojJjqoHm/H/UGNQyPNhGH7jhOc92jkG/NO/zlRERERERERERERFR3XdRBb0AoEWLFgCAw4cPw273kpFyzr59+1zLzZs3r7XxeMvkIargLeilshrcXsdExQffYXkpZDkHAD+/+944BN8fBUlllaUPJV0U1J+/BcVmZ+aiYttaqGZ/Cvmh3R77KSTRtZysO/+ZXgDwQtcYvNvTgOuy/Jcw/fXqRDzWPvgAGRERERERERERERHVPRdd0Ktnz54AnOUNt27d6rNd1XKDPXr0qJWx5OXlIT8/HwCQkpJSK8eg+qV6ppe3oGhJcYl7myAzvWRH9yPq3zdB9+zd0D19B2AyuralaP1nMNlTM13LKrvVbVtm8anKF1o9lCt/dduu+vUHyA/v8ehTITlcy4kXINMLABQyAXe0jMIX/f0HDnsmqxmgJiIiIiIiIiIiIqrnav1OdFlZGU6dOoWysrLaPhQAYNiwYa7lGTNmeG0jiiJmzpwJAIiNjUWfPn1qZSxffvmlK8jRq1evWjkG1W9arf8MJABBz3enXDADQnkpAEB26hjUMz92Lh8/jH7Fx/zua7r/eZR9tRy2ywdBViVDy6kyUCeUeB+LfM82j3VVM72axyqCeQu1anLXGK/r949lQJqIiIiIiIiIiIjoYhDxoFdOTg5eeuklDBo0CCkpKcjMzETr1q2RmZmJlJQUDBo0CC+//DKOHfN/E76munTp4sr2+uabb7B+/XqPNh988AH27t0LAJg4cSKUSqXb9pUrV8JgMMBgMOC+++7z2P/o0aPYts3zJn9VixcvxhtvvAHAGdi4+eaba/R+6OK2/fAa2NTFfts4HA6/2ysoNyx3f718AbQvPQDd03cgbf3veGDNDz73rQhrWcbdD1TLLBOqJKfJTgZ/3r7ZcLhruUOC0k/L8+PhdtEe67bekIwk7YUpvUhEREREREREREREkRWx9Aur1YrnnnsOn332GUTRmeFRvZSbxWLBxo0bsXHjRrz33nuYMGECXnzxRahUqkgNAwDw2muvYciQITCZTBg1ahQee+wx9OnTByaTCXPnzsWXX34JAMjOzsaDDz4Ycv85OTkYMWIEunfvjiFDhqBt27ZISkoCABw5cgTz5s3DvHnzXO//pZdeQlpaWsTeH9Vf1c+Jo2f2wQYjUtAh6H1CIT/wj2tZ5bCj15GtWJ3V0aNdxTmLGAMkfQxgsdT4mBVeazQSAHBjU22dKR24Y3QyHl9ThGNlDkxso0dW9IXPQCMiIiIiIiIiIiKiyIjIHV+TyYTrrrsO69evD3iDvmK7w+HA9OnTsWXLFvz888/QaDSRGAoAoEOHDvj8889x7733oqSkBJMnT/Zok52djVmzZiE62jP7I1jr16/3mklWQafTYcqUKbj99ttrfAy6uBmiEmAwNEVpTpgdWYMLUjU/exTrM9rApnDPvPpwZymeTmwAtVzwcg6HHnSb2PwuGOXOc/rOFlEh719bGuoV+GFg4oUeBhERERERERERERHVgogEvR555BGsW7fOlc3RqlUr3HzzzejRowcyMzOh0+lgNBqRk5ODdevWYcaMGdi1axckScL69evx8MMP45NPPonEUFyGDh2KVatWYdq0aViyZAlyc3OhVCrRpEkTXHvttZgwYQJ0Ol2N+u7YsSM++eQTbNiwAVu2bMGpU6dQUFAAu90Og8GAli1bol+/frj11ltdGWBE3hgt5ejZ6Eqsz9kaXkcqdVDNDJYyjN3+G77pPNxt/V9HCjH161wsG5EEi0NyK3Ao1CDRrFBRGei6LDm4sRERERERERERERERhSPsoNemTZswe/ZsCIIAmUyGyZMn47777vMoZxYVFYWkpCR06dIF9913H6ZPn45nnnkGDocDc+bMwcSJE9G5c+dwh+MmMzMTU6ZMwZQpU0Lar0+fPigqKvK5PTo6GmPGjMGYMWPCHCFdaqpnUVntZsxb8wVS0Snsvi1j7oF6VuDgcaKxGILgntEVAzMAoP+Cs5jskKCtuoNWB5SGNhazzJlJ1iKW5QOJiIiIiIiIiIiI6PyQhdvBzJkzXcuTJ0/G/fffH3D+HkEQMHHiRLz00kuudd9//324QyGqd1pndkFNygd6Y7t6XFDtvkjp5xF8M1eJf1c/e4c3ewBl2e09+pHkvgNaydZiAMCghpErW0pERERERERERERE5E/YQa/Vq1cDAFJTU3H//feHtO/EiRORlpYGAFi1alW4QyGq86oHm3SaaEgBgl4JDeKC61wQIMYEbvtS1nU4CoPbOlmVMQjVxlOs0OGK2Bs9+rGMfwTGZz7weozFCR0AAI308oDjISIiIiIiIiIiIiKKhLCDXrm5uRAEAT179gx534r9JEnCyZMnwx0KUb1TWHoWEkS/bdq0bht8h0qV38056gTkaJJgr3bquwe93EkQkKNJ8OhL/dW7EJt5H1uuOh4AkKlneUMiIiIiIiIiIiIiOj/CviNtNjvnAoqKiqrR/hX7VfRDdClp27g79ub/DZvdBKX7TFoAAItQihbNWgbfocwzs6rsg5+BogJ0WFCCo9okAIAkCG5VFd0DXZ6ZZ8Vyncc6KaEBAMB8x+PQfPGWa/1mfZZruVE0M72IiIiIiIiIiIiI6PwIO+iVkJCAkydP4tChQzXa//Dhw65+iC521csbrtv9Oyx2M84odiJaTINCUru2WYUylMhOBNWv8o+fIN+0ErKzuc7jRMXANuBaOLLbAPpY7LRF4aj2jKt99dwy/5legMNLMK1Tk0fxzxcn8GTrnnghuw2UB/5BrsqAu1re62rTkOUNiYiIiIiIiIiIiOg8CTvo1bJlS+Tm5mLt2rU4cuQIsrKygt73yJEjWLNmDQRBQMuWIWSzENVDkiShuLjYbd3JwhxABjgEC4rkh2vct+zEESh2bXa9tne/AocH34Y2s04Bm3LRyuB+qovVyhumagXA4mPc58JgQ9s/iV+3vw4AeLvhMPyjywAAvL7LDMfVU/DjukM4pYqFSV4ZuNMpwq6gSkREREREREREREQUlLDvSA8cOBAA4HA4cM8996C0tDSo/crLy3HvvffCbrcDAAYPHhzuUIjqtDVr1rh+34PVLL19cA1N5W4vbWqdM+B1zu4i9+NWz/S6r1UUZg90ZltWz/Sq8Ht8eyj6fYtpTy/Ek01vctv21vYyHNY2cAt4XZGmrt4FEREREREREREREVGtCTvoNX78eCQnJwMANm7ciP79+2PRokUQxeq31Z0kScLixYvRv39/bNiwAYIgoEGDBrjlllvCHQpRnWWxWPDPP/+EvF/3llcG1U6oFvTaa/UfcJKqhbby8/MwMEODE7ekQimr3rbqgQQ8vzG4wPanfeOCakdEREREREREREREFAlhlzeMiorCe++9h1tuuQWiKOLgwYO45ZZbkJCQgM6dOyMzMxM6nQ5GoxHHjh3D5s2bkZeXB8AZAFMoFJg6dSp0Ol3Yb4aorjKZTAHbXNlpFBwOO/af2AadOhqXtx6MZhlBZHqJIhRb17itOmxX+w1pi9WCXocPH4bdbkeUUgFUm3eseu5XvsV7QLuqVgYFkrScz4uIiIiIiIiIiIiIzp+wg14AMGTIEHzyySd45JFHUFZWBkmSkJeXh99//92jrVTlhrper8fUqVMxaNCgSAyDqB6qPB9S4zPRsmEnDOh8fQi7S1B9O9VjdZ5M63e3jBg14D69GAoLC5GUlORnhMGLVXEuLyIiIiIiIiIiIiI6vyJ2Z3rUqFFYuXIlbrzxRqjVztJqkiR5/AcAarUaY8eOxcqVK3HddddFaghEdZbkkT3lSSlXhdyvcv43UC392WP9r3n+T20hIcNjXUVJ0upjrVnQy9fMYEREREREREREREREtSMimV4VsrKyMG3aNLz++utYv349tm/fjry8PJSXlyMqKgqJiYlo3749unfvjtjY2EgemqhOOnXqFFasWIGSkpKAbdMSskLuXz33c6/rCxTRfvfr0Lwpjh76222dr8Bc9fm/giETGPQiIiIiIiIiIiIiovMrokGvCrGxsRg4cCAGDhxYG90T1RsrV64MKuAFAFp1VEh9y/Zt97ltjy7N7759UtU4pVbDYrG41vkKeukVAk47Qhoa/jppCdyIiIiIiIiIiIiIiCiCOPEOUS0qKiryu90OMwCgaWqbkPpVLpoJ3SsPe922R5uKfJX/TC+tQoBQLRuragnSqm5oqgtpbEREREREREREREREFwKDXkS1JJh5vKxCGQDALtqC7lc4cQTqH6b53P5c49F+93//coOzHy9BL28mttb77KvojnScvc0zq2zGVfF+x0BEREREREREREREFGkMehFdSOfiTjq178BSdcp1y/xuXx7X2u31oAw1hjbUIFYl4Msr4nFbC99lFL0FvgRBwHNdYjzWt49XOscjE/BJ3zjX+p7JKvRLVfsdIxERERERERERERFRpAU1p9f333/v9nrcuHE+t4Wjar9E9V0wmV4VstPaBd1WNe8rn9vWxDRDgdK9tGGPZDUea+9Z7jDYTC8AeKStHlN3lKLIWtnmq/6V2VxjmuowhmUQiYiIiIiIiIiIiOgCCirodf/997tukAuC4BacqrotHNX7JbqUKOTKoNoJhXl+t2sdFo91CWrvCZ3egl4Wi+f+giBALhNwcFwqNufZIBOAdvFKqOThn/dERERERERERERERJESVNAL8J8FEkpGC9GlIpTzQqv2XXLQjcXsd3PH8hyPdfGa4INeZrNn/1FRzrHJZQK6NVAFN04iIiIiIiIiIiIiovMsqKCXvwwsZmcReRdK0KtxSsvgGooOv5unpg/2WBdKppcoih7tFIqgY+NERERERERERERERBdMUHezP/rooxptI6LgaFTBzYcl2Kx+t7/XcKjHurgwgl5yuTyocRERERERERERERERXWje74YTUdgCZXrZYAQAxOmTgu/Ubve56eVG1yFH495XglqGpjHBZWqZTCbYbDa3dTIZPyKIiIiIiIiIiIiIqH5g3TKiWhIo6FUiPwEAUCrUwXdqt3ldbRPk+DB9oNu6DglKTO4aA5Vc8LpP9UyvnJwcWCwWt3UMehERERERERERERFRfRF20Ov1118HAHTp0gUDBgwIef/ly5dj3bp1AIAnn3wy3OEQ1RvlstMAAFUIQS95zgGPdfbOvXC1ox/OqmJd68Zl6/Bxnzi/fRUXF7u91uv1sFrdyydWD4IREREREREREREREdVVYQe9XnvtNQiCgLvvvrtGQa+lS5figw8+gCAIDHrRRcVfppeIyjKF1TOu/FHN+cxjXXLiAyi2uh9rXHbgOcIaNmyIY8eOVY5JFD3GEh8fH/TYiIiIiIiIiIiIiIguJNYuI6olgcobVujVdmjQfQpmo8e66gEvAIhVBQ6kGQwGt9eHDh3CyZMn3da1atUq6LEREREREREREREREV1IFzzoVREYCCXbhag+8Bf0klC5LT0hK+LH1isCn9rVz7nqpQ2JiIiIiIiIiIiIiOqTCx70qphXSKcLXI6N6GIkE4I8De12j1WL49t7bRqlDBxElslCD4wREREREREREREREdVVFzToZbPZsGrVKgBAamrqhRwKUcQFW95QCDLoJTvwj8c6g92z3CHAoBcRERERERERERERXXoUoTT+/vvvfW7bv3+/3+1V2Ww2nDx5EosWLcKRI0cgCAK6dOkSylCI6ryysjKf21QKNfp3vBaiKEKt1AbsS5ZzEJov3vJYbxfkXttHKwMHtILJrmTQi4iIiIiIiIiIiIjqi5CCXvfff7/Xm+CSJGHFihVYsWJFjQYhCALuuOOOGu1LVFfl5ub63CaJwJUdrwu6L1nOAchOHfNY/0dcW491S4cnBdVnVlYWtm/fjpKSEp9tGPQiIiIiIiIiIiK6uIiiCLPZDLPZDIfDcaGHQ+STSqWCTqeDUqkMep+Qgl6A75JtwZZyq06r1eKVV15B9+7da7Q/UX0kimJI7YUy74Gpz1L7u73eOToZGfrgTmutVovrr78eZ86cweHDh7Fr1y7P4zLoRUREREREREREdNGwWq0oKipCVFQUYmJioFCEHCIgOi8kSYLVakVxcTG0Wi2ioqKC2i+k3+hx48Z5rPv+++8hCAKaNWsWVIlCQRCg0WgQFxeH1q1bY8CAAYiJiQllGET1Xvv27UNqr/7+Q49101OvxCl1nNu6YANeFRQKBdLS0mAwGBj0IiIiIiIiIiIiuog5HA4UFRUhISEBcrn3aVOI6gpBEKBWq6FSqZCfnw+VShVUxldId8g/+ugjj3UV83j169cPb7zxRijdEV3U/GU/RuIJincaDnN73TNZVeO+dDodWrZsiT179oQ7LCIiIiIiIiIiIqqDysvLER0dzYAX1SuCICA6OhpGoxGxsbEB28vCPWBGRgYyMjIQHx8fbldEFxV/Qa9IZFBlWvLdXv88ODGs/ho3buyxjpleREREREREREREFweLxQKNRnOhh0EUMpVKBavVGlTbsNNNduzYEW4XRJecs8W52HVUQmp8JuKik2rUh02ofCKj8Pa0sANUMplnDJxBLyIiIiIiIiIioosH7/dRfRTK723YmV5EFLpth/7G98umYv+JIILGDrvX1VaZM2b9UW9DRP5YMehFRERERERERERERPVZ+BMLAdi3bx+sViuUSiVatGgR9H579+6FzWaDRqNBdnZ2JIZCVGf4K28IOLd5CzR5MJu8rnaci1knaiJTg9dbLd+gxkdEREREREREREREVAeEfUc7JycHPXv2RN++ffH++++HtO/777+Pvn374vLLL8epU6fCHQpRveEQnPVHBSHwKSj4CHpV0Ckjk40VHx/vVtNXoVCgQYMGEembiIiIiIiIiIiIiKi2hR30+vnnnyGKIgBgwoQJIe171113QZIk2O12zJ07N9yhENUpvjK9RIUZulgV4qOToVFqA3dk8R70OqR1BqR08sgEveRyOYYPH46WLVuiWbNmuPrqq6HVBjE+IiIiIiIiIiIiIqI6IOzyhitXrgQApKSkoFOnTiHt26VLF6SkpOD06dNYsWIF7r///nCHQ1RnabRqyJPKIFfLIZM1QrTWgDZZ3QLuJ5iMHuteyxyJQqUeABCtity8W3FxcejTp0/E+iMiIiIiIiIiIiIiOl/CzvTavXs3BEFAhw4darR/hw4dIEkS9uzZE+5QiOqU6ple+hgtdp9ch51H1mH7oTXYe3xrUP3ITh3zWPdMkxtdy5Ga04uIiIiIiIiIiIiIqD4LO+iVn58PAEhOTq7R/hX75eXlhTsUojpNqpaQJQjBZWgJBWf9bo+NYKYXEREREREREREREdU9VqsVnTt3hsFgwLx58y70cPyaOnUqDAYDhg0bdt6PHXbQq4LNZqvRfna73e3/RJcKIcjTz3blSEgqtev1/6UPctsuCzJ4RkRERERERERERES1Z9KkSTAYDDAYDFixYkVI+/7555+ufZ988kmP7dOmTcOhQ4fQunVrjBw50msfhw4dwpw5c/DUU09h8ODBSE1NdfU5Y8aMkMZjt9vx+eefY+jQoWjatClSUlLQsWNHTJo0Cbt37/a775133on4+HisXr0a8+fPD+m44Qo76JWQkAAAyMnJqdH+R48edeuH6GJRvbwh4P462EwvREXD9PT/wdZnKF5pPAr/aTLOtalfqtrPjkRERERERERERER0vowdO9a1PGvWrJD2nTlzpmt53LhxbttKS0vx3nvvAQAef/xxr/eWV61ahc6dO+Puu+/Gxx9/jHXr1sFkMoU0hgr5+fkYNGgQHnvsMaxZswb5+fkwm804cuQIvvzyS1xxxRX4+uuvfe6v1+vxwAMPAABeffVViKJYo3HURNhBr2bNmkGSJGzYsAFFRUUh7VtUVIQNGzZAEAQ0btw43KEQ1SkeQa9qL4MOegEQs5rDfNcTmJx1PSxylWv95G4x4QyRiIiIiIiIiIiIiCKkR48erljHggULgg46lZeX45dffgEAtGrVCh07dnTb/vnnn6OgoAAZGRm49tprvfZR9X60TCZDq1at0KVLl5Dfg8PhwC233ILNmzcDAEaMGIE5c+Zg6dKleP3115GUlASLxYJJkybh999/99nP3XffDY1Gg927d2PhwoUhj6Omwg569e/fH4CznuRrr70W0r5TpkyB1Wp164foolUtxhVsWUL5+uVQzvsa4sLvcd+xxehWctC1zaCKWIVSIiIiIiIiIiIiIgrTjTfeCAAoKSnBokWLgtpnwYIFKC8vd9u/gsPhwKeffgoAuOGGGyCTeb8nnJaWhpdeegkLFy5ETk4O1qxZgzvvvDPk8X/33XdYs2YNAGfg6ptvvsGAAQPQpUsX3Hvvvfjtt98QExMDURTx5JNP+py6KjY2FgMHDgQATJ8+PeRx1FTYd8zHjRsHnU4HAPjkk08wderUoPZ7//33Xf9QarUaN910U7hDIaoVJSUlOH78uCtAW92BAwewdOlSbNiwwWcbb4Kd00u57k+o536O2Dmf4L0D32BIwVbXNoOaQS8iIiIiIiIiIiKiumLs2LGuKl/Bljj84YcfADgztMaMGeO2bdmyZTh+/DgAYPTo0T77aNq0KR566CH07t0ber2+JkMHAHzwwQcAgLi4OEyePNlje5MmTfDoo48CcM4h5i+Lq2K8q1evxuHDh2s8plCEfcc8KSkJDz/8sCt17oUXXsDgwYMxZ84cnD592q3tmTNnMGfOHAwZMgQvvvgiAGeJtwceeABpaWnhDoUo4vbt24cffvgBv/76K+bMmeOKtlc4evQoli1bhkOHDmHr1q1YuXKla1v18oZSTef0srkH0iyCEgAgE4BoZfAlEomIiIiIiIiIiIiodmVlZaFHjx4AgKVLl+Ls2bN+2588eRIrVqwAAPTt29cjVvLTTz8BcAa12rRpUwsjrnTgwAHs3bsXAHDddde5Ep6qq5rE5C/oNXjwYGg0GgDAnDlzIjhS3yKSJvLEE09g2LBhrpv8GzZswD333INWrVohNTUV2dnZSE1NRcuWLXHPPfdg/fr1rrZDhgzBM888E4lhEEXctm3bXMvl5eXYv3+/2/Z9+/a5vT506JBruXrQy+6wub0OOuhld9/PLHMGvWJVQtAlEomIiIiIiIiIiIjo/Bg7diwAwG6348cff/Tbds6cORBF0W2/qioSLbp27RrhUXqqKGsIAL169fLZLjk5GdnZ2QCAtWvX+mynVqvRrl07AMAff/wRoVH6F5GglyAI+Prrr/HII49AEARIkuT6z2w2Iz8/H2az2W29TCbDww8/jG+++SYSQyCqFUVFRW6vqwa1AGfpQ28coh1ni3Pd1uXmuadvipIY1BgEm3vQy3Iu6MX5vIiIiIiIiIiIiKg2mEymi/q/2nbttde6MpwqShf6MnPmTACAXq/HiBEj3LadOHECOTk5AIDOnTvXwkjdVWR5AUCzZs38tq3YfuLECY8KaVVVjHvTpk0wm80RGKV/ikh1JJPJ8MILL2D8+PH48MMPsXTpUtc/RlWZmZkYOHAg7rvvPjRt2jRShyc6L3wFuaqb//eXOHTiOGKQ7rPNibwga5hWL28oc562nM+LiIiIiIiIiIiIasO33357oYdQqyZMmFCr/cfGxmLo0KH46aefsGXLFuzfv99rEGnnzp34559/AADDhw9HVFSU2/b169e7ltu3b1+rYwaA3NzKRI70dN/3tgEgIyMDgLPiWW5urs8gWceOHQE4s9527txZ6xlrEQt6VWjatCneeecdAMDZs2dx5swZlJWVQa/Xo0GDBkhKSor0IYkiymq1Yt26dcjLy/PYZrPZsGXLFnTq1AmAZwlDwJnBtfnASsShSWQG5KO8IQsbEhEREREREREREdVNY8eOdc3H9cMPP3id5qlqFti4ceM8tp84ccK1fD5iK2VlZa7l6gG46qrO9+Uv06vquI8cOVLrQa9aTRVJSkpCmzZtcNlll6FNmzYMeFG98Pfff2PPnj1eg14AsHXrVleNVW+qz91VQRI8A2TBEDwyvZxBr9PG4MojEhEREREREREREdH5ddVVV6FBgwYAgFmzZnkkUIiiiDlz5gBwZlX16dPHo4/8/HzXssFgqL3BnlO1/KBKpfLbtup2fyUj4+LiXMunT58OY3TBYX00oiokScL+/fv9trHb7bDZvAe2AGfQSylFIVpM89uPWqkJblB296CXVXAmaPZM8f+hQ0REREREREREREQXhkKhwA033AAAyMnJwZo1a9y2r1ixAidPngQAjB49GjKZZ7imsLDQtXw+gl4V85ABzopo/lTdrtVqfbarOm6j0VjzwQUp4uUNieozX9ld1VVkenkrb7h5719ItrcL2MdlLQcENyhb9fKGzmDXv9pHB7c/ERERERERERERUQhuueWWCz2Ei8LYsWPx0UcfAXCWMrz88std22bOnOnWzhu1Wu1aNplMiI6u3XvCer3etVxeXu4WBKuuagDLXynEqllgSqUyzBEGxqAXURVnzpwJqp23YFeF5Rt/RTI8JxUUYXd7fUWHawIeRzX3C8iKC9zWWWTO07ZVXO1/QBAREREREREREdGlx1/mDgWvffv2aN26NXbt2oWff/4Zb7zxBtRqNcrLy7Fw4UIAQMeOHdGyZUuv+ycmJrqWCwsLaz3olZZWWb3sxIkTSEhI8Nn2+PHjAABBENz2q65qtlpsbGwERulfRMsbrlmzBo8//jj69++Ppk2bokGDBoiPjw/qP38/PKLzRRCEoNqJogij0YiioiLPPrycViIcMMoqs8iS4xpCqfBfnlC+fR1U877yWG+WKaFTBDdOIiIiIiIiIiIiIrpwxo0bBwAoLi7G4sWLAQALFy5EeXk5AN9ZXoB70MvbvehIa9GihWs50DRAFdvT09P9ZnpVHXdGRkZ4AwxCRIJehYWFuPHGGzFs2DB8/vnn2LZtGwoKCmCz2SBJUtD/EdUXkiRhw4YNPrZ6BqROKbbAJjg/xGSCHFd2vDbgMRTr/vS63iJTwmjn+UJERERERERERERU140ePRpyuRyAs8Rh1f8rlUrXvF/etG7d2rV88ODBWhylU8+ePV3Lq1ev9tnu9OnTOHDgAACgR48efvusOm5fGW2RFHbQy26347rrrsPvv//OABbVe8FmekmS5DOyLlQLetlhgV0wu15ffdnNaN2oa8BjiA2zva43y1jWkIiIiIiIiIiIiKg+SElJwRVXXAEA+P3337Fr1y6sWLECAHDVVVe5ZXNV16lTJ9e8Wps3b671sWZnZ7uyvX766Se3ebuq+u6771zLw4cP99tnxbhTUlLQsGHDCI3Ut7CDXl988QW2bdvmen3NNddg9uzZ2Lt3L86ePYvCwsKg/isoKPBzFKLzI9igV0XqqTc6sfqHlHsQeOHaryGKYuCDKDyn3MtVGXBQmxzMEImIiIiIiIiIiIioDqgoYWiz2XDXXXfB4XAAqCx96ItKpUKXLl0AAJs2bardQZ7z4IMPAnBW+Hv++ec9th8+fBjvvvsuAKBJkyZBB70qAn+1zfOueoh++ukn1/Krr76KiRMnhtsl0QVTXFwcVLuFCxf6nIcuSmoQcP+ggmsWs8eqYe2fhChEdCo+IiIiIiIiIiIiIqpFw4cPR3R0NEpLS7F7924AgMFgwJAhQwLue/XVV2P16tXYvHkzSktLER0d7bPtvHnzUFZW5nq9du1ar8sAkJycjAEDBnj0cdNNN2HGjBlYu3YtPv30U5w+fRq33XYbDAYDNm3ahDfffBMlJSWQyWR4/fXXofCSvFHh4MGDOH78uOtncD6EHfTas2cPBEFAs2bNGPCiem/79u1Bt83Pzw+qnVQt06tRcvOggl7KP+e5vT6oaYAd+kwAQEaUPMhREhEREREREREREdGFpNVqMXLkSMyYMcO17rrrroNarQ6477hx4zB58mSYzWYsXLjQb3bYM888g2PHjnnd9s033+Cbb75xve7Vq5fXoJdcLseMGTMwevRobN68GfPnz8f8+fPd2qjVarz55psYOHCg37HPnj0bABAXF4dBgwb5bRspYaeMVNR07No18BxFRJeixNgUXNHhGjQwpKNFw464vvc9gXcqL4Us75TbqqbmM67lNvGc14uIiIiIiIiIiIiovqgerKooeRhIfHw8RowYAQCYM2dOxMflTUJCApYsWYK3334bPXv2RHx8PDQaDbKysnDbbbdh+fLluPXWWwP2UzHe8ePHQ6VS1fawAUQg0yslJQU5OTmQyVhyjcgbQRBwVadRuKrTqIj1eVeLqIj1RURERERERERERES1q3fv3igqKqrRvhMnTsScOXOwfPly5OTkIDMz02u7HTt2hDFCdwqFAnfddRfuuuuuGu2/Zs0aHDhwACqVChMmTIjYuAIJO1LVpUsXSJKE/fv3R2I8RBedmnyQCWUlHuvWxDRzLbeOCzteTURERERERERERET1QNeuXTFixAg4HA68++67F3o4QXnzzTcBALfccgsaNmx43o4bdtDrtttuAwBs3LgRBw8eDHtARASoZ033WDeu9UOu5Tg1MyuJiIiIiIiIiIiILhXPPfccFAoFZsyYgRMnTlzo4fi1ceNG/Pnnn4iOjsaTTz55Xo8d9p3zvn374tZbb4XD4cDEiRNdc3zVBTk5OXj66afRrVs3pKWlISsrC/3798fUqVNrbZxGoxEdOnSAwWCAwWBAu3btauU4dGE0aNAg5H0yMjJC3kcoLnB7fUoZi+OaBNfrKCWDXkRERERERERERESXimbNmuGDDz7Ao48+iuPHj1/o4fhVUFCAJ598EtOnT0dycvJ5PXZEaqS99dZbsNls+P7773HFFVfg+eefx5AhQyCXyyPRfY38+uuvuPfee1FSUlkmzmg0YsuWLdiyZQu+/vprzJo1C02aNInocadMmYKjR49GtE+qO1q2bIkzZ86EtE/r1q1DPo58/0631083uTHkPoiIiIiIiIiIiIjo4jF27NgLPYSgDBo0CIMGDbogxw476DVixAjXslqtxv79+zF+/HhoNBpkZ2cjJiYGgiAE7EcQBMyfPz/c4QAAtm3bhjvvvBMmkwl6vR6PPvoo+vTpA5PJhLlz5+Krr77CgQMHMGbMGCxbtgzR0dERO+7HH38MjUYDpVKJ0tLSiPRLdUeogdzhw4cjNTU1tIOYyj1WqSS7a/nOFlGh9UdEREREREREREREdAkIO+i1atUqt6CWIAiQJAkmkwk7d+70s2clSZKCCowF6z//+Q9MJhMUCgXmzp2L7t27u7b169cPTZs2xXPPPYcDBw7ggw8+wFNPPRX2MR0OBx555BE4HA48+eST+Oabbxj0ughpddqQ2sfExIR8DFn+aY91meZ813KG/sJlUBIRERERERERERER1VURmRhIkiS3/3yt9/VfJG3atAlr1qwBAIwfP94t4FXhwQcfRIsWLQAA06ZNg81mC/u4H3/8MbZu3YpmzZph0qRJYfdHdZNcLoMDwf++1CSYK8k8g1p2ofJUjVJELkBMRERERERERERERHSxCDvTa8GCBZEYR8T88ssvruWbb77ZaxuZTIaxY8fixRdfRHFxMVauXIkrr7yyxsfMycnBq6++CgB45513oFKpatwX1W2SJKFMdhKxYmatHUN2/LDHum9S+riWlTIGvYiIiIiIiIiIiIiIqgs76NW7d+9IjCNiKrK8oqKi0LFjR5/tevXq5Vpeu3ZtWEGvxx9/HOXl5bjxxhvRp0+fwDtQnSWTySCKos/tEgAJwWcnBp3pJTqgWLYAmq/f87r5kDbZtdw5URn08YmIiIiIiIiIiIiILhVhB73qmn379gEAGjduDIXC99tr3ry5xz418eOPP2LJkiUwGAx45ZVXatwP1Q2By22KQC0EvZS/zIR6zqdBtW0dx6AXEREREREREREREVF1F1XQy2w2Iz8/HwCQnp7ut63BYEBUVBTKy8tx4sSJGh2vqKgITz31FADghRdeQGJiYo36qcpsNofdR11mtVrd/l/fWCyWkDK9LBZLUO30fgJeXyW7Zw+KNgvM4U9DRxSU+n7OEl2KeN4S1S88Z4nqF56zRPXPpXLeajSaCz0EIqI64aIKepWVlbmWo6KiArbX6XQoLy9HeXl5jY737LPP4syZM+jevTtuu+22GvVRXW5uLhwOR0T6qstOnz59oYfgVaBMrzNnTiOUTK/c3Fy/GYcAkLr8Z7/bn2lyo2t5YKIdx44dC/r4RJFSV89ZIvKN5y1R/cJzlqh+4TlLVP9czOetXC5HkyZNLvQwiIjqhIsq6FU1S0qpDFwCTq1WAwBMJlPIx1q9ejW+/fZbKBQKvPPOO8HP3RRAWlpaRPqpq6xWK06fPo3k5GSoVKoLPZyQJSUlQRSCD0qmp6cHfJ+Jq37xue3BZrfjpDrO9fq2NnFomFb/fm5Uf9X3c5boUsTzlqh+4TlLVL/wnCWqf3jeEhFdWsIOeo0YMSIS44AgCJg/f35YfVRN47XZAtd/qyg9p9VqQzqOxWLBpEmTIEkSJk6ciLZt24Y2UD8ulVRklUpV595r4Pm8AKVaBbNQBBF2yII4fbRarf8ArNV/+cM1Mc3cXndKjoJGIw94XKJIq4vnLBH5x/OWqH7hOUtUv/CcJap/eN4SEV0awg56rVq1KuwsJ0mSIpIppdfrXcvBlCw0Go0AgiuFWNVbb72F/fv3IyMjwzWnF10a1CoVHIIFpxRboRMTIUAOh2CBStRDL6V4tA/0ey0Yy/xuN8ndn0BKUMtCHzQREREREREREdVroiiif//+2LZtG9q2bYu//voLMlnt3yfKy8tDp06dUFpailtvvRVTp06t9WMSEYUjIuUNg8mQqU4QhBrt549Go0F8fDwKCgpw4sQJv22LiopcgbH09PSQjvP+++8DAPr164fFixd7bVMRUDMajfjxxx8BAImJiejXr19Ix6Lzx9vvo1ardZW/bN26NVRqZ9aWXTCjRH4cAPDU2A+x7O8lyD2YH/oxVWq/288oY91eaxSRKaNJRERERERERET1x5dffolt27YBAF588cWgA16iKOKPP/7A/PnzsWnTJpw6dQomkwlJSUlITU1F165d0adPH/Tt29drYkBiYiIeeOABvPbaa/j2229xxx13oFOnThF9b0REkRR20GvBggVBtRNFESUlJdi1axd+/vln7N69GxqNBi+99BJatmwZ7jBcWrRogTVr1uDw4cOw2+1QKLy/xX379rmWmzdvHtIxrFYrAGDGjBmYMWOG37b5+fm46667AAC9evVi0KueGTZsGERRhEKhQExMDIrK8jzaKBUqDO47El8c/MJtvUKhCPwFRKPzuemsMhpFytCyEImIiIiIiIiI6OJSVlaGKVOmAAC6deuGq666Kqj9tm/fjkmTJmHz5s0e244dO4Zjx45h/fr1+Oijj/DVV1/hmmuu8drPfffdh48++gglJSV49tlnsXDhwpq/GSKiWhZ20Kt3794htR8+fDieeOIJfPbZZ/jPf/6DyZMnY/bs2bjsssvCHQoAoGfPnlizZg3Ky8uxdetWdO3a1Wu71atXu5Z79OgRkWPTxUcmkyEuLs71Okobg/tHTIZcroAkSZAkEXK5AjJBhlGjRmHBggWu+eTatGkTMOgl3/q31/W/xbXHxBZ3ua07c2tamO+GiIiIiIiIiIjqm2nTpiEvz/kg9qRJk4LaZ9myZRg3bhzMZjMAQC6Xo1OnTmjcuDH0ej2Kioqwf/9+7N69Gw6Hw29fsbGxuOOOO/D+++9j1apVWL58Oa644opw3hIRUa2JSHnDmrj77rthMpnw3HPP4c4778SqVavcggs1NWzYMLzzzjsAnJlY3oJeoihi5syZAJwf2n369AnpGEVFRQHbtGvXDseOHUPDhg2xY8eOkPqnCyNQuc2Duf/ghxUfwmwxom/74RjQ+Qa37QkJCRgzZgxOnToFvV6PpKSkgMfUfP6mx7oXhr+Cl8uy3NZ93T8eKjlLGxIRERERERERXUrMZjOmTZsGAMjIyMDQoUMD7rN582a3gNddd92F//znP17vVRUVFWHRokXIzMz02+cdd9yBqVOnQpIkvPfeewx6EVGdVfuzHfpx//33IykpCSdPnsSXX34ZkT67dOmCnj17AgC++eYbrF+/3qPNBx98gL179wIAJk6cCKVS6bZ95cqVMBgMMBgMuO+++yIyLqr7vAW9BKEy0PT7ptkwWcohQcKK7Qu8ljrU6XRo0qQJGjRo4LavjwNCKC12W2XtM9Qj4NVQL8fILG3wb4SIiIiIiIiIiC4Ks2bNcmV53XzzzQGrClmtVjzwwAOugNcbb7yBt99+2+fD2QaDATfddFPAebqysrLQt29fAMDy5cuxa9euUN8KEYXJarWic+fOMBgMmDdvXq0c48SJE2jQoAGSkpJw4MCBWjlGbbugQS+5XI7LL78ckiRF9B/ptddeg1arhd1ux6hRo/DOO+9gw4YN+OuvvzBp0iQ899xzAIDs7Gw8+OCDETsuXdxO5B92e735wMrwOiwv9Vi1/eApj3X3t9aHdxwiIiIiIiIiIqqXvv32W9fyqFGjArb/3//+h927dwMArr76atxzzz0RG8t1113nWp4xY0bE+iW6mEyaNMmVULNixYqQ9v3zzz9d+z755JMe26dNm4ZDhw6hdevWGDlypM9+zpw5g5dffhn9+vVDZmYmUlJS0L59e0ycONFrklBV6enpuPnmm2Gz2fDMM8+ENP664oIGvQC4ShoePXo0Yn126NABn3/+OWJiYlBWVobJkydj4MCBGDlypCujLDs7G7NmzUJ0dHTEjkv1W8UTMFX5y9YSRTGs4wmiZ73kA3aNxzqVPKzDEBERERERERFRLbr88stdN6rnzJkT9H6PPPKIa7/HH3/cY/uRI0dcN6izs7PRokWLgH1+8cUXruXHHnss6LEEY9iwYa57ZXPmzAk4VQjRpWjs2LGu5VmzZoW0b8WUTAAwbtw4t22lpaV47733AACPP/64z/vWixYtQteuXfHWW29h27ZtKCkpgdlsRk5ODmbOnInBgwfjxRdf9DuORx99FEqlEosXL8amTZtCeg91wQUPeuXm5gIALBZLRPsdOnQoVq1ahfvvvx/Z2dnQ6XSIjY1Fp06d8OKLL+Kvv/5CkyZNInpMqt+sVqvHuqioKJ/tJSm8oBdsNo9V09IGeKxrE6f0WEdERERERERERHXDjTfe6FoO9ia3xWJxq3w1ZswYjzaLFy92LVeUFvRny5Yt2LdvHwBntkbXrl2DGkuwkpKS0KpVKwDA6dOnsWXLloj2T3Qx6NGjBxo3bgwAWLBgAUwmU1D7lZeX45dffgEAtGrVCh07dnTb/vnnn6OgoAAZGRm49tprvfbx999/47bbbkNJSQnUajUeeughLFiwAMuXL8cnn3yCjh07QpIkvPvuu5g6darPsWRmZroyyd58882gxl+XXNCgV25uLlauXAlBEJCcnBzx/jMzMzFlyhRs3LgRubm5OHr0KJYtW4ZHHnkEOp3O5359+vRBUVERioqK8PHHH9fo2Dt27EBRURF27NhR0+FTHeCvTvLpouPIK/YsRxg0u2eQbUO0ZyC2ewNVzY9BRERERERERES16oYbbnDdQ/rzzz9dc3D5s2TJEhQVFQEAmjRpgu7du3u0WbZsmWu5Z8+eAftcu3ata7l9+/YAgIKCArzzzjvo168fGjVqhLS0NHTo0AETJkzAr7/+GrDP6qqOo+r4iKhSRSC8pKQEixYtCmqfBQsWoLy83G3/Cg6HA59++ikA98+bqiRJwuOPPw6bzQa5XI5Zs2bhpZdeQp8+fdCxY0eMGTMGS5YsQf/+/QEAU6ZMwfHjx32O54YbbgDg/Kw6cuRIUO+hrrhgQa/9+/dj7NixrkhnME8rENUle49txUfzn63x/oKXTC+rTOH2+vdhSZD5KbFIREREREREREQXVnp6Onr16gUAsNvtmDt3bsB9qmaEjR492mubzZs3u5bbtGkTsM+qmVcZGRlYuXIlLr/8ckyePBnbtm1DcXExjEYjjh49itmzZ2PcuHEYNmxYUEG6Cu3atXMt18eyZ0Tnw9ixY13lB4PN/vzhhx8AOJMwqmd+Llu2zBWg8vV5sXXrVuzatQsAcP3116Nfv34ebVQqFd566y0Azql+pk2b5nM8AwYMQHx8PERRdJtbsD5QBG7i3+uvvx50W7vdjsLCQuzYsQMbN2501X2Vy+V44IEHwh0KUVhqUofY35xfgSg2LHd7bREUkAT3OHS7eJY2JCIiIiIiIiKq62688UasXLkSADB79mzcc889PtsWFxdjyZIlbvtWd/r0aZw9exaA8/5TdnZ2wDFUzdrIycnBuHHjUFZWBplMhu7duyM7OxsWiwVr1qxxtV29ejWGDBmCpUuXIjY2NuAxmjdv7lreuXNnwPZEl6KsrCz06NEDa9aswdKlS3H27FkkJSX5bH/y5EmsWLECgDM5KC0tzW37Tz/9BABo2rSpzwB41aD3gAGeU+hUaNq0KRo3bozDhw9j/vz5ePnll722UyqVGDJkCL777jvMnTsXzzzzjM8+65qwg16vvfZajW78VwQYZDIZ3n33XbcPTKK6IJjfa0GoebKk6uev3F6rJbt73wA0CmZ5ERERERERERHVdSNHjsS///1vmEwmbNiwAYcPH3bN61PdvHnzYLFYAADdunVDkyae010cPXrUtZyUlASVKvD0F8XFxa7l3377DYDzBveXX37plqEliiI++eQT/Pe//4Uoijhw4ACeeOIJTJ8+PeAxqt6Mz83NhcPhgFwuD7gf0aVm7NixWLNmDex2O3788UdMnDjRZ9s5c+ZAFEXXftVVBNT9zdNXUFDgWm7QoIHfsTVo0ACHDx9GTk4Ojh07hoYNG3pt161bN3z33Xc4dOgQDh48iKZNm/rtt66ISHlDSZJC/k8QBPTr1w9LlizBLbfcEolhEJ13Nc70ctj9bm4fr8TpW9P8tiEiIiIiIiIiorohJibm/9k77zCpqvOPf84t07b3haX3LiBNFMUSY8EaVKwxsSYxiaZYk5iYX4xojBp71Gg0JhbsNcaGgIggoNJ7X9hd2D71lt8fd/fuzs7M7rIs/Xyeh4e55542s1PuPd/zfl9OOeUU97g1S7Pm51ramDVSVlbmPs7NzW3XHILBYNxxRkYGr732WpzgBU4QwrXXXsvtt9/ulr388susW7euzTGaz8UwDHbu3NmuuUkOPurDNfvkXzgaTDmHcDQYVzcai6SsG4zU7da4e5uzzz4bn88HNFkXpuKFF14AID09nTPOOCPu3NatW9m0aRMAo0ePTtlHWlqa+7i5AJ6Mmpqm579y5cqU9ZqPN2fOnFb7PJDY40ivm266qd11dV0nIyODHj16MHr06DYVR4lkX9LS3rC5oJXM+vC6s/5EflZxh8ZSV32b8txRRR7eOy11uKtEIpFIJBKJRCKRSCQSieTA4/zzz3dtyF5++eWk66Zbt251F491Xefcc89N2ldzAcvv97dr/MYF9kauuuoqevTokbL+T37yEx599FG2b9+OZVm88cYb3HDDDa2OEQgEUs5Tcmhx1ws/3SfjDO05lmnHX5f03Otz/sHSjfPd4+OPOJsTRp2TtO6T7/2J8qpt7R73j5f/s+1Ke0BWVhannnoqr732GosWLWL16tX0798/od6SJUtYunQpAFOmTIkTrwC+/PJL9/GIESNSjjdw4ED38Zw5czjrrLOS1isvL2fVqlXucXNb1JYMHToUXdeJxWIsXryYyy67LGXdA4k9Fr1uvvnmzpiHRLLfaS2nl2VbCWWKUFCVjn2EtNn/TSiLCicU/P/Gtu2fLJFIJBKJRCKRSCQSiUQiObA46aSTyMvLY+fOnaxZs4aFCxcmRGbMmDHDXYM68cQTycvLa7Pf9uahb7lYPmXKlFbra5rGd7/7Xf75T2fxf968eZ02F4lE4lgVNgrhL774YtK8WM2jwC688MKE81u3bnUft5YXbMKECWRnZ1NVVcW///1vrrnmmqR2hH/6058wTdM9rq2tTdmnpmnk5ORQVlbGhg0bUtY70GiXveGcOXOYM2cO69ev39vzkUgOGNqK9FKUjruD2lmJYen5x/wdgGG5eof7lUgkEolEIpFIJBKJRCKR7B9aRm4lszRrXpYsd08jzSOqwuFwu8ZvaYPYPPIjFQMGDHAfl5aWtlk/FArFHbeM/JJIJE2ceOKJrtvdSy+9lLDGbFkWM2bMAKCkpIRJkyYl9NHcQjQ7OzvlWIFAgF/+8pcA1NXVcfrpp/PCCy+wa9cuotEoS5Ys4eqrr+aZZ56JyxHY1vdLTk4OADt27Gi13oFEu1btp0yZwhlnnMGjjz6acG769OlMnz6dDz/8sNMnJ5EcKNhJIr0EHcznBVgFXRLKgqqPNE3gVTver0QikUgkEolEIpFIJBKJZP/RPEfXa6+9FhdRsXTpUpYtWwYk5gBrSVFRkfu4vXmzmlunCSESIr+SkZGR4T6uq6trs37zuWia1q5INYnkcEXTNKZOnQrApk2bmDt3btz5mTNnumLzeeedlzTIorKy0n3cmugFcN1117kWhNu3b+faa6+lT58+FBYWcswxx/DSSy/Rs2dPfvazn7lt0tPTW+2zccyDycp0j+0N77rrLoQQXHnllZx00kmdMSeJZL/QWnh2VV1FQpmueTs8ljCNuOPZWc7Omxxvx6PHJBKJRCKRSCQSiUQikUgk+5exY8fSp08f1q1bR1lZGZ988om7ZvrSSy+59c4666yEHFzN6dmzp/u4oqKCaDQaF52RjMGDB7uPbdumvr6+TeGrubVZZmZmq3UBtm1rypnUtWtXVFVts43k4OTmaQ/uk3FaSx9z9tE/5IyjmvJI6Wrq9dgrT70taeDC/mbatGk88sgjgBPpOXHiRPfcCy+8EFcvGV5v03MOhUJxQnVLhBD87W9/48QTT+SRRx5hwYIFrvCemZnJBRdcwG233cYzzzzjtmlLSGuM7tT1g8edrF2iV6PNm/RslRxONLc3jJmxhPMZgewO990yp9eIuo0AbKk3k1WXSCQSiUQikUgkEolEIpEcJJx33nlMnz4dcISuk046Cdu2eeWVV9w6zSPCklFYWEhBQQHl5eXYts2aNWsYMmRIq22OPfbYuOOVK1cm5BRryapVq9zHJSUlrdZtWX/YsGFt1pccvKT52hZB9zY+T/vtMwPe1iOW9hcjRoxgyJAhLFu2jNdff527774br9dLfX09b7/9NgAjR45k0KBBSdvn5+e7jysrK1sVvRo566yzOOusswgGg5SVlaGqapxIvXbtWrduc7E8GY2RZllZWW2Oe6DQrrCSxhC3srKyvToZiWR/0lLUbS56bdvZufns1PUr4o4zTcc7tUe63B0jkUgkEolEIpFIJBKJRHIwc8EFF7iP3333XYLBILNnz2bLli0AdOvWjWOOOabNfpoLVkuWLGmzfo8ePRg5cqR7/M4777Ra3zAMPvjgA/f46KOPbnOM5vM48sgj26wvkUjgwgsvBKC6upr3338fgLfffpv6+nqg9fx+zUWvqqqq3Ro3EAjQq1cvunfvHheVuXjxYgB8Ph9Dhw5ttY/q6mrA+d46WGiX6NWzZ09s2+azzz7b7RdWIjnY2VK+ljc+fzqubG/tHDipJHVYu0QikUgkEolEIpFIJBKJ5MCnT58+jB07FnDyZL3zzju8/PLL7vnzzjsvbrN1Ko4//nj38RdffNGusa+99lr38RNPPOEKbcl49NFH3XxCPp+Pc889t83+m+ckaj4/iUSSmvPOO88VnV588cW4/3Vdd/N+JaN5hGfzCK2Osm7dOr799lsApkyZ0qptYVlZGTU1NQApI9EORNplbzh58mSWLFlCdXU148aN47TTTqOoqCgusdrChQvdsN2OctNNN+1Re4lkT0hl37l044KEsj3J55WMfxc6Xq4ZetsXPBLJ4YJt2+26CZBIJBKJRCKRSCQSieRA4/zzz2f+/PkAPPfcc3z99ddx59rDKaecws033wzAZ5991u5xH3nkEb755htqamo4++yz+ec//xkXzWHbNk899RS///3v3bJrr72WoqKiVvsuLy9n+fLlABQVFcVFlUkkktQUFxczefJkPvroI/73v/+xbNkyZs6cCcCJJ54YF83VklGjRuHz+QiHwyxcuJBzzjlnj+Zy5513uo+vvPLKVusuXLjQfTxmzJg9Gndf0i7R69prr+W5556jpqaGiooKnn322bjztm2zcOHCuBehI0jRS3Ig0bjYPnHIdxnZ92hs2+LbDV/y2Tdv0a/rHngW11YlFP2+t6PmZ3nbFXwpkRzS2GaU6KpH0IqPR805Yn9PRyKRSCQSiUQikUgkkt3m3HPP5dZbbyUWi8UJViNGjGgzh04jvXr1Yty4cXz55ZesWbOGlStXMnDgwFbbKIrCs88+y8knn0xZWRlr1qxh0qRJjB8/nn79+hGJRJg7dy6bN2922xxzzDH85je/aXM+77zzjrtp/Hvf+15cQIREImmdadOm8dFHHxGLxbjiiiswTRNosj5Mhcfj4cgjj2TOnDl89dVXrdatra1FCOGmq2rJ/fffz4wZM9z5TJgwodX+Gsfz+XxMnDix1boHEu36ZiopKWHGjBn06dMH27bj/jXSsnx3/0kk+5tU78OMQDZFOd3w6n521mznhJHncPr4Szo2SCRE+nVnxxVdMfBq1vmdnTS9M2ROL4kkuvYpjNL3iW2aQXjJn4is/vv+npJEIpFIJBKJRCKRSCS7RV5eHieccEJCeXujvBq55JKmNahXX321XW169erF22+/7UZiWZbF3Llzee6553jppZfiBK+LLrqIV155BU1rOzbi9ddfdx9ffPHF7XsCEokEcKwEMzIyANyIyezsbE455ZQ225522mmAE3lVW1ubst6aNWsYOnQoP/vZz3j11VdZuHAh8+fP5/nnn+e0005zoztHjhzZLte+RsH+hBNOwO/3t1n/QKFdkV7ghK8tWLCABQsW8PXXX1NVVUUsFmP69OkIIRg9ejQnnXTS3pyrRLJPaWmrlpNRwLTJ1+1Rn+o38xLK/tnlOPdx14AUvSQScD575s75bom3/9X7azKSTsC2TYztH2NVL0PNG4NW0HZyZIlEIpFIJBKJRCI52Jk2bRr//e9/3WNVVVvN3ZOM888/nzvuuIOKigqef/55brrppnZFWA0YMIAPP/yQ119/nVdeeYWlS5dSVlaGx+OhS5cuTJo0iUsuuaTdFoUbNmxw7diOO+64OLtEiUTSNn6/nzPPPJPnn3/eLTvnnHPwettOo3PhhRdyxx13EA6Hefvtt1uNDquurubZZ59NcOtr5JRTTuGxxx4jKyur1TE3btzIl19+CcAFF1zQ5hwPJNotejUyZsyYOP/GRkVw9OjRrsesRCJJjv+h38cdV6t+sG1oENiKpeglkYAVAS0djLqmouAWlEC3/TgpyZ4QWfInzPLPATC2vQfDb0crOGo/z0oikUgkEolEIpFI9i7nnHPOHuff8fl8/OhHP+KPf/wjW7Zs4d1332XKlCntaqtpGlOnTt1toS0ZTz/9tOuSdP311+9xfxLJ4ciFF14YJ3pNmzatXe1yc3M544wzmDFjBjNmzEgpevXr14977rmHmTNnsmzZMsrLyzFNk8LCQsaPH88FF1yQNAI1Ga+88gq2bdOlSxc30uxgYbdFr2RIe0LJoUDL93HLSK89RV38eUJZlhlyBS+ALlL0OuixLRNjy2tYoVK0rqegZvRPrGNb2MHNYJugZSAUHfQMhJB/fwDh74qaOwqzbJZbFtv0Ct5BP9+Ps5J0FNsyXMGrEbN8jhS9dhPbioIVQ2hp+3sqEolEIpFIJBKJZB9zzTXX8Oijj1JRUcEDDzzQbtGrs6iurubpp58G4Oijj+b444/fp+NLJIcKxxxzDFVVVR1qe+211zJjxgw+/fRTNm3aRI8ePRLqZGRkcNVVV3HVVVft0Twty+Lf//43AFdffTW6ru9Rf/uaPc42+PDDD/Pwww8fdCFuEklL9qZ4q33xEf77bm2znkftXKFNsu+JbfgX0TVPYmx9h/CCX2BHqxIrmRFC864h9OWPCX1+KcHZ0zC2f4JtRvb5fA9E9B5TEd7C+EIrtn8mI9lzrBgi0A2R1gNP/2sBMLZ/uJ8ndfBg2zaR1U8Q/PRMjB2fNpVHq7BjqX28JRKJRCKRSCQSyaFDeno6t97qrCvNnz+fjz76aJ+O/9hjj1FTU4OiKPzxj3/cp2NLJBKHMWPGcMYZZ2CaJvfdd99eHevVV19lzZo15OXl7bGAtj/YY9Hroosu4qKLLuLII4/sjPlIJAcMjZFe1fU7KavaSnnVNnbWbCcYqWujZSK+R5NfELyfO2KP5ig58IhteqXpwI5hVHyZUMesXJxQFl3+F0JfXIEV2rEXZ3dwIIRwot+aYUvR66BFaH70rqdh128iusHZJaT32HNrjcMFq3oZ5o5P4soiKx8kOHsawVnnEfziChlxL5FIJBKJRCKRHAZcfvnlHHHEEQDcfvvtWJa1T8atqKjgoYceAuCSSy5h9OjR+2RciUSSyO9+9zs0TeP5559n69ate2UM27a59957AbjllltIT0/fK+PsTTrF3lAiOZR578v/sHTjfPd48hFnceKoczul77mZA9zHJ5W0nbRQcuAjfEWOdWHjseZPqGOHSpO2tSMVGNs/xNP74r02v4OGRtFLaKB6EYpn/85HskcoWYOdB7EaAIyyWWglZ6D4i/bjrA5cYpvfILr6UQCU7OGo+RMwtr2LHa3GrF2DsfUdt64d3IpZ8cVBZRdpBbeBoqH4CtuuLJFIJBKJRCKRSABQFIWZM2fu83Hz8/PZvHlz2xUlEslep3///jz00EOsX7+eLVu2UFJS0uljbN++nTPPPJOpU6fygx/8oNP73xdI0UsiaSDVTnmbvZfr6+GSk93HYVPu1D8ksIz4Y5H4NSs8OSmb29HKzp7RQYne60L0Xhd1em49yf5BzRqM1u1MjC1vgtDQe0wluuoRlLTuePpdub+nd0BhBbe5gheAVfUtVtW3AMQ2vkhs4wsJbSLf/oFooAee3hehFU3eq/OzbbvDn0vbMgh+2pR7QO99GZ7eF3XW1CQSiUQikUgkEolEIjnkmTZt2l7tv0uXLtxyyy17dYy9zR7bG0okhwqrVq2KO25c1GsZLq6IzvvYVOlp7uNrhhx8oaJ7C9sMY1YtoX7WNOo/PoXgvGsJf3MHtlG/v6fWNnZL0UtNqKIVH4/wFadob+6FSR18CKFIwesQwzvgx3j6XQW2QXTVw5g75xHbNGN/T+uAI7y44cJSS/KbYEXwDv9tQrHW9TTs4CYiS+/GjlbvlXnZRpDQ/J8S/ORU6j8+BbN6xW73EV50Y9xxbP2z2PI7TyKRSCQSiUQikUgkEkknIkUviaSBtWvXpjjTMtJr9z82xtjjEspW+eNFj+G5ekKdwxWrdg3hhb+CWBUAdv0GzIrPMUo/2L8TaweeQT9HLZqMkjMaNXc0dmgbVrgssWKL95HeYyq+I+9H73nBPpqpRLLvse0WnvN61v6ZyAGMktbDeWA05Y9UMvrjGfBjAse+gpY3FjV/Qlwbo/zzhkcWVl2q37I9wyj9H1btavc4/NX12LbVbtHKtkys6mVJTuyZ6GXVbSC2+XXMXYuxbZtY6QeEFt1MdMMLMteZRCKRSCQSiUQikUgkhyHS3vAA49tvv8U0D91dz9FolB07dlBZWYnHc2Dn6InFYixevJiheZMZknucY3No22AKFi9evFt9pfUfw6j5Tb7Lu7Q0XiyMz79StXYJu9froYs/tpZuScrLNi2mfGfvfT6f3UOjR/VKvKaTt8vctZDt2yqp9Y6Kq1Vs5qNpHmwEoLKzMo9wXRjY3vDvwGBff2a9xma61D5HrXc0EbUYQ8kmrPfa6+NKOg/FCpMVmYcgRkzJpbj+JfdcnT6U5vFLdqyOxYsWgYzqa8b3KPIYZEYXuSVr1AswK9KholF0Ohs1+wR6Vf0FhSghOwtdxAjpfVizMUYk9k2nfG6FHaGg/i08VgV+Y0PC+eAnpwGwJeMKQnr/phO2RSC2GkvoRLTuZIc/J6J2wc64im61T8T18fU3SYSwduI1NtOt5nEUnAjbmMhEt528cVblYsq2raUicHqH+5dI9hUH0/WxRCKRn1mJ5GDkcPjcqqrK8OHD9/c0JBKJ5IBAVFVVyW2wBxB9+/Zl586d+3sahyX33HNP3PEzzzzD0qVL97jf7xZm8PLY3gQ0J7Jntb+Idb4ivj/4R1R4Mp1Kr98NM/+5x2MdKhwzPJMX/zAkofypd0r53VMb98OMdo+lz45h+64og3oEAPj822rOu305ANnpKn26+tFUga4KIjGLLeUR7vtpX/p3C/DCR2X85YUt+3P6+5X3/zKc4X2abD8/+qqSy/60cj/O6PChb1cfPo/C0g3BDveR5lNY9e9xrdYJRUyq601q6g1q6k2m/m4ZMePwuhTxaII+XX2s2xYmmuS5qwp8/5Rizjwmjyumr2RntZGkF/jecfnc/9O+KIpgW0WEKTct4ejhWdSFTD6Y37H8gD2LvIwdnMGCFbWoiuD+n/Vl9ICMNtud8qtv+XadY0H7xI0DOG1Cbtz5a+5ZxYKVtXz/lGJ+NtVJtHvcTxezZmu4Q/MUAv50VS++f0oKq1ggGDbpf9H8DvWfk64RipqEo4fXe1MikUgkEolEcnCSl5fXioORRNJEeXk5BQUF+3saEkmHaO/7V4peBxiHS6RXUVHRAbW7xrZtFixYEFc2bNgw/H7/Hvd9zH3XJ5Rpk5+PO/59r2om50T3eKxDhUBsFSW1/0gor/JOoDzt7H0/od0gPfI1xfUvIFrYYm7K/Ak9ah5OqB9V8gnq/ciOfNGs7o+JaD32+lzbw77+zBbVvURmdKF7HFEK2ZT9i70+7uFOXvA9csNONGq1dwxlaVNbra9atWSFvwBsqn0TMBVHwE+LLic/+BYea5dbt9YzgrDaDb+xgfTYMlbn3rXXnsfBgG5W0K3m72gNEUkAIa0n29MuwFBzW2mZHM3chW7tIqx1xxZedLOMntX3sTB0Nr6CUbv1uc0Kz6Uw+IZ7vMt3LGGtB6odJi/4HlG1mHp9IBGtKxnRbwmrJfiNdWRGF7vPw2+0vjEhquSxMetXHY7uE3aULrXPUe07Ct3aRVZ4HlG1gPRYU8RYTMlCs2opC5xNjXesO1ZW+HMyIwuJaF2o8J8O2ASMNdTrA7FFw+tkm/SvvM3ta0fa95w+JJK9yIF6fSyRSJIjP7MSycHH4fC5lZFekvYiRS/JwUx737/S3vAA41D/gQqHw2zevJnu3bvj8/n22biWZbFz504ikQgAHo+H/Px8FEVxz7cUvQYPHkx2dvY+md/lEweR7ZUp9poYSWR1NcbmV+JKiwadTkneyP0zpXYS3bCC2LrEvQT9u2cSSRI46NXB00zwAuitfYFv5Jl7a4q7xb7+zIaX/hdzR9OxTzMY3teJMlEz+u718Q9HrHAZoc+b7FezIgsoHnMDijcvaX3btgnP/wlWeB0A+cpK7OBWALRuZ2LU7Yqrn5WmUdDvNCJf/w6RM5qRI0funSdykBBZ/ThGdU1cmd/YSO/qu0HLQEnriZLeE6H60HtfilDb/tzZVozgnEsgVu2WHZExC++I77f6ubWNEMaOT8A20YqOJ/jFne45vfel5K5/ruEgGxQbzVhLVskY9J6nEvzsSVpmZGtL8AIIFB3JyMGj2qxnG/UILQ07Vkd09aOYVUvQunwHo/RDbGM7GZoPoaVhBsvx5/TCbBYkr1vO69Cj3wiEYiPSumNVfktk2ZsA+Mwt5Bf1xtPvh8S2VhLb8g/84x5FCEFo0S00zzxXVP8Kvcd+H6EcmosjhzpOXje7Q/lY9yX76/pYIpF0DPmZlUgOPuTnViKRSA4vpOglOeQxDIN3332XHTt2xJXn5+czZcoUdF1P2ba8upQXPnkI0zKYNOw08jKL6FU8qFPn98rJeQe94GVWLcE26sG2wDZRMgei+PZs14gQatyxWnQ8Wt6Bt9s+tu2/mLsWAjbYFmruKJSsIVjVzfLUaOlgJ4/gtCMVCWUi7UDPW7b3ULMcW0tzxycA2NFdhOf/BOHJIXDMf/bn1A5ZzLLZCWVW7ZrUold4B1bduqbjBsELwNjyZmJflQsJz18Iejbevt/vhBkffNi2iVnxBdg2drQSz6AbEKqfyFJHZFIyB2LVrASjFqt6CVb1EhAaep/L29W/UPQ4wQtAMxK/W1oS/vaPWJVOZGV01cMgVDwDf0p05YPOd5PiBSsCsaqmRooXoaWhdTsbY8vrzvj+Ltih0nbN1TPwuqTlthHEjlYhND/B2RcmrRNb/y/3sVX1bVNbM4x/3GPEtr2LVb8Fu349drSSyDe/R/i6YJv1EIsXGmObXiK25Q3n+QFW5SKUrKFYlYtoSWjetdihbWglp+Md+FOnfrgMq2oJatHxCJmT7oDDtm0iX/8Gc9dXACjZw1F8RaB40HtMRQl03c8zlEgkEolEIpFIJBLJ3kKKXpJDntLS0gTBC6CiooLNmzfTp0+fhp3A8Qgh+NtrN7vHr3/+D/Iyi7j+3LvbP3h9bZtVTiw5+HcZRVY+hF2/wT32Dr0ZxTd5zzpVPaD6QSiA0q5oh/2BVbsas6wpSkZ4svEO/BmR1X9vcNQSoPqxbStlHwAi0B07XAZWBDXniL076QMYvdsZ6N3OwCw5nfDCX7nlthXbj7M6xNESbVyVjH4pq9uG870mAj3ADCYVblsiAt3wj388Qcy2bRuzfA5WqBStYCJKoGQ3J39gY9s2dniHE6lUMc/5TjNDmDs+RSuZ4tazahLz1ikZ/Rwxq52oeeMwd36ZMH7KuUUrXcGrqdAkuvJBAIxt74GeBUIFsyHPm1DQu58FgHfAtRjb/4en35XoXU8ltPDXcUJUc0SgO57+10CsGqF4MKuXYZbPIbbJieZVC47BLE8UX1Mh0nq5vzlKel/8oxtycprhuOcUOP5diNVghbYR/iqJTWqD4AUQXnyrM5e8sZg75yO8BdiRcudlCW1zXpOt7+AZcB1CCIQnj8iqR2HZ3QSOf69V4cusXkH469vAqMc3avph/R2/t7BC28G2EP4uAIQX34JVubjpfNW3WDjvT2Pbu/jGPICaOXB/TLVNbCMEqifh+1IikUgkEolEIpFIJO1Dil6SQ55QKJTyXDAYTHnOShKZs7MmUTxLSTRC4LdXtr/+QYwQSnwGqzYEnvbg6X0Jnt6X7HE/e50WlknG1rcxtn+MEuiGrXrxDbsN4cnGrFmF1v1c7PpNmLuarDSVrCGAcCLlABQPatbgffgEDlBaLvZL0Wu3sM0otlGLHa3EDm1HCXRDSe+VtK7e9VT0rqdix2qIbngBvfvZbpSXHasDbITuWExG1z1HbIOTk9AObkJ4kkeDeQb8mOiqR5rmE9ySdAE3tuHfxBos9GIbX8A/7rE9jhI9ULBtk8i3dzhiVwNqzijMis8B57uiNZTM3Ysq9vS/hlCj6CV0ajK/S05rEUhaOsJfgpI5EKwoZvlsRKAEJWOAG2kZmPAEthHCrPoaofpQ8yYg1CabP//oezEqvsC2YngHXU/oiyuSD1V8ElreGPc4uvJhrLqmJNvJBC8lewRWzfLEz76eBc1+cbzDbml6DQbdgNb1FKJrnsKqXkrwk9NQsoZiRytR88Zj7pxHW5g756NkD08p4Bnb3sOqW4ux7X2EvxjbqMXY/iF6l+8krW9Hqwl/db1zoPowymajZA4GRYuz3LOC28A2UNIOjHyOBxOR5fdjlL7vHou0nmhFk/H0vQKzfDZW3Tqsuo3YsSqwnPypsc2vow69aT/NODnCimB+fjZBQO91EWr+eMxdi1DzxqFm9MG2DMyyz1DzxiL0DMzaNYTnO5GTeo/z0Pv+MEF8tSI7sSM7UdJ6HLCbhyQSiUQikUgkEomks9kroldVVRVffPEFW7dupaqqCsMwuOmmA+vGUiIBWLt2LX6/n4yMjIRzMWPPFtm1eR+j7EwUyb5qtvD8/QGBPRrjQMC2jDirMwCrftN+ms2+xbZt7FASIdQMYtWuaqhjIQA1cwBq5gC3ihPhYIOeCUYIo2IuSnof9JLTXIHhsEY0E72E4kSbSNpNbMsbxNY+FVeWdsL7KWo7CD0Tb/+r3ePohheIrXsWsNF7X4Le7UxiG+MtJoU3D9uoRSuZgprRn8iy6QSOe91ZwG+BbYbdRVezZjV2pAJj+4dNFYx6zJ1fopScvpvP9sDEqloSJ3gBruClFZ/kWB7u+ARPv6tAqKgFR4MQGKUfEVv3NJ4+u2cFqQRK8I64A2PL61ieIoxYIea3txD25eLpfw2KrzCuvlB07NA2zFCTPaUd3Io++NdoRcc7C+tCIPRMFP/JycdM74Wn4TdNBEoITH4Tq3olSuaABjHoExR/MWrBMfGvTbjpe9Mz8OcYpR/gG/l/2JGdRJbdjVW7BjV7KGC74pNn0C8wtryBb9RdhBb+EgC95zSUQLem5yQEatYQ1JwRWNVOEsXG/20tHe+IPxD55nbU/InYRm1KYcvT94co6b1B0Ql+0vR+FJ4comv/AUYdqH7UnFGI4pOwqpZgF5/obACxbYwtb2CUfYaSORCzoln0nRnGjuwk9MWV2JEytC4n4xl0PdFVj8SJoIHJ7yCUQ+c7z26wPsaKEfzsXLc8MGkGQk/HtqJYdetR0pxcdrYZJTjnIud1hlYj6cyalXGCF4Bdv5HYun8SW/dPtOKTMHfOT2y34xM4gEQv27bpsrVZdHN4B+EFPwcgtu4ZPAN/jlm52I0sVwuPi4syj216GeHvilZ4DHasFlQfoTkXxY3hG/uwzI0pkUgkEolEIpFIDgs6VfRasGABd999Nx999FGCpU5L0ausrIyLLroIy7IYO3Ys06dP78ypSCTtoqysjI8//jjpOXUPF5y0+TOTlt/R63vu41+MOATEDdtIKIptfAFP38s71p0ZdnZiCw0UDYR2wCSgt0KlWLWrEd58hJ6N0NLajBwQSvKvWdsIuhEzAFq3s/EOuLZT53swo6T3JHDc607El81uLQDbtu2IC2YYtXASQvG03egQQ2iJgrptGSnfjwl1jXpi655xj2MbnnfyrbWI4rRqV+EbeRcIBaNiHv6JzyFUn5Mvp8HKr9mk4vozK75wj5WcUagZ/ZKLyEmIbXsfY8enKN589N4XozRYmh1IGM2eXxyKjmfwDcQ2vow+6h7UnOFxpz29LsDT64IOjanlj0PLH0eotozsBVeCHcWshVDFPNKOT4ws8x/1DKG5TeKad+gtqFkdz1spFI/7fITqxdPzvKT11NwjmxbshQqKTnjRzSjZw7Bq1wAQ2/AftOKT8B71S4SeRWzTDLzDbkPoGXgHXY8S6IHQ05P2r3c/F6tmZUO+Rccq0nfEH7Btm8CklxB6Jmb1CiLf3oEd3ZXQ3o5WuQKt1v17GJtfaSivxDv0ZiJL7wIzFB+tp3oxd36F3UxEjMvt2ECj8AlglH6AUfqB8zJ48rCjOwGIrnnikPk9iG2aQXTds873QYu8c+FFN6KVnEF05QNumaf/j4iufjS+3lfXo3U9HQRoRcfH2X4K1Yfwd3HEMiuK4u+KFS537S/jhPVmBCbNACC67p+oBZNQM/p0xtPFqt+MWb0cxZePkt4X4clqVzu7LP5a1KpbB4pOYOKzGNs/inuNgDjBq5HoygcS6jXH2P6hFL0kEolEIpFIJBLJYUGniV733Xcfd955J6ZpJgheyXZnFhYWUlhYyHvvvcfSpUu56aabyM3N7azpSCQureU0aQ2P7u1QO2XLOjwvP4n2deKC57UDruC9vJH4VcGWS7qgKq1YTx0sJLGB3BOMre8QXfOEe6zmjsY38s5OHaOjhOb+YPcbpYhQ0ntNcyzFqpeiZAzosEh4qCKEiq0IsKJO9Meqh9F7X9ou68fo6kcxtrwJgLLtA/yjD85NFbYVw9y5ABQdNXvYbllTKf6uCWVWzcqG6JnWMcrnEFnm5EhSCydhls0C2yK8uMlGTskc7FjPKV6s8HaiK+4HoaF3PQVwFqI9/a4iuvJvAHiH3BQvuLUQIq3KRViVi9C6nd3q3GwrRujzy7CjlU47wKxdjX/cY63mVNofeHpdiLH5tQSrPOEvQQgVT69pe21su+xjFDvarMDArFmJWT4XvecFiIY8bkL1ETjmBYQne6/NJRnewTcQbFi0j674K56BPweznljph2hdTsHT7wqsuvUIbz6KvxgAT59L3fZq1pBW+xd6Br6Rd2LbZpytZvN3iJo1CP/Rz4NRR3T9c03fGel9UfPGuvU8/a5AzRrk5J0rPgnFm4uacwTB2RfGjdnYHkArOR0lczBa3hiCs9v3d24UvHwj7wQtrV1tDhRs23Y/f1ZkpxOx6e8Kqo/omiedSg22glrxdzC2f4Sn3xWA7Yo0SvYIhOpLELzA+e4yhI5VvYTo8vtIO+E995yS1hOtcBK2ZWBHdiK0AP7hvyW26TWs+vWo2SPQS07DjlZj1qxAeHNR0vu5841teJHY1ncIjP876BmEF/8Gq3IRSuZAfKOmg+J1bEorv8Y3+h7UjL6YuxYS2/Qq6Bl4+l3p2sGaNSvd6CwA75BfoxWfiLFjJrEtb4EZQu91AVrhsc7Y2z4guuKv6L0uxq5aEf+c69YDJLzPhK8LWuFElIwBRJb+ud1/I+EtQM0eBjjf8Xa0Cr2VqFqrbh1m9XKEr8iJaGzYeGLbNlb1UqzQdrSCoxAH2XtVIpFIJBKJRCKRHB50iuj1xBNPcMcdd7jHAwYMYNKkSSxcuJBFixalbHfxxRfz3nvvEYvF+OCDD5g2be8tAEkku0uHFlBtG/8fr0OEk+cKO6p6FU92PYFL+gcODcELkubvEmk996C7eFtJc9dC6j85rSGFi4V/4nMHTc4fJWsIKMnFU6HoDYt+kkascDl2rMaJ7BMK0Q0vYu5o2v1u7lqYYNFn2zZYsbg8Q2bZbMcS0bawqr7GCm5zIo8OImKbXiW65u9xZW3ZEzZHyRnpPm4UrqJrn8bT9wdxwpdthoks+RMoXnzDf+MIXt/+0T1vls1K2r/wFUDNcrAijuAFYBtx4olechpal5MBKyHaLqXI0mBn1hKrfiNG+RdYtatcwct9DvUbMTa/it7je0nb7gusUClWcCtq5iDsSIWTw6/gKCcnTzOLQyVrCN6hN+/9CXkTc62FF/wcrfgkYlveRAl0wayYh7H9I0BB7/uDlFFZewOh+ggc9wZW9TJH2ErrDoDeY6pbR80ZsefjtGGLKoQAPQPvgB/j6fMD7Fg1wlcU9/svhIJWOCm+nSeHwDEvYFYuJrr2aexmdo1o6Rhb34Gt7xAFlOwjGnKTRRHeQkSgK0ILYJZ/TjKiG19GSe9FeMHP0Xuej97n+20+j32NbUacKFwrRnDOxWDUEZj8Nna0ktDnlyZvpAbQCo9xI9saN7d4+l9LdPVjWFXfgJ6N3utCYhv+k9g8fzxW9RLAJvTljxxR1FeE3u1M1JxR2LFarOAmhOrHDpeh9zw//u/oyULLHx/Xp1H2GWBBrAaj/HPsaBVWpXPfYtWsJPTFlQhfoRuxF57/E3wj7yT87f+BGUTvczmxjS/h6XUh0TVPNHyeHJSsIUSW3YPw5MSJU5Eld6Ic1R9si+iKvzrPLWcEZvE5bF//FUXia+zt76Z87fXuZyP8XTC2vtUUddgM77DbUNL7YpshYuuedaPR7Ug5wleIWbuWyPK/OnayVUvwJbF4DC+9C3PHp+6xZ8CPMcrmgBBYlYvd8uhyR6RVc0ennK/k8MOOVoGeecC4NEgkEolEIpFIDk/2WPTavn07t99+OwA+n497772Xiy5yPOR//etftyp6nXTSSXi9XqLRKLNmzZKil2Sv0NFIrw5RW51S8AIwGhauPOohIniBs/DVAjX3yI73l8QuMV5Y24d/zz1E735Ou+zkzF0LCX/zB7AibplvzAMovqJ9HoGxP4ltfAlj61ut19n2AXpXJ7+QWfktkaV/xo7VoHU9Fc+AHzk5dWK1ce8Z26jfq/PubKxIRYLgBTiCoJ7Zrj6EEPgnPIlRPhc7uNnpt3oJ4cU3OzmUtr6FbQTdcyKtFwDG1qYIChRv3HuyOWrOEU70ULOFe73HeQn56FK9//WSMzC2vImSPRwlvTd2rBbhyXX/tnHPO1qNsf0jYhtfiiv3Dvm1G5EWXfME0TVP4Bn4M/SS01p5ZTofY/snRJbdTcvvJjXrcbxDb8Uom4UdrUTLG4vSLKfj3kQo3qTflMKbj7Hl9RbCoUVs/b/QS05Paou5txCqFzV31D4bry2E5ncj4NpV35ONVjQZhOoIx420EG6tqq/xjb4X4S9GeHKww2WE5l4eV8c38k7Ci28FHPu+RjEktvElhCcHreupuxXpubewo1UE51wKdsyJ1rSaogkj3/4BO1qNCHTHjuwEs8W1kBl0Ba9GvMNvdwT0RmJVxDb8B73P94mt+ycAwt8FO1Qal6OwMQrKDu8guuYJ1MLj8A27hd0htmlGUxQaYIe3x21SEb5i9N4XEV3+17h2jX8n5zmFUHNHJ43mc4Wyxbci/CXYRp1r7xhacANa0bFNY8dqsWtnYXj6IfJ74MkbgZLem8iye7FqVyHSeuHpcynmzq8wd32FCHTDO/hXCE8WSkY/rJrVRJY5Ec3mroUYpR9g1a7BP+FJwl//Fqt6Gd5htxJd/YST464hQt/c8Qn2kF/HiRNmzco4wQsguuqRlK9jeMmdpB07I+V5yYGJbdsYm19xPwNK1hA8fb5P+OvfgRVByRmN74jfuxtWjLLZTgRn9nC04pMQQmDHaohtex+rZhVa4bHuezq6/l+YFfPwjbwTJa07thl1ovZjNRjlc1DSe6PmjjrgxHyJRCKRSCQSyaHFHote//jHPwiFQgghuPPOO13Bqz14vV4GDx7M4sWLWbYsMe+BRLI/SRbplZtR1HqbaLjV8y8UTQTAewjd5wnVlzz6pp3ENr1CbMvbCF8B3kHXg5VE9IrrPDGybJ8h1AQ7R++I3xNZfj/EqhKqG9s/wo5WO5EV6b2c/GSKjpo/Hq1golvPtq0EcSG84OcoOSPxj7qLw4cWf9skr3d0xV+dxeb8cURXP+bm4zG2voVWfLxje6Z6wGgWMZhCuIkbObgF24wihEAESvZrHrBkeYAAwl/fjqf/VW1au9mxOsfGS89CzRlJeO1TKDmjAQurZhV2pByrZmV8m/qN1M+6IC7njlY4KWU+HGPru3iH3UoktAMruAWt+AT0Pt9PWjcZSlp3Ase9jlW/Eat6BdEtjqWZufNL/GMeiBNfjIq5CYIX4OQJavncU0SK7U1im18hpRiv6OhdTtqn8wEgZyxVOReSXfkf0NJRMvpjVS9rsDWrTKxvRRxRdR+KXocKav6EuPx1Iq0Hnt6XEFn5CIo3F63rqXHRlcJfjH/cY0TXP4sdq8c75FcovgLSTngf2zaJLIm3rIuuftyJyBn+2336vBqxYzXY0UqEtyBe3GkmeAEo6X0wyuegdz3VEWxWPeqK6o1o3c9BzTnCycfm7+JeZymZA93vJCWjP3q3M/H0arL1q//4lFbnKLy7b49uRXaBlu6IlHo2SlpPYqVNkVp2eHuT4NUQ1daS2MYXQfGgFX8HK7jFiehrgVo4CSwTrct3AMuJpI1VYVbMcz6XtauJLPk/yBwOWf0Q/i5oOb0B8I/9W1xfWsHRCf0rgW4gNDz9r8WsXo6x/WOwIvjHPYLQ0vAf2STaRVc9mvCbamz/EDV7OJHl9yO0NKe/3cGow7YtGdVzEGGFyzF2fBovJFcvI7yoKerPqlyIsWMmepfvYOyc77xHAUo/ILr8Xnyj7yW67lmsqq8BMMtnY+5agKffVW6uw9DCX6F3PycuP2gjet8r9ml0sUQi2ffYZhgUXQrcEolEItlv7LHo9fHHjvVUly5duPzyy3e7fe/evVm8eDGbN29uu7JEsg8xrcRcVf1LhrfeKJp6cX2HnsknOc7Cl36oWBumoL3WkGbNatfiyA6XEln5IL4Rt6N1O9OJ+DLqCH354xat9m6kV2zTK5jVy0HREEJDLTjKXWgKTHoJK7jVEa+Es+geXflQnFDQHLPiC8wKJ7ebGdzklgtvHjQTvVItFtn1h8b3omNBGG248WllYayFoCk8udiR8rgyJWe0Iwrlj8OqWxt3zqyYh5o1BKF4sGkW3dVicdYKl2OHd6Bk9Eeozs7+yNK7sWpXORW0NHxH/LFNcamjuFZ4WUOSigxm1RLUgqMxy+fEt6tZnnThNaH/+g1Evv5NXJlWfAJq7ihCcy5GqEmiWRRPwvs4leAFoPf9AUqgBP+4h+Py+ewOQvWhZg4k/NUNbpkd3Exsy1uoWUNQsoc675dkQpaW7lrKBY5/j+AnpwJg1a7FjlZiR6v3WVSVVbsGALXoeMwdn7jlRvlclPQdaPnj9sk8miOEIJg+kbzBF+Dz+YiseACrclGcCOEdcQeRb37n1PcVubmzJLuHUHR8o6YTW/csKCqePj9ASe/l5m1KhpLeC9/w3yX2JVSs+o0J5VrRcUSW3YtaMCGp8LG3MMpmNy12N0N4C7EjZXFlsY0vAk7Updb1VOzgZrQuJ8dFd+ndz01qT+wf8wC2UY9tBJOe9w67lciSZrk9tXQ8vS/GrPwGs2KuE3G3m6g5IzA2v+o8H6FiVi/D0/dywgsWNlVqjHZt5XtXKz4RY9t7CeUirRee3pegFR5DbNMrRL79Q1Ob7ufi6X0x0VWPYtWudurvrtjUDMVfjNL9bPTuZxNZdg9W3XqU9D4J9fxHPU1w5tlN7XJGghWLz1eaNw4R6IYd3NKusb1Db034XbeNEKi+Ay7PogSC867Frt/gHmtdT0XNP8r9LWiOVbsWunwHNXOwK9A2El74y/jKQsEo/cDZBNBIrDqp4AUQW/sUeo/v7bZYatsW5o5PsOo3oeaNa1ee0o5iG/Ug9Dj77I5ghcuJLJ2OUL1oJaftte9w27Ywtr6N2hBBv3fG6Nj1nuTwwQqXEV37TJw9vXf47+I2e0okEolkz4lGo0yYMIF169bxz3/+k7POOqvTx1i4cCEnnHAC2dnZLFq0iJycnE4fY2+zx6LXhg0bEEIwfvz4Dl0EZWVlAVBbW7unU5FIOpVZ3ybarLX1HhfB5FEG1aqfX/a7xD3eVp8oqB2OWLWrULKGOjuLbROjbBZC9bk2Tradj2/sQ4CzoGaWzSK68kG8Q36N8OydL1yzejlm+Wz3WPiKoOEGVWhpqJkDADB2fOYKWo14h91GbMO/XeullCRYQiZ/X9nRnXF2fgcjthklsvRPmBXzEGm98I34fSuL66IhussCbNSCo1CzR8QtulqVC1HSujk5I1q29uYDDQt5Rh0IDRQNmlkCmrsWE/7mdse+J703viPva3i/NRNTjXpi6/+NOjJxsXdPccb/nZPfx1eMf+xDCD09ro4d3IK5a2HyDlRfQySlnVosTfLaRFfchwg4eZNEoCSxUTui4RpRckbH2dLtyQKIbZsJYmds3dPEgMAxL4AnGzuW+L2qZPRDLzmdyJI/EVv/XNNcVC+hr36Jd/AvE9rsDezmkaktxLnYumfwH/XMPplHW+jdz8Gs+MKJ8hIK3sG/jrOe9I28s5XWkrZQMwd02veFp//VRL5uiupSC49z8jbZFsb2/yHGPICaObBTxmqLxnxR/vFPEFn1cEM+JyVB8GqJse09lMxBeAb9HCVrCFb9RrTiE1vNxym0NISWlvScVngsjPBils1C+LugZg3FCm5xBK/ikzr0eqh5Y9F7XtBw3eFF73YWSloPJ+IuVotZswolvRfCk4tZ8QVW9TK07mcT+eYPTRskAJLYTvrGPoSa0a9p/t3PJbbtXZSMAWh5Y1CLTnC+N5tdC4iSqVCW2h67PdixOtSi4/Gk+P4Tqg+9x/mYu77Cd+S9CNWXEEUnfIX4B/+S8NK7sKO7sEPbE34flMyBWPWb0bqegpo/juCcSxD+Lk40opZB8LNzAPAM/Cl6yemJ84xWg+o9ICw7D3Ws+s1E1z6FmnskSkb/OMELQOt6Cna4DOHrgh0uBcWLd/hvMcvn4GmI3rZjVSiZgxzLbm8esc2vY1bMbeqj21lYtavxDLiO8MJfomQOThr12IiSMxKrcjHG9o/Rik90rBJtm9jaJ4lteQvUAIHxjya9zo9t+Dex9f9yHm98EbVoMt6BP98ta9pGouufd68f9J7TiG18wXnc+1KwLWIbnneOe13ovhbtxbZMwCS69mmMza85hWoAve8P299HtBLbjKL4E11GbMvE2PoWZvVS1OwRqAVHEfn2TwhPFtFVjxCY9HKC3XSb49k2Vs1yrLqNqPnjULx5mLWrsUOlaIXHEl3zFLFNLwOg9/l+XDSuRNKI4ivEO/gXhMPbXeeK6MqHUDIHIhS93TbtEolEcihw/fXX88wzzwDwxhtvcNxxx7W77ccff8y5554LwDXXXMP06dPjzj/22GOsW7eOIUOGcOaZZ7bZ31dffcW///1vZs2aRWlpKZZlUVBQwIABAzj22GOZNm0a+fn5cW1Gjx7NiSeeyEcffcSf//xn7r777nbP/0Bhj0WvmpoagA4rfpGIcyOl64l5gSSSzqCjOb1WbF6cUCZSiBPu+cryhLJ7uk/htj4XYDVboC4LSdELHFseK7gF78DriJV+mLB4JISCmtEPs3oFZtkswMlXEd34Et7+1+ydSbXMKZYkZxmAVbcOz4Afo6T1xCifg1k+FxQvauFxbYtexIsVSoOQlhTj4N4QYFbMxayYB4Bdv4HYljfx9r86aV3voJ/hHfQzp26DsGNVfp1Y0TJADaB1PRWj/HPUnCOwwztQ88ZiG/V4B/8CbDPpglpk9aPuAp5Vt57gzLPRupwSt4MZwGqIIupsomufciPP7PB2jNL/ovf4XlwdrfiklKKXUP1EVz2Cp/9VIJLvPraTRR7aprvY1XgTquaORngLUdJ7Y1Z9kxBZJrz5eIf9BswgVqgUs+IL1JxRaN3P7jQrq9YsT6z6jaiebGwriiMMN32X+4beBFoGatEJxDb82y1vjCoxymeDUFGzBnXKPFNi1KGVTMGOVrmvn0jrgV3vRHYeKNFTSloP/BOfxarfjOIrQOgZ7nvM0/9HKMmEUMl+Qcsbi3L0vzF3zkfJ6EN4/k/jzkdXP47/yL9iW0a7ckZ2FNsIub+HoXlXNZ1QdPc71DfyTqJr/wFCwzvk12AbGBVfogS6oeaNQQgVvWvr1oTtRcsfj5Y/3j0WvkL8Rz+P4s3rUH9CqHj6/gBP3x8kntMz0PKacpNqBUdBwVEA+Eb9GWPHpyB0tOLjnfpahpPvKHMgnr4/SPjtEULgH30v5q5FqEXHNW0UaLAa9I9/nKiaB+yZ6CX0dLS8Ma3W8fT7IbZ1CdgWtm3hP+qZuBxzxta38fS5DP8ox2bTrF1DeNHNrqgfOOY/oGcDNhj1buSYHakgOOt8vEOaLPKiKx9EKzreiXqvWYFWcDTC34XomiewqpfjHXYbatbgPXrOktTEtv2X6Ir7AOI2aYlAw8Yho47wgp+75Vq3s7BD27AqF6F3P4fwohuxglvxjZ6OsfWtuJyrwpODb8wDhD6/DGPLG0BDNLoZalXwArCqnfPR5X8huvwvSSpEiSz/K74j/phwSs0fjx3agbH9f87z2vEpERR8Q28EHDu10BdXIfzF+Eb83tksUDEPLW9MXI5cK7glbsNMo+AFxJUDxDb8ByVraJufLaffbYS+SCJsCR3fiNsReiaxza+BmoZWfDwiyT2GHa2Ks5LVe0zF0+9KbDNMdM1TqFmDiG74jxuNaZbNglUPx/UR3fACetfvYpR9hpo9HDXnCKz6zURWPohV9Q1o6QSOeSHuNyS64n6M0v86B/EO2Fi9NrqCF0Bs3T8Rqh+9+9nYtoVdvxHhK5IWyYcptmWCUJzczNs/wo7uRPEVo/e9AiXQFatmNaE5FwOgFkxMGukukUgkhyLTpk1zRa+XXnppt0SvF15ouja58ML4jSa1tbXcf//9APzqV79qdRNyJBLh17/+Nc8991zC2nh9fT0bNmzggw8+oFevXkyZMiWh/Y033shHH33EM888w89+9jO6deu4O8X+YI/vlrOzs6moqKCqqqpD7bdscS7YcnN3349fItmbqGrix6Nrfq9W24hIfE6vmqwibumbuBNuUhdvQtnBjlW3DjtW6yyu2zZKoKQdC74KxKoJzf8Z2DHQku9KjDXukmzA2PLmXhO9WkZvxdY9g6dXYpJ6O1JBbOMLeIfdirHlTYCk9jDJUHOOiDtOtbsdWkSSHIRElt8bd2xsfjWl6NUc54dbOLlyWmIbxDa/6lpKmWWfARCaeznCW4iaNwbPgJa2mA1Nk0RBGaXvJ9YLbiY451KEnol/3MMJ5ztKS3EttvmNONHLrF7uWn424hv5Z8KLbwEgNM957ZS07mglU1KKT8KTgx2rccQ/X5FrBQjOAg44ArKSPRy990VY4e34Jz5HdM2TmLu+Qs0ZiXfwDe57U9RvxNy1CK1b6jE7infoLUSW/jmh3Kpdg5pzBN7+V+PpdyUYQWyjFhSPuwPcN/RGjMJJxLa8hR0pcxeB1NzRhL+6Hv/R/0Lx5if0HTdOpAJz51covgKUnFFxF42OvZHm2mC2RHiy8Q68zqlrRYltehW95wUHpP2PUHTUjCbLMyVzoLPo1WwhUHJgoHhzUbp+N+HGROtyMkrmQIKzL8SOVqJ1OxNvw3edbdQT2/ouepeTEZ6sDo9t1q7G3LkAvSTxpgcgcPRzTo6vQA9HzMkdHXfek9azw2PvDkqg6z4ZpyVCS0uIXvL0vgh6t57TWHiyXZHMbTfwp84mDYBw6zlhO5PGnJW2bRL+6heJ55vtxFcz+hE46h9YoVKU9N5NbaM1BGdfENdOKzkdo+LzuLLgZ+e6j41t7+E74v/AMrAjFYS/uiEhJ6ykc7Bt2xW80NIce8LKxc65ZtaVeu/LQNHR8sejpPVwy0MLb3SvV8LzfwpCiYvK9o9/AqGn4zvyfiLf/gHP4F+h5R2JUANElk1H73M5erezQNGJbXwBc+dXWDXLEZ685BtzWqD3vsS10jNrVhNd+be46yety8kY2z8BO4bizXdy49pmMxG2nOBnTddWUeIjtozyuewOdrTKnY9tRYmueQozuB2vcgTgRNFbwa2Evrgioa2S3ge9x1TMmlXEmuVNi674a9L3f6Tx79ZAbMtb6D3PJ7zkTudvqGhghglMmoGx/SOiqx+nZU5cY/MrGJtfcdqDG3WuZPTHqlsHRh3BT6cQmDQDoadjm+EmwSsJsc2vONbzQsUo/R/eAT/GjlYSK/0f0WbX+UrOSHxH/AmhHHo5nGzbBttIKlQezsTlA26W/9KqW4ve+xKElo7e/RxsM4ix5U3M8s8JzruWwPjH9uOsJRKJZN8wYcIEevfuzfr163nrrbf4y1/+gt/fdnR6fX0977zzDgCDBw9m5MiRcef/8Y9/sGvXLrp168bZZ5+dsp9oNMoll1zC//7nbBY69thjOe+88xgwYABer5ft27fz5Zdf8sYbb6TsY/z48YwdO5b58+fzt7/97aCL9tpj0at79+6Ul5ezePHi3W5bX1/PV199hRCCQYP28m5syWFLRyO97BaWWwDDe49PUrMZLUSvJSI7abXLB6YWOQ5WnMXypugUT7+rUFpEsLRE6Gko2cMBBYRIuUPQLJsZX2DvvUg5EeiB3Sz/FppjPRfb9CrGzi+dyBShYu78EiA+z0hr/XrzsSMVaCVTkkefaOnJcxe1jDw7yFDSesYLPeru7QJNFq2l9/m+u2OwJXakDHPnAkLzf+JYOXU7C634hKbhMwe6f7v4gRTSjn/XsR9cfLNTpgWw6tZi7Pi0QzljkqIGwHR282vFJyYKvWbIsaBrnJYnBzu6K6Gb6KpHsM1I0kTwesnp6CWnO999Rh3Rdc/G7dBujtCzHCuSBhHZN+yWpPVsK4Z3yI3ugmdnohUdh9AzCC++Na7cyQ10imN7JhTQ0xOsIMGJwtAKjsKq3+xGpDTaw5lls1C6n5NybCtcTmj+de4Nu97rYjx9LsWOVhFZdrf7ndZY3ogdrcSsWY1Vuxo1ZyRK1uCG98nxB6TglYzWxHbJgYEQAk//a4mudhaHjNIP8BZOatgMUImx5U20wuNAqI4wboaIrX2KwLGvdcjuC3Ajy4Sehf/o55u+a4WKf/zfEXqmtCfqJPb34qkQKp7+1xBZ/lfH8jd7eFKrU6Fnorb4mycTVs1dC7FDpakHtGKEmy36gyMmSOG98xFCOBtmvvm9s+Bs1LuiVyP+CU8ljfK1jXonGiiu0MI/4UnHjrwZatYgJ/qvAa34eNdGt/E7yNP7Euh9CbZlYu5agFC8GOVzUl6XAERXPIDw5mHVrceOVCScN0o/wDf2EZS07s7mHqEQWf14q69JbMN/UPPGYVZ+jeJLtAxsjejyv6Bm9MOyInHRcXnMw9K3E1EsrAYxUQRK0LtPBaGgFRxN8PNLiSxLvkBk1qxybdMbEd4WNrBWhOjap92/n1B9aEXHE5w1Fa34O7QUvKDx2rHpWjI072qEno1thsBoynkb2/YedmRnXA7XRvvJ+ImG3Q1+AMb2j/H0u5LQl9fGT7VyMebOL53o2HZgm2EwQ3vNsr4j2LYNsWrnuynQHaE4uTZD85zrZCW9D97hv0PxF2OUf05s0wzAyVmp5o5Kem1lmxEww3u0IWVfYtVvJLbxJbSup7l582zbdlIN7PzSsRjvfg52uBxitU32qFbMcd2wYlg1KzC2f4inz/eJbnzRsVj1FRFd80SD88db6N3O6PS527Faouufw6rfhKf3JajZwzp9DIlEItkdLrjgAu666y5qamp49913+d73Wl8jBXjrrbeor6932zfHNE2eeMLZJD116lQUJfWG5HvuuYf//e9/CCG49957+eEPE6PRTznlFH73u98Ri6XOYTx16lTmz5/Pf/7zH37zm9+QmXnw3Avuseg1efJkFi5cyPr16/n888+ZOLH9SSr//ve/EwwGEULsVpifRLIvyErLA8VmV60TIXHesT9CbctKKD0Ts+9giIQRkTCbRGIE4z+PzyVd79xIif2JFdlFbONLCXZsyUTDhLb1m1CzhoBtYFsmahLrEKudydQ7C634RGLrnnaP1awhAJg1KxNvAncDtWCik2A6P7lw6ul3NWb5LMyd85sKFa+Tt6R6xd63adtL6L0vxape2nCjHWwQOduPSOtBYPJbiYuDqg/M5Dvj7UgZRBwzPLN2DVrxCcRKP8Tc8XHqXFm2RWTlQ2hdvttUVL8RcKIY6STRS+9xLrH1/0LJHAh6dpyQAg03xs1RvEmj01C8zs1kEtGrESEE6BmucKhkH4FVFW8X2d6cKs3z0+wN1NzR+Cc+R+jz+NfD2PEZWpcT2yW2iUBiqH109eOouWOchbEkmOVzmnaoArHNr6Kk9yKy5E9x9WIbnncEONVLcNb58efWP4dWfBKegT9NGREmkXQUvfvZYJtE1zyBWnQ8dv0m9J7nYe5aiFk2qyGHziAwQ26b4OwLSJv8ZtL+bCMYt8HECm3H3LkArfgEd4OCCHQnuvJvsFrHM/iX6F2+s1efo2T/oRUd51yXWEbSTQWt4Rn8qzh7Or3nBURX3N9UQc+K+35NRnjJnU5+tW5nIdTO31RxKGJHqzHKZzt5ZgsmpYyqUXKOACvi5sAC0Huej20ZaEXHpba1tS3U3NEJ10stBa9U6D3OTVouFBUtfzy2GcZcfi963yswy+dg1axIqGvVrYO6dU1tA92xg5vj6kS++R22ESRwzH8wq5a6NovJUAuOwSyfTfirG5pNNBtiVe16TmrhJCLL7sGqW5twzi59EwNnc5uSOQirZkWTlbUVRc0airlrgRNlVbsateAY9B7nYu5aiFWz0vk7KD7376h1ORlj69sJ43iH/QazeilG+VzXrrrR5lEEeiD0DKzqpQ1CmI2SM9Kpp2Vg7PgkIZ+bmjeW2NqnEp9sQ6SO1vVUZ4wGV4XmaN3OcO7ztHRH6Mif4OQQs03UvHHtek0BjLLZ7ndIYPLbe9WytyW2bWKWzcYKbkZJ6+G8R3YtIvL1bW4dJb0PvlF3u4IXgBXZ6eRIzR5B5Ns7AMexQCs8Jq5/q955v1rBTUSW3QNWFL3H+Xj6Xr73n9weYBtB9/lqXb6LbZsIoRJZ+mfXWcOqXoZVtQTPoOvRup6Cse1dt73e43zUnPh7PWPzqxibX3UOFA9YUaKrHnYcHfLGoBVO2rM5N9wnCU82oYW/dt/r4crFTh7LmhUoGf3w9Llsj8aRSCSSjjBt2jSmT5+Obdu89NJL7RK9XnzxRQAUReH88+PXHj755BPXMe+881KvBW3YsMG1QLzyyiuTCl7NaS3l1Lnnnsutt95KbW0tr7/+OpdddvB8n+7xlcUFF1zAAw88gGVZ3HDDDbz//vvtyu81c+ZM7rrLSZAdCAQSPColkv3NxSf+HK939xYwjfEnYIw/Adu2mVka4ZL/7kyoc2bPQyxxd6waY8vrieXtEL2M8jluri4AoXqIhcscOzFFA0XDqt/USg+dT8INV0NUWfMdkx3B3SGZ4nXRu56M3vVkAMJf/86JRrIimDs+wdwxE9/IO1FzR+7RHNpDY84Aq24tWuGx2PnfbbtRK2j54yC//TfALRFCcWx1WqD3ujjhZl3rcrKb08ktaxBS7eCW1IJXA1bdOpT0Pgl2gODkaegMOy295HSM0g+walZi1ax07GcUD95BNzjWVy2FPNWHWjQZ1j/fFCHW/XsYm19xRbm2UAuPJbbp5QTBC0V3bj4PEBRfQUJZdOUDmBVzEZ5sPAN/1uqCiBAi6d8uNP/H+Ebdk1Q4tmMtcuaZoTjBS+9xPqg+YuufTRDkmmNs/xDPgB8BUvSSdD56j++5Nqj1n57l5tRqpPmisdb9HMxdi7DNcIKobVYtIbzwVwD4JzyJVbfOjVaOrnoIT/9rHdsyXwGhL67GjpSh5o7am09NcgAgVB90wI1M73KSk9d061toRcej5o5CKzqe2IbnsWrXohYdh5Lel/D8n6TsQ/F3wSh9H6tuLb6hN+/Bs9g72JaJHatG6FkHhGVbbMtbROPyN91F4Pj33Ahjo2Ie0RX3I3xFaF2/i2/U3YQX3ehYGJZMQe/zg7ajkbV0xx65Gb7RSXJvdRCh+vD0u4LI0rvcMv9RzzgL11YUJXsowU/iLUTt4GbUvPGYO50csZ4BP0Fo6Y7d68yz2hzTLJ/tPI8j78MOlxNZeie+kX90csQquhPFVbcOs2YlWv5RCE82Zu0arKolaCWnEV78G4SvAJKIXqLou4hoGVb1EtScUc73sVEHWjpayelYNStQC4/DO/gGgjPPxiyf7c4HcP+e3iG/Ris+ETVzAJ4BP3HL9V4XY1Ytwdj2Ps1zmzbH0//quJxjkWX3JORL0/v+kNjafziv98Tn4vKYAQhPHp7Bv8DY/Bpa8YnYZgizwnFG8I2ajpLRDzuyy4mU83dxcoWO/guRZdPx9LuC0OeX4el3FXZ4B0bFXIyKeXiH3uhaTNuxmrgoYTtaFTfH2Lpn8PS7EqN8Lsb2j/D0/UGn5hu1jZAjFuuZqHnjiK7+e6JQqmfHHVp16wjOmuoeK+m98Y15ADtWS2z983gG/pToygeJLP2zExnV/Sxobi0KCG+he20f2/gCas4RB/TvanNL2vCiG0Go6N3PcWyPe1+KUTYLO1LuRMF5cjDK4y1tlSTX2oFJL7kbxtSCiahZQ4iuegSj9L8Ypf8lmtYL/6i7iCy/z/ktGH0vir8pGtO2bcyKz1HSeifci0XXPk1s44spn09s00sAWFXfYIfLoP+vdv9FkUgkkj2gV69eTJgwgblz5/LRRx9RXl5OQUHiukcjpaWlzJzpOF0de+yxdO0a/7332mtO6pe+ffsydOjQlP0888wzxGIxFEXhhhtuSFmvPRQUFHDUUUcxe/ZsXnnllcNL9BowYACXXnopzzzzDKtXr+akk07iT3/6E9/9bvKF0g0bNvDkk0/y97//nVgshhCCn/zkJzKnl+SQ4vT3Kvh8RzShfOn5xQeN9VV7SRbRJbz5bUaQ2JYZJ3iBY/NhbXwpvmISGyXv0Fux6tYj0np1+uup5h+F198FhOqIb41WFCmiitqL8BaglZyGEkgecdKIbdQnsd+zMMpn7XXRy47Vxd3cRauXoai5QJe9Om5H0Lt8xxHUFI+THyS6CzXnCDfHg0uDfaDdYpE4KVYUoaj4Rv8lTuCIbXwJq2590qTqu4vw5ODpeyWRpc0spKyoE7kGqLmj8I2a7lq+oHhRvHn4xz1CaO7lAG6eBq1727uEgLg8HfHlvdB7J7eJPKBQ/RilH6AWHI2WIlKyEU+fy5wdtXEozm5cPQMhVGeXda8LEEJF730xsQ3PgxpAzRqMuesrd0zMEGbVN87fouG4NaRdoGRf4B10PZFl01OeN8tm4x/3CHa4jOCCn+Ef8yBKWnfM2nWu4AUQ+uLKhLbG9o8wq5dj1a3BjpShpPduMyee5PBGzeyPmtmUF0yoXjx9m3aSmrXr4up7j/hTXCRFYx4hq2WUcwtsy9znopNZu9YV7JT03vhG/rlVK0ajYh5Kep+kGzj2lEardvc3SvGgFkzE3PEpsbVP4+n3Q6zgNiLf3O6czuhHdMUDeAb8hMDx74Eda7c9sRAC36h7nCgi22qIcu7cDXta0WTUwmMbxmvY2NQsD7CaPx6zYl5cm0bBS+/zA9cWLbb1XVoiAj1Q0nrgHXYrVvUyjO0fgerHDu9woksaIshi6/+Fb8Qf3HZKeh+U9Ka8l2pGP9SMfkTXPpNo97kPopkAAOfpSURBVNgMe8d/XSnK2P4/Ase90WDZlw04EZGN9yreEXekzP8bWXYPatEJCCHQu53hPkerfjOxza/QXPDyDvsNWuExWJGdCNWXcP3hGfBjrLoNTmSa0PGPfRAlvReeno7wYNsmxtZ34p9HdCdKoCtq0WS0oskIRcMKbUd4c933jtDS4iPntQBKzkhCn1+Gmj8erfs52MGtGDu/wqr6htCcS9y8ZY2iR+CYF7HNkHtN645vm9jRaiLfOn+TUPlsAse+0q5rKyeHreW+5uauxRhlM1HS+6KVnAoIwgt/gVW3HgAlY0ByJ5FYlRuJBMS7Sqh+EDrBT88kMGkGeu+LEGqA6MoHASeHVXT5/bS0m7QjZXHH4cW3INJ6ofi7omT0Re91YafnynXHtk2wYu3+/FqRnXgG/wJQmgRJ20R4svGN/D+s4DZ8Q28ksvIRtPwJKL4CfEf8wbX89I9/Iqltr9Az8Y35G+EFP8OqXobQ0tC6fw+rdg1a4TFEVz1M6KtfYoe2AhCa+30Cx7/rvi5W9VKs2jVEVz+Of/wTWPUbMEqdKMdkUZGpMMtno/Tbs4VfiUQi6QjTpk1j7ty5GIbBK6+8wrXXXpuy7owZM7Asy23XklmznDXUMWMSXbKa8/rrrwNwxBFHuMKZbdvs2LGDcDhMQUEBaWntX78YO3Yss2fPZu7cudTX1+9W2/1Jp8SQT58+neXLlzNv3jzWr1/PRRddREZGRlx43KRJkygrK6O8vBxoung/4YQTuPnmA29nn+TQoaM5vTStYx+PuxfXJBW8AErS9v8u0U7HttCKT0LJGuLYIQmdwNH/arsdiXm5rOplidVa7DYFXMHAP+4xRHqv3ZxwPMbO+VjVy1FzR6NmD0MJdE0a0aP3mubaWLSKGkDvfg5G6QfYkXK32I6UoxVOajNayI415fXSe0zFqJjrLLToe9cH3opUEJoX/+Or5IxuuAHZu6KXHa3ErF5GbNMrWNXLULKGonc7CzV3ZMrcMcKTHb/4lNYd27bxT3gCo+wzrLp12NEax77ONptuYFvBql1D/cenJD1n7pxPZPlf8fS7yrFw2QOMBnuQ5qg5IwDnealJFtUUfzG+MQ/E5ZKwKhcTWXYP3iG/bnU8oXrd3ajN0bp8B8Wb14FnsPdQckZhVS6KK9OKjgWj3on6bEP00opPRC08jsjSu7BqV6N3P5vo6sexoxGI7sLG2blr7lrYYHVyKWrhJMyyWah5Y0HxoPf4HlZwK9EV9yW1XUqG3iO1tYBE0pmoRcdBM9FLyRyE78j7CH7iWFHpPc/DrFrStHA47yoCx72JsfnVuPxgybBqV0NjDkbVh3f47XvviUgOC9SMPgQmvYxt1KM0iBraCe8TWfaXuDxCdqwG27YTNjJZ4fKGTSgKauEk9K7fxaz6FiVraFxkS2djlM2Ki/q16tYT2/Jmq/ZY0VWPYoe34z/qn3FRCnuCbUbiIpn84x4lXLsOJa07SlpPTJxIBqtuLUp6X7deo1W2UfaZI56I3YvqFpofvduZnfIcUo7RykK/3vsSrJpV2NFK1LxxeIfd1hCZbse1s0PbE9r6ht+GktYTADV7GGr2MGKb3yDaaK/WOEY7f7e14hMToqJS4el3tWNz3MzquPl7Wssfhxj7EGbFl8TWP5vQPvzVDXj6X+1aqwMoad3xH3k/RsUXDTmTjnTPp7qGE1oa/nEPJz3nzElF73tFgmOC4u+C4u/S7Li4ZdP4+g05YRvzwlqh7Y7YlNYDq3qpY6+57QOE3rQwFpx9QULuQBHohh2tcvNjNRJd8xTeQT9rdQ6RlQ9hbH0b7/DfohUc7WyqrFzk2jJGVz2Eb8yDCG8h3h5TMcrnYpbPRiuZ4uRi7fIdjM2vNZ9N08PmGx7NEFbtKpTsIxB6OoJ0bCPonlbzj0Lvfg6R5fc5+a1awa7fgO3Jxdz5JebOBfiOvLfdwpdtW01iUP1GzJrVTm7cFmKTsf0TIqseAqMeJXMgvtH3tCl8K948lC4nEytt+m7Wun8P4clz8u42ez3U0U6eOjVzIIHJ77S5KUHNHEBg8lvY0UonoqvhWj/a4EJhh7a6+a/BEaX13pdibP+Q2PrnUQIl2OEyQvN/gt2YP283c/OJtF57NS+4RHIok5BuQctI+blPrJue0q3FjlYTF8WspaXMedu4waGpbiDl95odq43/vLdRd0/Xd9ri7LPP5qabbiIcDvPiiy+2Knq98IJzzZGens4ZZ8TnPty6dSubNjlOWKNHj07ZR0VFBRs2bABgyJAhRKNR/vrXv/L000+zY4fjiqMoCmPGjOG6667jzDPbvuZrHC8ajTJ//nwmT57cZpsDgU4RvTweD6+++iq/+MUvXO/Jmpoax2qo4UJv6dKlCeLDhRdeyP3333/IRb5IDn4GDx6Mqu6+QCV2bKHfvx/n12kl3N/tVGL70Jt8f6EESvAMvsHdcUV7ox2SiZFqoF3iRCOhr653d7F3hFjph+5OttiGf+Mddhtq/lFJf5S1golYvS8ltv65lP15Bv4cvcRZeETxNOUG0zLAqE15oW3VrSe06GbAdkU+tfA4YptmIHzFCE/eXt/hHNv0imPH0nxelQtRik6B+hSNOgmzdg2Rb5uiqKzqpUSql+Ib8zdUPRPbNgkvuB7bijlRXFYM38i7EgREIQTCX4xVtcSNlrMqF4JtYNW3IzdcG/kdjNIP8PRLjI5oD3asFrN6OVhhhJ6J8OQgPNnurtPYhhfx9GvdZ1nNHIhn0PVuzhSrbq2z0JXRH63bmVh1GyBWjfAVILwFcfml9JLTiW15EyEURFovvP2vaXXH+v7CN/JOjC1vIPxd3B3rje8Nc9cC9O7ntJnzQSgaWsHRRCrmYez4NGkdq3oJtlFHePFKvENvJmrbrhhgVsyNq6v3OB8le6g7n5Yo2SPQeyXuwpJI9gZCKAQmv4NZ9im2GUYrPhEhhGNXtf45Yptfww7FL7gZ297Dqt8YJzKkQut+LsRq0Lqe2uaCp0TSHoSekbCYoPe+JP79aEXBqMeoXoZR+l+EloGn/1WE5l3dWAGzbCZm2cymNkNucmyBOxnbtomuaZHrSPEmPAc7VtMUTR7chB12BJjQ3O8TOPY1hObf47m0tO4LffkjAMxIWVPUF04EWPPjRvSeB+dvk5rRH/9RTzs5CD05zdYK4tcMRBJxMdkmMa3kVMxdC1wx0DPoF6jZw9o1FyWtO76Rfya8+JamssyB2NnjqawJkm2vQrFjeIf/pl0bidSMfihpPZKKXlbNCsJf/QLvEX9CzRzo5tlT0nvh2cNNfi3Ru56CWTYTq3YNaOn4x6feENFerPpNcTnkAKIr/kpg0stxednCi2+NywloB7dAem9im16Oi6y3Qtswdi5w7ocUHa3bmdhBJxpI63YWdqTCjfQxK75EKzgaY9t7CXZ3ZuVizKpv3WhB4SvE0+f7GDtmYmx+DSVnJJ6e56NkDiSy4m/u94yn/7UIX5Gz2dKKoaT3xTf8N3F9C18heu9L0Ls4FvW+I/9CaE4SFwXFi95jKrENz6PmT8Cs+MI91RiF7R12W8r3kG3bxNb/CzV3FGr2MMxdi9z3ZHT5X/AO+TVmzUrsWK2TP3jrW2A4N3BWzUqCn56J/+h/IYSKWbMKJaMv5o6ZGNs/RAS6owS6o2YPj3MVEZ4cvP2vwjbqEeuyHOcDBN4hN8aJdO29RxWKjvAV4hv+2zgbRfc5NgheCAWrbi1CCKLL7wXADG8HLcMVvMD5bWlpad4c74g/xF27C9XX7ohXiUQST3B2/PVEa5vPg59/P86K3TfmAdTMgcnrzrs6Lv+rb9R01JwjktYNzb/OsSltwDviDyldYEILf4ndLE2Kd9itaA0R5i0JL74V/9gHk57rLLKysjj11FN57bXXWLRoEatXr6Z///4J9ZYsWcLSpUsBmDJlSkI01ZdfNjlCjRgxIuV4K1Y0bdwNBAKcfvrpzJ8/P66OZVl8+eWXXHbZZVxxxRXce++9rT6HkSNHuo8XL158eIle4LyQjz32GJdddhkPP/wwM2fOpL4+caXU6/Vy7LHH8vOf/5yjjz66s4aXSFLSkUivtkJFkyGqdpJ24yU07gEdGNzGlYOaEt9eNejgCP/cXYQWAJpy46gZfTFrVoNQHUsKRQUUhFCbrAIhaW4rT78fYu5cALaJuWuRm8MoJWYYo/R/bYoFybCNYILffeOuXk//HyF8+QhfMWpG085ZvddFqUUvoTcJXjjJwmPrngbF6wheQGjeNSiZg/GPuS+uqW1b8cnehYpv2C3ALewr7HB58hPpA6C+Nvm59vQbqyG2cQZK9lDnRkP1oqT1ct83AEINJG3bJG4ozk15811AVit2ky1EEScvw9cJ1YSv0L1wEv4S9JLT0bp+l9CCn7k31QmoHVvEiq77Z4IFR/M8cbFNL6H3uTTlzqamNlWJfa9+DHPXIqz6je6iWyOefle5uYB8w35DbNv7eHpf0imLcXsDIQR697MBsPv/iOjqR5tOKnq7k5yrBUehbO2fPHq0Abt+AzbOAiU05Inb+nbcZzFw3JsI1YNt226C+ka8w29HzR6213eGSSQtEYqKVnxiXJniK8A7+BeYNSvjIkIBoqsfRe85zYnkakZg8ltE1zyBseNTPH0ud2zM9pLNkkTSHOHNRe99qWOd5slFeHOJbXqJWIPFtZLeh+BnTRa+WsmUhN/Q2OZX91j0so2gc51mG0S+/SPmrgVOxFTLz4EVQTRbjDZ2LiDydbPFb0XHM/Cnjri8YybBz85xT+m9L8HT+5J2zcesXkb4K8cuUgR6ONZnnhyMsjnudYze5wdNm6pcBC3zPWklZ6DlHdmucQ9EhOpr05ZNK/4OsS1vujlOfSPvTLqhRyiePbKoVnNHuTZ9jYTDYYKbN5PX/RJ8vt2zfxSKB+8R/xf/HmpG5OvbWl3M6wyEnoHvyAewY1XOZqw2rj/bg5Y/jmRGpcFZ5yE88WKOVnw8WsFEzJ3zEb4ClMzBhOquwQ42LVJqeWOJfPN7sA2gKYIRnGtfNbdpl7tR+l+UzIEJOS89A65DyRoUF9VmRyoRegaBSS8SWXYPVuVi53cwo3/S+y914rNOTrJAN4RoEniEFiAwMV68VLx5BI59DbPqG4Qnx/ku+3SKE/W24Xk8/a4kuubJuDaN16qhORfjP/p5FG+eY00YqwU9C6wIwTmXgFHXYNfoWBGq+Ue5G7WaW3ubOz7BO+xWzIx+6F1PI7blTYxt7xL55vcN91OgZPRvuiaoW48J2N3ORM0diZrRF9/ov7jCsNDS8E94Cqt6KSLQbY9dIoQWiHOvEJ5c7OiuptcwewRKxkDqP5sa39CIvx9tfC5uu8zB+EbcjlmzAiWtl7Nxp+FzpnU7G0/fHxCJdcwBSCKRSPaUadOmufm4XnzxRX7zm8RrgMYgInCChFqydWvTGlVrecEqK5vWmZ577jnC4TBHHnkkt99+O2PHjiUSifDhhx/y29/+ltLSUp566in69+/fagRa8/Eao8gOBjo9DGXixIlMnDgR0zRZsmQJ27dvp6amhkAgQGFhIcOHD9/tC0OJ5GDA8/ozcceXb/+MKwdeDULgUeDuCXvXnm5/07g7y91tqngTbjy0LifjGfgzsGJEVz3klqtFJzg3tmYE37BbsW0Tq2opStZQgp/GJ7NuiVE+p0Oil1mZKII00rjQrnU9FXVQ0+KhEAKt+/fcnErxxIt4TtRRScKOeztJXqDmF/oNlbBtM+7Gam/j6fN9QhWfx4uRig5aAOiY6GXWrCa84KfOQdM9bNyNFBCXQ6E5tuVExgkhnLlYUZTs4VjVS52or1SI+J82q3Jx0mpK1lC0/j8CxYOWdyTR9f92orFawzKwEe0WXxqfR3s85636zagZyV8Lt07NqqTljbtXWxLd8B9X9FLSuuPtf1Wb8zhQ0EpOxwrvcBY5bBP/mL+1u61QffhG34sd3EJoXvuec2zTywSO+Q9W7RpEoCQul5EQwokIW/cs2DE8vS5G6eRd1xJJZ6BmDnRyUjaLLNZ7fA+9z/fRe56HFdyK4ityN6F4B/wY74Af76/pSg5ThOLB0yynpBXZ6QpeDTWcnK4N0e/JfkOt2tWuJXHjBoVU2JZJbMO/sYJb8PSahpLem/A3v8es+ILA5Lexglsxdy1w+q1b68zAW+jm41ELj3MWYVNYIGPFEiyEG4mt/xda4XFtuhLYtuUKXuBEj8U2bIqr4+l/DXr3c9C6nIix7b/E1j9PYPKbju3XF861sN7rYtSCCagZiTuIDzWE6sE/7hGs2jUogR4H7IaeZGh5Y1CPfw87uovo8nvx9LsaK7iFyPK/ghlMmY+1MxGKGifmdgaNuZsaUQsngRl2ruUUD0p6H3yj7nLucbQAWtFxbl1Pr2kN4o3t5G32FbqCVzLMXQvjLPGiK/9G2gnvE13zRFOdii9QCyYACo33ap6BTq4+IRR8Q29q8zk57gw57X4NhOaPEyzTTngf2zKa7h30bHfjpX/CP7DqN7gW+qE5F+M/6mnCi2/DP+YBhBBE1j0LRh0i0J3QnEviouZSEVlyJ8JXhBLohtlwH9QoEnmP+CNKoHtCXjXF7zhoKOm9E5+ToqWMvugIauZAAse9iR3ahgh0xY5Wu/mUrcrFKe/dEuaV1ovA+Mec/HaeXOdePX+Ce17LG4PWXLCO7VmObolEIukoJ554IoWFhZSVlfHSSy9x2223xbneWZbFjBmOzW9JSQmTJk1K6GPnzp3u4+zs7JRjBYNNwQPhcJghQ4bw1ltvEQg4m839fj9Tp05l1KhRHHvssdTX1zN9+nQuu+wyt05LfD4ffr+fUCjkWiQeDOw17zVVVTniiCM44ojO+3GUSPYVQghmL3kXwzRQhIIQghF9JpCV1sqNQThRzEAIfjosnTvGZB7yNp4JF8h2oihhlH6AWngcdnCzk1i6AXPHx429oHc7AyFUN8dRc/uLZKh5Y+L8zduLa6HQKol/M0+/K9DyxmLuWkhsU7MFmiSRa2rWIIxQfMRQsp2Uir8kydj7dre9ktadtOMTE4KHwx2/OXAFr5a0+FsJzY+aNzZuBycQnwy+QfTSiiZD8XeIfHMHSs4IRyxVvFhV3zi2G7aFHd6OCPRAK5wEigc7Vo3RIpcDODshzR2fgJ6NevTzaF2/S+SbP7hRXv5xjwI2oS+bFoSDn50Dik7a5Lfa/TrYrVgmxk+ojchGcBLXV3ze7rFbCoAHE0LR8Pa/Gvpf3XblZO2FQKR1bzVxfBxWFKGlpbypV/zF+Ibe2KG5SCT7ksDktzErPsfctQi9+9kogW7OCS0NNXPA/p2cRJIEoWe6+RWhSXhqL8GZTbkIfGMfRM3oj1mzEqt2HXrJqZgVc4lteB6AUNlM1Lxxrg1ydNUj6L0vdjbVVH3b1M+oOx0rbi2A0NIIzjw7bkxPv6sBG6NsVpv5H82aFdiRcoyKL1DSeqN1/S7YNpFvfotZswpPrwtRiyY7EccN80y2eUzvfk7DqXw8vS92LM4W/sodP3DMCwekdfHeRAg1pW3SgY4QAuHNQ+95AaEvm3ZXC19RXG6tgwk1cwC+UdOJrn0GJbO/4y6gZybN2dcSrfgElKyh2OEylMwB2JGdrdaH+Ps5teAYwBGSGkVgreQ0FG8+/glPYgU3oWT03y/5bJtvllOzhwPOhpTQvGvwH/UP1KLjnXsSHKstO1RKaN7V+Cc+hx2pwD/hHwhPDuGvb0vqYiDSemLXb3SEQsWLUH1YtauJbXgBvecFcc4Jka9/67Tx5KBkDnStFpV9LJQL1ePaowlfAb6xDxPb8B9nc2MzNwxw/qbCm49QPVih7Zi7FmHumo93mPNcDrQcxRKJRNISTdOYOnUqjzzyCJs2bWLu3LlMnDjRPT9z5kxKS50N8+eddx6Kkrge2DyCqzXRq2Wg0S233JJUzOrbty8//OEPefDBB6msrOTTTz/ltNNOS9lvdnY2oVAoTlQ70Dl4V8MkknbSEXtDgJnfvEU42vRh7lHYv1XRS5+bmCvDp3JYCF4OLb6Uk4hA4CQUxkyVtyuxjVZ8Iuauhc2EsXiMLW+gZg1FK0ru0ZuS9iSyTSKkCaGg5o5EyeyPkjXYqSMUkgpkA3+OFdwKVgzhzXeicZJ4iSuBrnGLPXrvSw/694xtpd6Z2fK1suo2oGSPAEXHLHcEHa3raXELN4qvCKtuHQBqzhFEozvdm0On0BeXYNkObkbvNgXhycGq3+hYeBh1bg4tZwd5LcKbj2fgde5uV//Yv2HH6tw8CklRdjNa2Uw0e9H7XI5VuwarZgVqzkhnUc2TjW2GsaqXoWSPSJ5brmgydnBL+5KqC6XVHGWHC1r+OJSJz2FWfIEV2oZWcAyxTS+7N/mBSS8T2/QKShtRdhLJwYIQAq3gaLQCaSMuOTgQio5I8tvq6XeVG7XhHfEH1MwBhOb/tNWNS9EVf0PvNc3NBxld94y7yNxIo+AFYGx7Fyu4OU7wAscRQC9x3AaMhuuzuPO1a9BLTsNqmJ+SPQKrZiVq/njMXYvwj38cq/JrIsumgxkmvPg2Gi0IjdL/xgll0TVPoJTNiot6wYrgG/0X7Fh1w+L04IQ5eIfdSmz9cwhfAXq3sw47wetQQc05Av+Ef2CUzULJ6IOWN3Z/T2mPUHOOSLByb+99jeIvgsZcbVqgzXy7zcVhTz8nsl8JdE2wo1QCXRNyAe8vhJ6Jb+xDKOl9sSI73QgnAPRM1yXEjlYSXfkgQvEQXfskVvVyVwwKHP8OkWV/wdzxCUrmILSS04gu/6tr224D3iG/xgpuw45W4p/4HFb9JiJf3+YOZUcr0UqmYFZ8gVZ8EkrWkH32GiRDzeiLOvw3mJVfE14UH4HX/G8nfIUIX2FDbrGD+35ZIjlYCBzTYu1BS23vH5j4zxZ1U6+rBMb/nTh7Zi11Shj/2Ifi1xi15BFJAP7R98av97VS1zfyzpTnOptp06bxyCOPAI6VYXPR64UXXoirlwyvtylneygUIiMj+d8hPb3pNRdCtJp/68QTT+TBBx23goULF7YqeoVCTqCHru+5JfK+QopeEkkShBBxgldj2e7SN1M7fC7GhAIoIITzOIX9nJo1FNuKxScjb4YVLo+P8LHNlIJX8zq7TTvaGFvfxqrfiJY/HrN2rWPFIVTUgqPR8sehFRzVanuhevAd+VeEUIhtfQ9z5zxEM8u05niH3oJVMgVUn7tjNbbpFSffhG2AbaJ1Pe2AuWFrE6MuabHw5hP+6gY3oaltmYS+vBbPoBvQupyCmjUEJb0PSs6ouHZ6n++7OdeMHZ8m9qv6GxIsN9TvcS5WuBzVk4OS1hP/6HsS2ti2BYiEz2hLwUstOBqzfI57rBVOcuwVhUps7dPESv+Hkt4L75BfxVniNRsJESgBM+Iu1Ok9L0j63eBaJ2npCNWHZ9D1aHlNOQaFouHpeznCmx9nEerONffIpmT2thWX7+BwRvEVoHQ7wz1Ws4c6ef1WPUJ40c0oOSNRpUAgkUgk+w3PwJ+i5ByBHd6Bmj0cJXsYIJz8dVoGQnEsnwNH/yupzaBv7MOEF9+K8BUR+faPjlCUPQyzbBZW/aaE+qh+aLCcbil4qQUTEb6ipgKhOrlam1kwWnVriay4HzVvPN7hv3U3qliRnYTnX0fo88vANvCPfxyj4kvUgqOwI7uwalYkjQyzalagDrsNVj/ulinpvZ38uClQvLl4B/085XnJwYMS6Iqn1wX7exoHFMKTjW/YbYQX/RoQeI+4A7NsFkbpB4Bj96l1OxM7tMONAjoYEJofNaMfAL6hN1PfcF/jHXqrs9Gzehl2rAZiVRil/03IeRU47nWEUPEOuREjawh2tAotfyJ2j03ENjnWWFr3c1GLTkBrdq+h+AqwGzYSKNkj0IqPx9y1yL0nO1CIs7DX0pyc0M0QQjmo8xVKJAcju7OpZvfqtj8FjNAzd6Nu+3Nu78v83CNGjGDIkCEsW7aM119/nbvvvhuv10t9fT1vv+1YeY8cOZJBgwYlbZ+f37TWVFlZmVL0KilpcpLKyspKWa9l3eb2iS2xLIuamhq3z4MFKXpJJO1EJInkcQknhnd+k9adYbkHjwK+p+hdTkLvcpJ7bNsmwU+mELdzQ89ELTwWY/v/UvZjbH0LT99mObpay93UNNpuz1d4slEyBmDVJs+R5A5f9S2xcBl2uMm3Vvi7Qv649o3TPFpMDaD3ODdlvZa2atGNL0Gsuql57hjYy6KXbduE51+HbYXBjGGbEbT8nwCt56JIQKjoPb6HHat1b06hyYbEKP3QEb0aPOmjK5p2hPrHPZIgCGn541EnvQxWlOCs8xLHa2EbGdv0CsKT26qVV3stMT39riQS2YlVu9ax7VS9IDSsqiXENr0MOP7zoTmXETj+rYRcbEqghMCEp5J1jW2Giaz4m5OXoPkFl1GHnUI4BMeuBStKdOOLqJkD0LqcjFm9DLOZIKhkDMDT/0fteo6HI0IL4B3yq/09DYlEIpHgbBRqfh3pkmTxJDBpBsFZU+PKwvOdPD1WQ25OO1qJWTbbeRxMIno12y3sG/sgSnofrKolKFlDEqyolcyBbs4dp0DHP+7RpNcRijcP/1FPY9VvQgmUILQ0rHXPYZZ/jmi0GgVnl7QVAauZ+4FRj5I9AjVvLHr3c12hTyI5XFFzhsdFbWl5Y/EMuiHuPkEcLBsCU5B2wvvOxj3FS2zbuwnfV/7xjxPb+g5YMbQu33Gs3XE25OrNNnR5+l2J3vcKwEqZF1rv8T031++Bipp7ZJMFrRFCH3xt240kEonkIOHCCy/kt7/9LdXV1bz//vucddZZvP3229TX1wOpo7wgXvSqqqqiR4/k+T/79u2LruvEYjEsK7kDVyOm2RQMoGmpJaKamhq3r27duqWsd6Cxx6LXGWec0XaldiCE4M033+yUviSS5nTE3rBllBe0HumlVCQm8vtf7gi6BA79m9XomicxyuY4EV4ItK7fxdPz/IYExelg1Lp1fcN+i5ozHHPXAoS/C9ima8PQRIvXuZUExm6VFFaKraEVn4jwFWNWzAWhglAQ/i4o3nzCi2+N7z8c//e16jdglM9xosVsC+EvQc1s3QddKzgKrfh490alPQihxcl5dkci2nYTIQRWcHPcIoywUtlRttKPnuHajHj6XZUgVDW+prHNryW2TeuVvE/VC6oXJWdkQoJjz8Cfuh71LrvxWreG4u+Cf8z92NEqgrOnQayGyLd/TJJbyyK2/nk8fS5zS2zbJrZpBsa2dxFaGp6+V6LmjnTPG9s/diMZk+X+SrXzUggFvce5roga2/w6RrPXUgRK8I/9W8eesEQikUgkBzBCTyfthPexIrsIzbko7pze43tE1/y94ci5itJ7TkP4uxBb90+0bmdh1SzDrJgHgJo3FrUhl03KnI7ePALHvODko9Wz0Iomt7pxRqi+uE03SqArJmAHtyDSeuEf+zCx9f+MixxDz3J+u0ffvZuvhkRyeHEouqg03h96+19DaMH1rmWjf8JTzj1Vr9SLoHH9CAEc3OsPQgi8I/6AVbsKoWcetPntJBKJJBnnnXcev//97zFNkxdffJGzzjqLF198EXBsA6dOnZqy7ZAhTTa0a9euZcSIEUnr6brO2LFj+fzzz6mpqWHnzp3k5SVP1bN+/Xr3cZcuqb9v16xZ4z5OFYl2ILLHotfs2bP3+MKjPYlNJZJ9ScxMjC7KzShKUrORRGHt+aKjuTz90A+mtKNV2OHSpoJYTdPjlrvMGkQb74AfE1rwc0AkiF6xjS86octCRXhzG/IwKCTL99VIWzaDqbBqV7s2EABKzkg8vS5ss5254xMnn1SzPFItveNb0qE8Cy1fPyvq7AS0Yo4YqPp3S0RrN4onXvSy2xNtlxqhZ8QlaAYnn0Z0w4sYpf+Nr6wGUi4kxbb9F3PnlwmCl95zGlreWGLpfdy8Xw1PhPDS6Xh6XYSStpuRai0wdnxKtMFyyNj+Uep6296LE72smuXE1jpRXjYQXvInJ9F8w+7t6MpEYUr4S7BDW53H7Qy3j65+LO7YDm5tVzuJRCKRSA5WFG8ugUkvY1YvRfGXIAJdEUJFBEqIfHO7Uyd7OHr3cxCeLPSu3wWczVJW5WJQ/ahZibmykiE82R2OkPD0/SGofmLr/omS3htsE73P5QhPHtHVj6JkDcPT/+qECDOJRHJ4oaT3Jm3yG9i21W5HikMRIcQBZbkokUgknUVxcTGTJ0/mo48+4n//+x/Lli1j5kwn9cuJJ54YF83VklGjRuHz+QiHwyxcuJBzzjknZd0zzzyTzz93Nmm/8847XHbZZUnrvfXWW+7jo45Kva66cOFC9/GYMWNS1jvQ6JQV+Y5E0gghOtROItkXJIuoUdVWdk2FQwlF36T35IQSb5LKhxaJUVZNF+ievpc7Ak1DLizRIDzYto1VszJln41Jy5WMAWiFx5J2wrvOOFaU0NwfYkd3oXU7E6P0Q4TqazXfQcp5G/WYOxckzD3OeqYB4e+Cp/+1YEWJLLunSRBqlkNqb6Dmj8WOVoOiIYRGZOmf48Qoz6Cfo3c9dY/GsG0Lq3oZkaV3Y0fKnJxjLWz1dlf0MmvXYUd3IRQnMkt48/D0vhSr4GhQdITiIfztH4mtezp+HG++sxiUAqtuXVxuLZeGRSLhK0CYYTBD2GYEofowd3xCaMcn6L0vRe91YYdvIM3qFW7y6NZoWafRZsnFqHVeZ38XbDOS+FTS++I78l6MHZ84eUzaiZo3HnPnvHbXl0gkEonkUEDoGWj5E+LKtPzxqMe/B1Yk6eYgIZR9nvPS0+vChI1Vevez0LuftU/nIZFIDnwOZ8FLIpFIDnWmTZvGRx99RCwW44orrnAtBi+8sPUN+B6PhyOPPJI5c+bw1VdftVr3kksu4d5776W8vJw///nPfOc730mI5Jo9e7YbZTZkyBAmTJiQrCsAd7xu3brRv3/rLlcHEnssejVXBVujMelZY8K25cuX4/P5+OMf/3hQhcZJDj46Iq6aVqLopaTwxgYQkXjxo6whyWKvjIM/0ss2glh1653IogYxMH6hoMXr2yxqU++amGjcaWKBnolv5J2Y5XOJbXge//gnMKuWEF35QFM9pen1E0LBRriJfI0tjh2qbSZaUbYHs/IbzF3xopdVuZDY+n8l1NV7XYSWPx6jfA7e4bdj129whTkArduZHZpDW3gH/jR+fuEd8cnW25XvrHWCn5wWd9yYc0stOgGtaDIxE6KVu5cYOrL0LuzgJpT0vlh1a1ELjsY3/Lcoga4YZbNR8sahpPfGql6KVvwdtK7fJbZpBmbFF3hGTU/ap21G3Nwcjf0C+I9+3hU9fSP+4NS1YtihbXFJ6BV/1z26gYyPIGujbmgHZuVirKpvMKuXJVZoFEsVHeHJw442JQzVe01DqL7dFjM9/a8iXLcWO1KB8HfFO/gXu9VeIpFIJJJDCSFEp9kcSyQSiUQikUgkncGUKVPIyMigtraW5cudTdLZ2dmcckqK9dNmnHbaacyZM4eFCxdSW1tLRkZyZ6D09HSmT5/OFVdcQWlpKSeccAI33HADY8aMIRKJ8NFHH/Hwww9jmiaapvHXv/41pQOfbdvMnj3bnfvBxB6vyB9zzDG7VX/KlCnceOONPPnkk9x8883ccccdvPzyy4wfP35PpyKRdBpmkmR/qtLKx6W+Nu6wMFbD1D7+zp7WfsGq30R44S/jytSCiZhVS1Az+qF1Oxut8FjABttCCXQjtuVNJ0JJKKDoaPlHxdnLmbsWoKT1xNj2HlgmKF7HUq9l/q4Ee7/EyBj07A4+sSR94djTAfjHPYZZ9W2D8GZjbP8YtSGHg501CGPnAqzKRSjpfdF7nJe0r05HtLC9sdrOd9ac2ObXHeFS8YDiRc0dlbKuVnQcWv44jHAYu2Zzu/q3bStORGsUpszyOVh1G1DSexHb/BpWzQoaxVJj+//w9L8ahIaaOxolUJKic9MVhxr7BbBqViXaWwqF0MIb8Y243S2KLJtOZNVDYNTjP/p5FG9yT+NUqDlHYFV90666sS1vghlMsEFUiyYjFB+oAWeaQsEz+AaiK/+GHa1GKzoeNb9jVp1KoBuBoxMFW4lEIpFIJBKJRCKRSCQSyf7H7/dz5pln8vzzz7tl55xzDl5v205hF154IXfccQfhcJi333671eiwc889l507d3LbbbdRWlrKjTfemFAnPT2dxx9/vNUorzlz5rB1q5M+44ILLmhzjgcS+y0M5corryQUCvG73/2OH/7wh8yePZucnJz9NR2JJI7y6vh8OAKBoqSIEgnV43viz3FF8zL6MiDr4I/yAsBMtG40yx1vWHPXQoQnB++QXwMQ2/QKoWX3JAhKsfX/Qi04GmwLreBohJ6OVfWtG7UkfIXuPzVvnCNw2GaC1Z3dzNqvqfMqwt/+Ee/gXyG09guNau6RrZ6Plf4XY/NrcWWBosnOfLU0/KP+3GCht28sLK269ViVC+PK7JYiYRtE1/8rzrrQ2xAZlZRmgqOw2hdNF5eQveW5rW/jHXgdKHpcHjWA4OeXgRlCyR6eejpaADX3SMxd8WHctlGfWFeoEKsm/FWLaKeGursreAFoxSc6YlasusVgKmrOEZi7mv42ijcXK5wYLeobenNiv3lj0CY+69h3mqFEoVcikUgkEolEIpFIJBKJRHJIcOGFF8aJXtOmTWtXu9zcXM444wxmzJjBjBkz2rREvOqqqzjmmGN48skn+eSTTygtLUVVVXr27MlJJ53Ej370I4qLi1vtY8YMZ/1u9OjRjBqVeuP8gch+XZX/8Y9/zIMPPkhpaSnPPPMMN9xww/6cjuQQpSP2hpW15fF9tLTwa4ayeR0iGi/y3NXzTM7OPDREL7NqSUKZmjsG4S/GjtViRXY1O2Mnj6Cyopg7PnHr+IbdimfwrzDLZoKWgafXhQgh0PLHo+W3EvVpRtH7/hA1dwzh+T8GQMkZjVk+h1jmQDw9z2/Xc7JjtQRntR6d1VLwAgjOPIfApBfd/BD7SvCCpjxnnsG/RM0djRAaqLsZTdgiVxcp7P6ErzhOcCzeehuWdQoMvq7V7mPrnkl9smGspEnaG4XVNiLXvCPuIPjp6XFlir/1H2h3eE9Ou3JypULxFxMY/zhG2WcYZbNQs4c5topqGubOL+Pq2mY4Id+b8LQutMU2zUDx5u1WHi+JRCKRSCQSiUQikUgkEsnBwzHHHENVVVWH2l577bXMmDGDTz/9lE2bNtGjR49W6w8ePJh77723Q2PV1tby2mvO2uhPfvKTDvWxP9mvq/KqqjJx4kTeeOMN3njjDSl6SQ4YVKX90RaBP/00oeyzrME80ePQsDdMFnli1W/E2+dSIsv/ipo9HCu4DeHv0q4oFat2LWb1ChRvLkqPqYACDTmZ2pyKvxhPz/OxGvJOIVRXRLHrN7X7KSUT8tqFFXHyaO3jHBG2bbuRRIqvCDuyE9s2ULOGtL+PaFVCmfDk4Bv7MFhR7FgNsQ3/xqpZiafPZSjevGaCsY1d+jZWz3NRAl13a+7eEX9wcnEZjrCllZyOuXO+c27YrWCZCH8RCN3NzZUKoaiknfB+u8bVupyMUfqBc6BnoxZMxNj6DlrxSbs1/7jxPdno3c5Eb5HDzWxpe2hG0HtOxSh9H73P5ag5IxF6cq9lcP42sbX/QHgLMWvXILR09G5nttpGIpFIJBKJRCKRSCQSiURy+DBmzBjOOOMM3nrrLe677z7uu+++vTbWE088QXV1NYMGDeKcc87Za+PsLfZ7KEqjpeHGjRv380wkkiYsOz6nV7+uKWzXUkSRpXk1fFryJIAHG8lEDjtSTnjBzwEw6jdibH0bteBo1OwR7eozuvqxhrxODp5B10PeWKzaNahZQ1Iu9ouWkUm2id0QvWTbiXZyqUhmiQcCWovoyxiAkjUI24og2DdihG3bYEXjcp0Z5XMwtn+Id+gtu9WXuWtR3LHw5KJ4CxCerIaxrKbopQZi65/D7jK1aT7hHdCa6KVnJdj/Rb5x8mp5+l3ljNssB5taMInYhufxFB+/W8+lPXgGXocIdIdYNVq3MzG2vguAktG/08awbQtj23uouaOcaC+hIoSKUT4Hvc8lpJ3wPrZR36aYZzTYhWolpxFb/yzYFnqP73XaPCUSiUQikUgkEolEIpFIJAc/v/vd73jvvfd4/vnn+dWvfkVJSUmnj1FfX8/DDz8MwB133JE65c8BzH4XvbZt2wZAJJLEEk0i6QQ6Ym9otbBZ07UklmyAqNietLx39r6NBNq7CFB0R+CzLcBC730pZuViNycXgFk+B+HJxTfmAXfxP1b6QYJNoJo7CqtmZVyZWfEl0RX3u8d678vw9L4o9Yz0TLQu38Uo/S9W9VKnMFaDHasB2wQ908nrlIokubA8g64nuiJ+h4R3yE1EVtyP8OZiW2HMym+wqlfgO/KvCGXvf33a0V2E5lwcV2ZseQOg9eeXhFjpf+P7tk1X8HL6S4y4M0o/hPrtgNXQpnX7QU+fy7BjdWCGiG18oemEnoXWGB3VrI/o6scwtn+Mp/clu/Vc2oNQPHh6NllYCo8zB63k9FZa7R6xjS8jPFmoOSPdfGHOt00l0VWPIjy5CC0AagCty4kIxZPQh23bRFc/jkjriVk+u+EzhmuhKZFIJBKJRCKRSCQSiUQikQD079+fhx56iPXr17Nly5a9Inpt3ryZK6+8kpycHE4++eRO739fsF9Fr23btjFr1iyEEBQVFe3PqUgOUWpra1mwYMFut2sZ6aWkEBj0T95KWp4X2O96cqehFR2HVnRcQrmZP47w/HhrR2PrW3gHNvm8Kr7Ez7VWfALR6uXxfVV8HnccW/8seo9zUy78C8WD8BXG97HrK4KznJxe/qOeQbSS60krmoyae6STd8k2QPVjJbFHVPPGonc/J07AUbudvU8ELwDF20oeqN0UvazKxaB4QGhgBlEz+rVjAip2+ce4MYtt5NzSmwlKep/vY9WswI5WouaMasrlZUXdOsaWNxCenN16Hh1F7955odhWuByrbi2xdU+nrGNsey/uWEsRzSaEQHhyses3unGGItC6J7NEIpFIJBKJRCKRSCQSieTwZNq0aXu1/0GDBnHLLbvnMHWgsd9W5levXs0VV1xBKBRCCMGxxx67v6YiOYSZM2dOh9qZLazyUoZxRsMJRfMy+pKflhjRcaihtscmroUdoZI93MlDpWcgPDnYtpVgh9eIHdqOSO+Vsmu953mOBZxtEfzs3BaNreSNGqel+hIFtZbWiQCqD73P91ELJ2GHtiL8XVDS2yEWdSJKel+surXusVZ8Ilq3s1AC3XarHzX/KMyKudAQtWju+gqzZjVqZit/R6GD0LBQUNTde08LIVCzBieU27blRA5asaYxDjLMXYuIrvjr7jVSvClPefpfTWTZ3WCGEP4u+Eb+3x7OUCKRSCQSiUQikUgkEolEIjk82WPRa/r06e2uaxgGlZWVfPvttyxYsMC1nVNVlZ/85CdttJZIdp+KiooOtfti2Qdxx4qSJKomEkb//H8JxT8YfC3n+A8+r9PdIbLyQYwdM9uu2DIaqeEz7x91l1sUXvInzLJZCU3NysXYRj1q9tDkXSseIisfwtj6duLJ3cjv1YjiK0Qtmoy541MA9B7nuRFdakZfyOi72312BkrOSFB9oOgIoaHmT0BJ7wO2gW2G22+D1xhp1SyfmR3eAa2IXv7xjxOJRNi2eTPdu3dH8+255Z6WNwZt8lvO979tJbWaPNBxo9ZaoOaOQS08muiKB1o00BEidY4/reAo1EkvY8eqHUvEVupKJBKJRCKRSCQSiUQikUgkktTsseh11113dWiBrlHwUhSF++67jwEDBuzpVCSSBCwrMeInPT2durq6VtuleTOpCjYJZuFoMKGO59V/IOpr3eNKLUDB0X8HIfCqh+6itRXcgrH1nYRy4esCanw0i1Z0Amr+BIRQMGtWgmVg7FwAtomaORDhyUbNG5tU9IqufgytyykpRa+GUZMXd0D0AvAOuRGry8mgeFCzh3Woj87G2/8q93F03XNElvzJPVYLj8M3rH3hxt4hNxGqW48d3NystI2IuL0ovgghGkTR3bNpPCBI8brofS5DzRyAHdlFbONLeAddj23UYu78qu0uFQ3Rmp2lRCKRSCQSiUQikUgkEolEImmTTrE3bBSwdodGS8Pf/va3HHnkkZ0xjTg2bdrE448/zgcffMDWrVvxeDz07t2bc845hyuvvJJAINDhvleuXMnMmTNZuHAhy5Yto6Kigp07d6KqKgUFBYwePZqpU6dy2mmnyR37+5mW780pU6bw5Zdfti16+TLiRC81SQ4n/b8z4o5zjCCabWIIjR7pB+FCfisYFV+CFQHbxtyVmCNN634O3v7XJJQLzY/Q/ABEVz6CHSlzz3lH3IGWPw69y8noXU7G3LWQ8OJbW3Tsb31iLSLJ1LzxeAf/ArT0dj6zFt0JBTV3dIfa7hNaWjDasVarW5EKIkvvdqLCopXYodK482bFfCIrHnAikRQd4S/GP/qeDk0ttuVNjNIPEN5ClLRuaCVTUFrkXTtUEN78xLJAifP+tSKudWNk2XTU/PF4Bl63r6cokUgkEolEIpFIJBKJRCKRHJbsseh10003tbuurutkZGTQo0cPRo8eTWHh3lkQfe+997jmmmuoqalxy4LBIIsWLWLRokU8++yzvPTSS/Tp06dD/d9777289NJLSc9t3LiRjRs38tprr3H00Ufz3HPPkZub26FxJHtOS9FLUZTU+bmatxPxETCDuo9KqCOS5I0aVbeR+Zl9Ob1HG2LNQUZ0xX3Y0crUFdrIoQUksTo0WxxGEppo+Ue10WfyPFwimR3loUBLWz2rDWtAM4xV9U1ckVZyekOuLuFYIzbYHdoASsdz0UVXPQKAnjOS2MaXUPPGwSEqeqnZw/CNvAvbiiA8OWDFUNJ7E5x9QVOusgY8fa9E8RXsp5lKJBKJRCKRSCQSiUQikUgkhxd7LHrdfPPNnTGPTuPrr7/mhz/84f+zd99RUtX3/8df907dviy996rSVaSIXbE3EGI0URNL1BhNURNjovnGWBITY4mJ/qwhIiL2XhEQBSkKAtIFdqkL22d3yr2/P4YddsruzvZdeD7O4TD3cz/lPevc9Zx58/585PP5lJ6erptvvlmTJk2Sz+fT3Llz9eyzz2rDhg2aNm2aPvnkE2VkZNR5DYfDobFjx+rYY4/VsGHD1LlzZ3Xo0EEFBQVat26dnnnmGa1evVoLFy7U9OnT9e677yaVaEHji016GYahLl26aOfOnTWOsxKMS0b2gQRCivPQqfCzyrbXnPCS5Op5Ye0TVUlEuYfcLMMV/ew5Ohyj1MmvSZZfga0vycwaJke74TWv2+sihfZ+IduXJ0kK5X+pwLa5cveZUe0YO1gq//onwgmzA3/c/a9M/mysFmQY0b+y7dqSXgm2eXQPul7GgWRhcOcnkkw5Oo5XaM+C+KRanZkKHtiqsuLbe5U64b8NnK/1cuSMjGtz979K/vWPR7XZVnwyFwAAAAAAAEDTaJTtDVuT2267TT6fT06nU3PnztUxxxwTuTd58mT1799fd955pzZs2KBHHnlEt9+e3Hk4VT388MNyOhP/6E444QRdddVV+vGPf6w33nhDixcv1rvvvqszzzyz3u8J9Zco6TVixAjt379fubm5Sk9Pl9Pp1N69e2seV93ZUTEOnVTXQcG892rt41v0I6VMmCkzwZlEgbx3JNuSXbY90mam9ZQja1hUP8NwSA6H5PDI3f/KpGIzPe1lpnZX6EDSKzxRzb/W7JBPwR3vRrW5+17eJo6WcnY5Kbz9oumUDKcMRy0VhQmSXr4vfirPkb+TmdpNki3PEbdKhqnQngUyGpD0MtP7yyrZKLt8lyTJcGXVe662ytXzfJmZg2UHS2Sm9wsnUmv7bwQAAAAAAACg0RxS5UdLly7VokWLJEmXXXZZVMKr0g033KDBgwdLkh5//HEFAjWfiZNIdQmvSg6HQz//+c8j15UxoflZVvS2e4ZhyO1267TTTtMVV1yhqVOnauLEiVF9OnbsqAObvUWNixJKXGHzfs5w9UhrA9mTOknuzD7DnXgbT//6/8j/3SONGVAU2wrI2f0sGd4u4ThqS9wk2oox0TaJrZDhzpaZ3keGK0uh/V8rVLBSthWf2DrYPz4JaftyVb7kZ7LKtsvR6Xg5O0+Omr8qy7dTduFKpZR+KWvnewrtWyHb8h+cywoqtG+ZSuddKKtkY9RYz/A/1u9NtnGOrKFytj9apqe9DGdapKoOAAAAAAAAQNM7pCq93nrrrcjrSy+9NGEf0zQ1ffp03XXXXSosLNT8+fN10kknNXos6enpkdfl5eWNPj+Sk6jSK1bHjh01ceJErV27VqmpqRo3bpye+2RxzLjoL64dK5fEzfOHPhdLkh6d2K6hYbcqsT/DhJxpCX+2tm1JMuQZfpfsir3yf/dPecc+JEfm4IN9/AWqWP9vhXZ9UmW+dHlH3B1XDZaIq9sZcnSaLN8XB6rDYs8Oi2EVfBvf2IYSE7YVkm/Zr2SXfi9JcnY9TZ6htyTsa7iz5Ox6moI73o+/Z7plmFX+F2A45exxXlSfYN67sr6fpXaS7H1S1d9kqRNfUNmCxNtIph7/sgxnWp3eFwAAAAAAAAA01CGV9KqsqEpLS9PIkSOr7TdhwoTI6y+++KJJkl4vv/xy5PWgQYMafX7ULlGyprqzuYYOHaqhQ4dWOzZ2nPPzD+Lm+HPv8yVJXVPbTgIlGYYz9UAVlx3+uQQKZKT2iNmusHfCsaG9i6RQmSq+ubPKhNFJKcuXF53wkqRgiRTyKxnOzifI9hfI9u06ML8pO1Akw5WZsH9g60vxjbUkyloTq2BlJOElScEd78sqXi+5suTufYkcOaOi+rt6XaRQ/pL4c9mqVMSZWcOUctzTMr0dq+0TK7D15WrvkfACAAAAAAAA0BKSSnrdd999TR2HJOnWW29t0Ph169ZJkvr27VvjFoRVk1CVYxpDfn6+Nm7cqOeee04zZ86UJLVv315Tp05ttDWQvERbV5pmcgmp+IRZdNLL7tQtftCBxFi669BJeoWK1ssOlsjR+UQZhiHD00GunucnPd7MGBQ+Y8s+sB2kM11mWq/oNfYujh/oypKUYBvCapSvuifS3//dw5IVlKvneYk7m+64poacZdXcrNIt8W0lmyVJ5YWrlTrxhaikk5nWWynHPK6yhT8Iv3erIrzFoxWQHSiW4cpIeBZbeHD8z6pSYOucBr0PAAAAAAAAAGhsSSW97r333morZBpTQ5Je5eXlys/PlyR17969xr7Z2dlKS0tTaWmpcnNz672mJJ111llauHBhwnvt27fXf//7X2VnZzdoDdTP3r1749pcruSSG0f1PVYlvkLZsmTbUrv0DjX2n5d1sEos3dX0z0pzscu2Krjtlci1md6/bkkvb0d5ht+l4PbXJdMlV+9pMmITKXb8mVQpo++POjuqVoZThqeDPMN+rYrvHo3MaVXky67YG07y2Fa4+ivBem2Jo/0x0vrHZaR0l+2r8vvLMCXLL6t0qxxVPo9SeJvDtBPfUjB/qSq+/p0kyffl1TI8HZQ64b/VrmU4UyVnlhQsTCo2M2uYHFlH1v1NAQAAAAAAAEAjSHp7w6TO9WmAhibVSkpKIq/T0mrfWis1NVWlpaUqLS1t0LrVueaaa/Sb3/xG7dtXU0FRjUP9/C+/3x/1d1NK9LN0OBxJ/YzHD51S43ym36+qqZtt3pzIa2eoQuXlh0biy/JXRF/bdt0/o2lHSIOPkCQFJAVixltmetwQv6Oz5IjvW22cpVsk/z6Vr/mHFCqXf/PzCnU6U9bW12Rvnx3pZ7QfL7k7S1p/cLC3W5t67qy9X8vofJpk21Jl0qtKYqpiyxwZfX8qw50dN9YORlfP2RV75dv5hWQFwtV4mcNkuLIOdmh/skIZk7R7x1Z1zf1VzYFljZBxxF2ydOj/HgNau+b8fy2AhuOZBdoWnlmg7Tlcnluv19vSIQBAq5BU0quh2w42h6pfsiZTzePxeCRJPp+vQes++uijKisrk23bKiws1PLly/XUU0/piSee0JYtW/Twww+rU6dOSc+Xl5enUKhtV6IkY9euXU2+xr59+6KuHQ6Htm3b1ihzdyssUGqV62CVM6Fyt2+PH9BGpZTkq12Va38gqL2N9DOs5C1zKNvwyrQPPsN1/e+U6RmldP9HUvkOSZIvZaT2b9um9KJiVT3Zq6ysTEVZ58jRcaQMOyQppJCjnYKN/J6aUoedc+UOxMRbpRLLzl+osrIi7e9wddxYV8U+dZRkGV75UscorXShrNV/jNzf2/FG+b0JziA0Pcrr+bAy989Resm8hHHtdU+Svw39HIHDQXP8vxZA4+GZBdoWnlmg7TmUn1uHw6F+/fq1dBgA0CoklfS67bbbmjqOBqv6rxkSneUUq6IiXMGSkpLSoHX79OkTdT1+/HhdddVV+tGPfqT33ntPJ510kt57771at1ys1K1bgrOiDiF+v1+7du1S586d5XZXf15QY4g9v8vj8ahnz56NMneayxF1HTiQ9Dq1m6vR1mgN7KJi2a5TZBd8Lfn3yO3fqm57/iIjrY+M/tdHnR1Vfz0lnR3XUqc4u1wua/lXkeRPao8TlNa+i2y1k110sF9Kikfp/cY0LNwWFtqfEi6Zq5QxWDLc4Uot0yUVfqOU4Hal9+wpa/NTsnd/KBmO8PaHaX0lSabpUMbAGbJWRG/N2tFcL7PnyVFtkWe2Q7acKUfLXpco6WWqU99xMpzxVXsAml9z/r8WQMPxzAJtC88s0Pbw3ALA4SXp7Q1bu/T0g1+2JrNlYVlZmaTktkKsK6/Xq8cee0xHHXWUtm/frj/84Q968sknkx57OHC73U3+XmMr/kzTrHXNYCigkBWUw3TJYTqq3XYzZf470eMOJL3+Nbm9vF5HoiFtk3e07Oy+Klt42cG28jzZ5XnyDr5OZiv5vNpOS2VVq53W/0OO0nUK5r0d1c9hWG3+GfM5XKq6SaG722ky03qr4tt7JWeqbEmyA/J6vaowAgqGyiJ9He4shSTJMGSvuTtuble7IXJV8/Nx7n5Vdu7LkWuz3WjZ/r2yS7fK2fM8eWo59w5A82uO/9cCaDw8s0DbwjMLtD08twDaOr/fr3HjxmnTpk169tlndd555zX6GsuWLdNJJ52k7OxsLV++XO3atat9UCtj1t6lbfB6vcrJCZ+rlJubW2PfgoKCSGIs2Qqsumrfvr2OPfZYSdLbb7+dVPUZGld9zqFbvmGB/m/mtbrr+at057M/1v975574TqXFcU2WDPXJcKjDoZTwOqBswYxwFVGM8q/vUPk3d8m2W8F2nEb8r7LYhJckeYb9pjmiaVJm5iA5ckbL0f5oOTqMk+HtJMOdI8OdI7t0qwxPRxkOrwLbXpUdij5by/DkyNVrWvgiwX83Z5eT49oiYj4DpidHnqG/Usq4p+QeEL+VIgAAAAAAAHC4+cUvfqHs7GxlZ2dr3rzEx4RU5+OPP46MTXTk1OOPP65NmzZp2LBhOvfcc5Oe17IsnXrqqZG5s7Ozq+07evRonXzyySooKNBf/vKXOsXfWhwySS9JGjx4sCRp8+bNCgbjv6SvtG7dusjrQYMSnF/TSDp0CFc+lJWVKT8/v8nWQXKqq9qq6v2ls2NHxc+TIOn1cbsj5HXUPv+hxC79XqG9i9Qqfo0kSHoZ3piz9JzpkjM1rl9b4xl4jbwj75F3xJ/kHf5HOdsfLTO1m7wjwpVbdsUe2RV75V//uBSI/qwahin3gCuVetzTUlS9mOQ54rcyzOrPQ7RLNkZdB3d+KEfmIJmp3ZJ6tgAAAAAAAIBD3fTp0yOvZ8+O/a65ZrNmzYq8njFjRtS94uJi/eMf/5Ak/epXv6rT93FPPvmklixZknT/3/wmXDjwzDPPaPv27UmPay1awbfVjee4446TFN7ecMWKFdX2W7jw4Dk248aNa7J48vLyIq+bYhtF1Cy20iuZXwTl/rKo6y271uqZ9+5X7t7NkTZzT17sML3WYaw8h1nSK8xsJQkPR/g8K9MjOVIkZ5pcfX4oOQ4kuQxT7v5XyDAOrUo8O1Ai27bDn3VH/PmEzp7nyzv6b/KOul/ekffK2e1MSZLhypBtRye9DHdWzYtZVKsCAAAAAAAANRk3bpz69u0rSXrjjTfk8/mSGldaWqq33npLkjR06FCNHDky6v5TTz2lffv2qUePHjr//POTjicvL09/+tOfZBiG2rdvn9SYY489VkcffbT8fr/++c9/Jr1Wa9EkZ3qVlJRo1apVys/PV0lJiSzLqn2Q4rOXdXXWWWfpwQcflCTNnDlTY8eOjetjWVYkY5qVlaVJkyY1aM3q5ObmRrKnPXv2VEZGRpOsg+rVZ3tDrytV5YHoxNfGHd9qkv+syLVzSYKyVMNQebDu67V2of1fV3vP0WmyQvnJ/wuBpmSYDqWd8EZcu7PLCbLL8mR4O8pwhhPPVkW+7NJtMjMHy3DGJ4paOztUobLPLpbsg0koV6+pcvW/UjIcUdsWGu5sOTIGJJwnbdKL4cRX5R+z5oSg2fcKWStvC8+b1kt26VbZtiUjQZUdAAAAAAAAcLi65JJLdO+996qoqEhvv/22LrroolrHvPHGG5EjmS655JKoe6FQSE888YQk6eKLL5ZpJv993K9//WsVFxfrhz/8oTZv3hxVEFSTiy++WEuWLNELL7ygO+64Q5mZmUmv2dIaNen10ksv6T//+Y+WLVtW54SDYRgNTnqNGTNGxx13nBYtWqTnn39eM2bM0DHHHBPV55FHHtF3330nSbr22mvlckVv5zV//nydc845ksJJuH/9619R9zds2KDc3FxNnjy52jgKCwv1k5/8RH6/X1J0SSOaT30qvWwl/tymeg8mLe3UxAnMbaWt4GyrRmSVblP5it8lvulIkVW4Ws7O1T8HLcmq2Cdr/9fhJJBhShV75Ww/VoHct+X/LvyvE4zU7pLhkrvPD+TsfHwLR1wHhhGV8JKkwNaXFNq/Qoa3s2Q6ZRguyXTJMGr+FW8YZsKtIRNyHawEcw+4RnbFHskKSg53nd8CAAAAAAAAcKiaPn267rvvPtm2rdmzZyeV9HrxxRclSaZpatq0aVH3Pvnkk8g2g1OnTk06jtdff11vvfWW2rdvr7vvvluXXXZZ0mMvvPBC/fa3v1VxcbFeffVVXX755UmPbWmNkvTy+Xz68Y9/rA8++EBSzRU2hmHUqwInWffee6/OOOMM+Xw+XXjhhbrllls0adIk+Xw+zZ07V88884wkacCAAbrhhhvqPP+OHTt03nnn6cgjj9RZZ52lkSNHqnPnznI4HNq9e7e+/PJLPf/889q1a5ckadiwYbr55psb8y2inpJKeiX4bA7sfpQ6t+sRuXasX5VwbJ+MQ2vrPKt4nWSHz8ZztD86UtXl6vtDBXcvkKvXxXJ2PqEFI0zMti1ZJRtVsfq+SJvhzpFz4v8U2PLCwX5lueG/g6XNHmODGInP3bKK1ytl/PMyvR2bZl13B8nhlULlkiRXtzOaZh0AAAAAAACgDevTp4/GjRunRYsW6aOPPtKePXvUsWP139nt2LFD8+aFdxc7/vjj1a1bt6j7r7zyiiSpf//+OuKII5KKoaioSLfeeqsk6e6771ZOTk6d3kPHjh113HHHacGCBXr55ZcPv6TXjTfeqPfff1+S5PV6NWnSJH3//fdat26dDMPQ9OnTVVJSom3btunbb79VIBCQYRhKS0vT2Wef3ahnAo0YMUJPPfWUrrnmGhUVFenuu++O6zNgwADNnj27QVsOrlq1SqtWJU5+VDr99NP16KOPKjU1td7roO6CwaA+++wzbdy4Mao9uaRX9FacZx37Qx0z+GSZVathSoqi+tzfM1wZ+McxtZyJ1Eys0u8V3DVPhjtbzq6ny3B46jWPs8vJ8m96Tq5eF8twpoaTXs4Mufv+UO6+P2zkqBtHcM8iVay8K7rRlSXbv0+h4k3h6qQYZjXb/7VWhmHI0XG8Qns+T3Cz6bYaNEyX3INukH/9v5tsDQAAAAAAAOBQMH36dC1atEjBYFAvv/yyrr322mr7zpkzJ3JEVKJd4+bPny9JCY9zqs5dd92lHTt2aPz48br00kvrGH3Y0UcfrQULFmjRokUqLS1VWlpaveZpbg1Oen311Vd6+eWXZRiG+vXrp7lz56pXr1769a9/rXXr1kmSHnvssUj/oqIiPfvss3rggQdUUlKivXv36qmnnmrUM6+mTJmiBQsW6PHHH9f777+vvLw8uVwu9evXT+eff75++tOf1jsRNW7cOM2dO1effvqpli9frry8PO3Zs0dlZWXKyMhQ7969dfTRR+uiiy7SuHHjGu09IXmrVq2KS3glK7bSq2fHAXF7pDrytkRdr0vtIkk6tUf9kkuNySrfI99XN0uh8LlkoYJv5T3y9nrP5+o1Vf51jxy87jalwTE2qUSJzUChJKl8yc9keDrIO/qvCua9rcD3s+Xqf5UcmQObOciG8xx5h3yfXy67Ym9Ue1Ofr+XqeoqcXU6SmrBaFwAAAAAAAK1AUUH9x3pTJHc135UWF6iaE2Zq5/FInpTE90qKJMtKfC+RzOx6BpGc888/X7feeqvKy8v14osv1pj0mjVrliQpPT09cvRSpdzcXG3dulWSNHr06KTWXrx4sZ566im5XC49+OCD9XwHB9fz+/1asmSJTjjhhHrP1ZwanPR64YWD24U98sgj6tWrV439MzMzdeONN+rMM8/UOeeco48++kjXX3+9nnvuuYaGEqVXr1665557dM8999Rp3KRJk1RQUFDtfZfLpZNOOkknnXRSAyNEU9m/f3/C9uTO9Ir+xRiXRCgriRuzy52t20ZmNGrFYn1Zhd/K8LSTYXaVZCmUv0S2bdU7GeLsdpqs0s0K7V0iM2uoXH1a+/l0Nb9Pw91OZkoXuftfKXf/K5sppsZnGKZSjvmXyr/+vWSHJNmSbUlVzvAKFW9QaPd8yfTIcHhkeDo0yhls4XPAGjwNAAAAAAAAWrH0G8+v99iKy25S4JQLEt5Lu/1HMooL6zWv//wfyX/BFQnvpfz553HFCjUpefbTesWQrKysLE2ZMkWvvPKKli9frvXr12vgwPh/fL9q1Sp9++23kqSzzz47rppq8eLFkdfDhw+vdd1AIKCbbrpJtm3rxhtv1JAhQ+r9HkaOHBl5vWLFisMn6bVo0SJJUt++fetU2dS/f3/961//0vnnn68333xT7733nk4//fSGhgNUe2Zcfc70ih1jFMUn1BZkDdLJ3qatsEmWmd5fhjNT3pH/J6t4g8q/vjNclVPPJIVhuuUZfKNCXVarfPntKvtsXuSeq/d0ufv/uHECbyy1JffsOvxrj1bOcGUoZew/qr1fviT+zMLGSHoBAAAAAAAAqN306dMj53G9+OKLuuOOO+L6vPjii5HXM2bMiLufm5sbeV3TuWCV/vGPf2jNmjXq3bu3fv3rX9cn7ITrbdmypUFzNacGf1O/c+dOGYYRl2Wsmizw+/0Jx06ePFlDhw6VJM2ePbuhoQA1qi7ptXPfVq3PXamHX/2trJikiBmTRDGCgbjxxY4UdUpxNF6gDWQVrZFv6S3hhJdVofrXCx8U2v/NgbkOCnw/q8HzNjZHVg0HORpmk555BQAAAAAAAACVTj75ZHXq1ElSOP8RW3BhWZbmzJkjSerevbsmTZoUN0d+fn7kdXZ2do3rbdy4UX/7298kSQ888IBSUqrZCjJJXq83MseuXbsaNFdzavA3wMXFxZKknJycqPaqP9DKPokMHz5ctm1rxYoVDQ0FqJdHX/+9nvvgr9pdkBt3Ly5RFgpFXfoNh2QYOqFby5/nJSlyppVd+n1ckqph87aNZJHhTPyLPGXCTJmZQyRnmnzLb5Nv6S9lleU1c3RNz/YXqGzhZSpbEP+vQgAAAAAAAAA0H6fTqYsvvliStHXr1siueZXmzZunHTt2SJKmTp0q04z/DrbqUT61Jb1+8YtfqLy8XOeee65OO+20BkYfvWZZWVmjzNccGry9YUpKikpKShQIRFfAZGVlRV5v27ZN7du3Tzi+MrvZljKFaN2q297Q4YivxlqxcWGNc8WdhRVT6RU4cIZSprt1JIUMb2eljHtS4f0MDyTsjPpVodn+/bLK90gyFPj+xVr7txZmej9ZJZui2nwLL43rZwdLmyukZmVX7El8w5nRvIEAAAAAAACgzSp5+NX6D/ZWX2FU+pdn678xlaf6wgPf7/4pWa3vaJPp06frsccekxTeynD8+PGRe7NmzYrql4inynv2+XzKyEj8Hd/zzz+v+fPnKyMjQ/fee29jhB5ZU5JcLlejzdnUGpz06tGjh9auXat9+/ZFtffv3z/yevHixVGHnlX13XffNTQEIEp1Sa+ePXvGtb228Oka5zJjK72CwahLv+lQl5TWkfCSJMN0yUjt0ShzBXd+LP+GJxplruZkW8HaO0mySjbKkRl/eGSbZsT/SncPuFpGSleZ6X1bICAAAAAAAAC0SZnZTTNvRhPNm57ZNPM20PDhwzVs2DCtXr1ar776qu6//355PB6VlpbqzTfflCSNHDlSQ4YMSTi+Q4cOkdf79++vNun10EMPSZLGjx8fV1FWae/evZHXL7/8siQpNTVVU6ZMSdjfsiwVFRVJii5yau0anPQaNmyY1qxZow0bNkS1jxkzJrI13DPPPKMrr7xSTmf0ch9//LG+/vprGYah3r17NzQUoFoTJkyInB9XVdCKP6OrKkPRSS8jFJP0MpzyOBKfFXYoc3QYL7ORkmuNLeXYf0t2SLICkh1U2fypCfv51/5Drm5nNHN0TcyM/5Xu3/AfGe52SpkwswUCAgAAAAAAAA5vM2bM0O9//3sVFhbq3Xff1Xnnnac333xTpaXhnaiqq/KSopNeBQUF6tWrV8J+FRXho27ee+89vffee7XGdNVVV0kKF4pUl/QqKiqSdaB6rkeP1vldcCINLlGpLMdbv3591P6SPXr00Lhx42TbttauXasf/OAH+vrrrxUIBFRYWKhZs2bppz/9aaR/dT9YoK5iK73GjBmjYcOGxZ/PlYTatzd0yN2Kkl5W6TYFd89XcPcCBfd8rlBRQyopo3+OjpwxSj3xHaWe+I68w++Ue8CVDQu2iRiGIcN0ynCmyHDVtKVf6/nv1mhMlzzD745vzhwU/1kGAAAAAAAA0OSmTp0aOXrnxRdfjPrb5XJFzv1KZNiwYZHXGzdubMIo41UtdKquEq01avC3oKeeeqoMw5Bt23r33Xej7v3xj3+MJBo+/PBDnXjiiercubP69u2rn/3sZ5EkWfv27XXdddc1NBSgzvp2ia/+qiorLeYsurjtDZ1aX5jcdnrNIbhnoSpW/VkVq/5PFSvvVmDL/+o/meGQTJdkuMLb5hmOcEKpHsnDluTqe3nCdsPbqZkjaXqG4ZCzwzFx57i5+l7WQhEBAAAAAAAAh7cuXbrohBNOkCR98MEHWr16tebNmydJOvnkk6OquWKNGjVKXq9XkrRs2bJq+61cuVIFBQU1/pkwYUKkf2XbypUrq52z6npjx45N6r22Bg3e3rBnz566/vrrlZeXF7UnpCQdc8wxeuihh3TLLbcoGEycGOjQoYP+97//qX379gnvA3UVW+lVU5KmuvO/KplmdF64rCKgqscw+hOcoVRXlm+H/Osfl6vPD+TIHNywyezYwxodCbslw9XzArl6XtCweFqYHfLL8LRLfK98VzNH03xcfS+X7OCBz4Mlw53T0iEBAAAAAAAAh63p06fro48+UiAQ0FVXXaVQKCQpvPVhTdxut8aMGaOFCxdq6dKlzRFqROV6PXr00MCBA5t17YZo+Df2kv70pz9Ve++yyy7TMccco8cee0yfffaZdu7cKdM01bt3b02ZMkXXXXddjZlMoGlVn/RKVAVmf/xG1PUg387kV7JDkh2SYbqj2itWPyCrcLVcPS9Keq7qxSS9DvMt7Wx/vvxrH4pq8wy/S1bRd3L1ntZCUTU9d59LWjoEAAAAAAAAAAecffbZysjIUHFxsdasWSNJys7O1hlnnFHr2DPPPFMLFy7UsmXLVFxcrIyMmo50aRy2bWvBggWSwrG3JY2S9KrN4MGD9dBDD9XeEWgEDa30cjpcysnorDOPvTSq3fX+y0pfF51NL3F4dO2wtFpjCu78RBXrHpWsCrl6nCdX/6sicVlF6yP9rNLvJdMjM6VLrXMmFKqIvtyzQHawTIYztX7ztXUJKvEc2UfK2eHYFgimeVhleapYfb9kBWTbQckOKXXcky0dFgAAAAAAAHDYSklJ0bnnnquZM2dG2i644AJ5PJ5ax86YMUN33323ysvL9eabb9ZaHdYYFi5cqNzcXEnSJZe0rX9gf3iXgeCQVNuWhVF9Yyqjzj3ux7rzh0/oxvP/rC7tekbdc37+Qdz41zqM1c+PrDmzblshVXz3sBQskayAAlvnyC7dXKVHuJTVKv1evmW/kR0sSzr+WM4e5ySKoN7ztXlGgu0drdZzBluTsEOyitbKKtkou/R72WXbZVuhlo4KAAAAAAAAOKzFJqumT5+e1LicnBydc074e985c+Y0elyJVK4zevRojRo1qlnWbCwkvXDIq0ull2EY1fZ3bF4b1/affmerW1rN52bZgUIpFJ3IChV+VzUISZJ/3aNSoFA1hJuEBg0+5BimS3KkSs4MGe52MjwddcgnAU1XfJsdaP44AAAAAAAAAERMnDhRBQUFkT/HHpv8blTXXnutJOnTTz/V1q1b67X+W2+9FVm7JsXFxXrllVckSddff3291mpJDU56jR8/Xg899FCk1A1oaXWq9IrpatQxabTI07PWPoazcvtDU2bWkQdeVt12LzbeRs5F1+HncagxXBlKmzxXace/pNSJLyh1wvMy3NktHVbTMhPsWmuR9AIAAAAAAADaqrFjx+qcc85RKBTS3//+9yZd64knnlBhYaGGDBmiCy64oEnXagoNPtNrzZo1uuuuu3T33Xdr/Pjxmj59us4999xmOUwNSEaNlV4x2xvW1Le+rKLKCjFLVuEqObueLjP1YLLMO+p+SfaB5JQlw9u53msZ7myZ2UfJKlgpmW55R/9VcqbUay7bXxiuUqtMBDpTZXra1zs2NA/DmSH3kJskwxWudDOdkqP2vYEBAAAAAAAAtF533nmn3nnnHc2cOVO/+tWv1L1790Zfo7S0VI8++qgk6e6775Zptr3NAhuc9JLClTW2bWvhwoVauHChfv3rX+v000/XJZdcolNPPVUOR83bvwGNqW6VXrHbGyb/EK9M66GL+9WeUPJveDLq2tn1VDmyhkSuHe2GR923KvIV2vuFjNQecmQOTDoeSZJty0zvH056WX7JCshIdK5VEgJ5byuw6dmDcXY4Tt7hf6jXXGg+hsMjV7cpLR0GAAAAAAAAgEY0cOBAPfLII9q8ebO2b9/eJEmvbdu26Sc/+YnatWun0047rdHnbw4NTnr95z//0UsvvaRPPvlEwWBQkuTz+fTaa6/ptddeU05Oji688EJNmzZNY8eObXDAQF3VXL0Vf6ZXdaysHJmF+yLXv+03Q9cMTK11fat4fdR1cNencmQfefB++R5ZBatk2yHZvlwFtrwQuecefKNc3c+qdY1KFavvjzrTyQ4UJT02TlzykPPCAAAAAAAAAKClTJ8+vUnnHzJkiG6//fYmXaOpNbg2berUqZo9e7bWrl2re++9N5LYqqz+ys/P15NPPqnTTjtNY8eO1f33368tW7Y0dFmgWvHVWzUksmL71pTYCQWjLksdHrX3Jl9FZWaGq7vM9L7RMRRvUMXq++Rf89eohJckBbbOSXp+SQrtWaDQrk8Ozl36fZ3GR4s78AwAAAAAAAAAgFar0TZkbN++va655hp98MEHWrZsmW699Vb1799f0sEE2KZNm3Tvvfdq9OjROv300/XUU09p//79jRUCUGdxWyHWVBUWCkVdBgyHMl21Z4JcfX8oV69pcmQfIWfPi+TIGXNwfX9BwsRU6glvyDvqPqmeWxNGYtw2t0Hjo5H1AgAAAAAAAAC0Xo1yplesvn376rbbbtNtt92mZcuWadasWXr11Ve1Z8+eSJ8lS5ZoyZIluv3223XyySfrkksu0XnnndcU4eAwU7nNZjLiqsJqSuzEzBswHMpy1543dvf9YfVT7vxYgU3PxLVXrHkwfK6XM73W+atytD9GofzFkWtnh/F1Gl+Vq88P5OpzoFw2+WPSAAAAAAAAAABoEU2S9Kpq9OjRGj16tO699159/PHHmj17tt5++22VlpZKkvx+v9555x299957ys/Pb+pwcIizbVu7d++Oaqtpe8PdBduT7hu7vaHtcCjLXXv1k+XbpYqVd0uGKcmQDEPe0Q/KMB3VVpZFtih0ptU6f1WGp310g8NTp/FRcxmGpAOVZhR5AQAAAAAAAABauSZPelUyTVOnnHKKTjnlFJWVlemtt97Sf//7X3322WeSEmwzB9RDQUFBXJtpmgpZQe0pyJNl2+qQ1UVup0fBUKBOc38z5WrNXFsolxWSyw7Jn9m+5iTZAaGClbJKNka1WQUrZbYbITtYFtffPeQXB5JXhgzTXacYFfMcBbe/JnefGTLc2XWbBwAAAAAAAACANqbZkl5VrVixQp9//rlWrlwpwzBIeKHRVFRUxLU5vLYemH2zSsuLJEkuh1s/OOnn6tq+d1zfzNR21c79xaiz9ffSgsj18CxXrfFY5XvkX/PXuPZQ0RpJlgKbn4+Pt/1YmZ4Otc4dy7/xGdkhX1y7HSiWXFlJJegAAAAAAAAAAGirmi3ptXbtWs2ePVtz5szR9u3b4+47HI7mCgWHsEQJ1G9zP48kvCQpEPLrk69f1fQTbozr2yGra7Vzv7QxOqHUKaX287wCW/5XTaCWZFT3ma9fciq48yPZFXvi2n1f/lSGt6s8R90hR0b/es0NAAAAAAAAAEBr16RJrx07dmjOnDmaPXu2vv3220h71cTEUUcdpWnTpmnq1KlNGQoOUx6PR4VlO+PaC0v3y1Z8gixhNZRty7F0vh579V9altFHd/W5WBtSuyi/wqp1fatkUzV3bNmBwsR3KvbKki3JkOHwykj6XK/qKybt8h0KbHxKjpF/TnIuAAAAAAAAAADalkZPehUXF+u1117TSy+9pIULF8qywomBqomu7t27a9q0aZo2bZqGDBnS2CHgMJao0ivFHZ80sm0rYV/TiK/ecr0/R57/ParBkgb7dmjG7kXqOv4xfZ2fVWs8zu5ny1/0XVx7MPctuQdel2BAmsq/uqnK+LPkGRxfkZaQXXMSLrT/m+TmqZwuUCI7VKbKyjPD4ZXhyqjTHAAAAAAAAAAANJdGSXoFg0G9//77mj17tt57773IuUpVkwqZmZk677zzNG3aNE2cOLExlgVqZRiGLjnheo3NO0HPvH9/pN2yEie9ElV6OT97O67tRzs/k/PcH9S6vrPLyfKv+Vtcu6PTJJnpfeP7dzhOwZ0fVo2o1jUiY7ueIjtYJrtir0J7v4i7nzLuiaTnkqTA1jkKfD/rYMydT5D3iNvqNAcAAAAAAAAAAM2lwUmvW265Ra+++qoKCgokRSe6XC6XTjnlFF1yySWaMmWK3G53Q5cDahSbyKpMYsVWcFm2JTtBZZSh+Eovx/bNcW3tgqU6d2BqMgFVe8u35Ia4tuDu+XERJcvd/0pJklWRL19M0svZ80IZ7uyk5wqLjb1+Z40BAAAAAAAAANAcGpz0evrpp2UYRlSy4dhjj9W0adN0wQUXqF27dg1dAmgww4xNeoVkmqY6ZXc/kACzZdt24jO9EhhVvEXtPPEJsniJk17B7a8n7m5VRPfLfUOewdcnFdPBJeOTee6+l8pweOs2j2wZKd3lyBqm4M4P6jgWAAAAAAAAAIDm1SjbG9q2rQEDBmjq1KmaNm2a+vTp0xjTAnVWfaWXI6afpay09rrx/HuqnSu0/2sFd3wka5xTKetCcu07OPesTsdprJlMgsyQs8d5kmyF8pfK9uUm/V7Cw+vxiBqG5EyXZB+oNLNVnyotI6WHvKPvU3D7m5UtdY8FAAAAAAAAAIBm0uCk19VXX61LLrlEo0ePbox4gAZJdE7XwlXv6N2vZkW1WVZ8NVTU/dKtKl/xO8kOKjjYqfJ+DnWYWyGzPHz/ua6T9VAShV6G6ZBn0HUH5tym4I4PZFt+yfIrmBd/Vlgch6f2PjFMTwelHT+nzuNiubqdFj1vStcGzwkAAAAAAAAAQFNpcNLrvvvua4w4gCYRsoJxCS9JCoT8ClkhOUxHglHhKi/Zwci17TLk72jKu83SAz3PlqSkt0KsZKb1lHvAlVVabAXz3ql5UA1nglXHqsiXrMCBbQ5tGe5sGc60Os8TYRgys46Uq8e59Z8DAAAAAAAAAIAm1ijbG9bkww8/1NKlSyVJt956a1MvB0QJWcFq723bs0F9Og9OfDPBtoL/7HWG3m0/Wp9lDdGOy7oltX5g++vyb/6vwlsDGnLkjJT3iNskSZ4hN8nwdFBg8/NRY9xDf3Xw/C3TJTtULqtwtWzbCifi7JCcHSdUu2bFN3+UVbw+cu3qf6WcXU4OT+dpn1TcVbn6/FDufomTgwAAAAAAAACApuf3+zVu3Dht2rRJzz77rM4777xGXyM3N1ejRo2SbdtatGiRBgwY0OhrNLUmT3q99957evLJJ2UYBkkvNLm4M71qOIdq4ap3Neezx3XM4JN1/PCzo+65uk+R7IDs8r3668pS+W2n3k4do3Wu7pKkFGdyVV52qEIKFB28Lt+r4N4vD1RhWQru+jRujCP7KPnXPapQ0ToZrgw5OxyjwNaXo/uc+JaMKueUWaVbVbHmQUlGVMJLkgIbn1Jg41OSM71e2x4a1VTDAQAAAAAAAAAO+sUvfqFnnnlGkvTaa69p8uTJSY/9+OOPdeGFF0qSrrnmmrhd9h5//HFt2rRJw4YN07nn1rwr15dffqn/9//+nz7//HPt2bNHWVlZOvLII/WDH/xAF198cbXjunfvrksvvVRPP/207rjjDs2aFb+LWmuXxKlEQNsRm/QKhPzV9l27bZkKS/dVe9/V41y5B1ypjVsHqGBtpvJ8OZKkCV3cdYko+qpiryq++YMqVt6lipV/kl22LW6Ef+P/Uyh/sRQokF22LS7hFZ4oFHPpk1W0VlbRmqRjqbZXoFhWRb5s/37ZgaJw4g4AAAAAAAAAUKPp06dHXs+ePbtOY6smmGbMmBF1r7i4WP/4xz8kSb/61a9qPHrnL3/5i6ZMmaLZs2dr+/btqqio0O7du/Xxxx/rJz/5iS655BKVl5dXO/7mm2+Wy+XSu+++G9nFry0h6YVDWjAUqPG+15WqD5fP0TPv3x+XMJMk11v/04vL7tOT3z2hL5b+XqZt6YrBdTgfy7air43aq6asgpWS6Zazx3lydj1NZuaQBJ1C8W21xpJc0su//j/yLbxUZQtmqGz+NPk3PVf3tQAAAAAAAADgMDNu3Dj17dtXkvTGG2/I5/MlNa60tFRvvfWWJGno0KEaOXJk1P2nnnpK+/btU48ePXT++edXO8/TTz+t++67T5ZlqW/fvnr44Yf18ccfa+bMmZo0aZKk8O58N9xwQ7Vz9OrVK1JJ9sADDyQVf2tC0guHlNjElV1LdVN5oEw5GZ21Me/bhNlxz+z/RF4P8e3QRXu+VLorua0NJcnZ5SR5R90v76j75B35F7n7/yh+jWG3ynPEb+UZFt7+0/bvlyy/gttfU3DH+3J2nizD3U6Gp6MMbxcZqd0lxSTTYpNrktwDr41pie+TWHQ/w+DXBAAAAAAAAAAk45JLLpEkFRUV6e23305qzBtvvKHS0tKo8ZVCoZCeeOIJSdLFF18s00z8fe3+/fv1hz/8QZLUo0cPffjhh7rssss0evRonXXWWXr11Vd1xhlnSJLmzJmj+fPnVxtP5RaI77//vrZs2ZLUe2gt+DYbhwzbtlVQUFDncflFOzWw+1FJ9f3N1jeU5kz+sTG9neRoN1yOdiPkyBklM2OwDG8nGd7OMlK6yUjtIUfHCXJ2Pl6OThMTT2KH5Oh8ghydJsrRcbycHSfJcEZXm5kpXeUe8gu5B98kZ4/zJUn+9Y9H7qdOnKXU8f9NKmY7ZuvEZKrTAAAAAAAAAADhLQ4rCyyS3eLwxRdflCSZpqlp06ZF3fvkk0+0fft2SdLUqVOrneO5555TUVGRJOmuu+5S+/bto+47HA797W9/k8MR/r734YcfrnauU045RTk5ObIsS//9b3LfK7cWJL1wyFi0aJGWLFkS1eZSSrX9Uzxp6pDVVUN6jtJ546+stp9tSIEOhiq6mxqWsa1OlV6xzJTOSh3/nBwdJ8ou3yW7Yp98i36kivVPSIYz/KcKZ88LZWYMVHDbKwf+zFVg++tx8xrubLm6nSFX9ylydZ8Sv7ArS4YrPbkg47Zk5NcEAAAAAAAAACSjT58+GjdunCTpo48+0p49e2rsv2PHDs2bN0+SdPzxx6tbt25R91955RVJUv/+/XXEEUdUO0/l9oiZmZk655xzEvbp3r27TjjhBEnSvHnzVFxcnLCfy+WKVIXNnTu3xvhbG77NxiHB7/dr9erVdRrjqyhVia9Qa7ctV3pKZtQ9q3y3QgXfyt/J0J4ZHu07y6OCU9wqPN6lNGfdkl62FZIdewaXVSHZISlUdmA7w3IZhiFHx+OiugXz3pFMV53WS3R2V00HG8byDL1FqZNeUurEF5U68QW5el1ct/UBAAAAAAAA4DA2ffp0SVIwGNTLL79cY985c+bIsqyocVVVbkM4duzYaufw+/1aunSpJOnoo4+W2+2utu+ECRMkSRUVFVq+fHm1/Y4++mhJ0qZNm7Rx48Ya30Nr4qy9C9D6lZeXx53nldQ4f5kkyWFGPwrBHe8rsPm/Kp/iiR5gSBnu5HLFtm0rsPGpcGWW6ZSrx7ly9ztwppflj+4bKJZVvkfOrqcrtLvKXqohX4LKqyQSWIZTkp0wAVZtvEGfJOvAerbkTJNh8isCAAAAAAAAONzsLQ/V3qkN6+Bt2iNdzj//fN16660qLy/Xiy++qGuvvbbavrNmzZIkpaenx1Vo5ebmauvWrZKk0aNHVzvHhg0bFAqF/5sNHDiwxtiq3l+3bp2OP/74hP2qrrdw4UL179+/xnlbiyb/Rvu6667Teeed19TLAPV2+thL4hurSRbZHkOdU2pOelmlWxUq/FZW8SYFc9+QJLn7X6ngzg9ldZosM72P7FBF1JjQ7s/k2/1Z4glNl5xdT5d0ICYzOktvW0EFd34gq3S7HFmD5eg4SWknvlljjImULfqxFCiMXHtH3SdHuxF1ngcAAAAAAABA2zbghZ0tHUKTKriie5POn5WVpSlTpuiVV17R8uXLtX79+oTJqFWrVunbb7+VJJ199tlKS0uLur948eLI6+HDh1e7Xl5eXuR19+41v7cePXpEXufm5lbb74gjjpDL5VIgENCKFSt0+eWX1zhva9HkSa9+/fqpX79+Tb0MDnP1qfKqZCY8s6r6+cxaKq1CBSvl/y76EEDDnSVHxwnSgcop94CfyO49VcEdHyq4/VW5el0kq3SrrJLNsiv2Ro31f/eoXL2nydlpYsL1/OseDW+DKCm4TXL1uVSuHufIPlCxZThSZDhTa4xZkgzDjH7XsRVmAAAAAAAAAICkTJ8+PXIe14svvqg77rgjrs+LL74YeT1jxoy4+1WTUh07dqx2rZKSksjr2MRZrNTUg98VVx0Xy+l0ql27dtq9e7e2bNlS45ytCXuX4bBnJEp6VXOO1suB81RrPtuOL/2t+PZemen95e4T3pPV9HaUvB0V2vulJCm0f6Vkh2RX7JV70PXyr3s0MtYqXqfAlhdklW0Pz22H5Gg3So52R0lSJOFVKbBlpgJbZkauXX0ulZk1VBVfR/9S9Y75u6zi9Qruni8zY5BsKxD7Rmp7pwAAAAAAAACABE4++WR16tRJu3fv1uzZs/W73/1ORpWCCsuyNGfOHEnh6qxJkybFzZGfnx95nZ2dXe1a5eXlkdcuV+Lvtit5PAeP9Kk6LpHKpNeuXbtq7NeaNFnSa/Xq1crNzVVBQYGCwWDCLCXQWKqr9ErN8Kp/uyOUu3ezygNlCfskqvTyZJ8mz5qXZYUKVNDXK3daUJ+XD9YHrnOTSHolrpAyPDlxbY6c0Qpsfl5W8bpwn9TucnY+QcHdC2QVfB3pZ5VslFVS5bBA0x1JetWmagKsqvKlNx+cv2Bl/Nug0gsAAAAAAAAA6sXpdOriiy/WY489pq1bt2rRokUaP3585P68efO0Y8cOSdLUqVNlmvHfU+/fvz/yuqakl9frjbwOBGKLG6JVVBw8eqfquEQq1ywrS/zdemvUqEmvrVu36p///KfmzJmjoqKiqHuxSa/du3fr1ltvlW3bGjVqlG666abGDAWQ0+nUCZNOiuxh+sTbf9LW3Rvi+sVVepUWy/P0XxXcv0++UU6lBPwqLE7VTjNbV4xoX+u6hjs7PpYe58szKP6wQjNzkBydT1Jo18eS6ZG7/5XyfXm1bP/+uL5RqlSTufpfqcDGp2qNKxnuQTfIDpbKcKbJkTkofPaY6ZRhNO3BjgAAAAAAAABajw0zurR0CIeE6dOn67HHHpMU3sqwatJr1qxZUf0SqVqV5fP5lJGRkbBfenp65HVpaWmNMVVNYFUdl4jP55NUe/VYa9JoSa85c+bo5ptvVmlpaVzVjZHgDKROnTppz549WrhwoT744ANdddVVtf6AgbqYPn26UlJSItddc3rLNJzasmttVL+qn0/X27PknvOkjFBQ/oEOhbLCCbF0latX+V5luBOd/xXN2fkEhfZ/HbPtYDXVX4ZD3iN+I3vg1ZIjVYbDrYq1/4zqY2YdKatsmxQoPNhoBw/G3OuiRkt6+dc9EvfaPfhGubqf1SjzAwAAAAAAAGj9Onj5R/CNYfjw4Ro2bJhWr16tV199Vffff788Ho9KS0v15ptvSpJGjhypIUOGJBzfoUOHyOv9+/dXm/Tq1q1b5HXVc8AS2b59e+R1ZcFIdSorzbKysmrs15rU/g1+El577TVdffXVkYRXVlaWTj31VA0YMKDGcZdfHt4ozufz6aOPPmqMUHCYSrS9YWxp5tnjLteVZ9wW1y+yvWFpsTwvPi4jdCChFJOrHevdqD4bbpZv8fXyLf6ZAtteqzYeI6WbzKwjZGYdKTP7KJkp3artK4WrwwyHu/LdRN1z97tcrl4Xy9HhWDk6TpCj0/Ey03of7BAsk7PrGXJ2myJn19Mk0yPD00Heox+rcc2kJTrzDAAAAAAAAABQq8pd8AoLC/Xuu+9Kkt58881IRVZ1VV5SdNKroKCg2n4DBgyQwxFOVK5fv77GeKreHzRoUI19CwvDhRg9evSosV9r0uBvswsKCnTTTTfJtm0ZhqFbb71V3333nWbPnq0TTjihxrFTpkyR0xkuNps3b15DQwFqtWLjwri2yu0NnV9/EXMjfrzHt/HA+VqbZPv3VbuOu/dUpYz5m1LG/FUpox+Qq+f5yQcZc5aW5dspBUtlpvWVmdZLZsZAOTufcDBMV4Y8Q38hz5Cb5Oh0vGQYcg+8OpwYa4xtCY22U7oKAAAAAAAAAK3J1KlTIwmpF198Mepvl8uliy++uNqxw4YNi7zeuHFjtf3cbrfGjBkjSVqyZIn8fn+1fRcuDH9H7vF4NGrUqGr77d69O3KMVXWVaK1Rg5Nezz77rAoLCyMJr9tuuy1qn8maZGRkaNCgQbJtW6tWrWpoKDiMJcpyJ9pWc/PONXFtXneqJMk5/52odneupaxP/Mr61K+Hvj9bO4OxJZzx1WWNIXXck0qZMFMpE/6rlPHPy3BnKvD9rPCfLS8ouO2VhONs25ZhupQy7v/J2el4GaZDjo4Tq13HTO+fVDyGM7Ve7wMAAAAAAAAADnddunSJFAh98MEHWr16daQI6OSTT46q5oo1atSoyI5my5Ytq3Gds84KH1FTVFSkN954I2Gf3Nxcffrpp5KkyZMnV7tdYux6Y8eOrXHt1qTBSa/3339fkpSTk6Nf/OIXdR4/cOBASdKWLVsaGgoOY1999VVcW0FJvt744jl9ufbg1pkhKxTXr2+XIXK9/7Kcq8MPcSjNUP6ZbhVNcqnsCKfKhjo1u3y8lgaPiB6YYEvFxmC4s2V62sv0dJDp7SgZsUfvhZN5thWIbjUMOdqNkOlpH2lz97us2sSXo+N4uXpNk3fM3+UZflfcfc/wu5RyzGNyZA9v2BsCAAAAAAAAgMNY5RaGgUBAV111lUKh8PfUlVsfVqdqBdfSpUtr7Hv55ZcrMzNTkvTHP/5R+/ZF71QWCoX0y1/+MrL2jTfeWON8let5vV6NHz++xr6tSey36XW2YcMGGYah4447Tm63u/YBMbKzsyUpUiYH1EdFRUVc28Ov/lb+YLkMGXr/qxdlGg716RJdhnn0oBOVtnmDPDMfjrTZTinYMToffFPKm5rUr6/cWeMPVJAZMtJ61RiT5dsp25d3oALLKcOVKTO9b/3f5MGZVbH6AdmBEnlHxCerqjJTe8h71B3hM8/sgAwz/IwG934hw5UpR1a4PNa2LbkH/UyyQ7KtoGSH5MgcLMOd3QjxAgAAAAAAAMDh6+yzz1ZGRoaKi4u1Zk14N7Ls7GydccYZtY4988wztXDhQi1btkzFxcXVVme1a9dOd911l26++WZt27ZNJ598sn75y1/qiCOO0I4dO/Svf/1L8+fPlyRdfPHFmjRpUo3rfvbZZ5Kkk046SSkpKXV5uy2qwUmv/fv3S5I6duxYr/GVWUXTbHDRGRDFHyyXJNmy5Q+Gk2Kxn7O0lEy5P3g5emCCs7ymZX4ud9pwubqeUuu6gW2vyvLlKbj99ah2R84YeUf+uQ7v4EA47hw5Ok0+cGXLKlqv4M6PZGYPl20FVDbvQsmuUvXlTFfa8XMil6Gi9fJvfEqeIb+QnCmSHZKZMVCyLdmWX4bplmGYCuS+Lbt0S2Sc6e0sZ5cT6xwvAAAAAAAAAOCglJQUnXvuuZo5c2ak7YILLkjqqKgZM2bo7rvvVnl5ud58880aq8OuuOIK7dixQw888IA2b96sG264Ia7PaaedpkceeaTGNb///nstXrxYknTJJZfUGmNr0uBMU2W5XElJSb3G79ixQ1J4e0Sgqa3+PnobRMMwZOzKjWqrftPC5LYzDO75PC7hFV4s+cctVLhapZ+ep9JPz1X50psU2v+13AOukrvvZTLT+4SjKd8tWYHohJckBaOfxcDWOXIPuFKGM1Vl86epbMEM+RZeKt/nl8kqPnj4oRETX2DHB0nHCwAAAAAAAACoXmyyqnLLw9rk5OTonHPOkSTNmTOnlt7Sb3/7W7377ruaOnWqevToIbfbrY4dO+rEE0/Uk08+qdmzZ0fOCavOyy+/LNu21bVrV5155plJxdlaNLjSq2vXrsrPz9eqVavqPDYQCGjx4sUyDEP9+/dvaChAlCtOv02Sra83LZLb6VFe/hZt3b0+qo9j9w45tm2MbiuzlbkwoKIJrugJkz7DK7qfmd5fVsVe2YHi5IO3bcmqsmWjGVD5ijtkl2092KV8p8pX/l+tU1kF36h897yoNmeXUxTc+aFCexbJDpbKMJyyg2XR4/avSD5eAAAAAAAAAEC1Jk6cqIKCgnqNvfbaazVnzhx9+umn2rp1q3r1qvnonWOPPVbHHntsvdayLEv/+9//JElXX321XC5XLSNalwZXelXu+7h27do6J75mzpyp4uJwIuD4449vaCg4jIXP2YrWr+tQ9es6TBdMuEpnHftDuRzxZ865v/gors30S3u2Zcu72FJgvUtv7x0tZ/dzZKb3Sy6YmOSYVbJRChTK2fW05MZLUuz7se2ElWLW/mW1h2P5ZbjbRU/v6SBJCmydrYqv71D5ittkl++UJDnaHy1ntzPlHvCT5OMFAAAAAAAAADSJsWPH6pxzzlEoFNLf//73Jl1r7ty52rBhg9q3b6+f/vSnTbpWU2hw0mvq1KmR17fccosqKipq6H3Q6tWrdeedd0qSnE6npk2b1tBQgJolOKvLDERvDXhH32k6Zsz/qd9x/1T7zk+rj/txXTT1z/IMvl6OnJFJLePseJyc3aZEtbn6XRHXVrPYR9OO236wOq7e0c+S4cqUd/QD8h79cKQt8P2suHGe4XfJ2fMiuXpNlWfIz+XqdWEd4gUAAAAAAAAANJU777xTTqdTM2fOVG5ubu0D6sG2bf3tb3+TJN1+++1KT09vknWaUoO3Nxw1apTOOeccvfHGG/rqq6903nnn6cEHH9SwYcMS9vf5fHr++ef1f//3fyouLpZhGLr88svVs2fPhoYC1GhIz1HamPdtVJsRs2PhZm9HLcvoqzTDp+v7l+j2CUclrCKriavXRZIkz5Cb6h2rmdZb3rEPSZKski3yr/27rJJNcf0c7Y+W56g/SLal0N5FMlxZUck5O1QhR85oBXcvkGyrxjUNZ5o8A9te5h4AAAAAAAAADnUDBw7UI488os2bN2v79u3q3r17o6+xc+dOnXvuubr44ot1xRVXNPr8zaHBSS9J+uc//6nvvvtO69at0+LFizVx4kQNGTJEPp8v0ufSSy/V7t27tXLlSvn9ftkHtoAbPny4/vznPzdGGECNxg09Vd9tW6ENeQe34TRjzt/ymW4d712lF7o+IgUC8i3uLu+oB2R6chTY+rKCez6XZEu2LWeniZEEV/k3d8sOlUXOwTKzj5KZ1kuOnLFydjyuzrEazhQ5MgfLKt8t/9pw8sw99BbZvl0KbJlZtaMMM/wYOztPjp/IdCtU8K3s0i21L2p66hwnAAAAAAAAAKB5TJ8+vUnn79q1q26//fYmXaOpNXh7Q0nKzs7WG2+8oYkTJ8q2bdm2rbVr1+r777+PVMm88847Wrp0qSoqKiIJr+OPP16vvPKKPB6+bEfzsGPO24qt9Hqn/Uj9tv1bkhXe9tAuy1VwZ/jcL8u3Q1bht7IKV8sqWiPLtyPcJ1im0N7PIwkvSbIKViqY+5asou/qH2uwVL7PLz8Yq+GSHSyO6hPau0j+zTNllW1POIdhGPKO/D+5el0sZ8+LlDLuKcmVFdcv5dj/yJE5sN6xAgAAAAAAAADQ0hol6SVJnTp10uuvv65//etfOuqooyLJr9g/kjR48GA99thjeuWVV9SuXbvGCgGIUlpepNLyYpWVl6isokS2bWvTjtVRfaomvZam91HAdOoo57qoPsG8d6tZITzYDvmquX+wT334N/y/6Dj2LlJw++tx/QKbn5dVVv0erqang9wDfiLPwJ/KTO2mlNF/Dd9weOUe8BO5h/xChpvnEAAAAAAAAADQtjXK9oaVDMPQ9OnTNX36dO3atUuLFy/Wzp07VVRUpNTUVHXq1EljxoxRnz59GnNZIKF7Z90YdX3nD5+QHZOEqrq9YY+KfQnnsX0HEkpGTI64smqsxrOy6p/0sorWRl2Hdn8mw9NBdsXeBMvUfF5XVWZaT6WdVF0iDwAAAAAAAACAtqlRk15Vde7cWeecc05TTQ/UmWEYSk/J0gkjzlNFoFwfLJ2tcsfBRFbnQJEkaXfPm9Rp20NVR0qSnJ2Ol5nW+0CbKTOtZ/ilHYpby9Fxggx3jszMofWO1w5VHFjelGxLRlovuftfpYpv/pCod73XAQAAAAAAAADgUNBkSS+g9TF02phpGtDtSK3L/UaSNHB/eVyvnh16qGJblQZnuiTJkX2kHNlHxs/q8MrR+cQD1VaWQrvny/B2kmG6ZBWtVcjbQY6Mup+XZbgy5R1xlySpfMXv5R7wUzlyxspM7xuOKVgmq2SjJKli5d0KZAySnOlKGXVPndcCAAAAAAAAAKCta3DSa8SIEZKkGTNm6Lbbbqvz+AcffFDPPvusDMPQihUrGhoOUK2y8iK9suDJyBaHDstWp7JAVJ/LB6XKUH70wNhtDWMY7mx5j7g1cu1bcqOC2145eD+1R52TXlb5HllFa+Rb+stwMi1YLMN0y7f4OtmlWxKPKV4nuTKTmj+Q935420bDKZkuOdqNkCOr/lVpAAAAAAAAAAC0tAYnvbZu3SrDMLRvX+LzkGqzf//+yBxAU0pPydaZx16qT1a8KsMwdXrmUKWEtkbu3zTgcl0+KE1Gaje5B16n8JaBtmS4qp3TDvnl/y68FaLhzpYMl+xgSUyvun+2DU8Hmen9ZJVsOnDdSWbm4GoTXgfVnKCrFNr9mUL7vjq43oCfkPQCAAAAAAAADnG2bfNdPNoc207+eB+2N8QhIWQFa+9kSOOGnqpjh5wiSSr1Vejx+fmakr9Cn2UP1TNdJuunXlOmp4PMnuclt7BVoeDOj6KXcbeLvq7H/0QMw5B35D0K7PhAsgJydj01YfLNPehn8q97rM5r2XbMz8vgVwEAAAAAAABwKPN4PCovL1dKSkpLhwLUid/vl9vtTqpvi3/THQqFJElOZ4uHgjYsIydFFXn+GvsYByquKhNDJXLphkFXRs/jqmOCyg7FNTk6TpAdLFNlpZjh7Vy3OSs50+Xqeops25JsS3bFnvjly3fLM+zX4Uy3bckwq69Kq8ravyL62pdXvxgBAAAAAAAAtAlpaWnKz8+X2+2Ww+Fo6XCApNi2reLiYmVlZSXVv8UzTdu3b5ckpaenN/rcW7du1b///W+9//77ys3NldvtVt++fXXBBRfoJz/5iVJTU+s9d1lZmT788EN9+umnWr58uTZt2qTS0lJlZGRowIABOumkk3TllVeqc+d6JjxQJ56U2pM9sVVQJQErrk+6K7ntASNzurPl7HKqgjs/CDe4MuUedJ0Mo+H/07CK1qp82a8OnLvllgxDhqeT7IrdB/uU5co94CcNXstwZjR4DgAAAAAAAACtl8PhUHZ2tvLz85Wamiqv10sxClot27bl9/tVXFyslJQUuVzJFXy06Cd6xYoV+uijj2QYhgYMGNCoc7/zzju65pprVFRUFGkrKyvT8uXLtXz5cj333HOaPXu2+vXrV+e5V61apTPOOEMlJbFnN4XPKFuyZImWLFmif/3rX/rHP/6hCy+8sEHvBbWz7OgEVrlRGHVtJDhXqzgQvQ+o25Q8DkNlC2bIDvkkmZJhyjvyz3JkDlZw9wL5Nz8nHaiqMtP7ynvUHQcncKTIkX2UAhuflmTLtm05so+Qs+OE+r0pI5yAM1wZMlK6yypcJcPbJSrpZTjrmbh1pktVzh5z5Iyq3zwAAAAAAAAA2gy3260OHTqovLxcRUVFkZ3YgNbI7XYrKysr6YSXVMek1znnnFPtvbfeektr1qxJap5gMKi8vDxt27YtcnDeiSeeWJdQavT111/ryiuvlM/nU3p6um6++WZNmjRJPp9Pc+fO1bPPPqsNGzZo2rRp+uSTT5SRUbcql+Li4kjCa9y4cTr99NM1atQotWvXTvn5+XrjjTf07LPPqqioSD/96U+VkZGhU089tdHeH+KleTMk7au+Q0zOy/X2LPXZuFl/32GrzOHR2zmjtLbzUEmSHSqXQuUHOx9IqNnBUtmlWw82O9MkSe6BV8vV/8cyXFnyr3tUga1zqowN1jvpZTi84Sn8+2X790uSLN+OqD7BnR9JpkeOdsPl7HxCXWaPvqzDQYAAAAAAAAAA2i7TNJWamtqgndCA1qpOSa8FCxbEbREnhcvMduzYoR07diQYVT37wBftnTt31tVXX12nsTW57bbb5PP55HQ6NXfuXB1zzDGRe5MnT1b//v115513asOGDXrkkUd0++2312l+0zR1wQUX6NZbb9WQIUPi7p900kk65ZRT9MMf/lChUEi/+c1vtGzZsoQ/OzSOzu16aIO+r/a+oehtCx0rF6vn6mW68cD1Tne2cnsOC1/EVI1VVlxF/o4If34NV8bBFFJsnwYkk4y03jJSu8suyz0QdIpcPc+TVbxBofwlkX7BvLclw1GnpJe732WSFTgQryEjpUu94wQAAAAAAAAAoDWo2wFGCieqqv6prj2ZP6mpqZo6daref/99tW/fvlHe0NKlS7Vo0SJJ0mWXXRaV8Kp0ww03aPDgwZKkxx9/XIFAoE5rHHvssXr66acTJrwqnXXWWZHKuM2bN+vrr7+u0xqoG7uW5FJsvtGoKI+6LjPdGphZmQOOPeur8jGJrY6KPxMsro8akPQyHPKOekCu/lfK1WeGUsb8Te5+P5J3xJ/k7HlBdGfLX6e5XT3OlavXRXL1vECunufL9Hasd5wAAAAAAAAAALQGdar0euONN6KubdvWueeeK8MwdNZZZ+maa66pdQ7DMOT1epWTk6PevXvLNOucd6vRW2+9FXl96aWXJuxjmqamT5+uu+66S4WFhZo/f75OOumkRo1DkiZNmqTXX39dkrRlyxaNHDmy0ddAsmKSUTFJr1KHR0PahfcF9Y7+24GElhU+uyu1uyTJkX2UPEf8VlbpZgX3LJKcafJv/p8MT3u5up0uSTIzB8sZ8h1Yz5CZWX1iNBmmJ0fu3tPi340ZvYepXcekFwAAAAAAAAAAh5o6Jb0mTpxY7b2uXbvWeL+5VFZ5paWl1ZhkmjDh4DlLX3zxRZMkvSoqKiKvGzu5h9pEV1gZMUkvx/ZNUdclDq+O8Ib/GzkyByWc0UzpLDOlswI7/LJLt8iWZBV8IzO9fyTp5ep6qgKBQtlBn2Q4ZPv3yfLtkJnStZHe14FY0gfI0flEhXZ9IkkK7fpEZUXr5OhwjDwDa08+AwAAAAAAAABwqKlT0iuRW2+9VZI0ZsyYBgfTGNatWydJ6tu3r5zO6t/eoEEHExuVYxrbwoULI68rt1NE06h9e8ODSS8jf1fc/U0pnXVOqiPJxWLP/IoeF9j2quyKvZFrM71foyW9fMt+I1kVkm3JDlVE3bN9ubL9BY2yDgAAAAAAAAAAbU2Dk1633XZbY8TRKMrLy5Wfny9J6t69e419s7OzlZaWptLSUuXm5jZ6LCtXrtT7778vSRo2bFjSSa/y8vLaO7Vhfr8/6u/GsHbbMq3auErx52kdZJpm5GfrzNsWd399ShelKJjUz98KRCebLNuIGmdbwaj7gUBIwUb672oVfRdOelV3X55D/jOE5tUUzyyApsVzC7QtPLNA28IzC7Q9h8tz6/V6WzoEAGgVGpz0ak1KSkoir9PS0mrtn5qaqtLSUpWWljZqHBUVFfr5z3+uUCgkSfr973+f9Ni8vLzIuEPZrl3x1Vb1sTX/O3269iWlh7oqR/2r7dcpo5e2bQsnu9ptWKvsmPsB06negV3aFp8Pi+MuN5SWMkrhLRRDChqdVVxlYJeQX1U3s9y9J1/+4iQmTkIXW/J7j1RR1pnqtOt++d29FHD3lqvie7kDW7XHGiB/Mm8CqKPGemYBNB+eW6Bt4ZkF2haeWaDtOZSfW4fDoX79+rV0GADQKhxSSa+qFS4ul6vW/h6PR5Lk8/kaNY5f//rXWr58uSRpxowZmjJlStJju3Xr1qixtDZ+v1+7du1S586d5Xa7GzRXud+nmYvurbFPTkZnDew2XBOPOFNed2q47a83RfVZl9JFkjS4T88kV+4p6ZSoluwqr62K42QHyyQ7JNkhdeo+QEZqsnPXLLQrTSldjlaKUSB1OUuetD7ydjpJ9o63ZGQMUueMIY2yDlCpMZ9ZAM2D5xZoW3hmgbaFZxZoe3huAeDw0uhJr8LCQn3xxRdauXKl8vPzVVJSIsuyah1nGIYeeeSRBq1dtYw3EAjU2r+iIrxNXEpKSoPWrerBBx/Uc889J0kaPXq0/vrXv9Zp/OFSiux2uxv8Xhd9955CB7YSNKrZ2vDas/+gFM+Bqj/blnPRhzLLy6L6DPLtlBT+2VsV+bJLv1d4q0RDcqbKkXnw/LdQ8QZVrPqzZNvhs70cXqWO+0/0okf+ukHvqya+1B6ytjwduXYPvkmulDSp37QmWxOQGueZBdC8eG6BtoVnFmhbeGaBtofnFgAOD42W9CooKNAf/vAHvfTSS/U+U6ihSa/09PTI62S2LCwrCyc/ktkKMRlPP/207r77bknSoEGD9NJLLzXa3IiWX7RTHy+fW+19W7YkHUx4SXJ+9ra8Tz0Q1/eN9qPlPJAzC+1bJv+av0XumRkDlHJ0lc+lFZTt23Hw2tF4CdNkeIbeIv93j8jy5clM7SEztYdCBask25bh7SQzpXOzxgMAAAAAAAAAQGvRKEmv77//XmeddZby8vJk23at/Q3DiOtnGIkrderC6/UqJydH+/btU25ubo19CwoKIomx7t27N3jtOXPm6Je//KUkqWfPnnrllVfUvn37Bs+LxLbsWlfnMe7XnkvY/t/OE3VETuV2mLGf35jPZezn1K69irExmSld5B35f5Kk8m/uUvnyg1Vlrn4/lrvP9GaNBwAAAAAAAACA1qLBSS/btvXDH/4wkmQ64ogjNG3aNH388ceaN29eZNvCkpISbdu2TZ9//rmWLVsmKVyZ9Zvf/KZRk0ODBw/WokWLtHnzZgWDQTmdid/iunUHkyaDBg1K2CdZb7/9tq699lpZlqUuXbro9ddfb5REGqoXCtW+fWUsMz/xgaXfpPfS5X0PVGzFJW1jk7Fm9GUzJ72itHACDgAAAAAAAACA1qTBSa/XXntNq1atkmEYOvnkk/XCCy/I6XRq27ZtmjdvniTpBz/4QdSYFStW6KabbtI333yjf//735o7d26DE0+VjjvuOC1atEilpaVasWKFxo4dm7DfwoULI6/HjRtX7/XmzZunK664QsFgUDk5OXrllVfUt2/fes+H5FiNmOBZn9JFHVIckiTDdMtw50iyZdu2DFdGVF8zpas8R90pGaYkQzIcjRZH3cUk4ETSCwAAAAAAAABw+Ir91rzO3nzzTUnh7Qn/9re/VVtZVdXIkSP17rvv6thjj1Vubq5+/OMf1/scsFhnnXVW5PXMmTMT9rEsS7NmzZIkZWVladKkSfVa68svv9QPfvADVVRUKDMzU3PnztXQoUPrNRfqJnZ7zPaZXWoeYIUSNk8ZfqtkGDqpm0eS5OxyolIn/k+pE19Q2qRZ8o78c1R/w5Uuw5Upq3Sr7LJtsku3Krh3cf3fSAPYvugtPIO5b7VIHAAAAAAAAAAAtAYNTnotXbpUhmFoxIgR6tWrV9LjUlJS9Nhjj8nhcGjt2rV66aWXGhqKJGnMmDE67rjjJEnPP/+8Fi+OT0g88sgj+u677yRJ1157rVwuV9T9+fPnKzs7W9nZ2bruuusSrvPNN99o2rRpKi0tVVpammbPnq2RI0c2yntA7ezYSq9ajoRzfDU/YfsXmQMkSZ1Tk6/YCu1brsDGp+Tf8KT8G/6j4M4Pkh7bmFy9Y87vcmW2SBwAAAAAAAAAALQGDd7eMD8/X1L8uVimeTCfVl5eLq/XGze2X79+OuaYY7Ro0SLNnTtXl112WUPDkSTde++9OuOMM+Tz+XThhRfqlltu0aRJk+Tz+TR37lw988wzkqQBAwbohhtuqPP8mzdv1kUXXaTCwkJJ0u9+9ztlZmZq9erV1Y7p2LGjOnbsWK/3g3ix2xsaCbJew3of3Noy5dE/xt0/YeTvVexM1a+GZ8Tdq5EdWzXW4Nxx/cRt8VhL5g8AAAAAAAAAgENYg5NeldsSpqenR7VXvd6/f7+6du2acHz//v21aNEirV+/vqGhRIwYMUJPPfWUrrnmGhUVFenuu++O6zNgwADNnj1bGRl1THhI+vzzz7Vnz57I9W9/+9tax9x66626/fbb67wWEovd3tAwohM+6SlZOmdcTCVUjM+zwonaER1cNfaLXzy2yqyFkl6K/Rm05PliAAAAAAAAAAC0rAYnvTIyMrR//36VlZVFtbdr1y7yetOmTdUmvYqKiiRJe/fubWgoUaZMmaIFCxbo8ccf1/vvv6+8vDy5XC7169dP559/vn76058qNTW1UddE84mt9Iqtcuqa00vpKVmR67I/PK7Uu66NnuNAsqq9p25JKyOthxztj5FsS7ZtyUzvW6fxjcVI6SJn19MPJOFsGV4qCQEAAAAAAAAAh68GJ7369u2r/fv3a/fu3VHtQ4cOjbz+7LPPNGHChLixlmXp66+/lhQ+46ux9erVS/fcc4/uueeeOo2bNGmSCgoKqr1/6aWX6tJLL21gdGiI2DO9Yrc3jK38svoN0Wsn/UznffyYtnlydNLI30fuZdcx6eXqeppcXU+rY8SNz5E1TI6sYS0dBgAAAAAAAAAArUKD92U76qijZNu21q5dG9U+duxYeTweSdLTTz8dtR1gpccee0zff/+9DMOISpIBtalte8NELrImyHnCTPU97mFtTukUaR+QeTD3a1XkK1S4+sCfNbJKtzVe0AAAAAAAAAAAoMk0uNJr4sSJeuaZZ5SXl6ctW7aoT58+kqSsrCyde+65eumll7R3716deOKJuvbaa3XEEUeorKxM77zzjl544YXIPBdddFFDQ8FhZF/x7piWmpNe20uCCdt/ODBVbsfBsaHd8+Vf/3jk2mw3Uimj7q13nAAAAAAAAAAAoHk0OOl16qmnyu12KxAI6LXXXtNNN90UuffHP/5RH3zwgQoLC5WXl6c777wz4RwjRozQ5Zdf3tBQcBhZsXGhZEuGTNmGFbe9Yax1hYmTXg9PyG6C6AAAAAAAAAAAQHNrcNIrMzNTTz75pPbu3auuXbtG3evWrZteffVVXX755dq6dWvC8ePHj9czzzwjl8vV0FBwGOmVMlJWkVemnKowilVSViyXshN3tm11/GCWli75WGvSuuvnA3+kfa4MfTutS/y2iDFnhdVWQQYAAAAAAAAAAFqHBie9JOmcc86p9t6IESO0ZMkSvf7665o3b5527twp0zTVu3dvTZkyRSeeeGJjhIDDSFlZmVSUHjmQzmNnSL7oPlWTWY6v5um4T56RJI0o3arpuxfp3BkvqHuaI35y0yk5UiXZkmwZDndTvAUAAAAAAAAAANDIGiXpVRu3262LL75YF198cXMsh0NcUVFRnfo7vlsZ19bZZSfs6+pxrlw9zq1XXAAAAAAAAAAAoOWYtXcBWhfbTpywqpY7vlorNSOtkaIBAAAAAAAAAACtQYMrve677z5J0pgxY3TKKafUefynn36qL7/8UpJ06623NjQcQFL09oayos/pWpzRX+sKAs0cEQAAAAAAAAAAaEoNTnrde++9MgxDP/nJT+qV9Proo4/0yCOPyDAMkl5oEu53Xoy6/jq9l3plNMvOngAAAAAAAAAAoJnwzT/anLpsb2hu/i6uzW0Fdf0R6dFzBksV3P2ZFKqQo9NEmZ4ODY4TAAAAAAAAAAA0nxZPelUmMKK2owMaiefJ++LauvgL1S/z4Efftm2Vr/idrKK1kiRj6xylHPO4DFd63FgAAAAAAAAAANA6mS0dQGFhoSQpNTW1hSNBW5FMpZfX65UkObZvirs3q/Nx0fP5doQTXq6s8HXFXpWv+K38G5+RVba9ESIGAAAAAAAAAABNrUWTXoFAQAsWLJAkde3atSVDwSHE6XRqyJAh1d5/vvOkqGs7VCrD3U4po+6TTJckySpep8D3s2T5djZprAAAAAAAAAAAoHHUaXvDF154odp769evr/F+VYFAQDt27NDbb7+tLVu2yDAMjRkzpi6h4DCWqNLr5JNPliSZpqlOnTpFKgd9v/6ryv9+p9oFyyRJU4bfqpN7eGMmtGT798u3/FbJCsTMzLabAAAAAAAAAAC0BXVKev3sZz9LePaWbduaN2+e5s2bV68gDMPQFVdcUa+xQGpqqvr165fwXujIsep2/BMKWAfb3jgqI7qTHQr/HSiMG28YLb4DKAAAAAAAAAAASEKdv9G3bTvqT3Xtyf5JSUnRX//6Vx1zzDGN+sZw6ErmTK/o/tHXme7oxK2ZMVgp459LONZwt6vTWgAAAAAAAAAAoGXUqdJrxowZcW0vvPCCDMPQwIEDk9qi0DAMeb1etWvXTsOGDdMpp5yizMzMuoSBw1xh6b6o64qAr9q+ActWMCbpleqMTnoZpkNypMSNdfWaJjO9T73jBAAAAAAAAAAAzadOSa/HHnssrq3yHK/Jkyfr/vvvb5yogBqUVZREXfuDFdX3jc14SUpxJDinyw7GtyXYyhMAAAAAAAAAALROdUp6JdKjRw8ZhqGcnJzGiAeoVV22NyzyW3Ft6a4Eu3oaLhneLrLLd1Zpa/DjAQAAAAAAAAAAmkmDv9VfuXJlY8QBJC3ZpJfzk9fVccVS/WenVObw6JPsYXqj09FxZ3pJkuFKl3vwDfKveVC2P7x9orPTpEaNGwAAAAAAAAAANB1KWdDmpHnSo67dLk/Cfo4Nq9VhxTxdeeA6YDi0oMexMqvZttDZfqzsvpfJKlojV58fyEzp0phhAwAAAAAAAACAJtQsSa+KigotW7ZMu3btktvtVo8ePTR8+PDmWBqHoMy06K00U2OSYJVcC96NvLacUshjqKfXJztYKpkuGaZbkmT798v275cMhxztjpKjwzEyPe2b7g0AAAAAAAAAAIBG16RJr9LSUv3pT3/Sc889p/Ly8qh7nTp10i9+8QtdffXVMs0EZywB1Uhqe8NgIOqyaIJLl/X5WJfpY5V9Jrn6XCp3v8skSYG89xXY9HRUf1ffyyTDlKvbFBnu7MYKHQAAAAAAAAAANJE6ZZvGjx+vI488UkceeaS2bNlSY9+CggKdeuqp+s9//iOfzyfbtqP+7Nq1S7/97W91xRVXyLKshrwHHOaMBNsVGvv3xjREXwa2vyarfE/4wg7FjQ9sfl6BTc/KDhQ1VpgAAAAAAAAAAKAJJZ30WrFihdasWaO8vDz16dNHffr0qbH/z372M61Zs0a2bSdOShiGbNvWG2+8ob///e91DhyHr2QqvYyK8po7BEtkl+UemDA+6XVwIqoQAQAAAAAAAABoC5L+Rv/zzz+PvL7kkktq7Dt//ny98847MgxDhmEoLS1Nd955p+bNm6cvv/xSTz75pIYOHSopnMB48MEHVVhYWM+3gMNdoqSqKnwxneK72MHiKlfVPQokvQAAAAAAAAAAaAuS/kZ/+fLlksIJhrPOOqvGvs8884ykcELL6XRq7ty5uvnmmzV8+HANGjRIF110kT788EONHDlSkuTz+fTaa6/V7x0ACTiXLYy6zlwYiOtTserPssp3y9V7qlInvypnzwvjJ3J4mypEAAAAAAAAAADQiJJOem3YsEGS1K9fP+Xk5FTbLxQK6b333otUeU2fPl1HH310XL+UlBQ98MADkev58+fXJW4cpizL0vota6Pain0Fcf1cb70QdW36E8/n+/xylc07X2XzzlVw29zoOfr+UKan+s86AAAAAAAAAABoPZJOem3fvl2GYUS2JazO119/rdLS0si5S5deemm1fceOHavevXvLtm19++23yYaCw1QwGNSbb76p7zdsj2oPBeLP5LK694lru2//BXVbMImzwwAAAAAAAAAAQOuQdNKrpKREkmqs8pKkJUuWRF6np6cnrPKq6qijjpIk7dq1K9lQcJjasWNHws+JYTvj2uwOXaKu/9t5gl4uHadA1hgZqT1kpHaX4elQy4okvQAAAAAAAAAAaCviswXVCIXC1TR2LdUvVc/+Ouqoo2SaNefVOnQIJx4qk2pAdXw+X9J9jbLiqOsvMgcqN9RBgWF3KzvFIUmyynfL9/nlUf1c/X4kw5kmyZCZOajBMQMAAAAAAAAAgOaRdNIrMzNT+/btq7Uia9myZZHXI0eOrHXeYDAoKZwkA2piWVbC9pASHNhlmCo1PUqx/DJlq9CZKklyOw5+zgx3e6Uc96zCFV22ZNsyUrrIMJIugAQAAAAAAAAAAK1E0kmvnj17Kj8/XytWrKi2z44dO7Rhw4ZIAuuYY46pdd78/HxJ4aQaUJPqkl6l5u64Nt9vH1L207mSbctlh+RQSG4F5FZQtmVKhinDdMhI6dzUYQMAAAAAAAAAgGaQdNJrzJgxWrFihXbv3q133nlHU6ZMieszZ86cyPaHDodDkyZNqnXetWvXyjAM9ezZsw5h43CUaGvNAnOLcrqlx7WXBg4kyAxDAcOp5zo9pONTVstaIJVJcg+8Rq6eF0TPHyxVYPub4YSYEU6MObufLcN0NcXbAQAAAAAAAAAAjSjpfdzOP//8yOtf/epX2rx5c9T9devW6R//+IcMw5BhGJo8ebJycnJqnHPPnj2ReQYOHFiHsHE4iq308hn7VeTYrjOOnh7Xd39FdF9D0QmzQN67snw7otrsQJECm55WYOP/k3/DE/Kv/7dkhxopegAAAAAAAAAA0JSSrvSaOHGixo4dq6VLlyovL08TJ07UmWeeqZ49e+r777/Xu+++K5/PJ9u2ZRiGrrvuulrnfP311yOvjz766Pq9Axw2KioqYlrCiaxEZ3CVBaOTXLFJL7v0e/kWXSEzvZ/MrGFyD/iJZIcTZY6OE2SVbpNdtlXifC8AAAAAAAAAANqEpJNekvTII4/o9NNPV1FRkcrKyvTyyy9H7lUmuyTp7LPP1imnnFLrfDNnzoy8njBhQl1CwWFo+fLlUdd2ZdIrQd/YpJfDiN8aUZKskk2ySjZJhkOu7mfL0flEeYb+SgoWy7f8NkmOxggdAAAAAAAAAAA0sTqVsQwePFivvfaaBgwYICmc6Kr8U3l9xhln6PHHH691rnnz5kWSGL1799aQIUPqGjsOc+aBhFRlsrWq2KTXbYVXS6Yn4TyGt6uswjWyg8Wy9q9Q2YJLVLbwMtll26n0AgAAAAAAAACgjahTpZckjRgxQp9//rneeustffzxx9qxY4cMw1Dfvn111llnadKkSUnNs2rVKl144YWSpMmTJ9c1DByGHA6HQqGDZ2yVG4WSEmxvGPCr5J1XdPO2Iu1xZarQmaIP2g2Xe9D18q99MG5eu3yH7PIdKl96i8z0/rJLNkqSnD0vTJhQAwAAAAAAAAAArU+dk16S5HQ6dd555+m8886r98LXX399vccCklRu7E/YbpQW68JPH9eFVdq6jX9Mrm6nySrZoOD21xOOkwx5Rz+g0L6lMpwZMtsNb/SYAQAAAAAAAABA06hX0gtoCZXbaEauD5zTFVvp5X7hsbix5aZLkuTqfo7M1B6yg2UK7f1SVtGag50MQ4YzVc5OyVUrAgAAAAAAAACA1oOkF9q8qlsQGvv2yPXFR3F9THf4PC8zrafMtJ6SpFD7sSpfckPVmZo0TgAAAAAAAAAA0HRIeqHNiK30qmRWSXo5Vi+LvLZcku0xZLmkB0YVyyrZIhmmDG8XGQ63zNReSjn235JtS6r8AwAAAAAAAAAA2iKSXjgEVKn0Ki2SJJUMd6h0hFMyw/fO3PtL+faG+3iPfkSOjAEyHG4Zab2bPVoAAAAAAAAAAND4SHqhzYva3rC0RJZLUQmvWIGNz8jv3y8ZpmSYcnY9Xa7uZzZXuAAAAAAAAAAAoAmQ9EKbZ1RWegWDcr/2rILZRrUJL0myynfJLtsWubZzxjZ1iAAAAAAAAAAAoImZLR0AkKz4M73C14YR/hg7vv1KkmSW2TL8NZzPZRjyDLtV3rH/lJzp4YovAAAAAAAAAADQplHphTYvsrthwC9JMv1SxxcrJFNaktZP39z4kC4ZkC5Jsku3qHzVnxXc+YFs25ZhuiTT3UKRAwAAAAAAAACAxkLSC21eiiec0DKCgUibYUmypFv7/kAze6cdPPfL20V2oEShsu0HOjrlyBnTzBEDAAAAAAAAAIDGRtILbUL81oZSRkq2hg8+VW6nJ9wQDMb1WdphmDLdB7cvNJwpShnzNwV3vCc7VCFnp+PlyOjXZHEDAAAAAAAAAIDmQdILbdbUydepR9deBxuqVHpJ0qLMgWrnjj+vy0ztLnf/K5s6PAAAAAAAAAAA0IziMwJAK5So0ivNmxF1bcQkvfyGU6VBq0njAgAAAAAAAAAArQNJL7RZkXO6KsUkvSpMpwr88ckyAAAAAAAAAABw6GF7Qxw6DiS9Au0MFU1waUT79crVVSr9WHL1vVzOLidJhinD3V6G6WjhYAEAAAAAAAAAQGMi6YVDRrCsTB5JtsdQsH10EWNg83MKbH5OkpQy/nkZ3o4tECEAAAAAAAAAAGgqbG+INiHRmV4b81apqGx/5Noz/+1wXyOua7TYbREBAAAAAAAAAECbR9ILbdabXz6v7Xs2Rq7LBgyXJJkBW2nLA9UNk0TSCwAAAAAAAACAQw3bG6JNSFTpJUmGcTBva1uWJKl4rEuBztXncw3T3bjBAQAAAAAAAACAFkelF9o0s0rSqzwQkiRlfeaXd2NIOwrbydHtbKUe/7JcfS4N988aJsOV0SKxAgAAAAAAAACApkPSC21WVlp7uZ2eyHVJeXhLQ0eZlLUgoLkrj5d3yA0ynGkyMwbI1fdyeYf/sYWiBQAAAAAAAAAATYntDdEmJNre8MozblNmZmb4IhRU/41Lou4HDEfktbPjcVLH45o0RgAAAAAAAAAA0HKo9EKbZRhG5LXn2X9E3VuYOUjpnTs3c0QAAAAAAAAAAKClkPRCm5Co0qsq17w3JUmhNGn/KS75TpKO6b9I5V//odaxAAAAAAAAAACg7WN7Q7RZVSu9KtkuQ/7uDh2lrZK2KpQvhfK/lGF6JGeaHJmDmj9QAAAAAAAAAADQ5Eh6oe2rUsmVqKbL/90jsiv2SpLSTnq3mYICAAAAAAAAAADNiaQXWrU9e/Zow4YNKikpqb5TwH/wdXzxVyThBQAAAAAAAAAADl2c6YVWq7i4WG+++aZWrVqlLVu2xN1/8dNHJUmOVUsibQ6frfQlAS1dPyCuv6PT8U0WKwAAAAAAAAAAaFmHdNJr69at+t3vfqejjz5a3bp1U58+fXTiiSfqn//8p8rKyho0t2VZWrt2rWbOnKlf/vKXOvHEE9WpUydlZ2crOztb8+fPb6R3cfjasWOHgsFgtfdDVviea+H7kTazXEpbHdJtgcu0oOfjMtL6SJKMlO5y972sSeMFAAAAAAAAAAAt55Dd3vCdd97RNddco6KiokhbWVmZli9fruXLl+u5557T7Nmz1a9fv3rNP2vWLP3sZz9rrHCRQE0JL0kyDmxlaHtT4+5t8XbQ8O49lTrwcdnBUsmRKsNIsPchAAAAAAAAAAA4JBySlV5ff/21rrzyShUVFSk9PV2///3v9f777+u1117Tj370I0nShg0bNG3aNBUXF9drDdu2I69dLpdGjBihYcOGNUr8SFY4ieX47pu4O2UOrzwHPt2GM42EFwAAAAAAAAAAh7hDstLrtttuk8/nk9Pp1Ny5c3XMMcdE7k2ePFn9+/fXnXfeqQ0bNuiRRx7R7bffXuc1hgwZovvuu0+jR4/WUUcdJa/Xq7/85S9avXp1Y76Vw1rVxGJCB/JYRll04vLZzpMkSR4HiS4AAAAAAAAAAA4Xh1yl19KlS7Vo0SJJ0mWXXRaV8Kp0ww03aPDgwZKkxx9/XIFAoM7rjBkzRtdcc42OPvpoeb3ehgWNhGpKepUbBTIc4ftldzyi35xwh64Yco1WpfZQnidHaU5Daa5D7uMNAAAAAAAAAACqcchlBd56663I60svvTRhH9M0NX36dElSYWGh5s+f3yyxoeGKzTztNzdpj2ONjAOlXsEuvfSghurbtJ56vPsp+n3fqToqx9XCkQIAAAAAAAAAgOZ0yG1vWFnllZaWppEjR1bbb8KECZHXX3zxhU466aSmDg11FFvplZ7t1dbSTVVawkmvRbv9kqRlGX1VmuPSE9mPaUSOW+WrXDIcafIM/UUzRQwAAAAAAAAAAFrKIZf0WrdunSSpb9++cjqrf3uDBg2KG4PWpbYzvQzDkIIBdX7tSc1ftULv5IzQ/EGDdGbqMsknhXySXNnyNE+4AAAAAAAAAACgBR1SSa/y8nLl5+dLkrp3715j3+zsbKWlpam0tFS5ubnNEV5SysvLWzqEJuX3+6P+rknsWWuxSTDbsmR/+qZGff6SJOm4ovX6bZeLpa5VexmH/M8UaEp1eWYBtA48t0DbwjMLtC08s0Dbc7g8t16vt6VDAIBW4ZBKepWUlERep6Wl1do/NTVVpaWlKi0tbcqw6iQvL0+hUKilw2hyu3btqrVPQUFB1HUgGJ0EK6+oUMaLD0W13bbtdfkGHzyqLmRZytu2rf6BApCU3DMLoHXhuQXaFp5ZoG3hmQXankP5uXU4HOrXr19LhwEArcIhlfSqWtHjcrlq7e/xhDe+8/l8TRZTXXXr1q2lQ2hSfr9fu3btUufOneV2u2vsW1hYGHXtcrmkKv8oJ8WbEjcmtSigB0um62dDvZJtyenwqmf3no0SO3A4qsszC6B14LkF2haeWaBt4ZkF2h6eWwA4vBxSSa+qZbyxW+MlUlFRIUlKSYlPnrSUw6UU2e121/peHQ5H1LVpGNHXDlOxnMW23H1/oNSBGQ0PEkBEMs8sgNaF5xZoW3hmgbaFZxZoe3huAeDwEJ81aMPS09Mjr5PZsrCsrExSclshovUxZCRsH9uRf7UDAAAAAAAAAMDh5pBKenm9XuXk5EiScnNza+xbUFAQSYx17969yWND3dm2Hd0Ql+NKnPTKdB9SH2sAAAAAAAAAAJCEQy47MHjwYEnS5s2bFQwGq+23bt26yOtBgwY1eVyou7ikVwwjcc5LvTMciW8AAAAAAAAAAIBD1iGX9DruuOMkhbc3XLFiRbX9Fi5cGHk9bty4pg4L9VDbuWyGYWrBebdEtb2dM1IZrkPuYw0AAAAAAAAAAGpxyGUHzjrrrMjrmTNnJuxjWZZmzZolScrKytKkSZOaJTYkb/PmzVq5cmWt/VYeebIe6nGGJOmpLpN1z+RfNXVoAAAAAAAAAACgFTrkkl5jxoyJVHs9//zzWrx4cVyfRx55RN99950k6dprr5XL5Yq6P3/+fGVnZys7O1vXXXdd0weNOF999VWtfQwZKgva+uWAy+Q8YaauHnK1hnq3qfzb+1Sx+gFVrP6b/JuebYZoAQAAAAAAAABAS3O2dABN4d5779UZZ5whn8+nCy+8ULfccosmTZokn8+nuXPn6plnnpEkDRgwQDfccEO914mtJKtamfTRRx9p69atket+/fpFknGoXWlpaVybO9UpFVdpMKSyYPS5Xz2cexXa9cnBLml95O73o6YKEwAAAAAAAAAAtBKHZNJrxIgReuqpp3TNNdeoqKhId999d1yfAQMGaPbs2crIyKj3Otdff3219/7xj39EXc+YMYOkVwOkpaUpq7NX2nWwzZCh0piklzemdtEwDrliRgAAAAAAAAAAkMAhmxGYMmWKFixYoJ/97GcaMGCAUlNTlZWVpVGjRumuu+7SZ599pn79+rV0mEjSySefrFXffxnTauj/rS2JaukRWhvXBwAAAAAAAAAAHPoOyUqvSr169dI999yje+65p07jJk2apIKCglr7JdMH9WPb0RVchmGoZ4f+2lu4I9K2c/9Wnfn9ZwoaDgUMh7qm79Mpjo8OjkntJWeXk5otZgAAAAAAAAAA0HIO6aQXDi2GEV21lZ2ao2fXPh653nemW4EqxYt22VY5u53RbPEBAAAAAAAAAICWc8hub4hDj2VbUdfd2/eJvLYlBTrGf5yDuz9r4qgAAAAAAAAAAEBrQNILrVKi7Q1j22QdvA5lJj67K7Dt1cYODQAAAAAAAAAAtEJsb4g2Y0D3I+V1p8qWLduyZNsdIveslMRJr3ANGAAAAAAAAAAAONSR9EKbMbL/BI3sPyFy/e0LLxy8Sc4LAAAAAAAAAIDDGtsbos2wQ35ZFfskSUb+Lh377r9rHePsOK6pwwIAAAAAAAAAAK0AlV5olWLP7wrlf6Wybx+XrAqZ2SOU+V236AGWLbvclOG1Ik3OLqfIcGU1R7gAAAAAAAAAAKCFUemFNiG4fa5kVUiSrIKvFQisibrv3m3LeC9b7oHXHhyz80MF85c0a5wAAAAAAAAAAKBlkPRCqxRb6WUHiiSHVwVmJ5VbhgLd0uLG5PYZqFDRdzGtfMQBAAAAAAAAADgckBFAm2BIWu7rpOWBPvIYttztTonr0ylzo0K7PokeZxjNFCEAAAAAAAAAAGhJJL3QJphpPfXezgrl7tuq/+3trP/sWKJlnVKj+uzvNjBunKP9Mc0VIgAAAAAAAAAAaEEkvdAmeI64XU6HS9t9trb5pK17N+ovfadE7r/efrTS+vSPGmOk9Zaz2+nNHSoAAAAAAAAAAGgBzpYOAEgk9kyvRG0LUo5V1sQzlRUqU567nfakfSF/1f6l3ytU8K2c7cc0cbQAAAAAAAAAAKClkfRCm2AYRlzSy5apUqdXpU6vTuwYkJk1LOE4AAAAAAAAAABw6CPphTbj+vP+JNu2ZduWtj/xT9239tcKyqV8V7q+mnicypd+1NIhAgAAAAAAAACAFkLSC22CXb5L7VOCkizJkPpsWyqnZcstv1Ir9ulbO1jNSCq9AAAAAAAAAAA4HJD0QquT6DyvijUPqdzYErk2BzuU8dXBRJdhRie3DHc7pRz3jGTyEQcAAAAAAAAA4HBARgBtQyBfch+89Ds9kg4mvRy2JEfqgStbcmXIcHiaM0IAAAAAAAAAANCCSHqhTXJY0dsZLs8+WeMm39ZC0QAAAAAAAAAAgJZG0gutTqLtDaOYHjkDpVFNltsrO1As279fdqhckiHDlS4zpWvTBQoAAAAAAAAAAFoNkl5oE2xHuvbYpgzbUupR98mcdbXcaVL5cKdCaYaGOr9QcOcm+df/K2pc2knvtlDEAAAAAAAAAACgOZH0QpvgHPkXPf7WreGL7XdJ47rrRu8upXUKNx2rlxXcfYQkyZEzRnawTFbRmhaKFgAAAAAAAAAANDeSXmgTtu/ZENdm5ZiSrIPXhd9KktwDfiq50hXY+EwzRQcAAAAAAAAAAFoaSS+0OonO9Hrzy+clI7rNtc+Sw2UpdV1Ixce6ZKT1kV26Rb7F1x7oYco98BoZroymDxoAAAAAAAAAALQos6UDAOor1R9SqJ2p4mNd4QarQoa7XeS+o9MkEl4AAAAAAAAAABwmSHqh1UlU6RXrhOxiWT0cchRZ6vBiuZal/1S2b4ds//5IH8+wXzdlmAAAAAAAAAAAoBUh6YU2Z0RamcZllkmSQpmmjJBkOdOi+hipPWSY7N4JAAAAAAAAAMDhgqwA2gRb4eqvH3Tap56eQNS94nEuORyx+duYA8AAAAAAAAAAAMAhjaQX2owsR0i9vIG49vLephwOh2Q4JNmSLcmgiBEAAAAAAAAAgMMJSS+0OtWd6WUYidvvW3qRxv1gvNKOPLkpwwIAAAAAAAAAAK0Y5TBo817udqzSQ/tkle+RVZHf0uEAAAAAAAAAAIAWQKUX2gzDmSYpPqm1uMet0mbJt1ky0nop9dj/NH9wAAAAAAAAAACgRZH0QqtT7faGll/uob+S4c7WBe/vk2RoSupS/Sjj06qDmyVGAAAAAAAAAADQupD0QpthejvJ1fUU5ZeHNL98pyQpzSiPTnrJapHYAAAAAAAAAABAy+JML7QRtmSEP66vbymPtFoyYrpR6QUAAAAAAAAAwOGISi+0OkVFRYlvhMpV+tlFmhYs1bTe4aaHC8/U5Nw/6fUzu6uzq0QyHLLK8iTTJdPbsfmCBgAAAAAAAAAALYqkF1qd3bt3x7XZsmTYIRmOVNnB0kj7jVlv68LFX6nTqT9S+dcPRNrN9P5KOebRZokXAAAAAAAAAAC0PLY3RKtjJ9ii0DKCkn+/jJSucfc6WD5Zvp3NERoAAAAAAAAAAGilSHqh1YlNelUYxQdeWbIKvonr361sr0L7v46dpWmCAwAAAAAAAAAArRLbG6LViU16WQpKkoxq+n/cbpjGth8rWQHJDsoq2SSrZEvTBgkAAAAAAAAAAFoVkl5odRJtb1jJTO8rq2RzVFuhlSZ372lS72myfLsU2PKC3P1/3MRRAgAAAAAAAACA1oSkF9oMQ5Lh6SjFJL1Ozl6tQO5bkhWU7IBcvafKcGe3SIwAAAAAAAAAAKBlkPRCqxNf6RW+NgzJzBioUP7iqLuBkUHpu4cj1x5vF5mp3Zs6TAAAAAAAAAAA0IqQ9EKrU9P2ho6cMUp9+ukDHcN/FZ7kliSZGQMkmeGzvQAAAAAAAAAAwGGFpBdavY6pqRrdo59SnQ6VL1ulrK1W1P19Rjs57P2SM13eI+9QaN/SFooUAAAAAAAAAAC0FLOlAwBixVZ6te8wWBOP/4NGj79DGz5dHtfflX5k+IXlV8W6RyWHpznCBAAAAAAAAAAArQiVXmh1qtve0LJtaX9+XLt3xM/l35Quq2idzPR+crQ/tqlDBAAAAAAAAAAArQxJL7R6hmFIkhbv9quvvyDq3v8bf40ucWfIM+SmFogMAAAAAAAAAAC0FmxviFYnttKrMuk1Z5NPIcNUsMrHdvzYIc0aGwAAAAAAAAAAaJ2o9EKbsbEoqGHH/k2Gbal9oERd/QX6dNjglg4LAAAAAAAAAAC0AiS90OrEVnpt2blWMz/6Vp/kXRy+b5ja687UXnemHCmpLREiAAAAAAAAAABoZdjeEK1ObNKrpLxQW3KX6j8dHo1qz3YbzRkWAAAAAAAAAABoxUh6odXJy8uLazNkK82siGr72RHpzRUSAAAAAAAAAABo5djeEK2KZVnavXt3wntjCzfp9W8eUKnDo3xXurqc+utmjg4AAAAAAAAA/n979x0eVbXvf/yTThJKIHSIQAgBEWkRLkgRVIQAIqgoGMpBRYogqAg26pHuBaVbQJqHpqDSjnBQIr0G8F6agVBCkJIwRNLb74/8su9MMkkmSMok79fz+Jy9Z6291trz8J0zme9eawEoqkh6oUiJiYnJ8lqNUrGqXvaeKty5p65RJyRJt1zK6LQbExUBAAAAAAAAAEA6sgYoUjLv5yVJHdr1VFm351XmeLLxWoyjm5p4uxTk0AAAAAAAAAAAQBFG0gtFirWkV4WazRUbX1HOpv8ri3d2k7OjQ0EODQAAAAAAAAAAFGEkvVDkOTg4qN6uby1eaxBzrZBGAwAAAAAAAAAAiiKSXihSrM30kqSH7oYX8EgAAAAAAAAAAIA9IekFAAAAAAAAAAAAu0fSC0WKtZleqTdPKdWlEAYDAAAAAAAAAADsBkkvFCnWkl6zd3yqOY9VK4TRAAAAAAAAAAAAe+Fc2AMAcpKmNMWmOsnVyfpeXwAAAAAAAAAAABIzvVDEWJvpZU384PfzeSQAAAAAAAAAAMCekPSCXXDIlAtLbtmxcAYCAAAAAAAAAACKJJJeKFKyzvRKP3dIyfS6q1vBDAgAAAAAAAAAANgFkl6wCw6FPQAAAAAAAAAAAFCkFduk15UrV/TRRx+pRYsWql69umrXrq2OHTtq3rx5io2NfWD97Ny5U0FBQWrYsKEqV66shg0bKigoSDt37nxgfZQk2e3pZb684b0nni2g0QAAAAAAAAAAAHvhXNgDyA/bt2/XkCFDFB0dbbwWGxurkJAQhYSEaOXKlVq/fr18fX3vu4/U1FSNGjVKq1atsng9IiJCERER2rp1qwYMGKDPPvtMjo7FNreY79L+//KG0c7uCi73sCLcvPRc+y5KLeRxAQAAAAAAAACAoqXYZWNOnjypV199VdHR0SpdurTGjx+vHTt26Mcff9TAgQMlSaGhoXrppZf0119/3Xc///znP42EV+PGjbV06VL98ssvWrp0qRo3bixJWrlypT755JO/f1MlSHYzvW64eOmpZh/rl15jler3SAGPCgAAAAAAAAAAFHXFbqbX+++/r7i4ODk7O2vjxo1q2bKlUfbEE0+obt26mjBhgkJDQ7VgwQJ98MEHee4jNDRU8+fPlyQ1a9ZM27Ztk7u7uySpefPmCgwMVLdu3RQSEqJ58+apX79+f2tWWUmSXdIrg2+ZYvdPFgAAAAAAAAAAPADFaqbXsWPHdODAAUlS//79LRJeGUaMGKH69etLkpYsWaKkpKQ897N48WIlJydLkmbNmmUkvDJ4eHho1qxZkqTk5GQtWrQoz30gg2USrFkl10IaBwAAAAAAAAAAKMqKVdJr69atxnFQUJDVOo6OjurTp48k6e7du9qzZ0+e+khLS9O2bdskSf7+/mrRooXVei1atFC9evUkSdu2bct1BhPSZfc+OTukSJLaVnUryOEAAAAAAAAAAAA7UaySXhmzvDw9PdW0adNs67Vp08Y4PnjwYJ76uHz5sq5fv56lnZz6iYiI0OXLl/PUDyxVSbyrWnG3CnsYAAAAAAAAAACgiCpWGySdP39eklSnTh05O2d/a/7+/lmusdXZs2eN44yZXNkxLz9//rxq166dp76Kq1+Ct0lp1mdsOUhykJNxnvb/lzd0TU3R+cPvKG7QFsndoyCGCQAAAAAAAAAA7EixSXrFx8crMjJSklSjRo0c63p5ecnT01MxMTG6du1anvqJiIgwjnPrp2bNmsaxrf3Ex8fnaTz2JjExUUpzkqNZYssWpVKT5JSWqvjUVKmYv0dAUZKYmGjxvwCKPuIWsC/ELGBfiFnA/pSUuC1VqlRhDwEAioRik/S6d++ecezp6ZlrfQ8PD8XExCgmJibf+vHw+L8ZSebX5SQiIkIpKSl5GlNxlqL0LyTl4tPfk6sR1wtzOECJdePGjcIeAoA8Im4B+0LMAvaFmAXsT3GOWycnJ/n6+hb2MACgSCg2SS/zGVIuLi651ndzS19eLy4uLt/6cXV1tXpdTqpXr56n8dibvDxVk6ZU3XW6ItfkVD19+a6iZn4rHy/vfBwdgMwSExN148YNValSxeIzDUDRRdwC9oWYBewLMQvYH+IWAEqWYpP0Mp/Cm5SUlGv9hIQESZK7u3u+9WOe4LF1inFJmIrsU9FFrq6OcnZKX+IwxaGM0hyyJhDdXF3k7FRHtSrWVNVX60uOeVsSEcCD4+rqWiI+n4DihLgF7AsxC9gXYhawP8QtAJQMxSbpVbp0aePYliULY2NjJdm2FOL99pPRR+brSrp6jZ6Uj48PXzQAAAAAAAAAAMAD41jYA3hQSpUqpQoVKkiSrl27lmNdk8lkJKxq1KiRp37Mlx/MrZ/w8HDjOK/9AAAAAAAAAAAAwHbFJuklSfXr15ckhYWFKTk5Odt658+fN479/f3z1EeDBg2M4z/++CPHuublee0HAAAAAAAAAAAAtitWSa/WrVtLSl928MSJE9nW27dvn3HcqlWrPPVRq1YtVatWLUs71uzfv19S+uywWrVq5akfAAAAAAAAAAAA2K5YJb26detmHH/77bdW66Smpmrt2rWSpHLlyqldu3Z56sPBwUFdu3aVlD5j7MiRI1brHTlyxJhR1rVrVzk4OOSpHwAAAAAAAAAAANiuWCW9AgICjNleq1at0uHDh7PUWbBggc6dOydJGjp0qFxcXCzK9+zZIy8vL3l5eWnYsGFW+xk2bJicnJwkSWPHjlVcXJxFeVxcnMaOHStJcnZ2zrYdAAAAAAAAAAAAPBjFKuklSTNmzJC7u7uSk5P1/PPPa86cOTpy5Ih+++03jR49WhMmTJAk+fn5acSIEffVh5+fn9566y1JUkhIiDp37qyNGzcqJCREGzduVOfOnRUSEiJJeuutt1S3bt0Hc3MAAAAAAAAAAACwyrmwB/CgNWnSRMuWLdOQIUMUHR2tKVOmZKnj5+en9evXq0yZMvfdz/jx43Xr1i2tXr1ap06d0quvvpqlTv/+/fXxxx/fdx8AAAAAAAAAAACwTbFLeklSYGCg9u7dqyVLlmjHjh2KiIiQi4uLfH191bNnTw0ePFgeHh5/qw9HR0ctWLBAPXr00PLlyxUSEqLIyEh5e3urWbNmGjRokDp16vSA7ggAAAAAAAAAAAA5cTCZTGmFPQiUHPHx8bp69ap8fHxUqlSpwh4OgFwQs4D9IW4B+0LMAvaFmAXsD3ELACVLsdvTCwAAAAAAAAAAACUPSS8AAAAAAAAAAADYPZJeAAAAAAAAAAAAsHskvQAAAAAAAAAAAGD3SHoBAAAAAAAAAADA7pH0AgAAAAAAAAAAgN0j6QUAAAAAAAAAAAC7R9ILAAAAAAAAAAAAdo+kFwAAAAAAAAAAAOweSS8AAAAAAAAAAADYPZJeAAAAAAAAAAAAsHskvQAAAAAAAAAAAGD3SHoBAAAAAAAAAADA7pH0AgAAAAAAAAAAgN0j6YUC5+TkVNhDAJAHxCxgf4hbwL4Qs4B9IWYB+0PcAkDJ4WAymdIKexAAAAAAAAAAAADA38FMLwAAAAAAAAAAANg9kl4AAAAAAAAAAACweyS9AAAAAAAAAAAAYPdIegEAAAAAAAAAAMDukfQCAAAAAAAAAACA3SPpBQAAAAAAAAAAALtH0gsAAAAAAAAAAAB2j6QXCsSVK1f00UcfqUWLFqpevbpq166tjh07at68eYqNjS3s4QFFWkhIiGbOnKlevXqpYcOGqly5smrUqKGAgAANHz5cBw4cyFN7O3fuVFBQkNFWw4YNFRQUpJ07d9rcRnJyspYtW6bAwEDVrVtXVatWVdOmTTV69GidOXPG5nYiIyM1depUPf744/Lx8ZGPj48ef/xxTZ06VVFRUXm6L8AeTJw4UV5eXsZ/e/bsyfUaYhYoWFevXtW0adPUoUMH1a1bV1WqVNEjjzyiwMBATZ06VadPn87xemIWKDiJiYlauXKlnn/+edWvX9/4nvzYY49p+PDhOnTokE3tELfA/bt165b+/e9/a+rUqXrxxRfl6+trfNcdNmxYntsrjvF4+vRpjR49Wk2bNlXVqlVVt25dBQYGatmyZUpOTra5HQCAbRxMJlNaYQ8Cxdv27ds1ZMgQRUdHWy338/PT+vXr5evrW8AjA4q+wMBAm5Jaffr00bx58+Tq6pptndTUVI0aNUqrVq3Kts6AAQP02WefydEx+2ciIiMj1bt3bx0/ftxquZubm2bPnq0BAwbkOOajR48qKChIN27csFpetWpVffvttwoICMixHcBenDp1Sk8++aTFH7abN29Wu3btrNYnZoGC98UXX2jKlCmKiYnJts7QoUM1Y8aMLK8Ts0DBunLlil5++eVcf8B+4403NHPmTDk4OGQpI26Bv8/Lyyvbsr59+2rx4sU2tVNc43HFihV67733lJiYaLU8ICBA69evl7e3d47tAABsR9IL+erkyZPq0qWL4uLiVLp0ab399ttq166d4uLitHHjRq1YsUJSeuLr119/VZkyZQp5xEDR0qxZM4WFhalatWp67rnn1Lp1a/n4+CglJUWHDx/WwoULFRERIUl68cUX9fXXX2fb1uTJkzV37lxJUuPGjTVq1CjVqVNHYWFh+vzzz3Xq1ClJ0jvvvKMJEyZYbSMlJUXdu3c3EnHPPvusBg4cqPLly+vo0aP69NNPdevWLTk6OmrdunXq1KmT1XbCw8PVoUMH3b59W87OznrzzTfVuXNnSdLPP/+shQsXKjk5WZUqVdLu3btVo0aN+3sDgSIiNTVVTz/9tI4fP65KlSrp1q1bknJOehGzQMGaPXu2pk6dKin9u+nAgQPVrFkzlS1bVnfu3NGpU6e0ZcsWBQQEaNq0aVmuJ2aBgpOUlKT27dsbCa9HHnlEb775purVq6d79+7pwIEDWrhwoZHAnjhxot5+++0s7RC3wN9nnvSqWbOm/P399csvv0jKW9KrOMbjjh071KdPH6Wmpqpy5cp699139dhjj+nOnTtasWKFNm/eLElq3bq1tmzZIicnJ5veKwBAzkh6IV9lzFJxdnbWtm3b1LJlS4vyefPmGV9Wxo0bpw8++KAwhgkUWS+//LL69OmjHj16WP0CHBkZqc6dOys0NFSStHXrVrVp0yZLvdDQULVq1UrJyclq1qyZtm3bJnd3d6M8NjZW3bp1U0hIiJydnXX48GGrsy9XrVqlkSNHSpJef/11ffrppxblFy9eVIcOHRQdHS1fX18dPnxYzs7OWdoZMmSI1q1bJ0lavny5evbsaVG+adMmDRo0SFLe/lACiqpFixbpww8/lL+/v7p37645c+ZIyj7pRcwCBSs4OFjPPfecpPTZ0/Pnz5eLi4vVuomJiVlmVhOzQMH68ccfNXDgQElSy5YttX379izflU+cOKFOnTopKSlJ5cqV04ULFyzihbgFHoxp06apefPmat68uSpXrqzLly+rSZMmkmz/t1oc4zEpKUktWrTQpUuXVLZsWQUHB6tOnToWdcaMGWM8uLpw4UIFBQXl9lYBAGzAnl7IN8eOHTOerunfv3+WhJckjRgxQvXr15ckLVmyRElJSQU6RqCoW7dunXr16pXtE1/e3t765JNPjPMff/zRar3FixcbS6rNmjXL4g8ISfLw8NCsWbMkpa9/vmjRIqvtLFiwQJJUvnx5TZkyJUu5r6+v8RTtxYsXtWXLlix1bty4oQ0bNkiSnnrqqSx/QEhSr1699NRTT0lKfw+yW1ICsAcZ+wNJ0pw5c7L9Id0cMQsUnNTUVL3zzjuSpEaNGmnBggU5xqm1pYSJWaBgme/V9fbbb1v9rty0aVNjZsbdu3d17tw5i3LiFngwPvzwQ3Xp0kWVK1e+7zaKYzxu2bJFly5dkpT+OZU54SVJU6ZMMWbKzZ8/3+o9AQDyjqQX8s3WrVuN4+yeVnF0dFSfPn0kpf8hsmfPngIZG1CcmM8SyfhSbS4tLU3btm2TJPn7+6tFixZW22nRooXq1asnSdq2bZvS0iwnAoeGhho/FvTq1UseHh5W23nllVeMY2t/RGzfvl2pqamSsv9sMG8nNTVV27dvz7YeUNSNGTNG9+7dU9++fdW2bdtc6xOzQMH65ZdfdOHCBUnS6NGjrT7xnRNiFih45g9L1q5dO9t65j8ym19D3AJFR3GNR/PfxMz7NOfh4aFevXpJks6ePWus4AIA+HtIeiHfZMzy8vT0VNOmTbOtZ74U28GDB/N7WECxY74hrrUNfS9fvqzr169LktWlD81llEdEROjy5csWZRkxnVs7VapUkZ+fnyTrMW1rO3w2oDjYtGmTfv75Z5UvX95iVmZOiFmgYP3www+SJAcHB2NWiCTduXNHFy5c0J07d3K8npgFCl5GDEjWH/rKEBYWJik9vs2XQiNugaKjuMZjxmv16tVTlSpV7rsdAEDekfRCvjl//ryk9Kfrcnpi1t/fP8s1AGy3d+9e4zhjuVBzZ8+eNY4znozLjnl55ng0XxLG1nauXbtmbCCeuZ2yZcvm+OW/atWqKlu2rNWxAPbAZDLp/fffl5S+Mbe3t7dN1xGzQME6evSoJOmhhx5SmTJltGHDBj3++OOqU6eOAgICVKdOHT322GOaP3++EhISslxPzAIF78UXXzT+/X7++edKSUnJUufkyZPasWOHJKl3795GfYm4BYqS4hiP9+7dU3h4eJ7GYq0dAMD9IemFfBEfH6/IyEhJUo0aNXKs6+XlJU9PT0npXzgA2C41NVWfffaZcZ6xNIK5iIgI4zi3eKxZs6ZxnDke76edtLQ0i+vM28mtDfM6fDbAHk2cOFE3btxQq1at1L9/f5uvI2aBgpOammr8wOTt7a1x48Zp8ODBOn36tEW90NBQjR8/Xj169JDJZLIoI2aBguft7a0lS5bIw8NDBw8eVMeOHbVmzRodOXJEu3fv1owZM9S9e3clJiaqSZMmWWZbE7dA0VEc4/FB3RMA4P6Q9EK+uHfvnnGckdDKScZay5mfsAGQs4ULF+rYsWOSpGeffdbqUqJ5iUfzdc/Nr/s77WSO64x2+GxAcbZ//36tXLlSzs7OmjNnjhwcHGy+lpgFCk50dLSxb8fp06f1xRdfqGrVqvryyy916dIlXb9+XVu3bjX2Fzl06JBGjBhh0QYxCxSOrl27avfu3RowYIB+//13DRs2TJ06dVLPnj01Y8YMubu7a/r06dq+fbsqV65scS1xCxQdxTEeH9Q9AQDuD0kv5Iv4+Hjj2MXFJdf6bm5ukqS4uLh8GxNQ3Ozdu1eTJ0+WJFWqVElz5syxWi8v8ejq6mr1uszn5vVyaydzXGe0Y8tnQ0Y7fDbAniQmJmr06NFKS0vT8OHD1bBhwzxdT8wCBcf8R6r4+Hh5eHho8+bNeumll+Tl5SV3d3e1adNGP/30kxo1aiQpfdP7jCURM67LQMwCBScxMVFr167Vtm3blJaWlqX85s2bWr9+vXbv3p2ljLgFio7iGI95uaeM38MyXwcAuH8kvZAvSpUqZRwnJSXlWj9jfwR3d/d8GxNQnJw5c0b9+vVTcnKySpUqpeXLl6tSpUpW6+YlHhMTE61el/ncvF5u7WSO64x2bPlsyGiHzwbYk//+7//W+fPnVbNmTY0bNy7P1xOzQMHJHDf9+/e3uveGu7u7xo8fb5xv3LjRahvELFAwYmJi9Nxzz2nOnDm6c+eORo0apcOHD+vmzZu6cuWKNm3apNatWyskJERBQUFasGCBxfXELVB0FMd4zMs9me8XmvmeAAD3h6QX8kXp0qWNY1uWXYiNjZVk2/RxoKS7dOmSnn/+eZlMJjk5OWnp0qVq06ZNtvXzEo8ZsZj5ur/TTua4zmiHzwYUR+fPn9fcuXMlSbNmzbqvf7vELFBwMsfNk08+mW3dJ554Qs7OzpKkkJAQq20Qs0DBmDFjhg4cOCBJmj9/viZPnix/f3+5urqqbNmy6tixozZv3qx27dopLS1NEyZM0O+//25cT9wCRUdxjMcHdU8AgPtD0gv5olSpUqpQoYKk3DfiNJlMxpcAWzYKBUqy69evq2fPnrp+/bocHBy0YMECdevWLcdrqlevbhznFo/h4eHGceZ4vJ92HBwcLK4zb8eWTXoz6vDZAHuxaNEiJSYmqnbt2oqLi9P333+f5b8zZ84Y9X/77Tfj9Yz/LyRmgYLj5uamihUrGuc5/dstVaqUvL29JUm3b982XidmgYKVlpam1atXS5L8/Pz0yiuvWK3n7Oysjz76SJKUmpqqf/3rX0YZcQsUHcUxHqtVq5bnsVhrBwBwf0h6Id/Ur19fkhQWFqbk5ORs650/f9449vf3z/dxAfYqMjJSvXr10qVLlySlzyLp27dvrtc1aNDAOP7jjz9yrGtenjkeM2I6L+3UqFEjy1NvGe1ER0frxo0b2bbx559/Kjo62upYgKIqY3mSS5cu6bXXXrP6308//WTUnz17tvF6xo/oxCxQsMxjLiUlJce6GeUZM74yX0/MAvnv5s2bunPnjiSpcePGOdZt2rSpcWweV8QtUHQUx3gsU6aMatasmaexWGsHAHB/SHoh37Ru3VpS+lTuEydOZFtv3759xnGrVq3ye1iAXbp7966ef/55nT17VpI0adIkDR482KZra9WqZTxpZh5v1uzfv19S+tNttWrVsijLiOnc2rlx44ZCQ0MlWY9pW9vhswElFTELFKzHH3/cOM54sMSa6OhoRUZGSrJ8gpuYBQqWedI5p4crJcu9dJycnIxj4hYoOoprPGa89scff+SYPCOuAeDBI+mFfGO+5Nq3335rtU5qaqrWrl0rSSpXrpzatWtXIGMD7ElsbKxefvllnTx5UpI0ZswYjR492ubrHRwc1LVrV0npMyuPHDlitd6RI0eMmZddu3aVg4ODRbmfn5/x1NumTZss1h43Z750TPfu3bOUBwYGytEx/f9+svtsMG/H0dFRgYGB2dYDipLFixfLZDLl+N+4ceOM+ps3bzZez/jDnZgFClaPHj2M461bt2Zbb8uWLUpLS5Nk+YMYMQsUrPLly6ts2bKS0uMqp8SX+Y/J5j+QE7dA0VFc49H8NzHzPs3FxsZq06ZNktJnvPn5+WXbHwDAdiS9kG8CAgKMHwRWrVqlw4cPZ6mzYMECnTt3TpI0dOhQubi4FOgYgaIuMTFR/fr108GDByWlx8nHH3+c53aGDRtmPN06duxYxcXFWZTHxcVp7NixktKfnh02bJjVdkaMGCFJunPnjiZOnJilPCwsTHPnzpUk+fr6Wv0jokqVKurdu7ckadeuXfrxxx+z1Pnhhx+0a9cuSdLLL7+sKlWq2HSfQHFBzAIFp1GjRurUqZMk6bvvvlNwcHCWOjdu3NDUqVMlSa6urgoKCrIoJ2aBguPo6KhnnnlGUvp+t59++qnVeiaTSZMmTTLOu3TpYlFO3AJFR3GMx+7du6t27dqSpLlz5yosLCxLnQkTJshkMkmSRo4cafWeAAB552AymdIKexAovk6ePKkuXbooLi5OpUuX1jvvvKN27dopLi5OGzdu1PLlyyWlP5Hz66+/qkyZMoU7YKCI6d+/vzZv3ixJat++vaZPn57liTZzrq6u2T4dNnnyZOMLfuPGjTV69GjVqVNHYWFh+uyzz3Tq1ClJ0jvvvKMJEyZYbSMlJUXdunUzknA9evTQwIED5eXlpWPHjmn27Nm6deuWHB0dtW7dOuNHxMzCw8PVoUMH3b59W87OzhoxYoQ6d+4sSfr555+1YMECJScnq2LFigoODmZDXxQr06dP18yZMyWlz/TKbpYzMQsUnNDQUD311FO6e/euSpUqpWHDhqlTp05yd3fXsWPHNHfuXGMj+smTJ2vUqFFZ2iBmgYJz/vx5dejQwZjJ0aVLF/Xt21e1a9dWQkKCjhw5osWLFys8PFyS9MQTT1j94Zq4Bf6+AwcO6OLFi8Z5VFSUxo8fLyl9ub7+/ftb1M/84EiG4hiPO3bsUJ8+fZSamqrKlStrzJgxCggIkMlk0ooVK4y9flu3bq0tW7ZYLMMKALh/JL2Q77Zv364hQ4YYG3xm5ufnp/Xr18vX17eARwYUfV5eXnmq7+Pjo99//91qWWpqqt566y2tXr062+v79++vzz//3FjOwZrIyEj17t1bx48ft1ru5uam2bNna8CAATmO9ejRowoKCsp2ffMqVaro22+/1WOPPZZjO4C9sTXpRcwCBevAgQMaOHCgbt68abXcwcFB7777brYzrolZoGDt3r1br732mrHXXnbat2+vlStXWv1eTdwCf9+wYcO0Zs0am+tnzGzKrLjG44oVK/Tee+8pMTHRanlAQIDWr18vb2/vHNsBANiOpBcKxJUrV7RkyRLt2LFDERERcnFxka+vr3r27KnBgwfLw8OjsIcIFEkPMumVYceOHVq+fLlCQkIUGRkpb29vNWvWTIMGDcr2SbfMkpOTtWLFCn333Xc6d+6cYmNjVbVqVT3xxBMaOnSoHn74YZvaiYyM1OLFi7Vt2zZduXJFkvTQQw+pa9euGj58uCpUqGBTO4A9sTXplYGYBQpOVFSUvvjiC23dulVXrlxRYmKiqlSporZt2+qNN95QkyZNcm2DmAUKTlRUlFatWqWdO3fq7Nmzunv3rpydnVW5cmU1b95cL774otW9fzIjboH796CSXhmKYzyePn1aX3zxhYKDg/Xnn3/Kw8ND9evXV+/evTVgwAA5Ozvb1A4AwDYkvQAAAAAAAAAAAGD3sp8PDAAAAAAAAAAAANgJkl4AAAAAAAAAAACweyS9AAAAAAAAAAAAYPdIegEAAAAAAAAAAMDukfQCAAAAAAAAAACA3SPpBQAAAAAAAAAAALtH0gsAAAAAAAAAAAB2j6QXAAAAAAAAAAAA7B5JLwAAAAAAAAAAANg9kl4AAAAAAAAAAACweyS9AAAAAAAAAAAAYPdIegEAAAB5MH36dHl5ecnLy0vTp08v7OHkqz179hj32q1bt8IeDgAAAAAAOXIu7AEAAAAAGbp166Z9+/bd17V9+/bV4sWLH/CIAAAAAACAvWCmFwAAAAAAAAAAAOweM70AAABQJDVv3lwBAQE213/sscfycTQAAAAAAKCoI+kFAACAIqlTp0764IMPCnsYWXzwwQdFclwAAAAAAJR0LG8IAAAAAAAAAAAAu0fSCwAAAAAAAAAAAHaP5Q0BAABQbD366KO6evWqJOnkyZOqVauWzp8/r2XLlunXX39VRESEJMnHx0ddu3bV4MGDVaVKlRzbnD59umbOnClJGjduXI5LHQYHB2vDhg06fvy4wsPDFRMTI1dXV5UvX161atVSkyZN1KFDBz355JNydXXNsd8jR45o/fr12rNnj65fv674+Hh5e3vr4YcfVufOnRUUFCRPT0+b35sLFy7oq6++0q5du3Tt2jW5urqqZs2aCgwM1D/+8Q/VqFHD5rbMnTt3TuvWrdPu3bt19epVmUwmlS1bVrVr19aTTz6pV199VdWqVcu1nXv37mn9+vX697//rdOnTysyMlJJSUny8PBQlSpV5Ovrq5YtWyowMFANGza8r7ECAAAAAIoXB5PJlFbYgwAAAAAkqVu3btq3b5+k3BNKtsic9Nq9e7fGjh2rhIQEq/W9vLy0aNEide3aNds2bUl6xcTE6PXXX9f27dttGue8efM0YMAAq2UxMTEaOXKkNm7cmGMbVatW1fz589WpU6dc+/v666/18ccfKz4+3mp5uXLltGTJEpUuXVrPPvusJKlNmzbaunVrtm0mJCTo/fff18qVK5WSkpJtPXd3d02ePFlvvPFGtnUOHz6sf/zjH0ZSMje3b9+WszPP8wEAAABAScdfhgAAACgRtm3bZiSoqlevrlatWsnT01OhoaE6dOiQUlNTZTKZNHDgQK1du1ZPPfXUfff1xhtvWCS8fH191bhxY5UvX15JSUm6ffu2Tp8+rStXruTYTmxsrHr06KFjx44Zr1WrVk2tW7eWp6enLl68qIMHDyolJUV//vmn+vbtq6VLl+q5557Lts1vvvlGY8aMMc5dXFzUtm1b+fj46M6dO9q7d6/u3LmjgQMHavz48Tbdb0xMjF544QUdPHjQeK1OnTpq2rSpvLy8dOfOHR06dEjXr19XXFycxo4dq7/++kvvvvtulrbCw8P1wgsv6K+//jLG17x5c9WpU0ceHh6KiYnRlStX9L//+7+Kjo62aXwAAAAAgJKBpBcAAABKhIkTJ8rR0VFTpkzR8OHD5ej4f9vbnj17VoMGDdKZM2eUlJSk4cOH69ChQ/Ly8spzP7///rsxI6p06dL65ptvsp19denSJX333XeqVKmS1fLx48cbCS8nJyd98sknGjJkiMXYL1y4oNdee00nTpxQcnKyRo4cqaZNm6pWrVpZ2rtw4YLFzLQ2bdroyy+/tFjKMCEhQZMmTdLixYv1z3/+06Z7fvfdd42El5+fn+bOnat27dpZ1ElJSdHy5cv14YcfKiEhQdOmTVO7du3UsmVLi3oLFy40El6tW7fWsmXLrC6HmJycrIMHD2rlypVycHCwaZwAAAAAgOKNpBcAAACKpJ07dyoqKsrm+h9++KHKly+fbXliYqImTZqkESNGZClr0KCBfvjhBz3++OOKjIzUjRs3tHDhQn300Ud5HveBAweM46FDh+a43GDt2rUtZl2ZCwsL0zfffGOcz5gxQ4MHD85Sr27duvrhhx/Uvn17XblyRdHR0Zo1a5YWLlyYpe6MGTOMJQ0ffvhhbdiwQR4eHhZ13NzcNH36dMXExGjlypU536yk/fv3a+3atZLSZ3f9/PPP8vb2zlLPyclJr732mkqVKqU333xTKSkpmjVrlr777juLeubv38KFC7Pd/8vZ2Vlt27ZV27Ztcx0jAAAAAKBkIOkFAACAIun48eM6fvy4zfVHjBiRY9KrVq1aVhNeGapUqaKxY8dq3LhxkqTVq1frww8/zPMsooxZSpKsJn9stWLFCqWmpkpK35vs9ddfz7aul5eXJk+erEGDBkmSvvvuO02bNk3lypUz6phMJv3000/G+eTJk7MkvMxNmTJF33//vWJiYnIcp3ly7ZNPPsn1noOCgvT555/r/Pnz2rVrl6KiolShQgWj/EG9fwAAAACAkscx9yoAAACA/evdu7ecnXN+5uvll1+Wk5OTJOn69ev6448/8tyP+VKBa9euVWxsbJ7bkKTffvvNOH7llVdyTb51797dSPolJCToyJEjFuWHDx9WQkKCJKlSpUp6+umnc2zPy8tLgYGBOdZJTk7W7t27JUlly5ZVly5dcqyfIWPpw7S0NIt9wCTL9898phsAAAAAALlhphcAAACKpHHjxlnsP/V3tWjRItc6Xl5eqlevns6ePStJOnXqlPz9/fPUzzPPPCNPT0/FxMTo5MmTatmypfr166fOnTurcePGRlItJ2lpafr999+N8//6r//K9RoXFxcFBAToP//5jyTp5MmTFomtU6dOGcfNmze32BcsOy1atMiy/KC5//mf/zFmgjk7O+v999/PtU1JFjP4rl27ZlHWq1cvI+E3adIk/frrr+rdu7c6duxokRADAAAAACAzkl4AAAAoEWrWrGlzvYyk1+3bt/PcT4UKFTRv3jwNHTpUSUlJCg8P14wZMzRjxgyVLl1aAQEBatOmjbp06aLGjRtbbePu3btKSkoyzn18fGzq+6GHHjKOIyMjLcrM78XW9nJ7z/7880/jOCoqSl999ZVN7ZozmUwW5wMGDNB//vMfbd26VZIUHBys4OBgYzyPP/642rZtq27durH8IQAAAADAAssbAgAAoETIaf+q7Ordu3fvvvp64YUXtGvXLnXv3l0uLi4W7QUHB2vatGlq3769OnTooP3792e5PvM+Wg9i7OZturu729Sep6dnjuXR0dE2tZOT5ORki3MnJyetXr1a8+bNU4MGDSzKwsPDtX79er311ltq0KCBRo4cqTt37vztMQAAAAAAigdmegEAAKBEsHVvLfN6pUuXvu/+GjdurNWrV8tkMmn//v06ePCgDh48qJCQEGMW14kTJ/Tss89q6dKl6tmzp3Ft5mRTbGxsrgmo3MZufn1cXJxN95A5+ZaZeZLtkUce0b59+2xqNzcODg4aMGCABgwYoNDQUO3bt08HDx7UgQMHdOnSJUlSUlKSVq1apb1792rnzp2qWLHiA+kbAAAAAGC/mOkFAACAEiE8PNymeuZ7TD2I5fO8vLzUtWtXTZkyRTt27NCFCxe0cOFCY+nAlJQUvfvuuxaJqHLlylnMELN17FeuXMl27OZJoatXr9rUXub9tjKrXLmycXzz5k2b2swrPz8/DRw4UIsXL9aJEyd09OhRvfnmm8beaGFhYZo5c2a+9A0AAAAAsC8kvQAAAFAiHDlyJNc6JpNJ58+fN86bNGnywMdRtmxZBQUFafPmzXJzc5OUvv/W4cOHjToODg569NFHjfNDhw7l2m5ycrKOHz9unGceu/n+YSEhIUpNTc21zdzes0cffdS4h1u3bunixYu5tvl3+fn5aerUqfrggw+M17Zv357v/QIAAAAAij6SXgAAACgRvv/+e6WkpORYZ8OGDUadqlWrql69evk2njp16ljsWXXr1i2L8vbt2xvHa9asUVpaWo7tbd26VVFRUZKkUqVKqUWLFhblLVu2NBJUN2/e1C+//JJje3fv3s01meTu7m4xzq+//jrH+g9SYGCgcZxfs8wAAAAAAPaFpBcAAABKhLCwMC1atCjb8ps3b2rWrFnGeb9+/eTg4JDnfiIjI22ql5KSohs3bhjnlSpVsigfOHCgHB3Tv66fPHlSy5cvz7Ytk8mkCRMmGOcvvPCCypUrZ1HHy8tLPXr0MM4nTJiQ495ekyZN0r1793K9j1GjRhnHX375pXbv3p3rNRnM7z+Dre+f+dKLmd87AAAAAEDJRNILAAAAJYKrq6smTpyoxYsXZ1na79y5c+rZs6cx26py5cp6880376uf8ePHKzAwUGvWrJHJZLJaJyoqSm+99Zb+/PNPSelLHrZs2dKiTp06dTRo0CDj/L333tNXX32VZewXL17U888/r8uXLxttjR071mq/Y8eONWZ7nT59Wi+99JIiIiIs6iQkJOjjjz/WN998I1dX11zvt23bturbt6+k9CUWX3rpJc2ZMyfbhFl8fLy2bNmivn37GteZa9SokUaPHq29e/dmuwRjSEiIxT0+/fTTuY4TAAAAAFD8OZhMppzXSQEAAAAKSLdu3bRv3z5JUvPmzRUQEGDzte7u7poyZYrFa48++qiuXr0qSZo+fbqxD1SNGjXUqlUreXp6KjQ0VAcPHjQSLM7OzvrXv/6lZ555xmo/06dP18yZMyVJ48aNs9hbSpKGDRumNWvWSJKcnJzk7+8vf39/eXl5KS4uTtevX9ehQ4eUmJhoXPP5559r4MCBWfqKjY1V9+7dLfbqMh97WFiY9u/fbyzJ6OzsrKVLl+q5557L9n36+uuvNWbMGOPc1dVVbdu2lY+Pj0wmk/bs2aOoqCi5urpq/PjxGj9+vCSpTZs22rp1q9U2ExIS1LdvX4slEz08PBQQEKCaNWvKzc1Nd+/eVVhYmM6cOaOEhARJUtOmTbPMDPPy8jKOy5Qpo0aNGsnHx0eenp6KjIzUH3/8oTNnzhh1KlasqD179qhatWrZ3jMAAAAAoGRwLuwBAAAAANYcP37cItmTm7Jly2ZJepnr2rWr3Nzc9P777+vatWv6/vvvs9QpV66cFixYkG3CyxalS5c2jlNSUnTmzBmLJI25MmXK6JNPPrGa8JLSE0c//fSTRo4cqU2bNklStmOvWrWq5s+fr06dOuU4vtdff10pKSmaMGGCEhISlJiYmGV/r7Jly2rJkiUqU6ZMjm1lcHNz04YNGzRjxgwtXLhQsbGxio2N1Z49e7K9xsXFJcu+Y1L6+5cxS+yvv/7SgQMHdODAAattNGrUSMuWLSPhBQAAAACQRNILAAAAJcirr76q1q1ba9myZQoODjaW9nvooYfUpUsXvfHGG6paterf6mP27Nl6/fXXtXv3bh09elRnzpxReHi47t27J2dnZ1WoUEENGjRQx44d1adPn1z3oypdurS++eYbDRs2TOvWrdPevXt1/fp1xcfHy9vbWw8//LA6d+6sfv36ydPT06YxDhkyRE899ZS+/PJL7dq1SxEREXJ1dVWNGjXUpUsXDRo0SD4+PjkmrTJzcnLSRx99pCFDhmjNmjUKDg7W2bNnFRUVpaSkJJUpU0Y+Pj5q2LCh2rVrp2eeeUYVK1bM0s7Fixe1f/9+7d27VyEhIbpw4YJu3bql+Ph4eXh4qHr16mrSpIl69Oihrl27GvueAQAAAADA8oYAAAAotsyXNzx58qRq1apVyCMCAAAAAAD5hcciAQAAAAAAAAAAYPdIegEAAAAAAAAAAMDukfQCAAAAAAAAAACA3SPpBQAAAAAAAAAAALtH0gsAAAAAAAAAAAB2j6QXAAAAAAAAAAAA7J6DyWRKK+xBAAAAAAAAAAAAAH8HM70AAAAAAAAAAABg90h6AQAAAAAAAAAAwO6R9AIAAAAAAAAAAIDdI+kFAAAAAAAAAAAAu0fSCwAAAAAAAAAAAHaPpBcAAAAAAAAAAADsHkkvAAAAAAAAAAAA2D2SXgAAAAAAAAAAALB7/w92QUae4mF/NQAAAABJRU5ErkJggg==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26159" y="2132411"/>
            <a:ext cx="10083165" cy="45052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44314226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양쪽 모서리가 둥근 사각형 20"/>
          <p:cNvSpPr/>
          <p:nvPr/>
        </p:nvSpPr>
        <p:spPr>
          <a:xfrm>
            <a:off x="9447399" y="1082299"/>
            <a:ext cx="2609677" cy="5775701"/>
          </a:xfrm>
          <a:prstGeom prst="round2SameRect">
            <a:avLst>
              <a:gd name="adj1" fmla="val 19257"/>
              <a:gd name="adj2" fmla="val 0"/>
            </a:avLst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양쪽 모서리가 둥근 사각형 4"/>
          <p:cNvSpPr/>
          <p:nvPr/>
        </p:nvSpPr>
        <p:spPr>
          <a:xfrm>
            <a:off x="525417" y="319314"/>
            <a:ext cx="11161486" cy="6538686"/>
          </a:xfrm>
          <a:prstGeom prst="round2SameRect">
            <a:avLst>
              <a:gd name="adj1" fmla="val 9802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24000" tIns="108000" rtlCol="0" anchor="t"/>
          <a:lstStyle/>
          <a:p>
            <a:pPr lvl="0" latinLnBrk="0">
              <a:defRPr/>
            </a:pPr>
            <a:endParaRPr lang="en-US" altLang="ko-KR" sz="2800" i="1" kern="0" dirty="0">
              <a:solidFill>
                <a:prstClr val="white"/>
              </a:solidFill>
              <a:latin typeface="a로케트" pitchFamily="18" charset="-127"/>
              <a:ea typeface="a로케트" pitchFamily="18" charset="-127"/>
            </a:endParaRPr>
          </a:p>
          <a:p>
            <a:endParaRPr lang="ko-KR" altLang="en-US" sz="1600" dirty="0"/>
          </a:p>
        </p:txBody>
      </p:sp>
      <p:sp>
        <p:nvSpPr>
          <p:cNvPr id="6" name="직사각형 5"/>
          <p:cNvSpPr/>
          <p:nvPr/>
        </p:nvSpPr>
        <p:spPr>
          <a:xfrm>
            <a:off x="950685" y="1248229"/>
            <a:ext cx="10290629" cy="5609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5"/>
          <p:cNvGrpSpPr/>
          <p:nvPr/>
        </p:nvGrpSpPr>
        <p:grpSpPr>
          <a:xfrm>
            <a:off x="9243004" y="677848"/>
            <a:ext cx="1503554" cy="408789"/>
            <a:chOff x="9128703" y="537029"/>
            <a:chExt cx="1815068" cy="493485"/>
          </a:xfrm>
        </p:grpSpPr>
        <p:sp>
          <p:nvSpPr>
            <p:cNvPr id="7" name="모서리가 둥근 직사각형 6"/>
            <p:cNvSpPr/>
            <p:nvPr/>
          </p:nvSpPr>
          <p:spPr>
            <a:xfrm>
              <a:off x="10450286" y="537029"/>
              <a:ext cx="493485" cy="493485"/>
            </a:xfrm>
            <a:prstGeom prst="roundRect">
              <a:avLst/>
            </a:prstGeom>
            <a:solidFill>
              <a:srgbClr val="E27D45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모서리가 둥근 직사각형 7"/>
            <p:cNvSpPr/>
            <p:nvPr/>
          </p:nvSpPr>
          <p:spPr>
            <a:xfrm rot="2700000">
              <a:off x="10648042" y="585560"/>
              <a:ext cx="97972" cy="396421"/>
            </a:xfrm>
            <a:prstGeom prst="roundRect">
              <a:avLst>
                <a:gd name="adj" fmla="val 50000"/>
              </a:avLst>
            </a:prstGeom>
            <a:solidFill>
              <a:srgbClr val="FFE1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모서리가 둥근 직사각형 8"/>
            <p:cNvSpPr/>
            <p:nvPr/>
          </p:nvSpPr>
          <p:spPr>
            <a:xfrm rot="18900000">
              <a:off x="10642315" y="585559"/>
              <a:ext cx="97972" cy="396421"/>
            </a:xfrm>
            <a:prstGeom prst="roundRect">
              <a:avLst>
                <a:gd name="adj" fmla="val 50000"/>
              </a:avLst>
            </a:prstGeom>
            <a:solidFill>
              <a:srgbClr val="FFE1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9787929" y="537029"/>
              <a:ext cx="493485" cy="493485"/>
            </a:xfrm>
            <a:prstGeom prst="roundRect">
              <a:avLst/>
            </a:prstGeom>
            <a:solidFill>
              <a:srgbClr val="00B0F0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9871793" y="711835"/>
              <a:ext cx="325756" cy="211804"/>
            </a:xfrm>
            <a:prstGeom prst="roundRect">
              <a:avLst>
                <a:gd name="adj" fmla="val 0"/>
              </a:avLst>
            </a:prstGeom>
            <a:solidFill>
              <a:srgbClr val="00B0F0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9871793" y="639885"/>
              <a:ext cx="325756" cy="72987"/>
            </a:xfrm>
            <a:prstGeom prst="roundRect">
              <a:avLst>
                <a:gd name="adj" fmla="val 0"/>
              </a:avLst>
            </a:prstGeom>
            <a:solidFill>
              <a:srgbClr val="FFE1BB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9128703" y="537029"/>
              <a:ext cx="493485" cy="493485"/>
            </a:xfrm>
            <a:prstGeom prst="roundRect">
              <a:avLst/>
            </a:prstGeom>
            <a:solidFill>
              <a:srgbClr val="00B0F0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모서리가 둥근 직사각형 14"/>
            <p:cNvSpPr/>
            <p:nvPr/>
          </p:nvSpPr>
          <p:spPr>
            <a:xfrm>
              <a:off x="9212567" y="849435"/>
              <a:ext cx="325756" cy="72987"/>
            </a:xfrm>
            <a:prstGeom prst="roundRect">
              <a:avLst>
                <a:gd name="adj" fmla="val 0"/>
              </a:avLst>
            </a:prstGeom>
            <a:solidFill>
              <a:srgbClr val="FFE1BB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오른쪽 대괄호 19"/>
          <p:cNvSpPr/>
          <p:nvPr/>
        </p:nvSpPr>
        <p:spPr>
          <a:xfrm rot="16200000">
            <a:off x="5815238" y="-4570912"/>
            <a:ext cx="561521" cy="10648951"/>
          </a:xfrm>
          <a:prstGeom prst="rightBracket">
            <a:avLst>
              <a:gd name="adj" fmla="val 93981"/>
            </a:avLst>
          </a:prstGeom>
          <a:ln w="60325">
            <a:gradFill flip="none" rotWithShape="1">
              <a:gsLst>
                <a:gs pos="32000">
                  <a:schemeClr val="accent1"/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1132461" y="1403482"/>
            <a:ext cx="9927425" cy="551543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시월구일2" pitchFamily="18" charset="-127"/>
                <a:ea typeface="a시월구일2" pitchFamily="18" charset="-127"/>
              </a:rPr>
              <a:t>SUB </a:t>
            </a:r>
            <a:r>
              <a:rPr lang="en-US" altLang="ko-KR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a시월구일2" pitchFamily="18" charset="-127"/>
                <a:ea typeface="a시월구일2" pitchFamily="18" charset="-127"/>
              </a:rPr>
              <a:t>TITLE :// </a:t>
            </a:r>
            <a:r>
              <a:rPr lang="en-US" altLang="ko-KR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a시월구일2" pitchFamily="18" charset="-127"/>
                <a:ea typeface="a시월구일2" pitchFamily="18" charset="-127"/>
              </a:rPr>
              <a:t>6-3: </a:t>
            </a:r>
            <a:r>
              <a:rPr lang="ko-KR" altLang="en-US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a시월구일2" pitchFamily="18" charset="-127"/>
                <a:ea typeface="a시월구일2" pitchFamily="18" charset="-127"/>
              </a:rPr>
              <a:t>프로즌레이크 환경에서 </a:t>
            </a:r>
            <a:r>
              <a:rPr lang="en-US" altLang="ko-KR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a시월구일2" pitchFamily="18" charset="-127"/>
                <a:ea typeface="a시월구일2" pitchFamily="18" charset="-127"/>
              </a:rPr>
              <a:t> </a:t>
            </a:r>
            <a:r>
              <a:rPr lang="en-US" altLang="ko-KR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a시월구일2" pitchFamily="18" charset="-127"/>
                <a:ea typeface="a시월구일2" pitchFamily="18" charset="-127"/>
              </a:rPr>
              <a:t>Q-</a:t>
            </a:r>
            <a:r>
              <a:rPr lang="ko-KR" altLang="en-US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a시월구일2" pitchFamily="18" charset="-127"/>
                <a:ea typeface="a시월구일2" pitchFamily="18" charset="-127"/>
              </a:rPr>
              <a:t>학습 </a:t>
            </a:r>
            <a:r>
              <a:rPr lang="ko-KR" altLang="en-US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a시월구일2" pitchFamily="18" charset="-127"/>
                <a:ea typeface="a시월구일2" pitchFamily="18" charset="-127"/>
              </a:rPr>
              <a:t>코드 </a:t>
            </a:r>
            <a:r>
              <a:rPr lang="ko-KR" altLang="en-US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a시월구일2" pitchFamily="18" charset="-127"/>
                <a:ea typeface="a시월구일2" pitchFamily="18" charset="-127"/>
              </a:rPr>
              <a:t>실행 분석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a시월구일2" pitchFamily="18" charset="-127"/>
              <a:ea typeface="a시월구일2" pitchFamily="18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686560" y="528321"/>
            <a:ext cx="502920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latinLnBrk="0">
              <a:defRPr/>
            </a:pPr>
            <a:r>
              <a:rPr lang="en-US" altLang="ko-KR" sz="2000" i="1" kern="0" dirty="0" smtClean="0">
                <a:solidFill>
                  <a:prstClr val="white"/>
                </a:solidFill>
                <a:latin typeface="a로케트" pitchFamily="18" charset="-127"/>
                <a:ea typeface="a로케트" pitchFamily="18" charset="-127"/>
              </a:rPr>
              <a:t>20194111</a:t>
            </a:r>
            <a:r>
              <a:rPr lang="ko-KR" altLang="en-US" sz="2000" i="1" kern="0" smtClean="0">
                <a:solidFill>
                  <a:prstClr val="white"/>
                </a:solidFill>
                <a:latin typeface="a로케트" pitchFamily="18" charset="-127"/>
                <a:ea typeface="a로케트" pitchFamily="18" charset="-127"/>
              </a:rPr>
              <a:t>최민규</a:t>
            </a:r>
            <a:r>
              <a:rPr lang="en-US" altLang="ko-KR" sz="2000" i="1" kern="0" smtClean="0">
                <a:solidFill>
                  <a:prstClr val="white"/>
                </a:solidFill>
                <a:latin typeface="a로케트" pitchFamily="18" charset="-127"/>
                <a:ea typeface="a로케트" pitchFamily="18" charset="-127"/>
              </a:rPr>
              <a:t> </a:t>
            </a:r>
            <a:r>
              <a:rPr lang="ko-KR" altLang="en-US" sz="2800" i="1" kern="0" smtClean="0">
                <a:solidFill>
                  <a:prstClr val="white"/>
                </a:solidFill>
                <a:latin typeface="a로케트" pitchFamily="18" charset="-127"/>
                <a:ea typeface="a로케트" pitchFamily="18" charset="-127"/>
              </a:rPr>
              <a:t> 강화학습</a:t>
            </a:r>
            <a:endParaRPr lang="en-US" altLang="ko-KR" sz="2800" i="1" kern="0" smtClean="0">
              <a:solidFill>
                <a:prstClr val="white"/>
              </a:solidFill>
              <a:latin typeface="a로케트" pitchFamily="18" charset="-127"/>
              <a:ea typeface="a로케트" pitchFamily="18" charset="-127"/>
            </a:endParaRPr>
          </a:p>
          <a:p>
            <a:endParaRPr lang="ko-KR" alt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 b="56385"/>
          <a:stretch>
            <a:fillRect/>
          </a:stretch>
        </p:blipFill>
        <p:spPr bwMode="auto">
          <a:xfrm>
            <a:off x="30480" y="2137410"/>
            <a:ext cx="6981418" cy="24752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 cstate="print"/>
          <a:srcRect t="43862" r="30042"/>
          <a:stretch>
            <a:fillRect/>
          </a:stretch>
        </p:blipFill>
        <p:spPr bwMode="auto">
          <a:xfrm>
            <a:off x="7004049" y="2113280"/>
            <a:ext cx="4890667" cy="3190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" name="직사각형 29"/>
          <p:cNvSpPr/>
          <p:nvPr/>
        </p:nvSpPr>
        <p:spPr>
          <a:xfrm>
            <a:off x="7660640" y="3149600"/>
            <a:ext cx="2336800" cy="142240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7620000" y="3423920"/>
            <a:ext cx="3261360" cy="274320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4610938" y="3081774"/>
            <a:ext cx="312701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smtClean="0">
                <a:solidFill>
                  <a:srgbClr val="FF0000"/>
                </a:solidFill>
              </a:rPr>
              <a:t>epsilon-greedy </a:t>
            </a:r>
            <a:r>
              <a:rPr lang="ko-KR" altLang="en-US" sz="1200" b="1" smtClean="0">
                <a:solidFill>
                  <a:srgbClr val="FF0000"/>
                </a:solidFill>
              </a:rPr>
              <a:t>기반 행동 선택</a:t>
            </a:r>
            <a:r>
              <a:rPr lang="en-US" altLang="ko-KR" sz="1200" b="1" smtClean="0">
                <a:solidFill>
                  <a:srgbClr val="FF0000"/>
                </a:solidFill>
              </a:rPr>
              <a:t>, </a:t>
            </a:r>
            <a:r>
              <a:rPr lang="ko-KR" altLang="en-US" sz="1200" b="1" smtClean="0">
                <a:solidFill>
                  <a:srgbClr val="FF0000"/>
                </a:solidFill>
              </a:rPr>
              <a:t>동작 정책</a:t>
            </a:r>
            <a:endParaRPr lang="en-US" altLang="ko-KR" sz="1200" b="1" smtClean="0">
              <a:solidFill>
                <a:srgbClr val="FF0000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5098618" y="3396734"/>
            <a:ext cx="254992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ko-KR" sz="1200" b="1" smtClean="0">
                <a:solidFill>
                  <a:srgbClr val="FF0000"/>
                </a:solidFill>
              </a:rPr>
              <a:t>greedy-</a:t>
            </a:r>
            <a:r>
              <a:rPr lang="ko-KR" altLang="en-US" sz="1200" b="1" smtClean="0">
                <a:solidFill>
                  <a:srgbClr val="FF0000"/>
                </a:solidFill>
              </a:rPr>
              <a:t>기반 타겟 계산</a:t>
            </a:r>
            <a:r>
              <a:rPr lang="en-US" altLang="ko-KR" sz="1200" b="1" smtClean="0">
                <a:solidFill>
                  <a:srgbClr val="FF0000"/>
                </a:solidFill>
              </a:rPr>
              <a:t>, </a:t>
            </a:r>
            <a:r>
              <a:rPr lang="ko-KR" altLang="en-US" sz="1200" b="1" smtClean="0">
                <a:solidFill>
                  <a:srgbClr val="FF0000"/>
                </a:solidFill>
              </a:rPr>
              <a:t>타겟 정책</a:t>
            </a:r>
            <a:endParaRPr lang="en-US" altLang="ko-KR" sz="1200" b="1" smtClean="0">
              <a:solidFill>
                <a:srgbClr val="FF0000"/>
              </a:solidFill>
            </a:endParaRPr>
          </a:p>
          <a:p>
            <a:pPr algn="r"/>
            <a:r>
              <a:rPr lang="en-US" altLang="ko-KR" sz="1200" b="1" smtClean="0">
                <a:solidFill>
                  <a:srgbClr val="FF0000"/>
                </a:solidFill>
              </a:rPr>
              <a:t>TD </a:t>
            </a:r>
            <a:r>
              <a:rPr lang="ko-KR" altLang="en-US" sz="1200" b="1" smtClean="0">
                <a:solidFill>
                  <a:srgbClr val="FF0000"/>
                </a:solidFill>
              </a:rPr>
              <a:t>에러 계산</a:t>
            </a:r>
            <a:endParaRPr lang="en-US" altLang="ko-KR" sz="1200" b="1" smtClean="0">
              <a:solidFill>
                <a:srgbClr val="FF0000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2707409" y="5377934"/>
            <a:ext cx="7087710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b="1" smtClean="0">
                <a:solidFill>
                  <a:srgbClr val="FF0000"/>
                </a:solidFill>
              </a:rPr>
              <a:t>Q-</a:t>
            </a:r>
            <a:r>
              <a:rPr lang="ko-KR" altLang="en-US" sz="1400" b="1" smtClean="0">
                <a:solidFill>
                  <a:srgbClr val="FF0000"/>
                </a:solidFill>
              </a:rPr>
              <a:t>학습의 경우</a:t>
            </a:r>
            <a:r>
              <a:rPr lang="en-US" altLang="ko-KR" sz="1400" b="1" smtClean="0">
                <a:solidFill>
                  <a:srgbClr val="FF0000"/>
                </a:solidFill>
              </a:rPr>
              <a:t>, </a:t>
            </a:r>
            <a:r>
              <a:rPr lang="ko-KR" altLang="en-US" sz="1400" b="1" smtClean="0">
                <a:solidFill>
                  <a:srgbClr val="FF0000"/>
                </a:solidFill>
              </a:rPr>
              <a:t>앞서 배웠던 몬테카를로 제어</a:t>
            </a:r>
            <a:r>
              <a:rPr lang="en-US" altLang="ko-KR" sz="1400" b="1" smtClean="0">
                <a:solidFill>
                  <a:srgbClr val="FF0000"/>
                </a:solidFill>
              </a:rPr>
              <a:t>, TD </a:t>
            </a:r>
            <a:r>
              <a:rPr lang="ko-KR" altLang="en-US" sz="1400" b="1" smtClean="0">
                <a:solidFill>
                  <a:srgbClr val="FF0000"/>
                </a:solidFill>
              </a:rPr>
              <a:t>제어와 다르게 </a:t>
            </a:r>
            <a:r>
              <a:rPr lang="en-US" altLang="ko-KR" sz="1400" b="1" smtClean="0">
                <a:solidFill>
                  <a:srgbClr val="FF0000"/>
                </a:solidFill>
              </a:rPr>
              <a:t>Off-Policy </a:t>
            </a:r>
            <a:r>
              <a:rPr lang="ko-KR" altLang="en-US" sz="1400" b="1" smtClean="0">
                <a:solidFill>
                  <a:srgbClr val="FF0000"/>
                </a:solidFill>
              </a:rPr>
              <a:t>정책으로</a:t>
            </a:r>
            <a:r>
              <a:rPr lang="en-US" altLang="ko-KR" sz="1400" b="1" smtClean="0">
                <a:solidFill>
                  <a:srgbClr val="FF0000"/>
                </a:solidFill>
              </a:rPr>
              <a:t>,</a:t>
            </a:r>
          </a:p>
          <a:p>
            <a:pPr algn="ctr"/>
            <a:r>
              <a:rPr lang="ko-KR" altLang="en-US" sz="1400" b="1" smtClean="0">
                <a:solidFill>
                  <a:srgbClr val="FF0000"/>
                </a:solidFill>
              </a:rPr>
              <a:t>학습하는 </a:t>
            </a:r>
            <a:r>
              <a:rPr lang="en-US" altLang="ko-KR" sz="1400" b="1" smtClean="0">
                <a:solidFill>
                  <a:srgbClr val="FF0000"/>
                </a:solidFill>
              </a:rPr>
              <a:t>‘</a:t>
            </a:r>
            <a:r>
              <a:rPr lang="ko-KR" altLang="en-US" sz="1400" b="1" smtClean="0">
                <a:solidFill>
                  <a:srgbClr val="FF0000"/>
                </a:solidFill>
              </a:rPr>
              <a:t>타겟 정책</a:t>
            </a:r>
            <a:r>
              <a:rPr lang="en-US" altLang="ko-KR" sz="1400" b="1" smtClean="0">
                <a:solidFill>
                  <a:srgbClr val="FF0000"/>
                </a:solidFill>
              </a:rPr>
              <a:t>’</a:t>
            </a:r>
            <a:r>
              <a:rPr lang="ko-KR" altLang="en-US" sz="1400" b="1" smtClean="0">
                <a:solidFill>
                  <a:srgbClr val="FF0000"/>
                </a:solidFill>
              </a:rPr>
              <a:t>과 행동하는 </a:t>
            </a:r>
            <a:r>
              <a:rPr lang="en-US" altLang="ko-KR" sz="1400" b="1" smtClean="0">
                <a:solidFill>
                  <a:srgbClr val="FF0000"/>
                </a:solidFill>
              </a:rPr>
              <a:t>‘</a:t>
            </a:r>
            <a:r>
              <a:rPr lang="ko-KR" altLang="en-US" sz="1400" b="1" smtClean="0">
                <a:solidFill>
                  <a:srgbClr val="FF0000"/>
                </a:solidFill>
              </a:rPr>
              <a:t>동작 정책</a:t>
            </a:r>
            <a:r>
              <a:rPr lang="en-US" altLang="ko-KR" sz="1400" b="1" smtClean="0">
                <a:solidFill>
                  <a:srgbClr val="FF0000"/>
                </a:solidFill>
              </a:rPr>
              <a:t>’</a:t>
            </a:r>
            <a:r>
              <a:rPr lang="ko-KR" altLang="en-US" sz="1400" b="1" smtClean="0">
                <a:solidFill>
                  <a:srgbClr val="FF0000"/>
                </a:solidFill>
              </a:rPr>
              <a:t>을 분리하는 것이 포인트이다</a:t>
            </a:r>
            <a:r>
              <a:rPr lang="en-US" altLang="ko-KR" sz="1400" b="1" smtClean="0">
                <a:solidFill>
                  <a:srgbClr val="FF0000"/>
                </a:solidFill>
              </a:rPr>
              <a:t>.</a:t>
            </a:r>
          </a:p>
          <a:p>
            <a:pPr algn="ctr"/>
            <a:endParaRPr lang="en-US" altLang="ko-KR" sz="1400" b="1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400" b="1" smtClean="0">
                <a:solidFill>
                  <a:srgbClr val="FF0000"/>
                </a:solidFill>
              </a:rPr>
              <a:t>앞의 </a:t>
            </a:r>
            <a:r>
              <a:rPr lang="en-US" altLang="ko-KR" sz="1400" b="1" smtClean="0">
                <a:solidFill>
                  <a:srgbClr val="FF0000"/>
                </a:solidFill>
              </a:rPr>
              <a:t>Sarsa </a:t>
            </a:r>
            <a:r>
              <a:rPr lang="ko-KR" altLang="en-US" sz="1400" b="1" smtClean="0">
                <a:solidFill>
                  <a:srgbClr val="FF0000"/>
                </a:solidFill>
              </a:rPr>
              <a:t>코드와 다른 부분만 따져보면 위와 같이</a:t>
            </a:r>
            <a:endParaRPr lang="en-US" altLang="ko-KR" sz="1400" b="1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400" b="1" smtClean="0">
                <a:solidFill>
                  <a:srgbClr val="FF0000"/>
                </a:solidFill>
              </a:rPr>
              <a:t>타겟 정책은 </a:t>
            </a:r>
            <a:r>
              <a:rPr lang="en-US" altLang="ko-KR" sz="1400" b="1" smtClean="0">
                <a:solidFill>
                  <a:srgbClr val="FF0000"/>
                </a:solidFill>
              </a:rPr>
              <a:t>Q(s,a)</a:t>
            </a:r>
            <a:r>
              <a:rPr lang="ko-KR" altLang="en-US" sz="1400" b="1" smtClean="0">
                <a:solidFill>
                  <a:srgbClr val="FF0000"/>
                </a:solidFill>
              </a:rPr>
              <a:t>에 대해 </a:t>
            </a:r>
            <a:r>
              <a:rPr lang="en-US" altLang="ko-KR" sz="1400" b="1" smtClean="0">
                <a:solidFill>
                  <a:srgbClr val="FF0000"/>
                </a:solidFill>
              </a:rPr>
              <a:t>greedy </a:t>
            </a:r>
            <a:r>
              <a:rPr lang="ko-KR" altLang="en-US" sz="1400" b="1" smtClean="0">
                <a:solidFill>
                  <a:srgbClr val="FF0000"/>
                </a:solidFill>
              </a:rPr>
              <a:t>기반으로 계산하고</a:t>
            </a:r>
            <a:r>
              <a:rPr lang="en-US" altLang="ko-KR" sz="1400" b="1" smtClean="0">
                <a:solidFill>
                  <a:srgbClr val="FF0000"/>
                </a:solidFill>
              </a:rPr>
              <a:t>,</a:t>
            </a:r>
          </a:p>
          <a:p>
            <a:pPr algn="ctr"/>
            <a:r>
              <a:rPr lang="ko-KR" altLang="en-US" sz="1400" b="1" smtClean="0">
                <a:solidFill>
                  <a:srgbClr val="FF0000"/>
                </a:solidFill>
              </a:rPr>
              <a:t>동작 정책은 </a:t>
            </a:r>
            <a:r>
              <a:rPr lang="en-US" altLang="ko-KR" sz="1400" b="1" smtClean="0">
                <a:solidFill>
                  <a:srgbClr val="FF0000"/>
                </a:solidFill>
              </a:rPr>
              <a:t>Q(s,a)</a:t>
            </a:r>
            <a:r>
              <a:rPr lang="ko-KR" altLang="en-US" sz="1400" b="1" smtClean="0">
                <a:solidFill>
                  <a:srgbClr val="FF0000"/>
                </a:solidFill>
              </a:rPr>
              <a:t>에 대해 </a:t>
            </a:r>
            <a:r>
              <a:rPr lang="en-US" altLang="ko-KR" sz="1400" b="1" smtClean="0">
                <a:solidFill>
                  <a:srgbClr val="FF0000"/>
                </a:solidFill>
              </a:rPr>
              <a:t>epsilon-greedy </a:t>
            </a:r>
            <a:r>
              <a:rPr lang="ko-KR" altLang="en-US" sz="1400" b="1" smtClean="0">
                <a:solidFill>
                  <a:srgbClr val="FF0000"/>
                </a:solidFill>
              </a:rPr>
              <a:t>기반으로 계산하는 것을 확인할 수 있다</a:t>
            </a:r>
            <a:r>
              <a:rPr lang="en-US" altLang="ko-KR" sz="1400" b="1" smtClean="0">
                <a:solidFill>
                  <a:srgbClr val="FF0000"/>
                </a:solidFill>
              </a:rPr>
              <a:t>.</a:t>
            </a:r>
            <a:endParaRPr lang="en-US" altLang="ko-KR" sz="1400" b="1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44314226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양쪽 모서리가 둥근 사각형 20"/>
          <p:cNvSpPr/>
          <p:nvPr/>
        </p:nvSpPr>
        <p:spPr>
          <a:xfrm>
            <a:off x="9447399" y="1082299"/>
            <a:ext cx="2609677" cy="5775701"/>
          </a:xfrm>
          <a:prstGeom prst="round2SameRect">
            <a:avLst>
              <a:gd name="adj1" fmla="val 19257"/>
              <a:gd name="adj2" fmla="val 0"/>
            </a:avLst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양쪽 모서리가 둥근 사각형 4"/>
          <p:cNvSpPr/>
          <p:nvPr/>
        </p:nvSpPr>
        <p:spPr>
          <a:xfrm>
            <a:off x="525417" y="319314"/>
            <a:ext cx="11161486" cy="6538686"/>
          </a:xfrm>
          <a:prstGeom prst="round2SameRect">
            <a:avLst>
              <a:gd name="adj1" fmla="val 9802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24000" tIns="108000" rtlCol="0" anchor="t"/>
          <a:lstStyle/>
          <a:p>
            <a:pPr lvl="0" latinLnBrk="0">
              <a:defRPr/>
            </a:pPr>
            <a:endParaRPr lang="en-US" altLang="ko-KR" sz="2800" i="1" kern="0" dirty="0">
              <a:solidFill>
                <a:prstClr val="white"/>
              </a:solidFill>
              <a:latin typeface="a로케트" pitchFamily="18" charset="-127"/>
              <a:ea typeface="a로케트" pitchFamily="18" charset="-127"/>
            </a:endParaRPr>
          </a:p>
          <a:p>
            <a:endParaRPr lang="ko-KR" altLang="en-US" sz="1600" dirty="0"/>
          </a:p>
        </p:txBody>
      </p:sp>
      <p:sp>
        <p:nvSpPr>
          <p:cNvPr id="6" name="직사각형 5"/>
          <p:cNvSpPr/>
          <p:nvPr/>
        </p:nvSpPr>
        <p:spPr>
          <a:xfrm>
            <a:off x="950685" y="1248229"/>
            <a:ext cx="10290629" cy="5609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5"/>
          <p:cNvGrpSpPr/>
          <p:nvPr/>
        </p:nvGrpSpPr>
        <p:grpSpPr>
          <a:xfrm>
            <a:off x="9243004" y="677848"/>
            <a:ext cx="1503554" cy="408789"/>
            <a:chOff x="9128703" y="537029"/>
            <a:chExt cx="1815068" cy="493485"/>
          </a:xfrm>
        </p:grpSpPr>
        <p:sp>
          <p:nvSpPr>
            <p:cNvPr id="7" name="모서리가 둥근 직사각형 6"/>
            <p:cNvSpPr/>
            <p:nvPr/>
          </p:nvSpPr>
          <p:spPr>
            <a:xfrm>
              <a:off x="10450286" y="537029"/>
              <a:ext cx="493485" cy="493485"/>
            </a:xfrm>
            <a:prstGeom prst="roundRect">
              <a:avLst/>
            </a:prstGeom>
            <a:solidFill>
              <a:srgbClr val="E27D45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모서리가 둥근 직사각형 7"/>
            <p:cNvSpPr/>
            <p:nvPr/>
          </p:nvSpPr>
          <p:spPr>
            <a:xfrm rot="2700000">
              <a:off x="10648042" y="585560"/>
              <a:ext cx="97972" cy="396421"/>
            </a:xfrm>
            <a:prstGeom prst="roundRect">
              <a:avLst>
                <a:gd name="adj" fmla="val 50000"/>
              </a:avLst>
            </a:prstGeom>
            <a:solidFill>
              <a:srgbClr val="FFE1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모서리가 둥근 직사각형 8"/>
            <p:cNvSpPr/>
            <p:nvPr/>
          </p:nvSpPr>
          <p:spPr>
            <a:xfrm rot="18900000">
              <a:off x="10642315" y="585559"/>
              <a:ext cx="97972" cy="396421"/>
            </a:xfrm>
            <a:prstGeom prst="roundRect">
              <a:avLst>
                <a:gd name="adj" fmla="val 50000"/>
              </a:avLst>
            </a:prstGeom>
            <a:solidFill>
              <a:srgbClr val="FFE1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9787929" y="537029"/>
              <a:ext cx="493485" cy="493485"/>
            </a:xfrm>
            <a:prstGeom prst="roundRect">
              <a:avLst/>
            </a:prstGeom>
            <a:solidFill>
              <a:srgbClr val="00B0F0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9871793" y="711835"/>
              <a:ext cx="325756" cy="211804"/>
            </a:xfrm>
            <a:prstGeom prst="roundRect">
              <a:avLst>
                <a:gd name="adj" fmla="val 0"/>
              </a:avLst>
            </a:prstGeom>
            <a:solidFill>
              <a:srgbClr val="00B0F0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9871793" y="639885"/>
              <a:ext cx="325756" cy="72987"/>
            </a:xfrm>
            <a:prstGeom prst="roundRect">
              <a:avLst>
                <a:gd name="adj" fmla="val 0"/>
              </a:avLst>
            </a:prstGeom>
            <a:solidFill>
              <a:srgbClr val="FFE1BB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9128703" y="537029"/>
              <a:ext cx="493485" cy="493485"/>
            </a:xfrm>
            <a:prstGeom prst="roundRect">
              <a:avLst/>
            </a:prstGeom>
            <a:solidFill>
              <a:srgbClr val="00B0F0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모서리가 둥근 직사각형 14"/>
            <p:cNvSpPr/>
            <p:nvPr/>
          </p:nvSpPr>
          <p:spPr>
            <a:xfrm>
              <a:off x="9212567" y="849435"/>
              <a:ext cx="325756" cy="72987"/>
            </a:xfrm>
            <a:prstGeom prst="roundRect">
              <a:avLst>
                <a:gd name="adj" fmla="val 0"/>
              </a:avLst>
            </a:prstGeom>
            <a:solidFill>
              <a:srgbClr val="FFE1BB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오른쪽 대괄호 19"/>
          <p:cNvSpPr/>
          <p:nvPr/>
        </p:nvSpPr>
        <p:spPr>
          <a:xfrm rot="16200000">
            <a:off x="5815238" y="-4570912"/>
            <a:ext cx="561521" cy="10648951"/>
          </a:xfrm>
          <a:prstGeom prst="rightBracket">
            <a:avLst>
              <a:gd name="adj" fmla="val 93981"/>
            </a:avLst>
          </a:prstGeom>
          <a:ln w="60325">
            <a:gradFill flip="none" rotWithShape="1">
              <a:gsLst>
                <a:gs pos="32000">
                  <a:schemeClr val="accent1"/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1132461" y="1403482"/>
            <a:ext cx="9927425" cy="551543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a시월구일2" pitchFamily="18" charset="-127"/>
                <a:ea typeface="a시월구일2" pitchFamily="18" charset="-127"/>
              </a:rPr>
              <a:t>SUB TITLE :// 6-3: </a:t>
            </a:r>
            <a:r>
              <a:rPr lang="ko-KR" altLang="en-US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a시월구일2" pitchFamily="18" charset="-127"/>
                <a:ea typeface="a시월구일2" pitchFamily="18" charset="-127"/>
              </a:rPr>
              <a:t>프로즌레이크 환경에서 </a:t>
            </a:r>
            <a:r>
              <a:rPr lang="en-US" altLang="ko-KR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a시월구일2" pitchFamily="18" charset="-127"/>
                <a:ea typeface="a시월구일2" pitchFamily="18" charset="-127"/>
              </a:rPr>
              <a:t> Q-</a:t>
            </a:r>
            <a:r>
              <a:rPr lang="ko-KR" altLang="en-US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a시월구일2" pitchFamily="18" charset="-127"/>
                <a:ea typeface="a시월구일2" pitchFamily="18" charset="-127"/>
              </a:rPr>
              <a:t>학습 코드 실행 분석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a시월구일2" pitchFamily="18" charset="-127"/>
              <a:ea typeface="a시월구일2" pitchFamily="18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686560" y="528321"/>
            <a:ext cx="502920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latinLnBrk="0">
              <a:defRPr/>
            </a:pPr>
            <a:r>
              <a:rPr lang="en-US" altLang="ko-KR" sz="2000" i="1" kern="0" dirty="0" smtClean="0">
                <a:solidFill>
                  <a:prstClr val="white"/>
                </a:solidFill>
                <a:latin typeface="a로케트" pitchFamily="18" charset="-127"/>
                <a:ea typeface="a로케트" pitchFamily="18" charset="-127"/>
              </a:rPr>
              <a:t>20194111</a:t>
            </a:r>
            <a:r>
              <a:rPr lang="ko-KR" altLang="en-US" sz="2000" i="1" kern="0" smtClean="0">
                <a:solidFill>
                  <a:prstClr val="white"/>
                </a:solidFill>
                <a:latin typeface="a로케트" pitchFamily="18" charset="-127"/>
                <a:ea typeface="a로케트" pitchFamily="18" charset="-127"/>
              </a:rPr>
              <a:t>최민규</a:t>
            </a:r>
            <a:r>
              <a:rPr lang="en-US" altLang="ko-KR" sz="2000" i="1" kern="0" smtClean="0">
                <a:solidFill>
                  <a:prstClr val="white"/>
                </a:solidFill>
                <a:latin typeface="a로케트" pitchFamily="18" charset="-127"/>
                <a:ea typeface="a로케트" pitchFamily="18" charset="-127"/>
              </a:rPr>
              <a:t> </a:t>
            </a:r>
            <a:r>
              <a:rPr lang="ko-KR" altLang="en-US" sz="2800" i="1" kern="0" smtClean="0">
                <a:solidFill>
                  <a:prstClr val="white"/>
                </a:solidFill>
                <a:latin typeface="a로케트" pitchFamily="18" charset="-127"/>
                <a:ea typeface="a로케트" pitchFamily="18" charset="-127"/>
              </a:rPr>
              <a:t> 강화학습</a:t>
            </a:r>
            <a:endParaRPr lang="en-US" altLang="ko-KR" sz="2800" i="1" kern="0" smtClean="0">
              <a:solidFill>
                <a:prstClr val="white"/>
              </a:solidFill>
              <a:latin typeface="a로케트" pitchFamily="18" charset="-127"/>
              <a:ea typeface="a로케트" pitchFamily="18" charset="-127"/>
            </a:endParaRPr>
          </a:p>
          <a:p>
            <a:endParaRPr lang="ko-KR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05535" y="2083118"/>
            <a:ext cx="3905250" cy="305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73150" y="5356225"/>
            <a:ext cx="5067300" cy="1123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44314226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양쪽 모서리가 둥근 사각형 20"/>
          <p:cNvSpPr/>
          <p:nvPr/>
        </p:nvSpPr>
        <p:spPr>
          <a:xfrm>
            <a:off x="9447399" y="1082299"/>
            <a:ext cx="2609677" cy="5775701"/>
          </a:xfrm>
          <a:prstGeom prst="round2SameRect">
            <a:avLst>
              <a:gd name="adj1" fmla="val 19257"/>
              <a:gd name="adj2" fmla="val 0"/>
            </a:avLst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양쪽 모서리가 둥근 사각형 4"/>
          <p:cNvSpPr/>
          <p:nvPr/>
        </p:nvSpPr>
        <p:spPr>
          <a:xfrm>
            <a:off x="525417" y="319314"/>
            <a:ext cx="11161486" cy="6538686"/>
          </a:xfrm>
          <a:prstGeom prst="round2SameRect">
            <a:avLst>
              <a:gd name="adj1" fmla="val 9802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24000" tIns="108000" rtlCol="0" anchor="t"/>
          <a:lstStyle/>
          <a:p>
            <a:pPr lvl="0" latinLnBrk="0">
              <a:defRPr/>
            </a:pPr>
            <a:endParaRPr lang="en-US" altLang="ko-KR" sz="2800" i="1" kern="0" dirty="0">
              <a:solidFill>
                <a:prstClr val="white"/>
              </a:solidFill>
              <a:latin typeface="a로케트" pitchFamily="18" charset="-127"/>
              <a:ea typeface="a로케트" pitchFamily="18" charset="-127"/>
            </a:endParaRPr>
          </a:p>
          <a:p>
            <a:endParaRPr lang="ko-KR" altLang="en-US" sz="1600" dirty="0"/>
          </a:p>
        </p:txBody>
      </p:sp>
      <p:sp>
        <p:nvSpPr>
          <p:cNvPr id="6" name="직사각형 5"/>
          <p:cNvSpPr/>
          <p:nvPr/>
        </p:nvSpPr>
        <p:spPr>
          <a:xfrm>
            <a:off x="950685" y="1248229"/>
            <a:ext cx="10290629" cy="5609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5"/>
          <p:cNvGrpSpPr/>
          <p:nvPr/>
        </p:nvGrpSpPr>
        <p:grpSpPr>
          <a:xfrm>
            <a:off x="9243004" y="677848"/>
            <a:ext cx="1503554" cy="408789"/>
            <a:chOff x="9128703" y="537029"/>
            <a:chExt cx="1815068" cy="493485"/>
          </a:xfrm>
        </p:grpSpPr>
        <p:sp>
          <p:nvSpPr>
            <p:cNvPr id="7" name="모서리가 둥근 직사각형 6"/>
            <p:cNvSpPr/>
            <p:nvPr/>
          </p:nvSpPr>
          <p:spPr>
            <a:xfrm>
              <a:off x="10450286" y="537029"/>
              <a:ext cx="493485" cy="493485"/>
            </a:xfrm>
            <a:prstGeom prst="roundRect">
              <a:avLst/>
            </a:prstGeom>
            <a:solidFill>
              <a:srgbClr val="E27D45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모서리가 둥근 직사각형 7"/>
            <p:cNvSpPr/>
            <p:nvPr/>
          </p:nvSpPr>
          <p:spPr>
            <a:xfrm rot="2700000">
              <a:off x="10648042" y="585560"/>
              <a:ext cx="97972" cy="396421"/>
            </a:xfrm>
            <a:prstGeom prst="roundRect">
              <a:avLst>
                <a:gd name="adj" fmla="val 50000"/>
              </a:avLst>
            </a:prstGeom>
            <a:solidFill>
              <a:srgbClr val="FFE1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모서리가 둥근 직사각형 8"/>
            <p:cNvSpPr/>
            <p:nvPr/>
          </p:nvSpPr>
          <p:spPr>
            <a:xfrm rot="18900000">
              <a:off x="10642315" y="585559"/>
              <a:ext cx="97972" cy="396421"/>
            </a:xfrm>
            <a:prstGeom prst="roundRect">
              <a:avLst>
                <a:gd name="adj" fmla="val 50000"/>
              </a:avLst>
            </a:prstGeom>
            <a:solidFill>
              <a:srgbClr val="FFE1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9787929" y="537029"/>
              <a:ext cx="493485" cy="493485"/>
            </a:xfrm>
            <a:prstGeom prst="roundRect">
              <a:avLst/>
            </a:prstGeom>
            <a:solidFill>
              <a:srgbClr val="00B0F0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9871793" y="711835"/>
              <a:ext cx="325756" cy="211804"/>
            </a:xfrm>
            <a:prstGeom prst="roundRect">
              <a:avLst>
                <a:gd name="adj" fmla="val 0"/>
              </a:avLst>
            </a:prstGeom>
            <a:solidFill>
              <a:srgbClr val="00B0F0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9871793" y="639885"/>
              <a:ext cx="325756" cy="72987"/>
            </a:xfrm>
            <a:prstGeom prst="roundRect">
              <a:avLst>
                <a:gd name="adj" fmla="val 0"/>
              </a:avLst>
            </a:prstGeom>
            <a:solidFill>
              <a:srgbClr val="FFE1BB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9128703" y="537029"/>
              <a:ext cx="493485" cy="493485"/>
            </a:xfrm>
            <a:prstGeom prst="roundRect">
              <a:avLst/>
            </a:prstGeom>
            <a:solidFill>
              <a:srgbClr val="00B0F0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모서리가 둥근 직사각형 14"/>
            <p:cNvSpPr/>
            <p:nvPr/>
          </p:nvSpPr>
          <p:spPr>
            <a:xfrm>
              <a:off x="9212567" y="849435"/>
              <a:ext cx="325756" cy="72987"/>
            </a:xfrm>
            <a:prstGeom prst="roundRect">
              <a:avLst>
                <a:gd name="adj" fmla="val 0"/>
              </a:avLst>
            </a:prstGeom>
            <a:solidFill>
              <a:srgbClr val="FFE1BB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오른쪽 대괄호 19"/>
          <p:cNvSpPr/>
          <p:nvPr/>
        </p:nvSpPr>
        <p:spPr>
          <a:xfrm rot="16200000">
            <a:off x="5815238" y="-4570912"/>
            <a:ext cx="561521" cy="10648951"/>
          </a:xfrm>
          <a:prstGeom prst="rightBracket">
            <a:avLst>
              <a:gd name="adj" fmla="val 93981"/>
            </a:avLst>
          </a:prstGeom>
          <a:ln w="60325">
            <a:gradFill flip="none" rotWithShape="1">
              <a:gsLst>
                <a:gs pos="32000">
                  <a:schemeClr val="accent1"/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1132461" y="1403482"/>
            <a:ext cx="9927425" cy="551543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a시월구일2" pitchFamily="18" charset="-127"/>
                <a:ea typeface="a시월구일2" pitchFamily="18" charset="-127"/>
              </a:rPr>
              <a:t>SUB TITLE :// 6-3: </a:t>
            </a:r>
            <a:r>
              <a:rPr lang="ko-KR" altLang="en-US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a시월구일2" pitchFamily="18" charset="-127"/>
                <a:ea typeface="a시월구일2" pitchFamily="18" charset="-127"/>
              </a:rPr>
              <a:t>프로즌레이크 환경에서 </a:t>
            </a:r>
            <a:r>
              <a:rPr lang="en-US" altLang="ko-KR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a시월구일2" pitchFamily="18" charset="-127"/>
                <a:ea typeface="a시월구일2" pitchFamily="18" charset="-127"/>
              </a:rPr>
              <a:t> Q-</a:t>
            </a:r>
            <a:r>
              <a:rPr lang="ko-KR" altLang="en-US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a시월구일2" pitchFamily="18" charset="-127"/>
                <a:ea typeface="a시월구일2" pitchFamily="18" charset="-127"/>
              </a:rPr>
              <a:t>학습 코드 실행 분석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a시월구일2" pitchFamily="18" charset="-127"/>
              <a:ea typeface="a시월구일2" pitchFamily="18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686560" y="528321"/>
            <a:ext cx="502920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latinLnBrk="0">
              <a:defRPr/>
            </a:pPr>
            <a:r>
              <a:rPr lang="en-US" altLang="ko-KR" sz="2000" i="1" kern="0" dirty="0" smtClean="0">
                <a:solidFill>
                  <a:prstClr val="white"/>
                </a:solidFill>
                <a:latin typeface="a로케트" pitchFamily="18" charset="-127"/>
                <a:ea typeface="a로케트" pitchFamily="18" charset="-127"/>
              </a:rPr>
              <a:t>20194111</a:t>
            </a:r>
            <a:r>
              <a:rPr lang="ko-KR" altLang="en-US" sz="2000" i="1" kern="0" smtClean="0">
                <a:solidFill>
                  <a:prstClr val="white"/>
                </a:solidFill>
                <a:latin typeface="a로케트" pitchFamily="18" charset="-127"/>
                <a:ea typeface="a로케트" pitchFamily="18" charset="-127"/>
              </a:rPr>
              <a:t>최민규</a:t>
            </a:r>
            <a:r>
              <a:rPr lang="en-US" altLang="ko-KR" sz="2000" i="1" kern="0" smtClean="0">
                <a:solidFill>
                  <a:prstClr val="white"/>
                </a:solidFill>
                <a:latin typeface="a로케트" pitchFamily="18" charset="-127"/>
                <a:ea typeface="a로케트" pitchFamily="18" charset="-127"/>
              </a:rPr>
              <a:t> </a:t>
            </a:r>
            <a:r>
              <a:rPr lang="ko-KR" altLang="en-US" sz="2800" i="1" kern="0" smtClean="0">
                <a:solidFill>
                  <a:prstClr val="white"/>
                </a:solidFill>
                <a:latin typeface="a로케트" pitchFamily="18" charset="-127"/>
                <a:ea typeface="a로케트" pitchFamily="18" charset="-127"/>
              </a:rPr>
              <a:t> 강화학습</a:t>
            </a:r>
            <a:endParaRPr lang="en-US" altLang="ko-KR" sz="2800" i="1" kern="0" smtClean="0">
              <a:solidFill>
                <a:prstClr val="white"/>
              </a:solidFill>
              <a:latin typeface="a로케트" pitchFamily="18" charset="-127"/>
              <a:ea typeface="a로케트" pitchFamily="18" charset="-127"/>
            </a:endParaRPr>
          </a:p>
          <a:p>
            <a:endParaRPr lang="ko-KR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42695" y="2085975"/>
            <a:ext cx="9645650" cy="441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44314226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양쪽 모서리가 둥근 사각형 20"/>
          <p:cNvSpPr/>
          <p:nvPr/>
        </p:nvSpPr>
        <p:spPr>
          <a:xfrm>
            <a:off x="9447399" y="1082299"/>
            <a:ext cx="2609677" cy="5775701"/>
          </a:xfrm>
          <a:prstGeom prst="round2SameRect">
            <a:avLst>
              <a:gd name="adj1" fmla="val 19257"/>
              <a:gd name="adj2" fmla="val 0"/>
            </a:avLst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양쪽 모서리가 둥근 사각형 4"/>
          <p:cNvSpPr/>
          <p:nvPr/>
        </p:nvSpPr>
        <p:spPr>
          <a:xfrm>
            <a:off x="525417" y="319314"/>
            <a:ext cx="11161486" cy="6538686"/>
          </a:xfrm>
          <a:prstGeom prst="round2SameRect">
            <a:avLst>
              <a:gd name="adj1" fmla="val 9802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24000" tIns="108000" rtlCol="0" anchor="t"/>
          <a:lstStyle/>
          <a:p>
            <a:pPr lvl="0" latinLnBrk="0">
              <a:defRPr/>
            </a:pPr>
            <a:endParaRPr lang="en-US" altLang="ko-KR" sz="2800" i="1" kern="0" dirty="0">
              <a:solidFill>
                <a:prstClr val="white"/>
              </a:solidFill>
              <a:latin typeface="a로케트" pitchFamily="18" charset="-127"/>
              <a:ea typeface="a로케트" pitchFamily="18" charset="-127"/>
            </a:endParaRPr>
          </a:p>
          <a:p>
            <a:endParaRPr lang="ko-KR" altLang="en-US" sz="1600" dirty="0"/>
          </a:p>
        </p:txBody>
      </p:sp>
      <p:sp>
        <p:nvSpPr>
          <p:cNvPr id="6" name="직사각형 5"/>
          <p:cNvSpPr/>
          <p:nvPr/>
        </p:nvSpPr>
        <p:spPr>
          <a:xfrm>
            <a:off x="950685" y="1248229"/>
            <a:ext cx="10290629" cy="5609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5"/>
          <p:cNvGrpSpPr/>
          <p:nvPr/>
        </p:nvGrpSpPr>
        <p:grpSpPr>
          <a:xfrm>
            <a:off x="9243004" y="677848"/>
            <a:ext cx="1503554" cy="408789"/>
            <a:chOff x="9128703" y="537029"/>
            <a:chExt cx="1815068" cy="493485"/>
          </a:xfrm>
        </p:grpSpPr>
        <p:sp>
          <p:nvSpPr>
            <p:cNvPr id="7" name="모서리가 둥근 직사각형 6"/>
            <p:cNvSpPr/>
            <p:nvPr/>
          </p:nvSpPr>
          <p:spPr>
            <a:xfrm>
              <a:off x="10450286" y="537029"/>
              <a:ext cx="493485" cy="493485"/>
            </a:xfrm>
            <a:prstGeom prst="roundRect">
              <a:avLst/>
            </a:prstGeom>
            <a:solidFill>
              <a:srgbClr val="E27D45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모서리가 둥근 직사각형 7"/>
            <p:cNvSpPr/>
            <p:nvPr/>
          </p:nvSpPr>
          <p:spPr>
            <a:xfrm rot="2700000">
              <a:off x="10648042" y="585560"/>
              <a:ext cx="97972" cy="396421"/>
            </a:xfrm>
            <a:prstGeom prst="roundRect">
              <a:avLst>
                <a:gd name="adj" fmla="val 50000"/>
              </a:avLst>
            </a:prstGeom>
            <a:solidFill>
              <a:srgbClr val="FFE1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모서리가 둥근 직사각형 8"/>
            <p:cNvSpPr/>
            <p:nvPr/>
          </p:nvSpPr>
          <p:spPr>
            <a:xfrm rot="18900000">
              <a:off x="10642315" y="585559"/>
              <a:ext cx="97972" cy="396421"/>
            </a:xfrm>
            <a:prstGeom prst="roundRect">
              <a:avLst>
                <a:gd name="adj" fmla="val 50000"/>
              </a:avLst>
            </a:prstGeom>
            <a:solidFill>
              <a:srgbClr val="FFE1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9787929" y="537029"/>
              <a:ext cx="493485" cy="493485"/>
            </a:xfrm>
            <a:prstGeom prst="roundRect">
              <a:avLst/>
            </a:prstGeom>
            <a:solidFill>
              <a:srgbClr val="00B0F0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9871793" y="711835"/>
              <a:ext cx="325756" cy="211804"/>
            </a:xfrm>
            <a:prstGeom prst="roundRect">
              <a:avLst>
                <a:gd name="adj" fmla="val 0"/>
              </a:avLst>
            </a:prstGeom>
            <a:solidFill>
              <a:srgbClr val="00B0F0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9871793" y="639885"/>
              <a:ext cx="325756" cy="72987"/>
            </a:xfrm>
            <a:prstGeom prst="roundRect">
              <a:avLst>
                <a:gd name="adj" fmla="val 0"/>
              </a:avLst>
            </a:prstGeom>
            <a:solidFill>
              <a:srgbClr val="FFE1BB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9128703" y="537029"/>
              <a:ext cx="493485" cy="493485"/>
            </a:xfrm>
            <a:prstGeom prst="roundRect">
              <a:avLst/>
            </a:prstGeom>
            <a:solidFill>
              <a:srgbClr val="00B0F0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모서리가 둥근 직사각형 14"/>
            <p:cNvSpPr/>
            <p:nvPr/>
          </p:nvSpPr>
          <p:spPr>
            <a:xfrm>
              <a:off x="9212567" y="849435"/>
              <a:ext cx="325756" cy="72987"/>
            </a:xfrm>
            <a:prstGeom prst="roundRect">
              <a:avLst>
                <a:gd name="adj" fmla="val 0"/>
              </a:avLst>
            </a:prstGeom>
            <a:solidFill>
              <a:srgbClr val="FFE1BB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오른쪽 대괄호 19"/>
          <p:cNvSpPr/>
          <p:nvPr/>
        </p:nvSpPr>
        <p:spPr>
          <a:xfrm rot="16200000">
            <a:off x="5815238" y="-4570912"/>
            <a:ext cx="561521" cy="10648951"/>
          </a:xfrm>
          <a:prstGeom prst="rightBracket">
            <a:avLst>
              <a:gd name="adj" fmla="val 93981"/>
            </a:avLst>
          </a:prstGeom>
          <a:ln w="60325">
            <a:gradFill flip="none" rotWithShape="1">
              <a:gsLst>
                <a:gs pos="32000">
                  <a:schemeClr val="accent1"/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1132461" y="1403482"/>
            <a:ext cx="9927425" cy="551543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a시월구일2" pitchFamily="18" charset="-127"/>
                <a:ea typeface="a시월구일2" pitchFamily="18" charset="-127"/>
              </a:rPr>
              <a:t>SUB TITLE :// 6-3: </a:t>
            </a:r>
            <a:r>
              <a:rPr lang="ko-KR" altLang="en-US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a시월구일2" pitchFamily="18" charset="-127"/>
                <a:ea typeface="a시월구일2" pitchFamily="18" charset="-127"/>
              </a:rPr>
              <a:t>프로즌레이크 환경에서 </a:t>
            </a:r>
            <a:r>
              <a:rPr lang="en-US" altLang="ko-KR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a시월구일2" pitchFamily="18" charset="-127"/>
                <a:ea typeface="a시월구일2" pitchFamily="18" charset="-127"/>
              </a:rPr>
              <a:t> Q-</a:t>
            </a:r>
            <a:r>
              <a:rPr lang="ko-KR" altLang="en-US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a시월구일2" pitchFamily="18" charset="-127"/>
                <a:ea typeface="a시월구일2" pitchFamily="18" charset="-127"/>
              </a:rPr>
              <a:t>학습 코드 실행 분석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a시월구일2" pitchFamily="18" charset="-127"/>
              <a:ea typeface="a시월구일2" pitchFamily="18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686560" y="528321"/>
            <a:ext cx="502920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latinLnBrk="0">
              <a:defRPr/>
            </a:pPr>
            <a:r>
              <a:rPr lang="en-US" altLang="ko-KR" sz="2000" i="1" kern="0" dirty="0" smtClean="0">
                <a:solidFill>
                  <a:prstClr val="white"/>
                </a:solidFill>
                <a:latin typeface="a로케트" pitchFamily="18" charset="-127"/>
                <a:ea typeface="a로케트" pitchFamily="18" charset="-127"/>
              </a:rPr>
              <a:t>20194111</a:t>
            </a:r>
            <a:r>
              <a:rPr lang="ko-KR" altLang="en-US" sz="2000" i="1" kern="0" smtClean="0">
                <a:solidFill>
                  <a:prstClr val="white"/>
                </a:solidFill>
                <a:latin typeface="a로케트" pitchFamily="18" charset="-127"/>
                <a:ea typeface="a로케트" pitchFamily="18" charset="-127"/>
              </a:rPr>
              <a:t>최민규</a:t>
            </a:r>
            <a:r>
              <a:rPr lang="en-US" altLang="ko-KR" sz="2000" i="1" kern="0" smtClean="0">
                <a:solidFill>
                  <a:prstClr val="white"/>
                </a:solidFill>
                <a:latin typeface="a로케트" pitchFamily="18" charset="-127"/>
                <a:ea typeface="a로케트" pitchFamily="18" charset="-127"/>
              </a:rPr>
              <a:t> </a:t>
            </a:r>
            <a:r>
              <a:rPr lang="ko-KR" altLang="en-US" sz="2800" i="1" kern="0" smtClean="0">
                <a:solidFill>
                  <a:prstClr val="white"/>
                </a:solidFill>
                <a:latin typeface="a로케트" pitchFamily="18" charset="-127"/>
                <a:ea typeface="a로케트" pitchFamily="18" charset="-127"/>
              </a:rPr>
              <a:t> 강화학습</a:t>
            </a:r>
            <a:endParaRPr lang="en-US" altLang="ko-KR" sz="2800" i="1" kern="0" smtClean="0">
              <a:solidFill>
                <a:prstClr val="white"/>
              </a:solidFill>
              <a:latin typeface="a로케트" pitchFamily="18" charset="-127"/>
              <a:ea typeface="a로케트" pitchFamily="18" charset="-127"/>
            </a:endParaRPr>
          </a:p>
          <a:p>
            <a:endParaRPr lang="ko-KR" altLang="en-US" dirty="0"/>
          </a:p>
        </p:txBody>
      </p:sp>
      <p:sp>
        <p:nvSpPr>
          <p:cNvPr id="4100" name="AutoShape 4" descr="data:image/png;base64,iVBORw0KGgoAAAANSUhEUgAABr0AAAMJCAYAAAC+0f2NAAAAOXRFWHRTb2Z0d2FyZQBNYXRwbG90bGliIHZlcnNpb24zLjcuMSwgaHR0cHM6Ly9tYXRwbG90bGliLm9yZy/bCgiHAAAACXBIWXMAAA9hAAAPYQGoP6dpAAEAAElEQVR4nOzdd1QU19sH8O8uvXeQJogIKiCIolgQFXuvqNFYYywxJsb8YkxijNGoiaaYxBJ7N/Zu7AVRsFNEBUGQovReFtjy/rEv4w7b6erzOYdzdmbuzNxdZmZ35rn3uZz8/HwRCCGEEEIIIYQQQgghhBBCCHmLcRu7AoQQQgghhBBCCCGEEEIIIYTUFgW9CCGEEEIIIYQQQgghhBBCyFuPgl6EEEIIIYQQQgghhBBCCCHkrUdBL0IIIYQQQgghhBBCCCGEEPLWo6AXIYQQQgghhBBCCCGEEEIIeetR0IsQQgghhBBCCCGEEEIIIYS89SjoRQghhBBCCCGEEEIIIYQQQt56FPQihBBCCCGEEEIIIYQQQgghbz0KehFCCCGEEEIIIYQQQgghhJC3HgW9CCE1UlZWhlu3bmH37t1Yt24d1qxZgw0bNuDkyZN48eJFY1ePvEW8vLxgamoKU1NTzJkzp7GrQxrRzZs3mWPB1NQUN2/ebOwqkffEy5cvWcfevn37GrtKRE1z5sxh/n9eXl6NXZ1aW7VqFeuYJISQxjJ48GDmWjR48ODGrg4hhBBCiFKajV0BQsjb5dKlS9i6dSuuXbuGiooKueUcHR0xbtw4zJo1C1ZWVg1Wv1WrVuHnn39mptevX4+JEyc22P4JIYQQQgghhBBCCCGENA4KehFCVJKYmIh58+bh1q1bKpVPSUnB2rVrsXHjRnz33XeYPXs2OBxOPdeSENLYoqKicPbsWWa6qvcFqRsbNmxAQUEBAHEvySFDhjRyjZqO/Px8bNy4kZkePHgw2rVr14g1Iu+7M2fOIDo6GgBgYmKCuXPnNnKNCHmDjk9CCCGEEPKuoqAXIUSpGzduYPLkycyD1ipmZmYICAiAnZ0dDA0NkZ6ejtjYWNy/fx8ikQgAUFJSgsWLFyM8PBxbtmyBtrZ2Y7wFQkgDiY6OZvW2/OCDDyjoVYc2btyIlJQUAMCECRMo6CWhoKCAdew1b96cgl6kUZ09exYHDhwAIO4BT0EF0pTQ8UkIIYQQQt5VFPQihCgUHh6O8ePHo6ysjJnn4OCAn376CYMGDYKWlpbUOikpKfj111+xa9cuJvh18uRJVFZWYt++fdTji7BUtTImJCAgAPn5+Y1dDUIIaXSLFy/G4sWLG7sahBBCCCGEEPLW4TZ2BQghTVd+fj4++ugjVsCrd+/eCAsLw/Dhw2UGvABxa9E//vgDhw4dgo6ODjP/3LlzWL9+fb3XmxBCCCGEEEIIIYQQQsj7h4JehBC5vvzyS6SmpjLTnTp1wt69e2FkZKTS+n379sWOHTtYPbuWL1+OmJiYOq8rIYQQQgghhBBCCCGEkPcbBb0IITI9efIER44cYaZ1dHSwadMm6Ovrq7WdQYMG4cMPP2Smy8vLWWOuEEIIIYQQQgghhBBCCCF1gcb0IoTItHHjRtb03Llz4eLiUqNtLVu2DEePHkVJSQkA8cDZycnJaN68ea3r2ZieP3+OqKgoZGdno6SkBObm5nB0dIS/vz8MDAxqvN2kpCTExsYiOTkZRUVF0NTUhKmpKZydndGxY0e1A4+K8Pl83LlzB8nJycjIyICGhgYCAgLg4+Oj0vpxcXGIjo5GWloaNDQ00KxZM3Tr1g3NmjWrszqqKisrC+Hh4UhLS0N5eTksLCzQsWNHtG7dusbbFAqFuHv3LuLi4pCdnQ1zc3M4ODigW7du0NPTq8Paq68+jr/i4mJERkbi+fPnKCgoQEVFBfT09GBhYQEnJyd4eHjAxMSkjt9J3ROJRLh//z7i4+ORnp4ObW1ttGnTBt27d4e2trbc9UpLSxEWFoa4uDiUlpbC3Nwc7du3V/l8kFWP+Ph4xMbGIi0tDcXFxdDW1oapqSnc3NzQvn17hfVpCCKRCNHR0Xj27Bmys7OZc8fZ2Rn+/v41rl9+fj4iIiKQkJCAwsJCCAQC6OnpwdraGs7OzvDw8KjTa1l9KywsxK1bt5CWloaioiJYWFigXbt28Pb2rrNxKqOjoxEXF4f09HRUVFSgdevWGDhwoNzylZWVuHPnDhITE5GTkwNNTU1YWVnB09MTHh4edVKn+pSZmYlbt27h1atXEAqFsLOzg6enJ9zd3etlf5GRkXj27Blev34NHR0d2NvbIyAgAGZmZvWyv6aivLwct27dQkpKCrKzs2FiYoIOHTqgffv2CtfLzMxEWFgYkpOTwefzYWNjg+7du9f6t1tFRQXu3r2Lly9fIicnBxwOB5aWlvDw8ICXl9c7Me7ru/JdWhvqXs8ayvtw/AENey/RVKSkpODhw4fIzMxEYWEhTE1NYWtri65du8LU1LRG2+TxeMxvpPz8fPB4POjq6sLMzAzNmzdH27ZtYWlpWbdvhBBCCCF1goJehBApZWVlOHz4MDPN4XAwZcqUGm/PzMwMw4YNw4EDBwAAAoEA+/bteysHaC8rK8PmzZuxbds2JCcnyyyjra2NwYMH45tvvkGrVq2UbrOyshLXrl3DiRMncP36dbx69UpuWU1NTQwZMgQLFy6El5eXSnX28vJCSkoKAGDChAnYuHEjeDweVq9ejb179yI7O5tVfvbs2cxD/lWrVrF65uXn5wMAQkNDsWzZMty7d0/mPgcOHIiVK1eiRYsWNaqfLDdv3sTQoUOZ6dOnTyMgIAApKSn45ptvcP78eVRWVkqt5+HhgZUrVyIwMFBpXaoIhUJs2bIFv/32GzIyMqSWGxsbY/z48Vi6dCkMDAwwZ84c5vh2dHREdHS0yvtSR30cfwDw4sUL/PTTTzh79ix4PJ7cchwOB23atMHIkSPxv//9j7VM3gMFb29vudur+h9Wkfc/lkXWZy4UCrF9+3asX78eiYmJUutYWVlh6dKlmDRpEmt+aWkpfvnlF2zduhXFxcVS67Vp0wa//fYbunTpIve9SG7r4sWLOHnyJEJCQpCTkyO3rJ6eHsaOHYsvvvgCzs7OcstVPw+rHDhwgPkMquvWrRvOnj0rd5v5+flYt24d9u/fL/MYBwB9fX0EBwfjq6++gp2dndxtSYqIiMCqVatw5coV8Pl8ueU0NDTg4+ODiRMnYvr06SptW57Bgwfj1q1bUvM/+eQTfPLJJzLXWbRokUrfQXl5eViyZAmOHTuG0tJSqeVOTk5YtmwZRowYoXRb8q4Tu3fvxt9//424uDhWeU9PT5kPiV+/fo3Vq1fj2LFjKCoqkrkve3t7zJ49Gx9//DFrbE15JM9fVT8bgP3ZKzvmqiQkJGDx4sW4fPkyhEKh1HJfX198//336NmzJ16+fMm6hqxfvx4TJ05UqW5VTp48iZ9//hlPnjyRWsblcjFu3DgsW7YM1tbWam1XnurXsSopKSkKH7xWfb9Wkff9K4us79GioiKsXr0a+/btk7muh4cHfv/9d3Tq1Ik1Pzk5Gd9//z1Onz4NgUAgtV7//v3x66+/wsHBQW59ZElISMDq1atx7tw5phFUddbW1pg7dy4+/vjjOnsoLxAI4OXlxfy28vHxwfXr19Xaxvnz5zF+/Hhm+vfff8e0adOkytXFd2l9q6vjs7bXM1V/+1VX099b7/rxV9/3Eqrat28f63s3MjISTk5OSter6bWez+dj37592LhxI549eyazjIaGBnr27Ilvv/0Wvr6+KrwLICMjA6tXr8bRo0dRWFiosGzLli2Z3926uroqbZ8QQggh9Y/SGxJCpDx48IB1s96pUyeFD2RVERwczJq+fft2rbbXGCIiIuDn54elS5fKDTgA4lakx48fR7du3bB//36l271w4QKCg4Oxf/9+hTepgPjm7sSJE+jduze2b9+u9nsAxA+0evXqhT/++EMq4KWKP/74A8OHD5cb8AKA//77D3369Km34E+Va9euISAgAKdPn5YZ8AKAmJgYjBo1Sm5woLrS0lKMGjUKixYtkhsMKCwsxObNmxEUFMQa964+1dfxd+bMGXTp0gVHjx5V+JAOEPcKevLkCdauXat2/etbZWUlpkyZgi+//FJmwAsQ9wacN28eVq9ezcxLT09Hnz598Mcff8gMeAHA06dPMXz4cFy6dElpPXbu3ImpU6fi+PHjCgNegDiIuXv3bnTv3h1nzpxRuu26cuXKFfj4+OD333+Xe4wD4nNh586d8Pf3x5UrV5Rud+vWrejduzcuXLigMOAFiB8EPnjwQOUHnY0hMjISAQEB2Lt3r8yAFyB+UDd16tQanRMVFRX48MMPMX/+fKkHxPKcPXsWHTt2xK5du+QGvAAgLS0NS5YsQffu3ZGUlKR23erLuXPn0K1bN1y8eFFmwAsAHj58iFGjRuHPP/+s1b5EIhG++uorTJkyRWbACxA3cDhw4AD69+/PPIB/F7x69QpBQUFYv3693GBZTEwMhg4dyjq3b9++jYCAAJw4cUJmwAsQ/2YZMGAAXr58qXJ9fvvtN3Tu3BmHDx+WG3AAxL3LfvjhB/Ts2bPOjlsNDQ1WwCAiIkLu8SDPvn37mNd6enoYNWqUVJl35bu0pmpyPWso78Px19D3Ek1BUlISevTogc8++0xuwAsQ/964cuUKgoKC8Ouvvyrd7t27d9G5c2fs2LFDacALEAdU//zzTxQUFKhVf0IIIYTUL+rpRQiRcufOHda0n59frbfZoUMHcDgciEQiAOKHWnw+H5qab8dl6MaNG/jggw9YN8sWFhbo0qULWrRoAT09PeTk5CA8PBwxMTEAxA8A5s6dC6FQKNWzRB5dXV14enqiVatWsLKygr6+Png8HlJSUnDnzh0mwFJZWYkvvvgCVlZWMlvsylNeXo4PP/wQT58+BQC4uLige/fusLa2RmFhIWJiYsDlym8PsXfvXvzwww8AABMTEwQGBqJFixbQ1NREbGwsrly5grKyMgBATk4OZsyYgZCQkHpp+fjkyRMsX74cxcXF0NLSQteuXeHh4QEDAwOkpaXh0qVLyMrKAiC+4V2wYAE6dOgANzc3udsUiUSYNGmSVCvctm3bolu3bjA1NUVOTg5CQkIQHx+PZ8+eYfr06bUOCitTX8dfXFwcZsyYgfLycmZes2bN0KVLFzRv3hx6enooKytDVlYWnj59isePH8sNLmpoaAAQf4aSD7Or5stSl2mEFi1ahNOnTwMAHBwc0KtXL9jY2KCkpAQ3b97E48ePmbKrV69G165d0bFjR4wePZp5ANWuXTt07twZZmZmyMzMxKVLl5CWlgZA/HnOmjUL9+7dg4WFhUp1MjIygqenJ1xdXWFubg49PT2UlpYiMTERYWFhTNC5uLgY06ZNw/nz59GhQwep7XC5XOZzlHwQzeFw5J6v8j73Q4cOYe7cuayglJ2dHbp06QIHBwdoa2sjIyMDoaGhePHiBQBxkDc4OBhHjx5Fz549ZW43JCQEX375JWuek5MTOnfuDHt7e+jo6KCkpAQZGRmIiYnB06dP5QY91KWhoSHz8+FyuXKPMUXXOUAcDF2xYgVev34NLpcLPz8/tG/fHsbGxsjMzMSVK1dYQZKffvoJnTp1Qo8ePVSu9+LFi5lj1tzcHL169ULz5s0hEAjw4sULZGZmssqfPHkS06dPZ71HY2NjBAUFoUWLFqioqEBMTAxCQkKYMs+fP0e/fv1w6dIllVrb16eQkBBMnToVFRUVzDxDQ0P07t0bLVu2hEAgQFxcHK5fvw4ej4fvv/++Vt8dq1atwubNmwGIe3D07NkTjo6O4PP5ePLkCa5du8acB4mJiZg7dy5OnTpV6+sSh8NhjkehUMj87gEUXw/rSkVFBYKDg5nAg7e3Nzp37gwTExPmulb1ULy8vBwfffQRHjx4gKysLIwbNw5FRUXQ0tJCt27d4OHhAT09PSQmJuLChQtMw4DU1FR88sknKgXrv/jiC6kH623btkWHDh1gbW0NkUiEly9f4vr160xDgbi4OPTv3x83btyok3TJH3zwAX777Tdmev/+/VixYoVK6+bm5uLChQvM9NChQ6VSE9bld2l9q6/jU93rWUN5H46/6ur7XqIpiImJwfDhw1mN94yMjNClSxe0atUKBgYGyM/Px8OHD3H//n0A4t+ny5cvR3l5Ob755huZ283JycH48eNZjQVMTU3RrVs3tGjRAoaGhuDxeMjNzUVsbCyioqKY+x5CCCGENC1vx9NmQkiDknw4DChOT6YqY2NjtGjRgnmIWlJSgoSEhHobu6MuvXr1CtOnT2cCDsbGxli+fDkmTJggc7ybGzdu4JNPPmFuKv/3v/+hc+fOclPN6enpYdy4cRg/fjy6dOki9yGfSCTC+fPnsXDhQuaB1WeffYagoCCV07CcPHkSAoEApqamWLduHYYPHy5VRvKBZHVffPEFAGDevHn4+uuvYWhoyFqekpKC8ePHM4GXuLg4HDp0CJMnT1apfupYsmQJKioqEBQUhN9//11qnJGSkhIsWLAAhw4dAiDOy7927VrmIagsmzdvxtWrV5lpc3NzbNiwAQMGDJAqe+TIEXz++ee4e/cuIiMj6+hdSavP42/dunXMQzoul4uff/4Z06dPl/vgq7CwEBcvXsSePXukllU9LKqe2ubhw4f1/rA9PT0d27dvh7a2Nn7++WdMmTJFKqixefNmfPXVV8z0ypUr0a5dO8TExMDe3h6bNm2SSqXI4/Ewf/585hjKzc3Fxo0b8d1338mti7GxMWbMmIGxY8eiY8eOcgP7AoEAhw4dwqJFi1BYWIjKykp88sknCAsLk3rovmjRIixatAgAOyXU+PHj1eopFR0djfnz5zMP+m1tbbF69WoMHTpU6vMSiUQ4efIkPv/8c+Tn50MgEGDmzJkIDw+XGfRbs2YN81pfXx8bNmxQmPIvOzsbZ8+exbVr11SuvzynTp0CIJ0e6a+//lI7FV6Vn3/+GRUVFWjfvj3Wr1+Ptm3bspZXVlZi+fLlTG8kkUiElStXqhz0evXqFbZt2wYOh4Ovv/4an3/+uVQaQslrcUpKCj799FNWwGvKlClYsWIFjIyMWOslJCRg1qxZzIO+zMxMzJo1C2fPnm2QoIssxcXF+OSTT1jvafTo0Vi7dq3UmFoZGRmYP38+Lly4gCVLltRof+np6VizZg00NDSwdOlSzJ49W+p6GRMTg3HjxjHXyps3b+LGjRtyA7uq6t69O3M9bKjUt5JOnTqFyspK2Nvb459//kH37t1Zy6tf1/Ly8vDXX3/hypUrKCoqQteuXbFhwwapxhyvX7/GmDFjmO/30NBQXL9+XeHntWPHDlbAoWPHjlizZo3M8cTKysqwbt06/PLLLxAKhcjIyMDMmTOZQEptuLq6wt/fH+Hh4QDEwf8ffvhBpYZXhw4dYh23sq4pdfldWt/q4/hU93rWUN6X4w9o2HuJxlZUVIQpU6YwAS9dXV0sWrQIM2fOlLovAcS9tufMmcM0cFq7di0CAgJkps/eunUrcnNzmekvv/wSX375pdzPs6ysDNevX8f27duVNqYhhBBCSMOib2ZCiJTqKbns7e3rZLvVx4SRvKloyv73v/8xn4mpqSn+++8/TJkyRWbAAQACAwNx7tw5ZmDjsrIyhSlsgoKC8M8//6BXr14KW7VzOBwMHDgQ586dYx5y5ubm4uDBgyq/F4FAAG1tbZw4cUJmwAuA3PcFiB9aLFmyBCtWrJB5Y+no6Ih9+/axHnb8+++/KtdPHRUVFejbty8OHjwoFfACAAMDA6xfvx6tW7dm5p06dUpumrKysjKsWrWKmdbW1saxY8dkBrwAYMyYMdi3bx+4XC6rdXddq8/j78aNG8zriRMnYubMmQofihsbG2PMmDE4efJkTd9OvahqMb99+3ZMmzZN5oOHjz/+GGPGjGGmw8PDsXXrVpiYmODs2bMyH37o6urir7/+Yh1fys63SZMm4ddff4W/v7/CB1oaGhqYMGECjhw5wnzmz549YwVd69onn3zCpN1ydHTE5cuXMXz4cJmfF4fDwYgRI3DixAno6ekBEKeH3LRpk1TZyspKVsraBQsWKB3jytLSElOmTMHOnTtr/obqUUVFBby8vHDmzBmpgBcAaGlp4ccff0SvXr2YeeHh4SqnxKoKXv38889YtGiRzHG3JM/xn376iZVmaebMmVi3bp1UwAsQjy9y/PhxeHp6suomOVZnQ9u6dSurZ9zw4cOxdetWqYAXANjY2GDv3r0IDAys8bW1srISIpEIGzduxPz582VeLz08PLBt2zbWvPr6vmpIlZWVzHWtesALkH1dW7duHaKiotCxY0ccP35cZu9lW1tbqQe7iq6HGRkZrN4Uffv2xblz52QGHADxQ/uvv/6aFUCvCkTWhQ8++IB5XdXjTRWSaYIdHR1lBrbfle/SmlL3etYQ3qfjD2jYe4nGtnLlSsTHxwMQH1cHDx7EggULZN6XAOLGm+fOnYOrqysAcQ/HlStXyiwrmekhMDAQ3333ncLPU09PDwMHDsThw4dhZWVVw3dECCGEkPpAQS9CiJTq4z8YGxvXyXarp+PIy8urk+3Wp7i4OJw7d46Z/vHHH+Hh4aF0vebNm2Px4sXM9NGjRxUOQq8OZ2dn1vgA58+fV2v9efPmwcfHp0b7bteuHdPbSx5nZ2fWYOWPHj2SOzZIbejq6uLvv/9WGFjQ0tLCRx99xEzzeDy5LZmPHz/O+h/NmTNH6ecUGBhY454kqqjv408y3ZC8B0FvixEjRmDIkCEKy0ydOpU1LRQK8f333ytMT6mjo4MJEyYw0ykpKUhPT69NVVk6deqEPn36MNPqns+qunLlCqKiopjpv//+W6UGDT4+Pvj444+Z6R07drDSYQHihhKS5/jbfixVWb9+PQwMDBSWmTNnDmta0ViH1XXu3Jn12cqTlZWF48ePM9PNmzfHjz/+qHAdIyMj/P3336xeg7IClg1BJBJhx44dzLSRkRHWrl2rMI2glpYW1q1bBy0trRrvd/DgwVLjiVbXuXNn+Pr6MtPq/P+asiVLlii9rkk+hBcKheBwOPj7779lBiyquLu7o0uXLsy0os9r06ZNTNovExMTbNq0SaXAx4wZM1hpXutqzKGRI0eyerJIjpMkz+PHj1nXzQkTJsg8bt+l79KaUvV61lDep+OvJmp7L9FY8vLysHv3bmZ6/vz5CAwMVLqeqakpq2FbWFgYk+pdUlVadOD9PZcJIYSQdwUFvQghUqrGbKii7KGfqqpvp6ioqE62W58OHjzIPOA1NTVl3SAqM3LkSObmlM/nM2lN6oJkz4MHDx6ote60adNqvN+PPvpIpRvurl27Mq/LysqQnJxc433KM2zYMNjY2KhVFwCIjY2VWe7ixYvMaw6Hg+nTp6tUD8mgWl2r7+NP8pyUfLDyNlLluPb19WX1UtDV1WUFtOSpPq6hvGOopmpzPqtKsgdL69atVXpIVGXUqFHM6+zsbKkHRdVTIr3txxIA+Pv7o127dkrLdenShXVNVOfYUPVafPnyZVaPpxkzZjC97xTx8fFh9QqIiIhg0lk1pNjYWLx8+ZKZHjp0qEot4p2dnVkBYXXNnDlTpXKS3xEvXrxotLGW6oquri4roCVPx44dWdNdunRh9YyWR/J6mJCQIPfzkrzmjB07VuWxEAH2NefWrVsqr6eIkZERhg0bxkxfuHBBKrNBdZKBCQ6HI/dzfZe+S2uqNr8t68P7dPzVVEP89qhrp06dYtJ9c7lcla/zgLg3nKmpKTN98+ZNqTJ0LhNCCCHvDgp6EUKkVA9OVd1c1Fb17ajy0K6xSd7sduzYUa30LObm5qzUTaqMlfDixQv8+uuvmDhxIjp27IiWLVvCxsYGFhYWrL+FCxcy62RnZ6s8VoKzszMcHR1Vfg/VVQ8gyVM93WBBQUGN99lQdaka/wYQpwdTdRwqb29vtR6mqKO+jz/J1sy7d+/G5s2b38oHvhoaGujUqZPScvr6+qwHHt7e3iqNYVE9NauqvTajo6OxYsUKBAcHo3379nBxcYG1tbXU+fzHH38w69RXUELyWFL13KnSsmVL1nT1Y8nY2Bhubm7M9C+//ILjx49DKBTWoKZNg6qfkZGREes8U+daJyv1nCzVe9MMGjRI5X0MHTqUNX337l2V160rktdWAOjdu7fK66pTVpKGhgY6d+6sUlnJ7wiRSPRWNMhRpKbXNckeXKquJ+/zevHiBV6/fs1M1+aak52djbS0NLXWl2fSpEnM68rKSmZcM1kqKytZKUG7desmt/fcu/JdWhuqXs8awvt2/FVX3/cSjUnyt4yrq6tKjd+qcLlc1meo7Hfx1atXsXz5crlp0QkhhBDStCkfPZUQ8t6pPsaG5DgitVF9O7LGImlqIiMjmddXrlxRO7ghmfJL0Rhmqamp+Prrr3HmzBn1KwnxQ3hra2ul5SQfTNeEra2tSuWqP3Cr3nuwLqhaF1WCuHw+H6mpqcy0rDF8FGnbtq3MFqO1Vd/H35w5c3D58mUA4vRWX331FX755RcMGDAA3bt3h7+/v8oPWRqTmZmZykF0fX195rOo6fGsrCHAs2fPsHDhwhq1EK+rNKiSsrKyWMG0HTt2YNeuXTXenqxjae7cufj8888BiNOITps2DQ4ODhg4cCC6deuGTp06ST1kb8pUPTYA9jGlaiMRfX19ODg4qFT2+fPnzGsDAwOpIKQi3t7erOm4uDiV160r1cc5U+f6qu61uIqpqala1wRJxcXFMDc3r9F+m4KaXtdq8/1e/fOS/O4CxD2i1emRUT2Fam5ubp2ML1sVOKg6Jvfv3y+VorTKhQsXkJ2dzUxLBiyqe1e+S2tKnetZQ3jfjr8qDXUv0Zgk/7dxcXF1/rt45syZ2LNnDxO0/vXXX7Flyxb069cPPXr0QOfOneHm5lZnaSYJIYQQUn+opxchREr1hxd11fOg+nZk3SD//PPPUi0RZf1JpgipL6Wlpcx4AID4JlggEKj1J0le8PD58+cICgqq8U0qIH7IrIrq46qpS9VUl9VvBqs/QKgLqrRkV7Uu1XtnVA/8KlMfD0gb4vgLCgrCsmXLWCn/srOzsXfvXsyePRs+Pj5wd3fHjBkzcPjw4Trr9VnX1Ok1Knk8qLqeOsdzeHg4+vTpU+OUSKqey+qonkKpPo6lqVOnSj1UTE1NxZYtWzB16lS0bdsW7dq1w9y5c3H27Nkm36Jc1esLwD4+VL3WqXMtlgyEWlpass5XZao/wKyPoKoytbm+1vTaWtP/H1A/31cNqabXtbq8Hla/5giFQrWuN9V7idZV46vqKeKio6PlpjCTTC1XPTVdde/Kd2lN1fa3ZV17344/oGHvJRpT9f9tXf+WadOmDdavX88a27CwsBBHjhzB/Pnz0blzZ7i4uGDixInYtWtXo3ynEkIIIUQ1FPQihEjx9PRkTVdvMVkTRUVFePHiBTOtra0NFxcXqXLq3JjWt7pOyScr1ZdAIMCUKVOQkZHBzHN0dMRXX32FY8eO4eHDh0hOTkZmZiby8/OZv/Xr17O2o+pDOk1N6uAri+R4OQDUSiMIgHVzXFca4vgDgM8++wwXL15E//79oaGhIbU8IyMDR48excyZM+Hh4YHffvsNfD6/Tuv2rigqKsKUKVNYPRvbtGmDpUuX4vTp04iMjERqaiqysrJY5/OiRYvqtV4NdSytWbMGR48eRdeuXWW2gk5OTsb+/fsxceJEeHt716q32dtOnWux5PGk7hibhoaGcrfVUGpzfa2Payupfw11zamJCRMmsIJT+/fvlyqTnZ3N9NwCxGNkKgukvs/fpU3tt+X7dvw19L1EY6rL/628/2twcDBCQkIwZswYmd9BeXl5OHv2LD777DO0adMGS5YsoRSIhBBCSBPUtH6hEkKahOrjYFQfT6QmHjx4wLqZ8vb2lvlQoCmp3up51KhR2L59e53u49SpU3jy5AkzPXLkSPzzzz9KHwq+a62EG5uxsTFrWt0xXeqqFbCkhjj+qnTs2BEHDx5EdnY2bty4gfDwcNy5cwcxMTGsAHN+fj5+/PFHhIaG4uDBg9DS0qqX+ryttm/fznroNHfuXPz0009K0+DU9/lc/Vj6/PPP8cMPP9TLvoKCghAUFITU1FTmWLp37x5iY2NZ3wGvX7/GZ599hrt370o9eCNskoErdY+V6kGu6kGwhiDr+qpqSqr6uLaS+lf9mnPkyBH06dOnkWrD5ujoiB49euD69esAxHVbvnw56/vs4MGDrDG5Jk6cqNK26bu0aXjfjr/36V5CT0+P+Ww6duzICg7WJXd3d2zduhUFBQW4efMmwsLCcO/ePTx69Ij1vykrK8Nff/2Fa9eu4ezZs02u1yMhhBDyPqOeXoQQKR07doSuri4zfefOHbx8+bJW26w+WPOAAQNkllu8eDGrFaK8v7Nnz9aqPqowNTVltV6tnlKjLvz333/MayMjI/z1118qtYLPzMys87q8zwwNDVnHfEpKilrrq1teFQ1x/FVnaWmJ0aNHY82aNQgJCUFiYiJ27dqFoUOHslomX716FX/88Ue91+dtc/78eea1i4sLli9frtK4D/V9PlcPMDTEseTg4ICJEyfir7/+Qnh4OOLj47Fp0yb06tWLVW7fvn04ePBgvdfnbWZqasq8zs7OVqs1fvVjS3Jb8qizfVUemlY//tS5XtbHtZXUv8a45qhDMoiQnZ3NunYD7N43rq6uUo3BlKHvUuVqkhYWqNk1510//prSvURN08WqGoCT/N82xP/VxMQEQ4YMwU8//YSLFy8iOTkZhw8fxoQJE1i9wB4/fozvvvuu3utDCCGEENVR0IsQIkVPTw9jxoxhpkUiUa3SUOXn5+PUqVPMNJfLxciRI2tVx4bi5ubGvI6Kiqrz1B/x8fHMa39/f5Vb4UdERNRpPQjg5eXFvI6OjlY57VBxcTFiY2PrpU71ffwpY2xsjOHDh2PPnj04duwYKwi3e/fuBq3L2+D58+fM6169eqncm7W+z+dmzZqxWh83xvXDwsIC48ePx/Hjx6V6dr3PaQ5V0apVK+Z1SUkJ63tDmerpiSWvKZIk0yZKjiWoTHp6utIy7dq1Y00/evRI5e0/fPhQ5bKk6XB3d2dNN7XfLEOGDGH1QJQMMkRERCAmJoaZVrWXlyL0XSqtPq8579vx15TuJaqn4FX1f6vK/xVg/29fvnzZ4GNq6enpoW/fvti4cSOuXLkCIyMjZtnhw4fVOpYJIYQQUr8o6EUIkWnOnDms6Q0bNiAxMbFG21q2bBkrxdLgwYNljufVFAUGBjKv8/LycOvWrTrdvmRuelVa4APilo03b96s03oQdlrPwsJCXLp0SaX1Tp48WW/jctT38aeOnj17YvDgwcx0SkqKzIcN1dM01eVYGE1dTc7nmJgYxMXFqbwPyc9X1bENNTQ00L17d9Y+k5KSVN5nXZs4cSLat2/PTD9+/LhOtlv92GuIsR8bQqdOnVjT586dU3ndM2fOKNxWFcnjVdXeVS9evFDpQWWHDh1YD/mPHj2q0vZFIhGOHTumUtmmSvKYfJ+uhe3atYO5uTkzff78+Sb1/qs37rp06RKysrIAiHufVtHQ0MD48ePrdN+qfpc2hMY8PmtyzSkpKVFpnOH37fhrSvcS1fev6v/29u3bKpWT/F0sFArV+j6sa56enpg6dSozzePxWI2fCCGEENK4KOhFCJHJw8MDo0ePZqZ5PB7mzp2rdgu2CxcusFrx6+jo4Ntvv62zeta3sWPHsqZXr15dpzfOkq0xk5OTVVrnzz//RHl5eZ3VgYhVf7Cgyv+ax+Nh7dq19Van+j7+1OXs7MyalhzXoEr1FsaN9TCvMdTkfFb3+JHchzoDukseS0KhEKtXr1Zrv3VN8liSdRzVRPVjry4HvG9Mffr0YaVR2rZtm0rfxZGRkQgJCWGmfX19YWdnJ7OsZOv58PBwla4zW7duVVoGED8ElUxpHBkZKRWMk2XPnj21Tq3c2CSPyffpWsjlcjFq1ChmOjExkdWbpSmQ7EHD5/Nx8OBBVFRUsIKyQUFBsLW1rfN9q/Jd2hAa8/iUvOY8fvxYpf3v2bNHpd+/79vx15TuJar3slOlsRaPx8PevXtV2v6wYcNYqRt///138Hg89SpZh5rKuUwIIYQQaRT0IoTI9euvv8LBwYGZDgsLw+TJk1m9thS5cuUKpkyZwnp4tmjRIrRu3brO61pffH190bdvX2Y6NDQUS5YsUSvNHJ/Pl9uaUvKzuHfvHiuliSxXrlzB33//rfK+ieo8PT1ZLUgjIyPxxRdfyH34y+fzMWvWrBr3gFRFfR5/RUVFaqVlFIlECAsLY6b19fVhaWkpVa558+as6fcpPZnk+Xz+/Hml42Xs3r0bx48fV2sfkp9vZGSkykHQ4cOHo02bNsz0v//+i02bNqm1bx6Ph/DwcKn5GRkZSE1NVXk7FRUVuHfvHjNd/ZipKWNjY1Yr83fl2LO0tGQ9wE1OTsb333+vcJ3i4mJ8+umnrONj9uzZcstL9gBLT09X2sMqLCwMmzdvVlZ1xty5c1nT8+fPV9jDLzw8HIsXL1Z5+02V5LFdUlJSb6lwm6IFCxawHk5/9dVXuHv3rlrbyMzMxJMnT+q6agDEPRAlr9n79+/Hf//9h9zcXGaeKqnl6uu7FBCnXTY1NWX+6joI3JjHp+Q1p6KiAtu3b1dYPj4+HitXrlR5++/L8Qc0rXuJZs2asY6r/fv3K22AsnjxYpXTG9rb2+PDDz9kpp8/f465c+eqFWwSiUS4ceOGzGUPHjxQeTuAdA81R0dHtdYnhBBCSP2hoBchRC5TU1Ns2bIFenp6zLxLly7B398fp06dkpvSLS0tDV988QXGjBnDan03YcIELFiwoN7rXdfWrFnDSpOyfv16jBs3TulNZUJCAn799Vf4+vrKfXg3ZMgQ5rVQKMSkSZNk3mALBAJs3rwZH3zwAQQCgVTOfFI3fvvtN9bxvnPnTvTr1w+nT59Gbm4uhEIhsrKycPToUQQGBuLkyZPQ0dGBt7d3vdWpvo6/3Nxc+Pv7Izg4GEePHkVRUZHcbRUVFWHhwoWsB0ZDhgyRGrAcED98kRyrYu3atbh06dJ7Mc6B5PlcVFSEcePGyQwG8Xg8rFy5Ep999hkA6TEwFKkenPjyyy9VSlXI4XCwfv166OrqMvO+/vprzJ49W+n60dHRWL58Oby8vPDnn39KLY+Li4OPjw+mT5+Oc+fOKWx1nZ2djenTp7M+l6FDhyqtv6okP59Tp05h27ZtrIeIb6tvvvmGdV5t2bIFCxYskNkIJTExEaNGjUJUVBQzz9/fn9V7u7px48axzueFCxfKbKEvFApx4MABjBkzBnw+n/VQWZGuXbti8uTJzHRubi769u2LFStW4OnTpygvL0dZWRmioqLw7bffYujQoSgpKZGbjvFtUb3+n3/+OSIiIt6Z1JuK2NvbY/ny5cx0aWkphg4dil9//RWFhYVy1+Pz+bh27RrmzZsHLy8vXL9+vd7qKBlUePLkCX788Udm2tzcHAMHDlS6jfr6Lm0IjXl8Dh06lPXdt3r1apw8eVJm2QsXLmDgwIEoLCxU+Zrzvhx/QNO7l5DMnJCVlYUpU6YgLy9PqlxOTg5mz56NHTt2qPx/BYAlS5aw0uQfO3YMgwYNktkoR1JaWho2btyIbt26sQJnkoKCgjBw4EDs3r0bOTk5crdVUVGBX375hdUzz9/fH9bW1iq/D0IIIYTUL03lRQgh77MuXbrg33//xeTJk5mWeqmpqZg8eTLMzc0REBAAOzs7GBgYIDMzE7Gxsbh7965UT5SPPvoIq1evbvAb+08//RTz589Xe71Hjx4xLRWdnZ2xe/dujB8/nnnAePHiRVy8eBFt27ZFhw4dYGVlBQ0NDRQUFCA1NRVRUVGsh7qenp4y9zNkyBD4+Pgwg0knJiaie/fu6NmzJ9q1awdNTU2kpaXh6tWryMjIAABYW1tj1qxZrJt5UjdatmyJzZs3Y/r06Uyr0fv378u9OQaA5cuX49GjR8w4E5Jj19SF+jz+RCIRsy0tLS20adMGHh4esLKygr6+PkpLS/H8+XOEhoayHuQZGxvju+++k7lNTU1NTJw4ERs3bgQAvH79mkmtp6enBy73TXubw4cPo2vXrrX7gJqQqVOnYsOGDUhLSwMgvo506NABQUFBTEvs5ORkXL58mUnl5Obmhv79++Ovv/5SaR/BwcFYtWoVE0Tcvn07tm/fDk1NTVYKvC5duuDIkSOsdX19fbFhwwbMmjWLOb7//fdfHDp0CN7e3mjfvj0TYC0oKEBSUhIiIyOV9lgDxA8Kjx07hmPHjkFPTw8eHh5o06YNLCwsoKuri8LCQsTGxuLWrVusoJiDgwM+/fRTld67KqZMmYKLFy8CED/gW7hwIRYuXAgdHR3WufnFF19g4cKFdbbf+ubo6Ii//voL06dPZx5I79ixA0ePHkWfPn3QokULVFRUICYmBiEhIaxGKdbW1vjnn3+goaEhd/stWrTAhx9+iN27dwMQ//+HDBmCbt26oUOHDtDS0kJ6ejpu3LjBjNEyYcIEJCcnqzzW4KpVq5CQkMCULysrw9q1a+Wm+HR2dsavv/6KgIAAZl5dX1/rm6+vL7y8vBAdHQ1A3EOuZ8+e4HK50NXVZf0mqrpuvEtmzZqFhIQEpldgeXk5li9fjl9//RWdOnWCu7s7TE1NUV5ejvz8fMTGxiI6OlrljAK1NW7cOCxbtow5XxISEphlY8aMUflBfH18lzaExjw+jYyMsGDBAqxYsQKAOIgwZcoU+Pr6okuXLjAwMEBWVhZu3brFjHsZGBgIGxsbHDp0SKV9vC/HX1O7l5g9ezZ27tzJ/Ha4fv06vL29MWDAADg5OaG8vBxxcXEICQlBaWkpNDQ0sGbNGqYhkDKmpqY4cOAAhg4dyuzj3r17GDBgAFxcXNCpUyc0a9YM2traKCwsxOvXrxEVFYWkpCTm/lSyEUl1YWFhCAsLw4IFC+Dm5gYvLy9YW1vD0NAQPB4PSUlJuHnzJisopqmpqVZPREIIIYTUv7frzpEQ0igCAwNx/fp1zJs3j/VwKzc3V26rzCoODg5Yvnw5Ro4cWd/VlKmm4x9VD9p1796dSdf47NkzZv6TJ09USn0i+TBaEofDwa5duzB48GAmSCEUCnH16lVcvXpVqryNjQ0OHz7MPKAgdW/o0KH4999/8dlnnylM2aanp4e1a9di4sSJrIGsjYyM6rxO9XX8SaqsrERUVBSrd4gs1tbW+PfffxWmpPvuu+8QERHBSuEEQKq317vW28HAwAD79u3DiBEjmKBWeXk5zp07J3Ow9VatWuHIkSOsgeuVadasGdavX4+5c+eygkd8Pp8V6JDXs27UqFGwt7fH9OnTmYeYQqEQjx49wqNHj5TuX5VjqaysDPfv38f9+/cVlmvZsiWOHDkCExMTpdtU1eDBgzF79myp1I3l5eWs8UsqKirqbJ8NZfjw4di1axc+/vhjlJaWAgAKCwsVpiJ0dXXFkSNH4OTkpHT7P/30E549e8b0QhGJRAgNDUVoaKhU2SFDhuCPP/5gpV1UxsDAAIcOHcKXX36JAwcOKCzbvXt3bN++XaqXXn1cX+vb5s2bMXr0aLx69YqZJxQKmf/hu+6XX35B69at8c033zDXrNLSUly/fl2lXjSqXHNqytraGn369MH58+ellqmaWq66uvwubQiNeXx+/vnnePjwIev78eHDhzJT0/r7+2PXrl1qpz19H46/pnYvYW5ujm3btmH8+PEoKSkBIP6ukhWs1NXVxe+//652Ayh3d3fcuHED06ZNY/XwevHiBV68eKF0fVX+rwKBAE+fPsXTp08VljMyMsK2bdvg6+urvOKEEEIIaTCU3pAQopIWLVrg7NmzOHz4MPr37w8tLS2l61hZWSE0NLTRAl51zd3dHaGhodi0aRPat2+vtNeaqakphg4dii1btuDMmTNyyzk5OeH69esYP3683FbsJiYmmDFjBkJDQ9GuXbtavQ+iXFBQEMLDw7FmzRr06NEDtra20NbWho2NDTp06IBvv/0W9+/fZx5KSLb2VNR6tDbq+vizs7PDrl27MH78eNjb2yvdv52dHRYuXIh79+4pvbE3MDDAmTNnsH37dowcORKurq4wMjJi9fJ6V/n4+OD69esYMGCA3P+RjY0NFixYgKtXr9bogeeoUaMQHh6OhQsXokuXLrCyslLrwVznzp3x4MED5mGgMtbW1hg7diz279+PLVu2SC339fXFxo0bMWLECFhZWSndnouLC5YtW4Zbt26hRYsWKtdbVatXr8b58+cxdepUZkwcVb6z3gZDhgzB/fv3MXnyZBgaGsotZ2dnh2XLliE0NBTOzs4qbdvIyAjHjx/Hp59+ykqDKcnBwQFr1qzB3r17a/Qw2MDAABs3bsTly5cxY8YMuLm5wcjICAYGBnB1dcWIESNw8OBBnDp1CtbW1lLpperr+lqf2rRpg9u3b2PVqlXo06cPHBwcoK+v32gp7RrD9OnTERkZifnz58PGxkZpeVdXV8yaNQtXrlzBjBkz6rVusoILnp6eKqctrs/v0obQmMenpqYmdu/ejaVLl8o9ty0tLfH111/jzJkzrDEb1fEuH39Vmtq9REBAAC5cuMDqqSuJw+EgICAAFy9exIQJE2q0D1tbW/z333/Yv38/unXrprQnsIGBAfr06YN169bJbZRz8OBBTJs2TaXfJubm5pg5cybu37+Pfv361eg9EEIIIaT+cPLz80XKixFCCFtpaSkePXqEhIQE5ObmgsfjQSAQ4J9//mHlyh82bBh27tz5Tj7szsvLw927d5Geno7c3FyIRCIYGhrC1tYWbm5uaNWqldrvOycnB7du3UJKSgoqKipgZWUFR0dH+Pv712trU1JzIpEILVq0YHr2TJ06FX/88Ue977euj7+0tDTExsYiOTkZBQUFqKiogIGBAaytreHh4QF3d/d38jyuT69evUJYWBhevXoFoVAIa2trODk5oXPnzgpTzTW0jIwM3Lt3D1lZWcjLywOXy4WhoSEcHBzg7u6udmAqKSkJcXFxSElJQWFhIQQCAXNsenp6omXLlvX0Tt4vFRUVuHPnDhITE5GTkwNNTU1YWVnB09NTbkpTVZWUlODWrVtITExESUkJrKys4Orqis6dOzfodWDjxo2snh3Pnj1Ds2bNGmz/pH7Exsbi8ePHyMnJQUFBAXR1dWFiYgInJye0bt1apcBEU0XfpTVTXl6O8PBwPH/+HAUFBbC0tISzszO6du1a540W3uXjD2h69xLJyckICwtDRkYGOBwO7O3t4evrq3KDDFUVFxfj7t27SEtLQ15eHiorK2FgYIBmzZrB1dUV7u7uah1L2dnZePLkCZKSkpCfn4/y8nLo6enB0tKSSWH6tqXcJYQQQt4nFPQihNSp8PBwjBo1ipUWZebMmVizZk0j1oqQ+hMSEoJhw4Yx03/++ScmT57ciDUihJB3w6BBg3D79m0A4h4yqqRzJYQQQgghhBDyfqNmZoSQOuXv74+9e/eyBl/esmWL3IHqCXmbCQQCrFq1ipnW0NBAUFBQI9aIEELeDVeuXGECXgDQv3//RqwNIYQQQgghhJC3BQW9CCF1rnfv3tiyZQsrfdeKFSuwZ8+eRqwVIaq5c+cO0tLSlJarqKjAvHnzEBYWxswbMGCASmN6EELI+0YoFOLUqVMQCoVKy4aHh2PmzJmsedOnT6+vqhFCCCGEEEIIeYdQekNCSL3Zu3cvPv30U4hE4suMpqYm9u7diwEDBjRyzQiRb8WKFVi3bh369u2LwYMHo3379mjevDkMDQ1RXFyMly9f4saNG9i8eTOSkpKY9QwMDBASEkLjFRFCiAx8Pp8Zp2fUqFHo0aMH2rRpAwsLCwBAbm4uHj16hKNHj+LYsWPg8/nMug01ViIhhBBCCCGEkLcfBb0IIYQQCStWrFA7HaeOjg42b96M4cOH11OtCCHk7VYV9FJXly5dcPToUejr69dDrQghhBBCCCGEvGsovSEhhBAiQU9PT63ybdu2xalTpyjgRQghCnA4HOjq6qpcXkdHB3PmzMHJkycp4EUIIYQQQgghRGXU04sQQgip5vHjx7hy5Qru3buHhIQEvH79GiUlJeBwODA1NUWzZs3QuXNn9O3bF3379gWHw2nsKhNCSJNXXFyMS5cu4fbt23j8+DGSk5ORl5cHHo8HQ0NDmJmZoXXr1ujevTvGjh2LZs2aNXaVCSGEEEIIIYS8ZSjoRQghhBBCCCGEEEIIIYQQQt56lN6QEEIIIYQQQgghhBBCCCGEvPUo6EUaFI/Hw4sXL8Dj8Rq7KoQQFdA5S8jbh85bQt4udM4S8nahc5aQtw+dt4QQ8n6hoBdpcAKBoLGrQAhRA52zhLx96Lwl5O1C5ywhbxc6Zwl5+9B5Swgh7w8KehFCCCGEEEIIIYQQQgghhJC3HgW9CCGEEEIIIYQQQgghhBBCyFuPgl6EEEIIIYQQQgghhBBCCCHkrUdBL0IIIYQQQgghhBBCCCGEEPLWo6AXIYQQQgghhBBCCCGEEEIIeetR0IsQQgghhBBCCCGEEEIIIYS89SjoRQghhBBCCCGEEEIIIU2YUChEYGAgTE1N0b17dwiFwgbZb3Z2NhwdHWFqaor58+c3yD4JIaQ2KOhFCCGEEEIIIYQQQgghTdjOnTsRGRkJAFi2bBm4XMWPdfl8Pg4ePIjJkyfD09MTtra2aN68OTp16oT58+cjNDRUpf1aWlrik08+AQDs3bsXjx49qt0bIYSQekZBL0IIIYQQQgghhBBCCGmiiouLsXLlSgCAn58fgoKCFJaPiopC586dMWvWLJw6dQqpqakoKytDYWEh4uLisHv3bgwZMgQzZ85EQUGB0v3PmTMHxsbGEAqFWLJkSZ28J0IIqS8U9CKEEEIIIYQQQgghhJAmatOmTcjOzgYAfP755wrLPnz4EAMGDEBCQgIAgMPhwNfXFxMnTsT48ePh6enJlD18+DAmTJiA8vJyhds0MTHBtGnTAAChoaG4fv16zd8MIYTUMwp6EUIIIYQQQgghhBBCSBPE4/GwadMmAICDgwMGDhwot2xpaSk+/PBDlJaWAgAcHR1x5coVXL16FevXr8emTZsQGhqKkydPwtLSEgBw+/Zt/PDDD0rrMW3aNHA4HADAH3/8Ubs3RQgh9YiCXoQQQgghhBBCCCGEENIEHTp0iOnlNXHiRIVjeW3btg1paWkAAAMDA5w4cQK+vr5S5QIDA3Ho0CFoamoy6yUlJSmsh7OzM3r06AEAuH79Op48eVKTt0MIIfWOgl6EEEIIIYQQQgghhBDSBO3du5d5PWrUKIVlT548ybyeNGkSWrZsKbesr68vhg8fDgCoqKjA9u3bldZl5MiRzOt9+/YpLU8IIY2Bgl6EEEIIIYQQQgghhBBSQ127doWpqSlMTU1x5MgRldf77LPPmPW+/PJLqeVJSUm4e/cuAMDV1RXu7u5ytyUQCPDo0SNmul+/fkr3L1nm1KlTSssPHjyYSXF45MgRiEQipesQQkhDo6AXIYQQQgghhBBCCCGE1NC4ceOY14cOHVJpnfLyclbPrODgYKky58+fZ15XpRaUJzc3FwKBgJl2dHRUWgfJMklJSXj58qXC8lZWVmjTpg0AICMjgxVkI4SQpoKCXoQQQgghhBBCCCGEEFJDY8aMYcbaunr1KjMGlyIXL15Efn4+AMDFxQWdOnWSKnPt2jXmdZcuXRRury56XT179kxpGcl6SNaPEEKaCgp6EUIIIYQQQgghhBBCSA3Z29ujW7duAAA+n49jx44pXUeyR9jYsWNllnn48CHz2sPDQ+H2zM3NmcAbAKSmpiqtQ/UycXFxStfx8vJiXj948EBpeUIIaWgU9CKEEEIIIYQQQgghhJBakExxePjwYYVlCwoKcPHiRZnrVsnIyEBWVhYAgMPhwNXVVeE2NTU1WYGxy5cvK63zpUuXWNN5eXlK13Fzc2NeP378WGl5QghpaBT0IoQQQgghhBBCCCGEkFoYNmwY9PT0AAD37t1DYmKi3LInT55EeXk5AMDPzw8uLi5SZSTH17KysoK2trbSOgwaNIh5vWfPHiQlJcktGxkZiRMnTrDmFRUVKd2HnZ0d8/rVq1esccQIIaQpoKAXIYQQQgghhBBCCCGE1IKxsTEGDBjATEumL6xOcllwcLDMMpmZmcxrc3Nzleowa9YsGBsbAxAHsEaOHImIiAipcrdu3UJwcDAqKytZ83k8ntJ9SNaFz+cjJydHpboRQkhDoaAXIYQQQgghhBBCCCGE1JJkAEteisO0tDTcunULAKClpYVRo0bJLFdaWsq8rupBpoy5uTk2bdrEjO2VmJiIXr16oU+fPpg3bx7mzp2LHj16YPDgwcjIyECrVq3QunVrZn1DQ0Ol+9DX15dbT0IIaQoo6EUIIYQQQgghhBBCCCG11KdPH1hYWAAA4uPj8fDhQ6kyR44cgUgkAgAEBQUx5RWpKq+KQYMG4d9//2V6ZIlEIty/fx979+7F/v37ERUVBQDw8fHBkSNHmAAZAJiYmNRpXQghpDFQ0IsQQgghhBBCCCGEEEJqqXrPrYMHD0qVkZw3fvx4uduS7FGlStpBSf369UNkZCRWrFiBwMBAWFlZQUtLC1ZWVggICMCff/6Jy5cvw8nJCbm5ucx69vb2SrddVlYmt56EENIUaDZ2BQghhBBCCCGEEEIIIeRdEBwcjC1btgAAjh8/jpUrV0JDQwMAEBMTgydPngCQHgOsOhsbG+Z1TcbNMjIywrx58zBv3jy5ZfLz85Gens5M+/r6Kt2uZF00NTVV6qlGCCENiXp6EUIIISoSioRIeBWDF6+fUEoH0uAEQj4ddw0kq+A1DodsQvjTSxCKhI1dHUIIIYQQ8hbx8/ODi4sLACAzMxPXrl1jlh06dIh5PXz4cOjq6srdjpOTE/M6OzsbFRUVdV7XO3fuMK+NjY1Z43vJ8+rVK+a1nZ0dE9AjhJCmgnp6EUIIISpaumsaa3ru0B9ha+EkpzQhdaOsvAS/H/0fyipKAACfjlgFa1O7Rq5VwxOJROBwOPW+n/zibPx5/GsAQNSLMIQ9uYg+vmNw99kVdG7TB57Oneq9DoQQQggh5O02duxY/PzzzwDEga4+ffpAJBLh6NGjTJng4GCF27C2toaVlRWysrIgEokQHx+Ptm3b1mk9jx07xqqzKgGsuLg45rWnp2ed1ocQQuoC9fQihBBCVHDn2RWpecW8wkaoCXnbvMp5iVNhOxESdQZ8AV/t9e/FXmMCXgDw14nFOHh9w3vT66uoNB9Ldk7B97umYtWBeXXyvkUiEY6HbsWSnVOwZOcUZBW8ZpadDt/NvPZq0Rm5RZk4dGMDkjJicfD6etyIOl3r/RNCCCGEkHfbuHHjmNfnzp1DaWkpQkNDkZqaCgBwcHBA9+7dlW5HMt3g48eP67SOsbGxTBCOw+Fg2rRpStaQrkeHDh3qtE6EEFIXKOhFCCGEKJH4+inOSDwIr9LMzLERakPeJkWl+dh4+nvci72GSw8P4+J96YGsAXEQ5mnyQxwP3Yq07ETWsqsRx6TKP066g+93TcWSnVMQEn0W6bnJ9VL/hiQQClDBL5eav/7UEuZ1aXkRToftqtH2q4Jl+cXZ+H7XVDyMv8ks+/P41yguKwCvohRxqZHM/OjEO6xtdGgVCC6Hfj4TQgghhBDFXFxc4OfnBwAoLi7G2bNncfjwYWb52LFjVcpi0KtXL+Z1eHh4ndUvPz8fH330Efh8caO8KVOmqNxrKywsTGb9CCGkqaD0hoQQQogSYU8vyZz/KicJzTVaQU/HoIFrRJqStOxEZOanoZW9Fwz1TFjLfjn0GWs67OlF9PIZwTpmBEIBftg9nZl+GH8Tw7tOg71FC9x5dhkGuiYoLM2Vu/9LDw7h0oND6OYxEP07jpNbrilKSn+G+FcxKCzNxaP4UGb+tx9sgq62HgBAT8cAJf/fq9LBsiWr15tQKMTztChwOVy0tPcEl8OFUChE5IvbsDKxhYGuMX47+iVT3tXOE/GvZLeQ/fngfLjaeclc1tN7OK5HnsSD5zfQo91QvMyIw4v0p4BIBGtTe7Rx6kDBMEIIIYQQwhIcHIx79+4BAPbs2YPIyEjWMlUMGDAAX38tTr0dEhKi0jrr16+HgYEBRowYAVNTU6nlISEh+N///ofY2FgAgLOzM3788UeVtp2VlYWnT58CAGxsbODj46PSeoQQ0pAo6EUIIYQoIa8F3t4rv2NCr/lo60QpHd5XT14+wIFrfwIA9HWM8NnI1dDW0sGJ29sRmXBb5jorD8zFj1N2MsfVs5RHUmVO3t6hdl1uxfwHC2MbGOqYQhOGKq0jEAogEPChraWj9v5qoqg0H3+d/AZcDhf6OkbIKngls9xP+2fD3MgaLW09UMl/M2B3anYCUrMT8PrYS+QUZqi9f3kBrzfLo6XmmRtZ43rkSWb6dU4SQmSkOBzWZSo6uvVskHHHCCGEEEJI0zdq1Ch88803qKysZAWs2rVrhzZt2qi0DWdnZ3Tq1Al3795FfHw8YmNj4e7urnCd+Ph47NixA19++SU8PT3h5uYGAwMD5OTkICIiAsnJb7JEODk54fTp0zA2NlapPmfPnmUyKIwePRpcLjX8IoQ0PRT0IoQQQpQQiYRylx249ie8W3bFiK7Toamh1YC1ahqEIiHTw0UkEr13D/zP3tkLAOCAg9LyIjxOuouisny5Aa8qGfmpMNE3x6WHh3Ev9lqd1edU2E7W9Nxhy2Fj5oC0rBfQ1tKFjZkDAKC8kocV+2axyv44ZScy89Nw8cEhuNm3Q/tWAdDWrH0w7OHzEJSWF6O1oy/WHV/EzC/hFSlcL7coE7lFmTKX1STgpamhBb6gUq11XO28kJGXwkx/MnwFeOUleJ4mHRw7FbYTp8J2wsnGDeN7fgpDPdUeHBBCCCGEkHeThYUFevfujQsXLrDmq9rLq8qkSZNw9+5dAMCxY8ewePFildbj8/mIiIhARESEzOWjR4/GqlWrYG1trXJdTpw4wbyeOHGiyusRQkhD4uTn578fo6CTJoHH4yElJQWOjo7Q1dVt7OoQQpR4n89ZPp+PsrIyGBoa4vtdU5WWHxMwC94tu9Z/xZqI6MQ7OHRjA7Q1dRHoPQwpmc/x4vVTtG7eHqO6z4QGVwMAkFuYgbzibDjZuENT491qayMSiaSOjQEdxyP08X8o5hUoXFdHSw/llWVq7W/hmN9w4vY2JLyKUbeqjKD2o9HTexhCos7g0sPDrGU6Wroor+Qx03o6BnC0coWViS16tx8lMwAmFAoR9vQizt87oHIdTAwsMMBvAg5e/1utuutq60NP2wB5xVlqrVcbSz/cCg6Hi/zibJgbWYPD4WD53o9ljj1Wna62PhaMWgN9XdV63ZH31/v8XUvI24jOWULePo153h4/fhzTpk1jpjU0NBATE4NmzZqpvA0ejwdPT09kZ2dDS0sLlZWV8PT0REhIiMyeVq9fv8aVK1cQEhKCx48fIysrC/n5+TA1NYWtrS0CAwMxevRotVMTJiUloX379hCJRAgMDMTJkyeVr6RA3759ce/ePbi7uyM0NBRaWu9fI1JCSP14t54+EUIIIXUgJSUFly9fBp/Ph4WlBTgiDYg4AoXrXHhw8L0JepXwinDoxgYAQAWfh0sPDjHLol6EwcnaDZ1a90bUi3AcDtnILBvbYw7aufg3eH3ry4nb26Xmnb//r0rrqhvwAgBtLR1M7fcV0rITsfPCL+BVlqq9jSuPjgIQoUUz6XQqkgEvACgrL0FcaiTiUiNxK+Y8lkzazAp8iUQi/LB7OkRQr/1UQUmO2gEvQBxQtLNwxobT36u8jramLgRCPgRCvtQyEwNzBAd+gi3nlstc18+tF9N708LYhpnfqXUQQh+fU7pvXkUpVv37CQDg0xErYW1qr3K9CSGEEELIu2HkyJEYOXJkrbahq6uLOXPmYPny5aisFGcuWLZsmdzUgra2thg1ahRcXV3x8OFDPHr0CI8ePUJCQgKysrIQFRUFfX19tYNeO3bsYFIb+vj4YOzYsXj69CmysrJgamoKJycnDB06FB988AEsLCyUbm/p0qUYMmQIYmNj8c8//2DevHlq1YcQQuShnl6kQVGrOELeLu/rOXvs2DHk5OQw0zkaz1HCVZ5ObfnUXfVZrSbjyM1/lKbvWzJpM5bv/Vhq/ncT/4GO1tt/LJ28vQP346432P56tBuKvr5jWPNevH6KkOjTyMxPg7dLV5UCMbXV2rE92jp1xN1nV2Bj5ogHz2/U+z6rfDJsOcDhYP3J71ReZ1LQArg7+rDmCYR8cMBlHhLwKsrw0/7ZrDJtmvtiQq/5ctN1bj77I1KyEtSq//+C/4Cxvpla68iSmpWAM3f2QEtDBwFeg+Dm4F2j7ZTwivAqOxFONu4NNqYbke19/a4l5G1F5ywhb5934bzNyMhA69atIRKJYGBggLS0NLllly5dir///hsCgfyGm4sWLVI5TSIAFBQUwMvLC4WFhTAwMEBJSYncslZWVli/fj369eundLuDBg3C7du3YWJigsjISJiamqpcJ0IIkYd6ehFCCHmvFJTk4snL+7A2tUdLOw+ZZSQDXgBgILRSKej1NskqeI2EV4/hYttWrR4o6bnJSgNegLjHlyxHb/6DD3p/pvL+JBWW5GLb+dXIK8rE9AFfw7lZ6xptp7ZeZsQ1WMBLT8cAX4/7W2YrThfbNnCxfdNjy9nGHXuv/F6v9XmW8gjPUh7B1typxgEva1MHtHXqgMB2w/DTvtngC9+MszWy2wwcv7VNap32LbujmXlzAMC4nvNw99llJKY/kyqnr2OEmYO+g6WJ/HQxGlz2z19dbT0sn7oLQpEQWfmvYKhnAgNdI4XvYeagJXiVk4SkjFiEPbmIgpIcuWX93Hqhp89wZBeko7yiDBceHEQlvwITe38ObS0d8AWV+O3IlygqywcgHkdsbI/ZqBSU4/CNTXiZGYee3sPRvmU3mBhaYt+VdSjmFaBr2/7Q0dJDJb8Ch0M24WnyAwz1nww/995SwTqRSIT03GRYmthCS1MbEQm3cPTmZmb5J8OWM59vUyQSiZCRlwITAwvo6Rg0dnUIIYQQQhrcnj17mF5WJSUluHLlCoKCgmSWzczMVBjwqolNmzahsLCQ2T8AcDgcdO3aFS1atEB2djZu3LiBsrIyZGVlYeLEiThy5AgCAwMVbnfBggW4ffs2CgoK8Pfff+O771Rv4EYIIfJQTy/SoN6F1jWEvE/etXO2lFeM34/9D7wKcVq4Ud1nor1rd1YZkUiErVu3Sq2brBWqdPv/G/s7jA3M66ay1fAqylBRWQYjfTO5vU9UFfr4HC7cP8iaVz11naJ6VO8VI4smV4sVzJD0VfA6GOmbqlTXKrLGz/p40BI0M28OLU1tVrnafj6KqPr+q+vdfhRSsxIQlxqpsFw7ly6sgKGHkx/G91I9zYdQJERJSTF+OfKpSuXNjayxYPQaXIs8iauPjqm8n5pwtmmNaf0XSQXwcgszUFRWACcbN9Z8oUiIguIcaGlqw1DPROY2BUK+VBCrsRSXFWDnxV+QkZcqtczcyBqfDF+B46Fb8TjpLjN/2eQduB51EtciTtRonwP9PoCZkRX2X13HzBvqPwU2Zg4oLS+Gjak9/rv3L56lPFS4nVHdZ0IoEkIoFMDOwhnNzB3B5WhAIOQzKR4bWnllGQ7f2ITY1AipZa0dfTGi23Sp4GQlv4L5fNu5dGHGFmzq3rXvWkLedXTOEvL2edvPW3XH9JozZw4OHDgAFxcX+Pr6on379vD19cXSpUtx9674t5I6Pb2ys7PRvn17FBUVMfMcHR2xf/9+eHl5MfNycnIwffp03LghbhxnZmaGR48eKey9JRKJ4OPjg5cvX8LExARPnjyBgQE1ciKE1E7TeEpACCGENIB7cdeYgBcAHAvdgpa2bVFaUQINriasTGyRnv5a4Ta6eQxE1IswpleGpN2Xf8W84T/VdbVx9s5ehD+9xEz39R2Lrh4DoKmh/td4RWW5VMALAJbv/VhuekaRSIT7cdcR9SIMthZOSvcRHDiXGfNLludp0fBtFQChSIjoF+G4F3cNnVv3gVeLzlJl+YJKXIs4gZDoM1LLNv//WEzBgXNhbmSNTWd+YJb5ufdCX9+xavcK4Qv4EImErECapL9PfqPythZPWI+nyQ9hZmjF6pGVnpeC9Se/g662Pib0+hSvc16Cw+HCt1UP8AWVSM1KQG5RJjS5WvBv00et+nM5XGhpamNyt+9QKEzHiTDpAK6k7p6DAAA92w2Dk3UrRL4Iw8PnIWrt85PhK7D+5HfQ1NCCnrYBisryYWvuhNe5L5kyH/b5Aq72XuBypG/KzY1tYC4xZpbkezEzslK476YS8AIAQz0TzBv+EzLyUvH3yW9Zy3KLMnHn6WXYmDkgLScReUVZAMRjAd6OOV/jff53bz9mDGQfk6fD1U+zeix0i8Ll30/awpwTJbxC6Grrsz57oUgIkUhUZ0GmCn45VuyTH1x+lvIQq/99iLnDlsP2/3uoiUQi/Lh3JlPmWOgW/DhlZ70GwQkhhBBCGsKhQ4eQnZ0NAPjiiy+UBqu+/PJLrFq1SirYpKVVs8ZMlpaW2LZtG4KDgwEA2tra+Pfff+Hhwc6cYmFhgf3796Nbt25ISkpCXl4e/vzzT3z/vfwxeTkcDiZNmoSffvoJBQUF2L9/P2bOnCm3PCGEqIJ6epEG9ba3riHkffOunbPL985CBZ/HmsfqkSQCnIU9IBQKpdat6um1fOouhD+9hLN39srcR016MSkiEPLxw+4ZUvObW7fCzEHqpX4oLivAzwfny13eoVUgRnSbzkwXlOSgoCQPgAhbzq1Qa1+KDO48CfYWLZiglaQe7YbC1MACHVoFgsvl4sL9gzUeq8rZpjWmDViEO08v49zdfejqMQD9O46TGXgBgOjEOzhxaxsq+OXo5jEQ/TuOk3pgvmTnFKX7tTa1x6cjVtaozgBQWl6M1KwE2Jg5wMRA+QDQ1ck6b3MK0/HHsUWscrLGCQOAlKwEbD77o0r7auvUEeN7zqPAggx8QSVe5ybjdswFaGpowkjfFDejz9bpPpqZN4ezjTsrKF5fqvdCBIAFo37B78e+Yqb92/TF4M6TlG5LKBIiKT0WhaW5aO3YHrra+qzl5+7sQ9jTiyrXbe6w5bA0boZLDw7jUUIo07jhwz5fKBzzrIRXhC3nliOnMAMD/Sagq8cAlfdZlxR914pEImTkp6KishwOVi5yr1+EkIbzrv0+JuR98Laft/369WN6aN25cwfu7u412s7gwYNx69YtAOqP6RUcHIyLF8W/z6ZMmYJ169bJLXvo0CF8/LF4fGczMzM8f/4cmpryG6vFx8ejY8eOAABvb2+mpxghhNRU02keSwghhNST3MIMnArbJRXwAsBKwWcotJUZ8Kpiay7u5dSpdRA0uJo4FbZTqszLzDh4OneqfaX/X3zaY5nzkzOfQygUstJZ8CrKAIjHKOJVlOHqo2PILnyNjm490dapI24/uaBwXw+e30BadiJc7NqilFeEiIRbCss7WrkiJStezXcEuQFDAAiJOg0AyCvKQr+OwTUOeAFAUsYzrNg3C5X8CgDA7ZjzuBd7FV+M/hWGesasskKREGfv7EUFvxwAcCvmP9yK+Q892g1FgOdg6GrrobisQOZ+DPVMsGD0GnDAgaaGVq0DQPo6hgof1NeEhXEzLJ+6CyW8QujrGCmso6NVS8we8gOep0XDxbYN+AI+rjw6itLyYgz0m4AbUafxKjsJLnZtMar7TAp4yaGpoQVHq5YY13MuAPExJhn0qt4bTl0aXE2M6Dodr3KS1F63tWN7eLfsiuOh21DB50FHSw/llWUK15E1Tp9kwAsAwp9ego2ZA07e3gEAWDTuT1ZqSpFIhCuPjuLG/5/nVRZPWA99HUNmul3LLniZGafye9twaonM+TeiTkmdSyKRCJn5aXicdBfXI08y8/+7dwCl5SXo4ztapX3WRHZBOi7cPwh9HQN09xwELU0dmBpaQCgU/H9vOSEy89NgYdyM6TV3I+oUrkikHh3bYw7aufjXWx0JIYQQUjNdu3bFkydPAABbt27FmDHSjctk+eyzz7Brl7in/kcffYS1a9eyliclJTEBL1dX1xoHvGqjuLiYFYiaOHGiwvLDhg3DF198geLiYuTl5eHWrVsKx/ZydXVF69at8ezZM0RGRiI2NrZR3ich5N1BQS9CCCHvvLN39yHhdYzScoZC6RRrksb0EKfb4nK48HPvBUerllhf7WGrqaFlzSsqw/O0KLnLHsaHoJl5c9x6/B/yirOQnpsCkUiEgZ0mIL84m+kp8TwtGgtG/aJSL5P0vGSk5yWrVLeUrHj8OGUnKvkVKCrLg5mhNZbunqbaG1Pi5uOz6NFuSK23UxXwkpz++eCn6NAqEMO7TmMCNi9exaCEVyi1fkjUaWTkpmBSnwU4Hb5bavmMgd/AydrtrQn86OsY4d69e4iMFI8t5ufnBx8fH6ly9pYtYG/Zgpl2sX3Tq7CuA3LvCy6Hi28mbMDPB+ejm+dAeLXojNzCDBy49pfK2/B26YoubfshMf0pXGzbws7CGfaWLZiAtaqM9E3h6dyJCdDL6gmojLmRNVrZe+Hus6sQQQQrEzvoaOkxAS8A+PngfMwb/hP2X12HEl6R3MDajchT0NLUwY2oUwAArxad0b/jeOy4sFqtOklqbu2KGQO/hVAkRFl5CZIzn8PNoR02nl4qc9w1QBxg6ugWWOfXcQAoKy/BuuNvPuOH8TcVlu/jOwYBnoNx59kV1vzDIRvh5uANXW29Oq8jIYQQQmpu3LhxWLp0KQBxTydVgl7l5eU4efJNI5yq9IGSzp9/kwq7R48edVBT9d29exfl5eLGgQYGBvD19VVYXldXF35+frh27RoA4ObNmwqDXgAQEBCAZ8+eAQAuXLhAQS9CSK1Q0KuJiY6OhkAgaOxq1JuKigpkZGQgLy8P2tqyx0shhDQdb+M5WykoR2zGPQhEfLhZd4Supj7iUiNVWlcbhgqXpyVm4BUnk5kWiUSwNXbB68IXAID2DkHITi1EdmpEjesvqZCXI/XAU5Lkw2VJ5+8dhECiBxsg3SOjrlQFTwAgBeno5DQId1/WvHeWpMOXFY9HVRsPnt9AQupTVPDLoKdtiJwS+WO5xaZG4Mc9H6NSUC61LP91GfJfq3Z8NRR5561IJML9+/dZZe/du4f4+Hi4uro2dDXfW0M95yCvNAOpL14jszgF+trGKK0QB1yHec2FloYO+IJKaHA1ZQZTs1ILYAg7ZKbkIzMlAgDg7zACD0WXkZgTLXOfDqZu6OQ0ELml6eByuDDVtUFERASzvKS8AMa6Fijk5aj8PnKLMlnXp6yCVzLLVR/frDpfxz5optUG917+x8yLTryDZjru6N9mGl4VJEBHUw8Opm7ggIPjUX+qVL/kzHj8cfhrtHcIQmp+HOIy7ytfCcDhK1vRppk/LjwVX1+NdMzRs9U4aGvKToWUnPsU95LZ47L1bT0FxrrmAIAiXi4Scx4jvVD1oCQAXH54BA+e3pTqYepm3RHR0dHQ0mCf2xwOByKREHmlmdDTMoSetuLvM0JIzb2Nv48Jed81xHnbpk0bcLlcCIVCXLlyBdevX5caU6u6mzdvIj8/HwBgb28PbW1t1m80AKygmJ2dndTyKhoaGvDy8qrFO5AvNjaWed22bVuFqQqreHt7M0EvyfXl6dq1K7ZsEY8ze+3aNcyfLz8tPyGEKENjejUxLVu2RE6O6g8cCCGkprT1NCGoFELAF4LDASztTVBSyENpofSD/beFppYG5qypWe8gE0FzmAiby1wmghDn7+/H1YMyghscwKa5GcrLKmHT3BT8SgESItkBFC1tDVRWvGnQoKWjie7DPWDtaIrYB6mIuJ4gc78f/TQQegZN92FK6InHeCSj7iaWBmjpbQteSQXSk/JQUsjDxysH1dl+o26+QGp8NvIyijHx6951tl11vXj8Gme33m20/avLz89PZutRAPjqq68gEtFPwoZkYmmAyd/1YaafP0rD+V2qBWbkMTbXh19/d/ArBUhPykVhTinSX+ZBJFT9f8vhcsDhcMDlcpReT68ceISgCe1rVefXSbmwdRYHiLJfFeDZvRSIREDcw1S530fWjqYYt1C6tXBBdgliwl+i65C2AICstAJU8Cph37J2Pbfunn+GO+djMWh6J7RsZwsAuHE0CoJKIXqP95G5zj+LxT1rJ34dBEOTmo0d8uxeClr7ObLmRd9KxPXDUbC0N4F3jxZo29lJ5rqnN4cj6UkGM83lcqBvrIvSQh6EahwPhBBCCHk7WFhYICFB9n1llZqO6bVw4UJs27YNADBq1Chs375d6Tpbt27Fl19+CQBo3bo1wsPDFZaXHNfLxMQESUlJb002DUJI00NBrybmfenpZWNjQ63iCGlEzzLu4snrMHA4HHRw7IuE7EjklooDNX7NB8DayAlZxcnQ1zRFaX7lW3POvipIQFjiKZXL+zsPhVDEx6OkENjy5T+4FUEE7/Ze0NGUTiclEPKRnPcUfGElBEI+Yl7fQv8202CoY4oiXi5uJ55EcXk+rI2c4O88BFoa2njyOgxPM9786A9oORrWRuKAW3F5PjS52tDW0FG5R0NjcDb3gI9Db2hwVes0fifpLFLz46TmG+taopCXrfJ+e7YaDwsDW2Y6JP4IsopTVF6/LvV2+wBm+opTYjYGed+1z58/Z1qSVuft7c0qW1BQgPLycpiZmUFLS6u+q/zeyitNR3JeLEx0LeFk3rbJ3dgXlefh4tOdrHmtbTqjtU0nmed+SUUhzj/ZptY+TPWsoaWhI3Ue62kZYmDbj+R+JhV8Hk4/3shM2xg5w8+pP3Q09cGrLEFxeT4KyrIQkXZNrfpI0tcygrmBLQy0TRCbeU+tdS0M7JBbkg4RxONEanK1wRdWKFlLmo2RMzKKkgAAjmat4dd8AJLznuJ+suIxGgHxNcpE1xIllYUITzyNQl4OjHTM0cN1DHS1DFBSXgBNDW2Z322EEPnonpaQt09Dnbf//fcffv75ZwDiHlEbNmyQW7a4uBgjR45EZaU4Q8fevXvh4ODAKpOTk4PRo8XjjXI4HFy8eFHub3NVenrVNOg1bdo0HD9+HAAwa9Ys5j0qcurUKUyePBkAYGNjo7S3l1AohLW1Nfh8PgAgKioKzZvLbpRKCCHKUHrDJqa+uiI3FTweDykpKXB0dISubs1avRLyLhMKhSivLIOejkG97SOvKAvHIm9DBBFEIkilZao+7deiP9q161un56xQKERcXBwEAgHc3NzUfqieX5wDY30zcLlc1vxn10JV3saCUb/A3FgcsCg8VYjSDPllOeCgUwd/mQ9fBUI+Tuxmj8ljZWcKd0cfHA7ZhOLyfABAZtFL5IoS0afdGByN+J1V/kX+Q/QLGIZjoVvwKD4Umhpa4AvY6Qnr2ifDloPL1cChGxuQkZcKLU1t+Lfui5uPlY/7tXzqLrX35+Pjg5zCdCS8eoLnaVEoLM1DcOBcWBjbYMnOKTLXsTC2QU7hm3+MT8tuCOo2kFXG0t4IW879BKGoYRuM9PQejl7t+zfoPlUl77u2amBtWVq0aAErKysAQExMDOLixAHKrKwsBAcHU+CrXg1o7AooFNC5F4RCodT1Vp7OHbpg2Z6PlJZbNO4vGOoZAwD4Aj5W7JsFgZDPLB/fex5cbNso3Eanjv4KlwtFQkTsqnnQq7SyCKX5RfBz7wVkKi8vKaeEne6xJgEvAAgOmgVrUzvWPMNUDZWCXlfj9kvNKyrPxdPcUFib2iP86SUAwLAuU9HBLRCbTv+A17kvAQDfTNjA+i1SWJKLIzf/gUgkQn+/8XCwdJHadgmvEHrahiofK4S8reielpC3T0Odty4uLvjzzz9RVlaGJ0+ewMTEBC1atJBZdvfu3UzAy8/PD0OGSPewv3v3TVYJKysr+Pn51U/FlSgpKWFe6+mp1lhGspzk+vJwuVw0a9YMqanisVeTk5Mp6EUIqTEKehFCSBPxMiMO+67+AV55Kfzce2GI/+R6afV/N/aqWmnM7iVeQB+/EXVahxs3biA+Ph4A8OjRI0yaNEml9YRCIVYfnIeycvGPZgfLlhjgNx5ONm4AgJiXylvi9/QejqD2o1jzWtq0Q3SG7LFwqsTExMDNzU2qZaCs3g6XHx2Fu6MPol6EAQDaOnVETmEGHj6/CQtj6Z5BaTmJiEuNxKN4cdBOUcBLX8cIpeVFCuuqChszR3A4HMwdthwccJBfnI1t51cpXW/+yNU13qeFcTNYGDdDp9bslITfTNiAlQfmSpWXDHgBwBD/yVJlHKxaYuGYtUjPS0EFvwIHr/9d4/pJ7icrP03meGqt7Nthct+Ftd5HY1B0s8nj8ZjXt2/fZl6XlpbixYsXNJD0e06dIIamhhaWTdmBm9FncfnhEanl1qYOmNz3CybgJV5HEz9MVq+HmCq4HC4+7PMF9lz+TUY97PHpiJUAgN+P/g+5RfKjWqr2aK1iZ+GEof5TkFecjftx1/HitTjg3KVtPwzqNBEAkJQRi+gX4eByNdDWsRMqikVo7tgc6flJCIk+C5FIiKFdpkh9Z6RmJeDMnT1q1ae6F6+fMHUCgFNhO3EqbCerjOQ12atFZ0Qn3mGm/zmzDJ+P+hkWxs0AiMcUO3hjPWKSxN/Bns6d8DIzDkWl+RjiPxmdWwextp1fnIPYlEewtXBGc2saT5AQ8vYpryzD7ScXUVHJQ+fWQTA1tARfwIcGV6PG928CIR8xSfchEPLh7dL1vW9AUFiaB00NLejrvF1jVBobG2PAgAFMr6hDhw5h0aJFMsseOnSIeS0vBXlm5pvfJ+bm5nVYU/VI3iuo2hhO8r65rKxMpXXMzc2ZoJfkeyeEEHVR0IsQQpqIyw+PMsGcu7FX4eHcCXYWTuBwuNDRUq81WlbBa8SmPIK3S1cY6ZuylhWXFahdt8LSXOjr66u9niwCgYAJeAHiH8Dx8fFwdXVFWnYiTtzeDl5FKfr4joG3SxcA4gdqpeVF2Hx2OfMZAUBqdgK2/vcTZg/5AfaWslvQSZo/YhWsqrWYB4DoKMUBLwAICwvDy5cvMXjwYKllbg7eiEt9M96XhxO7Bd6Tl2/G6Tl5e4fM7ct6KCvJzNAK0wcshq62Pp6lPMTRm5uV1lmeQZ0mMjfkXI74htrMyArzR6xCZkEabEwdoKWpjUsPjyAk6jSzXo92Q2FlYitzm7Whp2OApR9uRVp2IkwMLPDrkS9Yyx2tXDFj4GK5D56NDcxhbCC+CXSbtBm5RZkw1DWBlqY2SniFiEy4DXMja3g4d4JIJMSPe2cqrE9LWw8427hLBb0sTWwxstuMWrzT+pOVlYXS0lI4Ocke36eiQnEvE0XL09LSKOhF1MLlcBHYbigC2w1lzS+v5EFbU6dB0zi6OXjjf8F/4J8zy1BYmgdAfI0e3nUaU2bB6DV4nZuMikoerE3tcejGRsS/En8vLB6/HpcfSQfvZLEysUNWwSu8ynmJhNdPYKhrjFc5SQCA7p6D0L/jOKass407nG3E5xWPx0NKSQo4HA5a2LZBCwU93LhcDeZ91ISFsQ2sTOzxLOWhyutIBryq7Lq4Fl+MWQuBUIA9l39FwqsYZtnjpDet0s+E78aZ8N1obt0KAzt9gFJeEev7blzPT+Dp3KmG76bpq+CX42V6LJrbuKn9W04VVx4dw/XIkwCAEd1moLA0D1cfHQMAjOw2A76tetT5Puvbq5yX2Hj6e2Z6yaTN0NbUYZWJS43Ensu/QU/HAP5t+qKX94gmlx72fVfKK0ZEQig8nP1gYmDR2NWpc6fCdjGN20Ifn2Mtm9DrU7R16qjSdnIKM7Dl3HKU8NgN2o6FbgEA/DB5m9oNL94GIpEIIoiY+5AqQqEQZRUlCH18DqGPz0GTq4Xh3abBp2W3RqppzQQHBzNBr8OHD8sMeqWlpTFpBrW0tDBq1CipMoC4AVoVVXtY1QfJ3nFVvdOUkby/ULXuks8cVOkdRggh8rx7356EENKAnqdFI+pFGGzNm8O/Tb9atchLynjGmt5xYTU44EBLUxsju8+Ep7NqqQyevLyPA9fE6fYu3D+ID3p/hjbNfZnlEQm31K7buXt7MbrHTOho6UNXu3Y/tmX9SL527RpcXV1xOnwX0nOTAQAnb21HK3sv6Gjp4Yfd0xVuc/PZ5VLBveo+HrREZsCrqEj1XlOvXr1CWVmZ1I/27p6DWEGvO08vw8bMAV8Fr8Mvhz5TefuKfDFmLfPap2U3uNp54ueD82WWHdtjNto07wAtTW2ZqQM7VWt1X0VbS4eVsqqv7xj4tOyGV9mJaOvUEVqa9Zf/XlNDC042blK9uwCgq8cAlW/4tTV10MzMkZnW0dJFL58RrDLfTdyE6MQ70NcxgrujNxJexbAewlqaiHsvdHTriftx1wEA3TwGoHf7UVIP3hpTQUEBtLS0cP36daSlpTHzJ06cKFX22bNnUvMklZeXAwBCQkKklr1vqQ15PB6ysrJgYWFRZ8F+IlYfD/1VYaxvhv8F/6GwjK35m/Q5U/p9yVo21H8Kikrz8Szlkcx1e7Qbit4+I8GrKMWey78iLTsR0YnhCA6ci76+Y+Fg5QI7C+favg0AgJ2FM2YP+QG3Y87jYfxNAED/juNgb9EClYIKpQ0ocgozmB5atVHMK8Dz1CjsvvyrSuWTM5/jnzPLpOZzwGGCoSKRCOBA6iGoIhWV5UjOeg4bUwe5vwOEIiGuRZzA89QoCEVCjOkxWyplpKqKywpQya+AqaGl0iDLq5wkbDy9lJn+dMSqGu8XAIpK85Ga/QJWJnZITH8KDofDBLwA4MQtdm/J47e2wcXWA8YGZqzPVCAUgMvhqh0k4gsq8TwtGga6Rmhu3arG70OR4rICVsALAJbv/Vhu+bLyElyLOAGhUIC2Th1hYdys0a4zTU1GXipKy4vhbONepwHBUl4x4l89hkgkhImhBRO8r77vv09+CwD4794BeLXwR3DgHADiaxCXw4WZkVWd1akuVF23zYys0aFVIDQ1ZP/uFIlE4HA4GNx5EhP0qu7Atb/w0cBvmUwU8iS+fortFxRnULgVcwE9vKQb3L3NJO9NAtsNQx9f8XhVlx4cRkj0GVZZvrASR29uhrdL17cqsN2nTx9YWFggJycH8fHxePjwIXx9fVlljhw5wmRfCQoKgoWF8uCwOtla6pqBwZuUx6r22pIsJ7m+Io35Hgkh7xYKehFCGkQJrxBHb27G87RoGOubYfqAxTLTvDUkPp+PyMhI8Hg8eHl5wdjYWPlKEjLz07D7kjgQURVI6upRt2OziCBCBb8clx4cUjnoVRXwqrL/6jpmDKakDMWDx8qTmPEUaw+/6X0zOuBjVos7voAPkUioUlCkamDa6uJTniAtO5GZrhRUIPpFOCJf3JZZXpJQJEBBSY7c5VwOF47VUii9fv0aoaGhyM/PV7p9STweTyro1aJZaxjpmaKoTLytYl4B8ouz0aa5LxZPWI9VBz5Rax/V/TB5u9Q8Qz0TfPvBJkQnhuPm47PIK8oCIE6l2O7/e8gBQOfWQaweS83MmkODq6Hyvq1MbOuld5c8sloDt7Kv2/EudbT00NGtJzPt5uDNnCOSYwoN7zoNPbyGQFtLBwa66l0f6tuBAwdQXFwsc9mVK1fQunVr1rzHjx8r3F55eTlKSkpkDjBdVFSk1phOTYVQKIRQKISGhuqphrKzs3H27FlUVFRAR0cHw4YNg6mpaf1WlDR5HA4HE4M+Z6aFIiEeJ95BWXkJvFt2ha62ODhqoGuEmYOWoKy8GLra+tDU0IK1qX2d18fGzAEju3+Ekd2lx077ccpOfL9rqtT8Hu2GMj13JRtp1ISnc2cEeA1iBXRq6l8lKWm9Wvijm8cAmb25UzLjsfnccmY6OHAuvFp0ZqaFIiFiUyKw/+o61np/nVgMAFj64TbkFmVCIOSzgp7yRCbcxpGb/zDTo7rPRHvX7nLLX7h/UGq/30zYAC1NbXC5GioH987d3YewJxdlLnN39EFsSoTcdat6Tuto6eHzUT8jM/8Vwp9eQkpWPAZ1msj6vBQpKMlh/Q4c0vlDCIR8cLka8HXtAW2tumkQsv7UkhqtdyPqNG5EnYYGVwOzhy5jNX55n7zOTcaBa38yvwmrfD9pi9Lf6AKhAPFp0eByuLj5+Bwy81MBcCAQ8DGpzwI42bgh4VUMdl78hVnHQNcIpgaWSMsR/37/39jfoaOtxwS8qkQnhsOnZVdwuRq49OAQXuW8RL8OwQhoIsGcVzlJ2HTmB2b68oMjWDj2V+baDgBJ6c+YNOB9OwTj0oND1TfDsvW/n/DjlJ1yf3/kFmYoDXgBQErmc9b00+SHOHtnD9q7BqC3z0iZ2y8uK8DT5Iews3CGnYVzkwkWJWfGY4vENRsAbkSdQke3QPx14ltU8Hly1gTre23e8J9gY+ZQX9WsE1U9t7ZsEffYO3jwoFTQ6+DBN98R48ePl7styQZYkikGG5pkasWsrCwFJd+QTE9oZmam0jo1CZQRQogsFPQihDSI1f9+yrwuLM3DH8e+wsIxv8HUsPHSXdy8eZNJs/fixQtMnDhRrYe61yJOsqb/u3dA5aCXUCTEnaeXkZj+FG4O3mjvGqCwvPihjEBusKK8sgz3Y68jMV1+bw5eRSm2/bdSpfopc/TmZhy9uRmdWwfB3tIFJ25tg1AkxLAuU+Hn3kvhuvJ+rF+9fB2odk9W23FLqpgasluTikQihISEoLCwUO1tyUvn0Ny6FWtMsdiUCHRp2w/6OobgcjQgFAnU3pdkfWXR1daDn3svdHTriaSMWFTyy+FaLUDUt0Mw7j67ChFE0NbURb+OsvPFNxWaGpr4bOTPWH/yO2hqamFK3y8btNV29R5lTa0lMgDExcXJDXgBQHp6OivolZmZqTQ9SHx8vNyAdFpaGrZt2wY/Pz/4+PhILU9KSsLt27dRUlICZ2fxwxWBQIAePXqonYYlPj4e9+/fh46ODgICAmBpaanW+lWys7OZtDJVxo4dKzeAJRKJEBoayuoRV15ejri4OHTq9O6mXiM1w+VwWY0LJGlwNWCoZ9LANXqDw+Fg0bi/8PPBN7+7BnWaiC5t+yGw3VDEp0XDycYNfAEfaw8vUGvb/TuOg0/L7jDUM0Z8mvK0wHUhOjEc0YnhrHkzBn4DOwtnVsALAG49/g9eLTqjkl+BXZfW4GVGnMJtL9vDTlf76YiVMoOUQpEQJ0K34VFCKGv+sdAtSM58zvQI7us7Ft09B0EEIV7lvGSNm1ZFcqw0TQ0tLP1wq9z6lVeW4XVustyAFwCFAa/q26reO5zD4TC9VgCghFeEuNRImBlawkjfDH8c+0rmtgZ3noTLD4+CVylOuXX2zl58N/Efqe/q4rICXLh/UGaGgcl9FqK5jRs44CAqMQymhpao5FfUKAU3ADjbtEZSxjMIhAKsP/mdwmDDu6CgJAe62vrQ1tRl3uflh0dwQyIltaQL9w9iiP+HcrdXPYBc3db/foKncycM9JuAUd1nMqn3SnhFrLR8axRcU/Zc/g1fjv0NWfmvAQAXHxyCrYUTXO085b/RBlL1fqrwKkux5tACLBj9CwAO+IIK1ri3lx4cQjOz5kjPS1a43fhXj6UabolEIhy5+Y/cXmLVje0xh7kHPB22C3djrwIArkeeRPjTS+BVvEl9p62pKxU4crJxwxD/yXieGgUnG7d666WpTEZeqlTAq8qvR9QbK/fvk98iwGswCkvzEOg1VGYmj6YgODiYCXodP34cK1euhIaG+F4+JiYGT56IvyOqxgCTx8bmTUPhnBz5jTzrm6vrmwakKSkpKq1TNTYXALRqpdqxJ/kera2tVawdIYRIo6AXIaTeFZTkypx/NeIYRnVXPLZOfZIcV4rH4yExMREtW7ZUef2XNew1BYjHxzh3dx8AcYs9LRVSph0J+Qfjes6Vml9RWY4V+2YrXFckEkmNT1QXxNt8s91TYTvR0s4D5kbyf6C+fPlS5nwOXwuopyxqfTuMZU3z+fwaBbwA8ZhkshjoGrGmE17HYO+V3/FB78+gqaGFCn7Ng17KemZxOBy0aNZa5jIdLV0sm7ID+cXZ0NXWh55O028xZ2nSDEsny38Q+DYTCoVISUmBSCSCg4MDNDVl/xTj8XjgcrnMANAVFRXIzMxEbm4u7tyRHl+nuuvXr8PBwQG9evXCmTNnlJbPz89HRESEwjL37t1D69atWTn9eTweLl26xEwnJSUxr/fu3YshQ4bA1la1noJlZWUICQmBQCBAUVERbt26heHDh6u0rmR9QkJCZF5nDh8+jBkzZshs3PDy5UuZKSAjIyPh5+f3Tj88Je8eQz1jLJ+6C0KRuLdjVZoubU0d1jgzs4YslUo5+GGfL2BiYMHqqdHcuhWG+E9m9YZysfWoUd2m9V+EHRd+BgDoaRtgbI/ZeJQQKnPcMHm2/beSNT4aIA7IJbyKkZnSV1UbTy3F9x9uwcnb2/HgeQhMDCwwxP9D7Lvyh8zy3i5dwRe8aQhz6eFhJGc9VzkQ1dy6FQpL82Csz279Xr03TX05eH09evmMgL6OIdwdfPDb0S+VrwRxkKu6IyGb5Kb/lEXVtJiqqp4iXLJXyFfB65SmwG4IkgFGZQRCASu198huH8GrRWcUleXj96P/Y5Xt6T0cXi06yw14AcCdZ5fhYOUic1wkkUikMOBV5XHSXdZ4fYA404GiBnfVSfYWBIBdF9c0eoBSIBQgIy9Van4Fnyc3jTgAjO7xMTad/oGVIaC63ZfWon/HcfBv04+5Dl95dEzlgJeRnilWHfgEfGElfFv1wMPn7BTUkgGvqjpX9zIjDutPfsdMT+n3P7jaeUIoFOLAtT9Z5629ZQtM6DUfJgbmUtupreq9/6ob6PcBHjy/gcz8NIXlqtyMPgtA3AP340FLkFOUAQ2uJjyc/dRKkVuf/Pz84OLighcvXiAzMxPXrl1Dnz59AACHDr3pKTh8+HDWb+vqJMfrzc7ORkVFBXN/0JAkx/d98uQJ+Hy+3PuYKpGRb3qWqzI+sFAoREbGm1T3zZsr74VNCCHyUNCLEFLvqlK+VfcoPhQjus1oMj9MFfWckEUgrHkQ49ydfazpIyGb4GLbVmar4CqPk+5gUOkHUjfu0UnKHxTlF2ezxn2oT2fv7MWHfb6Qu7ygoGateNVlZ+GEVvbecLFtAxfbtqxl8gJXqnj69Cm4XC6r1R0AFPOkg2ixKRFYumtajfcFAC1tPWr9MIDD4ajVY6miogIxMTGwtLSEo+P7mSKotkQiERISElBQUIBWrVox6VO3bXsz5oqVlRUGDBgALS0tpuUnANy5cwdRUVHMtJ2dHV69eqV2HVJTU7Fnj+zektra2qzBpVWVmZnJugGVHEtMljNnzijsYSUpPj6edW5WBfmKiopgZ2endGwxoVAo9/1WefDgAfz8pFPFSgbuqtu6dSumTZum9MaekKaGy+GCqyH/N5aDpQuWT92FCn45tDS0Wd81VSlf5an+sBUAvhi9lvVdU8mvwKUHhxGVGI4WzVpjTI9Z0OBq4scpO1HB5+FZSkSNgx8X7h+ElakdsvJfMdO1xRdWsoIlBSU5cgNeABD54jb6+rIb1aga8AIAvqACGlxN/H70K+QWZcCrRWf09B6hVsCrk3tv2Fo4ITIhDDZmDghsN1StsUSvRZwAIDuQpQ51Al51YXTAx7A0sUVOQTqiEsMVpuys+jy8XbpiVMDMRrnvqEpRaaRvig6tApnf5DMGLIZztUZLIpFIaizb47e24vgt2Y2BrkeeVOk3/tGbm2Ftas8aXzCnMENujz5VqBPwkoXL4bLOuc9G/syMq9pQNtQwpWZVj8K8okzsvfIHsgpk/067cP8gLtw/iCWTNoNXXoIAr8Gws3DG3WdXkPA6RuY643rOg6ezH+JSI5lxGqsHvFRhpG8KkUgEDa4G0wh118U1+GL0Wtx+ckHqvE3LTsT286uwYPQatfelSEpmvMLl0/p/jdTsF6yAV2C7YbgRdUql7bOCtjeAMQGz4N2ya43qWtfGjh2Ln38WN/Q4dOgQ+vTpA5FIhKNHjzJlgoMVZ+GwtraGlZUVsrKyIBKJEB8fj7Zt2ypcpz506tQJOjo6TEr0R48eyfxNXaW8vBz3799npgMCFGe2AYCEhAQm84SJiQkFvQghtUJ374SQeqenrQ87Cye8ypFueX8t4gSC2o9qhFrVXml5kdQ8VVtxylpXUcCryrm7+zCup3h8qMz8V4iID8XNx2eVrlfCK2S1Rq5PysYKadasGRISEuq1Dm2ad8AHvWW3ziwsLGTlUFdXQkICEhIS0KNHD1aLtYrKcoXrBbYbKrMV7uwhP7DGEQAALU1t6OsYwtLEFkP9J9e4rjVRXl6O3bt3M9M6OjqYPLlh6/AuiIqKwt274hbRDx8+xMSJExEXx061lZWVhT179kBfXx/9+/eHpaUlMjIyWAEvADUKeCnj4+PD1E8dkte31NRUXL16Vek6hw8fxsyZinv1CoVChIeHS82veihgZGSEMWPGyAw8ZWRkICUlBa9fv1Zal4iICKkb9NJS6Yf31SUlJbHSuhDyLtFWobd5dfq6hpg79EfcfHwOzcwc4d+mr9S4Tlqa2hjUeSIGdZ7Ims/hcKCjpYd2LfxRUcnDqbCdau9fg6uBwHbDcCRkEwDAwrgZ9HUMkJKl/PdFlzb90MtnBP69/rdKv73ksTK1w6WHh2u8fnJmPO7GXkVukbhVe3TiHbV6vJkaWqJHuyEwMbBgjVM5OuBjHL25Wen62pq66NK2n8oPlhtah1Y9oK9jhJiX95Bb9GZcGMlAkYOlC7xbdlWph1/ki9uIfHEbP0zehg2nliIzPxV2Fk74aOB3Ko1JWxOJ6c+wXSItXlFpPitAte38Knw6YiXMDK1w9s4ePKhBYEMdG08vhaWxLQz0jDCh16d48vK+8pWqGR3wMY6HboWxgTn83HqpfA6YGlpCIOCzGkMKRUJWmXXHF2GI/2R0bh2kdr1UxReIH6hramiirLxEac8iEwNzaGnoILuQ/Rtjweg14HA4MDe2wfyRq8CrKMPtJ+eZQHJ1y/d+LHcfkg0fgwPnwtPZD3wBv9bB5KLSfJnzFfXqzC3KRHklj5WuNCMvFTmF6cw4laaGslNPZ+a/wrPkh2hm7ohW9u1QKajAoesbEJsaIbO8t0tXuNi2BZfLRYDnIDS3dkVlZTla2LaBpoYW+IJK3Ir5T+X3W+XIzX9gpG8GF9s2aq9b18aNG8cEvc6dO4fS0lI8ePCASfvn4OCA7t3ljw1ZxdfXFxcuXAAgHqe3MYJehoaGCAwMxMWL4pS7+/fvVxj0On36NIqKxM88zMzM0K2bdE/T6iTHIK4+BhohhKiLgl6EkHpnYdwMc4b+iD+OfYWcwgzWsuuRJxGXGoGubQc0aIssoVCovJAS9hYtmIGbq1TwedDRUj6GzaBOExESfQb6OkbgCypYN/OKPE66i3H4BCW8Qmw5u5wZT0GZkOgzMutbpX/HcXXSSrrK5rM/4uPB30vNl/dgGxAPVPvtmE34ab/iVI1V2rl0kZseZHyveXLXq03AS1JISAgr6BXoPRTxr+SPceLdspvMoJeVqR26tOmHsKdvxuz4YvSvMNQzrpN6qkuyRR4gDoKpkr6CsFUPKO3bt09OSXHQJSIiAn369MGpUw3z8NHLy6tGQa9nz57B0dERpaWl+O8/1R9EXLt2DT179pTbKCAxUfa1qUpRURGePn0KLy/22BjXr1/H8+fP5awl26lTp5CdnQ2BQABzc3Pk5spOwSvp2rVrFPQipBpbCycEB86p8focDgd+7r3g594LcamRKCorgEuzNjA1tEREwi2pcXYkCYQCJGfEMT3ShCIhftyjOLhe1YukqoHS1H5fYdOZpTIbZSnSprkvxvX8BBpcTRy7uUVqrC9VeTj74bqcB+TyDOn8IZybtUZBSQ5cbD2YlGmSfFp2g5u9N56nReHIzX/kbqt3+5HIKUhXt9oAgC/H/iaVqq62DHSN0bVtfzyMv4n84iwM7zodHA6HGYu0anxTWd8jkmkzldl8djky88UPnF/lvMSPe2fWWYq9Sn4FDodswtPkByqv8yg+FKGPz9V639XJSz2YXfga2YWvsfrfT7Fk0mbkFmUy49Ip06Z5B/i07MZKk9jSzkOq8ZYs+cXZaN+yO0QQISLhFmzMHNDcuhXuxV5jlTsTvltu0Ovi/UNMYz//Nn0xqNNExKZG4HXOS3Rp2x+62tL3YFXne05hOv44toiZH9R+FG7FnFdab8k0/Z+OWImKSh7sLV2kjhddbT308h4hN+glj42ZA6b1XyQ1X1NDE7EpihsSKlM1bvTB63+rtd6Fe/9iWNepEAj52HruJ6Rmv2At54CD7z/cAk2NNz3wc4sy8deJxcx0l7b9AEBuwGvph1tRWl4MTQ0t6OsYAgCcbdjp7wb4jUcPryFY9e8natW/U+sg2Fk4o4RXiKT0WDQzd4SZgtT79cnFxQV+fn64d+8eiouLcfbsWdy8eZNZPnbsWJWuPb169WKCXuHh4Up7h9WXGTNmsIJeH3/8Mdq0kQ4ulpaWYuXKN2OJT506VaV7ydu3bzOve/VSPE44IYQoQ0+wCCENZuag77D630+l5r/KeYmjNzfDuVnreskhLktdBL2mDfgaK/bNYs377cj/sHiC8huLLm37MTcD28+vUjno5WglHnMsNiVS5YAXIE5DVH0cmy5t+sGpmTssjZvB2tQed2OvIq8oi1k+td9XNR5TIiUrAVn5r6QGFo6OjpabWrCkpAQ6WrqwNLFFdoHyHhv+rfvIDHoN6zK1UVLXKBsY2ljfDF+O/R1rqw3yra2pg0GdJ6Jdyy4oLMmFu2N7pWN41aeqQZUlRUVF1WlrO6FQCA6HQ+MkSUhMTGQGu65vgwcPljmulSqSkpJQUlKCkyfVS5caHx/PGkfR0tISQ4cOZW6AVekxFh4ejhYtWsDQUPxwhM/nqx3wAsAaK0CVgFeVnJwcWFhYqL0/Qohybg7erOn2rt3R3lXc+l0oFCKzIA0nQrexGu/4///vKED8EFbe2DqfjlgJa1P7N2X//7uHw+FgztAfUVCSo3IAp3oKx1EBM+Hfth/iUiPh3MwdAgFf5m+n6f2/hr6uER4n3YWWpg66tOkLDQ1NtVIgd3Lvjc5txOPB2Jg5KCyrr2sI75ZdYWpoieO3tiGvKBNCkfi7t3/H8ejmMQA3o8/iXtw1hdupbliXqejoJm7AIJkC83TYLtyNlX0dH99zHto6dUQFvxx/nVjMBBEmBn2O1o7tUcIrxJOXD2BiYI7z9/+FjpYOpg/4Ruo3gqLfDA6Wqo/J+yonSWpe5IvbMse7Ute641+joCRHrXVqEvBqZt4c6bnJ0NbUQQVfOtPAx4O/h52FE37YPYOZJyvjgKzeR45WrnC0aok2zX3R3NpNHDjIiIWNmSOsq/2uB8TjQC2fugsPn4fg+C1xCmevFv4Y22M27jy7zEqdWVCai8l9v8TogI8hFApxJny31PYAYMnOKVj64VZsOP09k8K0b4dgVnaL8KeX8DwtimlQeTXiOABxT6mi0nzo6xoq7PF45dExuctkqX4dkUV8fsluSNilbT9k5qch4ZU4paF/m77o5N5b6l5JkruDt9rnaIdWgRjWlX0vdEJLD+WVZSpv417cNRSU5sLM0Eoq4AUAIohw4vZ2jO7+MUQiEQRCvtRYc2FPLkqtV2XmoO+gqaElNZ6hLPq6hlg2ZQdyCtLxp0RQTZG0rBcoKy+W6tEW4DkETkZectaqP8HBwbh37x4AYM+ePaxxrlQNXg0YMABff/01AHHDy8bSv39/dOnSBWFhYSgvL8e4ceOwf/9+eHp6MmVyc3MxY8YMvHghPnbMzMzw2Weqpd2VDAj279+/bitPCHnvUNCLEFKvyspLwOVyoamhBW1N+QO0iiDCnWeX0a+D+IdfUWk+sgpew9GqZb2kHFE36FVWXoKM7DSkJKbDQN8Q7dq1k5kOqLS8CEKhUOUHyiKRSGE+fI6IC22REQSccvA5PKaVmrG+KXS0dFFeKT1gsSwVleUQiNjBJjtLZ3hIDGg/NmA2zt3dDxGE6N9xPJpb165XQ2xqhNSN3JOnitMIpaalQE/bQKXt25g5Ysmkzawbdg2uBtwdfdSua3VOTk54+VK9lt9cDhct7TyYm1lJ+jqG0NHShY6WLj7o/RluRp+Bga4JBkukfHKwdAEsXWpc54qKCmRlZcHExIQJCgDiFHrp6emwt7eHuXnNgsqZmaoFZZXh8/nYsWMHMz1gwIB3csywugiq15dx48Yx44u1bdtWZpBTmf3799e6HtnZ2dixYwc++ugjtYKfBw4cwOjRo6Gnp4e9e5WPQePu7o7Y2NjaVJVx7NgxpWkaCQHEjQdu3boFExMT9OnTp8bXXiLG5XLRzMwRHw36FtGJd5CSFY+e3sNZD0yrgjCV/Aq8ykmClqY2mpk3V6kRjImBhdzgQZUP+3wBV3svmduzs3CCnYUTM7186i4cvL4ej5PEvWmtTe3hZOMuHg+0WrBqUtAC7L3yu9I6AkAvnxEqlZPkZOOGz0auBiAdNHJ3bI+LDw4BAAx1TcAXVkqN1ebrGoCBnSYiIy8FNmaOMnvSAMDQLlPg37YfcgrTmXHQ9HWM8MWYtUyaNB0tXXw5Vvq96usYwbdVADS4mlLBT1Vpa+mgQ6tAPHh+o0brp2a9qHXQ6+TtHWoHvABxL7VTYTulsmHIM3fYctiavxnnRigUYunuN8FTD2c/ppHcrCFL8c+ZZQAgM9tAdRN6fYq2EvcGgHhcKK8WnZWu69uqB3xb9WDN82/TF+ZG1oh6EQ49HQMM7PQBcw5xuVyFqQWX7fmINX3pwSHo6RigrLyEmSfrMzt0Y4PSusrjYtsWbZr7MoE6X9cAjOz+kZK12Lq07S8V9DLWN2cFgdo6dcTgzpOUbmuw/yQUluUhNiUCjlYtMWPgt0jOfM5KmQkAHk5+CrNcfDdxk8IUoN09B0kFX5Wlq49MuI3IBHGvnA96fwZ7yxZIy1bcax8Q3y8paygoax0rUzv09hnJBDerGOubw8+9F4QiAa5FnEAz8+YY4DdeZgrHm4/P4CbOYJzWp/B06Si1vL6MGjUK33zzDSorK1kBq3bt2snsJSWLs7MzOnXqhLt37yI+Ph6xsbGsjCOyvH79GmPHjpWaL5ldYceOHTh7lj1Ugq2tLQ4flp+2dOvWrQgKCkJ6ejqSk5MREBCAbt26oUWLFsjOzsaNGzeY1OGamprYuXOnSmP7JiQk4Nkz8XORdu3aKX1/hBCiDAW9CCH1auWBuSqXrbrRTs1+gZ0XfkF5ZRlMDMzxybAV0NNRLRCiKlkPpZ8mP4CrewsY6L5JKycSiXAsdAsi4m/Bjt8RmhDfuMfEP0I6ZKeyK68sU7m+sakRgIgDA5EVuCItlHKzIOBUAACMBQ4wFTq/qTP4iE64C1/XADhYuSoMeEkO7g4ARWX50Pn/BxXaQkMYCx0QH5MM12beMDQQB0gcrV0xa4h0SkJFuByuVD7+KkkZsejuOQgAwKsow/6rf0BQJDsHfJX9FzagWENxLy8OOAjyHc2MHfLD5O0IiTqNrILX8HPrqbDVoCrBiKqH8GFhYay84rJUH8NtSOfJ2HVpDfKLs5l5AZ6D0cd3DDPdprkv2jSvu15TOTk5OHaM3Vq1a9eu8PDwQHp6Os6cOcPUc8SIEbC0VPw/kMXIyKhO6lo9teX58+ffySCCZAvO+qKjowMnJyfExcVBQ0MDPXv2hI6ODs6dk99i3NLSkgl4AUD79u1lBr3s7OzQr18/aGlpYd++fSqNeVVl2rRpuHfvntJzp8r9+/fh7a3eQ07Jwb8VCQoKgouLC3JycpCdna18hf8XEBCA7OxsPH36VK161TeRSASBQECpRpuwtLQ01jlYUFDAOl4//PBD6OrKbwAEiP/P2dnZ0NLSUukh0ftEU0OL1QNMFi1NbTjZuKm97e8m/sPqldKhVQ8M6jRJapwyVQUHzoVPy24o5hXC09lPbmMod0cfzBj4Dc6E70ZrR184WrXEjajTEImEaOvUkQlKTen3PxjqmdSoLvIaFlib2sHD2Q85hRnwcPJDd89BSEx/imsRx5FXnI3RAR/D1U7cel+Vz9TKxBZWJrasHmCq1k+DU/vr2ohu02FhbIOLDw6hQ6seGNZlGuLSIpkgnDxONm4Y4v9hrfb9KuelSikCB3eeBA8nPzxOugtdbX242nniasQxuQGvz0b+jBO3tuFlpnhMUJ+W3VgBL0AcPFo+dRcTDJK8B3GwdMHYHrNx+P/Hvmvt2J41TtRQ/ylo3bw98oqy4GDlAg1u3X+/uDl4yw1mfjToW6mgnSKSAa/6MKDjeNhaOMHTuTMq+eVyx65SRIOrgeVTdyEuNRJJ6bHo6BYIUyMrnLy9Aw+fh6C9a3cM66La+9XgamJSEDtDRItmrTG86zScv3cA5ZU8jO0xG+1cuijdVit7LzxPk33v2r/jOPTrEIzM/DT8ffJbleomaf/VdVg07i8kvI5BdsFr1rh11X03UX7KVWUC2w2DlqY27sddh59bL3TzHMha3ttnJAAoPRer0ik2FAsLC/Tu3ZtJT1hF3RSFkyZNYlKTHzt2DIsXK+75VlFRofT3eGZmplTjxoKCAoXr2Nvb49SpU5gxYwaio6MhEokQGhqK0FB2ql9LS0usX78egYGBCrdX5fjxNwHNSZOUB4UJIUQZTn5+vqixK0HeHzweDykpKXB0dFR600/efjmFGfjj2Fcql+/mMRAD/MbjxK3tTEtNLoeLoV2msAborgulpaVSY+zkcRNh5WCCaf0Xoay8BLGpEcgtysS1iBPQEZrARsBOh5CsJXsMhy5t+2FQp4kyl0kSiUTi3PJ5xjAU2QAA+ODhteZDcKEFe770wLBlnFxkaT6Bu6MPYlMipJZ3cu+N5tatoKWpgwPX/pRazhFxYc/vBO7/t3mwtrXA8CGjkJaWhsjISOjq6sLf3x/6+voAgKiEOzh8802LyWn9v4aLbRvwBZXgcjTA5XKx9b+f8DIjTmpfc4f+CNv/b/l87s4+hD29iOaVigfqzecmoVAjVeayTu69EeA1GADUvgkVCoWI+D/2zju6jSpt48+oy73XuMe9xE7vvZPeG6QRWFhaWGCB3aUu7ALfLr0sEBIgIaQTICGE9EJ6cRI71YntOO7dltU13x9CE8kzI41kOcW5v3N8jjRz750rWRrN3Od9n/f0aVy7ds2unZlUKsWCBQsAmG8Uvv7a/sKNv78//Pz80KdPH3h63lxkoGkaNE27bCEnFJqmsWbNGqZIsDWLFi3C7t27baL5IiMjMXbsWN7xjEYjvvrqK9b25ORkDBw4kKOHc3DZ93Uk0au5uRlXr17FkSNH2v1Y8+fPh0wmQ2NjI6RSKZTKm9H3x44dw+nTp1l9pk+fzlpELygosLEWHDVqFKKiophF0rKyMvz888+C52X5f/LN4VbRrVs3xpKztRDhiAULFkAqlXJ+Xi372ouioiKmVgJgXhBRKBT47bffUFZmDgjw8PBAt27dEB8fD5nM/ZnQBoPZIo6Ia8LR6/VYv349mpub7bbz8vLC7NmzWds1Gg2KiopQV1eHs2dvLkr26NED2dnZ7p4ugWCDRqfmzeDqCGh0LXjjO9vacy/M/hjnrh2BVCJHl4S+MJmMuHj9NPRGHcICohHmbz8L3XJP6xvohRMFe/C7g9pQUcGdManfIpY9XrO6Af/7+TXUq24GZkzu9yBSonOYhXmtXoP8ouOQSuRIicrhrOMmFK1eg00Hv0Re4TFM6LMAPZLvjJo5Z68daVOGlivMGvI4VOoG/PSHxeIDI55BYuStt767VRRWXMSyX95kbbcWqSvrb+DDH150+Ri9UobhzNXDUOvY4mTniAw8MOKZW2Jtvu3Yarv12v4263+3fC1q06ZNWLjwptgpFouRl5eHsLAwwWNoNBpkZGSguroanTp1wpkzZ+zeaxYVFTkdWAYAUVFRNtcifOh0OmzYsAEbNmzAhQsXUFlZCV9fX8TGxmL8+PGYO3euYFtwmqaRk5ODwsJC+Pj4ID8/38a5hEAgEFyB3M0SCIR248C5LY4bWXEw7xcMzBpnY6dgok1oaYeoPr66UlfL8qHVq/HF1n+iquFmppQE7EjfTvre0FKNqBFfgom6WUcit+CQXdGLpml8te3fKKy4ANBANH3T4kECBaIMfaED98KZkg4AaODi9dOgKApzhz6F7SfWwWDUY8agRxAZFAcAuMITyedBBzGCFwBUltVAp9Ph119/Zd4To9GIESNGAAASI7IwKHkqmk01SInORny42YLBunDx6O6z8L8tr9kc5/7hTzOCFwAcv7yH9/2wRk778O4b3WO2y1aXRUVFOHHCcVHxmJibc5bJZFi0aBGnCGShrq4OdXV1MBgMGD16NLP9VtWrUqvVnIIXYK6RZi14AebFf3tYFrtbo9PpXJugAJyxA72T0Wg0WL16dbseQywWo3PnzkhPT2fEDuvMLQvx8fGcghNX1kh8fDwkEgmqqqoQExOD4OBgm/3O3IwnJd3MBEhPT78toldwcDC6dOmCuLg4ZltEBH+9jNb4+Pgwotbs2bNZ/9OmpqZ2s6orLi62EbwAYO3atax2LS0t2L9/P/bv34/FixdDr9dDJpO55Zxz4cIF7N+/H1KpFP3790fnzm2zuXWG6upqFBcXw8/PD7Gxscx5oaWlBWfPnoVCoUBaWlq7io6uUF5ejp9+cmwbBpiF8cbGRs7vbVFREctW99ixY4iKiiK15AjtSkcWvABAIfPAxL4Lsfl3s73ynKFPwkPuhZ4pwwCYhaDWNXoB2+AtLrR6NbYd/xGXS8/YPf5zM96Ht4cf5z4vpS+WTnsHdU1V8PcK5rwekksVdrMbnUEuVWDWYH4bvNtFZlwv0LSJyUjjY+bgP0MiliK34HfGPlQofxr3CnOfZOF6VQGy4vugT+oIdAoWXhfubiQ2NBmLR7+Ab3e8C51BgwUjn0NCRLpNm2Bf/uulfumjUVF3A1dK+cWQxMgsZMT1QkxIEl76eoHNvvkjn+Xu1A70ShnOK3qNSHccmNoeTJ48GZMnT27TGAqFAo888ghef/11lJSUYOvWrRg3bhxv+5iYGNTX17fpmPaQyWSYPXs2ZzCPs+zYsQOFhYUAzAF0RPAiEAjugIheBAKh3aio487Yscd/1j2NqJDOaFLXM9skIrEbZ2XG3iL+V9v+bSN4AeaaY60RQQIlHQAfUyfUiwuZ7S3amyKEyWTCgXNbcb74JOIj0jCkyyS8v+mvVvZ33IuUMti70KPMM6JpXCrJxYKRz7JupiU84pCIZi8WXrx40UYEtFxwAmbxJiYo1W52ZmRQPHqlDMORCzsR4B2C2UOfYEXIyiQK6PWOhRMlHQBPUwhUInYNKb1RZ1f0ommamXNrDh486PDYAFhZE2KxGP3792fZNbTm+vXrgsZ3N3ziLWCu5cXXRyzm/k7xiV6txTN30tzczLkAfLfx7bfftsu4iYmJaGpqQnp6OuLjhdV8s846tBAeHs7ZlqIoxMTE2Ai+rfdziT+t8fLyQk5ODvPcw8OjTfW0LBlj9fX1dusKWJOeno6+ffuytlMUhZSUFKZOgD169uzJPPby8oJUKoVer2e2tafo1dr2RgjLli1jHs+bN88m489ZVCoVU0Bcr9dj9+7d8PHxQUhIiMtj2oOmaZSWlqKgoEDw5+To0aMYMmSIQzGutLTUpkZFamoq+vd3z6KxNTqdTrDgZWHNmjXw8vLCrFmzmN8rmqZ560hu3Lixzf9bAuFep3vSYF7XiLqmSgzpMgm7c3+w2f7JTy/htfkrOK8rW7TNWHP0P7zHG9FtBgb+4U7gCBElQqBPqKC2HZms+D7w9wrG51tfZ+2LC0vF0OxJiA1LAWC2aRyjmo1l2/6F2qbKP7Z1xYXrJznHHpYzhSV4AUBUcAJT/+xeIDYsBf+Yx28vSFEUnp76fzh2aTekYhn6pI207IFCpnRoRWldV/m1+StQWlOIAO8Qt5cpcIS/dzCemvI2thxZCbFIwnwu5g9/DrTa/Rnyt5KHH34Yn376Kaqrq/H+++/bFb3uJt577z0AgK+vLx5//PHbOxkCgdBhIKIXgUBoNxQy5y9wdQYtrpba1phpD3/50tJS1jZPUzCaxDdQWlPI0YPfCdbLFGYjenkr/ZjHF66fxG8nzQu2JdUFuFqaZ1PvieIRvexBQQQaZrHj6MVduHTjDJZOeccmOlQq5rugZ78OIfYFdudDURjX+wGM7TUPFNgZTkaTESpNIyQQtmCX4NMDZ5rZWYL2/NcvXLiA48ePAwC6d++OlJQUm/1qtVrQsS22jtbEx8c7FL0A8+Inn9UYTdMoKSmBTqdDbGwsr+jkLCUl/MIyX/2yGzduIDo6mnMfn+jljkwsPn/4NWvWoH///oILOd+JWIQCd5OWloZ+/fq51LdTp042nw9X7E0seHl5scazZuLEiQgICGDZ4Q0YMACpqakQiUQIDAwETdOoqKhwKBJYi2d+fn6YOXMm1qxZY6eHmYyMDLtjtha9KIoCTdPo1asXdDodQkJCWN8Na8ELALZv346FCxfi1KlTTCZb7969kZqa6pId4OnTp3Hs2DGn+3GxcuVKl+1Cm5ubOYXNvXv3chZBbysmkwmbN292qtaahd27dyMmJoY342vr1q2srNbz588jIyODyXZUqVQ4cOAAiouLkZ2djR492HbCjhBigctHc3MzvvzyS2RmZqJnz54OI7E3b96MWbNmuXQsAoFgH5lUgT1nuGsQrdz5Lu4f/rTNNhNtwrub/mJ3zF5/ZJERnCMqpDMTSGchzD8ai0Y/z2rr4xmAxye9iaqGMgT7htu4UABAY0sdTlzai/jwNJfq/N2r+HsHY2Q37lpTIpEIj054HZ/8+A/Wvta1xyiKshEaDQYD6urq4O/vf0vskwN9QvHACNvvqcWW9G7Gy8sLL774Ip5++mkcO3YMO3fuxLBhd/f55uDBg0yA6jPPPEPqmRIIBLdBRC8CgdBuRIV0xuUb9i0/uKBBo2/6aNAmE4wmA0L9O7l9blxRmzqK30aRK9PLgqjVqbRJXY8V29/GgpHPYd9Zq1o4NFBXqUKAKRFqUS3UohrwZXrZnbuV6AUA9c3VKCg9h8ROWcw2T4U3z+tgCyEqlXvsI2nahOtVV9GibcblkjM4V3QUw3OmoaAs7495C3ut9XUNEEtkMFLCLPU0Go2N6HDgwAHExsZCoVDgwoULOHTokODXwJXtIpcLK2JfVVWFyMhIzn1Hjx7FmTM3vwvuqAtkKRrMx549ezi3FxQUsBb2aZrG5cuXeW8E+QQ0Z7CXZXPgwAEkJibelTWEtFqtoAyi8PBwDBw4EEqlEmKxGNeuXbOppWWNp6cnwsLC0L17d5fnFRMTA4VCgcbGRsTHx6NTp7adR3v16sUregUHB3OeUymKsrFLpChKkF1icnKyzXMfHx9MmjQJP/zwA2+f/v37280Y9PLyQpcuXZCbmwuxWIxBgwYhIcFxdLdMJmNlBi9fvtzm+eHDh3H48GH069cPaWlpDse0cOPGDbcJXha++OILjBs3jjezDzBne2o0Gnh4eICiKFy9ehU7d+7kbFtfXw+apt1u13r58mWXBC8LjY2N8PPzQ319PVOkPSkpyW79uc2bN+P+++8HAHz33XfM9tOnT9tYcfbs2dOuSKzX61FbW4sff/zR5flbOHv2LNRqNa5cuWK3XVNTE2pra1lZhiaTCRcuXEB9fT2SkpIQFORcvUsCgQDsyd3MuAW05lJJLv6xYj7zPCE8HfOGL8WgzAnYe5Z9DlDKPbF0yjuQS0ntalcZ1/sBdEnoh/PFJ9C180AE+fJfN0jEUoQHcAdy+Xj4Y0j2pHaa5b1LeEA0Uwessr4U16uuICq4M0L8+K0RrWurisVizJo1izPQkCCMBQsW4Ouvv0Zubi5efvllDBky5K62in/11VcBmK////SnP93m2RAIhI7E3be6RCAQ7miulZ3H9hNrYaKNKK2xtepJ7pQNP69AJnrP3zsYdU1sCzal3BMVddchkygQHdKZsbJwJ+5YxLdm5uDHsGbPR8zzgtI87Dq9CTeqb9rCeZnCEGAyWzJ5GUNRhfPQUtzZL/aQ0kpoqVbZByfX2Yhefl5B6ByRgSul52za0RS/eNdWjCYjvvzlDZttPx22joJnL5pqqHooaD/W9mj0RjF9BEZKCwDomzaK97gbN260eU7TNBoaGiAWi3Ho0CHe7CULoaGhqK+vR3Z2Nq9tWZ8+fRyKZ/asBq0FLwBYsWIFFi5c2CaRp6amxqV+VVVVMBgMqKysRFNTE2JiYnD27FmH9ZfaY+HbmpaWlrvG5tBkMsFgMEAmk6G4uNhhey4xJCEhgVP0mjZtGvz9/ds8R6lUij59+ritULc9Sz9nPxe+vr68mX/dunWDtzdbtA8ODsaUKVNw6NAhyOVy5OTkwNPT0ynLt549eyIjIwNisViwmJ2YmIi8vDxBbS2RqkIz9ISO6yw///wz5s6dy1pQMhgMNoKdWCxGQEAArxWqhYaGBpejbpuamlBeXo6QkBD4+voy28+fP+/SeBZan/cB4NKlS3b76HQ6bN682aEAfPToUWi1Whury+rqatTX1+PixYucmeJcDBs2DEFBQfDw8GAJpdY4Erws/PTTT5g/f77NtjNnzjDC6fnz5zFr1ixOe1MCgcDPyG4zIKJEOHF5n8O2BWV5ePXbB9E9cYjN9sTILMwbvhQi6u5deL6TuJNtB7VaLa5cuQKFQoH4+PhbUsP3TiXEL8Ku2AWYA0Usghdgvl9avXo1Fi9e3N7T67CIRCLs3bv3dk/DbbSuZ0sgEAjugoheBALBbRhNRqze8yHUWu7MIZlUjrE95yHUPwot2mZ0TxqMf3/PLqas1qpQUGpeDDxffAK/HjfbWs0a/BjSY523IOKcK4dA4UWHohaXeXrwi0WUiIIPR4Hq3ad/sB3fZBt5H2xMRbn4tIOZch6RtaVLfB/WtjlDn8S/v38MOoOW2caV6eUuZBJhi8gMFNAjsz/OnjnH2mU0mBCJHjCJ9PDyU2BIF+7Cvw0NDZyZagaDAeXl5Q4Fr5CQEEyYMMHhVIXUtOETUvnEsIKCAlZGizOUlZW51K+hocFmAbZ1zSJ7/VovfDc3N6OyshLBwcGcQoU1jkQ6e3X23EldXR327dsHtVqNrl27IinJOcubsrIy/PLLLzAajUhISHAYWenv78/7f1YqlSzrTXcIXu1FTEwMq+7QtGnTnB7Hy8uLJXpJpVLMnDnTrogVGBjY5toFzkYW9+zZ02lxKj8/H2VlZairq2O2zZgxw0b0AcBbw4kPhUIBjUYjqO3WrVtZ/5vWwovRaHQoeAHAunXrsHjxYohEIjQ2NqK0tBQhISEOa5s1NDTghx9+YL7bEydOREhICGiaRmNjo6DX4W6qq6sFZZjl5uaiqakJQ4cOxZdffunUMUJCQhAbG4vY2Fjm/DB9+nTBten4sD5H0jSNPXv22AhmJpMJ+fn5Tlk1mkwmiEQimEwmFBQUgKIoxMfH39UR4wSCs3gpfTGp32JM6rcYaq0Kb65+1GGf45d3M48jA+NYNmqEjolGo7Gp4VpeXu6yDfW9QEVFBWdWtMlkgkqlIkEaBAKBQGhXiOhFIBDcRqOqllfwMu+vg0gkQo/kIbxt7PH9no/w7PR34eNpf6HNEUaTEWptC+c+hckfGlEda7s9e0NPT0/O4sitkYF9YR9mzHbYrzUisOtBdYnvy9omlchwX6/7semg9YJd+2V6OYKibcU6sUiM5KQUTtHLgsgkRUutEUWFxSzhoLCwEL/99htnv9LSUrv2XhZaWrg/B67AJ3rxCUqXL19uk+h18iR3sW5nESJ4cbWrra3F5s2bGWExODgYEyZMYC2WVlRUYOfOnQ5tNDdt2uRyPSJnOHz4MCorzUXP9+7di9zcXPj4+MDLywtdu3a1K7rQNG1jn1ZQUODweFOmTOFdQA4NDUVhYaFzL+A20rt3bxuhZsqUKS6JdAEBAayaS9nZ2U5lbd0qXM3GtBa8AGDt2rUYO3YsY4Ha1NRkt/+4ceNsPmvz589nagbq9XqsWLHCqeO3VWRatmwZ0tLScPnyZeZckJWVhS5dukChUKCpqQk0TcPHxwcNDQ2or69HXl6ejVCzefNmjBw5EjU1NdBqtXyHumO4evWqIFHQgkKhYOwTW+Pn54cHH3xQsIA2efJkbNq0ibXdIlLt3LkT165dY+0/ffo0p+jV1NSE3bt3o6KiAsOHD4e/vz+vCLd7983F/NGjRyMqKkrQnAmEjoBS7ompAx7Chv2f223nrfRDdtQQZCZ1Q3gQ+Y50REwmEyjqZq1iLivg/Px89OnThwQKcKDVau3aAO/atQvjx4+/hTMiEAgEwr0GVV9ff/tWQAkszp49a9ci625Hp9OhoqICoaGhzOINoePQpK3D9vMrePdnhPdHcqjtYkxVcwn2XREe/ZwZMRBJId1cnSIAoL6lEsfPH4CviX2T2igqQb24kLVdYfJDiDGDczy5XI6srCwUVOfidAl3jR4xLUekwT1ZalXi83/UA7vJlC5Pcdpr0LQJB69uRkVTIQBAaQpEsDHV4TG6d+8OiqKc/s5uOP0u7z6ZyRthxpt1UkQiEbp16ya4po31Ql59fT0uX+bLyjNny/j5+XEuCloTFRUlqMZQQ0ODQ+us+Ph4BAYGsrZrtVqWvaEFZyLyW3P+/Hk0Nze73N9ZkpOTbewHL126xMrWUSqVyMi4+T1pbm52ysbM3vtRW1vLCEQxMTGc77UQ7H3e/P390blzZ979Qj4HrbH3mlpaWmyyiCIjIxERYd8mRgjt/VvbVqtLrVaL8+fPM+KJt7c3kpOT71iLIFf+7/ZITEwERVG8Y6alpcHT0xN6vR46nQ5KpZK1oGYwGHDq1Cm7x4mNjUVzczPq6uo69LXlnYDQ3xKTyYQTJ07YbWM5D+h0OuTm5rL2c2VcWsN1zjl+/DhvzSJHdOnShVyz3wUYjUbU1dVBKpWyskoJzrP9/Ndo0tZy7vOS+0Ep8UGIJBHxkSnk+9HBoGkax48fZ56LxWIEBQWhoqKCs31YWBgiIiIgFrODEu9lKisrHWa0+/v7Iz4+HpcuXUJTUxPCw8PbXIPWHvfCWpRYLEZmZubtngaBQCDcERDR6w4jISHB5TotBMLtJiDMG3OfH8q7//v/24OqEnYdl+RunTB4ehZkCqnDYxzach7Hf2vb4mNEfAAW//l++JjYF9VNolLUia+ytstNvgg18l9AfvLJJ6hprMD8f4zg3K80BSDYmMa5z1lqxJegElXabPvwqc38HSjg8XcnAgA8TEEIMjqukfbOO+8w2TDO8Ph7E3n3yU0+CDXerDumVqvx0ksvYcmSJYIs5p599lkAQEpKiiAf+IKCAiQk2K8HsHr1akEZUwqFAi+//LLdrI/8/HzOui2hoaF45plnWNvr6+vxxhtvsLYL5fXXX3dbvSYhLF++HPn5+czzd955h7ft5s2boVarMWvWLKeOYfkft0YkEuHvf/+7jYXiCy+84NC+0hqZTIY5c+YgPT3dbrvi4mJs3ryZs1aXvdfMxbvvvuuw/k96ejq6deuG0tJS7N69+54RJ6RSKYKDg1FXV8eyeLzTEIlEeOutt27Jsf7+9787lQVFURRomsaECRMwYMCANh//3XffhYeHBx5++OE2jyWUkpIS7N69GyEhITh16hRqamqQmpqKsLAwGI1GKJVKaDQawdaW1dXVzP+rX79+mDRpUjvO3gzfuYuPkSNHYsQI9vXCqVOn8N133wEw/2/ffvttp+fS+tw4btw4DBo0yOlxrHH29REcExgYCIqiBNltOoKiKDz99NOM8Lp161abjD2C88SkhmDCw2zrcAtXckvxy3JhQVt3E87Y6HZUFi5cyKrDKoQ33ngD9fX17p/QXcrEiRPRv39/l/oKvT8jsAkMDBTkREEgEAj3AkT0usMgmV6Euxl7WT4AfzbSqZJduFrNjmbmIsY/DQGe4TDSBsQGZEAqdv5z1KCuxon8g/A2sTMqmkRlqBOzLxQdiV4ikQgp6UnYdoHbusjbGAl/k2MLRCHUi4rQKL5us21q9lLe9jRN44czH8JEG+FhCkaQ0bGlXmxsLIKDg53+zuaV/Y4LFUc497XOlpNIJMjJyYFGo8HZs2cdjm2JXj9z5ozbrLGysrIglwurRVZWVoaSkhLe/X5+fkhMTGRtt5ft5GoEfWNjIy5evMja7uXl1W7ZX9aZbEajsV1uRi0ZhhYaGhpQV2e2RW0dYSs0s8JCRUUFp5DFhVwuR2ZmJut8JSQrMSIigrGwu12Q31r30/p7bDlHAuZzbE1NjcPMUnsEBAQ4FOntoVKpbERpZ5HL5UhLS2OE/ZMnT96y61Eh32UhGVIWEhISmHpjNE2joKCAZfdojZ+fX5sWKrOzsyGVOg7asaZ1JoGF1r8JQjOhrcnIyIBSqRSUDSiUnJwcl60+CWwuXLjAWJxKJBJkZ2e3KdO1rq7Opr6bJZPeFUwmExobGxnh1M/P757931+tPoNTJTvhowjCoM7TIZMoQNMmGGkjTAb6jvudrampwdWrVxEREYGIiAjBnymj0QiVSmVzXZmZmXlLA6vuFNp63myLg0NHo62OFJbfMndyL1wfk0wvAoFAuMm9eQV7B9PRf6A0Gg2uX7+OqKioe/JCuqOz4bT9/Tk5OZzby/XnBYteRXX5KKozL+zFxcQjO6mnM1MEYF5sOn/lDMARyEjRrnmym0wm+Hpx1LahgShDX1Bwn9e7nynGRvTyVPggOzvbbp+MzM+w/Nd/o7bCfh0ZCxEREUhPT3f6O5uZlYFXvmGLXplxvaAqlsNgvFn3SiqVMvMWInplZmbi2rVrbq0FY6lHI4Ts7GyoVCps3bqVc4E0MDCQeT0VFRW4ePEifH19mcVXLnJzczF9+nT4+fk5Ne/t27eztsnlckyePNmmwLY7qa2txbBhwwAIq2XliM6dO9ss0lm2WbK5ysvL7S74Xr9+HaNHjxZ8vLVr1wpuq9VqkZCQYGPn2NzcLGgBOjExUVDmYntCfmvbhz59+uDGjRvw8PBAUFAQa7+QWlt8xMbGOjyP24OmaZdFr6ysLPTq1ctmW1JSElatWuXyfJxh6NChghafmpqaOC0hIyIimIzKjIwM9OrVy8YOMicnB0ajEV999RWr77x58yCXy3Ht2jVcvHiRVWvOEVlZWS4vcsbExGDDhg3M8549eyI5OdnmO+uM2GdBLpcjOjraZuy24uHh4VLmw52KVqtFeXk5/P39bc7zt4Kmpiab3xKDwQAvLy/OoBl7aDQatLS0wMfHBz/88IPNPpPJhKysLLt1hgoKCrBr1y4olUoMGzYM4eHhMBqN2LhxI+saZ86cOfD0ZNel7ehkIxtT8ADnPr7fWbVaDYlE4rQQ7oiWlhacPXsWBoMB6enprOvGgwcP4upVs1NFaWkpSktLMXz4cMTF2Q+427t3L+d5NT8/H4sWLXLb/O8GaJoWXHeRj6KiIkycyO96cS/R2p536NCh2LWLuwwAF5WVlW5/L8n1MYFAINxbENGLQCC4BVdrRQCAWOzajWF5rbCsjdZUN5Yj0DsM9RoVax8F7qhIvu3WcNmBKGh/twpeFqQiBfQm8/G6dnZsaSWVyPDQfS/h/PnzOHDggMP2rkb4i0USSMRSGIx6m+1je87DpuLNMFgpjdbilVwudyhmbdmyhddP31WcXZTw9PTEtGnT0NTUhAsXLtjc0JlMZkFPpVLhp59+EvydWLduHR588EGbiFyj0YjKykp4enpyLshxeeTfd9997XoDV19fj/r6evj5+Tl108pHZmYmS/Q6cuQIhg8fDgD46aef2nwMCzdu3GDVH3OEpd6UBaGRv/dqRPy9gFgsRnR0NO9+qVQKpVLpkl2jtXWnK1AUhWnTpmH9+vWC2k+dOhWXL19GYGAg4uPjWfs9PDwwZ84cxmqvvVi4cKHg70y/fv1QXl6OxsZGAOaIeqFCoVgsxoMPPoi6ujqUl5cDAOLi4pgo8oSEBMTHx+PChQsOfyPHjh2L4OBgSCQSu6KCIwICArBkyRIANxfiWpOTk+O06HXixAmn+zjiypUrHUb0KikpwS+//MI89/b2xtixY2+Z+PX999+ztu3ZswedO3cGRVHMtQTfZ4umaaxdu5b5HvBx+vRp5OTkcGb7FBcXM7/jarUaP//8MwYNGoQDBw5wXv999913rOuUuwGj0Qiapm/Z73Jubi6OHj3KPM/JyUG3bt1cft9MJhMKCgqwZ88em+35+fmscydX0MOOHTuwaNEi3lpTfIEEgPm902g095Qw0FbBCzALNdXV1ZyBMfcSlpqk1gQGBmLJkiX44osvBI1RWVkJk8nUpt9ZAoFAINzbkJUZAoHgFqoaylzuG+wb7lI/inLtIvj73R/CWO0JT4Sw9smlSsBF/Y6maUQFd8b1qpsL+QFG1+2q7DFv2NO4VHoKgT6h6JYovFaHZTHFEUeOHEFWVpbjhhw8N+N9vLn6UeZ5clQ2vJQ+rJtui1UeAKSmpuL06dN2x3W34JWRkeFS0WmKouDj48NaRLGIXJcuXXJaBK6urmas0vR6PVauXMlYC40cORIxMTEOx7BkSnTt2rXN1oN8dl979uzB0KH8dfucwfr/b8FiDyf0cyrkZrj1AqdQrl69ij179qC2thbe3t6MFZUjIiLYtqmEe4dp06Zh06ZNaG5uRmBgIJRKpV1bVAu+vr5tPra/v78goWrcuHEICAhgZXe1xtPTEzNnzsSaNWvaPDcuBg8e7NRitEQiwcyZM5nzq7MLyRRFISAggDf7lqIopKamori4mNcK1SJS3SooisKkSZNYmTzuxpHFoyu/vxqNBps3b4ZSqUSPHj0QHu7atZ67OXjwoM3zpqYm5jM+ZMgQdO7cud2ObS+4p/WC++jRoxEVFcVqd/HiRYeCF2AWPz08PJCSwq7jyhW4snfvXrvjnTp1Cl27dnV43LZiEXoAsxgtEolQVFRkk+E+c+ZMhyLllStXmLpmycnJGDhwYPtNGmY7ZmvBCzC/ZxUVFbjvvvtcGvPcuXM4coTbMnzFihVYvHgxKIriFMwt5OXl8V7Pc9lkW3PkyBF07twZMpmMuUbtqDhrcSuRSHjrym7atMlpkZim6TaLygaDAdeuXYNEIkFsbOxtE6lNJhNncJ6HhwcAYNGiRZyZ11zk5+cjIyPDcUMCgUAgEDjo0KJXcXEx/ve//2H79u24ceMGZDIZ4uLiMHnyZDz44IPMD6872LNnD9asWYPDhw+joqICEokEwcHBSE9Px6BBgzBz5kx4eXm57XgEwp1GbsFBx414yIjtiQ37P3eqT3x4GgJ9Ql06XmX9DQSBvQgAAMG+nVDReA5GU+tIV8c3DnV1dTaCl7lX26PTkpOTWTemYf5RiI90XJurNVw3IXy0tLS4FF2nlHvi5fu/xOk/PhPZCf0AsLMBretNJCYmOhS93Enfvn3bHLXe+r2xCDWuFKUvKSlBcHAw1Go1Vq5cabNv+/btNgutfIKQpTZZt27d2iR6jRs3DiEhIThx4gTLmqSqqsotC+CdOnWyezNeViZMRF+2bBmGDh1qtxYSV90cIVh/HoUKXllZWfdUVDSBjUKhwKxZs2A0GiEWi0FRFL755huHmawhIewgDFewZKPyZXwlJSU5JT74+Pg4LXx17doVUqkU165dg4+PD/r164eKigro9Xp4e3ujsLAQISEhgsR8Ltp7Ia9bt26cope/P4eF8S3AXsZA//79ce3aNadtGa0ZPnw4YmJioNfrIZPJoNfr8fXXX7PaWQcZFBcX4/Tp01AoFOjduzdLgDh06BDOnTsHwFyD8ueff8a8efPcXp+Fj7y8PPz+++/M8wULFoCmaZSWltoVjHbv3g2FQoFOnTq5fGy9Xo/a2lr4+/uzbDudEQ+3bduGSZMmISgoCCqVCp6enqirq8P+/fsFj7F//36EhobC19eX+d+ZTCZWJrMQTpw40a6iV2FhIX777TebbXv27MH999/PsnRes2YNS4C2Fg1MJhMjeAFmcSc1NbVdhZuNGzdybi8tLcXGjRsxceJEpwOt7IlSNE3jxo0bCAsLw7Zt23jbFRcXIysrC4WFhTh8+DCampogk8ng5+eHyspKu8e/dOkSkwlm+S3oiFRWVmLz5s1O9ZkyZQquXr3Ke4156NAhpl6lPVcJjUaD7777jsmwjIyMxI0bNxAYGIgJEyYIDgzR6XQ25+2UlBQMGODYCcTdmEwmLF++nHWvYm356cz34NChQ8jIyIBGo0FNTQ2CgoIE12ImEAgEAqHDil6//PILHn74YZsbm5aWFpw6dQqnTp3CN998g7Vr13JaujhDfX09Hn30UWzdupW1r7GxEQUFBfjxxx/Ro0cPl7MmCIS7gX1nf7a7PzqEP3LWaDIiwDsEtU2VkIikMJgc34x7yL3RO3WE0/NsVlsszrgXzeqqGvDEzH+hoaUOV8vysSd3MzxMQQgycotk1nAtIrhD9EpISGDd+DqbSdTS0gKJROJUQeHKykqEhYU5dRwLErEU3ZMG22xrPWdr0cgdQQhCbcVycnKQnp7e5uPxiV6uWH1evXoVOTk5zCJha1paWpj3iM+mz5FVY2ZmJvR6PbRaLUpKSngXvcLCwpiMh9aiV1uJjo6GTCZjauD4+PjY/E5HRkbCZDJx/qbycfDgQcTFxTH/D5qmUVBQgKqqKkRHR6Oqqsqtr8EePXs6X2OQ0PGgKMpmoWrevHnYsWMHNBoN56J3enq6W4Ucf39/zJo1C1u3bmW+XxKJBCNGjHBpMd/Hx4dVgy8uLg7du3dn6srU19fj+vXrCAwMZLIdra97rTNW7vSMgaCgIOTk5LAsTZ2pIehOKIrC8OHDsWPHDta+1NRU6PV6QaKXxQ7N2lrKy8sLMTExEIlEzEKiTCbjrL2ybNkyzJ8/nyWIlZaWYv78+cxnuLm5mfO3zBLQsWDBAkilUrdkNnBx7NgxVhCNM7X2Tpw44bLoVVVVha1bt0Kn00GhUGD8+PE2tZeE1IW0xh0ZfuvXr4efnx/Gjx8PhULhUmCOhSNHjuDMmTMAgDFjxti8TxqNxqamaE5ODrp37w6dTgepVGr3f20ymViClwW+OqXNzc1Mts3q1asBmM8zw4cP57y+yc3NZeyT2wO+rB8AqKmpwffff4+5c+cKHo+maYfZR3v37nVo8VpWVsayk9PpdA4Fr9Y0NjZi/fr10Ov1SE9PR1paGvbv34/q6mp069atzWsqlnlZ3BKSkpIglUrx22+/obi4GGKxGLNmzWrT/YLl+txy7rF8JvkEr/vvvx+FhYWoqKiwsYGUy+Xw8vJCTk4OunTpgmXLlrH65uXlIS8vD56enpg6dSqvUPPTTz/ZWIpazuU1NTVYvny54Ozi1uflCxcuoFu3brzvl8lksnkP3EVxcTFncJ5SqbQ5VkZGBut3IjU1FefPn2f1PXbsGC5cuGBTRkBoPWSdTgeKotxeY49AIBAIdwcdUvTKzc3FokWLoFar4eXlhaVLl2LAgAFQq9XYuHEjvv76a1y5cgUzZszA7t27Xa6j0NDQgEmTJjE3VuPGjcPEiRMRFxcHsViMkpISHDx40K11SQiEOxVHYtXo7rN598mlCiyd+g5OFxxEXuExhPp3wt4z9r83OgO7fpYQLBlcYsh429B6CeLCUhAVnACtyoAb54XVAuKKYHaH6MUVXS7U/g0wR/peuHABUqnUqejeqqoql0UvLlrP2Vo0csVmsDWOBK/x48cjICCAFXntKq1vFEtKSnDlyhWnsuksWArE82W7nThxgonY5ItSt3fjGhMTg969e9tsW758OWuRRi6XM+MI/W2USCRYsGCBoFoIo0aNsnmekZFhE41vMplQV1cn6LgWtFotmpubYTAYcPLkScYiEQCviGihc+fOuHHjhks1mLi42+qdEG4NIpEII0eOZJ5rtVpcunQJdXV18Pf3R2pqqtuP6e3tjalTp0KtVsPT07PNNTF69+6Nuro61NTUIDAwEP369bP5zfPz8xO0AHW30L17d2RlZeHs2bOIiIi47dZ8cXFxWLRoESoqKnD16lWEhIQgKSkJgDkwhs8CzcLcuXMZIXbBggU4e/YsdDodMjIyOD8bCQkJnBZ4XBlger0eX375JcaNG4fw8HCH2UytBSi+um4ajQaFhYWQy+WIjo62e51gNBpRWFgImqbbnDVeWVkJrVaL0tJSBAcHO+XUcezYMaaOjUajQX5+Pvr27cvsr62tbdPcXKW+vh7ffvstFi5c6HRGizUWwQswB5haC1+HDh2yaWsJNLVgz6rZelyhWIQua65fv47ly5dj3LhxrH3W1wbupnXtIi5aWloEC701NTW8mWOtx7S+hmpvLNdnR44csTnn7Ny5E35+fjbWsTRN4/z587hx4wYiIyORmppq97XTNG1zfrly5Qp8fHyYrFuj0YhVq1a5lDFK0zR27dqFq1ev2mwfPXo0r7Wwp6cnFAoFUlJSkJKSgoiICBw8eBA0TaNv377M+UgkEiEtLY2zphpgrvP7+++/Y8iQIax9Go3GobDZ0NDAO0eaplFYWIi8vDzO/atWrcKcOXOYewyj0Yjc3Fym5qO/vz+GDBnCaTfuKnzf5db/sz59+iA1NRUqlQoRERHMZ0MsFrOu3bnO6ZY1vNLSUkRGRmLgwIEsYWv37t02wTpjx45162slEAgEwp1PhxS9nn/+eajVakgkEmzcuNEm8nrQoEFISEjASy+9hCtXruCjjz7CCy+84NJxnnvuOZw+fRpyuRzLly/H2LFjbfbn5ORg/Pjx+Ne//sVZFJhA6Eh4Kn3QoKrh3Dc0ZwqirDK9TCYT6uvrIZPJbBYTshP6MVZ4jkQvuVSJBlUNvJX+Ti3mURQF0ICc5l/QtyzqScRS+CACNyBM9OI8nhtEL67FIKHZRLW1tbhw4QIA7kw0e5w/fx6ZmZlO9bGHvUwvsViM+Ph41g2pUFpnIXDhTgEP4C4yb22n4wz26jEA5ohNi+jFlbnU2sIkKSnJJio1OZlthSmXyzlFL2t69+6Nw4cP252bwWAARVEQiUROibEAW+w0GAxQqVROjQGYI2PPnDkjqM6JhX79+iEtLQ3V1dXYtGmT08dsDV+dIAKhNXK53K3nVj4kEonLgV2tUSqVmDRpErRaLeRy+T1RWF4mk9nY8N5uxGIxIiIiWHUDPT09MXfuXKxatYqz3/33329juyqVSgXZ1CkUCpvIekf8/LP9jH8+li9fjunTp+PcuXOQyWRIS0uDh4cHfv31VyYbJTIyEmPGjGEWRnU6HaqqqhAQEACFQiG4PoxQvvnmG5vnWVlZjG2nhdZ2YjNmzGBl3OXl5TGil71MoFvF8uXLBbd1VOcNMAtfM2bMgI+Pj8NrsO3bt2Px4sWscwdN005nwDmC77NYX1/fLuK80Oz0wsJCxMXF2WxTq9Wora1FU1MT8vPzUVPDfS91p7NhwwbMmzcPv/32G+RyOWJjY5n6eRbxms+KuvV3CTBbhXNlJVoyRluf1yzU1dXh2LFjUCgU6N69O8RiMev7bMGeLWTrOmyJiYlISEjgzI7KycnhFb0As4CXkpLCCp4oLy/n7WNh7dq1GDFiBGJjY1n7zpw5w6oj1xpLxhcA/P7778w9IWB+rw4fPuxyzTku+O5PuYIHuIJlsrOzHQasAbafj6tXr8LLyws9e/bE1atXcfToUU5nk61btyI6OtquZTCBQCAQOhYd7o71xIkTTKTZ/fffz2k19NhjjzELgJ999plLvuaHDh1i6hv8/e9/Zwle1rS2uSEQOiIpUdm8+6rqby4C1NfXY/Xq1diwYQNWr16NXbt2uWQHd/baYfzfuqfx9tonUVpTKLif0WiAFJ5221jPx5moXKVSiakDHhLcXihci4tCxQVr4cNZ3Fl7g6ZpViRs65tGrihIodyOhUl3L/oKteFrLezI5XJWofq+ffsiIyMDkZGR6N+/P2d0NddiQessOGdsIB19JltnmgFsQddoNLpUm+bAgQNOCV4jR45karoFBQVh4MCBTi2EhYeHY+LEiTbb3LloQCDciYhEIiiVyntC8Lrb8PDwsMkmtDB06FCX6wxabGhvBevWrcP58+eRm5uL1atXY8WKFTb2azdu3EB9fT1omkZzczO+//57bN26FevWrXO5biPAHVTExZkzZ7BixQqbABXLgr6FtWvXcva1ZL45EoXayoABAxxa3QklJSUF06ZNExTMsXbtWhw4cEDQuFyZ3CUlJU7Pz1XaQ1CiaVrw9duOHTuYdYeWlhZ88cUXWLlyJbZu3Yr9+/e7ZX6ufG/T0tKwePFiLFiwAEOHDnX52CtXrkRFRQWKi4uxb98+m327du3iFVG5MkgdwfV9q6iowPr161FUVISLFy9i1apVvIKXPeLi4jizq0QiEWe2moeHB2bP5nc0AbiFWCEZggDw22+/cX53HAleAJgavyaTyUbwslBaWupUcIMFrVaL69ev29S8NRqNvLaZQu2/lUqlS+exM2fO4NSpU9i1a5ddK//i4mKcOnVKcK1eAoFAINzddDglZsuWLcxjPt9skUiEWbNm4dVXX0VDQwP279/v9AWexRvbx8dHsNcygdCRsSdcnb12BDMGPWp+fPYsWlpamH0FBQXIzMx0ucaHStOI3ad/wNxhTwlqf/TiLoho+6c+69fiTOaKRCJBRmwOKutv4ELxKUSHdEZVvnOZL62xZNC0Zt26dejWrRtycnLs2oW4IupbcHWhjAuubKHW827LQqqPj4/LfV3F3VZ2Qmp3WOpVWaPValntpFIp+vTpY3csrvoCrSPRhfxPJk+e7LCNUqlERkYGa3vrTK/a2tp2t3+aP38+S9xLTk5GUlKSIItGwByxGhISQn7/CQTCHUN0dLRNnRSLu4WrJCUlYf/+/e6anlNwOWRYalOZTCbmd0+r1bbJznDBggW4ePGi4Ne5bds29O/fH5GRkYJFrB9//BFLlizhrMe5cOFCiMVibNq0yWnBw9fXFzNmzGBZ5nXr1o2zxhAfEydORG1tLfMejBo1CtHR0QDM9mdCfpO5FtO52L59O0sccHeWlz127doFb29vhISEuGW8+vp67Nmzx6k+ztSXs6ZXr17w8fHhrX1mwWIZZy/zyBpLjT3AfM3HZ23qDtatWwfAfA2Vnp6OrKwswcJPa7RaLUwmk811qvU6kKuIRCKXar95eXlh/Pjxdsta6HQ6m+tPZ+7R1q9fj169erlUI/7ixYt2s5u2bduGSZMmCRqLpmls2bIFZWVlAMzX8WPHjkVYWBgTEN4asVjsVNZ5eHi4S+d1i22jI2iaxuXLl+/4+qIEAoFAaDsdTvSyZHl5enrajRLp168f8/jw4cNOiV46nY6xMRgyZAizMGw0GlFWVgaj0YjQ0FC3LhgTCHc6xZXCbv65rMtUKlWbLjwvXD/luNEfHDi3FQqwa2RZY7Ff3LFjh9P1hSRiCUZ2m4GR3WYAAL7I/8JBD/vYKzJ84sQJxMbG2o3EbYvoJcR2QwgGg4HTqsIddbwAMFYxgYGBt9QW5lZnO6xZs8amNogFV7PcuIo6c/1uRUREoLS0lHccy410eHg4cxNsjVwux5w5czg/x0Ki7MPDw9GjRw/s3LkTLS0t8Pb2diqrqzV8Nd2cETEjIyNdPj6BQCC0BxRFoU+fPg4DHoQiEokwf/58l7Iw2gtHdnvOsGjRIlAUhZSUFKfEPaFZTdZYgiVbY/kNHD9+PK5duwaFQoHw8HBBwsjUqVMBcAcQLVmyBNevX8eOHTsc2iqGhIQgJCSElTEOCLfSFgpN08jPz2ey5AYNGnTL7fw2b96MBQsWoLGxEVevXkV0dDSCg4NduqbjW5jPyMhAXFyc2+p6W2oMOnqvBg4cCLlcjn79+qG8vNyuYCmVSjF27FjOa8FBgwZh7969bZ43H83NzThy5AgCAgJw9uxZl8dZtmwZIxx/9913biknMX78eJf7hoWFsezFrfnhhx8wY8YM5jmXfaM9jhw5Ah8fH8TGxjp1f9c66641VVVVuHbtGst6k4vWwWFGo9Hh59xZJ49b4ZDEdb9CIBAIhI5Hh/MnsVxkxMXF2f3BtBR/tu4jlHPnzjFp4GlpaWhsbMTzzz+P+Ph4ZGRkoEuXLoiOjsakSZNuW4QkgXCrKa8r5t0XGXjzIprrBrp1NpVGo4GYlgPuvddmoGB/cdtSX8BZwcvdiwOA+b2xtxjv6KKdK7LYGdoimlnIzc3l3O6uWjOWelZcmUQW3J2VBbgmegUEBCAqKsql4zU2NjI2JdZY/545A9dCR2JiImubPUuSBx98kHkcHx9vs8/f3x9ZWVmYMmUK73vFNYfWNDc3IzQ0FHPmzMHixYsxc+ZMDBo0yGE/V5gwYYLDNgqFgrO2AoFAIHQ0ZDIZ5+8nX/YuF2PHjuUUVG4XMpkMs2fPtgm8aV1r51ZgXddPKpUiKSkJ0dHRkEqlWLJkid0Mdn9/f4eBQ1FRUVi4cKHdNvPmzbO7310CqgWVSmVjC9mewoo9VqxYgY0bN+L06dP48ccfsWzZMsFZIhbsZSj17t0bYWFhbskGnzBhAnJycgDAoQ2zdf3WKVOmsOq9AsDgwYMZK0O+jLekpCSkpqa6PmmB/PLLL222t1y+fDm+/PJLGxcRV/Hz82tz9o+968OGhgZ88cUXOHv2LL766ivONajAwEC74//2229obm7mfb1cNXyFsGPHDt6AMoPBgMuXL7tk0Tp16lRBYpo1fMFp7mTEiBHtfgwCgUAg3H46VKaXRqNhIqAcRWH7+fnB09MTKpXK6foh1hYOJpMJQ4YMYdlN6XQ67NmzB3v37sXLL7+Mp556SvBr6MhYbhBctTIg3OHQAECZH1CARCxFgHcoxvdayHy2uaLwtFots//KlSs4fPgwIukeaKGqUS2+AAcaFQBApWqGWCzslEY50Pt1Op1LdYX0en27fIc1Gg1SU1Nx/vx51j6j0Wj3mFzWd85gyfZqy3eWT/QyGo2sz0NMTAyKiooEjy2VSkHTNDQajV0xKTg42O3/G1eK0iclJSExMRE0TTPFuJ2ByytfIpG49Nq4FjIpimKN5e3tjZycHJw6ZZtRKZfLbT5fcXFx0Gq1qKioQEREBBITE5lj8M1PiFCs0WhY/V0VMQMCAuy+V76+vpg3bx7rfxMZGYmYmBioVCokJCRwfnbvJMhvLYFwd3Enf2d9fX1ZGVajRo2Ct7c3EhISsHv3brvZtz4+Pm4Lcmkrs2bNYoItrH8LkpKSbnnkv6Pfo3HjxuG7777j3NejRw/Bv/sTJkzAjz/+yNreq1cvzt98a0QiEYYNG4adO3cy2xITE5GYmMi4nnDRq1cvXLhwwaXAq759+0KtVttcc6SkpCAjIwPr16/n7COTydr83Tl58iSCg4MFWx9u27aNc/vAgQNtro3i4+Nx9epVl+aUlJQEX19fm/+RtYWpNRkZGaz/ZWxsLGJiYlBTU4OGhgYEBQXB19dX0HvVvXt35OTkQCQSQafT4erVq5DJZLh8+bLgGmZ3KsHBwZyv4b777mvzfVNwcDD8/PzsZqVyWb4D5uvtsWPHYu3atXbnsXr1ak6bw4EDByImJgYXL150et4AcOrUKfTq1ctmW0NDA+f5QwiDBw+Gh4eH0/coSqUSPj4+bXJ1sJCQkACZTGZzD92lSxcAHXvdjThOEQgEgpkOJXpZF6309PR02N7DwwMqlYrTbs0e1tkf77//PjQaDYYPH44XX3wR6enpaGpqwo8//ohXXnkFjY2NeOWVV5CYmCioyH1paekdvZDmLixFnQkdBzEtQ7AhDTJ4QU3VolZyGbN7PQeKotDSoENLg7n4t1qtZvWtrq5mMjNPnDjBLIR70EGQ0V7QUfwFaS0UFRdCKmHXKOLG/oJ5XV2dS4JGY2OjTZFzd9Qm8vb2xvXr13ktDEtLS6FUKnn7+/n5talYb1VVFYKDg9v0neU7p1m/Vxb8/PycEr0oiuIcpzWBgYGC2jmDs//fwMBASKVSZh5BQUFOW5u0xsPDw+XXxbUY1dDQwDmer68vS+TKyspitfXy8oKXlxcAYcXphdxwhoWFsY7j6ncrNDRU0PvVqVMnm/mHh4dDJpNBJpPdkrpj7oL81hIIdxd34nc2KSkJR48eZZ6LxWLU19czi7pdu3Zl9jU1NdlkzAQGBqK8vPy2iXndu3eHwWCAwWCAv7+/Xdvmzp074+rVq/D19UVmZibUajXOnDnj9CK4QqEQ9Nsm5Ppl0KBBUKlUkEqlzPvu5eUFnU7n1G9/a/vntLQ0KJVKwWMMHjwYAJj6YfayaiiKgkKhQE5ODkwmk0NrtdZIJBJ4e3sjNDQU1dXVTPZNVVUVE7BqwcvLC506dWKuUZw9Vmv27t2L3r17O2xXXV3NeQ3l7+8PkUhk8746ys6yR1BQEOt/xJcJ5Ovra/f/KZPJ0NjY6LKQYLm2S0lJQVhYGEQiEXx9fdv8nrcmMjLSpcBDIQQGBiItLQ1isRhHjx61+Rz36dPHbcfNzMxETU2N4LpqFvz9/XH9+nUkJiZyCpvWnDlzxua5UqlkPnvOBhBauHTpEkJCQmzckpytWdcaV+9R0tLSUFxcDIPBwBnwJ4RBgwYxQXJKpRJqtRr+/v6QyWR35G+tuxCLxSz3DQKBQLhX6VCil/UNhhDLJLncvEDOtQhvD+sLJI1GgyFDhmDNmjWMzYRcLseiRYuQmpqK++67DyaTCa+99hrGjh3rMDo9IiLCqbncbeh0OlRUVCA0NPSWpK4Tbh3epgjIYL4hUtIBUNKBTCFsa7iylfz8/BAVFQWaplkLIwraDzo0IyYkGSO7zsQPh75EVQO7vlBYRBg85F6C5uoo08vPzw9eXl5Oi0Xe3t422UatM2NcIS0tDVFRUTAajTaWMBZu3LjBLEZwIfRGoXPnzlCr1awbPkt0tru/s+Hh4ZyZWVFRUQgLC0N5eTkuXrzocOFIKpUKsgvs1q2b2y0OFQoF8vLyBLUdNWoUK3q4uLi4zaJXS0uLy3aJZWVlrM9Hamoq7+9nZGQkCgsL0dLSguTkZEG/s47Q6XS8Ea8WevTowQpkkcvlrBt+RwwfPlywhVVISAiOHz+OhoYGdO7c2WULydsF+a0lEO4u7vTvbEREBM6dOwc/Pz8kJibatZBPSUlBfX09lEolE5QTERGBkpISRngJDQ3FiBEjUF9fj59//rnd5u2MRVt0dDTLzs9iy/jtt98KHic5ORk0Tdv9jWqL1bErWIQEsViM8PBwt1wP9e3bF7///jtru0Kh4Lz+F4KnpydiYmIAmDP/LSKbBaVSicOHD6O+vh4JCQmsOqeTJk3Cb7/9xghjw4cPR15enuAsPkeuARasRWBrhg8fzplh0dzczFtOgS/raM6cObwWltbZexEREejXr99ty+y4//77UVBQgN9//x2enp4YPHgwtmzZYtMmNDRUsMgwZMgQVrZ9cnIyunfvjubmZmzevNnluY4dO5Z5LJPJcODAAWi1WuTk5KBz584uj8tFbGwsEhISnKrr1qNHD3h4eCAyMhIqlQrXrl0T3NfDw4P57EZERLgkegHmmoWW62VXMxQB83V0W89xFst1nU6HwsJCeHh4YPfu3YL6jhs3Dv7+7Bred/pvLYFAIBDcS4cSvawv9oTUobFE7tnLknB0HAB45ZVXOC9K+/Tpg/Hjx2Pz5s24ePEi8vLyHPrf3yupyDKZ7J55rR2ZppZ6/PD7V2hU1cHHZHuDG2DozPk/5rrRFovFUCgUvBlBIkqMMT1nIzIoDlnxvbHz1EZWG6lU4vAzVd1gjvClaPs3+2KxWJDtWnJyso2FhOV1WGhrPa0uXbogIyPDbu0of39/u69baN2pbt264dKlSyzRq7y8HLGxsS5/Z/mEwx49evCOFx0djejoaAQGBmLXrl12x5dKpQ7nJRaLnT7PC6FTp06C2mVnZ3MuALnrZsvVc2lkZKTN5zclJcWhBVVaWppLx+LDEnxiD66oZiHZ3BaSkpIwYMAAp2qwKRQKDBs2THD7OxXyW0sg3F3cqd9ZhUKBIUOGCG7v4eHB2jZx4kSUlpZCJpMhJCQEFEVBqVRi4cKFuHTpEi5fvuxyRD8AzJgxA3v27EFlZSW8vb0xbtw4t72XS5Yswd69ewXVgU5PT3cYmNGzZ89b/n/mqtnZFtLT01FSUoLiYtuavkql0ua1+fv7C66R6+XlZfd9iYqKYq69uO4nFAoFZs+eDbVazXwGY2NjUV5eLlhc/f7779G7d2/4+fkhLCyMtZ+mac5MN39/f96srkGDBmHQoEGora3Fhg0bbPZNmjQJFy9eRHl5OSIjI5GQkOBQlFQoFG6pF+Yu0tPTkZ6ezjyfOnUq8zoTExMxYMAA0DSN6upquyLQlClToFQqMX/+fOTm5qKsrAxJSUmM+Ozh4YHFixdj2bJlduczbdo0TitM689WTEwMI7C2F2FhYZg5cybWrFkjqL21q8fw4cNRW1uLX3/91cbNiI+cnByb1zdo0CDemnkpKSno2rUrr33qjh07MGrUKM5gS6F06dLFbec4hULB2DnGxsZi7dq1UKlUCAsLQ2NjI+v7GBcX5zDI7U79rSUQCASCe+lQopcl7R6AIMtCyw+kM4tnrY8TFBTE+AJzMWzYMCYi6eTJk4KLPhMIdzoanRpvr32SeR4NYVGdXGKSZZvJZGLtS4zMRI/uDyIyyFwEVyJmZ5d0SegLucy+qJFfdAKrd38AwHGmF03TnHNpTeubUiFCGR8JCQk2tQEHDBjAKvweEhLCWhByNE97c+rcuTMaGxuRnp4OHx8fZGRksLLT2ioWcVkJjR8/HqGhoQ77JiQkOBS9unfvbvM8Li6OFRkp5H/pCkIipRMSEtCjRw/OfbfbSz42NhZJSUm4du0aQkJC0LNnz1s+B0fvYevvgAV7WQatGTRokFNzIhAIBIL7EYvFnJH/EokEaWlpSElJwZYtW5jrhokTJ+LixYs2tZRbM3ToUCiVSiZ7afz48VCr1YzVlzsZNGgQUlJS7Na3CQ4OZu4rlyxZgurqaly5cgVnz55l2gwYMOCWZnm1J6NGjcIXX3xhs6118IyQ4BYLrlx7c+23Fl0pikJ4eDjGjh1rtw6ZBb1ej/379wMwB/r069eP2WcwGHDo0CHOfqNGjXI4dkBAAKZOnYrjx48jOjoaycnJAMxBdJbHHYGAgABOUS4sLAwDBw5kWSImJydjwIABzP9WJpPxXjuLRCI8+OCD+PLLLzn3Z2Zmcmb4CK3V5m58fHwEf/ZaExAQgFmzZkGv12PdunV2bUVjY2NtniclJaFz58746quvbO4F+/fvj5SUFFAUhdGjR/PWpvv1118dzm/hwoUoKyvDxYsXodVqodVqUVtbiwEDBrDm4y4kEgnmzJnDZIEePnzY5vwKwKkAjbsVk8mEIUOGIDc3FxkZGdi3b5/bf/O4qK6uRk5ODpqamvDAAw/ggw8+aPdjEggEQlvoUKKXQqFAQEAAamtrHXoy19fXM8JYZGSkU8exbu/IjtC6rbWXOoFwt3PiMnf0mCPsiV5cmV5x4amM4AUAMaHsm8KkyC6QOajnZRG8zNi/YTaZTHZvLJhR3Ch6ZWdno6KiAs3NzQgLC0NCQgKrTWpqqtOiF99+sVjMuiloj4g3rv8pV+QsH2PGjMEvv/xis81SLyMyMpIVpdm9e3eW6NWW/4sjoqKi7PrV2wt0sFcnRCqV4oEHHsDFixdx4MCBNs2RD7FYjEGDBmHgwIFut350F62tiyx4e3sz/vyA+SZ4+PDhvDfvBAKBQLizEYlEGD9+vM22kJAQxMbGIi8vD97e3sjOzkZubi6uX7+Ofv36sTKuRSKR08GMzhAaGoqhQ4fizJkzCAoKQv/+/VFdXY2rV68iMDCQde0WFBSEoKAgQXWi7lZaux5YMjIsjB49GitWrBA0Fl+gizuIjIzEokWL8MsvvzB2h7169cKRI0d4++Tn56N3796Mo8uuXbs4beMWL14seME5ICAAI0eOdOEVdAwSExNx/vx5xtIxKSkJAwcOdGoMiqIwf/58bNmyBdXV1QgICEDfvn0RFBTEWG+3zvZqbV16KxFS142v9jtFUZDJZBgxYgSvtWNwcDDndbxFIGxqaoJMJmMJ0EIdK7jIysqCRCJBVFTUbRHxLa83NTUVly5dYu6p+vXrx2sL2pFYsWIFcnNzAQCvvvqqS4KX0WjE8OHDbQJeZ8+ejU8//ZS3T1BQEP785z/j3//+N1auXImFCxciJyfH+RdAIBAIt4gOJXoB5gvvQ4cO4dq1azAYDLzR4Nb2FM7W6rC+IOezY+Pa70xkOoFwp3OpJNelfvZELyGFzsMD2BllRpPBbp8Gla3gLCTTSwh8ohdN07w+6OHh4RCJRCxh3t/fH9OnT4dWq+WNUE5KSkJ9fT1zkQs4Fr34aka1zpCykJKSYhNV3dYsqdbnSKE1lazbW9cC6NevHzp37gyNRgNvb2/W/6AtBcNdIS0tza7oZW8+0dHRvHUmpk6dCpFIhNTUVLuiV2ZmpuC58nG7Ba+hQ4eyMvo6deqEPn368N64ikQi9O/fH/v27YPRaESfPn0QFRWF3r1729QI4xKPCQQCgXD30HpRlS8Y4laRkJBg89sSHByM4ODg2zij20vXrl3R2NiIuro6pKSksDL5pVIpE5RqQSwWc95Du7uuUmvEYjHGjRvHPDcajXZFLwD46quv7O738vK6JRkWHQWLuF1WVgYPDw8bSz9nkMlkmDx5MrRaLWc2ob+/P2bOnIny8nKEhITc8vsDaxy5ZowaNcphIHVISAg6deqEkpIS1r74+Hi7ffmsyymKwgMPPIBvvvnGbv/WZGdn82bi3Wp8fX0xffp0VFdXw9fXFz4+Prd7Su1Oc3Mz3nzzTQDmcgGu2rF/8sknLtUff+SRR/DJJ5+gsbER//jHP9q1LieBQCC0lQ6nwvTp0weHDh2CSqXC6dOneRd2rT2KnY2+i46OZi46rl+/ziqya411xoGzi70Ewp0Ml82gEOyJXly2pK0zm7iOe774BHI69+c9ZmmNbVQm5SDTS4j4BrDrVZ0/fx79+/fHqVOncOLECc4+Xbp0wfnz51nbKYqCRCJxKI6HhYU5JXpxFccGwERCtqa1yHDx4sU2nbsaGxttnju7MGBZoKiqqoJSqWRuZuzVw0pKSrIJbGhP277o6GikpaUhPz+fc7+9aEN7VivWN/DWBctb4+4aW7eDhIQEqNVqHDp0CDKZDOPGjeOs49Wa2NhYREdHg6Io5jc4IyMDBoMBly9fhp+fX4eOricQCAQC4Xbj5eVlIyRxMWbMGPz4449oamqCXC7H+PHjcfXqVZw/fx5qtRppaWno06fPLRePxGIxYmNjUVhY6PIYzrgXEMyIxeI2ZRlZY88+08fH544QQfg+1w8++KBTgWcjR47kFGHbkiEpl8sxd+5crFq1ym67hQsX3rEB3EqlssNYxgrhs88+Y4Jan3rqKZfGKCwsxL/+9S+X+vr6+mLhwoV4//33ceDAAezZsweDBw92aSwCgUBobzpcWJJ1ajjfj7fJZML3338PwHzSHjBggNPHmTBhAgDzgi5fkVAANsVayeIboSPhIfdy3IgDe6IXF1w3on3TR9s8P198Ehevn+YdQyJqfZHu2N5QCHwZPnyCF2C+MHc1qhFg3ziZTCacO3cOJ0+ehE6nA03T0Gq1aGlp4RTXnB0fMNcwcJXWVoOu3DCJRCKEhoYKvnHNzs5mai8GBAQ4nc3rLP369eO9abW3gGPvRtdalOQT+CQSiU2NybuZjIwMLFmyBPPnzxckeFkQiUQ27yNFUcjJycGMGTMwcuRIm7oeBAKBQCAQbj0eHh6YOnUqJkyYgFmzZsHf3x/dunXDvHnzsGTJEvTr1++2ZUuNGDGCZcnoDO19jUnoGPTq1cvmeVxcnNNOC2KxmGWDmJSUZDcQUAgeHh5YtGgR7/6oqKg7VvC619BoNPjss88AmF0xxowZ49I4Tz31FFpaWuDn54cRI0Y43X/hwoXM5/e9995zaQ4EAoFwK+hwole3bt0Yz+Zvv/0WR48eZbX56KOPGO/xP/3pT6yMh/3798PPzw9+fn545JFHOI/zyCOPMPVvXnzxRVY2AwCsWbOGsaUaNWqU2yKaCIQ7AaPJvrUnH/ZELy6xicsSYnT3WfD1tBWO1u/7H8rrrkNvYGdp6Qy2tZPcZW/IJTg4EswCAwPRuXNnm5t7ZyzYWi8KWDJkTpw4ga+//hqrV6/GN998g1WrVrlUC4qrFsaBAwdsMqeEoNVqcezYMVb2niNLWHfg6+uLadOmYfr06Zg4caJDWxF3wFWAXCqV2r2h5avplZOTY9OP70Zz5MiRxFKHQCAQCATCHY9UKkVoaGibF+jbg169emHUqFEu9XUmUIdw75KVlYUuXboAMAteztYxsxAREYGJEyciOTkZ3bt3R79+/dwyP7FYzBsIHhsb65ZjENrO2rVrmSyvuXPnunQfuHLlSuzZswcA8NprryEoKMjpMWJjY5nP8J49e3gdTwgEAuF20yFXy/79739DqVTCYDBgypQp+O9//4tjx45h3759eOqpp/DSSy8BMPuGP/bYYy4dIyoqCi+++CIAc5HbYcOGYeXKlTh9+jT27duHZ599Fo8++igAc2q9xXeXQOgomGjXxAuNRsPaduzYMdTU1HAKRlzbKIqCp8I260ejb8HHm/+O/1u3FOW1xcz2A+e24reT62z7uynTKzU1lbWtvLzcbh+KouDn54dx48YhPT0dPXv2dOrGx1FUIJdFpDNwiTcAcOTIEbS0tAgag6Zp/Pzzzzh9+jRrX1xcXFumJxipVAo/P79bFpnY0NDA2qbX6+324aoBMn36dJYtL5cV5eDBgxEZGenkLAkEAoFAIBAIrbHYVTtDenp6O82G0BHp2bMnlixZguHDh7dJ/A0JCcHAgQORk5Pj1vscPptEErh957By5Urm8ZQpU5zuX1lZib///e8AzGVh7r//fpfnMnnyZOaxI3tMAoFAuF10SNGrS5cu+Oqrr+Dj44Pm5ma89tprGDFiBCZMmIAVK1YAMAtea9eu5S3sKYQnnngCS5cuBUVRuHz5Mh577DEMHjwYEyZMwBdffAGj0Yjg4GCsX7/eqUwOAuFuwORiphefELBx40bObCI+ASo1uivn9hZtM/acuVn/aPfpH1DTWGHThqLtn/osmaCO4LrRaG3nx0doaCj69u2LLl26OHXD4qwVBh98UV0ymYx3PlzFk7morq62KVhuzZ3grd8eREdHO91HqVQywilFUejTpw9noW2FQgF/f3/muUgkIoIXgUAgEAgEghvp168f5s6di9DQULvtunTpgkmTJnEGLxEIdzMPPPCAzfPMzMwOY6V+q+jbty/jGrV+/XrB/Z588kmm3zPPPMPaX1hYyLhYde7cmTdQ1R7PPfcc6uvrIZPJ8N5777VpXeG+++5j+q9fv16wUw6BQCDcSjqsOe+YMWNw4MABfPbZZ9i+fTtKS0shlUoRHx+PSZMmYcmSJW6p9fHyyy9jzJgxWLZsGQ4dOoSKigrI5XJ07twZY8aMwUMPPQRfX183vCIC4c7CVXtDe/Z2V69eZW3jE8migjvDQ+4FGjTUWtvsprzCY8xjbtHMPcIR19jFxcUcLd2HO0Sv8PBwuzfqYrGYs46Xo8wlC1zZfNZjd0S4fk8iIiIc9uvXrx/S0tIgkUjsCoKjRo3CqVOnoNPpkJaWRmpVEQgEAoFAILgZDw8PjBs3DsuWLWO2eXl5YcaMGTbXsBqNBvX19bdhhgRC+yGXy7FkyZLbPY27mpkzZ+Lll18GYLYjnDZtmsM+Wq0WmzdvZp7PmDGD1Wbbtm3MY1fsMbds2YIffvgBgDl43xXRzJrg4GCkpqYiPz8fFRUVOHXqFLp25Q5KJhAIhNtFhxW9AHPk/Ztvvum0teCAAQOcuojt2bMnevbs6eTsCIS7G6EWgNbQNO1yv9ZiT0JEOl6Y/TH0Bh1eW8m+ONfq1ZBLlTDSbPHGUU0vIURERHD6aDc3N/P2ccUzuzVtFb2GDx+OmJgYu234ak0J/d/Zm2NHLYTMZUEoxGedoigEBAQ4bOft7e2y/z+BQCAQCAQCQRgikQjz5s1DXl4exGIxMjMzO2zQFoFAcC/Tpk3Dq6++CpPJhF27dqG6utrhGsD27duZ9cf4+HjOtcXdu3czj/v06ePUnBobG5nssYSEBM5MMlfo06cPU89r9+7dRPQiEAh3HB3S3pBAuNcpKSnByZMncfXqVcFCBU3TqKwvxY3qa4KyuB4Y8Re8+sByyKVKwfNyNe29pqaGd59Wr+bcrta2gKZppETZXnyJaRk86bbbkWRkZDgtQGVlZbX5uG0VveLi4lwqegu4R/TqqIsGXGKeq+8zgUAgEAgEAuH2oVQq0b17d7fXTSIQCB2byMhI9OvXDwBgMBiwceNGh33Wrl3LPJ4+fTpnm5MnTzKPna0n+PLLL6OsrAwA8N///hcKhcKp/nxkZmYyj0+cOOGWMQkEAsGdkBU5AqGDkZ+fj19++QUnTpzAzp07ceTIEYd9aJrG6t0f4sMfXsBnP7+CT358CS1a/owlwCxsiEQiDO86VfDc7Fkb2oMv8wgA9AYdd58/xLA5Q59AqP/NArwBxs4uzcEasViMmJgYpwUod1gTuqumlz34Mo+Eipb22nXUhQNXM70IBAKBQCAQCAQCgdAxmDlzJvN43bp1dts2NDRg+/btnH0tVFRUoKqqCoB5LaBzZ+HrGQcPHsSKFSsAALNmzcKgQYME93VEUlIS8/jcuXNuG5dAIBDcBVmRIxA6GOfPn7d5npeX57BPeW0xzhffjM6prC9BXuExNLbUOcz6yuk8AKnR3QTNzRVrQ8C+iKIzcAtiWr0Ge8/8hH+u+hMq6kqY7UrasZWcI/z9/V3qd7tFLyE1pgBzFhsXRUVFzAV3axobG7Fx40YsW7YM+/fv5x37Xsr04nuvCAQCgUAgEAgEAoHQ8ZgwYQKUSrMbzrFjx3Dt2jXetps3b2YCfHv06IH4+HhWm6KiIuZxcHAwZDKZoHloNBo8+eSToGkaAQEBeOONN5x5GQ6xXlsoLS11OcCZQCAQ2gsiehEIHYza2lqb50Kycxpb6ljbfjy0Au+sfQpvff84CkpvCmf1zdX48pc38O/vH8Mvx1ZDKpZh+oBHBM3N1Qshe69Bb+TO9GpS12PnqQ029ocyk7dLx2+NRbxzVvxyR+ZPW0SvXr16CWrHV9i2srISP/zwAy5cuMDad/r0adTU1MBkMtmta3YvZXqpVKrbMBMCgUAgEAgEAoFAINwOfHx8MHr0aOa5tX1ha6z3zZgxg7NNZWUl81hILWgLb7/9Nq5cuQIAeP311xEYGCi4rxCs52IwGOyWpCAQCITbARG9CAQC9EY97z61ToVtx79nnv9ybDWKKi5BpWnC73nbcK7gODZs2CDoOK5metnrpzfooJR5srZ/v/tD1jZ31PICbopwYWFhTvVzVMRWCG0RvdxxfACcmVwXL14U1LejZnp5eHiwtrmjhhuBQCAQCAQCgUAgEO4erAUsPovDGzdu4ODBgwDMAZRTpkzhbNfS0sI8tmSQOeLs2bP44IMPAAD9+/fH3LlzBfVzhtb3v9bzJBAIhDsBInoRCB0EmqZRUFDgUl+VusHu/vLaYuZxftFxm33HTx5DU1OToONwZXpxZci0xl6m16WSXCwY9Zyg43uYnBe9oqOjeedDURQWLFggWNzgEkac5VbU9BKC0P+5NSKRqMPWuRKLxUhNTbXZZl3cl0AgEAgEAoFAIBAIHZ/hw4czmVVXrlzByZMnWW3Wr1/PrCsMGzZMUCYWTdMwmUwYNGgQ/Pz80L9/f1aAsNFoxOOPPw6DwQC5XI53333XDa8IqK6uRlRUFPz8/PDEE08IrvdNIBAIt4uOufpIINyDnDlzBrt27XKpb2HFJZePa2wU5ikNgFOUE1JM1d4FVYOqBtuP81sGWCOC89Z6UVFRducjlUoF2QZmZGS4RbC6U0Sj77//Hjodt7UkHx01y8uCJYpu4sSJWLBggVtETgKBQCAQCAQCgUAg3D20ztxas2YNq431tlmzZvGOZX1PqdFosGLFCuTm5gIAXn31Vdb6wOeff47Tp08DAJYuXYrExETU1NTgww8/xMiRI5GcnIzQ0FBkZGRgz549gl9TUFAQ/vznPwMAVq5ciSNHjvDOk0AgEO4E7ozVUwKB0CZqampw9OhRl/v7e7nH9s4RXCKJkBpP9uwNx/eej0BfoTaDzkcjcYlMrtg0OmuF6G569+7tVHuuDLfWOPuZ0+v5bTQ7Ch4eHggJCRGUwUggEAgEAoFAIBAIhI6HtcXhpk2bbFxv8vLykJ+fD4BdA6w1oaGhzOPq6mq8+eabAIAePXpg2LBhrPZnzpxhHm/duhXdu3dHcnIy/vGPf+Do0aOoqKiAVqtFSUkJysrKmLa//PILhg8fzvyVl5ezxn7kkUfg4+MDk8mEl19+mdkukUjcXjOMQCAQ2goRvQiEuxyapvHrr78Kaqs36LD59+X44IcX8Mux1TCazBdeRpPBYV9LW6G4M6vHXqaXUu6J8b0fwAPD/+JwHInYeSGCS/QSIggJGccVXBlHLpcjOTnZqT4ZGRkO25w/f97puRAIBAKBQCAQCAQCgdCR6dGjB+Lj4wEAlZWV2L17N7Nv7dqbTjUTJ06EQqHgHScmJoZ5XF1djerqagDAU0895XAOZ86cwZUrV2AwOF7vqa+vx/Hjx5k/rVbLauPr64uFCxcCAE6cOMFsj4iI6PCuLgQC4e6DiF4Ewl2OSqWCSqWy2+bbb7/FunXr8Ov+TTh+aQ+q6kvxe942nLi0B4Bj0at/xlhwZknR/HZ9RqMRRUVFNttaZ0ilpKQIsvwT4hft7eHnsI0r9oIURWHo0KHMc6lUii5durDacUVZWeMu0cvZ1xAVFYV58+ZBJhNuQwkAkZGRNhfYBAKBQCAQCAQCgUAgEIQxffp05rFF6KJpGhs2bGC2W2eEcRESEoLgYNva5J06dcKYMWPcOFPhLFy4kLUmISRglkAgEG41RPQiEO5yhFjtaTQa1NfXo/RKnY1Qdfj8DgDAkQs77fYP9g2HWMS2IaQcnEJ27tyJCxcu4NChQ8jPz2fZG4pEIreJXiF+nRy2cSXlXiQSISEhAffddx/69OmDKVOmwNPTk9XOkUDkjnpezowzYMAATJ8+HaNGjXJZcPP19RXUrqGhQVC7kJAQl+ZBIBAIBAKBQCAQCATC3cTMmTOZx1u3bkVLSwsOHDiAkpISAGbxqn///g7H6dq1q83zuXPn8t7jf/rpp6ivr8cTTzzBbIuLi0NpaSnq6+tt/mbPns3qv3HjRtTX1/Oub8TGxmLgwIE227p16+bwNRAIBMKthoheBMI9BAUxJFDgsYlvwM8zCH4Ca3kdubADq3d/iJ2nNjp1PKPRiP379+PcuXM4ePAgLl++bDsfihIk4ggR9kQiEXw8/Hn3/3niP3n32au/ZKlDFRERgYyMDPj4+HC2E4vFWLJkid35uQOhopefnx/8/PzaJLYJzQ6rqqoS1G7s2LEuz4VAIBAIBAKBQCAQCIS7hfj4ePTo0QMA0NzcjC1btmDdunXM/unTpwu6Xx8yZIjN8ylTpthtr9fr8fXXXzPPX3zxRXh4eAia8xdffOGwzeTJk+3Oj0AgEO4EiOhFINxjUKDw0ea/oV5VDanELGp4Kexn9JTWFCG/6Dj25G5mjdUW3JnpBQD3j/gLIgJjoZR7onfqCDw45m8Y1+t+LJ3yNsL8o1BRUcHqI5VKGa9tLtxVkNXPz88t4wgVsYKChAma9nAkeoWHhwMQJkr6+vraFRcJBAKBQCAQCAQCgUC4W+nbty8TfLp+/XoAtvaF3377LTZvvrmmYtn35JNPMv2eeeYZ1rjW9oFSqdRhve4DBw4wbize3t6YMGGC4Newe/duh+UzevfuzTwWiUSc5R8IBALhdkNELwLhLkeoIMRFftFxAIDeqHPQsn0QKuAIfY1h/lF4ZPyreHH2J7iv1zzEhCahV+pwBPiE8vYZPXo0JBK2daMFd2RoicViKJXKNo8DCH/P7L0moTgSvSz7HYlecrmcZYHQYTHoId36PWSrPwFVfv12z4ZAILgBqqbS5vtM1ddAfPIAqJpK8waTERBQIJxAIBAIBAKB0HGxtjO01PCaMmUKE/y5b98+RozKyspCamoqtFotpxBmzblz55jHer0eFy9etDuP/fv3M4979OgBuVzucO5isRiAuTTGsWPH7LY9fPgw89hkMiE3N9fh+AQCgXCrafuqKIFAuMu4KZooZOYUd73BVdGrbZleJpPJbfaGQqAoykZAGz16NMLCwnDp0iW7fdrKmDFjbmlNL3fVznIknBn+WOS19/+ZOXMm5HK5oAvtuxGqphIeLz0IGI1oefVzeD43l9kn27YWzR9vBryE1Ubr8Bj0gFgCuOm7QCC0O1oNvB4azTzVjZwG/ZiZ8Fw6nbeL+onXQRn0EJ/6HaZOcdAPmwQo2XUgCQQCgUAgEAgdi2nTpuHVV1+FyWTCrl27UF1djaCgIAwdOhS//vqrTVuLuLV9+3bU19cDMNsh9uzZkzXu7t27bZ5v3LgRL7zwAu88rEUxoVlYfn5+qKmpYfoPHjyYt+0PP/zAml/rumMEAoFwuyGZXgTCXU5bMr00uhZcryqAiTa61L+t9oYajcat9oaOxmg9jpeXFwD7GU1tFau8vLwYG0B3wDWfuLg4xs5QoVBwXii7gtFo/3Nh2W/v/+Pj49MxBS+TEWish+fTM0A1N4JSq2wELwvKt56+DZO785Ds+RmeT0yBx1PTIM494rgDTZv/CARH0DTQ3AioW7j3q1VQvPU0vOYPZv6km1bwj2cwAAaDua2V4AUAsu3rIbpxze50lB/8A4pPXoP00A5If10P+Yr/OvmCCAQCgUAgEAh3I5GRkejXrx8Ac4Doxo3mmuizZs2yaScWizFt2jQANzPCAHONLy5Onjxp83zVqlV2A0+vXLnCPI6KihI0d+uaX61rsVtTWFiIvXv32mw7ceKEoGMQCATCrYRkehEI9zifb3ntth07KirqloleXBeFFuvCqKgonD17lrNfW0Uvd8zdGq75KJVKDB8+HBqNBnK53G1ZZZGRkXb3OxK9FAqFW+ZxpyE+fwrKfy8V1ra4wLwof69mN6maIF/3BaS7fwRgzg2V7twEY3pXoEUF+PjZtjcYoHz1TxAX37xR0857AvoR9os1382I805A8fGrMGT2gG7On0H7BgAAqIobEFWXw5jcBXCDXanbUKsgW/cFRDUVMGb0gH745Nv2+Zb+thHylR8wz2lKBNXnvwAyOaDXQfn2XyC+xD63y39YAcmJ/VC/9gVgsbBtqofXY5McHlOy7xeY/INAe/vZfE65MHVOg27WIxAVXYZ81UcQ3bgG2tsX2vlPgyorhikhDaaYRP4BaBpUaRHk338KyRmzWGzo2g+axc+xM0hpGuJzxwGdBsYufe6szwyBQCAQCATCPcLMmTMZe8F169bhoYcewuTJkzF58mRW24aGBmzfvt2mb2sqKipQVVVls62kpARbt27FuHHjOOdQW1vLPA4ODuad66effopPP/0UAPDcc8/h888/BwDU1dXx9lm+fDnr/t/afpFAIBDuFMgdMYFwj0HRlENXwvkjn8WBs1tRUJbHbPM2RsDbFAkDpUGt+DIMlAbdk4agLN+2yGlrC0F7iESiW5rp1RrLsS3+1Vy0taaXu0Uvrvk0NjYCcL/IpFQq0bVrVyayLCoqCtev36xrYzmuRqPh7J+enu7W+dwpyL98y6n2XguGQN9rKLSPvtROM7pDMRrg+excUKpGm82S3MOQHN8H2Q8rICq7DtV/14IONFtySn7/jSUkyFd+APnKD2DoPhD6oRNhTM0GTCZALIH051UQFRdAN/cx0H6Bt+qVuQ3Jzs1QfPMuAEB6eCdEFSVQ/+NjeLwwH6KKG0w7k7cfTNGdoV3yPGj/IPZAzeb3mFKrQAfw39g6g+jyOXj887Gbh/jwB4hqKuDxysM353/6EGTrv4Dq4x8BidQtx4UlQMHOuVd86nco33uRtZ2iTfB4cSHUf/8Qkv3bOAUvZozrBfBaOBTNy3cBBj0Uy94RND1jWldIj+4G6qodtpWcPAhTWDQkR3dDVF1unmNzI0s0N3QfCENOPxh6DgZkcojzjkP+5VsQ1VZxjul1cqK5X9f+0Dz5T8BggOfDY0AZ9Ey75i9+NYt/AGSblkP2w9cAANVb34IOcxDxazKZhcx7VawnEAgEAoFAcJEJEybg2WefhVqtxrFjx3Dt2jXExcVxtt28eTO0Wi0Ac+2t+Ph4VpuioiLmscXdpbq6Gu+//z6v6KVS3VyjEVpb3Lpdc3MzZ5uGhgYsX74cANCtWzcmw6u0tBRGo9HuugqBQCDcaojoRSDc5bhbVAGA6JBEzBryON747k8AAAmtgL8p/o/HcgSLkjB5/HR4SvywJn+NTV+RSOTQFs+67a2q6WUv08tSWJaLOy3Ti0v0ao/PgIX09HR4e3ujU6dOqKiosBG9tFotmpubcerUKc6+CQkJ7Tav2wZNM4vXziA9sgvGjB4wDBzTDpO6MxEV5LMELwvSH7+FqMz8WfJ8egbUS9+E4su3QDU18I4nOb4PoqsXAJMJonpbwUF6dDdU729ghC9RcQE8/rGY2a96dy3oAPfUumsTJhNEJVchObYXsh+/Ze0WX7sIj2dms8QOUVM9RHnHIXlqGppX7AZ0WoivnAMoEaeFpuG5/wIyb/OT5kaIaipgikoAmhsh+2UNZFtXw5jcBZrFz4EOjQR0WkgObIMk7wS09z8J2tPbRvACAM/n5kL97P+h5R8fw+P1PzPbKY0aXotH2LRV/etr0BExoMpLILp+BcbUHFCqJkgO74L46nkY+o6AoecQlqgiupJnMzYAqJ96E8bMHoyopvi/ZyE5y19cW1RVCtovEPr7ZgEiCvK1n/O2BQDZ2v9BN+sRaJ56A/IV/4F090+8bdVPvgFj135Q+wdC+S5bdOOC9g+C9oGloD08If/mXXP2Zyskx/dBVHwFhuw+kJw6CMUnwjKwJScPQHQlDxCLYUzNBqVRQ3zZHGnrtWQUdBPuZ33OPJ5/AC3vrQftFwjJ/l8gX/URaKUnjMlZ0I+YAtnmbyDJPWzTR/Wf70EHhQmaE4FAIBAIBMK9jI+PD0aPHo1NmzYBMNsX/vWvf+Vsa21taKnx1ZrKykrmcVBQEB566CE8/fTTOHbsGHbu3Ilhw4ax+lgHpdpb67DGuuQDX1DrZ599hsbGRohEIrzyyisYP348ALOVY01NjdtqixMIBII7IKIXgXDP4VjEkYilEElECPIJR3VDGSIM3W32S3U+CA+IthFALIjFYsGil1gsFnQRxifqVFRUoK6uDiEhIQgICLA7hk6nY22zCEiW2l5c3GmiFwDI5XImIgwAMjMz3X4MayiKgkgk4vxf8dlCAvYz6O4ExOdPQXS9AIbugwRnx1AVJS4fT3Lq4D0leim++DfvPvGNQpvnQgUEUW0l7z7PJ6fy71s6A81f77m5wWQCjAZAevPmTnzmCJT/+StoqQzqZ96GKSWbezB1C+TffwpTUJjZ2k9p9r+naitBVZZBVFsJY0Z30J7eUP7zcYivnodu1HQY+o+Cxz8eFPAa2dk9FnSjpkPx0cuQHN9ndwyfz14H/vwmfN7/G2T53B774ou58HxuLjQL/gLFiv8w27nG1g2fDN20JYBCCfGJAw5fg+cL86F+5h0o/+9Zzv2S04dg/HUd1C+Z7VREJVch3b4B0r1bWG0tGV3NH2+GqLbaruBlgWqoBVVdAcmJ/aCVnqDUKs52ugn3Qzd2ttmG89v3IT20g7Od+vl3YUzNYZ4bs/tC9eYKSPf/Aui00I+dBaq+BrKfVkJy+hCAP2wI//R3iM8dh3zl+xBVltqds6iyFPJ1X0A3ejo0D/4VCgEZpc1f/ApRxQ1Q5dc53xdrwcsUGglDzyGgaqsgPn0Ihr4jQKmaQalVoNQqiA7t4H39ivf/DvXrXzqcj9vQagB5x7THJRAIBAKB0PGZMWMGI3qtW7eOU/S6ceMGDh48CMAsTE2Zwm3n3tJys26tUqnEggUL8PXXXyM3Nxcvv/wyhgwZwgqMVSgUTD+9Xg8hWK+XcDnIVFdX46OPPgIAzJs3D3369OGdJ4FAINwJENGLQLjLcbeoIhXLIKLMF02zhz6Orza+z9v2999/Z21zxg5QJBLBx8cHoaGhqKioYLZ7eHjYXDRxvcYzZ87gyBFzjROKojBixAjExMTwHqu1D7b1XO0JW0Ijo/hoD9Fr1KhR2L59OzQaDSIjIx3W3nIZTQtkp49AYaKAqCjOyC2LxWFrfHx84Onp2T7zcgOSA9sYUUa+6iOo3l3HL3zRNKi6KtAyBcQXzzgcu+WfX8Hj74vYOygKoqLL9mv4dBBEV/J4F/m1sx+FfPUnt3hGMItcYgnkn74O6eGd5k3JXaB+7j8QnzoI5UcvAwAovQ4e/3oKJt8AaB9+Ecb0P0R/vQ6yn1cxNnEAIF//BVTvfAfJoR2Qb/yK99CyX9dB9uu6Nr8EIWMYsvvApNMheutKXsHLGmvBi/e4OzbB0H80lO88y5u9Z8HkHwT1q59Dsu8Xu+3EBefhuWAIdNMehHzdFw7n4PnEVLT833fQ9xnOK85YkOz+CfpJ86EbOweKj83/V/XTbwFSqU1mnOzHb6EfMQW0jz+nbaT6mbdhzOzJeQw6Mha6WY/cfB4UBs3Sf7HaUfW1DgUvC9I9P8GQ0R2mmESon/0/KN95xm57zyenQPXftVBY1TXjQ1RxA7KfVsIYnQDtQy+AKr8O8cVch/0085fC0H+0oPkLhWqsg+hGIUwBwaBDO93cYTJBumszZBu+BNViFiq1856AMT4FdGAoxCcOgNLroO83AqK6GpiCwxnRmUAgEAgEAuFOYfjw4QgMDERNTQ2uXLmCkydPomvXrjZt1q9fz6wVDBs2DIGBjq3aaZqGSCTC3r177bbz9PRk1lPUarWgOVu34woKDgoKsgl6FiqmEQgEwu2CiF4Ewj0G5SDTSyq5mfkQ4heJQCP3Ar1Op+O0DHQmu0csFoOiKIwZMwZFRUXQaDTo1KkTTpw4gatXrzLtuIQj62KpNE0jLy/PruhVUsLO0LFEMNkT6uRyuaDXwodE4v7TbGhoKGbOnAmNRgNvb+82Z6NxolXD4+8PQlRVCm+RGM33Pwlq4Fj4+/vbFLatqalhdU1OTkZ2dnb7zMtNSI7Z3ih4Lp2O5hW7IT5/CvKv3oGoqsxsq5aYAa8/T2Da0TJ21Jtu4gMwJmbCmJAKeJhvEJo/+Qlej463PeaJ/ZCc2A/t1MXQT7i/HV7VbYKmIT57FNJf1oD23SZZzwABAABJREFUDwYdGMJp3QcAzZ9vA+QKh6KX6t118Fw63a3T9Fo0nLVNfDEXXovZ2wFA1FAL5dvPQP30W5Ac3Abpkd2c7TyfneOW+ekHjYPoxjWIr+Q5bmwHyelDUA+8D1QNf8aYNdoZD0NybC/E1y7wtjEFR8AUmwT94PsgObTTbsadqK4aoktnYerEXbvAGoqmBQlehm4DYMjuC9kP37AEL0OPQTCFRUH200oAgPq5/8CY3g0AYOw+AKrlu2zaN3+9x1wzrdRcH0Hxf3+F+qVPoJv5J+imLwFEYqClmfkutxXDsIlo6RQHceFFmKI7Q7LrR4iv5HG+h7rRM2DM7gOPfzwIUVkxs90UGgn98MkwRcRCuvV7SPKOAwA0D/8dUHpC89z/Qbb6U8h+2+BwPqKSa6BuFMLjHw+CMhoctpcc3w9jlz6AyQjZhmWQnNgPSqdltdPOewL6gWNtM7SaG+Hx6p8EiX4t//wKtJcP9APHQnzmCGOxKOcQ9OSrP2Yeqx97BcYegx2OTyAQCAQCgXCrsGRuffGF+Tp3zZo1LNFrzZqbZSJmzZrFO5aHx80AHz7bwdYEBAQwQb9cwb9cWNso+vv7O2zfWkyznieBQCDcCRDRi0Ag2NCi5S5a2hqj0cgSo+Lj420ulhxhEcikUik6d+7MbG8tlnCJXtbFWQGzPYA9LlzgX9B1JjvNEdnZ2Th9+jTzvH///m4b2xqZTGbju+1uJKcPQVRlXqikTEZ4f/1f0Os+h0fvyaizatf6/wAAAwcObLd5uQsRh02h14IhNs+V770IulWmH6WzvdEw9BgE3RSOrC5PbzR/9APkaz8H7eUL2dbVzC75hmXQj5gCKO/cTDihiC6chse/nhLUtvmrHYDYfNmheehFKD5/k7Od7r7ZoAOCoX7u/6B8236my61A+V9uD/7W6O6bA+nOTaA0wqIprVE//hqMXfsDFAXZms8gPnOEZQEJAC1vLIfy9T+D0ti3D6EVSpQPGIeAvKP228nkMHQbAPna//G2MYV2Qss/lwEUBd2Mh6Gb8fAfnWkoX34I4qLL7D6d4iDb+r3dYwOA6q2VkBzdDfmGZXbbUU0NMAwcA2NSBsQXTkFUYT7fN3+8GfDyBQDopjm2jrTQ8q+vISq6DFF5iVmstgQniP4I2nCT4GXBlJwFU3IWANy0STToofjPXyHJPwkA0E5ZBP3EB8zze3MFxBdOw+QXCDosCrD6jTJm/JF5SNM3a6KJJdDNexy6eY9D9s17kO38gTUH3YT7YfIPgikqAXRkLDR/+beg7xft4wfp7h8ZUZEP+coPIF/5AfT9R0M79zFQeh08n+C26eFCsvtH6B54yvwaU7JZdcW4MEYngDIazdm45dchObEfhv6jmdp+0OtAqZoAowG0wgPw9BY8HwKBQCAQCIS2MGPGDEb02rRpE958801m/SMvLw/5+fkAbtYA4yM0NJR5zBVwykXnzp1x8eJFAOAsScGFdZBwYqJjZxLruUgkEkGZagQCgXArIaLXHcbZs2cF10O6G9HpdEwdpvZcsL+XcN47mUKARzhqW8p4W1iLNnycO3eOVSdLIpE4leZ++fJlTrGqvr7e5nl5ebmgOR07dgxarRZ6vR6enp4OP2OWMe1ZEAo5bmt8fX2hUqkQEBCA6upq1NbWOj3G7Sbm+CFEtdpGtTTjho6d3dcaV96zW02OTg8hkhOl18MkEkPn5QdFI/sm44ZEiev2Xm+3kfApuYKQ9F7Qe3gh4tR+iA06VHz/JcpyBrk8fwCQtDQj6PJpaHwDUR+b2qaxXMJkRP/3/yKo6bkpj6D+7M3sTHiGwGf648ha96HtkCIRTkRnwnj6NAAJsPQ9Zp9f0QVkbPzMpv35+xagLj4NlMGAPp9y1wUr7DsWsb9vFTRPLmhQoMB/jmgKi4Z3eTFkW75zOJbW0wfyP+wBL4+YhYr0XjeFizN/WGem9DH/AfAqL0L26ncBACceeB7q6gaIFr+MzPUfw7viZiZQ7swn0RQRB5FeB1CAxgQ0XbuMOJ8AKBu5zz+XRs1BTUIm6OIbSI+Ig2/pNVabG10HoaT7MOjzz3O/oCl/BgBQRgMU9dVQ+4eYBZqKWqDrCCRVViDkAr/F4rUjB5CxkS145U94ECaxGBmbzGJcDSVBwZFDMMqVwByrOmFX2HN2Crk/UFJu/rsdjHrA/GfB5lwiAirrzH/OkDUYsfUN6HTCnJnYFBaN3FlLb37OVIY/jiOBfPFLiDyxG56VJdB7+ECibYFn1Q0U9R2L8sy+jNjmXVYIj+EzEXV0B+d50BrpgW0oliih8/SF0LNSbVw68rMGA6dPQ1lTjm5rPnPYxyQSoTwoCtdpBQJXfobEHeZoaXuZg0W9R+N6H/daNboLcn1MINxdkO8sgXD3cau/t1KpFJGRkbhx4wYqKyvx5ZdfolevXgCA//3vZsBZ//797QboNjU1MY+rq6tx7Ngx3hIMYrEYmZmZSE5OxpYt5lq5Z844tuc3GAyMCAeYnVscUVp6M5M/IiLijq/nTSAQ7j2o+vp69xecIbhMQkKC4OgNAgEAwsPD8fTTTztu+AcV4rP47LV1WPjKSM79186V4+cvjzDP33nnHc52H3/8MebPn2/j9/zZZ59h6tSpCA7mqY3Uin/+859oaGhgbZ8xYwZ69OjBPN+7dy9+/vlnmzZ887Kg1+vxxRdf4Nq1a7ztn3325uIp1/76+nq88cYb9l9EB+Xc0BSkeLOt/N7tP9dhX+v39U6lf4An9gxoe22tGUevYWMZ+zNsTYBUjMqxmZz7jtWpsLqkHnlNauyrVkHvoAacUkwxFqXnh6UgUmm+YavQ6BH1ax4cS5L8iGBeFzfSN+f9YlIoOill+PhaFfbXqBAgFePx+GAoxBQO1qrwQ694u2P+XtOMmccLUabht1EzTMxmHj937gb+W8BvwbGiazTmRQUAAKJ+Pcca13qsWp0BkdvyECKXoGhUut15Dt5/uU2fh9MNamT7Knn3n6pvwX2Hr6JS69hOzp2IKSBMLkW2rxLPJ4VCazRhytFraDTwf1JEAMQU5fCz6CoeYhEODUyE2kRj8pGr+GtiKB6LN/9mjPr9CnZWCcs2Jtw6pBSF73vEYmK4r6D2xS06nG/SYFSoj+Bj/C2/FJ8X1qBOb8RbaRH4SyK7hiQXDXojlhXVgAKwtLPjPi/ml+Ltyzcz0kUAjgxKQo6fB840qDHt6DXc0OihNZHbIwKBQCAQCHcXgYGBKCgowO7duzF58mQA5kyyK1eu2BX6jh49ipEjzetDCoUCBQUFDutzL1++HEuXLgUAjB07Ft995zgAkEAgEG4lRPS6w7hXMr1CQ0NJVJybaGlpQV6e8BowKo/rGJw+BU2aWtxouAKJSIqKpiKUN16DQuKJPnETEOAZxrQ/duwY5zgymQxGo9Hm85qcnMzU5nKEr68vkpKSOPddu3YN1dXVzPPQ0FBER0fbtOGblzUBAQFISEjgbW8trJ0+fZqVpZaUlARfX2GLfB2N/u8+xbndkehl7/96S6BpyJrrYZLKEH56P5S1lahO7orahAwAgFirRs63b0PR5GT2BA+/P/42TBLH57L4XesRkXvAYTuDVI6miFhcuG8hjFa1cQIv5yL15+UO+18cPQ9Vqd3tthFrWtDl+3ch0WpxafQc+BVdZLJC9ApPXB45G7UJGUj65VsmS0ev8MTZ6X9G12/fdjgHa35/7G2YpA7eH5qGsq4SJpEYWr8gp8bnQmTQQaTXwaDwZLJbuD7PZZl90BQRh+rEbISeOwTfG1dRG5cGnxtXEZZnFv5bAkJxvecIJG+ztXY7O/VRyFSNSN62Ei3+wcib8gi0PgFWr8kEymgELeGOwmxv7rrfWmurPsIdR8KONQg/e8ipPmVZ/RCSfwxig45zv1Eshdh48zc3b9JDqItLY56LdFpEHd0O3+tXUJ7VD5TRAIqm0XnXOptx6qKTIW+ug4edOnMW6qOSUNalH0LOH0NgwTmH7S+MnY/qZLMdZfTvWxF9ZDsA4EbOIBT1HQuTzEHNT5qGvLEW8qZ6SLQtkKpVSPzNbPt5aeRsNIdGQ+0fAlosvi3fWXljLfyKL6E5pBNUIZ1uyTEJhI7CXfc7SyAQbsv3tqSkBPPmzQMAKJVKbNq0CefPn2fEopCQEKxZs8ZhLewXXngBhw6Zr8X+9re/YcSIEZztLJleer0eCQkJaGw0O0wsW7YMU6dO5R3/qaeewooVKwAAo0ePxvffO7Yp/8tf/oJly8yODf/4xz/wl78IcwAhEAiEWwWxN7zDyMzkzgboKGg0Gly/fh1RUVFQKNhZJATnqa6udkr0Su3UHdnZ2X88G4qrZefRrE5Bk7oBoGkkdspEiF8k055PXNLpdKyLs6SkJFRUVHCKXta1rTw9PREZGcmbAt/U1GQjegUGBlrN2f68rJHL5Uw/rvbWY4pEIhw5cjPDLTw8HIMGtc1+7q6CpiE+cxTQa0H7C8vU46JnTSFik+9rW70qdQugUApbBNdqIKoshck3ANK9WyBfz7a2Crl4EoYuvSHOOwHKINx+0xGah/+GrO49hTVOSQIeHuuwmUSvhX/RRfT55Hlopz0IQ5/hoGUKeH4srK5U8raViE5MgqiqDMbEDJg6t8pwommb2mWt7QKlGhXSfvySeW6MS4Yhuy9McSnoKrC2lQV9/9HI6iHw/WlnVO+uhfx/b0Jy4TT0g8ZBu/Av8KYoeAOIAIA/5hnxR3vrXKNIAM0zFwImmqn9FGdpN2sxYDQg9TaJW3yQ31qCW8nOhvrMEYgqbsDQfSBo/yCzUEnTZoG3qgweLy4EZbyZyei99DVobxRBsm8LIFdCN3o6KFUT6MCwmzXUrIj548+GnmYLoAirTc3z/2zTRKrXQfGXmYJehk9zLSTTHoBkXxAgQPSKjY5GVFQ4oNXA8w/BCwAiT+1F5Km9Nm1pqRTahc/C0O+PLHqDAV6Lh/OOnbT9Zp1H1Xvrob9RBK8t/4NqyfMQZ5vPR9Kt30NyaAf04+bC0HOw24RhqqoMns/MZm1Xvb/hZj00AoFgF/I7SyDcfdyO7212djZ69OiBY8eOQa1W4/r16zh16hSzf+7cucjJyXE4zsSJExnRq6ysjLU20hqpVIr58+fjww/NVvJvvvkmxo4dC6WS7UyRn59vk6W1ZMkSIS+NmQ8ADBkyxE5LAoFAuD0Q0YtAuMtpXY+KhgkURDytgeZarc3zHSfX4XpVAfNcLlPaiF7OHJuiKN4opdRU4TWHRCLb+VsLYNbHsleLCzB7UwslKysLUVFRqK+vh6enp2CLxo6CbNVHkP22wWE7kckIk4jfrzvszO/w+pO5fpL66bdg7NJL+CRMRig+fhWS4/tgCu0E9TNvgw6J4G1O1VZB+eYTEFXx16ezIMk9zLld3380pAe2CZ/jH2hn/gmGvtwRdpwoPGAKDhc0Vwvy9V9Cvv5L6EbPAKXTOu7wB8oPX2JtU/13LejAEIiKrwAAaEoEinZshii+dhHiaxcdtmv+eo+5fe4RyDYth6HfSOhHTBE85/aGDgiB5oX3XB9AJAbnaZWigDtM8CIQ2gNjVi/Y+BBQ1B8ijAh0WBRUX+0AVVkKSqOGKSoeoCiYouKhm/s404X2aofMaakM6teXQbJvK+Trv7TbVFRXDaqhFoaeg2E8uB3ii7m8bQ1pXUHVVwNaDeiwTtA8sBSKb97lbU/p9VB8/ibUCiUovQ6KT18XNH1jUiZE5dfh88krEKmb4fvB30F7eoNS3azfIf7kVWgb62zPqSaj+bxkobkR0r0/Q3JoJ/TDJ8Mw6D5bkcxkAkwmKF97FOKiS5xz8XxyKpq/+BWwzmDTaUGpVfB4/n5QLSqb9i2vfg5K1QRjfCqg9BD0egkEAoFAuNeYMWMGE4D77bffIjc312afEEaPHo3nn38eALBv3z5BfZYuXYpvvvkGDQ0NKCgowJw5c7Bs2TIEBNx0pzh37hzmzJnD1GofMGAAhg0b5nDsqqoqnD9vrvkbGhrqUIQjEAiE2wERvQiEu5z6ZrYgZI/a6nqb59aCFwAczNuG7kmDAbBFLUeIRCKYTG2pKsRNXR3bik7I3KqqqmA0GgUXVfX394e/v7/T87vrMegFCV4A0PN6Hg7HZPHu99SpmceKj16C6otfBY0rKrkGj78tvPm8ogSez86B+rn/wJjWFQAgW/kBZDs2CRpPKLoJ86Bd8jyosmKISosg2/gVxCXXeNtbxB1XaHn5U3g9NsnpfrJta10+pgXPp2fAkN4NkjyzXaEQwUsopsBQ5rGxSy+onRE6CQRCh4EOicDt8EynfQOgHz8P+uFTIDmyC5DJYeg+0Ea8EZ88AHHRZUCjhvy7j0B7eIGmKFA81xKS/JOQ5J+EbM3/oPnrfyCqKHE8D5EIVHMjFF/ZrzlqQXffbNA+/jAFhKB51qPwWfYWANgIXhbkKz8ATEaITx+CJP+k3XHFy/8PWP5/UD/1JozZfSBb+zlkW1fb7WNB9uO30I2ZCcX/3uANFrHg8fJDAADa2xct//zKnCVmMkFyYBvkqz8B1WLOmdXOfhT64ZNJgACBQCAQ7kmmTJmCF198EXq93kawysrKEhwYHBsbi549e+Lo0aO4cuUKLl68iOTkZLt9AgIC8NVXX2HmzJkwGAzYvXs3MjIyMGjQIAQFBeHatWs4ePAgs64SERGBzz//XNB8tmzZwvSbOnUqK2iZQCAQ7gSI6EUg3OUYjM7bten1ekil5sUHmUQOneFmFkls6M2Lp4aGBqfGpSgKTU3sxRpnqampsXkeEmJbnL6kxPHik4XKykqEh4dDLBbb1B/r6FaiQhDnnYDy7b+AVgiP0M6oKLAreimtPkuUTguqthJ0QAh3Y5qG5NAOSI7tgeTkQe7x3m5fb3BRWTGMoZ1Ah0fDGB4NQ1U5xKs/5myr7zVU0JhXGw04UK5FtJcY/cLkkIr+iLb39oPqvfWQ7N0C+SbH9bncjUXwcjf6oRPaZVwC4U6kWW/C1mINXjnegNIWs3g8OVaJn4rU8JeLsHdCCCI8hQVaENyM0gOGweM4dxm79oexq9lmWT/hAZsgCz5ohRK6aUtAe/tBcmyv3bbGpEzQSk/Q3r5QvfUtZL+uh3TXZrt9ZFv+EKIoCrLjjqO25d9x/zbxzd0UEgGqqgyUqgmGLr0diljG5C4w9BoKKD0hKi0WdByTrz+0j7wE2ssH8uX/gXTPT+x5r/4E8tWfwBiXAvWL79tmkhEIBAKB0MEJDAzE0KFD8euvtsGgQrO8LMybNw9Hjx4FAGzcuBEvvPCCwz7Dhg3Dt99+i8ceeww1NTVoaWnBL7/8wmqXlZWFZcuWITw8XNBcfvjhB+bx3Ln2a34TCATC7YKIXgTCXY5YZPs1pkHDUdUHrVbLiF5TBzyM1bs/AADIJAoMzLy5YKRWqzn780FRFGeml4Sjfoc94uLiUFFRwTxvPaa1f7QjWlpaAAAKhQIq1U1rHqEXdB0VqqaCEZQoTQtvO23X/rg4ZBoSj22Hct9WeOta8PjB1fiwH7seCBcezz8A1efc9oHSn1c5tKNqT4xxKTBm97XZpu83ArL1n4PSs8Vk3bQHHY65tqAFD+2zzUx8Iccbf832AQDQ/kHQT5oP/YT7Ibp0BlB4QHSjEIrP32zDK7m1GFJzYMzsAfnaz6GdtAD6sbNu95QIhHbBYKIhpgC9CfjT/jpsvMb9m7ip0Ly9SmNC2tpyZnuwQoREXwk+7u+POB9yyX2nYOoUh+av95gzfEuuwZjVE5ArzTXKeCyaW95dC2haICq+Ao83nmDtF186CwDQPvhXUI11EF27YLNfP+g+wGiAfuB9kK/8AOLiKzBFxKDllc8gOfk7pH/0552ztx9MCanQzvwTJMf3QfbDClBGI297Q4/BoCNjAXULTIEhkB3b7eBdAWiJFKaoeIgun4Mhuzdkv220294YnQD1S58CEinkn74G6RH7xxBfuwCvJaOgensV6FBhNtoEAoFAIHQEZs2aZSN6icViTJs2zakxZsyYgddeew3V1dVYtWoV/vrXvwrKsBozZgyOHDmCVatW4eeff0ZhYSEaGhoQEhKClJQUTJ06FdOmTWPWhxxRWFiIvXvNwUCDBg1Cenq6gx4EAoFweyB34ATCXY7JBZsya2vAtJhuWDT6BZTVFCE5qgv8vYM52wmBz0aQr84XH61FMpPJhJaWFqhUKgQGBqK+vl7wWDRNo7a21kbwAth1w+41pLt+dNiGVijR9NDfYCwpgWruEzBNXQyq/DoojRpJW7fgUnCMwzEorQZQNQGe3ubaIFVl5jpdUtltFbwAQPPkP9kbvf2g/tuHkO7dClHhzXpWLX/7gLe+2LbraizeU4cpcUp8e5ktIP7rVBMmxiqR4md1IyESwZSSDQAwxSTCuHMTxAXn7c7XFByBljeXQ7prM8T5J6Gb9iBEJdeg+N8bTJvmjzfD688THbxyW/T9R8MUmwS0NMMUmwTlf59ntTF07Q/JyQPQjZ0F3dTFgEQK/X1znDqOhSa9CSsvteCFo+ZM0j+leeKNHr4Qi2zPE99dVuHRA/X4R1cf/KWLt0vH6miYaHNQg7PnVHdT1mLE2oIWxHlLMD5GcdvnY6FJb8JLxxqw/CK/kN87RIbnsr3xe4UOSjGFCbEKVKhNaNSZsK9Mi+UXVdDyawlOUaUxoUqjQ86GCta+Rcme+E8fX5v3Tm+ikV9nFty7BMo4x1QbaFyo1yPMQ4xwD/Nvrommsb9MByNNo1uwDD5S/vqahJtYMnwZHL1nCg+YkrLQ/PGPkO7+CaLKG4BBD/HZYzAMnQjdpAcAkRi0XGG2V9RqoZu+BMau/WyGUb9u+9tn6DMMjSIRfD55lffQoqZ66LJ6gfbxh3zDMoevTT9yKsQn9gNGI+Qbv+Js0/zxj4BYAq8/jTUfo7YSMJkgX/0JxAX5Do8hLi6A14MjoXn0ZejmPAaqqcGh9SIAeLy0BKoPNgIUBen29RBVlkE3dibosKibjWga0GnMYiSBQCAQCHc5kydPxuTJk9s0hkKhwCOPPILXX38dJSUl2Lp1K8aN485wb01QUBCefPJJPPnkk22aAwAsX76cWSd66qmn2jwegUAgtBdUfX397bDfJ9yjaDQaXL9+HVFRUVAoFLd7Oh2C/CtncHD3Eea5CUaIYN9aadasWfD2dryIfOPGDWzdulXwXGbPno39+/ez7AdjY2MxYsQIweNcuHAB+/fv59zn4eHBZG+1hbFjxyIy8h6NNG6qh+fjk3lrmQAA7eGJlteXQe3lx/md3fnpe7gq8WT1W3pglaApaKcvgXzdF87P3QG60TMc1sAypHeH5tl3HC9wCuDZQ/X44oLKcUMAlQ9EQCbmPiZVWwnp1u9BadTQjZ0Fj38+DkrVaNNGN3oGdLMfZfUVXbsIUXkJDJndAS9fQKeF8vU/Q1x8xeGc1H95C8Ys2xpcyhcWQFxayDw3xqVA/cpnAl6hfVZeVuGxA/Wc+7ICpNg3MQQnq3QY+nMVZ5uz00MR6Sm+I0Sf9qTFYEJujR7fX2nB15dacH+iB/aUaXG9+aYS8/3wAIyOYi8GW25AtVqt239rG3QmbC5U4z+5TSiymsudIEpWqo3429EGrLvqXHby3UDvEBn+3csXjx2sx7laPaQic+aZUJ7K9MIr3X3bb4IEt6DRaHC9qBApR36F7MZVGBMzoZuyCNKdP0C25jPoJj4A/X1zILp8Dh5vsjPNAPO5WrvwL5CcPACqrBiGweNhTOsK8dljULz3IiiDWVBVvfOdbRAHTUNUdBkwGmCKSwHUKng9Ot52fgv+AkPvYYDSA6KrF6D8z3OgmhuhXvomkzGt+PAlSATYNAKAbsQUh5lkAKCbNB+6yY6tKGEyQnT1Amj/INB/1JmUHNwOce4hGLv0Mds2gna+rphBD7SoAG9f22sGgx5UdTkgU4AOCObvL2DeoEQuXY/I1v6Pscg0hUdDN2o64OEJY0o2aN8A1+dEEAS5pyUQ7j46wve2ubkZ2dnZqK6uRo8ePfDbb7/d0uM3NDQgMzMTjY2N6NevH7Zs2XJLj08gEAjOQEQvwi2lI1xo3GnkXc7F73uOMs+FiF4zZ86Ej4+Pw7GvX7+Obdu4rem4mDdvHqqrq1l9xowZg06dOgke59KlS0zKfHsxd+5ceHgIr2V1W9BpIVv7OWgfP+jvmw2IXUzOVTVB/s17EBfkw5DVC5IT+yGqr+Ftrp3xEJPFw/edPXPiOI6cPMXqK1T0ag9U//oadHg0xKd+h/jcMYhKiyA5f3OOmgf/CsOAMW473t5SDSb+yv8+tibcQ4TzMwXaarY0Q77yQ0gPmm0wTEGhUP/tQ/76aFyYjIBeD8gVEJ8/BeW/l7KaNK/YzV5sMxogOb4PoqIr0A+dADooTPgxedhcqMb83bVtHsea8TEK7CvTokFHo5OnGN8ODUCqnxQKyd0jiFWqjXj1RCOuNBgwIVaJMKUIi/fWOe74B4uSPXGxQY+8Wj1kYgqV6ptqyD+TtZjXJRx+nvYzJYwmGier9fj36UaUqYx4OM0L85PNgva5Wj1UehN+Ltbgw3PNTr++oRFyrBkRCKmIQqnKiLO1evjLKXQJlEGlN4EG4CUVQc4jBluj0puw7boGEhGF+6IV0Bpp/FikwWf5zcitcb625b3OW718sSjF82bNwT/QGWlIRMCVBgMOVehgooHeoTKk+jspFhCcwqXr46Z6iGqrILp+FbS3H4zpXZ0Xdezxh0gmdEyqtAieL8wHAGhnPwr98MmQblnNmWlGi0SgOOywuVC9tx60fxCoumpQFSUwJaQBYjHkn70B6ZFdrPbqv/4XtFwJxfsvQtRgez7VD5kA/dAJEBUXgA4MgTElG9BpITn4KxRfv8u0042cCtn2DcxzY2QsNM/9B7RUxhIEaakUqv/94tQ1mqi4AB7/WGweOyEN6ufftVvrTHx8H2Q/fguquREtr30OePpAfOE0FG//xe772PK3D2BK4q/DyglNQ77iv5z12XSjpputnq3mKrp0BoqPXwVlNECz8BkYuw2waxXaUSD3tAJprIeosRamiFiAz2XjHvi8EO4MOsr39quvvsLTTz8NANiwYQOGDRt2y4791ltv4V//+hdEIhF27NiBrl273rJjEwgEgrMQ0YtwS+koFxp3EmcvnsThfSeY5yYYIHLgXCpU9CoqKsL27dsFz2Xx4sUQiURobGzEwYMHQdM0MjMzERUV5bizFVeuXMHu3Y7rT7SFJUuWtOv4bcZkhNdC2wtYzUMvQnzhNAxZPWHsMVjwUNLN3/DaG1lDi8VQfbTZfOOpNC96831nW1pasGoVW+BaemAVDNl9IDktvO6azRxkcugHjYNuwv3wenwSe79EykSrW6Od9wT0I6bYbjQYIF/1IcR5J2Do1h+6GQ+77ab68QN1nFaGjng03RNLM70RrLQvTDNo1RBVlsEUGml3QUwIVG0VPJdOBwC0vPA+TCld2jSeUPJq9ei3ufKWHMuaDSMDEe4hRpKvBJcbDPCUUojyFN+yLLF6rQkNOhPCPcSsDL/3zjThlRONPD3bj1hvMQqb3OTd1478OjYI15qMKGwy4GC5FvvLdbd7SjZsGROEvqE37QcpioKJpvFJXjP+fuzW/1/bwl+zvaE10ihoNOCnIg1vuz+ne+GNniRjrL3o6NfHkn1bIV/zGWi5EtoHnoIxuw+ULy2BuOgybx/NA08BcgVMsckwRcRAfGI/lB+9bPc4tKcPVB9vBtVYB8WHL0F8+Zzd9rphkyC+cQ3iC7kOX4Nu5FTQweGQr/qI+9iUCBRtgjEpE9rZf4YpPgWiK3lQfPQyRHXVMMalQDd+Loxp3RhLSQvaWY9Acup3iC+a52FMSIN2wdMwRSVAfGwvlB+/AsBsR6xd8ocFsVYNj78thqiq1O68W/75FUyhkZD8/hsgkcDQezggkUD+6euQHt55s93Ln8EUFQ+vB0c6fC8AQP3466CDw+DxEv/1tDExA5o//d0twTOCMegBvY65jm0vOvp31h3IP3oF0mN7AAAmv0Bonv43TDGJzH7xmSNQ/uev5v0hEWbBWulptkQnENqBjvK9NZlMGDJkCHJzc5GRkYF9+/bdktIN1dXVyMnJQVNTEx544AF88MEH7X5MAoFAaAtE9CLcUjrKhcadxJkLx3Fk/81sFneKXoWFhU6lzLtLSCooKMCuXezoXXfh7+/vdOHYW4ZaBVFNJcSnf7dr/6d5YCkMw4TVbvKaP1jw4Zu/3mN7HJ7vLE3T+PJL27okUpMRCxYuBGRyp47JHPuTn2xvdA0GyH78BqLSIhhy+sHQY9BN4YemIT6+D+LrBTD0HAJTpzinj+cqF+r16L3JvojzSjcfu6JG8dxw+Mg6dl05mqYRvaoMTfo76zJj/8QQJPtKcLpGh+ePNKBrkAx/zfaGVEQhfW05VAbzfH1lFGYleODJTG9EeIqxtqAFD+1jZ2El+IgxMVaJuZ098ecDdThcyS3Q9A2VQWukcaKaZCXdbYyLVmBmZw+MjlKwMqP4qNOasLagBWIKKGo24milDnHeYnxfcHdbMAbKRajRmiAXA+/09oOJBsZGKxAiUMg30TSuNxtxoFyLRh2NsdEKxHibr1kOlmvxwdkmzEn0xIQ7qFbcreCeuj42GSHb8BVkPwvLDFcv/RdE5SWQr/7Ybjt9n+HQTVlkFqY+/xekvzsO2tJOWQQoPXiFLJtpB4ej5f9WQ3QlD8q3ngal0/4/e/cdHkW5tgH8nu272SSbRiohQOi9CtJEqVJUFAQVO4odPR49Hjsq9sZnAfXYUQREKSKiCAhI70ivAUJLL9t35vtjySab7dkNJHD/rsvL2Zl33nk3ZDY788zzvAHHrX33qYD9hqL8jRmQktMhO7wH2lcnOedNDcDeqRcUW1a7rbPcMAHqOe7fMe0desD8wPNQzfnMLcvNH/M9/4VqwbeQnczx287jwSSrBfLt6wCNDo42XSL2QJLmjceh+Gej2zrRkAjzw5OhnjkNssN7YLnjcdh7BRfY8+eSOmf9sVog/2cTtO/91221I7sN5Af+cVtnb9MV5ifeclay+PkrqH75zmuXlhsnwnb12FobcsSJokcWm+z4YeiedpZmNd86Cfarrr0AAwtRWTEUOzZAioqGmJoJKSnI6hS1SHZkHxQb/4KjSUs4OveGfMd6aN96AgBgvv0xyArzYW/fHWJ2m6D643lLRHRpYdCLzit+0aiZvOJTWLPrN0AQ0KPVQCTFVn4JXbb+FxzYVvmUZzDlDceMGYPY2MBPbK9evRq7dgWezLxCSEEv0QHZkf2QEhp4zD1w6NAhLF261MeO4auNoJds73aoZ34MMT0LtgHXQcxqHnofB3dD+9a/IRiDKyPmtTSdFyEFvT79zS2jqOKcTU3PgEqtcctY+e2335CTU3mjo3PnzujSpQsAOEsazZoe9HGNT70HsWXHoNtfSJ3nnMIhP9kyW29IRla0AgeKbeg613twrJVBgTXXJdfWEC+I346ZceMfznKPT3WKxqtbSi/wiOhSE6cW8GnfePRPU0MmuM/9VmB24NM95diSZ8OQhhqMaqxFnlnEGZMDKTo5YlUyFFtFNNLXbjbg0hNmXL+ksixqkkaGzkkqJKhlaGFQ4PJkNX4/YcYbW93PH5kAXNNIi2GNNOiSqMIfJ8wos0nonKhCTpkd3RuocMYk4rsDRpwyOrAs1/8N+doyqZ0eMSoZFh41YXOeDXqFgASNzG0euJrYfH0ymsS4P9AjSRIEQYBDlJBT5kBDvRyKIIOSdc2l9v1YdmgP1DM/dmU2+eLIbArLbY9B99IDQfddNu0XqH6dBdW8r3y2MT49FWJaIwhWKyRDPGAyepQtrE6Kikb5u7OhfeNxyA/4zyADADGlIUyPvQrdCxOD+l7naN4O8n07fB9fo4Pp329CKC+Fo3k7aKa9AsXWv/32aes3DPLt6yArzPPdr1wB6w13wzZkDCCTQTh1DFFPjvff7+WDYB19N6T4BhBO5kD31G1+54kFAOuIW5ylEe02RD0wEoK58gGAss//CL48ZHkpIJMDWvcS5crFswMGRiuYnngLjjZdgzueD5faOVudkH8G2hcnQlbsv3S1Iy0Ljs69YG/XHWKzNoDNCv29V/vdBwBMj78BR7vukRouYDZCM/U5KP7ZCCkqBsZXvwxr7ruq1RMqmB55BY7OvXzObyjGxME0+VNIcYlV+jmDqEfHuF47S8OOglBwBlCpIRkS/I5DdmgPZGdOwN6hhyu7UXZ0P9TfvO8109X0n3fhaNXJs5+cA9A9e7fH+urXhbVGFAFJdGZqqrWAJEF/e3+3Jtarx0G16Huvu1ctze/GYQckQPXzl1At+BbGYTdjb6crLtnzlojoUsOgF51Xl/oFQk2Um0vw2syHXK/1mlj8a/Q7UJy7ODx16hQWLKhSd18Q0aVzN2zatKl6Vy6jR4+GwWAIeOy5c+ciPz/4OYuCDnrZbdC+/CDkh/dC0mhhnjTF7Qv44cOH8ccffwR93FAZDAaMHj06cMMgKZbOg+brd93WlX04D9CHVgpK/eGLUK4Pvqxj2f9+d5trQ3bgHyjW/gkxMxv2PkMAmxXa1/8V1M2ZCtUvhtacKMPQJcWu13e00OHdy+MAAFarFStXrsTp06eRmpqK3r17Q6l0jkcozIP2+Qke82n4fC+h3PCIoO35Vqw6ZcXVmRq8srkEsw+5Z2FUBLBOlDuw/owFQxtqkfKN91JCRXeke6x7al0RPt5V7rV9ilaG2YMS0S6+fs+VM2N/OR5YVRR0+7+vbYBmsQooZc6b1Qlfef48p/eNw5gmWgiCgEU5Jjy1rjjsm+b1zTs9DRjeSIMv9pZj4VEznuoUjSvTNGgz6xTyLcHNhRNptzbXYXLXWBRaRHy+t7xG83zVlofa6vF8l5h6G/SorsDswI+HTTDaJfRKUaNTghLyEN+bXZSwNd+GfUU25JlFzD5kwo6CizfTsEWsAguGJgaddVaXXLLfj+12KDb9BZiMcHTs6bzBK4oQyooh6WNd2RPqjyZ7nb+ruvL3f3TdJPY1l2UFMTYO5ifeAew26J6/x2+/ZR8tALRREMqc34fUX74DxaaVvvtOTIF1+E1QbFwJxc4NAcdtb90Zil2bA7YDPG9CK/7+HZrpr3hta7n5QdgGXg/F6t+g/updv9lp9pYdYX7qvZCCR2X/+wMwl0P/gP/KA46MJrDc+1+ImdkQCs5C9eP/oFzlPv+vJFfA+N5sSDFxVQZlc85vumy+134lXRTMD06Go00XCLlHoX37CcjyTvsfS/N2sIyfBNmBndB89S4czdvDNOmVkEvqXXLnrCgCNoszIAFA8/4zUGxeFfTutitGwHLHvyCcOALFtrVQ/zAt4D5l036peZlKSYJy0Uwo1v4Bec5Bj82WUXfCNuJmKFYuhhSXCCk2HspffwA0OsBhh6NNF9i79/c6D5lQlI+oR673eljjMx9AsWEFVL/N9jk04wvTITZuAQBQf/Y6lCt/Dfh2jM9Pg9ik5bnBmyA7dRyyw3uh+eIt59uVy2F6+gNo3/gXBLP/8uvWwaNhHTke0DurvlSdj7E6W+/BsEyIbMZqdZp3n3Iriy9pdIBcDqHc/eEf0ZAI0/MfQ/fYjRAk39+Dy75aDsVfv0Lzv9e9brfpY1H89g+XxnlLRHSJY9CrjtmxYwccjov3xp7VasXp06eRnJwMlUoVeAfChqO/Iqdwj9u6K5vfhDidM0uktLQUe/ZUbpfJBLRv3wH79+9HeXk5tFotTCb3G/lt27aFVqsNeOy9e/eipCT4+Um6desWVLvknWvR7PeZrtf5Tdpg9zWVAbPCwkIcOHAg6OOGSqPRoF27dhHrr/e7kzzWWXV67B90Ewobtw6rH3/W3vsyYo8fgDk2ATKHHR1+eN+1rTijKWKPe17k+SMJMqyd+DIcGufTswvzNHjrmOdNgJcaF6OPIfAcOwpjGVJ2rkHW6l98ttk3aBzys9vDoQ78+xhJogRcuTUpqLbPZ5XgxSO+y4FenWDCE5neb/5LEtA/wHG6RVvRNdqK0Q1MqG/367eXKfHwfkPQ7e9KLcf4FM+L8aUFavySr4FaJuGlJiVQ+Pk5FNkFzDmjhUoGtNbZkKgU8f0ZHX4rqJ8Xr8lKB97ILsbD+w2IkYsYEGfBrSnGgEmcdgkosMlw1ibDMbMcORYFrk8yIU4h4miZA2tPmTG9LMtvHzJISFc7cIXBglXFahw2+w48f9OqAA01wX8/2VOuwMR9cW7rRiSY4ACwKF+L5lob9pmCD/h20FvRSOPA/LzKz4o+sRaMTDShocaBFNWFCQTWN6V2ASN2JHqsF879LqSoRFyTaIJCAHLMcnycq78Ao6y5CalluDnFBKNDwOICNeQArk4wQ1nHq8ny+3FgCfu2otUvX3qsX3PfFCjNRphjE7xmv6uL89Ht85fc1plj4rF9zMOwRhtcbZL2bkHUmeNI2r8VAFCWlA792RMAgPymbbF7xJ2AUPmLpDubi87fvuF1rHaVGjtGP4T0TcvQYI/vh9CsWj3WT3wZAHD5+/+CTPT/Gbtz1EQUNWrptw0A55ePcz+L9A1/oPGqhQF32XzLEzAmpQGSBE3RWWiK8yEqlBDlCth00R4/w5LUxth5/X0QlSrEHD+A9rP9l4gsT0zF1nGPQWk2ovunvudm2z76IZRkNAUANFr9Cxqu919m3WRIwpZb/g1JEJD8z3pk/+k72FBhw53PovniGYjNPeS2PueyQchcV1kWM6fHYOT0GOL19+piPmflZiPkNgsEhwMCgNbzPoWuoDKYuHfoeORld0DGxqVouP53yBz2gH2ufvgtSHIFIImIP/QPWs//X8B9DvW7Frmdr4CqrAi6vJNwqDRosegrCKKIvVff5vo98Ri/xYyeH/3HZ7/7B47FmZZd0ev/Hg84BgD455oJKGzSBjK7Fa1//hSGY77nIgSA1Q+/DcPRPWgzz3eZegBY/dCbkBRKxB7bj3ZzAgeat9z8OBr9vQjxh4OvwuJLWVI6DvW/Hu1nBZ6TadWj70Gw25GxcSkarakM0O0fcCOM8ckwxSfD7iU4Kbea0XHGW9AWOTNN7Wotdo28G7qCU1CYypHbuR/kViva//A+tMW+s1EBoDi9KQ73vQYdv38n4Hi33PQvCJLkte2+3iNQaDLD2O1KKIO4F1IfyeXyiN7nICKqzxj0qmOaNm0aUmYNXfyG3t4N2R3T3Nb9OHUVFI4otOrUGGqVBn26DXBtMxqNeP5558WkWq2GzWbD66+7P+n0xhtv4OzZswGP/fDDD6Nhw4ZBj/Xf//53wDZtojXYdqXnBbti3lbXcqtWrXDnnXcGfVwASCorwFl9cGUqPvvsM+zduzek/v2xX9PR6/qVeWXovzq44J1KJsA4okPQx5x3shjXpIaWSeaLXZSgkAl4ee8pvLDnlHPlC8uA2Abed9jxJ/D5Q963eZGhUaJLnA7rCsoxOt2ACVmJ2F1qxkPbj+OMJfCFckhkCqBJZ8BcChzfDah0gNXLE4/P/QHERahW/WPtnCU5/Mm+DHjgc/9tNi8Cvgl8DrlEGYCnFgFR534PLEZg9Uxg8YeALfA8H2HJbAc0agf0uQVIahTcPu+NA45ur91xAcCIfwFXhvb5cUG8cS1w0v+Nk1qhi3X+rjiqZfyodEDvsUBCBvDrh0BZPtCwrfNzYPdKz/bBUmkBpRooL/LfThsD3P8/IOPcgwIf3QkcWA8oNYC1fs+DVSdltALi0p2fj0e3A2YfWXut+wITPj6/Y6tte/8Gvn4cMBa7r5fJgdb9gN7jnL/vghxYMwvYUXvllil0cUo5pndsiDK7iHu3HoMtQFm9in1eb5OGHKMVbx88A5PD/z4xChlK7CL6JEThj17ZkAsCXt93Gk/vPunWLl2jxNHBzrlkHtp+HPFKOa5KisaWYiOe3nUSZlFCx1gtVDIBP3ZvjFRNZaD/i6P5mLD1mMexMzRKrOzbDA217oGUR3ccx/8d8n9j2JtUjQLTOzTE1SnevzNO3nMKk/eeCrlfb2IUMhgdIuwS0EKvxj9XtXLb/sGhs9hZYsa0jv6vLY6ZrGj35x4MSorGrO7+52xtu3Q39pQ5M9jGZcTh/9pnwKD0ne25pqAcfVbuR7JagfX9miNdGzhg1ei3f3DCXLeyZPUKGVrpNfin1AyjQ0QjrQq5ZpvP80EuAN0MOhTbHdhd6j3jTysXUDo88LXIh4fO4sU9p9AxVoslvbL9tp13shij1x9Gxbfk/ol6/F5tn2+PFeCWhu7XcF2X78XWYhOmtE7FE828lwO3iiL0C7aj6jdwAYDNx3VZVc/vPolvjxXisewkPNAk8ENwM48XYmxGnN82z+0+id/PlGJESgz+2yIlYJ+Nl/yDDf1aIFEduNLFcZMVOrkM8SrvbUtsDjy+8wSy9WqfP6+qZhwrwM0Ng7tuLrI5/J5TAFBqd6DZ77uQZ3UG7lPUChwf0tZne4ck4bvjhbhjcw4MSjlGpMTgi87+rycU87bimtRY/OjnM0Exbyt6x0dhYINoPO3j32DchiOYnVvk91j1WUJCAg4eDO3BVyKiixWDXnUMM72our8PzcfJkipfXCSgsdAXDpv3m+xyuRydO3eubC5J2LjRfVLnYDO9NmwIXJKlKn+ZXlFnjiNh/zZk+nhic9Wj77mWi4qKsH9/8DeDO5/YjV5Ht2FL10H4W5MIUfQdgFCpVGjXrh1kXspVeCO3mqEpPAtjYqrzCcVqFKZy9Jj2tM/9dw+/A/nNAl9Axh/cidbzPwtqTJF0tnknHO53LSCJsEY7L+ZmndHioxP+n+5f1vFspOYd93DGKsNTh2KRqnLgsYaliFcG92dKkoB79hqw30v2yNy2ea5+LCIweFtwWV6BdNZb8U6z4sANAbx8JBp/FPrPRnohqxhXxAXOoguUQfZh80K0iQo+oGgRgUf2G7DH6PzZ/athKUYkeg+c3bvXgL3G0EoyLu14FvILmMUmScAnuVH4/oz7HCD/aliKBKWIFw7HQCmTMCzBjPvSyiEIzmzAHeVK/PdQDModzs+LZxqVYEB85c2iIpuAYxY5jpoV+L1QjTiFiL4GK/obLK7zo8AmoNQhw+ZSJXaXK3FnWnmtZyXxby1FWpXEEbd1Z20yvHNMj31GBQrsnjfFmmltyNI4YFCIKLLLoJNLyNLYccYq9zgfG6rtEAGcsDj/1mpkEsxi7X1wNFTbccwSXFndrtFWjEw0oU+stVb+9vGcrbu0+acQk3sYRZnNYYn1P79OIILDDpndDodKHdScrACgMJdDguDKwq8pTdFZdP3CvQyiXa3B2vumuGWwRZQkInHfVijMJjjUGuRnt4OoUCFt8wo0WfGT310PXHkDFBaT32oBFdZOfMVrpkn17MDjXa7EkT4jkL5pGRqv9F4y0RtzTBw23uWenVZb52zM8YNoP/v/YNXFYPuND8FsSELm34tcGWjbRz8IXf5pvxltR3sOxbEegwFJQpNlPyJtm3sZQpMhCZtu/6/H72DWX/OQsSlwmfU9V9+GvBbOUuitf/4E8Yd34VDfa5DbuR+UxjI0XfYj7GodCpq0QUFTz8CHNv8UYk8chFUXjdKURrCdKwff/vt3EXPqKLbc9C+UJzcEJAkN1/+ORn8v8jkWh1KFNQ+ey7iUJPR+z3dJ06r2Db4JzX/7Lqi2RRnZKM5sjrMtOiNx72Zk+RkP4MyAKmrUAtl/zELc0T0+2x3pNQyW6Di0WPxtwDHsHzjWrUpKVaJMhtK0xtg36Cak7FiD6FM5MBzb57MvCQIEBL62Otn+csjsdiTvWh+wbYW/H3gdKTvXoMmKn/22O9pzKIoaNkN5Ujoar5yP1O2r/bZf9cg7rlKT3T55Hupy39deJzr1RfoWzznVqlp+7ytQ6GpYOrOOY6YXEVElBr3ovLrk6p9HwDd/vIN9xysn+taIcWjgaOOzvSAIuPvuyoloJUnCZ5+5B1NuuOEGxMX5f1rNarXiq698TwLujc85vbxMRltd2VfLXcs5OTn47bffgjrmmO1LkFZyFsK5PhYuXIiTJ0/6bH/dddchMdGztJM3wqlj0L46CbKifIjxSTA99T6kBu5Zd4rlC1311L0Rk9JgfMvHRZWxDKqfvoBQmA/lhuVBjSnSLGPvg23ojW7rDF+cCLhf/zQ1fhqcCEmSIEqAXCYgp8yOG5bk42CJHT8NTkTf1NAnPt5bZMNlP51xW3doXAriNf6fMJQkCbcvL8C8I74znFQyQCkTUG6P3J+9b66Mx4hGwZXH+OWoCTf/6X/C7+o+6RuHMU2dN7rKbCJm7DfiyXXBBdm8zTHmi7d/8wZaGXaPScG7O8qwo8AKAQK0CgHfH/A/V0B1B8elICHAv9/5IkkShNqK1tYh/FtLF4rJLiHP7EC8WoaoCNQU/OukBS9tKsaGs3Uny+KBNno01MuRW+7AmKY6tIlT+P1ckSQJxVYJNlGCQwJSdHIsOWbGMxuKoZYLmD0wAQaZDUdzjqFR5vk9ZyVJwvYCGxwi0ClR6fY+ymwiohSCa12B2YENZ21wSBIua6CqM5/rFBr5PxuhXLYAlnH3Q0oInBFSW2THDkEz9RnIznifJ9XetS+sw26C7sWJfvsRY+Nhev7jkN6LcCYXUf++Kai25lsnwd57CKB2Py8j+ndWFKFYu9Tn3GzV2dtfBjEzG6qFM3y2Md/1JOyXD4Dmo8k+558zPfgiHJ0ud84PLElAeSlUi76H6pfvA47B9K/X4Wh/WVDjDYXs0B5I0bHOf0+ZDPINy+Ho3BvyfTv8ztFnevIdqD9+CbIS/3MJu+bTstugv2tg0OOy9R8B2GyQH/gHslOVGZq2HldBik+CapEzICU2SIPx+Wmu+bLkm1dBtXAG5Ad3e/RpueVh2AaOcr5w2KG/c4BHm2AZX5gGsXFLyP/ZBNXMj2HvNwyOxi0gO3YI9t5DoL/LvW9JFwXB6DnnsGXcA1D++gNk50oSWsbcCzG1IVS/fA/5gX8CjsOR3Saods4x6GG+/3k4WnWEZuqzUGxb67Vd2ccLAV21hzGtFghmI6Ieus59/GPuhW3ojVCs+QOaT6Z4bLPExOGwIRXpzVrw+zER0SUguMcbieiCqZ61pJb8T7TctKl7fXNvN2KkIErB+MuWCpVwMidwI4cdkCsg37YOus/fA9peGVTf6SXOMo3mW50XQv5uPOn1eiQkBP+UrnLZAsiKnOVGZQVnof52KsyPvebWxl/ACwAc2b7n9FJ//R6Ua/4Iejy1wd61r9vroYsCl70EgGW5FrdAiUEloMha+Xs1cnEe/hqZhPYJwT/9urvQhp4/n/FYP3RRHtaN8n0zI6fMjvaz/U9cDgBWEbCKkQt4jWmqDTrgBQBXZ2rwds9YvLSpxO1n5c89fxXim33lWHkqcPZXdQ5RgtzHJGHHyuz4Zr8RDlHC29u9lzU7YxKR8JX3m1HevNg1Bo+0i8a2fCue21CCy1NUeKitHjpF3ZlM51IIeBFdSFqFgIb6yF1e9E1V4/fhDSBJEtadscIqAn1SVK5z+WCxHV3mBv78j6QP/6n8zJy607n8UrcYfLK7HMfKQq/W0PKHitJyOjxSaMSLl9X8Rly5TcRX+4w4UGzHtY216JWs8vl3YFehDY/9XYS1Z9z/viRrZThtCu47YKpOhncvN2BIw4tzbpSLkaNNVzjadL3Qw4DYsAmMb34H2fFD0D3tWZLY3r0/xMxsWK67A+qfvoCjcQuYJzwFKT0LEB2AyQio1IAy9CwrqUEayr5cBlnOAWhfuh+CzXdQXbFhBRwde0JSh3+DXDh9HLKjB6DYthbW4TdBSs0EAEQ9MBKC0UeJ2SrEtEYwPf4mIAjQvPdfn+3sHXrA3nswIJPB/NBkKH+bDfX3H3m0037gzF4zPvU+xJYdALUG8v2BAxbWgdfD0aZLwHY1ITZxL4Evyz8DbRDBIPmODXC07QrZ354VRYwvTIeY1dw9s02hRNmXy6D+ZAqUXvapTrlsgcc6e9e+sNz3LADAOnI8ZGdyIWY0BqpUBnF07g1T594QCs5A+8K9kBU7g3LmWyfBftW1Vd6AAmVfLYdw6jjkh/fC3rEnoFA4+zIbEXX/SAg+Sqnb218GsbHz5+Zo0wWmlyofdhWbOq9Dy75cBsXyhVCsXwbbyPFwNG4B/b1XV/bRqhPMT7wFyOSwDRkNiCJgMTvPz5cfDPjzEROSYes3DNDp4WjdGcolcyCY/ZemFoxlEFMbAgolzI+9Btm+HdC9Ulk+35GZDdOL052lh6tTqSGp1Ch/9SuoZ38KWEwwP/KKKzht7zUIZb0GeexmNZshHvMsK0tERBcnBr2I6jhRcr+BIsD/DeQm2UHOrxNAMIGxYMkKAwdShJIiSLFx0L7zJARD4DroFUyPvwlHk5ZAlDMY6Oumdnp6Orp37x7STW9Z7lE40rMgP3EEADyfQAviZyTpYyAU5UPzzlOQnT0By/hJsF/ufLLwQge8AEBKqpzXamueFWtOhx5cAeA1iNN3/tmgs42WHDNjzB/e5zPcW2x3BdhmDohH/zQN1p2xwmSXsKvQhhc3ldRozBU6JyoxvlkUtAoBwxtpoFfK0GhGLoq9vKcnO0ZjZCMtmsYooFGEFkARBAF3tdTjrpZ6mO0SPt1dhmc3Bh57TQJeANBoxkksujoR7eKVkACcKHcgI0qObfk2XLEguOBmsLolKfFQW+dTmB0SVJg3JLhsSiKiYAiCgB7JntnDTWMVeLSdHu/tKAuiWFPteXZDeH+HKry/y4Sfc07h72sb4Fi5AyVWEf8U2DF1ZymGNNTglnN/q2bsL8ehEgfaJSjxYBs9vtxbjieqZQF/vtf5FP+oxlrMP2LCwAwN/im0ocgiosTm+6cVbMALAE4aRYz9w5nB3D5eiSvT1bi+iQ6rT1nwzb5yDMzQ4OnOMVD6CLwRiRlNUPbFn1AungX1D9Nc6x2NsgGFArZrb4Pt2tvcd5LJXd/7a0wQIDZqhvLPfodi9RLIt66BvddACBYLZIf3QGzYFLBa4GjVEVJ8A6g/fQ3KVYsBAJJKA8d9zwH6RGh/m42ouf+DJFeg/JNfAYUSQsFZqH76Asq/nGXwpKgYOJq3g2JLZQk3KTYe1utuBwQBltEToPnq3YBDtrfqBNhtUH/zPuRHfZeBV2xbC/nm1RCbtYHs0B4oV/gvEan5/A0Y35gBKJSwDhwF7T7v86+aHn8TjhbtncHG88Q26AZIMXF+s+BM/3odstwcWMfcA6g1bgGqsi+X+S4lKgiw3Ps0LPf81zk377ngilBcAMXapRATkp3ZbA471F+8BeW6ZR6ZXC7aKIiNmvkcoxTfAMap/kt6AoCUkgF7Sob7Sp0e9h5Xul03mic8BaGkEPZu/dyu5XwSBNj7j4C9/wjXqqpVVjzIZIBWB7FZWxhf+Rzqr96FFG2AddhNEBs3h+bd/0KxfV1l8/zTcLTrDuWKX6Bc7h4gNP37LWcgbOEMKHashyz3KCw3TjwXmK0MaInN2znHZDYCVisQYwj4tqS0RjA/8nLg909ERJckljek84oll0L3v19fxZHTlfXADY7GiBF9BxKatE/BVZeNcFv36aefur0eNWpUwIwno9GIGTN8l83wxld5Q9ne7dBNeTjofo7GpmBuu6uCPqZs/04oV/0GMaMx5ts0OH7CvVRbgwYNcM011wR9fAA+SzK6XSCYjW5PyQXLfPeT0Hz2esj7RZrxhemwNmoOueC8ofjK5hK8ua3Uo936XkbEpKSj5Y/+S4Z4c2eLKLxzucFvmxKriMwZvktS1raT49OgrRbA2nzWiisXegaGjt6cilhV5DKXJElC3JfBZ1PVRR0TlFg6PMlnNgGdf/xbS5eaUpsIi0NCYrWSe5IkwS45S9taHBJuXVaA3455L4M7uokW/dLUGNVYC7VMwJPrivH1vnJYa3cKvoterErA0ZvTAjckEkUIZcWQdNHOLJc6QrHuT2g+mhxU27KPFkB2Jhe6F+4N2NZ2+SBYR09wlsf7+j2olv4cuP///Q4IQsBSeLa+V8Ny578BIKhsJtNDL8HRuZcz2CGKzv9LEuS7twAOhzOzK8j5kGubfMvf0FbLdHM0awvTv99ylrU7V4Wj7H9/1Knfo7CIDsg3rYRgt8PeubdHuc0LRSjKB8pLnVmLggD1xy9Bue5P13bLzQ/BNuj6CzhCd/x+TER0ablIvgUQXbw8M73831g22zzrcwuCEHLmViQzvQR7aHNxBDO5bgXl4lluJTvk3UcCKvenP0MtaSacyYXmXe9lQ/S3XQHrkDGwDb4Bmo9r9mRZqAEvy6g7ofrpSwASrNfdAfXcz0M+pnXIGMj373DVlC9/9St8VJiAp86Vr1PLAYuXqkz/662HACMMKhlaGRTYXWQP6bif7y3HgAw1BqRroJK7/zuIkoRfcswYH+I8V5G0+8YUj4AXAHROUuHFrjF4vkom1tRehogGvADn7+aO0cloF0R5Rl8GZajxQtdYXO6lNGRtuilbh4/6+J8bkIjofIhWyhCt9FwvCAKU5z7i1XIBPwxIQG65Ayo5PAJk1b3V04A3e8Si0OLMZlp/tmZZt5e6YqsEwxcnMKFVFK7N0qJdvBIxEf5bShcJmQxSTN37XuFo1haW0ROgXDwbstIiv22VK36Brf9ImB59Fdp3n/Lf9u8lcDRvCzEzG/Ij+3wfPzMb1mtvg6NLH9c6811PQPO/N9zamSZNcWYbOeyQElNcGU6We5+G5d6n/c5lpp4xFcY2nQFtVGVwSxDgaN3Z73u4EBydLkfZV8uhmvsFVPO+gtggDeb7ngXUGjg69EDZtF+c7+NiIpPD0e2KCz0KD5IhATBUPkhrmfgMbMNvhqRWQ0rO8LMnERFR7WPQi6iOqzq3lkY0IFr0/7RsZlJ2RI4batArNdVPaQV7aIGSUIJe1WvUy8pKgPjwgl6ad/8Lee4Rn9tVi2dBtXhWSH2GwzbiFtj7DQNEEVJ8EqDRQv3dh67tpv+8C8Wf8wGZDLarroHuFfesOnv7y2AdcQug1UEoyocUbYBZpsJTv1VmGHkLeAHA1RkqHD/uXF46Iglp34SekXXTUmdQ684WUSi1iUjTyXGgxI5fcrw/bR+u6X3j8O2+cqw6ZcUvQxPRNl7pkUn2z5gUpEf5v+H5SLto3NNKjz9PmNEsVoHmBi93VCOgoV6BvNvScO9fhdhdZMM1WVr8cdyMDWd9B4vTdDJcma5B81gFHmijh1wmoEWsAnuLQzvXqjswLgUyAN3mnkG+pfKzp3rAM5gMPiKiuigtwGd/VYIgIF4jx5LhScgtd2DpCTNEyTlH48ubS/DVPqPPfTOi5OidokKjaAV6JqsgEwQsyjGhpUGJRno59hfbcaDEjs/2lCOC002GLFopwGiX4JAqx5yklaPUKqKhXoEMvRybz1qRrJNjRCMNiiwSpu8uw5xD/udrqe7T3eX4dHflg1nDMjWIUcnQNUmJRI0cK3ItaJ+gRLckFVoaFMwepjpD+/q/IDsVeB4g61XXwnb1WGjeexqyw3sDtjdO/hRio2YQ8k/D3uNKWIffDEeHywC5AkJJIWAx+yxdZ+97Ncqz20A96xPAYoL12tshtmjv93hSgzSUfbUcsj1boXt1kts2yz3/rXeBIuuoO2AddYfbOimO5bUvKJkMYmbTwO2IiIjOAwa9iOo4qWLSWgmId/iuFV4hOT7TY131TK9gAlpVg23B6NrV96TYivV/+tzmjRDkzZ+kpCRIag0ES2XwxNskvyG9F4vZb8DLn/L35iBq0g012tcXSa5wPvla5Sk628DrIRkSIOTmwN7jSkipmXC06uTa7q9Gu5SQDAB4aEXg7KpNo5IhCJWBDp0ivCezK+YXCSRTL8cvQxPRYc7pkG8ELh2ehC5JKtzYVOe2PufmVLy2tQSNoxW4rXmUR9aZL1qFgGGNtKENogYUMgH/uyLe9fqJDtHI/v6UW+AJAK5vrHVrV9V/O8fgtmU1y5prG6/EqmsauF4fvMn7TRaHKPFGJBFdktKi5BjfvPKm8Pu94vBM5xgcLXMgQS1DVrQ84EM2fVMr58Lpf65S9Rs9DPhyVxEmrQvub2QgT3SMxpFSO2Yd9AxKCQAeaaeHTiHAoJJhRJYWqbrAQcDqf1O7NYjHM53tmPR3EZbnWmo0zooHX74/4H17I70c7eKVGN88Ch0TlPjpiAn7iuwY3FCDwQ2dZalESYIA3w837Siw4WipHf3S1IhWMruMasb03/cR9fCogO2Ecw/5Wa+9DdqXHvDZztZvmKv0IOD8bm4b5H79EEzGm5TWCOZJvue68kVs2RHWYeOg+uV7AID5tkfdriOIiIiILgYMehHVcY5z5Q0FyKFA4ImD5bLgn2D2J9RMr6SkJJ/blKt+8+xfkHkNUAHBZ3q1a9cOVoyD+qcvquzr6cyZ4Mu+KdYvC7ptdVJcIsz3Pw/NRy/WuI/yKV9CsWMD1N9/CEmjhfkRLxezMhnsl11Z42OU2kTMDuIJ7SYxclgs7plD31wZ71GO8MdBCXhrWyka6eW4t7Ue/Rd4zoUVioVDE9FQr0D+bWkoskqYecCIp9YXB9xv9TUN0CbeezZWjEqGKd0NYY3rfBIEAQdvSsU1i/Ow4qTzhuLgDLXPgBcAXJOlxcFxKdh01oamMQp0meu7ZKJOIeDnwQno3iC0ycgZ8CIiqpSklSNJG/73rrFNNMiw5+GGTe4PWXRPUmFMU2dg6vmNJThQYkeqTobmsUrX34YKB8aluJVs/KCXBKWsMiAkSVLIme/+ZEUr8PPgyqwKUZKw/owVC46asaPAhr9O1iwYVuFomQNHyxxYWC0r3NcDNLMGJKBRtBx7i+yIVQl4YFURjpe7p7FHKwXc21qPh9vqA5ZYNNslzDtqwptbSxGnFpBnFjGleywGZmjwwc4yvLipBBKAa7I0eKRtNDonqcJ6v8Eqt4nYUWBDA60cTWIqL+UPldjRZ94ZlNsrv0P/enUieiY7/86LkgSbCKhkoVdAAJy/P/kWEdFKGdRBPjh0sZBi41H21XIIp08g6ombPbaL8Q1g/tfrENMaOV9nNYfxlc+hXPUbVAu+rexHF4XyD+cDEbpWC4d1zL2wjhgPaLSuMohEREREFxMGvYjqOFEUESU2QJwjuFIB3i5kq68LJqBVWlrqsW7MmDGYNct7WT+P4zrsUPy1CKrf5nhtb7njX9B8/qb3voIMuJVEpyNPn4T0APu2bNkyqP5gMkL91TvBtfXBfll/IMSgl/m2RyE/st+ZtZWeBVt6FmyDb/C4CF12woy3t5fi4bbRGNSw5pPvfrCzLGCbl7rGeP1dGtFIi4mtozBtl/Om0/6xKUjSynFVeuV4Cm9PQ9yXuR77BqNNnAKZeuefJkEQEKcWcF8bPWLO3cCqataABMhlwNFSB0ZmaQLOz1IfzRuSiDyzAw4RSA7iafwEjRyDGjrbbbk+GZ1+rAx8dU9SYclw38FpIiK6cBppJZwalwCNxvvf96pZx5IkYekJC/YW23FVuhotvZTfrZ7RHMmAlzcyQUCPZDV6JKthtkvoN/9M2CV3QzHmj/yAbUptEt7aVoq3tpUiQS1zZVM3jpYjTi3Dw22jUWARseqUBXMPez4cNG6pZzb1vCNmzDviDMx1T1KhhUGB4Y20rmw0SZJgFeERKDpjcuD/dpZh+q4yWEVgQssoXJ2pwRVpate/ldEuYnGOGWaHhG35Nvx23IwjpZWBPLUcuLV5lFvZyKqGLsrz+bPIiJK7BQWjlQJSdXIcKrHDHuBr+O3NdXj3cgOsIrC70Ia9xXZkRDl/hp/sKsPcwyaU2JydVGTgXwyk5HRnNQWLGfb9O3Hc7EBq02yo4xI826Y0hPWGu2G94e7zP9BgaXWB20TA5rNWPLmuCACwJc8GuwRcm6XFB70NiFIIOFHuwKY8GzolKl3XAERERETh4rcKojpOdEiIdzSD4DWHqXZIkoRff/3VY71KFfxFq+adp6DYucHrNkeTVs45qnwFvYLM9Oq/MA9dS/VYW3VfL0EvhSK4jzrF2j8g2HzPoxSQ6IAkyFD+5nc+J4quTtJoYb/yGnjcFjp3w2P+ERN+yTEhTSfHuzucwapVp/LxxRVxuK5xzS5W882Byz1ObKP3ue21ywx47TKDz+2CILgFxoLVLl6JX6/2Xov/5mZRKDCLeHZjCWJUAnaMTkFsgKe0LxY1DeY1jnHOFbbprBVNYxUXZVCQiOhSJAgCBmRoMCDjQo/EO41CwJLhSfj4nzKcNjmgkgnYeNaKTXk2DG6oQZlNxOpT1gs6xqrlgw+XOnC41IHbl9esRHCF9WetWH/Wim/2e5/r7c/hSeicpMKyE2Zct8Q9SPfpnnJ8uie0700WB3wGvAKpngVXapNQGmSQ8st9RnzpZz67qq5a6Mz+75msQgOtDP/tFINGegXmHjbit+Nm2ETg837x0CjqUbaRWgN7dlvYjh2DVM/mwaoNkiThr5MW7C6yY0C6GtmxziD8ilwzrvnNezD65yMm/HzEM7D8Sd84jGl6foJx50uRRYRWIVxyGZK14WipHatOWdA5UYVWcb7nWjbbJShkgExwPpBBRESXJga9iOo6uzykgFcwT/IGyvQyGj0vZOVyuc+nj70d11fACwDslw90Hmfyp9A9N6FyXHIFoFJDHuwcXIKAjdFN3Fd5CZjJZMEFRzRfes/ysoy9D7YhY6D84yeov53qc//4L3MhCs5jbXpvCTpMGhTwmNahY91e55TZsfKkBV2SVHh+Ywl+O2b2ut8dywuhlgu4OjO4+aYq/s0FQcCR0sA3NZRhlrF7rksMCswilp+04IzJ97/nztHJyNArgpor6qF20XioXXRY47rUKGQCLksOrYQhERFRuGJVMvynU4zP7ZIkIafMgRSdHGU2EbEqGSQAK09aMGpJ4Kyt+ujKheGVf67P1px2BjkrsuKqSvnGWR1g9sAEDMyoeSUDSZKwLNeCr/aVw+oAxjfXoW+qGsfLHXhmfTH+OOFecnN0Ey3+1SHaa6YkBbbypAWvby3BqmoB7NFNtNhXbMe2/NAfJLznr0Lc81chlo9IgkNCvc0S3F1oQ8+fPcvr39FCh+e6xOLXHBPur1bBAgAua6BCmk6OF7rGoFF06LfqzHYJX+8rx8Y8K/48YUGenwcdj9yUCoO6bj9A6BAl5BodmHfEhLe3l6LQ4vsexj2torAs14L9XoL3z3aOwYKjJgxOU2CY7+c6iYjoIsOgF1Edp1KG9mU/mPKGgTgcDo91TZs2hSAIuOqqq7B06VL/xxA9969KUjsDNWKjZiif8iWU65ZBTG3oLA0ok0MjisD//hfcYAUBZkEJjeS8sBK8fBeWy2ue4WKc/CnERs0AALY+Q3wGvW7p8oQr4AUAI5bkY9dHC6Ba7CwHaet7NaIeH+exn733YNfykVI7us89DWuQMb+blhag6I70gO1uWZrvMSeGPy919X2TKlg6hQyf9HPOP3XK6MDYP/KxtcrFb0uDAn8MT4L+3MTynCuKiIjo0iEIguumrrrK97Qr0zU4fFMqfjpsQolVRJt4JcpsIrokqZARJceBYjt+O25GuU3Ca1s9S3FT/TX693yf87OW2UR8s8+Ik0YHhmVq0DVJhc15Nqw5bcFzG0u89verjwfHKsw+ZMLsQyacvS0t7Ie9LiU5ZXa0n+173thg5g0O5Ipz8wO3iFVg6YjK64Vw7Suy4Ybf85FT5v1a9camWjzVKQZZfgJOkiRhxUkLfjxkwqazVmTo5eiRrMbtzXU4WubAw6uLsKPAe8Dvi71GfLHXd5bkujPOAOJPR0z4sLcBgxtqEKeS+b1OOml04I/jZry/owwHSoIvKZv13UksGpqIy1PcH44z2yV8ta8cpTYJIxtp0Pw8B4VLrCIOldgx44AxpEzWT/y0fWmz8zNia74NywxqzM8Kd5RERFQfMOhFVMfd0Gcifv7557D6CHVOL9FLplWvXr0AAMnJyYEPaPf9hbv81a8gnZvoGQCk9CxYR93h1kYmk6Fz587YvHlz4GMB2BKdhZ4l+wEABTrPgI3FEngyde3Td3pdXxHwAgBodDA+Pw26Fyd6tJsZ3cHtda5RRJkqCvrr73KtK/v0N0RNugFCufMmjWhIgBRXWc5v5gFj0AGvCvevLMRHfeK8j12SEB/E3Fr3torC9HMXCk2i5RHPpkrRyfHniCRYHIBWIQSV1UVERESXpji1DHe29F42rrlB6boJ++8O0Zh3xIQfDhpRbpdQZJWQpJGhdZwSd7TQITtWiZwyO46VOdCjgQqf7inHf9YVBz2Om7J1ePWyWMSqZHCIEtaftWJXoQ2ZegVOGR1oFaeEXZQwxM/cWZGikgHZsQo0jVFgwVHvwZzlI5LQMVGFtacteHxtMXZWu/E+tqkWvx03+82WuNB6zTuD0U20eLCtHia7hJ0FNry2tdQtY2VqEHPThqLdrFN49bJYjGyk5fdTP97dXooXN3kPMNaWvcV2PLuhGC92jcX+Yjt+yTHBLgKPtNMjIUDZ7nKbiO/OXVutPGnB4gBBUAD44aAJOwps+P6qBKw/Y0W3BipkRStwuMSOe/8qxPqznmVZdxXZseS4BZMj/LOpOpfxuz0NGJetw7ozFvxnXTF2F0VmvsSrf6387IpXy1Bgcb8QfXlz5XtqaVAg1+hAidX5+fFp3ziMPleK0uKQIBPcK4XYRAkf7izDC+d+LhNaReHV7rFQyASIkoTt+TaU2CR0TFDiSKkd7+0o8zqXYiTNGxCDNzcV4qxJRBjTYxMRUT3BoBdRHRcoQHW+jlmRLaXT6RAXF4fCwkLXtszMTPfGXjLFXH1XCfIUWUTEqgSvmWhxcd4DOd78X/pgV9DrrD7eY3vVsfoiP37I63qhuABSbGWfYpOWsA67CapfvnOt2968j9d9Fx41Y2x2lbr0KjXMdzwO9TfvAzIZLLc/BsgrP4Y/3hX6Rfx3B4z47oARsSoB316ZgD6pzqf1SqwiMmecDKqPf3eMxuRusSixikjS1s68TzJBgPbcW+UNBSIiIgqXXCZgVBMdRjXxPQdQpl6BTL3zC8jE1npckabGzgIbrs3SQiETUGB24I8TFugUAnqnqFFqE5GgkUGncM8skcsE9ExWo6eXksEVWfeSJGHBUTNuXeacG+zqTA0W+cm075OiwrdXJUAjFyAXgFWnLFiUY4bJLqF1nBKCAPRJUXtkPtlECWN+z8f6M1ZMaBWFB9vq3ebt7JGsxqprGgT46Tn7OVRiR4JG5nXeT7soYe0ZKxpHK5AeJcecQ0bcvcL5nVohAJclOwMCM6rMYbZjdDIa6hXYW2TDZT95lncLRkUG1vlyyiTijuWFAAoxd1ACeiaroa1Pc4x58fNhE57dWAydXMDHfeLQKVEZcuUPwBk4enxtMb4/ENwcbt7IBWDGVfEY0lDrGlso8+d5y46aurMMQxpq8FaPWABAkVVCC4MCCgFwSMCsg0av5QODsavQjg5zfGeyXQiPrinCo2uKavUY1QNe1e2pFmib8FchJvzlfo3dOVGJL/vH4/sDRry6xT0T99Pd5TWegzBSvj9owdutLYhR1e/zm4iIgsOgF9EFIEkSduzYgdOnT6Nhw4Zo2bKl37ahqMkFTSjHFAQBQ4cOxc6dO1FWVgaDwYB27dq5N3L4efpMo0OhRcTNS/Px92krWhkUmD0wARl6BZbnmvH9ASPaxCkxTB98GYsTas9AVyiEs76DQ94mqLYOGwfF30sgK8yDpFJjYfPBgJd41U9HTO5BLwCObv1g7NbP67GKrTUPcBZbJYxYnId3exrw2Z4y/FMY/BOAFTc6aivgRURERFQXtDQo3eZwitfIMaZp5Xe1cOa4EQQBI7O0HqWnO805hcOllQ+ECQC+uyoeQ6vNy3pFmgZXpAVOP1DKBPw0ODFgu2D6aeGndJlC5gwEVrihiQ43eAkwftjb80G1FgYlCm5Pw8azVpgdgE4h4NkNxdhfbMf4Zjrc1iIKKVo57lxR4DcweL5VzCeXqZdj5oAEtI6rG/N9SZKEfwrt0CsFNIyS456/CvFjkFkxVy48iyvT1PhxUILbdaJdlCAXPK8d7aKEmQeNeDDIoJFCAOzVLmFUMmB88yg81yUGsSr3c+raxlocTU/FilwLMvVydEhQYuUpK0YuDi1jcvExc1DZWxeaVi7A5Dj/D7EOSFcjSikgp8yBWJUMy3MDVz4J1+Y8m9/Sl+FqZVCgXbwSS09YUGR1PqBQfe7oZrEKdEpUYtZBz/Nj5mELHkoF1HIGvYiILgUMehFdAP/88w/WrVsHADhy5AjUajUaN24ckb6DmdMrUCCt+nZBcM/GioqKwmWXXeZzf1mB9yc7bRlNMOOAEdN3lWP7uZIru4vs+GxPOcZm63DDkvxzF00miI3N8F7YxlOOJsG1fPmRrfg7q6Pf91Od6qcvva4v6twfAxYXY2u+Dfe3icIr3WKdP4eoaBhf/RryfTsgpmXiz81KoMzzQuK3Y2ZYHRJUQXyx3lMU+mTP3oT6FOCZW9MiclwiIiIi8vRGDwPu/asQBRYRfVPV+KC3wZV9djGTCQK6N6gMmv16dZJHm++uSsA3+8rx0OqiiBzzg94G9GygxvDFZ3HS6LwZHq0U8NuwJJRaReQancFHZ2aXbzllDlz+c+X1TJ8UFV7uHosOCaHNtRyqLXlWfLK7HLsKbWgXr8RV6Wr8dsyMmV5u4Ifiz1wL2s85jdubR7nmN6rqijQ11DJgw1lbwIyfqv4amYT2CSrsKLDh7W2lKLGKeK+XAUkaud9suViVDCOzKoO+fVPVOHtbGt7YWoqlJ8zYnBeZ66ILJV0nxzNdYjDu3MOPDlHCC5tK8N1+I5K1MkBw/u5Xnzus77wzrmvkmohVCbi9eRSe6hQDjZefv9Uh4dE1RW7ZmXVdglqG+UMS0TpO4fPhXlGSUGKVoJYLrt+76X0kFFslLMs1w6CS4VCpHSdLrXBI9ee9ExFReC7+b9tEddDOnTs9XlcPellsZmzY+ycK8ooifvyaBL1C6l+n91hn694fWu1dgJenBuccMuFAsd3tKcGZB024y6OluzFNtNAqBHy1LxF/xbZE3+I9aHP6YNBBL+HsSSiXL4Ry9W9et0+IGYyt+c4Lj4/+KcfxMge+vvJcgE2rg6ODM/C3r8h3ptiqUxZcmR74qd0LUe5h+YikoAJyRERERFQzAzM0+GdMCuQC+L3Li/HNo3BNlhbPbijGV/u835BWy4HhmVr8ccKMYquElgYFPu0Xj7Y+boTvvjEVNtH5/V9Zray20S4iUy9HTpnvcuzVrTxlRb/5Z3F3yyi81dMQ/JsLQrlNxIS/Cj0y3rbl2/BtBIMTx8ocXgNeAELOAvp5cAL6papdP/t28c6yduFQygQ83TkGT3eOgeGLE2H15Uv3JBW+7B+PtChndQtRkiATBCw5ZsaYP/KD6iNGKeC+NnpYHBJSdHIsPGrCqlNWZOrleP9yA7okqRCj8iyP+lK3WLzULdZv34uuTsR7O8qwo8CG3YU2v7+jPZNVaBqjQKJGhmGZWmTHKhAXIFNVJRfwYe84jGykxdPri3GgxHtlEL3CGSh+c1spUnQyiJJzjuZIz1vmy+gmWrx7uQF6ZXCZtzJBgEHtfp4L59Zd19gZeOwPwGw249ix4P6diYio/mPQi+gCKC11r3F96tQpjzar//kVy7b+DLUYg2S0D+t4IQetwgx6yf/Z5LFuwcgnAR8XE8fLHThe7v6lPk8InOf1Sb94TNni/PI9us0kHF77MPQ2M2LMpSjRRLvatUpP9dzZYobuiZshiL6fZtxk1gBV4lXzj5qxq9DmVuqkwOxArtF3H6OW5GPXmBQ8sroQe4rteKiNHve0rgwKrj5lwbBfgy/nMWtAAjacteLNbaWBG1fx8+AEXJGmwcFiO7blW3FFmhrxASaAJiIiIqLw1fc5ompbjEqG93vF4T+dYvDAykIcL3egdZwSL3aNQaPomt2yqB7sqqBTyLBsRBIW5ZhxpNSOt7cHP6fuZ3vK8dmecjzYSoOmggzjGgY/nlNGB2YeMGJ3kQ1/nbS4MtHqi6c7RePuVvqAgZVI+PXqRAxdVHl9dEcLHa5I02BHvg1vbQ/+GkivENArxRmEeudyA6KrBVFk565xBzXU4O6WUfhsj/eHEAUAswcmYECG54OME1t7PuxZU3qlDM90jnG9LrGKGP17PtadseL1y2LRJl6JtnHKsMqwAsDghhoMbuh8L4UWEXlmBw6VOGAVJfRLVbuCdtUDmY+1j8a9fxXgh3OZh81jnUG3v09bPY4xopEGE1vr0cqgwBPrijEnwDx90/rEeUwLQEREFA4GvYjqqIKSmk3+XBtzeoXap+xMrttrW/f+QT89VyFPiMJfQhZ6S0cgQoAC3rO1WsQ6P8byVdGY0GICZuz+EFcd2IAFrfrCLlcgqawAjdu0dTYWRQinjkHSx0L16w9+A14AUKTwDLxVlDoZ1ViL6X3j8P6OwBfKrWdVBjWfWFeMEpuExztEw+KQAga8rkpX48dBiRAlCZLkfFKwX5oaW/Ks+ONEcE9lXt9Y65ojommsAk1j+dFPRERERHVLqk6OuRGYryyQBI0c45s7v+c/2yUWJ8odeGd7Kf7nI+hR3Qe7zQA0eHRX5fXN1F4G3NJMB5kg4JTRgW35Nvx4yIjFx8xoE6/EGi+BgdoSr5bh6c7R+Nea4rD6uayBCmOaanFni6iIXGMGq2eyGoW3p3kc85osLf7dMRr/t7MM+4psSNTKMPOAyVWSUS0Hnu4UA4NahpGNtCEFh97qacDtLZy/E23j68ZcbjEqGX4b5lkWNJLi1DLEqWVoFhvce57eNx5v9BARpRCgOBdYXnnSgmt/y4NDAqIUAhYOTUSnxMpSoJ/1i8dn/ZzlO7fn23BVuhoZl0CJVyIiurD4l4aojrLYKp6GCu0Co7bm9AqJrdpFnUbrvV0AC+St8bvUDA4ImOJY4rVNqypZV3OSLsOM3R8iq+gkbtu8AKXqKCSX5sOseRIQRWje+y8U29ZC0mghmP0/bWZMzUKJ3Pe45x42weqQsLAGk2+/vLkEa09b/AatfhiQ4HoCDzj3JOK5fwa1XMCcQc4bAsfK7GjnZ8LglgYF/ndFeOVGiIiIiIguVulRcrzd04C3exqwt8iGFzaW4NdjoX3Hf3h1ER72MTdZJAJeT3aMhl2UcKTUgRYGBR5uG+02b5PJLkEA3NY10itww+/eHzwckK72ey2yaGgiLk9R+9xe23xdf6rlAh7vUFnRY0p3AwDn9Wu4gbm6Euyq62KrlW/sk6pG3m1pMDkk6BS+A42dElVuwTAiIqLaxKAXUR11siDngh170yb38oShXkAI1YJeVlnNLyDMgv99m1XJWnLIKsv1xViMiLE46+Drb7sCllsehmLbWuf4AgS8JH0Mto9+HNju/33XJOBVIVCW1uUpwV0QNNQrsHR4Eq5aeBYAML6ZDm/3NEACUGQRkaxjCUMiIiIiomC0MCjx/QDnHL6iJGHmASPu9zIncW1oF6/E1F4GzD5kxEf/lKNrkhJ3t9QHVfbNWwnNARka7Bid7PaAXPckFRYMTYRaLsBoF/HshhKsPmVB0xgFmscqcKLcgUfbR7s9WFgfnM9MNPIkCAJ0LONKRER1CINeRHVE1afTFq2fgeLymk2yGm6ml81mw4kT7pMHW60hPp1odQ/olNXCR03Fe1LKBMSqBBRbne+pV6cXsHrLCx7t1d9ODapfyw0TYBt6I3JybQAKQh7XpHZ6vBdEyUN/uiUpPWrO+9MlSYWiO9I91jPgRURERERUMzJBwE3NotAhQYUb/8j3mIM4UuYPSUTf1Mqsqk6JKlcGU7ga6hXIuTkVfxw3QykXMCBdA7XceR2lU8jwds/IHIeIiIioLqmVoFdZWRmOHTuG0tJS2Gy2oPfr1atXbQyHqF4oKSlBbGwsAGDNLu+l/M6H4mLP2u9yeYjBk2qZXl8fcQBZNRvPtVlaWBwScNh9vUxWGRRqaVBi3RnnMdfFNkPbbm9g54YnanQ824ibAQBFluDmy6ruobZ6JGhkeHZDSY32bxOnwMKhtVu7nYiIiIiIgtMmXomdY1IAAH8cN/ssGehLdowCXZOUuKyBGmvOWPBkhxhkRsthskuIUQX/oFtNxahkGNUkcLYYERER0cUiYkGv0tJSTJs2DT/++CP2798fcM6g6gRBQH5+zTJbiOoblUrlkT1V8dohuj9BKJznOb28bbv22muDO7gkQbF2KZTr/nRbXerjo+aOFjp8sdfodZtcAN693IBbz00yPWdOHAoLC13bmzZt6lreXegeXN+jSwtuvNWUv/GtaznPLNaojwSNHOObRWHaP+U4YQz+adB3ejonv1bJWRaCiIiIiKguGpChwalxCcjJOYa0jAwsOwuM/9OzOsSEllF4unMMDGr3oNYdLaNcy0oVv/cTERER1YaIBL22bt2Km266CadOnQLg/4Y6EQFxcXE4ffq02zpRdAZZHA57jfuVyWRQqcKbHNbb+RsfHx/UvsqF30E951OP9eVyjce6ojvSYXFI+PmICYUWz2Nuuj4ZWdGVH1GtW7fG6tWrATjfZ6tWrVzbWsVVZnoBAEKs6S5Fx6L8re8BTeUTkFvy3ANpqToZThqDC4QZ1DJsHZ2M8X8WYHEQk2Df3EyHO6tcABMRERERUd0lCIBCJmBEIw1O35qGk0YH0qPkUMoYyCIiIiK60MIOehUUFOD6669HQUHl000KhQKNGzdGfHw8FApOG0ZUnbfAUkXQyy4GXxI0MTEReXl5rtdt2rTxes6Fk+mlVAY/ibG3gBcAnFVGu72e3jfO2V4u4LN+8bh+iXuWZ79UtVvAC3AGvWJjY5Gfn4/09HQkJCS4tv0wIAFZ3510a9+i+9vYu/5fQY1bUqrcAl57imz46YjJrc1j7aMxoZUe9/5VgB8Omqp3AQDolVIZcFTKBHx3VTweWFWEHw4a0Ugvx8TWejy5zr185HVZWnzYOy6ocRIRERERUd2ilgse1y5EREREdOGE/c3sgw8+QEFBAQRBgF6vx3PPPYexY8dCr9dHYnxhycnJwfTp07FkyRKcOHECKpUKjRs3xnXXXYe7774bOl3N61rPmDEDDzzwQFBtP/zwQ9x88801PhZdGoxGZ5m/gtIz1bZ4f1owKysLV155Jc6ePQuLxYLo6GjExdXN4EmeKsbt9Y1NK8+9jgmeQbXJ3WI81gFAeno60tPTPdZXLxsCAAd1Keh/3df4Y8vLEIoKICvK82hTwdZvOCRJwpvbSjFlS6nXNsla57xmT3WKwYKjZhjtnoHDL69wz4iTCQI+7hOHd3saoFE4/x0PFNvx6Z5yAMDE1lF47TKDz3ERERERERERERERUfDCDnotWbIEgDOT5IcffkDPnj3DHlQk/Prrr7j33ntRUlLiWmc0GrFlyxZs2bIFX3/9NWbNmoUmTZpcwFHSpcpbptWff/6Jpk2bwmZ3n+tLL6Z4tO3WrRvatGkDuVyOlBTP7ZEcm7c5wkJVqPBdui9BI8fNzXSYsd8Z9OuepEKHhNBLNE5sHYVpu8rd1q0slOPYUx+jwZkj0D17l8997f1H4NdjZp8BLwBooHUG1rKiFdgwKhl/nbTAJkp4eHURMvVyrBjZAHFegm8AXAEvAHizpwFv9jSE8M6IiIiIiIiIiIiIKBhhB71ycnIgCAIuu+yyOhPw2rZtG+68806YTCbo9Xo8+uij6NOnD0wmE+bOnYuvvvoKBw4cwJgxY7Bs2TJER0cH7tSPuXPn+g08pKWlhdU/XXx8lRcURRF2uxUxjgxEi+mQQQHBS6ZXx44dQzpeOOUNIxH0ylUZXMtv9oj12P5/vQwY2UgLUZIwuKHn/F/BGN/MM+gFAL2/P4JjK+/xuZ+t/0hIsfF4fUX1DDt3iZrKgFZ6lBzjsp3Zarc251xcRERERERERERERHVB2EGvinmImjdvHvZgIuU///kPTCYTFAoF5s6di+7du7u29evXD02bNsVzzz2HAwcO4IMPPsBTTz0V1vGaNm2KRo0ahTtsukRIkuSWgViVw+FAcXEpDGJWxI9ZVV5eHjIzM4NqG4mg1wmNc/6tIQ01rmBRVTJBqHGwq0KbeCUWDEnEiMXuZQxtVhsEh8PnfpZbH4HJLmFbvv+51JrGsE4/ERERERERERERUV3mvRZXCCrm1zGZTGEPJhI2bdqENWvWAADGjx/vFvCq8OCDD6JFixYAgGnTpsFm83+zmyhSioqKMHPmTFitVp/by0rKIn7c8nL3DKhNmzYBkgTF6iVQ/jYbsFWOJ5yglyM9y2Nd4x7vAwD+1y8OMwckQK8M+2PHpz6pajTSy93WFSij4BA8j2me8B+UTV8EyOS44Xff830BwMvdYiIS/CMiIiIiIiIiIiKi2hP23ef+/ftDkiRs3bo1AsMJ3y+//OJavvnmm722kclkGDt2LACguLgYK1euPC9jI9qxYwfKynwHtZYuXQqH6DsrCQAyMjIiMpaouwZA88kUqL/7EPq7BwGmcqi/fBvqaS/XuE/zAy+4vf6+QU8c0yQCANrFK8MZbtCWjUhyey0JMnyd3MdtXdmnv8HeewigcWadrT7lPQgJAFelq/Fg2/BKoBIRERERERERERFR7Qs76HX33XdDrVZj//79WLZsWSTGFJaKLK+oqCi/8x716tXLtbx27draHhYRAKC0tNTvdqPRGDDo1a1bt4iMpXrJP+17/4Vy2QIIJYXu7ULIcJLSs1D+5nco6zEQt7eciPGtHnBti1HVXoZXVfEauce6ic3vwj3N78YzLW7B6anzAZXatW1vkfdMz25JSjzZMRozrkyotbESERERERERERERUeSEfRc6OzsbU6ZMgSRJuPfee7F79+5IjKvG9u3bBwBo3LgxFArfc/BUnYOsYp+aeuCBB9CyZUskJSWhSZMmGDBgAF5++WXk5uaG1S9deiRJguiw+20jk0UmeGSWq9xey/dsc44B7kGuoINeogOwmCAlpmDfuCfwbUofoMq+hvMU9AKAqb0Mbq8dMjk+T+uP11KH4s+iyoyzvUU2XPbTGY/903Qy/D68AZ7qFAONgmUNiYiIiIiIiIiIiOoD31GhENx5553QaDR47LHHcOWVV+L222/HNddcg9atWyMmJiYShwiK2WxGfn4+gMq5xnwxGAyIiopCeXk5Tpw4EdZxV61a5VouKChAQUEBNm7ciA8++ACvvvoq7rjjjqD7MpvNYY2lrquYy8rXnFYXO0e17KomTZrg0KFDrteSJOHo6f2QIc5nH3a7PSK/J190HYEbt/+OeFOJ23qpWpBLMJuCOp7iyD4YXn0YANBBqcIRIQpZl38AAIhSALBbYPYfz4uYFJXvbLl/8kwYmCxgzRkbrlta4rXNyqsNF/25GKxL/Zwlqo943hLVLzxnieoXnrNE9c+lct5qNJoLPQQiojoh7KBXfHy822tJkjB9+nRMnz49pH4EQXAFrGqq6lxJUVFRAdvrdDqUl5ejvLy8RsfLysrCiBEj0K1bN9c8S0eOHMH8+fMxb948mM1mPProoxAEAbfffntQfebm5noERi5Gp0+fvtBDuCCqB1JMJpPba0mSoJRr4es3QKlUoqioCMXFxeGPRanBzuSm6Htki9t6sVrQS1ZeAumT12DX6nHm8iEQq5QGrEp/PAeGc8tymxVaRWUmWaxcxLFjx8Iec7AS7QCg87pteU4ZWgmFuG2b9y+DWpmEglPHUVB7w6uXLtVzlqg+43lLVL/wnCWqX3jOEtU/F/N5K5fL0aRJkws9DCKiOiHsoJckSRAEwfX/qqXQJEkKt/uQVA0oKJVKPy2d1GrnzfvqgYdgDB8+HDfddJNH6bfOnTtj1KhRWLx4McaPHw+bzYb//ve/GDp0KJKTkwP2m5aWFvJY6hOr1YrTp08jOTkZKpUq8A4XmerlP6Ojo3Hy5Em3dWqVBsZq+8XFxSEqKgrt27dHQkLk5pjakdLMI+i1L7GR22tBkpC0ablzHNZylN31pNe+tFtXuL02VimfmKxXoWHDpAiMOARrvQfR1xbJoVJrAHify2vbdfHnbf6x+uBSP2eJ6iOet0T1C89ZovqF5yxR/cPzlojo0hKR8oYVwa3zHeSqrmoar83m/YZ2VRaLBQCg1WpDPlZsbKzf7UOGDMETTzyBV155BUajEd988w0ef/zxgP1eKqnIKpXqknmvVVWfj8tbcLb6DFIqnQw33HBDrYzHqlDidFQckssLXesc1cZYrI12LWvWL4P9gec9O5IkRC381m1VQ0tlrlSSVn7e/707JyqxOc/758Bfp31/PjSI8Z4hdqm7VM9ZovqM5y1R/cJzlqh+4TlLVP/wvCUiujSEnc5QWFgYkf8KCsIvJqbX613LwZQsNBqd+TTBlEKsidtvv92VCbZ69epaOQbVb9UzBQEvwWPPJhH1c5v+EKscZH+1TC8PDi8Tc3l5H1UlaOQ1GVpY5g5KDHmfeYND34eIiIiIiIiIiIiI6oaLqoaXRqNxzTF24sQJv22LiopcgbH09PRaGU9SUpJrPNVL2NGlqXpAq3rmFwCI1doItRz1Mqq0KNH4Dvw2Lqg8l8TEFEAQoHn/aehvuwKad/4DOOyQr1/usV+hojJjqoHm/H/UGNQyPNhGH7jhOc92jkG/NO/zlRERERERERERERFR3XdRBb0AoEWLFgCAw4cPw273kpFyzr59+1zLzZs3r7XxeMvkIargLeilshrcXsdExQffYXkpZDkHAD+/+944BN8fBUlllaUPJV0U1J+/BcVmZ+aiYttaqGZ/Cvmh3R77KSTRtZysO/+ZXgDwQtcYvNvTgOuy/Jcw/fXqRDzWPvgAGRERERERERERERHVPRdd0Ktnz54AnOUNt27d6rNd1XKDPXr0qJWx5OXlIT8/HwCQkpJSK8eg+qV6ppe3oGhJcYl7myAzvWRH9yPq3zdB9+zd0D19B2AyuralaP1nMNlTM13LKrvVbVtm8anKF1o9lCt/dduu+vUHyA/v8ehTITlcy4kXINMLABQyAXe0jMIX/f0HDnsmqxmgJiIiIiIiIiIiIqrnav1OdFlZGU6dOoWysrLaPhQAYNiwYa7lGTNmeG0jiiJmzpwJAIiNjUWfPn1qZSxffvmlK8jRq1evWjkG1W9arf8MJABBz3enXDADQnkpAEB26hjUMz92Lh8/jH7Fx/zua7r/eZR9tRy2ywdBViVDy6kyUCeUeB+LfM82j3VVM72axyqCeQu1anLXGK/r949lQJqIiIiIiIiIiIjoYhDxoFdOTg5eeuklDBo0CCkpKcjMzETr1q2RmZmJlJQUDBo0CC+//DKOHfN/E76munTp4sr2+uabb7B+/XqPNh988AH27t0LAJg4cSKUSqXb9pUrV8JgMMBgMOC+++7z2P/o0aPYts3zJn9VixcvxhtvvAHAGdi4+eaba/R+6OK2/fAa2NTFfts4HA6/2ysoNyx3f718AbQvPQDd03cgbf3veGDNDz73rQhrWcbdD1TLLBOqJKfJTgZ/3r7ZcLhruUOC0k/L8+PhdtEe67bekIwk7YUpvUhEREREREREREREkRWx9Aur1YrnnnsOn332GUTRmeFRvZSbxWLBxo0bsXHjRrz33nuYMGECXnzxRahUqkgNAwDw2muvYciQITCZTBg1ahQee+wx9OnTByaTCXPnzsWXX34JAMjOzsaDDz4Ycv85OTkYMWIEunfvjiFDhqBt27ZISkoCABw5cgTz5s3DvHnzXO//pZdeQlpaWsTeH9Vf1c+Jo2f2wQYjUtAh6H1CIT/wj2tZ5bCj15GtWJ3V0aNdxTmLGAMkfQxgsdT4mBVeazQSAHBjU22dKR24Y3QyHl9ThGNlDkxso0dW9IXPQCMiIiIiIiIiIiKiyIjIHV+TyYTrrrsO69evD3iDvmK7w+HA9OnTsWXLFvz888/QaDSRGAoAoEOHDvj8889x7733oqSkBJMnT/Zok52djVmzZiE62jP7I1jr16/3mklWQafTYcqUKbj99ttrfAy6uBmiEmAwNEVpTpgdWYMLUjU/exTrM9rApnDPvPpwZymeTmwAtVzwcg6HHnSb2PwuGOXOc/rOFlEh719bGuoV+GFg4oUeBhERERERERERERHVgogEvR555BGsW7fOlc3RqlUr3HzzzejRowcyMzOh0+lgNBqRk5ODdevWYcaMGdi1axckScL69evx8MMP45NPPonEUFyGDh2KVatWYdq0aViyZAlyc3OhVCrRpEkTXHvttZgwYQJ0Ol2N+u7YsSM++eQTbNiwAVu2bMGpU6dQUFAAu90Og8GAli1bol+/frj11ltdGWBE3hgt5ejZ6Eqsz9kaXkcqdVDNDJYyjN3+G77pPNxt/V9HCjH161wsG5EEi0NyK3Ao1CDRrFBRGei6LDm4sRERERERERERERERhSPsoNemTZswe/ZsCIIAmUyGyZMn47777vMoZxYVFYWkpCR06dIF9913H6ZPn45nnnkGDocDc+bMwcSJE9G5c+dwh+MmMzMTU6ZMwZQpU0Lar0+fPigqKvK5PTo6GmPGjMGYMWPCHCFdaqpnUVntZsxb8wVS0Snsvi1j7oF6VuDgcaKxGILgntEVAzMAoP+Cs5jskKCtuoNWB5SGNhazzJlJ1iKW5QOJiIiIiIiIiIiI6PyQhdvBzJkzXcuTJ0/G/fffH3D+HkEQMHHiRLz00kuudd9//324QyGqd1pndkFNygd6Y7t6XFDtvkjp5xF8M1eJf1c/e4c3ewBl2e09+pHkvgNaydZiAMCghpErW0pERERERERERERE5E/YQa/Vq1cDAFJTU3H//feHtO/EiRORlpYGAFi1alW4QyGq86oHm3SaaEgBgl4JDeKC61wQIMYEbvtS1nU4CoPbOlmVMQjVxlOs0OGK2Bs9+rGMfwTGZz7weozFCR0AAI308oDjISIiIiIiIiIiIiKKhLCDXrm5uRAEAT179gx534r9JEnCyZMnwx0KUb1TWHoWEkS/bdq0bht8h0qV38056gTkaJJgr3bquwe93EkQkKNJ8OhL/dW7EJt5H1uuOh4AkKlneUMiIiIiIiIiIiIiOj/CviNtNjvnAoqKiqrR/hX7VfRDdClp27g79ub/DZvdBKX7TFoAAItQihbNWgbfocwzs6rsg5+BogJ0WFCCo9okAIAkCG5VFd0DXZ6ZZ8Vyncc6KaEBAMB8x+PQfPGWa/1mfZZruVE0M72IiIiIiIiIiIiI6PwIO+iVkJCAkydP4tChQzXa//Dhw65+iC521csbrtv9Oyx2M84odiJaTINCUru2WYUylMhOBNWv8o+fIN+0ErKzuc7jRMXANuBaOLLbAPpY7LRF4aj2jKt99dwy/5legMNLMK1Tk0fxzxcn8GTrnnghuw2UB/5BrsqAu1re62rTkOUNiYiIiIiIiIiIiOg8CTvo1bJlS+Tm5mLt2rU4cuQIsrKygt73yJEjWLNmDQRBQMuWIWSzENVDkiShuLjYbd3JwhxABjgEC4rkh2vct+zEESh2bXa9tne/AocH34Y2s04Bm3LRyuB+qovVyhumagXA4mPc58JgQ9s/iV+3vw4AeLvhMPyjywAAvL7LDMfVU/DjukM4pYqFSV4ZuNMpwq6gSkREREREREREREQUlLDvSA8cOBAA4HA4cM8996C0tDSo/crLy3HvvffCbrcDAAYPHhzuUIjqtDVr1rh+34PVLL19cA1N5W4vbWqdM+B1zu4i9+NWz/S6r1UUZg90ZltWz/Sq8Ht8eyj6fYtpTy/Ek01vctv21vYyHNY2cAt4XZGmrt4FEREREREREREREVGtCTvoNX78eCQnJwMANm7ciP79+2PRokUQxeq31Z0kScLixYvRv39/bNiwAYIgoEGDBrjlllvCHQpRnWWxWPDPP/+EvF/3llcG1U6oFvTaa/UfcJKqhbby8/MwMEODE7ekQimr3rbqgQQ8vzG4wPanfeOCakdEREREREREREREFAlhlzeMiorCe++9h1tuuQWiKOLgwYO45ZZbkJCQgM6dOyMzMxM6nQ5GoxHHjh3D5s2bkZeXB8AZAFMoFJg6dSp0Ol3Yb4aorjKZTAHbXNlpFBwOO/af2AadOhqXtx6MZhlBZHqJIhRb17itOmxX+w1pi9WCXocPH4bdbkeUUgFUm3eseu5XvsV7QLuqVgYFkrScz4uIiIiIiIiIiIiIzp+wg14AMGTIEHzyySd45JFHUFZWBkmSkJeXh99//92jrVTlhrper8fUqVMxaNCgSAyDqB6qPB9S4zPRsmEnDOh8fQi7S1B9O9VjdZ5M63e3jBg14D69GAoLC5GUlORnhMGLVXEuLyIiIiIiIiIiIiI6vyJ2Z3rUqFFYuXIlbrzxRqjVztJqkiR5/AcAarUaY8eOxcqVK3HddddFaghEdZbkkT3lSSlXhdyvcv43UC392WP9r3n+T20hIcNjXUVJ0upjrVnQy9fMYEREREREREREREREtSMimV4VsrKyMG3aNLz++utYv349tm/fjry8PJSXlyMqKgqJiYlo3749unfvjtjY2EgemqhOOnXqFFasWIGSkpKAbdMSskLuXz33c6/rCxTRfvfr0Lwpjh76222dr8Bc9fm/giETGPQiIiIiIiIiIiIiovMrokGvCrGxsRg4cCAGDhxYG90T1RsrV64MKuAFAFp1VEh9y/Zt97ltjy7N7759UtU4pVbDYrG41vkKeukVAk47Qhoa/jppCdyIiIiIiIiIiIiIiCiCOPEOUS0qKiryu90OMwCgaWqbkPpVLpoJ3SsPe922R5uKfJX/TC+tQoBQLRuragnSqm5oqgtpbEREREREREREREREFwKDXkS1JJh5vKxCGQDALtqC7lc4cQTqH6b53P5c49F+93//coOzHy9BL28mttb77KvojnScvc0zq2zGVfF+x0BEREREREREREREFGkMehFdSOfiTjq178BSdcp1y/xuXx7X2u31oAw1hjbUIFYl4Msr4nFbC99lFL0FvgRBwHNdYjzWt49XOscjE/BJ3zjX+p7JKvRLVfsdIxERERERERERERFRpAU1p9f333/v9nrcuHE+t4Wjar9E9V0wmV4VstPaBd1WNe8rn9vWxDRDgdK9tGGPZDUea+9Z7jDYTC8AeKStHlN3lKLIWtnmq/6V2VxjmuowhmUQiYiIiIiIiIiIiOgCCirodf/997tukAuC4BacqrotHNX7JbqUKOTKoNoJhXl+t2sdFo91CWrvCZ3egl4Wi+f+giBALhNwcFwqNufZIBOAdvFKqOThn/dERERERERERERERJESVNAL8J8FEkpGC9GlIpTzQqv2XXLQjcXsd3PH8hyPdfGa4INeZrNn/1FRzrHJZQK6NVAFN04iIiIiIiIiIiIiovMsqKCXvwwsZmcReRdK0KtxSsvgGooOv5unpg/2WBdKppcoih7tFIqgY+NERERERERERERERBdMUHezP/rooxptI6LgaFTBzYcl2Kx+t7/XcKjHurgwgl5yuTyocRERERERERERERERXWje74YTUdgCZXrZYAQAxOmTgu/Ubve56eVG1yFH495XglqGpjHBZWqZTCbYbDa3dTIZPyKIiIiIiIiIiIiIqH5g3TKiWhIo6FUiPwEAUCrUwXdqt3ldbRPk+DB9oNu6DglKTO4aA5Vc8LpP9UyvnJwcWCwWt3UMehERERERERERERFRfRF20Ov1118HAHTp0gUDBgwIef/ly5dj3bp1AIAnn3wy3OEQ1RvlstMAAFUIQS95zgGPdfbOvXC1ox/OqmJd68Zl6/Bxnzi/fRUXF7u91uv1sFrdyydWD4IREREREREREREREdVVYQe9XnvtNQiCgLvvvrtGQa+lS5figw8+gCAIDHrRRcVfppeIyjKF1TOu/FHN+cxjXXLiAyi2uh9rXHbgOcIaNmyIY8eOVY5JFD3GEh8fH/TYiIiIiIiIiIiIiIguJNYuI6olgcobVujVdmjQfQpmo8e66gEvAIhVBQ6kGQwGt9eHDh3CyZMn3da1atUq6LEREREREREREREREV1IFzzoVREYCCXbhag+8Bf0klC5LT0hK+LH1isCn9rVz7nqpQ2JiIiIiIiIiIiIiOqTCx70qphXSKcLXI6N6GIkE4I8De12j1WL49t7bRqlDBxElslCD4wREREREREREREREdVVFzToZbPZsGrVKgBAamrqhRwKUcQFW95QCDLoJTvwj8c6g92z3CHAoBcRERERERERERERXXoUoTT+/vvvfW7bv3+/3+1V2Ww2nDx5EosWLcKRI0cgCAK6dOkSylCI6ryysjKf21QKNfp3vBaiKEKt1AbsS5ZzEJov3vJYbxfkXttHKwMHtILJrmTQi4iIiIiIiIiIiIjqi5CCXvfff7/Xm+CSJGHFihVYsWJFjQYhCALuuOOOGu1LVFfl5ub63CaJwJUdrwu6L1nOAchOHfNY/0dcW491S4cnBdVnVlYWtm/fjpKSEp9tGPQiIiIiIiIiIiK6uIiiCLPZDLPZDIfDcaGHQ+STSqWCTqeDUqkMep+Qgl6A75JtwZZyq06r1eKVV15B9+7da7Q/UX0kimJI7YUy74Gpz1L7u73eOToZGfrgTmutVovrr78eZ86cweHDh7Fr1y7P4zLoRUREREREREREdNGwWq0oKipCVFQUYmJioFCEHCIgOi8kSYLVakVxcTG0Wi2ioqKC2i+k3+hx48Z5rPv+++8hCAKaNWsWVIlCQRCg0WgQFxeH1q1bY8CAAYiJiQllGET1Xvv27UNqr/7+Q49101OvxCl1nNu6YANeFRQKBdLS0mAwGBj0IiIiIiIiIiIiuog5HA4UFRUhISEBcrn3aVOI6gpBEKBWq6FSqZCfnw+VShVUxldId8g/+ugjj3UV83j169cPb7zxRijdEV3U/GU/RuIJincaDnN73TNZVeO+dDodWrZsiT179oQ7LCIiIiIiIiIiIqqDysvLER0dzYAX1SuCICA6OhpGoxGxsbEB28vCPWBGRgYyMjIQHx8fbldEFxV/Qa9IZFBlWvLdXv88ODGs/ho3buyxjpleREREREREREREFweLxQKNRnOhh0EUMpVKBavVGlTbsNNNduzYEW4XRJecs8W52HVUQmp8JuKik2rUh02ofCKj8Pa0sANUMplnDJxBLyIiIiIiIiIioosH7/dRfRTK723YmV5EFLpth/7G98umYv+JIILGDrvX1VaZM2b9UW9DRP5YMehFRERERERERERERPVZ+BMLAdi3bx+sViuUSiVatGgR9H579+6FzWaDRqNBdnZ2JIZCVGf4K28IOLd5CzR5MJu8rnaci1knaiJTg9dbLd+gxkdEREREREREREREVAeEfUc7JycHPXv2RN++ffH++++HtO/777+Pvn374vLLL8epU6fCHQpRveEQnPVHBSHwKSj4CHpV0Ckjk40VHx/vVtNXoVCgQYMGEembiIiIiIiIiIiIiKi2hR30+vnnnyGKIgBgwoQJIe171113QZIk2O12zJ07N9yhENUpvjK9RIUZulgV4qOToVFqA3dk8R70OqR1BqR08sgEveRyOYYPH46WLVuiWbNmuPrqq6HVBjE+IiIiIiIiIiIiIqI6IOzyhitXrgQApKSkoFOnTiHt26VLF6SkpOD06dNYsWIF7r///nCHQ1RnabRqyJPKIFfLIZM1QrTWgDZZ3QLuJ5iMHuteyxyJQqUeABCtity8W3FxcejTp0/E+iMiIiIiIiIiIiIiOl/CzvTavXs3BEFAhw4darR/hw4dIEkS9uzZE+5QiOqU6ple+hgtdp9ch51H1mH7oTXYe3xrUP3ITh3zWPdMkxtdy5Ga04uIiIiIiIiIiIiIqD4LO+iVn58PAEhOTq7R/hX75eXlhTsUojpNqpaQJQjBZWgJBWf9bo+NYKYXEREREREREREREdU9VqsVnTt3hsFgwLx58y70cPyaOnUqDAYDhg0bdt6PHXbQq4LNZqvRfna73e3/RJcKIcjTz3blSEgqtev1/6UPctsuCzJ4RkRERERERERERES1Z9KkSTAYDDAYDFixYkVI+/7555+ufZ988kmP7dOmTcOhQ4fQunVrjBw50msfhw4dwpw5c/DUU09h8ODBSE1NdfU5Y8aMkMZjt9vx+eefY+jQoWjatClSUlLQsWNHTJo0Cbt37/a775133on4+HisXr0a8+fPD+m44Qo76JWQkAAAyMnJqdH+R48edeuH6GJRvbwh4P462EwvREXD9PT/wdZnKF5pPAr/aTLOtalfqtrPjkRERERERERERER0vowdO9a1PGvWrJD2nTlzpmt53LhxbttKS0vx3nvvAQAef/xxr/eWV61ahc6dO+Puu+/Gxx9/jHXr1sFkMoU0hgr5+fkYNGgQHnvsMaxZswb5+fkwm804cuQIvvzyS1xxxRX4+uuvfe6v1+vxwAMPAABeffVViKJYo3HURNhBr2bNmkGSJGzYsAFFRUUh7VtUVIQNGzZAEAQ0btw43KEQ1SkeQa9qL4MOegEQs5rDfNcTmJx1PSxylWv95G4x4QyRiIiIiIiIiIiIiCKkR48erljHggULgg46lZeX45dffgEAtGrVCh07dnTb/vnnn6OgoAAZGRm49tprvfZR9X60TCZDq1at0KVLl5Dfg8PhwC233ILNmzcDAEaMGIE5c+Zg6dKleP3115GUlASLxYJJkybh999/99nP3XffDY1Gg927d2PhwoUhj6Omwg569e/fH4CznuRrr70W0r5TpkyB1Wp164foolUtxhVsWUL5+uVQzvsa4sLvcd+xxehWctC1zaCKWIVSIiIiIiIiIiIiIgrTjTfeCAAoKSnBokWLgtpnwYIFKC8vd9u/gsPhwKeffgoAuOGGGyCTeb8nnJaWhpdeegkLFy5ETk4O1qxZgzvvvDPk8X/33XdYs2YNAGfg6ptvvsGAAQPQpUsX3Hvvvfjtt98QExMDURTx5JNP+py6KjY2FgMHDgQATJ8+PeRx1FTYd8zHjRsHnU4HAPjkk08wderUoPZ7//33Xf9QarUaN910U7hDIaoVJSUlOH78uCtAW92BAwewdOlSbNiwwWcbb4Kd00u57k+o536O2Dmf4L0D32BIwVbXNoOaQS8iIiIiIiIiIiKiumLs2LGuKl/Bljj84YcfADgztMaMGeO2bdmyZTh+/DgAYPTo0T77aNq0KR566CH07t0ber2+JkMHAHzwwQcAgLi4OEyePNlje5MmTfDoo48CcM4h5i+Lq2K8q1evxuHDh2s8plCEfcc8KSkJDz/8sCt17oUXXsDgwYMxZ84cnD592q3tmTNnMGfOHAwZMgQvvvgiAGeJtwceeABpaWnhDoUo4vbt24cffvgBv/76K+bMmeOKtlc4evQoli1bhkOHDmHr1q1YuXKla1v18oZSTef0srkH0iyCEgAgE4BoZfAlEomIiIiIiIiIiIiodmVlZaFHjx4AgKVLl+Ls2bN+2588eRIrVqwAAPTt29cjVvLTTz8BcAa12rRpUwsjrnTgwAHs3bsXAHDddde5Ep6qq5rE5C/oNXjwYGg0GgDAnDlzIjhS3yKSJvLEE09g2LBhrpv8GzZswD333INWrVohNTUV2dnZSE1NRcuWLXHPPfdg/fr1rrZDhgzBM888E4lhEEXctm3bXMvl5eXYv3+/2/Z9+/a5vT506JBruXrQy+6wub0OOuhld9/PLHMGvWJVQtAlEomIiIiIiIiIiIjo/Bg7diwAwG6348cff/Tbds6cORBF0W2/qioSLbp27RrhUXqqKGsIAL169fLZLjk5GdnZ2QCAtWvX+mynVqvRrl07AMAff/wRoVH6F5GglyAI+Prrr/HII49AEARIkuT6z2w2Iz8/H2az2W29TCbDww8/jG+++SYSQyCqFUVFRW6vqwa1AGfpQ28coh1ni3Pd1uXmuadvipIY1BgEm3vQy3Iu6MX5vIiIiIiIiIiIiKg2mEymi/q/2nbttde6MpwqShf6MnPmTACAXq/HiBEj3LadOHECOTk5AIDOnTvXwkjdVWR5AUCzZs38tq3YfuLECY8KaVVVjHvTpk0wm80RGKV/ikh1JJPJ8MILL2D8+PH48MMPsXTpUtc/RlWZmZkYOHAg7rvvPjRt2jRShyc6L3wFuaqb//eXOHTiOGKQ7rPNibwga5hWL28oc562nM+LiIiIiIiIiIiIasO33357oYdQqyZMmFCr/cfGxmLo0KH46aefsGXLFuzfv99rEGnnzp34559/AADDhw9HVFSU2/b169e7ltu3b1+rYwaA3NzKRI70dN/3tgEgIyMDgLPiWW5urs8gWceOHQE4s9527txZ6xlrEQt6VWjatCneeecdAMDZs2dx5swZlJWVQa/Xo0GDBkhKSor0IYkiymq1Yt26dcjLy/PYZrPZsGXLFnTq1AmAZwlDwJnBtfnASsShSWQG5KO8IQsbEhEREREREREREdVNY8eOdc3H9cMPP3id5qlqFti4ceM8tp84ccK1fD5iK2VlZa7l6gG46qrO9+Uv06vquI8cOVLrQa9aTRVJSkpCmzZtcNlll6FNmzYMeFG98Pfff2PPnj1eg14AsHXrVleNVW+qz91VQRI8A2TBEDwyvZxBr9PG4MojEhEREREREREREdH5ddVVV6FBgwYAgFmzZnkkUIiiiDlz5gBwZlX16dPHo4/8/HzXssFgqL3BnlO1/KBKpfLbtup2fyUj4+LiXMunT58OY3TBYX00oiokScL+/fv9trHb7bDZvAe2AGfQSylFIVpM89uPWqkJblB296CXVXAmaPZM8f+hQ0REREREREREREQXhkKhwA033AAAyMnJwZo1a9y2r1ixAidPngQAjB49GjKZZ7imsLDQtXw+gl4V85ABzopo/lTdrtVqfbarOm6j0VjzwQUp4uUNieozX9ld1VVkenkrb7h5719ItrcL2MdlLQcENyhb9fKGzmDXv9pHB7c/ERERERERERERUQhuueWWCz2Ei8LYsWPx0UcfAXCWMrz88std22bOnOnWzhu1Wu1aNplMiI6u3XvCer3etVxeXu4WBKuuagDLXynEqllgSqUyzBEGxqAXURVnzpwJqp23YFeF5Rt/RTI8JxUUYXd7fUWHawIeRzX3C8iKC9zWWWTO07ZVXO1/QBAREREREREREdGlx1/mDgWvffv2aN26NXbt2oWff/4Zb7zxBtRqNcrLy7Fw4UIAQMeOHdGyZUuv+ycmJrqWCwsLaz3olZZWWb3sxIkTSEhI8Nn2+PHjAABBENz2q65qtlpsbGwERulfRMsbrlmzBo8//jj69++Ppk2bokGDBoiPjw/qP38/PKLzRRCEoNqJogij0YiioiLPPrycViIcMMoqs8iS4xpCqfBfnlC+fR1U877yWG+WKaFTBDdOIiIiIiIiIiIiIrpwxo0bBwAoLi7G4sWLAQALFy5EeXk5AN9ZXoB70MvbvehIa9GihWs50DRAFdvT09P9ZnpVHXdGRkZ4AwxCRIJehYWFuPHGGzFs2DB8/vnn2LZtGwoKCmCz2SBJUtD/EdUXkiRhw4YNPrZ6BqROKbbAJjg/xGSCHFd2vDbgMRTr/vS63iJTwmjn+UJERERERERERERU140ePRpyuRyAs8Rh1f8rlUrXvF/etG7d2rV88ODBWhylU8+ePV3Lq1ev9tnu9OnTOHDgAACgR48efvusOm5fGW2RFHbQy26347rrrsPvv//OABbVe8FmekmS5DOyLlQLetlhgV0wu15ffdnNaN2oa8BjiA2zva43y1jWkIiIiIiIiIiIiKg+SElJwRVXXAEA+P3337Fr1y6sWLECAHDVVVe5ZXNV16lTJ9e8Wps3b671sWZnZ7uyvX766Se3ebuq+u6771zLw4cP99tnxbhTUlLQsGHDCI3Ut7CDXl988QW2bdvmen3NNddg9uzZ2Lt3L86ePYvCwsKg/isoKPBzFKLzI9igV0XqqTc6sfqHlHsQeOHaryGKYuCDKDyn3MtVGXBQmxzMEImIiIiIiIiIiIioDqgoYWiz2XDXXXfB4XAAqCx96ItKpUKXLl0AAJs2bardQZ7z4IMPAnBW+Hv++ec9th8+fBjvvvsuAKBJkyZBB70qAn+1zfOueoh++ukn1/Krr76KiRMnhtsl0QVTXFwcVLuFCxf6nIcuSmoQcP+ggmsWs8eqYe2fhChEdCo+IiIiIiIiIiIiIqpFw4cPR3R0NEpLS7F7924AgMFgwJAhQwLue/XVV2P16tXYvHkzSktLER0d7bPtvHnzUFZW5nq9du1ar8sAkJycjAEDBnj0cdNNN2HGjBlYu3YtPv30U5w+fRq33XYbDAYDNm3ahDfffBMlJSWQyWR4/fXXofCSvFHh4MGDOH78uOtncD6EHfTas2cPBEFAs2bNGPCiem/79u1Bt83Pzw+qnVQt06tRcvOggl7KP+e5vT6oaYAd+kwAQEaUPMhREhEREREREREREdGFpNVqMXLkSMyYMcO17rrrroNarQ6477hx4zB58mSYzWYsXLjQb3bYM888g2PHjnnd9s033+Cbb75xve7Vq5fXoJdcLseMGTMwevRobN68GfPnz8f8+fPd2qjVarz55psYOHCg37HPnj0bABAXF4dBgwb5bRspYaeMVNR07No18BxFRJeixNgUXNHhGjQwpKNFw464vvc9gXcqL4Us75TbqqbmM67lNvGc14uIiIiIiIiIiIiovqgerKooeRhIfHw8RowYAQCYM2dOxMflTUJCApYsWYK3334bPXv2RHx8PDQaDbKysnDbbbdh+fLluPXWWwP2UzHe8ePHQ6VS1fawAUQg0yslJQU5OTmQyVhyjcgbQRBwVadRuKrTqIj1eVeLqIj1RURERERERERERES1q3fv3igqKqrRvhMnTsScOXOwfPly5OTkIDMz02u7HTt2hDFCdwqFAnfddRfuuuuuGu2/Zs0aHDhwACqVChMmTIjYuAIJO1LVpUsXSJKE/fv3R2I8RBedmnyQCWUlHuvWxDRzLbeOCzteTURERERERERERET1QNeuXTFixAg4HA68++67F3o4QXnzzTcBALfccgsaNmx43o4bdtDrtttuAwBs3LgRBw8eDHtARASoZ033WDeu9UOu5Tg1MyuJiIiIiIiIiIiILhXPPfccFAoFZsyYgRMnTlzo4fi1ceNG/Pnnn4iOjsaTTz55Xo8d9p3zvn374tZbb4XD4cDEiRNdc3zVBTk5OXj66afRrVs3pKWlISsrC/3798fUqVNrbZxGoxEdOnSAwWCAwWBAu3btauU4dGE0aNAg5H0yMjJC3kcoLnB7fUoZi+OaBNfrKCWDXkRERERERERERESXimbNmuGDDz7Ao48+iuPHj1/o4fhVUFCAJ598EtOnT0dycvJ5PXZEaqS99dZbsNls+P7773HFFVfg+eefx5AhQyCXyyPRfY38+uuvuPfee1FSUlkmzmg0YsuWLdiyZQu+/vprzJo1C02aNInocadMmYKjR49GtE+qO1q2bIkzZ86EtE/r1q1DPo58/0631083uTHkPoiIiIiIiIiIiIjo4jF27NgLPYSgDBo0CIMGDbogxw476DVixAjXslqtxv79+zF+/HhoNBpkZ2cjJiYGgiAE7EcQBMyfPz/c4QAAtm3bhjvvvBMmkwl6vR6PPvoo+vTpA5PJhLlz5+Krr77CgQMHMGbMGCxbtgzR0dERO+7HH38MjUYDpVKJ0tLSiPRLdUeogdzhw4cjNTU1tIOYyj1WqSS7a/nOFlGh9UdEREREREREREREdAkIO+i1atUqt6CWIAiQJAkmkwk7d+70s2clSZKCCowF6z//+Q9MJhMUCgXmzp2L7t27u7b169cPTZs2xXPPPYcDBw7ggw8+wFNPPRX2MR0OBx555BE4HA48+eST+Oabbxj0ughpddqQ2sfExIR8DFn+aY91meZ813KG/sJlUBIRERERERERERER1VURmRhIkiS3/3yt9/VfJG3atAlr1qwBAIwfP94t4FXhwQcfRIsWLQAA06ZNg81mC/u4H3/8MbZu3YpmzZph0qRJYfdHdZNcLoMDwf++1CSYK8k8g1p2ofJUjVJELkBMRERERERERERERHSxCDvTa8GCBZEYR8T88ssvruWbb77ZaxuZTIaxY8fixRdfRHFxMVauXIkrr7yyxsfMycnBq6++CgB45513oFKpatwX1W2SJKFMdhKxYmatHUN2/LDHum9S+riWlTIGvYiIiIiIiIiIiIiIqgs76NW7d+9IjCNiKrK8oqKi0LFjR5/tevXq5Vpeu3ZtWEGvxx9/HOXl5bjxxhvRp0+fwDtQnSWTySCKos/tEgAJwWcnBp3pJTqgWLYAmq/f87r5kDbZtdw5URn08YmIiIiIiIiIiIiILhVhB73qmn379gEAGjduDIXC99tr3ry5xz418eOPP2LJkiUwGAx45ZVXatwP1Q2By22KQC0EvZS/zIR6zqdBtW0dx6AXEREREREREREREVF1F1XQy2w2Iz8/HwCQnp7ut63BYEBUVBTKy8tx4sSJGh2vqKgITz31FADghRdeQGJiYo36qcpsNofdR11mtVrd/l/fWCyWkDK9LBZLUO30fgJeXyW7Zw+KNgvM4U9DRxSU+n7OEl2KeN4S1S88Z4nqF56zRPXPpXLeajSaCz0EIqI64aIKepWVlbmWo6KiArbX6XQoLy9HeXl5jY737LPP4syZM+jevTtuu+22GvVRXW5uLhwOR0T6qstOnz59oYfgVaBMrzNnTiOUTK/c3Fy/GYcAkLr8Z7/bn2lyo2t5YKIdx44dC/r4RJFSV89ZIvKN5y1R/cJzlqh+4TlLVP9czOetXC5HkyZNLvQwiIjqhIsq6FU1S0qpDFwCTq1WAwBMJlPIx1q9ejW+/fZbKBQKvPPOO8HP3RRAWlpaRPqpq6xWK06fPo3k5GSoVKoLPZyQJSUlQRSCD0qmp6cHfJ+Jq37xue3BZrfjpDrO9fq2NnFomFb/fm5Uf9X3c5boUsTzlqh+4TlLVL/wnCWqf3jeEhFdWsIOeo0YMSIS44AgCJg/f35YfVRN47XZAtd/qyg9p9VqQzqOxWLBpEmTIEkSJk6ciLZt24Y2UD8ulVRklUpV595r4Pm8AKVaBbNQBBF2yII4fbRarf8ArNV/+cM1Mc3cXndKjoJGIw94XKJIq4vnLBH5x/OWqH7hOUtUv/CcJap/eN4SEV0awg56rVq1KuwsJ0mSIpIppdfrXcvBlCw0Go0AgiuFWNVbb72F/fv3IyMjwzWnF10a1CoVHIIFpxRboRMTIUAOh2CBStRDL6V4tA/0ey0Yy/xuN8ndn0BKUMtCHzQREREREREREdVroiiif//+2LZtG9q2bYu//voLMlnt3yfKy8tDp06dUFpailtvvRVTp06t9WMSEYUjIuUNg8mQqU4QhBrt549Go0F8fDwKCgpw4sQJv22LiopcgbH09PSQjvP+++8DAPr164fFixd7bVMRUDMajfjxxx8BAImJiejXr19Ix6Lzx9vvo1ardZW/bN26NVRqZ9aWXTCjRH4cAPDU2A+x7O8lyD2YH/oxVWq/288oY91eaxSRKaNJRERERERERET1x5dffolt27YBAF588cWgA16iKOKPP/7A/PnzsWnTJpw6dQomkwlJSUlITU1F165d0adPH/Tt29drYkBiYiIeeOABvPbaa/j2229xxx13oFOnThF9b0REkRR20GvBggVBtRNFESUlJdi1axd+/vln7N69GxqNBi+99BJatmwZ7jBcWrRogTVr1uDw4cOw2+1QKLy/xX379rmWmzdvHtIxrFYrAGDGjBmYMWOG37b5+fm46667AAC9evVi0KueGTZsGERRhEKhQExMDIrK8jzaKBUqDO47El8c/MJtvUKhCPwFRKPzuemsMhpFytCyEImIiIiIiIiI6OJSVlaGKVOmAAC6deuGq666Kqj9tm/fjkmTJmHz5s0e244dO4Zjx45h/fr1+Oijj/DVV1/hmmuu8drPfffdh48++gglJSV49tlnsXDhwpq/GSKiWhZ20Kt3794htR8+fDieeOIJfPbZZ/jPf/6DyZMnY/bs2bjsssvCHQoAoGfPnlizZg3Ky8uxdetWdO3a1Wu71atXu5Z79OgRkWPTxUcmkyEuLs71Okobg/tHTIZcroAkSZAkEXK5AjJBhlGjRmHBggWu+eTatGkTMOgl3/q31/W/xbXHxBZ3ua07c2tamO+GiIiIiIiIiIjqm2nTpiEvz/kg9qRJk4LaZ9myZRg3bhzMZjMAQC6Xo1OnTmjcuDH0ej2Kioqwf/9+7N69Gw6Hw29fsbGxuOOOO/D+++9j1apVWL58Oa644opw3hIRUa2JSHnDmrj77rthMpnw3HPP4c4778SqVavcggs1NWzYMLzzzjsAnJlY3oJeoihi5syZAJwf2n369AnpGEVFRQHbtGvXDseOHUPDhg2xY8eOkPqnCyNQuc2Duf/ghxUfwmwxom/74RjQ+Qa37QkJCRgzZgxOnToFvV6PpKSkgMfUfP6mx7oXhr+Cl8uy3NZ93T8eKjlLGxIRERERERERXUrMZjOmTZsGAMjIyMDQoUMD7rN582a3gNddd92F//znP17vVRUVFWHRokXIzMz02+cdd9yBqVOnQpIkvPfeewx6EVGdVfuzHfpx//33IykpCSdPnsSXX34ZkT67dOmCnj17AgC++eYbrF+/3qPNBx98gL179wIAJk6cCKVS6bZ95cqVMBgMMBgMuO+++yIyLqr7vAW9BKEy0PT7ptkwWcohQcKK7Qu8ljrU6XRo0qQJGjRo4LavjwNCKC12W2XtM9Qj4NVQL8fILG3wb4SIiIiIiIiIiC4Ks2bNcmV53XzzzQGrClmtVjzwwAOugNcbb7yBt99+2+fD2QaDATfddFPAebqysrLQt29fAMDy5cuxa9euUN8KEYXJarWic+fOMBgMmDdvXq0c48SJE2jQoAGSkpJw4MCBWjlGbbugQS+5XI7LL78ckiRF9B/ptddeg1arhd1ux6hRo/DOO+9gw4YN+OuvvzBp0iQ899xzAIDs7Gw8+OCDETsuXdxO5B92e735wMrwOiwv9Vi1/eApj3X3t9aHdxwiIiIiIiIiIqqXvv32W9fyqFGjArb/3//+h927dwMArr76atxzzz0RG8t1113nWp4xY0bE+iW6mEyaNMmVULNixYqQ9v3zzz9d+z755JMe26dNm4ZDhw6hdevWGDlypM9+zpw5g5dffhn9+vVDZmYmUlJS0L59e0ycONFrklBV6enpuPnmm2Gz2fDMM8+ENP664oIGvQC4ShoePXo0Yn126NABn3/+OWJiYlBWVobJkydj4MCBGDlypCujLDs7G7NmzUJ0dHTEjkv1W8UTMFX5y9YSRTGs4wmiZ73kA3aNxzqVPKzDEBERERERERFRLbr88stdN6rnzJkT9H6PPPKIa7/HH3/cY/uRI0dcN6izs7PRokWLgH1+8cUXruXHHnss6LEEY9iwYa57ZXPmzAk4VQjRpWjs2LGu5VmzZoW0b8WUTAAwbtw4t22lpaV47733AACPP/64z/vWixYtQteuXfHWW29h27ZtKCkpgdlsRk5ODmbOnInBgwfjxRdf9DuORx99FEqlEosXL8amTZtCeg91wQUPeuXm5gIALBZLRPsdOnQoVq1ahfvvvx/Z2dnQ6XSIjY1Fp06d8OKLL+Kvv/5CkyZNInpMqt+sVqvHuqioKJ/tJSm8oBdsNo9V09IGeKxrE6f0WEdERERERERERHXDjTfe6FoO9ia3xWJxq3w1ZswYjzaLFy92LVeUFvRny5Yt2LdvHwBntkbXrl2DGkuwkpKS0KpVKwDA6dOnsWXLloj2T3Qx6NGjBxo3bgwAWLBgAUwmU1D7lZeX45dffgEAtGrVCh07dnTb/vnnn6OgoAAZGRm49tprvfbx999/47bbbkNJSQnUajUeeughLFiwAMuXL8cnn3yCjh07QpIkvPvuu5g6darPsWRmZroyyd58882gxl+XXNCgV25uLlauXAlBEJCcnBzx/jMzMzFlyhRs3LgRubm5OHr0KJYtW4ZHHnkEOp3O5359+vRBUVERioqK8PHHH9fo2Dt27EBRURF27NhR0+FTHeCvTvLpouPIK/YsRxg0u2eQbUO0ZyC2ewNVzY9BRERERERERES16oYbbnDdQ/rzzz9dc3D5s2TJEhQVFQEAmjRpgu7du3u0WbZsmWu5Z8+eAftcu3ata7l9+/YAgIKCArzzzjvo168fGjVqhLS0NHTo0AETJkzAr7/+GrDP6qqOo+r4iKhSRSC8pKQEixYtCmqfBQsWoLy83G3/Cg6HA59++ikA98+bqiRJwuOPPw6bzQa5XI5Zs2bhpZdeQp8+fdCxY0eMGTMGS5YsQf/+/QEAU6ZMwfHjx32O54YbbgDg/Kw6cuRIUO+hrrhgQa/9+/dj7NixrkhnME8rENUle49txUfzn63x/oKXTC+rTOH2+vdhSZD5KbFIREREREREREQXVnp6Onr16gUAsNvtmDt3bsB9qmaEjR492mubzZs3u5bbtGkTsM+qmVcZGRlYuXIlLr/8ckyePBnbtm1DcXExjEYjjh49itmzZ2PcuHEYNmxYUEG6Cu3atXMt18eyZ0Tnw9ixY13lB4PN/vzhhx8AOJMwqmd+Llu2zBWg8vV5sXXrVuzatQsAcP3116Nfv34ebVQqFd566y0Azql+pk2b5nM8AwYMQHx8PERRdJtbsD5QBG7i3+uvvx50W7vdjsLCQuzYsQMbN2501X2Vy+V44IEHwh0KUVhqUofY35xfgSg2LHd7bREUkAT3OHS7eJY2JCIiIiIiIiKq62688UasXLkSADB79mzcc889PtsWFxdjyZIlbvtWd/r0aZw9exaA8/5TdnZ2wDFUzdrIycnBuHHjUFZWBplMhu7duyM7OxsWiwVr1qxxtV29ejWGDBmCpUuXIjY2NuAxmjdv7lreuXNnwPZEl6KsrCz06NEDa9aswdKlS3H27FkkJSX5bH/y5EmsWLECgDM5KC0tzW37Tz/9BABo2rSpzwB41aD3gAGeU+hUaNq0KRo3bozDhw9j/vz5ePnll722UyqVGDJkCL777jvMnTsXzzzzjM8+65qwg16vvfZajW78VwQYZDIZ3n33XbcPTKK6IJjfa0GoebKk6uev3F6rJbt73wA0CmZ5ERERERERERHVdSNHjsS///1vmEwmbNiwAYcPH3bN61PdvHnzYLFYAADdunVDkyae010cPXrUtZyUlASVKvD0F8XFxa7l3377DYDzBveXX37plqEliiI++eQT/Pe//4Uoijhw4ACeeOIJTJ8+PeAxqt6Mz83NhcPhgFwuD7gf0aVm7NixWLNmDex2O3788UdMnDjRZ9s5c+ZAFEXXftVVBNT9zdNXUFDgWm7QoIHfsTVo0ACHDx9GTk4Ojh07hoYNG3pt161bN3z33Xc4dOgQDh48iKZNm/rtt66ISHlDSZJC/k8QBPTr1w9LlizBLbfcEolhEJ13Nc70ctj9bm4fr8TpW9P8tiEiIiIiIiIiorohJibm/9k77zCpqvOPf84t07b3haX3LiBNFMUSY8EaVKwxsSYxiaZYk5iYX4xojBp71Gg0JhbsNcaGgIggoNJ7X9hd2D71lt8fd/fuzs7M7rIs/Xyeh4e55542s1PuPd/zfl9OOeUU97g1S7Pm51ramDVSVlbmPs7NzW3XHILBYNxxRkYGr732WpzgBU4QwrXXXsvtt9/ulr388susW7euzTGaz8UwDHbu3NmuuUkOPurDNfvkXzgaTDmHcDQYVzcai6SsG4zU7da4e5uzzz4bn88HNFkXpuKFF14AID09nTPOOCPu3NatW9m0aRMAo0ePTtlHWlqa+7i5AJ6Mmpqm579y5cqU9ZqPN2fOnFb7PJDY40ivm266qd11dV0nIyODHj16MHr06DYVR4lkX9LS3rC5oJXM+vC6s/5EflZxh8ZSV32b8txRRR7eOy11uKtEIpFIJBKJRCKRSCQSieTA4/zzz3dtyF5++eWk66Zbt251F491Xefcc89N2ldzAcvv97dr/MYF9kauuuoqevTokbL+T37yEx599FG2b9+OZVm88cYb3HDDDa2OEQgEUs5Tcmhx1ws/3SfjDO05lmnHX5f03Otz/sHSjfPd4+OPOJsTRp2TtO6T7/2J8qpt7R73j5f/s+1Ke0BWVhannnoqr732GosWLWL16tX0798/od6SJUtYunQpAFOmTIkTrwC+/PJL9/GIESNSjjdw4ED38Zw5czjrrLOS1isvL2fVqlXucXNb1JYMHToUXdeJxWIsXryYyy67LGXdA4k9Fr1uvvnmzpiHRLLfaS2nl2VbCWWKUFCVjn2EtNn/TSiLCicU/P/Gtu2fLJFIJBKJRCKRSCQSiUQiObA46aSTyMvLY+fOnaxZs4aFCxcmRGbMmDHDXYM68cQTycvLa7Pf9uahb7lYPmXKlFbra5rGd7/7Xf75T2fxf968eZ02F4lE4lgVNgrhL774YtK8WM2jwC688MKE81u3bnUft5YXbMKECWRnZ1NVVcW///1vrrnmmqR2hH/6058wTdM9rq2tTdmnpmnk5ORQVlbGhg0bUtY70GiXveGcOXOYM2cO69ev39vzkUgOGNqK9FKUjruD2lmJYen5x/wdgGG5eof7lUgkEolEIpFIJBKJRCKR7B9aRm4lszRrXpYsd08jzSOqwuFwu8ZvaYPYPPIjFQMGDHAfl5aWtlk/FArFHbeM/JJIJE2ceOKJrtvdSy+9lLDGbFkWM2bMAKCkpIRJkyYl9NHcQjQ7OzvlWIFAgF/+8pcA1NXVcfrpp/PCCy+wa9cuotEoS5Ys4eqrr+aZZ56JyxHY1vdLTk4OADt27Gi13oFEu1btp0yZwhlnnMGjjz6acG769OlMnz6dDz/8sNMnJ5EcKNhJIr0EHcznBVgFXRLKgqqPNE3gVTver0QikUgkEolEIpFIJBKJZP/RPEfXa6+9FhdRsXTpUpYtWwYk5gBrSVFRkfu4vXmzmlunCSESIr+SkZGR4T6uq6trs37zuWia1q5INYnkcEXTNKZOnQrApk2bmDt3btz5mTNnumLzeeedlzTIorKy0n3cmugFcN1117kWhNu3b+faa6+lT58+FBYWcswxx/DSSy/Rs2dPfvazn7lt0tPTW+2zccyDycp0j+0N77rrLoQQXHnllZx00kmdMSeJZL/QWnh2VV1FQpmueTs8ljCNuOPZWc7Omxxvx6PHJBKJRCKRSCQSiUQikUgk+5exY8fSp08f1q1bR1lZGZ988om7ZvrSSy+59c4666yEHFzN6dmzp/u4oqKCaDQaF52RjMGDB7uPbdumvr6+TeGrubVZZmZmq3UBtm1rypnUtWtXVFVts43k4OTmaQ/uk3FaSx9z9tE/5IyjmvJI6Wrq9dgrT70taeDC/mbatGk88sgjgBPpOXHiRPfcCy+8EFcvGV5v03MOhUJxQnVLhBD87W9/48QTT+SRRx5hwYIFrvCemZnJBRdcwG233cYzzzzjtmlLSGuM7tT1g8edrF2iV6PNm/RslRxONLc3jJmxhPMZgewO990yp9eIuo0AbKk3k1WXSCQSiUQikUgkEolEIpEcJJx33nlMnz4dcISuk046Cdu2eeWVV9w6zSPCklFYWEhBQQHl5eXYts2aNWsYMmRIq22OPfbYuOOVK1cm5BRryapVq9zHJSUlrdZtWX/YsGFt1pccvKT52hZB9zY+T/vtMwPe1iOW9hcjRoxgyJAhLFu2jNdff527774br9dLfX09b7/9NgAjR45k0KBBSdvn5+e7jysrK1sVvRo566yzOOusswgGg5SVlaGqapxIvXbtWrduc7E8GY2RZllZWW2Oe6DQrrCSxhC3srKyvToZiWR/0lLUbS56bdvZufns1PUr4o4zTcc7tUe63B0jkUgkEolEIpFIJBKJRHIwc8EFF7iP3333XYLBILNnz2bLli0AdOvWjWOOOabNfpoLVkuWLGmzfo8ePRg5cqR7/M4777Ra3zAMPvjgA/f46KOPbnOM5vM48sgj26wvkUjgwgsvBKC6upr3338fgLfffpv6+nqg9fx+zUWvqqqq3Ro3EAjQq1cvunfvHheVuXjxYgB8Ph9Dhw5ttY/q6mrA+d46WGiX6NWzZ09s2+azzz7b7RdWIjnY2VK+ljc+fzqubG/tHDipJHVYu0QikUgkEolEIpFIJBKJ5MCnT58+jB07FnDyZL3zzju8/PLL7vnzzjsvbrN1Ko4//nj38RdffNGusa+99lr38RNPPOEKbcl49NFH3XxCPp+Pc889t83+m+ckaj4/iUSSmvPOO88VnV588cW4/3Vdd/N+JaN5hGfzCK2Osm7dOr799lsApkyZ0qptYVlZGTU1NQApI9EORNplbzh58mSWLFlCdXU148aN47TTTqOoqCgusdrChQvdsN2OctNNN+1Re4lkT0hl37l044KEsj3J55WMfxc6Xq4ZetsXPBLJ4YJt2+26CZBIJBKJRCKRSCQSieRA4/zzz2f+/PkAPPfcc3z99ddx59rDKaecws033wzAZ5991u5xH3nkEb755htqamo4++yz+ec//xkXzWHbNk899RS///3v3bJrr72WoqKiVvsuLy9n+fLlABQVFcVFlUkkktQUFxczefJkPvroI/73v/+xbNkyZs6cCcCJJ54YF83VklGjRuHz+QiHwyxcuJBzzjlnj+Zy5513uo+vvPLKVusuXLjQfTxmzJg9Gndf0i7R69prr+W5556jpqaGiooKnn322bjztm2zcOHCuBehI0jRS3Ig0bjYPnHIdxnZ92hs2+LbDV/y2Tdv0a/rHngW11YlFP2+t6PmZ3nbFXwpkRzS2GaU6KpH0IqPR805Yn9PRyKRSCQSiUQikUgkkt3m3HPP5dZbbyUWi8UJViNGjGgzh04jvXr1Yty4cXz55ZesWbOGlStXMnDgwFbbKIrCs88+y8knn0xZWRlr1qxh0qRJjB8/nn79+hGJRJg7dy6bN2922xxzzDH85je/aXM+77zzjrtp/Hvf+15cQIREImmdadOm8dFHHxGLxbjiiiswTRNosj5Mhcfj4cgjj2TOnDl89dVXrdatra1FCOGmq2rJ/fffz4wZM9z5TJgwodX+Gsfz+XxMnDix1boHEu36ZiopKWHGjBn06dMH27bj/jXSsnx3/0kk+5tU78OMQDZFOd3w6n521mznhJHncPr4Szo2SCRE+nVnxxVdMfBq1vmdnTS9M2ROL4kkuvYpjNL3iW2aQXjJn4is/vv+npJEIpFIJBKJRCKRSCS7RV5eHieccEJCeXujvBq55JKmNahXX321XW169erF22+/7UZiWZbF3Llzee6553jppZfiBK+LLrqIV155BU1rOzbi9ddfdx9ffPHF7XsCEokEcKwEMzIyANyIyezsbE455ZQ225522mmAE3lVW1ubst6aNWsYOnQoP/vZz3j11VdZuHAh8+fP5/nnn+e0005zoztHjhzZLte+RsH+hBNOwO/3t1n/QKFdkV7ghK8tWLCABQsW8PXXX1NVVUUsFmP69OkIIRg9ejQnnXTS3pyrRLJPaWmrlpNRwLTJ1+1Rn+o38xLK/tnlOPdx14AUvSQScD575s75bom3/9X7azKSTsC2TYztH2NVL0PNG4NW0HZyZIlEIpFIJBKJRCI52Jk2bRr//e9/3WNVVVvN3ZOM888/nzvuuIOKigqef/55brrppnZFWA0YMIAPP/yQ119/nVdeeYWlS5dSVlaGx+OhS5cuTJo0iUsuuaTdFoUbNmxw7diOO+64OLtEiUTSNn6/nzPPPJPnn3/eLTvnnHPwettOo3PhhRdyxx13EA6Hefvtt1uNDquurubZZ59NcOtr5JRTTuGxxx4jKyur1TE3btzIl19+CcAFF1zQ5hwPJNotejUyZsyYOP/GRkVw9OjRrsesRCJJjv+h38cdV6t+sG1oENiKpeglkYAVAS0djLqmouAWlEC3/TgpyZ4QWfInzPLPATC2vQfDb0crOGo/z0oikUgkEolEIpFI9i7nnHPOHuff8fl8/OhHP+KPf/wjW7Zs4d1332XKlCntaqtpGlOnTt1toS0ZTz/9tOuSdP311+9xfxLJ4ciFF14YJ3pNmzatXe1yc3M544wzmDFjBjNmzEgpevXr14977rmHmTNnsmzZMsrLyzFNk8LCQsaPH88FF1yQNAI1Ga+88gq2bdOlSxc30uxgYbdFr2RIe0LJoUDL93HLSK89RV38eUJZlhlyBS+ALlL0OuixLRNjy2tYoVK0rqegZvRPrGNb2MHNYJugZSAUHfQMhJB/fwDh74qaOwqzbJZbFtv0Ct5BP9+Ps5J0FNsyXMGrEbN8jhS9dhPbioIVQ2hp+3sqEolEIpFIJBKJZB9zzTXX8Oijj1JRUcEDDzzQbtGrs6iurubpp58G4Oijj+b444/fp+NLJIcKxxxzDFVVVR1qe+211zJjxgw+/fRTNm3aRI8ePRLqZGRkcNVVV3HVVVft0Twty+Lf//43AFdffTW6ru9Rf/uaPc42+PDDD/Pwww8fdCFuEklL9qZ4q33xEf77bm2znkftXKFNsu+JbfgX0TVPYmx9h/CCX2BHqxIrmRFC864h9OWPCX1+KcHZ0zC2f4JtRvb5fA9E9B5TEd7C+EIrtn8mI9lzrBgi0A2R1gNP/2sBMLZ/uJ8ndfBg2zaR1U8Q/PRMjB2fNpVHq7BjqX28JRKJRCKRSCQSyaFDeno6t97qrCvNnz+fjz76aJ+O/9hjj1FTU4OiKPzxj3/cp2NLJBKHMWPGcMYZZ2CaJvfdd99eHevVV19lzZo15OXl7bGAtj/YY9Hroosu4qKLLuLII4/sjPlIJAcMjZFe1fU7KavaSnnVNnbWbCcYqWujZSK+R5NfELyfO2KP5ig58IhteqXpwI5hVHyZUMesXJxQFl3+F0JfXIEV2rEXZ3dwIIRwot+aYUvR66BFaH70rqdh128iusHZJaT32HNrjcMFq3oZ5o5P4soiKx8kOHsawVnnEfziChlxL5FIJBKJRCKRHAZcfvnlHHHEEQDcfvvtWJa1T8atqKjgoYceAuCSSy5h9OjR+2RciUSSyO9+9zs0TeP5559n69ate2UM27a59957AbjllltIT0/fK+PsTTrF3lAiOZR578v/sHTjfPd48hFnceKoczul77mZA9zHJ5W0nbRQcuAjfEWOdWHjseZPqGOHSpO2tSMVGNs/xNP74r02v4OGRtFLaKB6EYpn/85HskcoWYOdB7EaAIyyWWglZ6D4i/bjrA5cYpvfILr6UQCU7OGo+RMwtr2LHa3GrF2DsfUdt64d3IpZ8cVBZRdpBbeBoqH4CtuuLJFIJBKJRCKRSABQFIWZM2fu83Hz8/PZvHlz2xUlEslep3///jz00EOsX7+eLVu2UFJS0uljbN++nTPPPJOpU6fygx/8oNP73xdI0UsiaSDVTnmbvZfr6+GSk93HYVPu1D8ksIz4Y5H4NSs8OSmb29HKzp7RQYne60L0Xhd1em49yf5BzRqM1u1MjC1vgtDQe0wluuoRlLTuePpdub+nd0BhBbe5gheAVfUtVtW3AMQ2vkhs4wsJbSLf/oFooAee3hehFU3eq/OzbbvDn0vbMgh+2pR7QO99GZ7eF3XW1CQSiUQikUgkEolEIjnkmTZt2l7tv0uXLtxyyy17dYy9zR7bG0okhwqrVq2KO25c1GsZLq6IzvvYVOlp7uNrhhx8oaJ7C9sMY1YtoX7WNOo/PoXgvGsJf3MHtlG/v6fWNnZL0UtNqKIVH4/wFadob+6FSR18CKFIwesQwzvgx3j6XQW2QXTVw5g75xHbNGN/T+uAI7y44cJSS/KbYEXwDv9tQrHW9TTs4CYiS+/GjlbvlXnZRpDQ/J8S/ORU6j8+BbN6xW73EV50Y9xxbP2z2PI7TyKRSCQSiUQikUgkEkknIkUviaSBtWvXpjjTMtJr9z82xtjjEspW+eNFj+G5ekKdwxWrdg3hhb+CWBUAdv0GzIrPMUo/2L8TaweeQT9HLZqMkjMaNXc0dmgbVrgssWKL95HeYyq+I+9H73nBPpqpRLLvse0WnvN61v6ZyAGMktbDeWA05Y9UMvrjGfBjAse+gpY3FjV/Qlwbo/zzhkcWVl2q37I9wyj9H1btavc4/NX12LbVbtHKtkys6mVJTuyZ6GXVbSC2+XXMXYuxbZtY6QeEFt1MdMMLMteZRCKRSCQSiUQikUgkhyHS3vAA49tvv8U0D91dz9FolB07dlBZWYnHc2Dn6InFYixevJiheZMZknucY3No22AKFi9evFt9pfUfw6j5Tb7Lu7Q0XiyMz79StXYJu9froYs/tpZuScrLNi2mfGfvfT6f3UOjR/VKvKaTt8vctZDt2yqp9Y6Kq1Vs5qNpHmwEoLKzMo9wXRjY3vDvwGBff2a9xma61D5HrXc0EbUYQ8kmrPfa6+NKOg/FCpMVmYcgRkzJpbj+JfdcnT6U5vFLdqyOxYsWgYzqa8b3KPIYZEYXuSVr1AswK9KholF0Ohs1+wR6Vf0FhSghOwtdxAjpfVizMUYk9k2nfG6FHaGg/i08VgV+Y0PC+eAnpwGwJeMKQnr/phO2RSC2GkvoRLTuZIc/J6J2wc64im61T8T18fU3SYSwduI1NtOt5nEUnAjbmMhEt528cVblYsq2raUicHqH+5dI9hUH0/WxRCKRn1mJ5GDkcPjcqqrK8OHD9/c0JBKJ5IBAVFVVyW2wBxB9+/Zl586d+3sahyX33HNP3PEzzzzD0qVL97jf7xZm8PLY3gQ0J7Jntb+Idb4ivj/4R1R4Mp1Kr98NM/+5x2MdKhwzPJMX/zAkofypd0r53VMb98OMdo+lz45h+64og3oEAPj822rOu305ANnpKn26+tFUga4KIjGLLeUR7vtpX/p3C/DCR2X85YUt+3P6+5X3/zKc4X2abD8/+qqSy/60cj/O6PChb1cfPo/C0g3BDveR5lNY9e9xrdYJRUyq601q6g1q6k2m/m4ZMePwuhTxaII+XX2s2xYmmuS5qwp8/5Rizjwmjyumr2RntZGkF/jecfnc/9O+KIpgW0WEKTct4ejhWdSFTD6Y37H8gD2LvIwdnMGCFbWoiuD+n/Vl9ICMNtud8qtv+XadY0H7xI0DOG1Cbtz5a+5ZxYKVtXz/lGJ+NtVJtHvcTxezZmu4Q/MUAv50VS++f0oKq1ggGDbpf9H8DvWfk64RipqEo4fXe1MikUgkEolEcnCSl5fXioORRNJEeXk5BQUF+3saEkmHaO/7V4peBxiHS6RXUVHRAbW7xrZtFixYEFc2bNgw/H7/Hvd9zH3XJ5Rpk5+PO/59r2om50T3eKxDhUBsFSW1/0gor/JOoDzt7H0/od0gPfI1xfUvIFrYYm7K/Ak9ah5OqB9V8gnq/ciOfNGs7o+JaD32+lzbw77+zBbVvURmdKF7HFEK2ZT9i70+7uFOXvA9csNONGq1dwxlaVNbra9atWSFvwBsqn0TMBVHwE+LLic/+BYea5dbt9YzgrDaDb+xgfTYMlbn3rXXnsfBgG5W0K3m72gNEUkAIa0n29MuwFBzW2mZHM3chW7tIqx1xxZedLOMntX3sTB0Nr6CUbv1uc0Kz6Uw+IZ7vMt3LGGtB6odJi/4HlG1mHp9IBGtKxnRbwmrJfiNdWRGF7vPw2+0vjEhquSxMetXHY7uE3aULrXPUe07Ct3aRVZ4HlG1gPRYU8RYTMlCs2opC5xNjXesO1ZW+HMyIwuJaF2o8J8O2ASMNdTrA7FFw+tkm/SvvM3ta0fa95w+JJK9yIF6fSyRSJIjP7MSycHH4fC5lZFekvYiRS/JwUx737/S3vAA41D/gQqHw2zevJnu3bvj8/n22biWZbFz504ikQgAHo+H/Px8FEVxz7cUvQYPHkx2dvY+md/lEweR7ZUp9poYSWR1NcbmV+JKiwadTkneyP0zpXYS3bCC2LrEvQT9u2cSSRI46NXB00zwAuitfYFv5Jl7a4q7xb7+zIaX/hdzR9OxTzMY3teJMlEz+u718Q9HrHAZoc+b7FezIgsoHnMDijcvaX3btgnP/wlWeB0A+cpK7OBWALRuZ2LU7Yqrn5WmUdDvNCJf/w6RM5qRI0funSdykBBZ/ThGdU1cmd/YSO/qu0HLQEnriZLeE6H60HtfilDb/tzZVozgnEsgVu2WHZExC++I77f6ubWNEMaOT8A20YqOJ/jFne45vfel5K5/ruEgGxQbzVhLVskY9J6nEvzsSVpmZGtL8AIIFB3JyMGj2qxnG/UILQ07Vkd09aOYVUvQunwHo/RDbGM7GZoPoaVhBsvx5/TCbBYkr1vO69Cj3wiEYiPSumNVfktk2ZsA+Mwt5Bf1xtPvh8S2VhLb8g/84x5FCEFo0S00zzxXVP8Kvcd+H6EcmosjhzpOXje7Q/lY9yX76/pYIpF0DPmZlUgOPuTnViKRSA4vpOglOeQxDIN3332XHTt2xJXn5+czZcoUdF1P2ba8upQXPnkI0zKYNOw08jKL6FU8qFPn98rJeQe94GVWLcE26sG2wDZRMgei+PZs14gQatyxWnQ8Wt6Bt9s+tu2/mLsWAjbYFmruKJSsIVjVzfLUaOlgJ4/gtCMVCWUi7UDPW7b3ULMcW0tzxycA2NFdhOf/BOHJIXDMf/bn1A5ZzLLZCWVW7ZrUold4B1bduqbjBsELwNjyZmJflQsJz18Iejbevt/vhBkffNi2iVnxBdg2drQSz6AbEKqfyFJHZFIyB2LVrASjFqt6CVb1EhAaep/L29W/UPQ4wQtAMxK/W1oS/vaPWJVOZGV01cMgVDwDf0p05YPOd5PiBSsCsaqmRooXoaWhdTsbY8vrzvj+Ltih0nbN1TPwuqTlthHEjlYhND/B2RcmrRNb/y/3sVX1bVNbM4x/3GPEtr2LVb8Fu349drSSyDe/R/i6YJv1EIsXGmObXiK25Q3n+QFW5SKUrKFYlYtoSWjetdihbWglp+Md+FOnfrgMq2oJatHxCJmT7oDDtm0iX/8Gc9dXACjZw1F8RaB40HtMRQl03c8zlEgkEolEIpFIJBLJ3kKKXpJDntLS0gTBC6CiooLNmzfTp0+fhp3A8Qgh+NtrN7vHr3/+D/Iyi7j+3LvbP3h9bZtVTiw5+HcZRVY+hF2/wT32Dr0ZxTd5zzpVPaD6QSiA0q5oh/2BVbsas6wpSkZ4svEO/BmR1X9vcNQSoPqxbStlHwAi0B07XAZWBDXniL076QMYvdsZ6N3OwCw5nfDCX7nlthXbj7M6xNESbVyVjH4pq9uG870mAj3ADCYVblsiAt3wj388Qcy2bRuzfA5WqBStYCJKoGQ3J39gY9s2dniHE6lUMc/5TjNDmDs+RSuZ4tazahLz1ikZ/Rwxq52oeeMwd36ZMH7KuUUrXcGrqdAkuvJBAIxt74GeBUIFsyHPm1DQu58FgHfAtRjb/4en35XoXU8ltPDXcUJUc0SgO57+10CsGqF4MKuXYZbPIbbJieZVC47BLE8UX1Mh0nq5vzlKel/8oxtycprhuOcUOP5diNVghbYR/iqJTWqD4AUQXnyrM5e8sZg75yO8BdiRcudlCW1zXpOt7+AZcB1CCIQnj8iqR2HZ3QSOf69V4cusXkH469vAqMc3avph/R2/t7BC28G2EP4uAIQX34JVubjpfNW3WDjvT2Pbu/jGPICaOXB/TLVNbCMEqifh+1IikUgkEolEIpFIJO1Dil6SQ55QKJTyXDAYTHnOShKZs7MmUTxLSTRC4LdXtr/+QYwQSnwGqzYEnvbg6X0Jnt6X7HE/e50WlknG1rcxtn+MEuiGrXrxDbsN4cnGrFmF1v1c7PpNmLuarDSVrCGAcCLlABQPatbgffgEDlBaLvZL0Wu3sM0otlGLHa3EDm1HCXRDSe+VtK7e9VT0rqdix2qIbngBvfvZbpSXHasDbITuWExG1z1HbIOTk9AObkJ4kkeDeQb8mOiqR5rmE9ySdAE3tuHfxBos9GIbX8A/7rE9jhI9ULBtk8i3dzhiVwNqzijMis8B57uiNZTM3Ysq9vS/hlCj6CV0ajK/S05rEUhaOsJfgpI5EKwoZvlsRKAEJWOAG2kZmPAEthHCrPoaofpQ8yYg1CabP//oezEqvsC2YngHXU/oiyuSD1V8ElreGPc4uvJhrLqmJNvJBC8lewRWzfLEz76eBc1+cbzDbml6DQbdgNb1FKJrnsKqXkrwk9NQsoZiRytR88Zj7pxHW5g756NkD08p4Bnb3sOqW4ux7X2EvxjbqMXY/iF6l+8krW9Hqwl/db1zoPowymajZA4GRYuz3LOC28A2UNIOjHyOBxOR5fdjlL7vHou0nmhFk/H0vQKzfDZW3Tqsuo3YsSqwnPypsc2vow69aT/NODnCimB+fjZBQO91EWr+eMxdi1DzxqFm9MG2DMyyz1DzxiL0DMzaNYTnO5GTeo/z0Pv+MEF8tSI7sSM7UdJ6HLCbhyQSiUQikUgkEomks9kroldVVRVffPEFW7dupaqqCsMwuOmmA+vGUiIBWLt2LX6/n4yMjIRzMWPPFtm1eR+j7EwUyb5qtvD8/QGBPRrjQMC2jDirMwCrftN+ms2+xbZt7FASIdQMYtWuaqhjIQA1cwBq5gC3ihPhYIOeCUYIo2IuSnof9JLTXIHhsEY0E72E4kSbSNpNbMsbxNY+FVeWdsL7KWo7CD0Tb/+r3ePohheIrXsWsNF7X4Le7UxiG+MtJoU3D9uoRSuZgprRn8iy6QSOe91ZwG+BbYbdRVezZjV2pAJj+4dNFYx6zJ1fopScvpvP9sDEqloSJ3gBruClFZ/kWB7u+ARPv6tAqKgFR4MQGKUfEVv3NJ4+u2cFqQRK8I64A2PL61ieIoxYIea3txD25eLpfw2KrzCuvlB07NA2zFCTPaUd3Io++NdoRcc7C+tCIPRMFP/JycdM74Wn4TdNBEoITH4Tq3olSuaABjHoExR/MWrBMfGvTbjpe9Mz8OcYpR/gG/l/2JGdRJbdjVW7BjV7KGC74pNn0C8wtryBb9RdhBb+EgC95zSUQLem5yQEatYQ1JwRWNVOEsXG/20tHe+IPxD55nbU/InYRm1KYcvT94co6b1B0Ql+0vR+FJ4comv/AUYdqH7UnFGI4pOwqpZgF5/obACxbYwtb2CUfYaSORCzoln0nRnGjuwk9MWV2JEytC4n4xl0PdFVj8SJoIHJ7yCUQ+c7z26wPsaKEfzsXLc8MGkGQk/HtqJYdetR0pxcdrYZJTjnIud1hlYj6cyalXGCF4Bdv5HYun8SW/dPtOKTMHfOT2y34xM4gEQv27bpsrVZdHN4B+EFPwcgtu4ZPAN/jlm52I0sVwuPi4syj216GeHvilZ4DHasFlQfoTkXxY3hG/uwzI0pkUgkEolEIpFIDgs6VfRasGABd999Nx999FGCpU5L0ausrIyLLroIy7IYO3Ys06dP78ypSCTtoqysjI8//jjpOXUPF5y0+TOTlt/R63vu41+MOATEDdtIKIptfAFP38s71p0ZdnZiCw0UDYR2wCSgt0KlWLWrEd58hJ6N0NLajBwQSvKvWdsIuhEzAFq3s/EOuLZT53swo6T3JHDc607El81uLQDbtu2IC2YYtXASQvG03egQQ2iJgrptGSnfjwl1jXpi655xj2MbnnfyrbWI4rRqV+EbeRcIBaNiHv6JzyFUn5Mvp8HKr9mk4vozK75wj5WcUagZ/ZKLyEmIbXsfY8enKN589N4XozRYmh1IGM2eXxyKjmfwDcQ2vow+6h7UnOFxpz29LsDT64IOjanlj0PLH0eotozsBVeCHcWshVDFPNKOT4ws8x/1DKG5TeKad+gtqFkdz1spFI/7fITqxdPzvKT11NwjmxbshQqKTnjRzSjZw7Bq1wAQ2/AftOKT8B71S4SeRWzTDLzDbkPoGXgHXY8S6IHQ05P2r3c/F6tmZUO+Rccq0nfEH7Btm8CklxB6Jmb1CiLf3oEd3ZXQ3o5WuQKt1v17GJtfaSivxDv0ZiJL7wIzFB+tp3oxd36F3UxEjMvt2ECj8AlglH6AUfqB8zJ48rCjOwGIrnnikPk9iG2aQXTds873QYu8c+FFN6KVnEF05QNumaf/j4iufjS+3lfXo3U9HQRoRcfH2X4K1Yfwd3HEMiuK4u+KFS537S/jhPVmBCbNACC67p+oBZNQM/p0xtPFqt+MWb0cxZePkt4X4clqVzu7LP5a1KpbB4pOYOKzGNs/inuNgDjBq5HoygcS6jXH2P6hFL0kEolEIpFIJBLJYUGniV733Xcfd955J6ZpJgheyXZnFhYWUlhYyHvvvcfSpUu56aabyM3N7azpSCQureU0aQ2P7u1QO2XLOjwvP4n2deKC57UDruC9vJH4VcGWS7qgKq1YTx0sJLGB3BOMre8QXfOEe6zmjsY38s5OHaOjhOb+YPcbpYhQ0ntNcyzFqpeiZAzosEh4qCKEiq0IsKJO9Meqh9F7X9ou68fo6kcxtrwJgLLtA/yjD85NFbYVw9y5ABQdNXvYbllTKf6uCWVWzcqG6JnWMcrnEFnm5EhSCydhls0C2yK8uMlGTskc7FjPKV6s8HaiK+4HoaF3PQVwFqI9/a4iuvJvAHiH3BQvuLUQIq3KRViVi9C6nd3q3GwrRujzy7CjlU47wKxdjX/cY63mVNofeHpdiLH5tQSrPOEvQQgVT69pe21su+xjFDvarMDArFmJWT4XvecFiIY8bkL1ETjmBYQne6/NJRnewTcQbFi0j674K56BPweznljph2hdTsHT7wqsuvUIbz6KvxgAT59L3fZq1pBW+xd6Br6Rd2LbZpytZvN3iJo1CP/Rz4NRR3T9c03fGel9UfPGuvU8/a5AzRrk5J0rPgnFm4uacwTB2RfGjdnYHkArOR0lczBa3hiCs9v3d24UvHwj7wQtrV1tDhRs23Y/f1ZkpxOx6e8Kqo/omiedSg22glrxdzC2f4Sn3xWA7Yo0SvYIhOpLELzA+e4yhI5VvYTo8vtIO+E995yS1hOtcBK2ZWBHdiK0AP7hvyW26TWs+vWo2SPQS07DjlZj1qxAeHNR0vu5841teJHY1ncIjP876BmEF/8Gq3IRSuZAfKOmg+J1bEorv8Y3+h7UjL6YuxYS2/Qq6Bl4+l3p2sGaNSvd6CwA75BfoxWfiLFjJrEtb4EZQu91AVrhsc7Y2z4guuKv6L0uxq5aEf+c69YDJLzPhK8LWuFElIwBRJb+ud1/I+EtQM0eBjjf8Xa0Cr2VqFqrbh1m9XKEr8iJaGzYeGLbNlb1UqzQdrSCoxAH2XtVIpFIJBKJRCKRHB50iuj1xBNPcMcdd7jHAwYMYNKkSSxcuJBFixalbHfxxRfz3nvvEYvF+OCDD5g2be8tAEkku0uHFlBtG/8fr0OEk+cKO6p6FU92PYFL+gcODcELkubvEmk996C7eFtJc9dC6j85rSGFi4V/4nMHTc4fJWsIKMnFU6HoDYt+kkascDl2rMaJ7BMK0Q0vYu5o2v1u7lqYYNFn2zZYsbg8Q2bZbMcS0bawqr7GCm5zIo8OImKbXiW65u9xZW3ZEzZHyRnpPm4UrqJrn8bT9wdxwpdthoks+RMoXnzDf+MIXt/+0T1vls1K2r/wFUDNcrAijuAFYBtx4olechpal5MBKyHaLqXI0mBn1hKrfiNG+RdYtatcwct9DvUbMTa/it7je0nb7gusUClWcCtq5iDsSIWTw6/gKCcnTzOLQyVrCN6hN+/9CXkTc62FF/wcrfgkYlveRAl0wayYh7H9I0BB7/uDlFFZewOh+ggc9wZW9TJH2ErrDoDeY6pbR80ZsefjtGGLKoQAPQPvgB/j6fMD7Fg1wlcU9/svhIJWOCm+nSeHwDEvYFYuJrr2aexmdo1o6Rhb34Gt7xAFlOwjGnKTRRHeQkSgK0ILYJZ/TjKiG19GSe9FeMHP0Xuej97n+20+j32NbUacKFwrRnDOxWDUEZj8Nna0ktDnlyZvpAbQCo9xI9saN7d4+l9LdPVjWFXfgJ6N3utCYhv+k9g8fzxW9RLAJvTljxxR1FeE3u1M1JxR2LFarOAmhOrHDpeh9zw//u/oyULLHx/Xp1H2GWBBrAaj/HPsaBVWpXPfYtWsJPTFlQhfoRuxF57/E3wj7yT87f+BGUTvczmxjS/h6XUh0TVPNHyeHJSsIUSW3YPw5MSJU5Eld6Ic1R9si+iKvzrPLWcEZvE5bF//FUXia+zt76Z87fXuZyP8XTC2vtUUddgM77DbUNL7YpshYuuedaPR7Ug5wleIWbuWyPK/OnayVUvwJbF4DC+9C3PHp+6xZ8CPMcrmgBBYlYvd8uhyR6RVc0ennK/k8MOOVoGeecC4NEgkEolEIpFIDk/2WPTavn07t99+OwA+n497772Xiy5yPOR//etftyp6nXTSSXi9XqLRKLNmzZKil2Sv0NFIrw5RW51S8AIwGhauPOohIniBs/DVAjX3yI73l8QuMV5Y24d/zz1E735Ou+zkzF0LCX/zB7AibplvzAMovqJ9HoGxP4ltfAlj61ut19n2AXpXJ7+QWfktkaV/xo7VoHU9Fc+AHzk5dWK1ce8Z26jfq/PubKxIRYLgBTiCoJ7Zrj6EEPgnPIlRPhc7uNnpt3oJ4cU3OzmUtr6FbQTdcyKtFwDG1qYIChRv3HuyOWrOEU70ULOFe73HeQn56FK9//WSMzC2vImSPRwlvTd2rBbhyXX/tnHPO1qNsf0jYhtfiiv3Dvm1G5EWXfME0TVP4Bn4M/SS01p5ZTofY/snRJbdTcvvJjXrcbxDb8Uom4UdrUTLG4vSLKfj3kQo3qTflMKbj7Hl9RbCoUVs/b/QS05Paou5txCqFzV31D4bry2E5ncj4NpV35ONVjQZhOoIx420EG6tqq/xjb4X4S9GeHKww2WE5l4eV8c38k7Ci28FHPu+RjEktvElhCcHreupuxXpubewo1UE51wKdsyJ1rSaogkj3/4BO1qNCHTHjuwEs8W1kBl0Ba9GvMNvdwT0RmJVxDb8B73P94mt+ycAwt8FO1Qal6OwMQrKDu8guuYJ1MLj8A27hd0htmlGUxQaYIe3x21SEb5i9N4XEV3+17h2jX8n5zmFUHNHJ43mc4Wyxbci/CXYRp1r7xhacANa0bFNY8dqsWtnYXj6IfJ74MkbgZLem8iye7FqVyHSeuHpcynmzq8wd32FCHTDO/hXCE8WSkY/rJrVRJY5Ec3mroUYpR9g1a7BP+FJwl//Fqt6Gd5htxJd/YST464hQt/c8Qn2kF/HiRNmzco4wQsguuqRlK9jeMmdpB07I+V5yYGJbdsYm19xPwNK1hA8fb5P+OvfgRVByRmN74jfuxtWjLLZTgRn9nC04pMQQmDHaohtex+rZhVa4bHuezq6/l+YFfPwjbwTJa07thl1ovZjNRjlc1DSe6PmjjrgxHyJRCKRSCQSyaHFHote//jHPwiFQgghuPPOO13Bqz14vV4GDx7M4sWLWbYsMe+BRLI/SRbplZtR1HqbaLjV8y8UTQTAewjd5wnVlzz6pp3ENr1CbMvbCF8B3kHXg5VE9IrrPDGybJ8h1AQ7R++I3xNZfj/EqhKqG9s/wo5WO5EV6b2c/GSKjpo/Hq1golvPtq0EcSG84OcoOSPxj7qLw4cWf9skr3d0xV+dxeb8cURXP+bm4zG2voVWfLxje6Z6wGgWMZhCuIkbObgF24wihEAESvZrHrBkeYAAwl/fjqf/VW1au9mxOsfGS89CzRlJeO1TKDmjAQurZhV2pByrZmV8m/qN1M+6IC7njlY4KWU+HGPru3iH3UoktAMruAWt+AT0Pt9PWjcZSlp3Ase9jlW/Eat6BdEtjqWZufNL/GMeiBNfjIq5CYIX4OQJavncU0SK7U1im18hpRiv6OhdTtqn8wEgZyxVOReSXfkf0NJRMvpjVS9rsDWrTKxvRRxRdR+KXocKav6EuPx1Iq0Hnt6XEFn5CIo3F63rqXHRlcJfjH/cY0TXP4sdq8c75FcovgLSTngf2zaJLIm3rIuuftyJyBn+2336vBqxYzXY0UqEtyBe3GkmeAEo6X0wyuegdz3VEWxWPeqK6o1o3c9BzTnCycfm7+JeZymZA93vJCWjP3q3M/H0arL1q//4lFbnKLy7b49uRXaBlu6IlHo2SlpPYqVNkVp2eHuT4NUQ1daS2MYXQfGgFX8HK7jFiehrgVo4CSwTrct3AMuJpI1VYVbMcz6XtauJLPk/yBwOWf0Q/i5oOb0B8I/9W1xfWsHRCf0rgW4gNDz9r8WsXo6x/WOwIvjHPYLQ0vAf2STaRVc9mvCbamz/EDV7OJHl9yO0NKe/3cGow7YtGdVzEGGFyzF2fBovJFcvI7yoKerPqlyIsWMmepfvYOyc77xHAUo/ILr8Xnyj7yW67lmsqq8BMMtnY+5agKffVW6uw9DCX6F3PycuP2gjet8r9ml0sUQi2ffYZhgUXQrcEolEItlv7LHo9fHHjvVUly5duPzyy3e7fe/evVm8eDGbN29uu7JEsg8xrcRcVf1LhrfeKJp6cX2HnsknOc7Cl36oWBumoL3WkGbNatfiyA6XEln5IL4Rt6N1O9OJ+DLqCH354xat9m6kV2zTK5jVy0HREEJDLTjKXWgKTHoJK7jVEa+Es+geXflQnFDQHLPiC8wKJ7ebGdzklgtvHjQTvVItFtn1h8b3omNBGG248WllYayFoCk8udiR8rgyJWe0Iwrlj8OqWxt3zqyYh5o1BKF4sGkW3dVicdYKl2OHd6Bk9Eeozs7+yNK7sWpXORW0NHxH/LFNcamjuFZ4WUOSigxm1RLUgqMxy+fEt6tZnnThNaH/+g1Evv5NXJlWfAJq7ihCcy5GqEmiWRRPwvs4leAFoPf9AUqgBP+4h+Py+ewOQvWhZg4k/NUNbpkd3Exsy1uoWUNQsoc675dkQpaW7lrKBY5/j+AnpwJg1a7FjlZiR6v3WVSVVbsGALXoeMwdn7jlRvlclPQdaPnj9sk8miOEIJg+kbzBF+Dz+YiseACrclGcCOEdcQeRb37n1PcVubmzJLuHUHR8o6YTW/csKCqePj9ASe/l5m1KhpLeC9/w3yX2JVSs+o0J5VrRcUSW3YtaMCGp8LG3MMpmNy12N0N4C7EjZXFlsY0vAk7Updb1VOzgZrQuJ8dFd+ndz01qT+wf8wC2UY9tBJOe9w67lciSZrk9tXQ8vS/GrPwGs2KuE3G3m6g5IzA2v+o8H6FiVi/D0/dywgsWNlVqjHZt5XtXKz4RY9t7CeUirRee3pegFR5DbNMrRL79Q1Ob7ufi6X0x0VWPYtWudurvrtjUDMVfjNL9bPTuZxNZdg9W3XqU9D4J9fxHPU1w5tlN7XJGghWLz1eaNw4R6IYd3NKusb1Db034XbeNEKi+Ay7PogSC867Frt/gHmtdT0XNP8r9LWiOVbsWunwHNXOwK9A2El74y/jKQsEo/cDZBNBIrDqp4AUQW/sUeo/v7bZYatsW5o5PsOo3oeaNa1ee0o5iG/Ug9Dj77I5ghcuJLJ2OUL1oJaftte9w27Ywtr6N2hBBv3fG6Nj1nuTwwQqXEV37TJw9vXf47+I2e0okEolkz4lGo0yYMIF169bxz3/+k7POOqvTx1i4cCEnnHAC2dnZLFq0iJycnE4fY2+zx6LXhg0bEEIwfvz4Dl0EZWVlAVBbW7unU5FIOpVZ3ybarLX1HhfB5FEG1aqfX/a7xD3eVp8oqB2OWLWrULKGOjuLbROjbBZC9bk2Tradj2/sQ4CzoGaWzSK68kG8Q36N8OydL1yzejlm+Wz3WPiKoOEGVWhpqJkDADB2fOYKWo14h91GbMO/XeullCRYQiZ/X9nRnXF2fgcjthklsvRPmBXzEGm98I34fSuL66IhussCbNSCo1CzR8QtulqVC1HSujk5I1q29uYDDQt5Rh0IDRQNmlkCmrsWE/7mdse+J703viPva3i/NRNTjXpi6/+NOjJxsXdPccb/nZPfx1eMf+xDCD09ro4d3IK5a2HyDlRfQySlnVosTfLaRFfchwg4eZNEoCSxUTui4RpRckbH2dLtyQKIbZsJYmds3dPEgMAxL4AnGzuW+L2qZPRDLzmdyJI/EVv/XNNcVC+hr36Jd/AvE9rsDezmkaktxLnYumfwH/XMPplHW+jdz8Gs+MKJ8hIK3sG/jrOe9I28s5XWkrZQMwd02veFp//VRL5uiupSC49z8jbZFsb2/yHGPICaObBTxmqLxnxR/vFPEFn1cEM+JyVB8GqJse09lMxBeAb9HCVrCFb9RrTiE1vNxym0NISWlvScVngsjPBils1C+LugZg3FCm5xBK/ikzr0eqh5Y9F7XtBw3eFF73YWSloPJ+IuVotZswolvRfCk4tZ8QVW9TK07mcT+eYPTRskAJLYTvrGPoSa0a9p/t3PJbbtXZSMAWh5Y1CLTnC+N5tdC4iSqVCW2h67PdixOtSi4/Gk+P4Tqg+9x/mYu77Cd+S9CNWXEEUnfIX4B/+S8NK7sKO7sEPbE34flMyBWPWb0bqegpo/juCcSxD+Lk40opZB8LNzAPAM/Cl6yemJ84xWg+o9ICw7D3Ws+s1E1z6FmnskSkb/OMELQOt6Cna4DOHrgh0uBcWLd/hvMcvn4GmI3rZjVSiZgxzLbm8esc2vY1bMbeqj21lYtavxDLiO8MJfomQOThr12IiSMxKrcjHG9o/Rik90rBJtm9jaJ4lteQvUAIHxjya9zo9t+Dex9f9yHm98EbVoMt6BP98ta9pGouufd68f9J7TiG18wXnc+1KwLWIbnneOe13ovhbtxbZMwCS69mmMza85hWoAve8P299HtBLbjKL4E11GbMvE2PoWZvVS1OwRqAVHEfn2TwhPFtFVjxCY9HKC3XSb49k2Vs1yrLqNqPnjULx5mLWrsUOlaIXHEl3zFLFNLwOg9/l+XDSuRNKI4ivEO/gXhMPbXeeK6MqHUDIHIhS93TbtEolEcihw/fXX88wzzwDwxhtvcNxxx7W77ccff8y5554LwDXXXMP06dPjzj/22GOsW7eOIUOGcOaZZ7bZ31dffcW///1vZs2aRWlpKZZlUVBQwIABAzj22GOZNm0a+fn5cW1Gjx7NiSeeyEcffcSf//xn7r777nbP/0Bhj0WvmpoagA4rfpGIcyOl64l5gSSSzqCjOb1WbF6cUCZSiBPu+cryhLJ7uk/htj4XYDVboC4LSdELHFseK7gF78DriJV+mLB4JISCmtEPs3oFZtkswMlXEd34Et7+1+ydSbXMKZYkZxmAVbcOz4Afo6T1xCifg1k+FxQvauFxbYtexIsVSoOQlhTj4N4QYFbMxayYB4Bdv4HYljfx9r86aV3voJ/hHfQzp26DsGNVfp1Y0TJADaB1PRWj/HPUnCOwwztQ88ZiG/V4B/8CbDPpglpk9aPuAp5Vt57gzLPRupwSt4MZwGqIIupsomufciPP7PB2jNL/ovf4XlwdrfiklKKXUP1EVz2Cp/9VIJLvPraTRR7aprvY1XgTquaORngLUdJ7Y1Z9kxBZJrz5eIf9BswgVqgUs+IL1JxRaN3P7jQrq9YsT6z6jaiebGwriiMMN32X+4beBFoGatEJxDb82y1vjCoxymeDUFGzBnXKPFNi1KGVTMGOVrmvn0jrgV3vRHYeKNFTSloP/BOfxarfjOIrQOgZ7nvM0/9HKMmEUMl+Qcsbi3L0vzF3zkfJ6EN4/k/jzkdXP47/yL9iW0a7ckZ2FNsIub+HoXlXNZ1QdPc71DfyTqJr/wFCwzvk12AbGBVfogS6oeaNQQgVvWvr1oTtRcsfj5Y/3j0WvkL8Rz+P4s3rUH9CqHj6/gBP3x8kntMz0PKacpNqBUdBwVEA+Eb9GWPHpyB0tOLjnfpahpPvKHMgnr4/SPjtEULgH30v5q5FqEXHNW0UaLAa9I9/nKiaB+yZ6CX0dLS8Ma3W8fT7IbZ1CdgWtm3hP+qZuBxzxta38fS5DP8ox2bTrF1DeNHNrqgfOOY/oGcDNhj1buSYHakgOOt8vEOaLPKiKx9EKzreiXqvWYFWcDTC34XomiewqpfjHXYbatbgPXrOktTEtv2X6Ir7AOI2aYlAw8Yho47wgp+75Vq3s7BD27AqF6F3P4fwohuxglvxjZ6OsfWtuJyrwpODb8wDhD6/DGPLG0BDNLoZalXwArCqnfPR5X8huvwvSSpEiSz/K74j/phwSs0fjx3agbH9f87z2vEpERR8Q28EHDu10BdXIfzF+Eb83tksUDEPLW9MXI5cK7glbsNMo+AFxJUDxDb8ByVraJufLaffbYS+SCJsCR3fiNsReiaxza+BmoZWfDwiyT2GHa2Ks5LVe0zF0+9KbDNMdM1TqFmDiG74jxuNaZbNglUPx/UR3fACetfvYpR9hpo9HDXnCKz6zURWPohV9Q1o6QSOeSHuNyS64n6M0v86B/EO2Fi9NrqCF0Bs3T8Rqh+9+9nYtoVdvxHhK5IWyYcptmWCUJzczNs/wo7uRPEVo/e9AiXQFatmNaE5FwOgFkxMGukukUgkhyLTpk1zRa+XXnppt0SvF15ouja58ML4jSa1tbXcf//9APzqV79qdRNyJBLh17/+Nc8991zC2nh9fT0bNmzggw8+oFevXkyZMiWh/Y033shHH33EM888w89+9jO6deu4O8X+YI/vlrOzs6moqKCqqqpD7bdscS7YcnN3349fItmbqGrix6Nrfq9W24hIfE6vmqwibumbuBNuUhdvQtnBjlW3DjtW6yyu2zZKoKQdC74KxKoJzf8Z2DHQku9KjDXukmzA2PLmXhO9WkZvxdY9g6dXYpJ6O1JBbOMLeIfdirHlTYCk9jDJUHOOiDtOtbsdWkSSHIRElt8bd2xsfjWl6NUc54dbOLlyWmIbxDa/6lpKmWWfARCaeznCW4iaNwbPgJa2mA1Nk0RBGaXvJ9YLbiY451KEnol/3MMJ5ztKS3EttvmNONHLrF7uWn424hv5Z8KLbwEgNM957ZS07mglU1KKT8KTgx2rccQ/X5FrBQjOAg44ArKSPRy990VY4e34Jz5HdM2TmLu+Qs0ZiXfwDe57U9RvxNy1CK1b6jE7infoLUSW/jmh3Kpdg5pzBN7+V+PpdyUYQWyjFhSPuwPcN/RGjMJJxLa8hR0pcxeB1NzRhL+6Hv/R/0Lx5if0HTdOpAJz51covgKUnFFxF42OvZHm2mC2RHiy8Q68zqlrRYltehW95wUHpP2PUHTUjCbLMyVzoLPo1WwhUHJgoHhzUbp+N+HGROtyMkrmQIKzL8SOVqJ1OxNvw3edbdQT2/ouepeTEZ6sDo9t1q7G3LkAvSTxpgcgcPRzTo6vQA9HzMkdHXfek9azw2PvDkqg6z4ZpyVCS0uIXvL0vgh6t57TWHiyXZHMbTfwp84mDYBw6zlhO5PGnJW2bRL+6heJ55vtxFcz+hE46h9YoVKU9N5NbaM1BGdfENdOKzkdo+LzuLLgZ+e6j41t7+E74v/AMrAjFYS/uiEhJ6ykc7Bt2xW80NIce8LKxc65ZtaVeu/LQNHR8sejpPVwy0MLb3SvV8LzfwpCiYvK9o9/AqGn4zvyfiLf/gHP4F+h5R2JUANElk1H73M5erezQNGJbXwBc+dXWDXLEZ685BtzWqD3vsS10jNrVhNd+be46yety8kY2z8BO4bizXdy49pmMxG2nOBnTddWUeIjtozyuewOdrTKnY9tRYmueQozuB2vcgTgRNFbwa2Evrgioa2S3ge9x1TMmlXEmuVNi674a9L3f6Tx79ZAbMtb6D3PJ7zkTudvqGhghglMmoGx/SOiqx+nZU5cY/MrGJtfcdqDG3WuZPTHqlsHRh3BT6cQmDQDoadjm+EmwSsJsc2vONbzQsUo/R/eAT/GjlYSK/0f0WbX+UrOSHxH/AmhHHo5nGzbBttIKlQezsTlA26W/9KqW4ve+xKElo7e/RxsM4ix5U3M8s8JzruWwPjH9uOsJRKJZN8wYcIEevfuzfr163nrrbf4y1/+gt/fdnR6fX0977zzDgCDBw9m5MiRcef/8Y9/sGvXLrp168bZZ5+dsp9oNMoll1zC//7nbBY69thjOe+88xgwYABer5ft27fz5Zdf8sYbb6TsY/z48YwdO5b58+fzt7/97aCL9tpj0at79+6Ul5ezePHi3W5bX1/PV199hRCCQYP28m5syWFLRyO97BaWWwDDe49PUrMZLUSvJSI7abXLB6YWOQ5WnMXypugUT7+rUFpEsLRE6Gko2cMBBYRIuUPQLJsZX2DvvUg5EeiB3Sz/FppjPRfb9CrGzi+dyBShYu78EiA+z0hr/XrzsSMVaCVTkkefaOnJcxe1jDw7yFDSesYLPeru7QJNFq2l9/m+u2OwJXakDHPnAkLzf+JYOXU7C634hKbhMwe6f7v4gRTSjn/XsR9cfLNTpgWw6tZi7Pi0QzljkqIGwHR282vFJyYKvWbIsaBrnJYnBzu6K6Gb6KpHsM1I0kTwesnp6CWnO999Rh3Rdc/G7dBujtCzHCuSBhHZN+yWpPVsK4Z3yI3ugmdnohUdh9AzCC++Na7cyQ10imN7JhTQ0xOsIMGJwtAKjsKq3+xGpDTaw5lls1C6n5NybCtcTmj+de4Nu97rYjx9LsWOVhFZdrf7ndZY3ogdrcSsWY1Vuxo1ZyRK1uCG98nxB6TglYzWxHbJgYEQAk//a4mudhaHjNIP8BZOatgMUImx5U20wuNAqI4wboaIrX2KwLGvdcjuC3Ajy4Sehf/o55u+a4WKf/zfEXqmtCfqJPb34qkQKp7+1xBZ/lfH8jd7eFKrU6Fnorb4mycTVs1dC7FDpakHtGKEmy36gyMmSOG98xFCOBtmvvm9s+Bs1LuiVyP+CU8ljfK1jXonGiiu0MI/4UnHjrwZatYgJ/qvAa34eNdGt/E7yNP7Euh9CbZlYu5agFC8GOVzUl6XAERXPIDw5mHVrceOVCScN0o/wDf2EZS07s7mHqEQWf14q69JbMN/UPPGYVZ+jeJLtAxsjejyv6Bm9MOyInHRcXnMw9K3E1EsrAYxUQRK0LtPBaGgFRxN8PNLiSxLvkBk1qxybdMbEd4WNrBWhOjap92/n1B9aEXHE5w1Fa34O7QUvKDx2rHpWjI072qEno1thsBoynkb2/YedmRnXA7XRvvJ+ImG3Q1+AMb2j/H0u5LQl9fGT7VyMebOL53o2HZgm2EwQ3vNsr4j2LYNsWrnuynQHaE4uTZD85zrZCW9D97hv0PxF2OUf05s0wzAyVmp5o5Kem1lmxEww3u0IWVfYtVvJLbxJbSup7l582zbdlIN7PzSsRjvfg52uBxitU32qFbMcd2wYlg1KzC2f4inz/eJbnzRsVj1FRFd80SD88db6N3O6PS527Faouufw6rfhKf3JajZwzp9DIlEItkdLrjgAu666y5qamp49913+d73Wl8jBXjrrbeor6932zfHNE2eeMLZJD116lQUJfWG5HvuuYf//e9/CCG49957+eEPE6PRTznlFH73u98Ri6XOYTx16lTmz5/Pf/7zH37zm9+QmXnw3Avuseg1efJkFi5cyPr16/n888+ZOLH9SSr//ve/EwwGEULsVpifRLIvyErLA8VmV60TIXHesT9CbctKKD0Ts+9giIQRkTCbRGIE4z+PzyVd79xIif2JFdlFbONLCXZsyUTDhLb1m1CzhoBtYFsmahLrEKudydQ7C634RGLrnnaP1awhAJg1KxNvAncDtWCik2A6P7lw6ul3NWb5LMyd85sKFa+Tt6R6xd63adtL6L0vxape2nCjHWwQOduPSOtBYPJbiYuDqg/M5Dvj7UgZRBwzPLN2DVrxCcRKP8Tc8XHqXFm2RWTlQ2hdvttUVL8RcKIY6STRS+9xLrH1/0LJHAh6dpyQAg03xs1RvEmj01C8zs1kEtGrESEE6BmucKhkH4FVFW8X2d6cKs3z0+wN1NzR+Cc+R+jz+NfD2PEZWpcT2yW2iUBiqH109eOouWOchbEkmOVzmnaoArHNr6Kk9yKy5E9x9WIbnncEONVLcNb58efWP4dWfBKegT9NGREmkXQUvfvZYJtE1zyBWnQ8dv0m9J7nYe5aiFk2qyGHziAwQ26b4OwLSJv8ZtL+bCMYt8HECm3H3LkArfgEd4OCCHQnuvJvsFrHM/iX6F2+s1efo2T/oRUd51yXWEbSTQWt4Rn8qzh7Or3nBURX3N9UQc+K+35NRnjJnU5+tW5nIdTO31RxKGJHqzHKZzt5ZgsmpYyqUXKOACvi5sAC0Huej20ZaEXHpba1tS3U3NEJ10stBa9U6D3OTVouFBUtfzy2GcZcfi963yswy+dg1axIqGvVrYO6dU1tA92xg5vj6kS++R22ESRwzH8wq5a6NovJUAuOwSyfTfirG5pNNBtiVe16TmrhJCLL7sGqW5twzi59EwNnc5uSOQirZkWTlbUVRc0airlrgRNlVbsateAY9B7nYu5aiFWz0vk7KD7376h1ORlj69sJ43iH/QazeilG+VzXrrrR5lEEeiD0DKzqpQ1CmI2SM9Kpp2Vg7PgkIZ+bmjeW2NqnEp9sQ6SO1vVUZ4wGV4XmaN3OcO7ztHRH6Mif4OQQs03UvHHtek0BjLLZ7ndIYPLbe9WytyW2bWKWzcYKbkZJ6+G8R3YtIvL1bW4dJb0PvlF3u4IXgBXZ6eRIzR5B5Ns7AMexQCs8Jq5/q955v1rBTUSW3QNWFL3H+Xj6Xr73n9weYBtB9/lqXb6LbZsIoRJZ+mfXWcOqXoZVtQTPoOvRup6Cse1dt73e43zUnPh7PWPzqxibX3UOFA9YUaKrHnYcHfLGoBVO2rM5N9wnCU82oYW/dt/r4crFTh7LmhUoGf3w9Llsj8aRSCSSjjBt2jSmT5+Obdu89NJL7RK9XnzxRQAUReH88+PXHj755BPXMe+881KvBW3YsMG1QLzyyiuTCl7NaS3l1Lnnnsutt95KbW0tr7/+OpdddvB8n+7xlcUFF1zAAw88gGVZ3HDDDbz//vvtyu81c+ZM7rrLSZAdCAQSPColkv3NxSf+HK939xYwjfEnYIw/Adu2mVka4ZL/7kyoc2bPQyxxd6waY8vrieXtEL2M8jluri4AoXqIhcscOzFFA0XDqt/USg+dT8INV0NUWfMdkx3B3SGZ4nXRu56M3vVkAMJf/86JRrIimDs+wdwxE9/IO1FzR+7RHNpDY84Aq24tWuGx2PnfbbtRK2j54yC//TfALRFCcWx1WqD3ujjhZl3rcrKb08ktaxBS7eCW1IJXA1bdOpT0Pgl2gODkaegMOy295HSM0g+walZi1ax07GcUD95BNzjWVy2FPNWHWjQZ1j/fFCHW/XsYm19xRbm2UAuPJbbp5QTBC0V3bj4PEBRfQUJZdOUDmBVzEZ5sPAN/1uqCiBAi6d8uNP/H+Ebdk1Q4tmMtcuaZoTjBS+9xPqg+YuufTRDkmmNs/xDPgB8BUvSSdD56j++5Nqj1n57l5tRqpPmisdb9HMxdi7DNcIKobVYtIbzwVwD4JzyJVbfOjVaOrnoIT/9rHdsyXwGhL67GjpSh5o7am09NcgAgVB90wI1M73KSk9d061toRcej5o5CKzqe2IbnsWrXohYdh5Lel/D8n6TsQ/F3wSh9H6tuLb6hN+/Bs9g72JaJHatG6FkHhGVbbMtbROPyN91F4Pj33Ahjo2Ie0RX3I3xFaF2/i2/U3YQX3ehYGJZMQe/zg7ajkbV0xx65Gb7RSXJvdRCh+vD0u4LI0rvcMv9RzzgL11YUJXsowU/iLUTt4GbUvPGYO50csZ4BP0Fo6Y7d68yz2hzTLJ/tPI8j78MOlxNZeie+kX90csQquhPFVbcOs2YlWv5RCE82Zu0arKolaCWnEV78G4SvAJKIXqLou4hoGVb1EtScUc73sVEHWjpayelYNStQC4/DO/gGgjPPxiyf7c4HcP+e3iG/Ris+ETVzAJ4BP3HL9V4XY1Ytwdj2Ps1zmzbH0//quJxjkWX3JORL0/v+kNjafziv98Tn4vKYAQhPHp7Bv8DY/Bpa8YnYZgizwnFG8I2ajpLRDzuyy4mU83dxcoWO/guRZdPx9LuC0OeX4el3FXZ4B0bFXIyKeXiH3uhaTNuxmrgoYTtaFTfH2Lpn8PS7EqN8Lsb2j/D0/UGn5hu1jZAjFuuZqHnjiK7+e6JQqmfHHVp16wjOmuoeK+m98Y15ADtWS2z983gG/pToygeJLP2zExnV/Sxobi0KCG+he20f2/gCas4RB/TvanNL2vCiG0Go6N3PcWyPe1+KUTYLO1LuRMF5cjDK4y1tlSTX2oFJL7kbxtSCiahZQ4iuegSj9L8Ypf8lmtYL/6i7iCy/z/ktGH0vir8pGtO2bcyKz1HSeifci0XXPk1s44spn09s00sAWFXfYIfLoP+vdv9FkUgkkj2gV69eTJgwgblz5/LRRx9RXl5OQUHiukcjpaWlzJzpOF0de+yxdO0a/7332mtO6pe+ffsydOjQlP0888wzxGIxFEXhhhtuSFmvPRQUFHDUUUcxe/ZsXnnllcNL9BowYACXXnopzzzzDKtXr+akk07iT3/6E9/9bvKF0g0bNvDkk0/y97//nVgshhCCn/zkJzKnl+SQ4vT3Kvh8RzShfOn5xQeN9VV7SRbRJbz5bUaQ2JYZJ3iBY/NhbXwpvmISGyXv0Fux6tYj0np1+uup5h+F198FhOqIb41WFCmiitqL8BaglZyGEkgecdKIbdQnsd+zMMpn7XXRy47Vxd3cRauXoai5QJe9Om5H0Lt8xxHUFI+THyS6CzXnCDfHg0uDfaDdYpE4KVYUoaj4Rv8lTuCIbXwJq2590qTqu4vw5ODpeyWRpc0spKyoE7kGqLmj8I2a7lq+oHhRvHn4xz1CaO7lAG6eBq1727uEgLg8HfHlvdB7J7eJPKBQ/RilH6AWHI2WIlKyEU+fy5wdtXEozm5cPQMhVGeXda8LEEJF730xsQ3PgxpAzRqMuesrd0zMEGbVN87fouG4NaRdoGRf4B10PZFl01OeN8tm4x/3CHa4jOCCn+Ef8yBKWnfM2nWu4AUQ+uLKhLbG9o8wq5dj1a3BjpShpPduMyee5PBGzeyPmtmUF0yoXjx9m3aSmrXr4up7j/hTXCRFYx4hq2WUcwtsy9znopNZu9YV7JT03vhG/rlVK0ajYh5Kep+kGzj2lEardvc3SvGgFkzE3PEpsbVP4+n3Q6zgNiLf3O6czuhHdMUDeAb8hMDx74Eda7c9sRAC36h7nCgi22qIcu7cDXta0WTUwmMbxmvY2NQsD7CaPx6zYl5cm0bBS+/zA9cWLbb1XVoiAj1Q0nrgHXYrVvUyjO0fgerHDu9woksaIshi6/+Fb8Qf3HZKeh+U9Ka8l2pGP9SMfkTXPpNo97kPopkAAOfpSURBVNgMe8d/XSnK2P4/Ase90WDZlw04EZGN9yreEXekzP8bWXYPatEJCCHQu53hPkerfjOxza/QXPDyDvsNWuExWJGdCNWXcP3hGfBjrLoNTmSa0PGPfRAlvReeno7wYNsmxtZ34p9HdCdKoCtq0WS0oskIRcMKbUd4c933jtDS4iPntQBKzkhCn1+Gmj8erfs52MGtGDu/wqr6htCcS9y8ZY2iR+CYF7HNkHtN645vm9jRaiLfOn+TUPlsAse+0q5rKyeHreW+5uauxRhlM1HS+6KVnAoIwgt/gVW3HgAlY0ByJ5FYlRuJBMS7Sqh+EDrBT88kMGkGeu+LEGqA6MoHASeHVXT5/bS0m7QjZXHH4cW3INJ6ofi7omT0Re91YafnynXHtk2wYu3+/FqRnXgG/wJQmgRJ20R4svGN/D+s4DZ8Q28ksvIRtPwJKL4CfEf8wbX89I9/Iqltr9Az8Y35G+EFP8OqXobQ0tC6fw+rdg1a4TFEVz1M6KtfYoe2AhCa+30Cx7/rvi5W9VKs2jVEVz+Of/wTWPUbMEqdKMdkUZGpMMtno/Tbs4VfiUQi6QjTpk1j7ty5GIbBK6+8wrXXXpuy7owZM7Asy23XklmznDXUMWMSXbKa8/rrrwNwxBFHuMKZbdvs2LGDcDhMQUEBaWntX78YO3Yss2fPZu7cudTX1+9W2/1Jp8SQT58+neXLlzNv3jzWr1/PRRddREZGRlx43KRJkygrK6O8vBxoung/4YQTuPnmA29nn+TQoaM5vTStYx+PuxfXJBW8AErS9v8u0U7HttCKT0LJGuLYIQmdwNH/arsdiXm5rOplidVa7DYFXMHAP+4xRHqv3ZxwPMbO+VjVy1FzR6NmD0MJdE0a0aP3mubaWLSKGkDvfg5G6QfYkXK32I6UoxVOajNayI415fXSe0zFqJjrLLToe9cH3opUEJoX/+Or5IxuuAHZu6KXHa3ErF5GbNMrWNXLULKGonc7CzV3ZMrcMcKTHb/4lNYd27bxT3gCo+wzrLp12NEax77ONptuYFvBql1D/cenJD1n7pxPZPlf8fS7yrFw2QOMBnuQ5qg5IwDnealJFtUUfzG+MQ/E5ZKwKhcTWXYP3iG/bnU8oXrd3ajN0bp8B8Wb14FnsPdQckZhVS6KK9OKjgWj3on6bEP00opPRC08jsjSu7BqV6N3P5vo6sexoxGI7sLG2blr7lrYYHVyKWrhJMyyWah5Y0HxoPf4HlZwK9EV9yW1XUqG3iO1tYBE0pmoRcdBM9FLyRyE78j7CH7iWFHpPc/DrFrStHA47yoCx72JsfnVuPxgybBqV0NjDkbVh3f47XvviUgOC9SMPgQmvYxt1KM0iBraCe8TWfaXuDxCdqwG27YTNjJZ4fKGTSgKauEk9K7fxaz6FiVraFxkS2djlM2Ki/q16tYT2/Jmq/ZY0VWPYoe34z/qn3FRCnuCbUbiIpn84x4lXLsOJa07SlpPTJxIBqtuLUp6X7deo1W2UfaZI56I3YvqFpofvduZnfIcUo7RykK/3vsSrJpV2NFK1LxxeIfd1hCZbse1s0PbE9r6ht+GktYTADV7GGr2MGKb3yDaaK/WOEY7f7e14hMToqJS4el3tWNz3MzquPl7Wssfhxj7EGbFl8TWP5vQPvzVDXj6X+1aqwMoad3xH3k/RsUXDTmTjnTPp7qGE1oa/nEPJz3nzElF73tFgmOC4u+C4u/S7Li4ZdP4+g05YRvzwlqh7Y7YlNYDq3qpY6+57QOE3rQwFpx9QULuQBHohh2tcvNjNRJd8xTeQT9rdQ6RlQ9hbH0b7/DfohUc7WyqrFzk2jJGVz2Eb8yDCG8h3h5TMcrnYpbPRiuZ4uRi7fIdjM2vNZ9N08PmGx7NEFbtKpTsIxB6OoJ0bCPonlbzj0Lvfg6R5fc5+a1awa7fgO3Jxdz5JebOBfiOvLfdwpdtW01iUP1GzJrVTm7cFmKTsf0TIqseAqMeJXMgvtH3tCl8K948lC4nEytt+m7Wun8P4clz8u42ez3U0U6eOjVzIIHJ77S5KUHNHEBg8lvY0UonoqvhWj/a4EJhh7a6+a/BEaX13pdibP+Q2PrnUQIl2OEyQvN/gt2YP283c/OJtF57NS+4RHIok5BuQctI+blPrJue0q3FjlYTF8WspaXMedu4waGpbiDl95odq43/vLdRd0/Xd9ri7LPP5qabbiIcDvPiiy+2Knq98IJzzZGens4ZZ8TnPty6dSubNjlOWKNHj07ZR0VFBRs2bABgyJAhRKNR/vrXv/L000+zY4fjiqMoCmPGjOG6667jzDPbvuZrHC8ajTJ//nwmT57cZpsDgU4RvTweD6+++iq/+MUvXO/Jmpoax2qo4UJv6dKlCeLDhRdeyP3333/IRb5IDn4GDx6Mqu6+QCV2bKHfvx/n12kl3N/tVGL70Jt8f6EESvAMvsHdcUV7ox2SiZFqoF3iRCOhr653d7F3hFjph+5OttiGf+Mddhtq/lFJf5S1golYvS8ltv65lP15Bv4cvcRZeETxNOUG0zLAqE15oW3VrSe06GbAdkU+tfA4YptmIHzFCE/eXt/hHNv0imPH0nxelQtRik6B+hSNOgmzdg2Rb5uiqKzqpUSql+Ib8zdUPRPbNgkvuB7bijlRXFYM38i7EgREIQTCX4xVtcSNlrMqF4JtYNW3IzdcG/kdjNIP8PRLjI5oD3asFrN6OVhhhJ6J8OQgPNnurtPYhhfx9GvdZ1nNHIhn0PVuzhSrbq2z0JXRH63bmVh1GyBWjfAVILwFcfml9JLTiW15EyEURFovvP2vaXXH+v7CN/JOjC1vIPxd3B3rje8Nc9cC9O7ntJnzQSgaWsHRRCrmYez4NGkdq3oJtlFHePFKvENvJmrbrhhgVsyNq6v3OB8le6g7n5Yo2SPQeyXuwpJI9gZCKAQmv4NZ9im2GUYrPhEhhGNXtf45Yptfww7FL7gZ297Dqt8YJzKkQut+LsRq0Lqe2uaCp0TSHoSekbCYoPe+JP79aEXBqMeoXoZR+l+EloGn/1WE5l3dWAGzbCZm2cymNkNucmyBOxnbtomuaZHrSPEmPAc7VtMUTR7chB12BJjQ3O8TOPY1hObf47m0tO4LffkjAMxIWVPUF04EWPPjRvSeB+dvk5rRH/9RTzs5CD05zdYK4tcMRBJxMdkmMa3kVMxdC1wx0DPoF6jZw9o1FyWtO76Rfya8+JamssyB2NnjqawJkm2vQrFjeIf/pl0bidSMfihpPZKKXlbNCsJf/QLvEX9CzRzo5tlT0nvh2cNNfi3Ru56CWTYTq3YNaOn4x6feENFerPpNcTnkAKIr/kpg0stxednCi2+NywloB7dAem9im16Oi6y3Qtswdi5w7ocUHa3bmdhBJxpI63YWdqTCjfQxK75EKzgaY9t7CXZ3ZuVizKpv3WhB4SvE0+f7GDtmYmx+DSVnJJ6e56NkDiSy4m/u94yn/7UIX5Gz2dKKoaT3xTf8N3F9C18heu9L0Ls4FvW+I/9CaE4SFwXFi95jKrENz6PmT8Cs+MI91RiF7R12W8r3kG3bxNb/CzV3FGr2MMxdi9z3ZHT5X/AO+TVmzUrsWK2TP3jrW2A4N3BWzUqCn56J/+h/IYSKWbMKJaMv5o6ZGNs/RAS6owS6o2YPj3MVEZ4cvP2vwjbqEeuyHOcDBN4hN8aJdO29RxWKjvAV4hv+2zgbRfc5NgheCAWrbi1CCKLL7wXADG8HLcMVvMD5bWlpad4c74g/xF27C9XX7ohXiUQST3B2/PVEa5vPg59/P86K3TfmAdTMgcnrzrs6Lv+rb9R01JwjktYNzb/OsSltwDviDyldYEILf4ndLE2Kd9itaA0R5i0JL74V/9gHk57rLLKysjj11FN57bXXWLRoEatXr6Z///4J9ZYsWcLSpUsBmDJlSkI01ZdfNjlCjRgxIuV4K1Y0bdwNBAKcfvrpzJ8/P66OZVl8+eWXXHbZZVxxxRXce++9rT6HkSNHuo8XL158eIle4LyQjz32GJdddhkPP/wwM2fOpL4+caXU6/Vy7LHH8vOf/5yjjz66s4aXSFLSkUivtkJFkyGqdpJ24yU07gEdGNzGlYOaEt9eNejgCP/cXYQWAJpy46gZfTFrVoNQHUsKRQUUhFCbrAIhaW4rT78fYu5cALaJuWuRm8MoJWYYo/R/bYoFybCNYILffeOuXk//HyF8+QhfMWpG085ZvddFqUUvoTcJXjjJwmPrngbF6wheQGjeNSiZg/GPuS+uqW1b8cnehYpv2C3ALewr7HB58hPpA6C+Nvm59vQbqyG2cQZK9lDnRkP1oqT1ct83AEINJG3bJG4ozk15811AVit2ky1EEScvw9cJ1YSv0L1wEv4S9JLT0bp+l9CCn7k31QmoHVvEiq77Z4IFR/M8cbFNL6H3uTTlzqamNlWJfa9+DHPXIqz6je6iWyOefle5uYB8w35DbNv7eHpf0imLcXsDIQR697MBsPv/iOjqR5tOKnq7k5yrBUehbO2fPHq0Abt+AzbOAiU05Inb+nbcZzFw3JsI1YNt226C+ka8w29HzR6213eGSSQtEYqKVnxiXJniK8A7+BeYNSvjIkIBoqsfRe85zYnkakZg8ltE1zyBseNTPH0ud2zM9pLNkkTSHOHNRe99qWOd5slFeHOJbXqJWIPFtZLeh+BnTRa+WsmUhN/Q2OZX91j0so2gc51mG0S+/SPmrgVOxFTLz4EVQTRbjDZ2LiDydbPFb0XHM/Cnjri8YybBz85xT+m9L8HT+5J2zcesXkb4K8cuUgR6ONZnnhyMsjnudYze5wdNm6pcBC3zPWklZ6DlHdmucQ9EhOpr05ZNK/4OsS1vujlOfSPvTLqhRyiePbKoVnNHuTZ9jYTDYYKbN5PX/RJ8vt2zfxSKB+8R/xf/HmpG5OvbWl3M6wyEnoHvyAewY1XOZqw2rj/bg5Y/jmRGpcFZ5yE88WKOVnw8WsFEzJ3zEb4ClMzBhOquwQ42LVJqeWOJfPN7sA2gKYIRnGtfNbdpl7tR+l+UzIEJOS89A65DyRoUF9VmRyoRegaBSS8SWXYPVuVi53cwo3/S+y914rNOTrJAN4RoEniEFiAwMV68VLx5BI59DbPqG4Qnx/ku+3SKE/W24Xk8/a4kuubJuDaN16qhORfjP/p5FG+eY00YqwU9C6wIwTmXgFHXYNfoWBGq+Ue5G7WaW3ubOz7BO+xWzIx+6F1PI7blTYxt7xL55vcN91OgZPRvuiaoW48J2N3ORM0diZrRF9/ov7jCsNDS8E94Cqt6KSLQbY9dIoQWiHOvEJ5c7OiuptcwewRKxkDqP5sa39CIvx9tfC5uu8zB+EbcjlmzAiWtl7Nxp+FzpnU7G0/fHxCJdcwBSCKRSPaUadOmufm4XnzxRX7zm8RrgMYgInCChFqydWvTGlVrecEqK5vWmZ577jnC4TBHHnkkt99+O2PHjiUSifDhhx/y29/+ltLSUp566in69+/fagRa8/Eao8gOBjo9DGXixIlMnDgR0zRZsmQJ27dvp6amhkAgQGFhIcOHD9/tC0OJ5GDA8/ozcceXb/+MKwdeDULgUeDuCXvXnm5/07g7y91tqngTbjy0LifjGfgzsGJEVz3klqtFJzg3tmYE37BbsW0Tq2opStZQgp/GJ7NuiVE+p0Oil1mZKII00rjQrnU9FXVQ0+KhEAKt+/fcnErxxIt4TtRRScKOeztJXqDmF/oNlbBtM+7Gam/j6fN9QhWfx4uRig5aAOiY6GXWrCa84KfOQdM9bNyNFBCXQ6E5tuVExgkhnLlYUZTs4VjVS52or1SI+J82q3Jx0mpK1lC0/j8CxYOWdyTR9f92orFawzKwEe0WXxqfR3s85636zagZyV8Lt07NqqTljbtXWxLd8B9X9FLSuuPtf1Wb8zhQ0EpOxwrvcBY5bBP/mL+1u61QffhG34sd3EJoXvuec2zTywSO+Q9W7RpEoCQul5EQwokIW/cs2DE8vS5G6eRd1xJJZ6BmDnRyUjaLLNZ7fA+9z/fRe56HFdyK4ityN6F4B/wY74Af76/pSg5ThOLB0yynpBXZ6QpeDTWcnK4N0e/JfkOt2tWuJXHjBoVU2JZJbMO/sYJb8PSahpLem/A3v8es+ILA5Lexglsxdy1w+q1b68zAW+jm41ELj3MWYVNYIGPFEiyEG4mt/xda4XFtuhLYtuUKXuBEj8U2bIqr4+l/DXr3c9C6nIix7b/E1j9PYPKbju3XF861sN7rYtSCCagZiTuIDzWE6sE/7hGs2jUogR4H7IaeZGh5Y1CPfw87uovo8nvx9LsaK7iFyPK/ghlMmY+1MxGKGifmdgaNuZsaUQsngRl2ruUUD0p6H3yj7nLucbQAWtFxbl1Pr2kN4o3t5G32FbqCVzLMXQvjLPGiK/9G2gnvE13zRFOdii9QCyYACo33ap6BTq4+IRR8Q29q8zk57gw57X4NhOaPEyzTTngf2zKa7h30bHfjpX/CP7DqN7gW+qE5F+M/6mnCi2/DP+YBhBBE1j0LRh0i0J3QnEviouZSEVlyJ8JXhBLohtlwH9QoEnmP+CNKoHtCXjXF7zhoKOm9E5+ToqWMvugIauZAAse9iR3ahgh0xY5Wu/mUrcrFKe/dEuaV1ovA+Mec/HaeXOdePX+Ce17LG4PWXLCO7VmObolEIukoJ554IoWFhZSVlfHSSy9x2223xbneWZbFjBmOzW9JSQmTJk1K6GPnzp3u4+zs7JRjBYNNwQPhcJghQ4bw1ltvEQg4m839fj9Tp05l1KhRHHvssdTX1zN9+nQuu+wyt05LfD4ffr+fUCjkWiQeDOw17zVVVTniiCM44ojO+3GUSPYVQghmL3kXwzRQhIIQghF9JpCV1sqNQThRzEAIfjosnTvGZB7yNp4JF8h2oihhlH6AWngcdnCzk1i6AXPHx429oHc7AyFUN8dRc/uLZKh5Y+L8zduLa6HQKol/M0+/K9DyxmLuWkhsU7MFmiSRa2rWIIxQfMRQsp2Uir8kydj7dre9ktadtOMTE4KHwx2/OXAFr5a0+FsJzY+aNzZuBycQnwy+QfTSiiZD8XeIfHMHSs4IRyxVvFhV3zi2G7aFHd6OCPRAK5wEigc7Vo3RIpcDODshzR2fgJ6NevTzaF2/S+SbP7hRXv5xjwI2oS+bFoSDn50Dik7a5Lfa/TrYrVgmxk+ojchGcBLXV3ze7rFbCoAHE0LR8Pa/Gvpf3XblZO2FQKR1bzVxfBxWFKGlpbypV/zF+Ibe2KG5SCT7ksDktzErPsfctQi9+9kogW7OCS0NNXPA/p2cRJIEoWe6+RWhSXhqL8GZTbkIfGMfRM3oj1mzEqt2HXrJqZgVc4lteB6AUNlM1Lxxrg1ydNUj6L0vdjbVVH3b1M+oOx0rbi2A0NIIzjw7bkxPv6sBG6NsVpv5H82aFdiRcoyKL1DSeqN1/S7YNpFvfotZswpPrwtRiyY7EccN80y2eUzvfk7DqXw8vS92LM4W/sodP3DMCwekdfHeRAg1pW3SgY4QAuHNQ+95AaEvm3ZXC19RXG6tgwk1cwC+UdOJrn0GJbO/4y6gZybN2dcSrfgElKyh2OEylMwB2JGdrdaH+Ps5teAYwBGSGkVgreQ0FG8+/glPYgU3oWT03y/5bJtvllOzhwPOhpTQvGvwH/UP1KLjnXsSHKstO1RKaN7V+Cc+hx2pwD/hHwhPDuGvb0vqYiDSemLXb3SEQsWLUH1YtauJbXgBvecFcc4Jka9/67Tx5KBkDnStFpV9LJQL1ePaowlfAb6xDxPb8B9nc2MzNwxw/qbCm49QPVih7Zi7FmHumo93mPNcDrQcxRKJRNISTdOYOnUqjzzyCJs2bWLu3LlMnDjRPT9z5kxKS50N8+eddx6Kkrge2DyCqzXRq2Wg0S233JJUzOrbty8//OEPefDBB6msrOTTTz/ltNNOS9lvdnY2oVAoTlQ70Dl4V8MkknbSEXtDgJnfvEU42vRh7lHYv1XRS5+bmCvDp3JYCF4OLb6Uk4hA4CQUxkyVtyuxjVZ8Iuauhc2EsXiMLW+gZg1FK0ru0ZuS9iSyTSKkCaGg5o5EyeyPkjXYqSMUkgpkA3+OFdwKVgzhzXeicZJ4iSuBrnGLPXrvSw/694xtpd6Z2fK1suo2oGSPAEXHLHcEHa3raXELN4qvCKtuHQBqzhFEozvdm0On0BeXYNkObkbvNgXhycGq3+hYeBh1bg4tZwd5LcKbj2fgde5uV//Yv2HH6tw8CklRdjNa2Uw0e9H7XI5VuwarZgVqzkhnUc2TjW2GsaqXoWSPSJ5brmgydnBL+5KqC6XVHGWHC1r+OJSJz2FWfIEV2oZWcAyxTS+7N/mBSS8T2/QKShtRdhLJwYIQAq3gaLQCaSMuOTgQio5I8tvq6XeVG7XhHfEH1MwBhOb/tNWNS9EVf0PvNc3NBxld94y7yNxIo+AFYGx7Fyu4OU7wAscRQC9x3AaMhuuzuPO1a9BLTsNqmJ+SPQKrZiVq/njMXYvwj38cq/JrIsumgxkmvPg2Gi0IjdL/xgll0TVPoJTNiot6wYrgG/0X7Fh1w+L04IQ5eIfdSmz9cwhfAXq3sw47wetQQc05Av+Ef2CUzULJ6IOWN3Z/T2mPUHOOSLByb+99jeIvgsZcbVqgzXy7zcVhTz8nsl8JdE2wo1QCXRNyAe8vhJ6Jb+xDKOl9sSI73QgnAPRM1yXEjlYSXfkgQvEQXfskVvVyVwwKHP8OkWV/wdzxCUrmILSS04gu/6tr224D3iG/xgpuw45W4p/4HFb9JiJf3+YOZUcr0UqmYFZ8gVZ8EkrWkH32GiRDzeiLOvw3mJVfE14UH4HX/G8nfIUIX2FDbrGD+35ZIjlYCBzTYu1BS23vH5j4zxZ1U6+rBMb/nTh7Zi11Shj/2Ifi1xi15BFJAP7R98av97VS1zfyzpTnOptp06bxyCOPAI6VYXPR64UXXoirlwyvtylneygUIiMj+d8hPb3pNRdCtJp/68QTT+TBBx23goULF7YqeoVCTqCHru+5JfK+QopeEkkShBBxgldj2e7SN1M7fC7GhAIoIITzOIX9nJo1FNuKxScjb4YVLo+P8LHNlIJX8zq7TTvaGFvfxqrfiJY/HrN2rWPFIVTUgqPR8sehFRzVanuhevAd+VeEUIhtfQ9z5zxEM8u05niH3oJVMgVUn7tjNbbpFSffhG2AbaJ1Pe2AuWFrE6MuabHw5hP+6gY3oaltmYS+vBbPoBvQupyCmjUEJb0PSs6ouHZ6n++7OdeMHZ8m9qv6GxIsN9TvcS5WuBzVk4OS1hP/6HsS2ti2BYiEz2hLwUstOBqzfI57rBVOcuwVhUps7dPESv+Hkt4L75BfxVniNRsJESgBM+Iu1Ok9L0j63eBaJ2npCNWHZ9D1aHlNOQaFouHpeznCmx9nEerONffIpmT2thWX7+BwRvEVoHQ7wz1Ws4c6ef1WPUJ40c0oOSNRpUAgkUgk+w3PwJ+i5ByBHd6Bmj0cJXsYIJz8dVoGQnEsnwNH/yupzaBv7MOEF9+K8BUR+faPjlCUPQyzbBZW/aaE+qh+aLCcbil4qQUTEb6ipgKhOrlam1kwWnVriay4HzVvPN7hv3U3qliRnYTnX0fo88vANvCPfxyj4kvUgqOwI7uwalYkjQyzalagDrsNVj/ulinpvZ38uClQvLl4B/085XnJwYMS6Iqn1wX7exoHFMKTjW/YbYQX/RoQeI+4A7NsFkbpB4Bj96l1OxM7tMONAjoYEJofNaMfAL6hN1PfcF/jHXqrs9Gzehl2rAZiVRil/03IeRU47nWEUPEOuREjawh2tAotfyJ2j03ENjnWWFr3c1GLTkBrdq+h+AqwGzYSKNkj0IqPx9y1yL0nO1CIs7DX0pyc0M0QQjmo8xVKJAcju7OpZvfqtj8FjNAzd6Nu+3Nu78v83CNGjGDIkCEsW7aM119/nbvvvhuv10t9fT1vv+1YeY8cOZJBgwYlbZ+f37TWVFlZmVL0KilpcpLKyspKWa9l3eb2iS2xLIuamhq3z4MFKXpJJO1EJInkcQknhnd+k9adYbkHjwK+p+hdTkLvcpJ7bNsmwU+mELdzQ89ELTwWY/v/UvZjbH0LT99mObpay93UNNpuz1d4slEyBmDVJs+R5A5f9S2xcBl2uMm3Vvi7Qv649o3TPFpMDaD3ODdlvZa2atGNL0Gsuql57hjYy6KXbduE51+HbYXBjGGbEbT8nwCt56JIQKjoPb6HHat1b06hyYbEKP3QEb0aPOmjK5p2hPrHPZIgCGn541EnvQxWlOCs8xLHa2EbGdv0CsKT26qVV3stMT39riQS2YlVu9ax7VS9IDSsqiXENr0MOP7zoTmXETj+rYRcbEqghMCEp5J1jW2Giaz4m5OXoPkFl1GHnUI4BMeuBStKdOOLqJkD0LqcjFm9DLOZIKhkDMDT/0fteo6HI0IL4B3yq/09DYlEIpHgbBRqfh3pkmTxJDBpBsFZU+PKwvOdPD1WQ25OO1qJWTbbeRxMIno12y3sG/sgSnofrKolKFlDEqyolcyBbs4dp0DHP+7RpNcRijcP/1FPY9VvQgmUILQ0rHXPYZZ/jmi0GgVnl7QVAauZ+4FRj5I9AjVvLHr3c12hTyI5XFFzhsdFbWl5Y/EMuiHuPkEcLBsCU5B2wvvOxj3FS2zbuwnfV/7xjxPb+g5YMbQu33Gs3XE25OrNNnR5+l2J3vcKwEqZF1rv8T031++Bipp7ZJMFrRFCH3xt240kEonkIOHCCy/kt7/9LdXV1bz//vucddZZvP3229TX1wOpo7wgXvSqqqqiR4/k+T/79u2LruvEYjEsK7kDVyOm2RQMoGmpJaKamhq3r27duqWsd6Cxx6LXGWec0XaldiCE4M033+yUviSS5nTE3rBllBe0HumlVCQm8vtf7gi6BA79m9XomicxyuY4EV4ItK7fxdPz/IYExelg1Lp1fcN+i5ozHHPXAoS/C9ima8PQRIvXuZUExm6VFFaKraEVn4jwFWNWzAWhglAQ/i4o3nzCi2+N7z8c//e16jdglM9xosVsC+EvQc1s3QddKzgKrfh490alPQihxcl5dkci2nYTIQRWcHPcIoywUtlRttKPnuHajHj6XZUgVDW+prHNryW2TeuVvE/VC6oXJWdkQoJjz8Cfuh71LrvxWreG4u+Cf8z92NEqgrOnQayGyLd/TJJbyyK2/nk8fS5zS2zbJrZpBsa2dxFaGp6+V6LmjnTPG9s/diMZk+X+SrXzUggFvce5roga2/w6RrPXUgRK8I/9W8eesEQikUgkBzBCTyfthPexIrsIzbko7pze43tE1/y94ci5itJ7TkP4uxBb90+0bmdh1SzDrJgHgJo3FrUhl03KnI7ePALHvODko9Wz0Iomt7pxRqi+uE03SqArJmAHtyDSeuEf+zCx9f+MixxDz3J+u0ffvZuvhkRyeHEouqg03h96+19DaMH1rmWjf8JTzj1Vr9SLoHH9CAEc3OsPQgi8I/6AVbsKoWcetPntJBKJJBnnnXcev//97zFNkxdffJGzzjqLF198EXBsA6dOnZqy7ZAhTTa0a9euZcSIEUnr6brO2LFj+fzzz6mpqWHnzp3k5SVP1bN+/Xr3cZcuqb9v16xZ4z5OFYl2ILLHotfs2bP3+MKjPYlNJZJ9ScxMjC7KzShKUrORRGHt+aKjuTz90A+mtKNV2OHSpoJYTdPjlrvMGkQb74AfE1rwc0AkiF6xjS86octCRXhzG/IwKCTL99VIWzaDqbBqV7s2EABKzkg8vS5ss5254xMnn1SzPFItveNb0qE8Cy1fPyvq7AS0Yo4YqPp3S0RrN4onXvSy2xNtlxqhZ8QlaAYnn0Z0w4sYpf+Nr6wGUi4kxbb9F3PnlwmCl95zGlreWGLpfdy8Xw1PhPDS6Xh6XYSStpuRai0wdnxKtMFyyNj+Uep6296LE72smuXE1jpRXjYQXvInJ9F8w+7t6MpEYUr4S7BDW53H7Qy3j65+LO7YDm5tVzuJRCKRSA5WFG8ugUkvY1YvRfGXIAJdEUJFBEqIfHO7Uyd7OHr3cxCeLPSu3wWczVJW5WJQ/ahZibmykiE82R2OkPD0/SGofmLr/omS3htsE73P5QhPHtHVj6JkDcPT/+qECDOJRHJ4oaT3Jm3yG9i21W5HikMRIcQBZbkokUgknUVxcTGTJ0/mo48+4n//+x/Lli1j5kwn9cuJJ54YF83VklGjRuHz+QiHwyxcuJBzzjknZd0zzzyTzz93Nmm/8847XHbZZUnrvfXWW+7jo45Kva66cOFC9/GYMWNS1jvQ6JQV+Y5E0gghOtROItkXJIuoUdVWdk2FQwlF36T35IQSb5LKhxaJUVZNF+ievpc7Ak1DLizRIDzYto1VszJln41Jy5WMAWiFx5J2wrvOOFaU0NwfYkd3oXU7E6P0Q4TqazXfQcp5G/WYOxckzD3OeqYB4e+Cp/+1YEWJLLunSRBqlkNqb6Dmj8WOVoOiIYRGZOmf48Qoz6Cfo3c9dY/GsG0Lq3oZkaV3Y0fKnJxjLWz1dlf0MmvXYUd3IRQnMkt48/D0vhSr4GhQdITiIfztH4mtezp+HG++sxiUAqtuXVxuLZeGRSLhK0CYYTBD2GYEofowd3xCaMcn6L0vRe91YYdvIM3qFW7y6NZoWafRZsnFqHVeZ38XbDOS+FTS++I78l6MHZ84eUzaiZo3HnPnvHbXl0gkEonkUEDoGWj5E+LKtPzxqMe/B1Yk6eYgIZR9nvPS0+vChI1Vevez0LuftU/nIZFIDnwOZ8FLIpFIDnWmTZvGRx99RCwW44orrnAtBi+8sPUN+B6PhyOPPJI5c+bw1VdftVr3kksu4d5776W8vJw///nPfOc730mI5Jo9e7YbZTZkyBAmTJiQrCsAd7xu3brRv3/rLlcHEnssejVXBVujMelZY8K25cuX4/P5+OMf/3hQhcZJDj46Iq6aVqLopaTwxgYQkXjxo6whyWKvjIM/0ss2glh1653IogYxMH6hoMXr2yxqU++amGjcaWKBnolv5J2Y5XOJbXge//gnMKuWEF35QFM9pen1E0LBRriJfI0tjh2qbSZaUbYHs/IbzF3xopdVuZDY+n8l1NV7XYSWPx6jfA7e4bdj129whTkArduZHZpDW3gH/jR+fuEd8cnW25XvrHWCn5wWd9yYc0stOgGtaDIxE6KVu5cYOrL0LuzgJpT0vlh1a1ELjsY3/Lcoga4YZbNR8sahpPfGql6KVvwdtK7fJbZpBmbFF3hGTU/ap21G3Nwcjf0C+I9+3hU9fSP+4NS1YtihbXFJ6BV/1z26gYyPIGujbmgHZuVirKpvMKuXJVZoFEsVHeHJw442JQzVe01DqL7dFjM9/a8iXLcWO1KB8HfFO/gXu9VeIpFIJJJDCSFEp9kcSyQSiUQikUgkncGUKVPIyMigtraW5cudTdLZ2dmcckqK9dNmnHbaacyZM4eFCxdSW1tLRkZyZ6D09HSmT5/OFVdcQWlpKSeccAI33HADY8aMIRKJ8NFHH/Hwww9jmiaapvHXv/41pQOfbdvMnj3bnfvBxB6vyB9zzDG7VX/KlCnceOONPPnkk9x8883ccccdvPzyy4wfP35PpyKRdBpmkmR/qtLKx6W+Nu6wMFbD1D7+zp7WfsGq30R44S/jytSCiZhVS1Az+qF1Oxut8FjABttCCXQjtuVNJ0JJKKDoaPlHxdnLmbsWoKT1xNj2HlgmKF7HUq9l/q4Ee7/EyBj07A4+sSR94djTAfjHPYZZ9W2D8GZjbP8YtSGHg501CGPnAqzKRSjpfdF7nJe0r05HtLC9sdrOd9ac2ObXHeFS8YDiRc0dlbKuVnQcWv44jHAYu2Zzu/q3bStORGsUpszyOVh1G1DSexHb/BpWzQoaxVJj+//w9L8ahIaaOxolUJKic9MVhxr7BbBqViXaWwqF0MIb8Y243S2KLJtOZNVDYNTjP/p5FG9yT+NUqDlHYFV90666sS1vghlMsEFUiyYjFB+oAWeaQsEz+AaiK/+GHa1GKzoeNb9jVp1KoBuBoxMFW4lEIpFIJBKJRCKRSCQSyf7H7/dz5pln8vzzz7tl55xzDl5v205hF154IXfccQfhcJi333671eiwc889l507d3LbbbdRWlrKjTfemFAnPT2dxx9/vNUorzlz5rB1q5M+44ILLmhzjgcS+y0M5corryQUCvG73/2OH/7wh8yePZucnJz9NR2JJI7y6vh8OAKBoqSIEgnV43viz3FF8zL6MiDr4I/yAsBMtG40yx1vWHPXQoQnB++QXwMQ2/QKoWX3JAhKsfX/Qi04GmwLreBohJ6OVfWtG7UkfIXuPzVvnCNw2GaC1Z3dzNqvqfMqwt/+Ee/gXyG09guNau6RrZ6Plf4XY/NrcWWBosnOfLU0/KP+3GCht28sLK269ViVC+PK7JYiYRtE1/8rzrrQ2xAZlZRmgqOw2hdNF5eQveW5rW/jHXgdKHpcHjWA4OeXgRlCyR6eejpaADX3SMxd8WHctlGfWFeoEKsm/FWLaKeGursreAFoxSc6YlasusVgKmrOEZi7mv42ijcXK5wYLeobenNiv3lj0CY+69h3mqFEoVcikUgkEolEIpFIJBKJRHJIcOGFF8aJXtOmTWtXu9zcXM444wxmzJjBjBkz2rREvOqqqzjmmGN48skn+eSTTygtLUVVVXr27MlJJ53Ej370I4qLi1vtY8YMZ/1u9OjRjBqVeuP8gch+XZX/8Y9/zIMPPkhpaSnPPPMMN9xww/6cjuQQpSP2hpW15fF9tLTwa4ayeR0iGi/y3NXzTM7OPDREL7NqSUKZmjsG4S/GjtViRXY1O2Mnj6Cyopg7PnHr+IbdimfwrzDLZoKWgafXhQgh0PLHo+W3EvVpRtH7/hA1dwzh+T8GQMkZjVk+h1jmQDw9z2/Xc7JjtQRntR6d1VLwAgjOPIfApBfd/BD7SvCCpjxnnsG/RM0djRAaqLsZTdgiVxcp7P6ErzhOcCzeehuWdQoMvq7V7mPrnkl9smGspEnaG4XVNiLXvCPuIPjp6XFlir/1H2h3eE9Ou3JypULxFxMY/zhG2WcYZbNQs4c5topqGubOL+Pq2mY4Id+b8LQutMU2zUDx5u1WHi+JRCKRSCQSiUQikUgkEsnBwzHHHENVVVWH2l577bXMmDGDTz/9lE2bNtGjR49W6w8ePJh77723Q2PV1tby2mvO2uhPfvKTDvWxP9mvq/KqqjJx4kTeeOMN3njjDSl6SQ4YVKX90RaBP/00oeyzrME80ePQsDdMFnli1W/E2+dSIsv/ipo9HCu4DeHv0q4oFat2LWb1ChRvLkqPqYACDTmZ2pyKvxhPz/OxGvJOIVRXRLHrN7X7KSUT8tqFFXHyaO3jHBG2bbuRRIqvCDuyE9s2ULOGtL+PaFVCmfDk4Bv7MFhR7FgNsQ3/xqpZiafPZSjevGaCsY1d+jZWz3NRAl13a+7eEX9wcnEZjrCllZyOuXO+c27YrWCZCH8RCN3NzZUKoaiknfB+u8bVupyMUfqBc6BnoxZMxNj6DlrxSbs1/7jxPdno3c5Eb5HDzWxpe2hG0HtOxSh9H73P5ag5IxF6cq9lcP42sbX/QHgLMWvXILR09G5nttpGIpFIJBKJRCKRSCQSiURy+DBmzBjOOOMM3nrrLe677z7uu+++vTbWE088QXV1NYMGDeKcc87Za+PsLfZ7KEqjpeHGjRv380wkkiYsOz6nV7+uKWzXUkSRpXk1fFryJIAHG8lEDjtSTnjBzwEw6jdibH0bteBo1OwR7eozuvqxhrxODp5B10PeWKzaNahZQ1Iu9ouWkUm2id0QvWTbiXZyqUhmiQcCWovoyxiAkjUI24og2DdihG3bYEXjcp0Z5XMwtn+Id+gtu9WXuWtR3LHw5KJ4CxCerIaxrKbopQZi65/D7jK1aT7hHdCa6KVnJdj/Rb5x8mp5+l3ljNssB5taMInYhufxFB+/W8+lPXgGXocIdIdYNVq3MzG2vguAktG/08awbQtj23uouaOcaC+hIoSKUT4Hvc8lpJ3wPrZR36aYZzTYhWolpxFb/yzYFnqP73XaPCUSiUQikUgkEolEIpFIJAc/v/vd73jvvfd4/vnn+dWvfkVJSUmnj1FfX8/DDz8MwB133JE65c8BzH4XvbZt2wZAJJLEEk0i6QQ6Ym9otbBZ07UklmyAqNietLx39r6NBNq7CFB0R+CzLcBC730pZuViNycXgFk+B+HJxTfmAXfxP1b6QYJNoJo7CqtmZVyZWfEl0RX3u8d678vw9L4o9Yz0TLQu38Uo/S9W9VKnMFaDHasB2wQ908nrlIokubA8g64nuiJ+h4R3yE1EVtyP8OZiW2HMym+wqlfgO/KvCGXvf33a0V2E5lwcV2ZseQOg9eeXhFjpf+P7tk1X8HL6S4y4M0o/hPrtgNXQpnX7QU+fy7BjdWCGiG18oemEnoXWGB3VrI/o6scwtn+Mp/clu/Vc2oNQPHh6NllYCo8zB63k9FZa7R6xjS8jPFmoOSPdfGHOt00l0VWPIjy5CC0AagCty4kIxZPQh23bRFc/jkjriVk+u+EzhmuhKZFIJBKJRCKRSCQSiUQikQD079+fhx56iPXr17Nly5a9Inpt3ryZK6+8kpycHE4++eRO739fsF9Fr23btjFr1iyEEBQVFe3PqUgOUWpra1mwYMFut2sZ6aWkEBj0T95KWp4X2O96cqehFR2HVnRcQrmZP47w/HhrR2PrW3gHNvm8Kr7Ez7VWfALR6uXxfVV8HnccW/8seo9zUy78C8WD8BXG97HrK4KznJxe/qOeQbSS60krmoyae6STd8k2QPVjJbFHVPPGonc/J07AUbudvU8ELwDF20oeqN0UvazKxaB4QGhgBlEz+rVjAip2+ce4MYtt5NzSmwlKep/vY9WswI5WouaMasrlZUXdOsaWNxCenN16Hh1F7955odhWuByrbi2xdU+nrGNsey/uWEsRzSaEQHhyses3unGGItC6J7NEIpFIJBKJRCKRSCQSieTwZNq0aXu1/0GDBnHLLbvnMHWgsd9W5levXs0VV1xBKBRCCMGxxx67v6YiOYSZM2dOh9qZLazyUoZxRsMJRfMy+pKflhjRcaihtscmroUdoZI93MlDpWcgPDnYtpVgh9eIHdqOSO+Vsmu953mOBZxtEfzs3BaNreSNGqel+hIFtZbWiQCqD73P91ELJ2GHtiL8XVDS2yEWdSJKel+surXusVZ8Ilq3s1AC3XarHzX/KMyKudAQtWju+gqzZjVqZit/R6GD0LBQUNTde08LIVCzBieU27blRA5asaYxDjLMXYuIrvjr7jVSvClPefpfTWTZ3WCGEP4u+Eb+3x7OUCKRSCQSiUQikUgkEolEIjk82WPRa/r06e2uaxgGlZWVfPvttyxYsMC1nVNVlZ/85CdttJZIdp+KiooOtfti2Qdxx4qSJKomEkb//H8JxT8YfC3n+A8+r9PdIbLyQYwdM9uu2DIaqeEz7x91l1sUXvInzLJZCU3NysXYRj1q9tDkXSseIisfwtj6duLJ3cjv1YjiK0Qtmoy541MA9B7nuRFdakZfyOi72312BkrOSFB9oOgIoaHmT0BJ7wO2gW2G22+D1xhp1SyfmR3eAa2IXv7xjxOJRNi2eTPdu3dH8+255Z6WNwZt8lvO979tJbWaPNBxo9ZaoOaOQS08muiKB1o00BEidY4/reAo1EkvY8eqHUvEVupKJBKJRCKRSCQSiUQikUgkktTsseh11113dWiBrlHwUhSF++67jwEDBuzpVCSSBCwrMeInPT2durq6VtuleTOpCjYJZuFoMKGO59V/IOpr3eNKLUDB0X8HIfCqh+6itRXcgrH1nYRy4esCanw0i1Z0Amr+BIRQMGtWgmVg7FwAtomaORDhyUbNG5tU9IqufgytyykpRa+GUZMXd0D0AvAOuRGry8mgeFCzh3Woj87G2/8q93F03XNElvzJPVYLj8M3rH3hxt4hNxGqW48d3NystI2IuL0ovgghGkTR3bNpPCBI8brofS5DzRyAHdlFbONLeAddj23UYu78qu0uFQ3Rmp2lRCKRSCQSiUQikUgkEolEImmTTrE3bBSwdodGS8Pf/va3HHnkkZ0xjTg2bdrE448/zgcffMDWrVvxeDz07t2bc845hyuvvJJAINDhvleuXMnMmTNZuHAhy5Yto6Kigp07d6KqKgUFBYwePZqpU6dy2mmnyR37+5mW780pU6bw5Zdfti16+TLiRC81SQ4n/b8z4o5zjCCabWIIjR7pB+FCfisYFV+CFQHbxtyVmCNN634O3v7XJJQLzY/Q/ABEVz6CHSlzz3lH3IGWPw69y8noXU7G3LWQ8OJbW3Tsb31iLSLJ1LzxeAf/ArT0dj6zFt0JBTV3dIfa7hNaWjDasVarW5EKIkvvdqLCopXYodK482bFfCIrHnAikRQd4S/GP/qeDk0ttuVNjNIPEN5ClLRuaCVTUFrkXTtUEN78xLJAifP+tSKudWNk2XTU/PF4Bl63r6cokUgkEolEIpFIJBKJRCKRHJbsseh10003tbuurutkZGTQo0cPRo8eTWHh3lkQfe+997jmmmuoqalxy4LBIIsWLWLRokU8++yzvPTSS/Tp06dD/d9777289NJLSc9t3LiRjRs38tprr3H00Ufz3HPPkZub26FxJHtOS9FLUZTU+bmatxPxETCDuo9KqCOS5I0aVbeR+Zl9Ob1HG2LNQUZ0xX3Y0crUFdrIoQUksTo0WxxGEppo+Ue10WfyPFwimR3loUBLWz2rDWtAM4xV9U1ckVZyekOuLuFYIzbYHdoASsdz0UVXPQKAnjOS2MaXUPPGwSEqeqnZw/CNvAvbiiA8OWDFUNJ7E5x9QVOusgY8fa9E8RXsp5lKJBKJRCKRSCQSiUQikUgkhxd7LHrdfPPNnTGPTuPrr7/mhz/84f+zd99RUtX3/8df907dviy996rSVaSIXbE3EGI0URNL1BhNURNjovnGWBITY4mJ/qwhIiL2XhEQBSkKAtIFdqkL22d3yr2/P4YddsruzvZdeD7O4TD3cz/lPevc9Zx58/585PP5lJ6erptvvlmTJk2Sz+fT3Llz9eyzz2rDhg2aNm2aPvnkE2VkZNR5DYfDobFjx+rYY4/VsGHD1LlzZ3Xo0EEFBQVat26dnnnmGa1evVoLFy7U9OnT9e677yaVaEHji016GYahLl26aOfOnTWOsxKMS0b2gQRCivPQqfCzyrbXnPCS5Op5Ye0TVUlEuYfcLMMV/ew5Ohyj1MmvSZZfga0vycwaJke74TWv2+sihfZ+IduXJ0kK5X+pwLa5cveZUe0YO1gq//onwgmzA3/c/a9M/mysFmQY0b+y7dqSXgm2eXQPul7GgWRhcOcnkkw5Oo5XaM+C+KRanZkKHtiqsuLbe5U64b8NnK/1cuSMjGtz979K/vWPR7XZVnwyFwAAAAAAAEDTaJTtDVuT2267TT6fT06nU3PnztUxxxwTuTd58mT1799fd955pzZs2KBHHnlEt9+e3Hk4VT388MNyOhP/6E444QRdddVV+vGPf6w33nhDixcv1rvvvqszzzyz3u8J9Zco6TVixAjt379fubm5Sk9Pl9Pp1N69e2seV93ZUTEOnVTXQcG892rt41v0I6VMmCkzwZlEgbx3JNuSXbY90mam9ZQja1hUP8NwSA6H5PDI3f/KpGIzPe1lpnZX6EDSKzxRzb/W7JBPwR3vRrW5+17eJo6WcnY5Kbz9oumUDKcMRy0VhQmSXr4vfirPkb+TmdpNki3PEbdKhqnQngUyGpD0MtP7yyrZKLt8lyTJcGXVe662ytXzfJmZg2UHS2Sm9wsnUmv7bwQAAAAAAACg0RxS5UdLly7VokWLJEmXXXZZVMKr0g033KDBgwdLkh5//HEFAjWfiZNIdQmvSg6HQz//+c8j15UxoflZVvS2e4ZhyO1267TTTtMVV1yhqVOnauLEiVF9OnbsqAObvUWNixJKXGHzfs5w9UhrA9mTOknuzD7DnXgbT//6/8j/3SONGVAU2wrI2f0sGd4u4ThqS9wk2oox0TaJrZDhzpaZ3keGK0uh/V8rVLBSthWf2DrYPz4JaftyVb7kZ7LKtsvR6Xg5O0+Omr8qy7dTduFKpZR+KWvnewrtWyHb8h+cywoqtG+ZSuddKKtkY9RYz/A/1u9NtnGOrKFytj9apqe9DGdapKoOAAAAAAAAQNM7pCq93nrrrcjrSy+9NGEf0zQ1ffp03XXXXSosLNT8+fN10kknNXos6enpkdfl5eWNPj+Sk6jSK1bHjh01ceJErV27VqmpqRo3bpye+2RxzLjoL64dK5fEzfOHPhdLkh6d2K6hYbcqsT/DhJxpCX+2tm1JMuQZfpfsir3yf/dPecc+JEfm4IN9/AWqWP9vhXZ9UmW+dHlH3B1XDZaIq9sZcnSaLN8XB6rDYs8Oi2EVfBvf2IYSE7YVkm/Zr2SXfi9JcnY9TZ6htyTsa7iz5Ox6moI73o+/Z7plmFX+F2A45exxXlSfYN67sr6fpXaS7H1S1d9kqRNfUNmCxNtIph7/sgxnWp3eFwAAAAAAAAA01CGV9KqsqEpLS9PIkSOr7TdhwoTI6y+++KJJkl4vv/xy5PWgQYMafX7ULlGyprqzuYYOHaqhQ4dWOzZ2nPPzD+Lm+HPv8yVJXVPbTgIlGYYz9UAVlx3+uQQKZKT2iNmusHfCsaG9i6RQmSq+ubPKhNFJKcuXF53wkqRgiRTyKxnOzifI9hfI9u06ML8pO1Akw5WZsH9g60vxjbUkyloTq2BlJOElScEd78sqXi+5suTufYkcOaOi+rt6XaRQ/pL4c9mqVMSZWcOUctzTMr0dq+0TK7D15WrvkfACAAAAAAAA0BKSSnrdd999TR2HJOnWW29t0Ph169ZJkvr27VvjFoRVk1CVYxpDfn6+Nm7cqOeee04zZ86UJLVv315Tp05ttDWQvERbV5pmcgmp+IRZdNLL7tQtftCBxFi669BJeoWK1ssOlsjR+UQZhiHD00GunucnPd7MGBQ+Y8s+sB2kM11mWq/oNfYujh/oypKUYBvCapSvuifS3//dw5IVlKvneYk7m+64poacZdXcrNIt8W0lmyVJ5YWrlTrxhaikk5nWWynHPK6yhT8Iv3erIrzFoxWQHSiW4cpIeBZbeHD8z6pSYOucBr0PAAAAAAAAAGhsSSW97r333morZBpTQ5Je5eXlys/PlyR17969xr7Z2dlKS0tTaWmpcnNz672mJJ111llauHBhwnvt27fXf//7X2VnZzdoDdTP3r1749pcruSSG0f1PVYlvkLZsmTbUrv0DjX2n5d1sEos3dX0z0pzscu2Krjtlci1md6/bkkvb0d5ht+l4PbXJdMlV+9pMmITKXb8mVQpo++POjuqVoZThqeDPMN+rYrvHo3MaVXky67YG07y2Fa4+ivBem2Jo/0x0vrHZaR0l+2r8vvLMCXLL6t0qxxVPo9SeJvDtBPfUjB/qSq+/p0kyffl1TI8HZQ64b/VrmU4UyVnlhQsTCo2M2uYHFlH1v1NAQAAAAAAAEAjSHp7w6TO9WmAhibVSkpKIq/T0mrfWis1NVWlpaUqLS1t0LrVueaaa/Sb3/xG7dtXU0FRjUP9/C+/3x/1d1NK9LN0OBxJ/YzHD51S43ym36+qqZtt3pzIa2eoQuXlh0biy/JXRF/bdt0/o2lHSIOPkCQFJAVixltmetwQv6Oz5IjvW22cpVsk/z6Vr/mHFCqXf/PzCnU6U9bW12Rvnx3pZ7QfL7k7S1p/cLC3W5t67qy9X8vofJpk21Jl0qtKYqpiyxwZfX8qw50dN9YORlfP2RV75dv5hWQFwtV4mcNkuLIOdmh/skIZk7R7x1Z1zf1VzYFljZBxxF2ydOj/HgNau+b8fy2AhuOZBdoWnlmg7Tlcnluv19vSIQBAq5BU0quh2w42h6pfsiZTzePxeCRJPp+vQes++uijKisrk23bKiws1PLly/XUU0/piSee0JYtW/Twww+rU6dOSc+Xl5enUKhtV6IkY9euXU2+xr59+6KuHQ6Htm3b1ihzdyssUGqV62CVM6Fyt2+PH9BGpZTkq12Va38gqL2N9DOs5C1zKNvwyrQPPsN1/e+U6RmldP9HUvkOSZIvZaT2b9um9KJiVT3Zq6ysTEVZ58jRcaQMOyQppJCjnYKN/J6aUoedc+UOxMRbpRLLzl+osrIi7e9wddxYV8U+dZRkGV75UscorXShrNV/jNzf2/FG+b0JziA0Pcrr+bAy989Resm8hHHtdU+Svw39HIHDQXP8vxZA4+GZBdoWnlmg7TmUn1uHw6F+/fq1dBgA0CoklfS67bbbmjqOBqv6rxkSneUUq6IiXMGSkpLSoHX79OkTdT1+/HhdddVV+tGPfqT33ntPJ510kt57771at1ys1K1bgrOiDiF+v1+7du1S586d5XZXf15QY4g9v8vj8ahnz56NMneayxF1HTiQ9Dq1m6vR1mgN7KJi2a5TZBd8Lfn3yO3fqm57/iIjrY+M/tdHnR1Vfz0lnR3XUqc4u1wua/lXkeRPao8TlNa+i2y1k110sF9Kikfp/cY0LNwWFtqfEi6Zq5QxWDLc4Uot0yUVfqOU4Hal9+wpa/NTsnd/KBmO8PaHaX0lSabpUMbAGbJWRG/N2tFcL7PnyVFtkWe2Q7acKUfLXpco6WWqU99xMpzxVXsAml9z/r8WQMPxzAJtC88s0Pbw3ALA4SXp7Q1bu/T0g1+2JrNlYVlZmaTktkKsK6/Xq8cee0xHHXWUtm/frj/84Q968sknkx57OHC73U3+XmMr/kzTrHXNYCigkBWUw3TJYTqq3XYzZf470eMOJL3+Nbm9vF5HoiFtk3e07Oy+Klt42cG28jzZ5XnyDr5OZiv5vNpOS2VVq53W/0OO0nUK5r0d1c9hWG3+GfM5XKq6SaG722ky03qr4tt7JWeqbEmyA/J6vaowAgqGyiJ9He4shSTJMGSvuTtuble7IXJV8/Nx7n5Vdu7LkWuz3WjZ/r2yS7fK2fM8eWo59w5A82uO/9cCaDw8s0DbwjMLtD08twDaOr/fr3HjxmnTpk169tlndd555zX6GsuWLdNJJ52k7OxsLV++XO3atat9UCtj1t6lbfB6vcrJCZ+rlJubW2PfgoKCSGIs2Qqsumrfvr2OPfZYSdLbb7+dVPUZGld9zqFbvmGB/m/mtbrr+at057M/1v975574TqXFcU2WDPXJcKjDoZTwOqBswYxwFVGM8q/vUPk3d8m2W8F2nEb8r7LYhJckeYb9pjmiaVJm5iA5ckbL0f5oOTqMk+HtJMOdI8OdI7t0qwxPRxkOrwLbXpUdij5by/DkyNVrWvgiwX83Z5eT49oiYj4DpidHnqG/Usq4p+QeEL+VIgAAAAAAAHC4+cUvfqHs7GxlZ2dr3rzEx4RU5+OPP46MTXTk1OOPP65NmzZp2LBhOvfcc5Oe17IsnXrqqZG5s7Ozq+07evRonXzyySooKNBf/vKXOsXfWhwySS9JGjx4sCRp8+bNCgbjv6SvtG7dusjrQYMSnF/TSDp0CFc+lJWVKT8/v8nWQXKqq9qq6v2ls2NHxc+TIOn1cbsj5HXUPv+hxC79XqG9i9Qqfo0kSHoZ3piz9JzpkjM1rl9b4xl4jbwj75F3xJ/kHf5HOdsfLTO1m7wjwpVbdsUe2RV75V//uBSI/qwahin3gCuVetzTUlS9mOQ54rcyzOrPQ7RLNkZdB3d+KEfmIJmp3ZJ6tgAAAAAAAIBD3fTp0yOvZ8+O/a65ZrNmzYq8njFjRtS94uJi/eMf/5Ak/epXv6rT93FPPvmklixZknT/3/wmXDjwzDPPaPv27UmPay1awbfVjee4446TFN7ecMWKFdX2W7jw4Dk248aNa7J48vLyIq+bYhtF1Cy20iuZXwTl/rKo6y271uqZ9+5X7t7NkTZzT17sML3WYaw8h1nSK8xsJQkPR/g8K9MjOVIkZ5pcfX4oOQ4kuQxT7v5XyDAOrUo8O1Ai27bDn3VH/PmEzp7nyzv6b/KOul/ekffK2e1MSZLhypBtRye9DHdWzYtZVKsCAAAAAAAANRk3bpz69u0rSXrjjTfk8/mSGldaWqq33npLkjR06FCNHDky6v5TTz2lffv2qUePHjr//POTjicvL09/+tOfZBiG2rdvn9SYY489VkcffbT8fr/++c9/Jr1Wa9EkZ3qVlJRo1apVys/PV0lJiSzLqn2Q4rOXdXXWWWfpwQcflCTNnDlTY8eOjetjWVYkY5qVlaVJkyY1aM3q5ObmRrKnPXv2VEZGRpOsg+rVZ3tDrytV5YHoxNfGHd9qkv+syLVzSYKyVMNQebDu67V2of1fV3vP0WmyQvnJ/wuBpmSYDqWd8EZcu7PLCbLL8mR4O8pwhhPPVkW+7NJtMjMHy3DGJ4paOztUobLPLpbsg0koV6+pcvW/UjIcUdsWGu5sOTIGJJwnbdKL4cRX5R+z5oSg2fcKWStvC8+b1kt26VbZtiUjQZUdAAAAAAAAcLi65JJLdO+996qoqEhvv/22LrroolrHvPHGG5EjmS655JKoe6FQSE888YQk6eKLL5ZpJv993K9//WsVFxfrhz/8oTZv3hxVEFSTiy++WEuWLNELL7ygO+64Q5mZmUmv2dIaNen10ksv6T//+Y+WLVtW54SDYRgNTnqNGTNGxx13nBYtWqTnn39eM2bM0DHHHBPV55FHHtF3330nSbr22mvlckVv5zV//nydc845ksJJuH/9619R9zds2KDc3FxNnjy52jgKCwv1k5/8RH6/X1J0SSOaT30qvWwl/tymeg8mLe3UxAnMbaWt4GyrRmSVblP5it8lvulIkVW4Ws7O1T8HLcmq2Cdr/9fhJJBhShV75Ww/VoHct+X/LvyvE4zU7pLhkrvPD+TsfHwLR1wHhhGV8JKkwNaXFNq/Qoa3s2Q6ZRguyXTJMGr+FW8YZsKtIRNyHawEcw+4RnbFHskKSg53nd8CAAAAAAAAcKiaPn267rvvPtm2rdmzZyeV9HrxxRclSaZpatq0aVH3Pvnkk8g2g1OnTk06jtdff11vvfWW2rdvr7vvvluXXXZZ0mMvvPBC/fa3v1VxcbFeffVVXX755UmPbWmNkvTy+Xz68Y9/rA8++EBSzRU2hmHUqwInWffee6/OOOMM+Xw+XXjhhbrllls0adIk+Xw+zZ07V88884wkacCAAbrhhhvqPP+OHTt03nnn6cgjj9RZZ52lkSNHqnPnznI4HNq9e7e+/PJLPf/889q1a5ckadiwYbr55psb8y2inpJKeiX4bA7sfpQ6t+sRuXasX5VwbJ+MQ2vrPKt4nWSHz8ZztD86UtXl6vtDBXcvkKvXxXJ2PqEFI0zMti1ZJRtVsfq+SJvhzpFz4v8U2PLCwX5lueG/g6XNHmODGInP3bKK1ytl/PMyvR2bZl13B8nhlULlkiRXtzOaZh0AAAAAAACgDevTp4/GjRunRYsW6aOPPtKePXvUsWP139nt2LFD8+aFdxc7/vjj1a1bt6j7r7zyiiSpf//+OuKII5KKoaioSLfeeqsk6e6771ZOTk6d3kPHjh113HHHacGCBXr55ZcPv6TXjTfeqPfff1+S5PV6NWnSJH3//fdat26dDMPQ9OnTVVJSom3btunbb79VIBCQYRhKS0vT2Wef3ahnAo0YMUJPPfWUrrnmGhUVFenuu++O6zNgwADNnj27QVsOrlq1SqtWJU5+VDr99NP16KOPKjU1td7roO6CwaA+++wzbdy4Mao9uaRX9FacZx37Qx0z+GSZVathSoqi+tzfM1wZ+McxtZyJ1Eys0u8V3DVPhjtbzq6ny3B46jWPs8vJ8m96Tq5eF8twpoaTXs4Mufv+UO6+P2zkqBtHcM8iVay8K7rRlSXbv0+h4k3h6qQYZjXb/7VWhmHI0XG8Qns+T3Cz6bYaNEyX3INukH/9v5tsDQAAAAAAAOBQMH36dC1atEjBYFAvv/yyrr322mr7zpkzJ3JEVKJd4+bPny9JCY9zqs5dd92lHTt2aPz48br00kvrGH3Y0UcfrQULFmjRokUqLS1VWlpaveZpbg1Oen311Vd6+eWXZRiG+vXrp7lz56pXr1769a9/rXXr1kmSHnvssUj/oqIiPfvss3rggQdUUlKivXv36qmnnmrUM6+mTJmiBQsW6PHHH9f777+vvLw8uVwu9evXT+eff75++tOf1jsRNW7cOM2dO1effvqpli9frry8PO3Zs0dlZWXKyMhQ7969dfTRR+uiiy7SuHHjGu09IXmrVq2KS3glK7bSq2fHAXF7pDrytkRdr0vtIkk6tUf9kkuNySrfI99XN0uh8LlkoYJv5T3y9nrP5+o1Vf51jxy87jalwTE2qUSJzUChJKl8yc9keDrIO/qvCua9rcD3s+Xqf5UcmQObOciG8xx5h3yfXy67Ym9Ue1Ofr+XqeoqcXU6SmrBaFwAAAAAAAK1AUUH9x3pTJHc135UWF6iaE2Zq5/FInpTE90qKJMtKfC+RzOx6BpGc888/X7feeqvKy8v14osv1pj0mjVrliQpPT09cvRSpdzcXG3dulWSNHr06KTWXrx4sZ566im5XC49+OCD9XwHB9fz+/1asmSJTjjhhHrP1ZwanPR64YWD24U98sgj6tWrV439MzMzdeONN+rMM8/UOeeco48++kjXX3+9nnvuuYaGEqVXr1665557dM8999Rp3KRJk1RQUFDtfZfLpZNOOkknnXRSAyNEU9m/f3/C9uTO9Ir+xRiXRCgriRuzy52t20ZmNGrFYn1Zhd/K8LSTYXaVZCmUv0S2bdU7GeLsdpqs0s0K7V0iM2uoXH1a+/l0Nb9Pw91OZkoXuftfKXf/K5sppsZnGKZSjvmXyr/+vWSHJNmSbUlVzvAKFW9QaPd8yfTIcHhkeDo0yhls4XPAGjwNAAAAAAAAWrH0G8+v99iKy25S4JQLEt5Lu/1HMooL6zWv//wfyX/BFQnvpfz553HFCjUpefbTesWQrKysLE2ZMkWvvPKKli9frvXr12vgwPh/fL9q1Sp9++23kqSzzz47rppq8eLFkdfDhw+vdd1AIKCbbrpJtm3rxhtv1JAhQ+r9HkaOHBl5vWLFisMn6bVo0SJJUt++fetU2dS/f3/961//0vnnn68333xT7733nk4//fSGhgNUe2Zcfc70ih1jFMUn1BZkDdLJ3qatsEmWmd5fhjNT3pH/J6t4g8q/vjNclVPPJIVhuuUZfKNCXVarfPntKvtsXuSeq/d0ufv/uHECbyy1JffsOvxrj1bOcGUoZew/qr1fviT+zMLGSHoBAAAAAAAAqN306dMj53G9+OKLuuOOO+L6vPjii5HXM2bMiLufm5sbeV3TuWCV/vGPf2jNmjXq3bu3fv3rX9cn7ITrbdmypUFzNacGf1O/c+dOGYYRl2Wsmizw+/0Jx06ePFlDhw6VJM2ePbuhoQA1qi7ptXPfVq3PXamHX/2trJikiBmTRDGCgbjxxY4UdUpxNF6gDWQVrZFv6S3hhJdVofrXCx8U2v/NgbkOCnw/q8HzNjZHVg0HORpmk555BQAAAAAAAACVTj75ZHXq1ElSOP8RW3BhWZbmzJkjSerevbsmTZoUN0d+fn7kdXZ2do3rbdy4UX/7298kSQ888IBSUqrZCjJJXq83MseuXbsaNFdzavA3wMXFxZKknJycqPaqP9DKPokMHz5ctm1rxYoVDQ0FqJdHX/+9nvvgr9pdkBt3Ly5RFgpFXfoNh2QYOqFby5/nJSlyppVd+n1ckqph87aNZJHhTPyLPGXCTJmZQyRnmnzLb5Nv6S9lleU1c3RNz/YXqGzhZSpbEP+vQgAAAAAAAAA0H6fTqYsvvliStHXr1siueZXmzZunHTt2SJKmTp0q04z/DrbqUT61Jb1+8YtfqLy8XOeee65OO+20BkYfvWZZWVmjzNccGry9YUpKikpKShQIRFfAZGVlRV5v27ZN7du3Tzi+MrvZljKFaN2q297Q4YivxlqxcWGNc8WdhRVT6RU4cIZSprt1JIUMb2eljHtS4f0MDyTsjPpVodn+/bLK90gyFPj+xVr7txZmej9ZJZui2nwLL43rZwdLmyukZmVX7El8w5nRvIEAAAAAAACgzSp5+NX6D/ZWX2FU+pdn678xlaf6wgPf7/4pWa3vaJPp06frsccekxTeynD8+PGRe7NmzYrql4inynv2+XzKyEj8Hd/zzz+v+fPnKyMjQ/fee29jhB5ZU5JcLlejzdnUGpz06tGjh9auXat9+/ZFtffv3z/yevHixVGHnlX13XffNTQEIEp1Sa+ePXvGtb228Oka5zJjK72CwahLv+lQl5TWkfCSJMN0yUjt0ShzBXd+LP+GJxplruZkW8HaO0mySjbKkRl/eGSbZsT/SncPuFpGSleZ6X1bICAAAAAAAAC0SZnZTTNvRhPNm57ZNPM20PDhwzVs2DCtXr1ar776qu6//355PB6VlpbqzTfflCSNHDlSQ4YMSTi+Q4cOkdf79++vNun10EMPSZLGjx8fV1FWae/evZHXL7/8siQpNTVVU6ZMSdjfsiwVFRVJii5yau0anPQaNmyY1qxZow0bNkS1jxkzJrI13DPPPKMrr7xSTmf0ch9//LG+/vprGYah3r17NzQUoFoTJkyInB9XVdCKP6OrKkPRSS8jFJP0MpzyOBKfFXYoc3QYL7ORkmuNLeXYf0t2SLICkh1U2fypCfv51/5Drm5nNHN0TcyM/5Xu3/AfGe52SpkwswUCAgAAAAAAAA5vM2bM0O9//3sVFhbq3Xff1Xnnnac333xTpaXhnaiqq/KSopNeBQUF6tWrV8J+FRXho27ee+89vffee7XGdNVVV0kKF4pUl/QqKiqSdaB6rkeP1vldcCINLlGpLMdbv3591P6SPXr00Lhx42TbttauXasf/OAH+vrrrxUIBFRYWKhZs2bppz/9aaR/dT9YoK5iK73GjBmjYcOGxZ/PlYTatzd0yN2Kkl5W6TYFd89XcPcCBfd8rlBRQyopo3+OjpwxSj3xHaWe+I68w++Ue8CVDQu2iRiGIcN0ynCmyHDVtKVf6/nv1mhMlzzD745vzhwU/1kGAAAAAAAA0OSmTp0aOXrnxRdfjPrb5XJFzv1KZNiwYZHXGzdubMIo41UtdKquEq01avC3oKeeeqoMw5Bt23r33Xej7v3xj3+MJBo+/PBDnXjiiercubP69u2rn/3sZ5EkWfv27XXdddc1NBSgzvp2ia/+qiorLeYsurjtDZ1aX5jcdnrNIbhnoSpW/VkVq/5PFSvvVmDL/+o/meGQTJdkuMLb5hmOcEKpHsnDluTqe3nCdsPbqZkjaXqG4ZCzwzFx57i5+l7WQhEBAAAAAAAAh7cuXbrohBNOkCR98MEHWr16tebNmydJOvnkk6OquWKNGjVKXq9XkrRs2bJq+61cuVIFBQU1/pkwYUKkf2XbypUrq52z6npjx45N6r22Bg3e3rBnz566/vrrlZeXF7UnpCQdc8wxeuihh3TLLbcoGEycGOjQoYP+97//qX379gnvA3UVW+lVU5KmuvO/KplmdF64rCKgqscw+hOcoVRXlm+H/Osfl6vPD+TIHNywyezYwxodCbslw9XzArl6XtCweFqYHfLL8LRLfK98VzNH03xcfS+X7OCBz4Mlw53T0iEBAAAAAAAAh63p06fro48+UiAQ0FVXXaVQKCQpvPVhTdxut8aMGaOFCxdq6dKlzRFqROV6PXr00MCBA5t17YZo+Df2kv70pz9Ve++yyy7TMccco8cee0yfffaZdu7cKdM01bt3b02ZMkXXXXddjZlMoGlVn/RKVAVmf/xG1PUg387kV7JDkh2SYbqj2itWPyCrcLVcPS9Keq7qxSS9DvMt7Wx/vvxrH4pq8wy/S1bRd3L1ntZCUTU9d59LWjoEAAAAAAAAAAecffbZysjIUHFxsdasWSNJys7O1hlnnFHr2DPPPFMLFy7UsmXLVFxcrIyMmo50aRy2bWvBggWSwrG3JY2S9KrN4MGD9dBDD9XeEWgEDa30cjpcysnorDOPvTSq3fX+y0pfF51NL3F4dO2wtFpjCu78RBXrHpWsCrl6nCdX/6sicVlF6yP9rNLvJdMjM6VLrXMmFKqIvtyzQHawTIYztX7ztXUJKvEc2UfK2eHYFgimeVhleapYfb9kBWTbQckOKXXcky0dFgAAAAAAAHDYSklJ0bnnnquZM2dG2i644AJ5PJ5ax86YMUN33323ysvL9eabb9ZaHdYYFi5cqNzcXEnSJZe0rX9gf3iXgeCQVNuWhVF9Yyqjzj3ux7rzh0/oxvP/rC7tekbdc37+Qdz41zqM1c+PrDmzblshVXz3sBQskayAAlvnyC7dXKVHuJTVKv1evmW/kR0sSzr+WM4e5ySKoN7ztXlGgu0drdZzBluTsEOyitbKKtkou/R72WXbZVuhlo4KAAAAAAAAOKzFJqumT5+e1LicnBydc074e985c+Y0elyJVK4zevRojRo1qlnWbCwkvXDIq0ull2EY1fZ3bF4b1/affmerW1rN52bZgUIpFJ3IChV+VzUISZJ/3aNSoFA1hJuEBg0+5BimS3KkSs4MGe52MjwddcgnAU1XfJsdaP44AAAAAAAAAERMnDhRBQUFkT/HHpv8blTXXnutJOnTTz/V1q1b67X+W2+9FVm7JsXFxXrllVckSddff3291mpJDU56jR8/Xg899FCk1A1oaXWq9IrpatQxabTI07PWPoazcvtDU2bWkQdeVt12LzbeRs5F1+HncagxXBlKmzxXace/pNSJLyh1wvMy3NktHVbTMhPsWmuR9AIAAAAAAADaqrFjx+qcc85RKBTS3//+9yZd64knnlBhYaGGDBmiCy64oEnXagoNPtNrzZo1uuuuu3T33Xdr/Pjxmj59us4999xmOUwNSEaNlV4x2xvW1Le+rKLKCjFLVuEqObueLjP1YLLMO+p+SfaB5JQlw9u53msZ7myZ2UfJKlgpmW55R/9VcqbUay7bXxiuUqtMBDpTZXra1zs2NA/DmSH3kJskwxWudDOdkqP2vYEBAAAAAAAAtF533nmn3nnnHc2cOVO/+tWv1L1790Zfo7S0VI8++qgk6e6775Zptr3NAhuc9JLClTW2bWvhwoVauHChfv3rX+v000/XJZdcolNPPVUOR83bvwGNqW6VXrHbGyb/EK9M66GL+9WeUPJveDLq2tn1VDmyhkSuHe2GR923KvIV2vuFjNQecmQOTDoeSZJty0zvH056WX7JCshIdK5VEgJ5byuw6dmDcXY4Tt7hf6jXXGg+hsMjV7cpLR0GAAAAAAAAgEY0cOBAPfLII9q8ebO2b9/eJEmvbdu26Sc/+YnatWun0047rdHnbw4NTnr95z//0UsvvaRPPvlEwWBQkuTz+fTaa6/ptddeU05Oji688EJNmzZNY8eObXDAQF3VXL0Vf6ZXdaysHJmF+yLXv+03Q9cMTK11fat4fdR1cNencmQfefB++R5ZBatk2yHZvlwFtrwQuecefKNc3c+qdY1KFavvjzrTyQ4UJT02TlzykPPCAAAAAAAAAKClTJ8+vUnnHzJkiG6//fYmXaOpNbg2berUqZo9e7bWrl2re++9N5LYqqz+ys/P15NPPqnTTjtNY8eO1f33368tW7Y0dFmgWvHVWzUksmL71pTYCQWjLksdHrX3Jl9FZWaGq7vM9L7RMRRvUMXq++Rf89eohJckBbbOSXp+SQrtWaDQrk8Ozl36fZ3GR4s78AwAAAAAAAAAgFar0TZkbN++va655hp98MEHWrZsmW699Vb1799f0sEE2KZNm3Tvvfdq9OjROv300/XUU09p//79jRUCUGdxWyHWVBUWCkVdBgyHMl21Z4JcfX8oV69pcmQfIWfPi+TIGXNwfX9BwsRU6glvyDvqPqmeWxNGYtw2t0Hjo5H1AgAAAAAAAAC0Xo1yplesvn376rbbbtNtt92mZcuWadasWXr11Ve1Z8+eSJ8lS5ZoyZIluv3223XyySfrkksu0XnnndcU4eAwU7nNZjLiqsJqSuzEzBswHMpy1543dvf9YfVT7vxYgU3PxLVXrHkwfK6XM73W+atytD9GofzFkWtnh/F1Gl+Vq88P5OpzoFw2+WPSAAAAAAAAAABoEU2S9Kpq9OjRGj16tO699159/PHHmj17tt5++22VlpZKkvx+v9555x299957ys/Pb+pwcIizbVu7d++Oaqtpe8PdBduT7hu7vaHtcCjLXXv1k+XbpYqVd0uGKcmQDEPe0Q/KMB3VVpZFtih0ptU6f1WGp310g8NTp/FRcxmGpAOVZhR5AQAAAAAAAABauSZPelUyTVOnnHKKTjnlFJWVlemtt97Sf//7X3322WeSEmwzB9RDQUFBXJtpmgpZQe0pyJNl2+qQ1UVup0fBUKBOc38z5WrNXFsolxWSyw7Jn9m+5iTZAaGClbJKNka1WQUrZbYbITtYFtffPeQXB5JXhgzTXacYFfMcBbe/JnefGTLc2XWbBwAAAAAAAACANqbZkl5VrVixQp9//rlWrlwpwzBIeKHRVFRUxLU5vLYemH2zSsuLJEkuh1s/OOnn6tq+d1zfzNR21c79xaiz9ffSgsj18CxXrfFY5XvkX/PXuPZQ0RpJlgKbn4+Pt/1YmZ4Otc4dy7/xGdkhX1y7HSiWXFlJJegAAAAAAAAAAGirmi3ptXbtWs2ePVtz5szR9u3b4+47HI7mCgWHsEQJ1G9zP48kvCQpEPLrk69f1fQTbozr2yGra7Vzv7QxOqHUKaX287wCW/5XTaCWZFT3ma9fciq48yPZFXvi2n1f/lSGt6s8R90hR0b/es0NAAAAAAAAAEBr16RJrx07dmjOnDmaPXu2vv3220h71cTEUUcdpWnTpmnq1KlNGQoOUx6PR4VlO+PaC0v3y1Z8gixhNZRty7F0vh579V9altFHd/W5WBtSuyi/wqp1fatkUzV3bNmBwsR3KvbKki3JkOHwykj6XK/qKybt8h0KbHxKjpF/TnIuAAAAAAAAAADalkZPehUXF+u1117TSy+9pIULF8qywomBqomu7t27a9q0aZo2bZqGDBnS2CHgMJao0ivFHZ80sm0rYV/TiK/ecr0/R57/ParBkgb7dmjG7kXqOv4xfZ2fVWs8zu5ny1/0XVx7MPctuQdel2BAmsq/uqnK+LPkGRxfkZaQXXMSLrT/m+TmqZwuUCI7VKbKyjPD4ZXhyqjTHAAAAAAAAAAANJdGSXoFg0G9//77mj17tt57773IuUpVkwqZmZk677zzNG3aNE2cOLExlgVqZRiGLjnheo3NO0HPvH9/pN2yEie9ElV6OT97O67tRzs/k/PcH9S6vrPLyfKv+Vtcu6PTJJnpfeP7dzhOwZ0fVo2o1jUiY7ueIjtYJrtir0J7v4i7nzLuiaTnkqTA1jkKfD/rYMydT5D3iNvqNAcAAAAAAAAAAM2lwUmvW265Ra+++qoKCgokRSe6XC6XTjnlFF1yySWaMmWK3G53Q5cDahSbyKpMYsVWcFm2JTtBZZSh+Eovx/bNcW3tgqU6d2BqMgFVe8u35Ia4tuDu+XERJcvd/0pJklWRL19M0svZ80IZ7uyk5wqLjb1+Z40BAAAAAAAAANAcGpz0evrpp2UYRlSy4dhjj9W0adN0wQUXqF27dg1dAmgww4xNeoVkmqY6ZXc/kACzZdt24jO9EhhVvEXtPPEJsniJk17B7a8n7m5VRPfLfUOewdcnFdPBJeOTee6+l8pweOs2j2wZKd3lyBqm4M4P6jgWAAAAAAAAAIDm1SjbG9q2rQEDBmjq1KmaNm2a+vTp0xjTAnVWfaWXI6afpay09rrx/HuqnSu0/2sFd3wka5xTKetCcu07OPesTsdprJlMgsyQs8d5kmyF8pfK9uUm/V7Cw+vxiBqG5EyXZB+oNLNVnyotI6WHvKPvU3D7m5UtdY8FAAAAAAAAAIBm0uCk19VXX61LLrlEo0ePbox4gAZJdE7XwlXv6N2vZkW1WVZ8NVTU/dKtKl/xO8kOKjjYqfJ+DnWYWyGzPHz/ua6T9VAShV6G6ZBn0HUH5tym4I4PZFt+yfIrmBd/Vlgch6f2PjFMTwelHT+nzuNiubqdFj1vStcGzwkAAAAAAAAAQFNpcNLrvvvua4w4gCYRsoJxCS9JCoT8ClkhOUxHglHhKi/Zwci17TLk72jKu83SAz3PlqSkt0KsZKb1lHvAlVVabAXz3ql5UA1nglXHqsiXrMCBbQ5tGe5sGc60Os8TYRgys46Uq8e59Z8DAAAAAAAAAIAm1ijbG9bkww8/1NKlSyVJt956a1MvB0QJWcFq723bs0F9Og9OfDPBtoL/7HWG3m0/Wp9lDdGOy7oltX5g++vyb/6vwlsDGnLkjJT3iNskSZ4hN8nwdFBg8/NRY9xDf3Xw/C3TJTtULqtwtWzbCifi7JCcHSdUu2bFN3+UVbw+cu3qf6WcXU4OT+dpn1TcVbn6/FDufomTgwAAAAAAAACApuf3+zVu3Dht2rRJzz77rM4777xGXyM3N1ejRo2SbdtatGiRBgwY0OhrNLUmT3q99957evLJJ2UYBkkvNLm4M71qOIdq4ap3Neezx3XM4JN1/PCzo+65uk+R7IDs8r3668pS+W2n3k4do3Wu7pKkFGdyVV52qEIKFB28Lt+r4N4vD1RhWQru+jRujCP7KPnXPapQ0ToZrgw5OxyjwNaXo/uc+JaMKueUWaVbVbHmQUlGVMJLkgIbn1Jg41OSM71e2x4a1VTDAQAAAAAAAAAO+sUvfqFnnnlGkvTaa69p8uTJSY/9+OOPdeGFF0qSrrnmmrhd9h5//HFt2rRJw4YN07nn1rwr15dffqn/9//+nz7//HPt2bNHWVlZOvLII/WDH/xAF198cbXjunfvrksvvVRPP/207rjjDs2aFb+LWmuXxKlEQNsRm/QKhPzV9l27bZkKS/dVe9/V41y5B1ypjVsHqGBtpvJ8OZKkCV3cdYko+qpiryq++YMqVt6lipV/kl22LW6Ef+P/Uyh/sRQokF22LS7hFZ4oFHPpk1W0VlbRmqRjqbZXoFhWRb5s/37ZgaJw4g4AAAAAAAAAUKPp06dHXs+ePbtOY6smmGbMmBF1r7i4WP/4xz8kSb/61a9qPHrnL3/5i6ZMmaLZs2dr+/btqqio0O7du/Xxxx/rJz/5iS655BKVl5dXO/7mm2+Wy+XSu+++G9nFry0h6YVDWjAUqPG+15WqD5fP0TPv3x+XMJMk11v/04vL7tOT3z2hL5b+XqZt6YrBdTgfy7air43aq6asgpWS6Zazx3lydj1NZuaQBJ1C8W21xpJc0su//j/yLbxUZQtmqGz+NPk3PVf3tQAAAAAAAADgMDNu3Dj17dtXkvTGG2/I5/MlNa60tFRvvfWWJGno0KEaOXJk1P2nnnpK+/btU48ePXT++edXO8/TTz+t++67T5ZlqW/fvnr44Yf18ccfa+bMmZo0aZKk8O58N9xwQ7Vz9OrVK1JJ9sADDyQVf2tC0guHlNjElV1LdVN5oEw5GZ21Me/bhNlxz+z/RF4P8e3QRXu+VLorua0NJcnZ5SR5R90v76j75B35F7n7/yh+jWG3ynPEb+UZFt7+0/bvlyy/gttfU3DH+3J2nizD3U6Gp6MMbxcZqd0lxSTTYpNrktwDr41pie+TWHQ/w+DXBAAAAAAAAAAk45JLLpEkFRUV6e23305qzBtvvKHS0tKo8ZVCoZCeeOIJSdLFF18s00z8fe3+/fv1hz/8QZLUo0cPffjhh7rssss0evRonXXWWXr11Vd1xhlnSJLmzJmj+fPnVxtP5RaI77//vrZs2ZLUe2gt+DYbhwzbtlVQUFDncflFOzWw+1FJ9f3N1jeU5kz+sTG9neRoN1yOdiPkyBklM2OwDG8nGd7OMlK6yUjtIUfHCXJ2Pl6OThMTT2KH5Oh8ghydJsrRcbycHSfJcEZXm5kpXeUe8gu5B98kZ4/zJUn+9Y9H7qdOnKXU8f9NKmY7ZuvEZKrTAAAAAAAAAADhLQ4rCyyS3eLwxRdflCSZpqlp06ZF3fvkk0+0fft2SdLUqVOrneO5555TUVGRJOmuu+5S+/bto+47HA797W9/k8MR/r734YcfrnauU045RTk5ObIsS//9b3LfK7cWJL1wyFi0aJGWLFkS1eZSSrX9Uzxp6pDVVUN6jtJ546+stp9tSIEOhiq6mxqWsa1OlV6xzJTOSh3/nBwdJ8ou3yW7Yp98i36kivVPSIYz/KcKZ88LZWYMVHDbKwf+zFVg++tx8xrubLm6nSFX9ylydZ8Sv7ArS4YrPbkg47Zk5NcEAAAAAAAAACSjT58+GjdunCTpo48+0p49e2rsv2PHDs2bN0+SdPzxx6tbt25R91955RVJUv/+/XXEEUdUO0/l9oiZmZk655xzEvbp3r27TjjhBEnSvHnzVFxcnLCfy+WKVIXNnTu3xvhbG77NxiHB7/dr9erVdRrjqyhVia9Qa7ctV3pKZtQ9q3y3QgXfyt/J0J4ZHu07y6OCU9wqPN6lNGfdkl62FZIdewaXVSHZISlUdmA7w3IZhiFHx+OiugXz3pFMV53WS3R2V00HG8byDL1FqZNeUurEF5U68QW5el1ct/UBAAAAAAAA4DA2ffp0SVIwGNTLL79cY985c+bIsqyocVVVbkM4duzYaufw+/1aunSpJOnoo4+W2+2utu+ECRMkSRUVFVq+fHm1/Y4++mhJ0qZNm7Rx48Ya30Nr4qy9C9D6lZeXx53nldQ4f5kkyWFGPwrBHe8rsPm/Kp/iiR5gSBnu5HLFtm0rsPGpcGWW6ZSrx7ly9ztwppflj+4bKJZVvkfOrqcrtLvKXqohX4LKqyQSWIZTkp0wAVZtvEGfJOvAerbkTJNh8isCAAAAAAAAONzsLQ/V3qkN6+Bt2iNdzj//fN16660qLy/Xiy++qGuvvbbavrNmzZIkpaenx1Vo5ebmauvWrZKk0aNHVzvHhg0bFAqF/5sNHDiwxtiq3l+3bp2OP/74hP2qrrdw4UL179+/xnlbiyb/Rvu6667Teeed19TLAPV2+thL4hurSRbZHkOdU2pOelmlWxUq/FZW8SYFc9+QJLn7X6ngzg9ldZosM72P7FBF1JjQ7s/k2/1Z4glNl5xdT5d0ICYzOktvW0EFd34gq3S7HFmD5eg4SWknvlljjImULfqxFCiMXHtH3SdHuxF1ngcAAAAAAABA2zbghZ0tHUKTKriie5POn5WVpSlTpuiVV17R8uXLtX79+oTJqFWrVunbb7+VJJ199tlKS0uLur948eLI6+HDh1e7Xl5eXuR19+41v7cePXpEXufm5lbb74gjjpDL5VIgENCKFSt0+eWX1zhva9HkSa9+/fqpX79+Tb0MDnP1qfKqZCY8s6r6+cxaKq1CBSvl/y76EEDDnSVHxwnSgcop94CfyO49VcEdHyq4/VW5el0kq3SrrJLNsiv2Ro31f/eoXL2nydlpYsL1/OseDW+DKCm4TXL1uVSuHufIPlCxZThSZDhTa4xZkgzDjH7XsRVmAAAAAAAAAICkTJ8+PXIe14svvqg77rgjrs+LL74YeT1jxoy4+1WTUh07dqx2rZKSksjr2MRZrNTUg98VVx0Xy+l0ql27dtq9e7e2bNlS45ytCXuX4bBnJEp6VXOO1suB81RrPtuOL/2t+PZemen95e4T3pPV9HaUvB0V2vulJCm0f6Vkh2RX7JV70PXyr3s0MtYqXqfAlhdklW0Pz22H5Gg3So52R0lSJOFVKbBlpgJbZkauXX0ulZk1VBVfR/9S9Y75u6zi9Qruni8zY5BsKxD7Rmp7pwAAAAAAAACABE4++WR16tRJu3fv1uzZs/W73/1ORpWCCsuyNGfOHEnh6qxJkybFzZGfnx95nZ2dXe1a5eXlkdcuV+Lvtit5PAeP9Kk6LpHKpNeuXbtq7NeaNFnSa/Xq1crNzVVBQYGCwWDCLCXQWKqr9ErN8Kp/uyOUu3ezygNlCfskqvTyZJ8mz5qXZYUKVNDXK3daUJ+XD9YHrnOTSHolrpAyPDlxbY6c0Qpsfl5W8bpwn9TucnY+QcHdC2QVfB3pZ5VslFVS5bBA0x1JetWmagKsqvKlNx+cv2Bl/Nug0gsAAAAAAAAA6sXpdOriiy/WY489pq1bt2rRokUaP3585P68efO0Y8cOSdLUqVNlmvHfU+/fvz/yuqakl9frjbwOBGKLG6JVVBw8eqfquEQq1ywrS/zdemvUqEmvrVu36p///KfmzJmjoqKiqHuxSa/du3fr1ltvlW3bGjVqlG666abGDAWQ0+nUCZNOiuxh+sTbf9LW3Rvi+sVVepUWy/P0XxXcv0++UU6lBPwqLE7VTjNbV4xoX+u6hjs7PpYe58szKP6wQjNzkBydT1Jo18eS6ZG7/5XyfXm1bP/+uL5RqlSTufpfqcDGp2qNKxnuQTfIDpbKcKbJkTkofPaY6ZRhNO3BjgAAAAAAAABajw0zurR0CIeE6dOn67HHHpMU3sqwatJr1qxZUf0SqVqV5fP5lJGRkbBfenp65HVpaWmNMVVNYFUdl4jP55NUe/VYa9JoSa85c+bo5ptvVmlpaVzVjZHgDKROnTppz549WrhwoT744ANdddVVtf6AgbqYPn26UlJSItddc3rLNJzasmttVL+qn0/X27PknvOkjFBQ/oEOhbLCCbF0latX+V5luBOd/xXN2fkEhfZ/HbPtYDXVX4ZD3iN+I3vg1ZIjVYbDrYq1/4zqY2YdKatsmxQoPNhoBw/G3OuiRkt6+dc9EvfaPfhGubqf1SjzAwAAAAAAAGj9Onj5R/CNYfjw4Ro2bJhWr16tV199Vffff788Ho9KS0v15ptvSpJGjhypIUOGJBzfoUOHyOv9+/dXm/Tq1q1b5HXVc8AS2b59e+R1ZcFIdSorzbKysmrs15rU/g1+El577TVdffXVkYRXVlaWTj31VA0YMKDGcZdfHt4ozufz6aOPPmqMUHCYSrS9YWxp5tnjLteVZ9wW1y+yvWFpsTwvPi4jdCChFJOrHevdqD4bbpZv8fXyLf6ZAtteqzYeI6WbzKwjZGYdKTP7KJkp3artK4WrwwyHu/LdRN1z97tcrl4Xy9HhWDk6TpCj0/Ey03of7BAsk7PrGXJ2myJn19Mk0yPD00Heox+rcc2kJTrzDAAAAAAAAABQq8pd8AoLC/Xuu+9Kkt58881IRVZ1VV5SdNKroKCg2n4DBgyQwxFOVK5fv77GeKreHzRoUI19CwvDhRg9evSosV9r0uBvswsKCnTTTTfJtm0ZhqFbb71V3333nWbPnq0TTjihxrFTpkyR0xkuNps3b15DQwFqtWLjwri2yu0NnV9/EXMjfrzHt/HA+VqbZPv3VbuOu/dUpYz5m1LG/FUpox+Qq+f5yQcZc5aW5dspBUtlpvWVmdZLZsZAOTufcDBMV4Y8Q38hz5Cb5Oh0vGQYcg+8OpwYa4xtCY22U7oKAAAAAAAAAK3J1KlTIwmpF198Mepvl8uliy++uNqxw4YNi7zeuHFjtf3cbrfGjBkjSVqyZIn8fn+1fRcuDH9H7vF4NGrUqGr77d69O3KMVXWVaK1Rg5Nezz77rAoLCyMJr9tuuy1qn8maZGRkaNCgQbJtW6tWrWpoKDiMJcpyJ9pWc/PONXFtXneqJMk5/52odneupaxP/Mr61K+Hvj9bO4OxJZzx1WWNIXXck0qZMFMpE/6rlPHPy3BnKvD9rPCfLS8ouO2VhONs25ZhupQy7v/J2el4GaZDjo4Tq13HTO+fVDyGM7Ve7wMAAAAAAAAADnddunSJFAh98MEHWr16daQI6OSTT46q5oo1atSoyI5my5Ytq3Gds84KH1FTVFSkN954I2Gf3Nxcffrpp5KkyZMnV7tdYux6Y8eOrXHt1qTBSa/3339fkpSTk6Nf/OIXdR4/cOBASdKWLVsaGgoOY1999VVcW0FJvt744jl9ufbg1pkhKxTXr2+XIXK9/7Kcq8MPcSjNUP6ZbhVNcqnsCKfKhjo1u3y8lgaPiB6YYEvFxmC4s2V62sv0dJDp7SgZsUfvhZN5thWIbjUMOdqNkOlpH2lz97us2sSXo+N4uXpNk3fM3+UZflfcfc/wu5RyzGNyZA9v2BsCAAAAAAAAgMNY5RaGgUBAV111lUKh8PfUlVsfVqdqBdfSpUtr7Hv55ZcrMzNTkvTHP/5R+/ZF71QWCoX0y1/+MrL2jTfeWON8let5vV6NHz++xr6tSey36XW2YcMGGYah4447Tm63u/YBMbKzsyUpUiYH1EdFRUVc28Ov/lb+YLkMGXr/qxdlGg716RJdhnn0oBOVtnmDPDMfjrTZTinYMToffFPKm5rUr6/cWeMPVJAZMtJ61RiT5dsp25d3oALLKcOVKTO9b/3f5MGZVbH6AdmBEnlHxCerqjJTe8h71B3hM8/sgAwz/IwG934hw5UpR1a4PNa2LbkH/UyyQ7KtoGSH5MgcLMOd3QjxAgAAAAAAAMDh6+yzz1ZGRoaKi4u1Zk14N7Ls7GydccYZtY4988wztXDhQi1btkzFxcXVVme1a9dOd911l26++WZt27ZNJ598sn75y1/qiCOO0I4dO/Svf/1L8+fPlyRdfPHFmjRpUo3rfvbZZ5Kkk046SSkpKXV5uy2qwUmv/fv3S5I6duxYr/GVWUXTbHDRGRDFHyyXJNmy5Q+Gk2Kxn7O0lEy5P3g5emCCs7ymZX4ud9pwubqeUuu6gW2vyvLlKbj99ah2R84YeUf+uQ7v4EA47hw5Ok0+cGXLKlqv4M6PZGYPl20FVDbvQsmuUvXlTFfa8XMil6Gi9fJvfEqeIb+QnCmSHZKZMVCyLdmWX4bplmGYCuS+Lbt0S2Sc6e0sZ5cT6xwvAAAAAAAAAOCglJQUnXvuuZo5c2ak7YILLkjqqKgZM2bo7rvvVnl5ud58880aq8OuuOIK7dixQw888IA2b96sG264Ia7PaaedpkceeaTGNb///nstXrxYknTJJZfUGmNr0uBMU2W5XElJSb3G79ixQ1J4e0Sgqa3+PnobRMMwZOzKjWqrftPC5LYzDO75PC7hFV4s+cctVLhapZ+ep9JPz1X50psU2v+13AOukrvvZTLT+4SjKd8tWYHohJckBaOfxcDWOXIPuFKGM1Vl86epbMEM+RZeKt/nl8kqPnj4oRETX2DHB0nHCwAAAAAAAACoXmyyqnLLw9rk5OTonHPOkSTNmTOnlt7Sb3/7W7377ruaOnWqevToIbfbrY4dO+rEE0/Uk08+qdmzZ0fOCavOyy+/LNu21bVrV5155plJxdlaNLjSq2vXrsrPz9eqVavqPDYQCGjx4sUyDEP9+/dvaChAlCtOv02Sra83LZLb6VFe/hZt3b0+qo9j9w45tm2MbiuzlbkwoKIJrugJkz7DK7qfmd5fVsVe2YHi5IO3bcmqsmWjGVD5ijtkl2092KV8p8pX/l+tU1kF36h897yoNmeXUxTc+aFCexbJDpbKMJyyg2XR4/avSD5eAAAAAAAAAEC1Jk6cqIKCgnqNvfbaazVnzhx9+umn2rp1q3r1qvnonWOPPVbHHntsvdayLEv/+9//JElXX321XC5XLSNalwZXelXu+7h27do6J75mzpyp4uJwIuD4449vaCg4jIXP2YrWr+tQ9es6TBdMuEpnHftDuRzxZ865v/gors30S3u2Zcu72FJgvUtv7x0tZ/dzZKb3Sy6YmOSYVbJRChTK2fW05MZLUuz7se2ElWLW/mW1h2P5ZbjbRU/v6SBJCmydrYqv71D5ittkl++UJDnaHy1ntzPlHvCT5OMFAAAAAAAAADSJsWPH6pxzzlEoFNLf//73Jl1r7ty52rBhg9q3b6+f/vSnTbpWU2hw0mvq1KmR17fccosqKipq6H3Q6tWrdeedd0qSnE6npk2b1tBQgJolOKvLDERvDXhH32k6Zsz/qd9x/1T7zk+rj/txXTT1z/IMvl6OnJFJLePseJyc3aZEtbn6XRHXVrPYR9OO236wOq7e0c+S4cqUd/QD8h79cKQt8P2suHGe4XfJ2fMiuXpNlWfIz+XqdWEd4gUAAAAAAAAANJU777xTTqdTM2fOVG5ubu0D6sG2bf3tb3+TJN1+++1KT09vknWaUoO3Nxw1apTOOeccvfHGG/rqq6903nnn6cEHH9SwYcMS9vf5fHr++ef1f//3fyouLpZhGLr88svVs2fPhoYC1GhIz1HamPdtVJsRs2PhZm9HLcvoqzTDp+v7l+j2CUclrCKriavXRZIkz5Cb6h2rmdZb3rEPSZKski3yr/27rJJNcf0c7Y+W56g/SLal0N5FMlxZUck5O1QhR85oBXcvkGyrxjUNZ5o8A9te5h4AAAAAAAAADnUDBw7UI488os2bN2v79u3q3r17o6+xc+dOnXvuubr44ot1xRVXNPr8zaHBSS9J+uc//6nvvvtO69at0+LFizVx4kQNGTJEPp8v0ufSSy/V7t27tXLlSvn9ftkHtoAbPny4/vznPzdGGECNxg09Vd9tW6ENeQe34TRjzt/ymW4d712lF7o+IgUC8i3uLu+oB2R6chTY+rKCez6XZEu2LWeniZEEV/k3d8sOlUXOwTKzj5KZ1kuOnLFydjyuzrEazhQ5MgfLKt8t/9pw8sw99BbZvl0KbJlZtaMMM/wYOztPjp/IdCtU8K3s0i21L2p66hwnAAAAAAAAAKB5TJ8+vUnn79q1q26//fYmXaOpNXh7Q0nKzs7WG2+8oYkTJ8q2bdm2rbVr1+r777+PVMm88847Wrp0qSoqKiIJr+OPP16vvPKKPB6+bEfzsGPO24qt9Hqn/Uj9tv1bkhXe9tAuy1VwZ/jcL8u3Q1bht7IKV8sqWiPLtyPcJ1im0N7PIwkvSbIKViqY+5asou/qH2uwVL7PLz8Yq+GSHSyO6hPau0j+zTNllW1POIdhGPKO/D+5el0sZ8+LlDLuKcmVFdcv5dj/yJE5sN6xAgAAAAAAAADQ0hol6SVJnTp10uuvv65//etfOuqooyLJr9g/kjR48GA99thjeuWVV9SuXbvGCgGIUlpepNLyYpWVl6isokS2bWvTjtVRfaomvZam91HAdOoo57qoPsG8d6tZITzYDvmquX+wT334N/y/6Dj2LlJw++tx/QKbn5dVVv0erqang9wDfiLPwJ/KTO2mlNF/Dd9weOUe8BO5h/xChpvnEAAAAAAAAADQtjXK9oaVDMPQ9OnTNX36dO3atUuLFy/Wzp07VVRUpNTUVHXq1EljxoxRnz59GnNZIKF7Z90YdX3nD5+QHZOEqrq9YY+KfQnnsX0HEkpGTI64smqsxrOy6p/0sorWRl2Hdn8mw9NBdsXeBMvUfF5XVWZaT6WdVF0iDwAAAAAAAACAtqlRk15Vde7cWeecc05TTQ/UmWEYSk/J0gkjzlNFoFwfLJ2tcsfBRFbnQJEkaXfPm9Rp20NVR0qSnJ2Ol5nW+0CbKTOtZ/ilHYpby9Fxggx3jszMofWO1w5VHFjelGxLRlovuftfpYpv/pCod73XAQAAAAAAAADgUNBkSS+g9TF02phpGtDtSK3L/UaSNHB/eVyvnh16qGJblQZnuiTJkX2kHNlHxs/q8MrR+cQD1VaWQrvny/B2kmG6ZBWtVcjbQY6Mup+XZbgy5R1xlySpfMXv5R7wUzlyxspM7xuOKVgmq2SjJKli5d0KZAySnOlKGXVPndcCAAAAAAAAAKCta3DSa8SIEZKkGTNm6Lbbbqvz+AcffFDPPvusDMPQihUrGhoOUK2y8iK9suDJyBaHDstWp7JAVJ/LB6XKUH70wNhtDWMY7mx5j7g1cu1bcqOC2145eD+1R52TXlb5HllFa+Rb+stwMi1YLMN0y7f4OtmlWxKPKV4nuTKTmj+Q935420bDKZkuOdqNkCOr/lVpAAAAAAAAAAC0tAYnvbZu3SrDMLRvX+LzkGqzf//+yBxAU0pPydaZx16qT1a8KsMwdXrmUKWEtkbu3zTgcl0+KE1Gaje5B16n8JaBtmS4qp3TDvnl/y68FaLhzpYMl+xgSUyvun+2DU8Hmen9ZJVsOnDdSWbm4GoTXgfVnKCrFNr9mUL7vjq43oCfkPQCAAAAAAAADnG2bfNdPNoc207+eB+2N8QhIWQFa+9kSOOGnqpjh5wiSSr1Vejx+fmakr9Cn2UP1TNdJuunXlOmp4PMnuclt7BVoeDOj6KXcbeLvq7H/0QMw5B35D0K7PhAsgJydj01YfLNPehn8q97rM5r2XbMz8vgVwEAAAAAAABwKPN4PCovL1dKSkpLhwLUid/vl9vtTqpvi3/THQqFJElOZ4uHgjYsIydFFXn+GvsYByquKhNDJXLphkFXRs/jqmOCyg7FNTk6TpAdLFNlpZjh7Vy3OSs50+Xqeops25JsS3bFnvjly3fLM+zX4Uy3bckwq69Kq8ravyL62pdXvxgBAAAAAAAAtAlpaWnKz8+X2+2Ww+Fo6XCApNi2reLiYmVlZSXVv8UzTdu3b5ckpaenN/rcW7du1b///W+9//77ys3NldvtVt++fXXBBRfoJz/5iVJTU+s9d1lZmT788EN9+umnWr58uTZt2qTS0lJlZGRowIABOumkk3TllVeqc+d6JjxQJ56U2pM9sVVQJQErrk+6K7ntASNzurPl7HKqgjs/CDe4MuUedJ0Mo+H/07CK1qp82a8OnLvllgxDhqeT7IrdB/uU5co94CcNXstwZjR4DgAAAAAAAACtl8PhUHZ2tvLz85Wamiqv10sxClot27bl9/tVXFyslJQUuVzJFXy06Cd6xYoV+uijj2QYhgYMGNCoc7/zzju65pprVFRUFGkrKyvT8uXLtXz5cj333HOaPXu2+vXrV+e5V61apTPOOEMlJbFnN4XPKFuyZImWLFmif/3rX/rHP/6hCy+8sEHvBbWz7OgEVrlRGHVtJDhXqzgQvQ+o25Q8DkNlC2bIDvkkmZJhyjvyz3JkDlZw9wL5Nz8nHaiqMtP7ynvUHQcncKTIkX2UAhuflmTLtm05so+Qs+OE+r0pI5yAM1wZMlK6yypcJcPbJSrpZTjrmbh1pktVzh5z5Iyq3zwAAAAAAAAA2gy3260OHTqovLxcRUVFkZ3YgNbI7XYrKysr6YSXVMek1znnnFPtvbfeektr1qxJap5gMKi8vDxt27YtcnDeiSeeWJdQavT111/ryiuvlM/nU3p6um6++WZNmjRJPp9Pc+fO1bPPPqsNGzZo2rRp+uSTT5SRUbcql+Li4kjCa9y4cTr99NM1atQotWvXTvn5+XrjjTf07LPPqqioSD/96U+VkZGhU089tdHeH+KleTMk7au+Q0zOy/X2LPXZuFl/32GrzOHR2zmjtLbzUEmSHSqXQuUHOx9IqNnBUtmlWw82O9MkSe6BV8vV/8cyXFnyr3tUga1zqowN1jvpZTi84Sn8+2X790uSLN+OqD7BnR9JpkeOdsPl7HxCXWaPvqzDQYAAAAAAAAAA2i7TNJWamtqgndCA1qpOSa8FCxbEbREnhcvMduzYoR07diQYVT37wBftnTt31tVXX12nsTW57bbb5PP55HQ6NXfuXB1zzDGRe5MnT1b//v115513asOGDXrkkUd0++2312l+0zR1wQUX6NZbb9WQIUPi7p900kk65ZRT9MMf/lChUEi/+c1vtGzZsoQ/OzSOzu16aIO+r/a+oehtCx0rF6vn6mW68cD1Tne2cnsOC1/EVI1VVlxF/o4If34NV8bBFFJsnwYkk4y03jJSu8suyz0QdIpcPc+TVbxBofwlkX7BvLclw1GnpJe732WSFTgQryEjpUu94wQAAAAAAAAAoDWo2wFGCieqqv6prj2ZP6mpqZo6daref/99tW/fvlHe0NKlS7Vo0SJJ0mWXXRaV8Kp0ww03aPDgwZKkxx9/XIFAoE5rHHvssXr66acTJrwqnXXWWZHKuM2bN+vrr7+u0xqoG7uW5FJsvtGoKI+6LjPdGphZmQOOPeur8jGJrY6KPxMsro8akPQyHPKOekCu/lfK1WeGUsb8Te5+P5J3xJ/k7HlBdGfLX6e5XT3OlavXRXL1vECunufL9Hasd5wAAAAAAAAAALQGdar0euONN6KubdvWueeeK8MwdNZZZ+maa66pdQ7DMOT1epWTk6PevXvLNOucd6vRW2+9FXl96aWXJuxjmqamT5+uu+66S4WFhZo/f75OOumkRo1DkiZNmqTXX39dkrRlyxaNHDmy0ddAsmKSUTFJr1KHR0PahfcF9Y7+24GElhU+uyu1uyTJkX2UPEf8VlbpZgX3LJKcafJv/p8MT3u5up0uSTIzB8sZ8h1Yz5CZWX1iNBmmJ0fu3tPi340ZvYepXcekFwAAAAAAAAAAh5o6Jb0mTpxY7b2uXbvWeL+5VFZ5paWl1ZhkmjDh4DlLX3zxRZMkvSoqKiKvGzu5h9pEV1gZMUkvx/ZNUdclDq+O8Ib/GzkyByWc0UzpLDOlswI7/LJLt8iWZBV8IzO9fyTp5ep6qgKBQtlBn2Q4ZPv3yfLtkJnStZHe14FY0gfI0flEhXZ9IkkK7fpEZUXr5OhwjDwDa08+AwAAAAAAAABwqKlT0iuRW2+9VZI0ZsyYBgfTGNatWydJ6tu3r5zO6t/eoEEHExuVYxrbwoULI68rt1NE06h9e8ODSS8jf1fc/U0pnXVOqiPJxWLP/IoeF9j2quyKvZFrM71foyW9fMt+I1kVkm3JDlVE3bN9ubL9BY2yDgAAAAAAAAAAbU2Dk1633XZbY8TRKMrLy5Wfny9J6t69e419s7OzlZaWptLSUuXm5jZ6LCtXrtT7778vSRo2bFjSSa/y8vLaO7Vhfr8/6u/GsHbbMq3auErx52kdZJpm5GfrzNsWd399ShelKJjUz98KRCebLNuIGmdbwaj7gUBIwUb672oVfRdOelV3X55D/jOE5tUUzyyApsVzC7QtPLNA28IzC7Q9h8tz6/V6WzoEAGgVGpz0ak1KSkoir9PS0mrtn5qaqtLSUpWWljZqHBUVFfr5z3+uUCgkSfr973+f9Ni8vLzIuEPZrl3x1Vb1sTX/O3269iWlh7oqR/2r7dcpo5e2bQsnu9ptWKvsmPsB06negV3aFp8Pi+MuN5SWMkrhLRRDChqdVVxlYJeQX1U3s9y9J1/+4iQmTkIXW/J7j1RR1pnqtOt++d29FHD3lqvie7kDW7XHGiB/Mm8CqKPGemYBNB+eW6Bt4ZkF2haeWaDtOZSfW4fDoX79+rV0GADQKhxSSa+qFS4ul6vW/h6PR5Lk8/kaNY5f//rXWr58uSRpxowZmjJlStJju3Xr1qixtDZ+v1+7du1S586d5Xa7GzRXud+nmYvurbFPTkZnDew2XBOPOFNed2q47a83RfVZl9JFkjS4T88kV+4p6ZSoluwqr62K42QHyyQ7JNkhdeo+QEZqsnPXLLQrTSldjlaKUSB1OUuetD7ydjpJ9o63ZGQMUueMIY2yDlCpMZ9ZAM2D5xZoW3hmgbaFZxZoe3huAeDw0uhJr8LCQn3xxRdauXKl8vPzVVJSIsuyah1nGIYeeeSRBq1dtYw3EAjU2r+iIrxNXEpKSoPWrerBBx/Uc889J0kaPXq0/vrXv9Zp/OFSiux2uxv8Xhd9955CB7YSNKrZ2vDas/+gFM+Bqj/blnPRhzLLy6L6DPLtlBT+2VsV+bJLv1d4q0RDcqbKkXnw/LdQ8QZVrPqzZNvhs70cXqWO+0/0okf+ukHvqya+1B6ytjwduXYPvkmulDSp37QmWxOQGueZBdC8eG6BtoVnFmhbeGaBtofnFgAOD42W9CooKNAf/vAHvfTSS/U+U6ihSa/09PTI62S2LCwrCyc/ktkKMRlPP/207r77bknSoEGD9NJLLzXa3IiWX7RTHy+fW+19W7YkHUx4SXJ+9ra8Tz0Q1/eN9qPlPJAzC+1bJv+av0XumRkDlHJ0lc+lFZTt23Hw2tF4CdNkeIbeIv93j8jy5clM7SEztYdCBask25bh7SQzpXOzxgMAAAAAAAAAQGvRKEmv77//XmeddZby8vJk23at/Q3DiOtnGIkrderC6/UqJydH+/btU25ubo19CwoKIomx7t27N3jtOXPm6Je//KUkqWfPnnrllVfUvn37Bs+LxLbsWlfnMe7XnkvY/t/OE3VETuV2mLGf35jPZezn1K69irExmSld5B35f5Kk8m/uUvnyg1Vlrn4/lrvP9GaNBwAAAAAAAACA1qLBSS/btvXDH/4wkmQ64ogjNG3aNH388ceaN29eZNvCkpISbdu2TZ9//rmWLVsmKVyZ9Zvf/KZRk0ODBw/WokWLtHnzZgWDQTmdid/iunUHkyaDBg1K2CdZb7/9tq699lpZlqUuXbro9ddfb5REGqoXCtW+fWUsMz/xgaXfpPfS5X0PVGzFJW1jk7Fm9GUzJ72itHACDgAAAAAAAACA1qTBSa/XXntNq1atkmEYOvnkk/XCCy/I6XRq27ZtmjdvniTpBz/4QdSYFStW6KabbtI333yjf//735o7d26DE0+VjjvuOC1atEilpaVasWKFxo4dm7DfwoULI6/HjRtX7/XmzZunK664QsFgUDk5OXrllVfUt2/fes+H5FiNmOBZn9JFHVIckiTDdMtw50iyZdu2DFdGVF8zpas8R90pGaYkQzIcjRZH3cUk4ETSCwAAAAAAAABw+Ir91rzO3nzzTUnh7Qn/9re/VVtZVdXIkSP17rvv6thjj1Vubq5+/OMf1/scsFhnnXVW5PXMmTMT9rEsS7NmzZIkZWVladKkSfVa68svv9QPfvADVVRUKDMzU3PnztXQoUPrNRfqJnZ7zPaZXWoeYIUSNk8ZfqtkGDqpm0eS5OxyolIn/k+pE19Q2qRZ8o78c1R/w5Uuw5Upq3Sr7LJtsku3Krh3cf3fSAPYvugtPIO5b7VIHAAAAAAAAAAAtAYNTnotXbpUhmFoxIgR6tWrV9LjUlJS9Nhjj8nhcGjt2rV66aWXGhqKJGnMmDE67rjjJEnPP/+8Fi+OT0g88sgj+u677yRJ1157rVwuV9T9+fPnKzs7W9nZ2bruuusSrvPNN99o2rRpKi0tVVpammbPnq2RI0c2yntA7ezYSq9ajoRzfDU/YfsXmQMkSZ1Tk6/YCu1brsDGp+Tf8KT8G/6j4M4Pkh7bmFy9Y87vcmW2SBwAAAAAAAAAALQGDd7eMD8/X1L8uVimeTCfVl5eLq/XGze2X79+OuaYY7Ro0SLNnTtXl112WUPDkSTde++9OuOMM+Tz+XThhRfqlltu0aRJk+Tz+TR37lw988wzkqQBAwbohhtuqPP8mzdv1kUXXaTCwkJJ0u9+9ztlZmZq9erV1Y7p2LGjOnbsWK/3g3ix2xsaCbJew3of3Noy5dE/xt0/YeTvVexM1a+GZ8Tdq5EdWzXW4Nxx/cRt8VhL5g8AAAAAAAAAgENYg5NeldsSpqenR7VXvd6/f7+6du2acHz//v21aNEirV+/vqGhRIwYMUJPPfWUrrnmGhUVFenuu++O6zNgwADNnj1bGRl1THhI+vzzz7Vnz57I9W9/+9tax9x66626/fbb67wWEovd3tAwohM+6SlZOmdcTCVUjM+zwonaER1cNfaLXzy2yqyFkl6K/Rm05PliAAAAAAAAAAC0rAYnvTIyMrR//36VlZVFtbdr1y7yetOmTdUmvYqKiiRJe/fubWgoUaZMmaIFCxbo8ccf1/vvv6+8vDy5XC7169dP559/vn76058qNTW1UddE84mt9Iqtcuqa00vpKVmR67I/PK7Uu66NnuNAsqq9p25JKyOthxztj5FsS7ZtyUzvW6fxjcVI6SJn19MPJOFsGV4qCQEAAAAAAAAAh68GJ7369u2r/fv3a/fu3VHtQ4cOjbz+7LPPNGHChLixlmXp66+/lhQ+46ux9erVS/fcc4/uueeeOo2bNGmSCgoKqr1/6aWX6tJLL21gdGiI2DO9Yrc3jK38svoN0Wsn/UznffyYtnlydNLI30fuZdcx6eXqeppcXU+rY8SNz5E1TI6sYS0dBgAAAAAAAAAArUKD92U76qijZNu21q5dG9U+duxYeTweSdLTTz8dtR1gpccee0zff/+9DMOISpIBtalte8NELrImyHnCTPU97mFtTukUaR+QeTD3a1XkK1S4+sCfNbJKtzVe0AAAAAAAAAAAoMk0uNJr4sSJeuaZZ5SXl6ctW7aoT58+kqSsrCyde+65eumll7R3716deOKJuvbaa3XEEUeorKxM77zzjl544YXIPBdddFFDQ8FhZF/x7piWmpNe20uCCdt/ODBVbsfBsaHd8+Vf/3jk2mw3Uimj7q13nAAAAAAAAAAAoHk0OOl16qmnyu12KxAI6LXXXtNNN90UuffHP/5RH3zwgQoLC5WXl6c777wz4RwjRozQ5Zdf3tBQcBhZsXGhZEuGTNmGFbe9Yax1hYmTXg9PyG6C6AAAAAAAAAAAQHNrcNIrMzNTTz75pPbu3auuXbtG3evWrZteffVVXX755dq6dWvC8ePHj9czzzwjl8vV0FBwGOmVMlJWkVemnKowilVSViyXshN3tm11/GCWli75WGvSuuvnA3+kfa4MfTutS/y2iDFnhdVWQQYAAAAAAAAAAFqHBie9JOmcc86p9t6IESO0ZMkSvf7665o3b5527twp0zTVu3dvTZkyRSeeeGJjhIDDSFlZmVSUHjmQzmNnSL7oPlWTWY6v5um4T56RJI0o3arpuxfp3BkvqHuaI35y0yk5UiXZkmwZDndTvAUAAAAAAAAAANDIGiXpVRu3262LL75YF198cXMsh0NcUVFRnfo7vlsZ19bZZSfs6+pxrlw9zq1XXAAAAAAAAAAAoOWYtXcBWhfbTpywqpY7vlorNSOtkaIBAAAAAAAAAACtQYMrve677z5J0pgxY3TKKafUefynn36qL7/8UpJ06623NjQcQFL09oayos/pWpzRX+sKAs0cEQAAAAAAAAAAaEoNTnrde++9MgxDP/nJT+qV9Proo4/0yCOPyDAMkl5oEu53Xoy6/jq9l3plNMvOngAAAAAAAAAAoJnwzT/anLpsb2hu/i6uzW0Fdf0R6dFzBksV3P2ZFKqQo9NEmZ4ODY4TAAAAAAAAAAA0nxZPelUmMKK2owMaiefJ++LauvgL1S/z4Efftm2Vr/idrKK1kiRj6xylHPO4DFd63FgAAAAAAAAAANA6mS0dQGFhoSQpNTW1hSNBW5FMpZfX65UkObZvirs3q/Nx0fP5doQTXq6s8HXFXpWv+K38G5+RVba9ESIGAAAAAAAAAABNrUWTXoFAQAsWLJAkde3atSVDwSHE6XRqyJAh1d5/vvOkqGs7VCrD3U4po+6TTJckySpep8D3s2T5djZprAAAAAAAAAAAoHHUaXvDF154odp769evr/F+VYFAQDt27NDbb7+tLVu2yDAMjRkzpi6h4DCWqNLr5JNPliSZpqlOnTpFKgd9v/6ryv9+p9oFyyRJU4bfqpN7eGMmtGT798u3/FbJCsTMzLabAAAAAAAAAAC0BXVKev3sZz9LePaWbduaN2+e5s2bV68gDMPQFVdcUa+xQGpqqvr165fwXujIsep2/BMKWAfb3jgqI7qTHQr/HSiMG28YLb4DKAAAAAAAAAAASEKdv9G3bTvqT3Xtyf5JSUnRX//6Vx1zzDGN+sZw6ErmTK/o/tHXme7oxK2ZMVgp459LONZwt6vTWgAAAAAAAAAAoGXUqdJrxowZcW0vvPCCDMPQwIEDk9qi0DAMeb1etWvXTsOGDdMpp5yizMzMuoSBw1xh6b6o64qAr9q+ActWMCbpleqMTnoZpkNypMSNdfWaJjO9T73jBAAAAAAAAAAAzadOSa/HHnssrq3yHK/Jkyfr/vvvb5yogBqUVZREXfuDFdX3jc14SUpxJDinyw7GtyXYyhMAAAAAAAAAALROdUp6JdKjRw8ZhqGcnJzGiAeoVV22NyzyW3Ft6a4Eu3oaLhneLrLLd1Zpa/DjAQAAAAAAAAAAmkmDv9VfuXJlY8QBJC3ZpJfzk9fVccVS/WenVObw6JPsYXqj09FxZ3pJkuFKl3vwDfKveVC2P7x9orPTpEaNGwAAAAAAAAAANB1KWdDmpHnSo67dLk/Cfo4Nq9VhxTxdeeA6YDi0oMexMqvZttDZfqzsvpfJKlojV58fyEzp0phhAwAAAAAAAACAJtQsSa+KigotW7ZMu3btktvtVo8ePTR8+PDmWBqHoMy06K00U2OSYJVcC96NvLacUshjqKfXJztYKpkuGaZbkmT798v275cMhxztjpKjwzEyPe2b7g0AAAAAAAAAAIBG16RJr9LSUv3pT3/Sc889p/Ly8qh7nTp10i9+8QtdffXVMs0EZywB1Uhqe8NgIOqyaIJLl/X5WJfpY5V9Jrn6XCp3v8skSYG89xXY9HRUf1ffyyTDlKvbFBnu7MYKHQAAAAAAAAAANJE6ZZvGjx+vI488UkceeaS2bNlSY9+CggKdeuqp+s9//iOfzyfbtqP+7Nq1S7/97W91xRVXyLKshrwHHOaMBNsVGvv3xjREXwa2vyarfE/4wg7FjQ9sfl6BTc/KDhQ1VpgAAAAAAAAAAKAJJZ30WrFihdasWaO8vDz16dNHffr0qbH/z372M61Zs0a2bSdOShiGbNvWG2+8ob///e91DhyHr2QqvYyK8po7BEtkl+UemDA+6XVwIqoQAQAAAAAAAABoC5L+Rv/zzz+PvL7kkktq7Dt//ny98847MgxDhmEoLS1Nd955p+bNm6cvv/xSTz75pIYOHSopnMB48MEHVVhYWM+3gMNdoqSqKnwxneK72MHiKlfVPQokvQAAAAAAAAAAaAuS/kZ/+fLlksIJhrPOOqvGvs8884ykcELL6XRq7ty5uvnmmzV8+HANGjRIF110kT788EONHDlSkuTz+fTaa6/V7x0ACTiXLYy6zlwYiOtTserPssp3y9V7qlInvypnzwvjJ3J4mypEAAAAAAAAAADQiJJOem3YsEGS1K9fP+Xk5FTbLxQK6b333otUeU2fPl1HH310XL+UlBQ98MADkev58+fXJW4cpizL0vota6Pain0Fcf1cb70QdW36E8/n+/xylc07X2XzzlVw29zoOfr+UKan+s86AAAAAAAAAABoPZJOem3fvl2GYUS2JazO119/rdLS0si5S5deemm1fceOHavevXvLtm19++23yYaCw1QwGNSbb76p7zdsj2oPBeLP5LK694lru2//BXVbMImzwwAAAAAAAAAAQOuQdNKrpKREkmqs8pKkJUuWRF6np6cnrPKq6qijjpIk7dq1K9lQcJjasWNHws+JYTvj2uwOXaKu/9t5gl4uHadA1hgZqT1kpHaX4elQy4okvQAAAAAAAAAAaCviswXVCIXC1TR2LdUvVc/+Ouqoo2SaNefVOnQIJx4qk2pAdXw+X9J9jbLiqOsvMgcqN9RBgWF3KzvFIUmyynfL9/nlUf1c/X4kw5kmyZCZOajBMQMAAAAAAAAAgOaRdNIrMzNT+/btq7Uia9myZZHXI0eOrHXeYDAoKZwkA2piWVbC9pASHNhlmCo1PUqx/DJlq9CZKklyOw5+zgx3e6Uc96zCFV22ZNsyUrrIMJIugAQAAAAAAAAAAK1E0kmvnj17Kj8/XytWrKi2z44dO7Rhw4ZIAuuYY46pdd78/HxJ4aQaUJPqkl6l5u64Nt9vH1L207mSbctlh+RQSG4F5FZQtmVKhinDdMhI6dzUYQMAAAAAAAAAgGaQdNJrzJgxWrFihXbv3q133nlHU6ZMieszZ86cyPaHDodDkyZNqnXetWvXyjAM9ezZsw5h43CUaGvNAnOLcrqlx7WXBg4kyAxDAcOp5zo9pONTVstaIJVJcg+8Rq6eF0TPHyxVYPub4YSYEU6MObufLcN0NcXbAQAAAAAAAAAAjSjpfdzOP//8yOtf/epX2rx5c9T9devW6R//+IcMw5BhGJo8ebJycnJqnHPPnj2ReQYOHFiHsHE4iq308hn7VeTYrjOOnh7Xd39FdF9D0QmzQN67snw7otrsQJECm55WYOP/k3/DE/Kv/7dkhxopegAAAAAAAAAA0JSSrvSaOHGixo4dq6VLlyovL08TJ07UmWeeqZ49e+r777/Xu+++K5/PJ9u2ZRiGrrvuulrnfP311yOvjz766Pq9Axw2KioqYlrCiaxEZ3CVBaOTXLFJL7v0e/kWXSEzvZ/MrGFyD/iJZIcTZY6OE2SVbpNdtlXifC8AAAAAAAAAANqEpJNekvTII4/o9NNPV1FRkcrKyvTyyy9H7lUmuyTp7LPP1imnnFLrfDNnzoy8njBhQl1CwWFo+fLlUdd2ZdIrQd/YpJfDiN8aUZKskk2ySjZJhkOu7mfL0flEeYb+SgoWy7f8NkmOxggdAAAAAAAAAAA0sTqVsQwePFivvfaaBgwYICmc6Kr8U3l9xhln6PHHH691rnnz5kWSGL1799aQIUPqGjsOc+aBhFRlsrWq2KTXbYVXS6Yn4TyGt6uswjWyg8Wy9q9Q2YJLVLbwMtll26n0AgAAAAAAAACgjahTpZckjRgxQp9//rneeustffzxx9qxY4cMw1Dfvn111llnadKkSUnNs2rVKl144YWSpMmTJ9c1DByGHA6HQqGDZ2yVG4WSEmxvGPCr5J1XdPO2Iu1xZarQmaIP2g2Xe9D18q99MG5eu3yH7PIdKl96i8z0/rJLNkqSnD0vTJhQAwAAAAAAAAAArU+dk16S5HQ6dd555+m8886r98LXX399vccCklRu7E/YbpQW68JPH9eFVdq6jX9Mrm6nySrZoOD21xOOkwx5Rz+g0L6lMpwZMtsNb/SYAQAAAAAAAABA06hX0gtoCZXbaEauD5zTFVvp5X7hsbix5aZLkuTqfo7M1B6yg2UK7f1SVtGag50MQ4YzVc5OyVUrAgAAAAAAAACA1oOkF9q8qlsQGvv2yPXFR3F9THf4PC8zrafMtJ6SpFD7sSpfckPVmZo0TgAAAAAAAAAA0HRIeqHNiK30qmRWSXo5Vi+LvLZcku0xZLmkB0YVyyrZIhmmDG8XGQ63zNReSjn235JtS6r8AwAAAAAAAAAA2iKSXjgEVKn0Ki2SJJUMd6h0hFMyw/fO3PtL+faG+3iPfkSOjAEyHG4Zab2bPVoAAAAAAAAAAND4SHqhzYva3rC0RJZLUQmvWIGNz8jv3y8ZpmSYcnY9Xa7uZzZXuAAAAAAAAAAAoAmQ9EKbZ1RWegWDcr/2rILZRrUJL0myynfJLtsWubZzxjZ1iAAAAAAAAAAAoImZLR0AkKz4M73C14YR/hg7vv1KkmSW2TL8NZzPZRjyDLtV3rH/lJzp4YovAAAAAAAAAADQplHphTYvsrthwC9JMv1SxxcrJFNaktZP39z4kC4ZkC5Jsku3qHzVnxXc+YFs25ZhuiTT3UKRAwAAAAAAAACAxkLSC21eiiec0DKCgUibYUmypFv7/kAze6cdPPfL20V2oEShsu0HOjrlyBnTzBEDAAAAAAAAAIDGRtILbUL81oZSRkq2hg8+VW6nJ9wQDMb1WdphmDLdB7cvNJwpShnzNwV3vCc7VCFnp+PlyOjXZHEDAAAAAAAAAIDmQdILbdbUydepR9deBxuqVHpJ0qLMgWrnjj+vy0ztLnf/K5s6PAAAAAAAAAAA0IziMwJAK5So0ivNmxF1bcQkvfyGU6VBq0njAgAAAAAAAAAArQNJL7RZkXO6KsUkvSpMpwr88ckyAAAAAAAAAABw6GF7Qxw6DiS9Au0MFU1waUT79crVVSr9WHL1vVzOLidJhinD3V6G6WjhYAEAAAAAAAAAQGMi6YVDRrCsTB5JtsdQsH10EWNg83MKbH5OkpQy/nkZ3o4tECEAAAAAAAAAAGgqbG+INiHRmV4b81apqGx/5Noz/+1wXyOua7TYbREBAAAAAAAAAECbR9ILbdabXz6v7Xs2Rq7LBgyXJJkBW2nLA9UNk0TSCwAAAAAAAACAQw3bG6JNSFTpJUmGcTBva1uWJKl4rEuBztXncw3T3bjBAQAAAAAAAACAFkelF9o0s0rSqzwQkiRlfeaXd2NIOwrbydHtbKUe/7JcfS4N988aJsOV0SKxAgAAAAAAAACApkPSC21WVlp7uZ2eyHVJeXhLQ0eZlLUgoLkrj5d3yA0ynGkyMwbI1fdyeYf/sYWiBQAAAAAAAAAATYntDdEmJNre8MozblNmZmb4IhRU/41Lou4HDEfktbPjcVLH45o0RgAAAAAAAAAA0HKo9EKbZRhG5LXn2X9E3VuYOUjpnTs3c0QAAAAAAAAAAKClkPRCm5Co0qsq17w3JUmhNGn/KS75TpKO6b9I5V//odaxAAAAAAAAAACg7WN7Q7RZVSu9KtkuQ/7uDh2lrZK2KpQvhfK/lGF6JGeaHJmDmj9QAAAAAAAAAADQ5Eh6oe2rUsmVqKbL/90jsiv2SpLSTnq3mYICAAAAAAAAAADNiaQXWrU9e/Zow4YNKikpqb5TwH/wdXzxVyThBQAAAAAAAAAADl2c6YVWq7i4WG+++aZWrVqlLVu2xN1/8dNHJUmOVUsibQ6frfQlAS1dPyCuv6PT8U0WKwAAAAAAAAAAaFmHdNJr69at+t3vfqejjz5a3bp1U58+fXTiiSfqn//8p8rKyho0t2VZWrt2rWbOnKlf/vKXOvHEE9WpUydlZ2crOztb8+fPb6R3cfjasWOHgsFgtfdDVviea+H7kTazXEpbHdJtgcu0oOfjMtL6SJKMlO5y972sSeMFAAAAAAAAAAAt55Dd3vCdd97RNddco6KiokhbWVmZli9fruXLl+u5557T7Nmz1a9fv3rNP2vWLP3sZz9rrHCRQE0JL0kyDmxlaHtT4+5t8XbQ8O49lTrwcdnBUsmRKsNIsPchAAAAAAAAAAA4JBySlV5ff/21rrzyShUVFSk9PV2///3v9f777+u1117Tj370I0nShg0bNG3aNBUXF9drDdu2I69dLpdGjBihYcOGNUr8SFY4ieX47pu4O2UOrzwHPt2GM42EFwAAAAAAAAAAh7hDstLrtttuk8/nk9Pp1Ny5c3XMMcdE7k2ePFn9+/fXnXfeqQ0bNuiRRx7R7bffXuc1hgwZovvuu0+jR4/WUUcdJa/Xq7/85S9avXp1Y76Vw1rVxGJCB/JYRll04vLZzpMkSR4HiS4AAAAAAAAAAA4Xh1yl19KlS7Vo0SJJ0mWXXRaV8Kp0ww03aPDgwZKkxx9/XIFAoM7rjBkzRtdcc42OPvpoeb3ehgWNhGpKepUbBTIc4ftldzyi35xwh64Yco1WpfZQnidHaU5Daa5D7uMNAAAAAAAAAACqcchlBd56663I60svvTRhH9M0NX36dElSYWGh5s+f3yyxoeGKzTztNzdpj2ONjAOlXsEuvfSghurbtJ56vPsp+n3fqToqx9XCkQIAAAAAAAAAgOZ0yG1vWFnllZaWppEjR1bbb8KECZHXX3zxhU466aSmDg11FFvplZ7t1dbSTVVawkmvRbv9kqRlGX1VmuPSE9mPaUSOW+WrXDIcafIM/UUzRQwAAAAAAAAAAFrKIZf0WrdunSSpb9++cjqrf3uDBg2KG4PWpbYzvQzDkIIBdX7tSc1ftULv5IzQ/EGDdGbqMsknhXySXNnyNE+4AAAAAAAAAACgBR1SSa/y8nLl5+dLkrp3715j3+zsbKWlpam0tFS5ubnNEV5SysvLWzqEJuX3+6P+rknsWWuxSTDbsmR/+qZGff6SJOm4ovX6bZeLpa5VexmH/M8UaEp1eWYBtA48t0DbwjMLtC08s0Dbc7g8t16vt6VDAIBW4ZBKepWUlERep6Wl1do/NTVVpaWlKi0tbcqw6iQvL0+hUKilw2hyu3btqrVPQUFB1HUgGJ0EK6+oUMaLD0W13bbtdfkGHzyqLmRZytu2rf6BApCU3DMLoHXhuQXaFp5ZoG3hmQXankP5uXU4HOrXr19LhwEArcIhlfSqWtHjcrlq7e/xhDe+8/l8TRZTXXXr1q2lQ2hSfr9fu3btUufOneV2u2vsW1hYGHXtcrmkKv8oJ8WbEjcmtSigB0um62dDvZJtyenwqmf3no0SO3A4qsszC6B14LkF2haeWaBt4ZkF2h6eWwA4vBxSSa+qZbyxW+MlUlFRIUlKSYlPnrSUw6UU2e121/peHQ5H1LVpGNHXDlOxnMW23H1/oNSBGQ0PEkBEMs8sgNaF5xZoW3hmgbaFZxZoe3huAeDwEJ81aMPS09Mjr5PZsrCsrExSclshovUxZCRsH9uRf7UDAAAAAAAAAMDh5pBKenm9XuXk5EiScnNza+xbUFAQSYx17969yWND3dm2Hd0Ql+NKnPTKdB9SH2sAAAAAAAAAAJCEQy47MHjwYEnS5s2bFQwGq+23bt26yOtBgwY1eVyou7ikVwwjcc5LvTMciW8AAAAAAAAAAIBD1iGX9DruuOMkhbc3XLFiRbX9Fi5cGHk9bty4pg4L9VDbuWyGYWrBebdEtb2dM1IZrkPuYw0AAAAAAAAAAGpxyGUHzjrrrMjrmTNnJuxjWZZmzZolScrKytKkSZOaJTYkb/PmzVq5cmWt/VYeebIe6nGGJOmpLpN1z+RfNXVoAAAAAAAAAACgFTrkkl5jxoyJVHs9//zzWrx4cVyfRx55RN99950k6dprr5XL5Yq6P3/+fGVnZys7O1vXXXdd0weNOF999VWtfQwZKgva+uWAy+Q8YaauHnK1hnq3qfzb+1Sx+gFVrP6b/JuebYZoAQAAAAAAAABAS3O2dABN4d5779UZZ5whn8+nCy+8ULfccosmTZokn8+nuXPn6plnnpEkDRgwQDfccEO914mtJKtamfTRRx9p69atket+/fpFknGoXWlpaVybO9UpFVdpMKSyYPS5Xz2cexXa9cnBLml95O73o6YKEwAAAAAAAAAAtBKHZNJrxIgReuqpp3TNNdeoqKhId999d1yfAQMGaPbs2crIyKj3Otdff3219/7xj39EXc+YMYOkVwOkpaUpq7NX2nWwzZCh0piklzemdtEwDrliRgAAAAAAAAAAkMAhmxGYMmWKFixYoJ/97GcaMGCAUlNTlZWVpVGjRumuu+7SZ599pn79+rV0mEjSySefrFXffxnTauj/rS2JaukRWhvXBwAAAAAAAAAAHPoOyUqvSr169dI999yje+65p07jJk2apIKCglr7JdMH9WPb0RVchmGoZ4f+2lu4I9K2c/9Wnfn9ZwoaDgUMh7qm79Mpjo8OjkntJWeXk5otZgAAAAAAAAAA0HIO6aQXDi2GEV21lZ2ao2fXPh653nemW4EqxYt22VY5u53RbPEBAAAAAAAAAICWc8hub4hDj2VbUdfd2/eJvLYlBTrGf5yDuz9r4qgAAAAAAAAAAEBrQNILrVKi7Q1j22QdvA5lJj67K7Dt1cYODQAAAAAAAAAAtEJsb4g2Y0D3I+V1p8qWLduyZNsdIveslMRJr3ANGAAAAAAAAAAAONSR9EKbMbL/BI3sPyFy/e0LLxy8Sc4LAAAAAAAAAIDDGtsbos2wQ35ZFfskSUb+Lh377r9rHePsOK6pwwIAAAAAAAAAAK0AlV5olWLP7wrlf6Wybx+XrAqZ2SOU+V236AGWLbvclOG1Ik3OLqfIcGU1R7gAAAAAAAAAAKCFUemFNiG4fa5kVUiSrIKvFQisibrv3m3LeC9b7oHXHhyz80MF85c0a5wAAAAAAAAAAKBlkPRCqxRb6WUHiiSHVwVmJ5VbhgLd0uLG5PYZqFDRdzGtfMQBAAAAAAAAADgckBFAm2BIWu7rpOWBPvIYttztTonr0ylzo0K7PokeZxjNFCEAAAAAAAAAAGhJJL3QJphpPfXezgrl7tuq/+3trP/sWKJlnVKj+uzvNjBunKP9Mc0VIgAAAAAAAAAAaEEkvdAmeI64XU6HS9t9trb5pK17N+ovfadE7r/efrTS+vSPGmOk9Zaz2+nNHSoAAAAAAAAAAGgBzpYOAEgk9kyvRG0LUo5V1sQzlRUqU567nfakfSF/1f6l3ytU8K2c7cc0cbQAAAAAAAAAAKClkfRCm2AYRlzSy5apUqdXpU6vTuwYkJk1LOE4AAAAAAAAAABw6CPphTbj+vP+JNu2ZduWtj/xT9239tcKyqV8V7q+mnicypd+1NIhAgAAAAAAAACAFkLSC22CXb5L7VOCkizJkPpsWyqnZcstv1Ir9ulbO1jNSCq9AAAAAAAAAAA4HJD0QquT6DyvijUPqdzYErk2BzuU8dXBRJdhRie3DHc7pRz3jGTyEQcAAAAAAAAA4HBARgBtQyBfch+89Ds9kg4mvRy2JEfqgStbcmXIcHiaM0IAAAAAAAAAANCCSHqhTXJY0dsZLs8+WeMm39ZC0QAAAAAAAAAAgJZG0gutTqLtDaOYHjkDpVFNltsrO1As279fdqhckiHDlS4zpWvTBQoAAAAAAAAAAFoNkl5oE2xHuvbYpgzbUupR98mcdbXcaVL5cKdCaYaGOr9QcOcm+df/K2pc2knvtlDEAAAAAAAAAACgOZH0QpvgHPkXPf7WreGL7XdJ47rrRu8upXUKNx2rlxXcfYQkyZEzRnawTFbRmhaKFgAAAAAAAAAANDeSXmgTtu/ZENdm5ZiSrIPXhd9KktwDfiq50hXY+EwzRQcAAAAAAAAAAFoaSS+0OonO9Hrzy+clI7rNtc+Sw2UpdV1Ixce6ZKT1kV26Rb7F1x7oYco98BoZroymDxoAAAAAAAAAALQos6UDAOor1R9SqJ2p4mNd4QarQoa7XeS+o9MkEl4AAAAAAAAAABwmSHqh1UlU6RXrhOxiWT0cchRZ6vBiuZal/1S2b4ds//5IH8+wXzdlmAAAAAAAAAAAoBUh6YU2Z0RamcZllkmSQpmmjJBkOdOi+hipPWSY7N4JAAAAAAAAAMDhgqwA2gRb4eqvH3Tap56eQNS94nEuORyx+duYA8AAAAAAAAAAAMAhjaQX2owsR0i9vIG49vLephwOh2Q4JNmSLcmgiBEAAAAAAAAAgMMJSS+0OtWd6WUYidvvW3qRxv1gvNKOPLkpwwIAAAAAAAAAAK0Y5TBo817udqzSQ/tkle+RVZHf0uEAAAAAAAAAAIAWQKUX2gzDmSYpPqm1uMet0mbJt1ky0nop9dj/NH9wAAAAAAAAAACgRZH0QqtT7faGll/uob+S4c7WBe/vk2RoSupS/Sjj06qDmyVGAAAAAAAAAADQupD0QpthejvJ1fUU5ZeHNL98pyQpzSiPTnrJapHYAAAAAAAAAABAy+JML7QRtmSEP66vbymPtFoyYrpR6QUAAAAAAAAAwOGISi+0OkVFRYlvhMpV+tlFmhYs1bTe4aaHC8/U5Nw/6fUzu6uzq0QyHLLK8iTTJdPbsfmCBgAAAAAAAAAALYqkF1qd3bt3x7XZsmTYIRmOVNnB0kj7jVlv68LFX6nTqT9S+dcPRNrN9P5KOebRZokXAAAAAAAAAAC0PLY3RKtjJ9ii0DKCkn+/jJSucfc6WD5Zvp3NERoAAAAAAAAAAGilSHqh1YlNelUYxQdeWbIKvonr361sr0L7v46dpWmCAwAAAAAAAAAArRLbG6LViU16WQpKkoxq+n/cbpjGth8rWQHJDsoq2SSrZEvTBgkAAAAAAAAAAFoVkl5odRJtb1jJTO8rq2RzVFuhlSZ372lS72myfLsU2PKC3P1/3MRRAgAAAAAAAACA1oSkF9oMQ5Lh6SjFJL1Ozl6tQO5bkhWU7IBcvafKcGe3SIwAAAAAAAAAAKBlkPRCqxNf6RW+NgzJzBioUP7iqLuBkUHpu4cj1x5vF5mp3Zs6TAAAAAAAAAAA0IqQ9EKrU9P2ho6cMUp9+ukDHcN/FZ7kliSZGQMkmeGzvQAAAAAAAAAAwGGFpBdavY6pqRrdo59SnQ6VL1ulrK1W1P19Rjs57P2SM13eI+9QaN/SFooUAAAAAAAAAAC0FLOlAwBixVZ6te8wWBOP/4NGj79DGz5dHtfflX5k+IXlV8W6RyWHpznCBAAAAAAAAAAArQiVXmh1qtve0LJtaX9+XLt3xM/l35Quq2idzPR+crQ/tqlDBAAAAAAAAAAArQxJL7R6hmFIkhbv9quvvyDq3v8bf40ucWfIM+SmFogMAAAAAAAAAAC0FmxviFYnttKrMuk1Z5NPIcNUsMrHdvzYIc0aGwAAAAAAAAAAaJ2o9EKbsbEoqGHH/k2Gbal9oERd/QX6dNjglg4LAAAAAAAAAAC0AiS90OrEVnpt2blWMz/6Vp/kXRy+b5ja687UXnemHCmpLREiAAAAAAAAAABoZdjeEK1ObNKrpLxQW3KX6j8dHo1qz3YbzRkWAAAAAAAAAABoxUh6odXJy8uLazNkK82siGr72RHpzRUSAAAAAAAAAABo5djeEK2KZVnavXt3wntjCzfp9W8eUKnDo3xXurqc+utmjg4AAAAAAAAA/n979x0eVbXvf/yTThJKIHSIQAgBEWkRLkgRVIQAIqgoGMpBRYogqAg26pHuBaVbQJqHpqDSjnBQIr0G8F6agVBCkJIwRNLb74/8su9MMkkmSMok79fz+Jy9Z6291trz8J0zme9eawEoqkh6oUiJiYnJ8lqNUrGqXvaeKty5p65RJyRJt1zK6LQbExUBAAAAAAAAAEA6sgYoUjLv5yVJHdr1VFm351XmeLLxWoyjm5p4uxTk0AAAAAAAAAAAQBFG0gtFirWkV4WazRUbX1HOpv8ri3d2k7OjQ0EODQAAAAAAAAAAFGEkvVDkOTg4qN6uby1eaxBzrZBGAwAAAAAAAAAAiiKSXihSrM30kqSH7oYX8EgAAAAAAAAAAIA9IekFAAAAAAAAAAAAu0fSC0WKtZleqTdPKdWlEAYDAAAAAAAAAADsBkkvFCnWkl6zd3yqOY9VK4TRAAAAAAAAAAAAe+Fc2AMAcpKmNMWmOsnVyfpeXwAAAAAAAAAAABIzvVDEWJvpZU384PfzeSQAAAAAAAAAAMCekPSCXXDIlAtLbtmxcAYCAAAAAAAAAACKJJJeKFKyzvRKP3dIyfS6q1vBDAgAAAAAAAAAANgFkl6wCw6FPQAAAAAAAAAAAFCkFduk15UrV/TRRx+pRYsWql69umrXrq2OHTtq3rx5io2NfWD97Ny5U0FBQWrYsKEqV66shg0bKigoSDt37nxgfZQk2e3pZb684b0nni2g0QAAAAAAAAAAAHvhXNgDyA/bt2/XkCFDFB0dbbwWGxurkJAQhYSEaOXKlVq/fr18fX3vu4/U1FSNGjVKq1atsng9IiJCERER2rp1qwYMGKDPPvtMjo7FNreY79L+//KG0c7uCi73sCLcvPRc+y5KLeRxAQAAAAAAAACAoqXYZWNOnjypV199VdHR0SpdurTGjx+vHTt26Mcff9TAgQMlSaGhoXrppZf0119/3Xc///znP42EV+PGjbV06VL98ssvWrp0qRo3bixJWrlypT755JO/f1MlSHYzvW64eOmpZh/rl15jler3SAGPCgAAAAAAAAAAFHXFbqbX+++/r7i4ODk7O2vjxo1q2bKlUfbEE0+obt26mjBhgkJDQ7VgwQJ98MEHee4jNDRU8+fPlyQ1a9ZM27Ztk7u7uySpefPmCgwMVLdu3RQSEqJ58+apX79+f2tWWUmSXdIrg2+ZYvdPFgAAAAAAAAAAPADFaqbXsWPHdODAAUlS//79LRJeGUaMGKH69etLkpYsWaKkpKQ897N48WIlJydLkmbNmmUkvDJ4eHho1qxZkqTk5GQtWrQoz30gg2USrFkl10IaBwAAAAAAAAAAKMqKVdJr69atxnFQUJDVOo6OjurTp48k6e7du9qzZ0+e+khLS9O2bdskSf7+/mrRooXVei1atFC9evUkSdu2bct1BhPSZfc+OTukSJLaVnUryOEAAAAAAAAAAAA7UaySXhmzvDw9PdW0adNs67Vp08Y4PnjwYJ76uHz5sq5fv56lnZz6iYiI0OXLl/PUDyxVSbyrWnG3CnsYAAAAAAAAAACgiCpWGySdP39eklSnTh05O2d/a/7+/lmusdXZs2eN44yZXNkxLz9//rxq166dp76Kq1+Ct0lp1mdsOUhykJNxnvb/lzd0TU3R+cPvKG7QFsndoyCGCQAAAAAAAAAA7EixSXrFx8crMjJSklSjRo0c63p5ecnT01MxMTG6du1anvqJiIgwjnPrp2bNmsaxrf3Ex8fnaTz2JjExUUpzkqNZYssWpVKT5JSWqvjUVKmYv0dAUZKYmGjxvwCKPuIWsC/ELGBfiFnA/pSUuC1VqlRhDwEAioRik/S6d++ecezp6ZlrfQ8PD8XExCgmJibf+vHw+L8ZSebX5SQiIkIpKSl5GlNxlqL0LyTl4tPfk6sR1wtzOECJdePGjcIeAoA8Im4B+0LMAvaFmAXsT3GOWycnJ/n6+hb2MACgSCg2SS/zGVIuLi651ndzS19eLy4uLt/6cXV1tXpdTqpXr56n8dibvDxVk6ZU3XW6ItfkVD19+a6iZn4rHy/vfBwdgMwSExN148YNValSxeIzDUDRRdwC9oWYBewLMQvYH+IWAEqWYpP0Mp/Cm5SUlGv9hIQESZK7u3u+9WOe4LF1inFJmIrsU9FFrq6OcnZKX+IwxaGM0hyyJhDdXF3k7FRHtSrWVNVX60uOeVsSEcCD4+rqWiI+n4DihLgF7AsxC9gXYhawP8QtAJQMxSbpVbp0aePYliULY2NjJdm2FOL99pPRR+brSrp6jZ6Uj48PXzQAAAAAAAAAAMAD41jYA3hQSpUqpQoVKkiSrl27lmNdk8lkJKxq1KiRp37Mlx/MrZ/w8HDjOK/9AAAAAAAAAAAAwHbFJuklSfXr15ckhYWFKTk5Odt658+fN479/f3z1EeDBg2M4z/++CPHuublee0HAAAAAAAAAAAAtitWSa/WrVtLSl928MSJE9nW27dvn3HcqlWrPPVRq1YtVatWLUs71uzfv19S+uywWrVq5akfAAAAAAAAAAAA2K5YJb26detmHH/77bdW66Smpmrt2rWSpHLlyqldu3Z56sPBwUFdu3aVlD5j7MiRI1brHTlyxJhR1rVrVzk4OOSpHwAAAAAAAAAAANiuWCW9AgICjNleq1at0uHDh7PUWbBggc6dOydJGjp0qFxcXCzK9+zZIy8vL3l5eWnYsGFW+xk2bJicnJwkSWPHjlVcXJxFeVxcnMaOHStJcnZ2zrYdAAAAAAAAAAAAPBjFKuklSTNmzJC7u7uSk5P1/PPPa86cOTpy5Ih+++03jR49WhMmTJAk+fn5acSIEffVh5+fn9566y1JUkhIiDp37qyNGzcqJCREGzduVOfOnRUSEiJJeuutt1S3bt0Hc3MAAAAAAAAAAACwyrmwB/CgNWnSRMuWLdOQIUMUHR2tKVOmZKnj5+en9evXq0yZMvfdz/jx43Xr1i2tXr1ap06d0quvvpqlTv/+/fXxxx/fdx8AAAAAAAAAAACwTbFLeklSYGCg9u7dqyVLlmjHjh2KiIiQi4uLfH191bNnTw0ePFgeHh5/qw9HR0ctWLBAPXr00PLlyxUSEqLIyEh5e3urWbNmGjRokDp16vSA7ggAAAAAAAAAAAA5cTCZTGmFPQiUHPHx8bp69ap8fHxUqlSpwh4OgFwQs4D9IW4B+0LMAvaFmAXsD3ELACVLsdvTCwAAAAAAAAAAACUPSS8AAAAAAAAAAADYPZJeAAAAAAAAAAAAsHskvQAAAAAAAAAAAGD3SHoBAAAAAAAAAADA7pH0AgAAAAAAAAAAgN0j6QUAAAAAAAAAAAC7R9ILAAAAAAAAAAAAdo+kFwAAAAAAAAAAAOweSS8AAAAAAAAAAADYPZJeAAAAAAAAAAAAsHskvQAAAAAAAAAAAGD3SHoBAAAAAAAAAADA7pH0AgAAAAAAAAAAgN0j6YUC5+TkVNhDAJAHxCxgf4hbwL4Qs4B9IWYB+0PcAkDJ4WAymdIKexAAAAAAAAAAAADA38FMLwAAAAAAAAAAANg9kl4AAAAAAAAAAACweyS9AAAAAAAAAAAAYPdIegEAAAAAAAAAAMDukfQCAAAAAAAAAACA3SPpBQAAAAAAAAAAALtH0gsAAAAAAAAAAAB2j6QXCsSVK1f00UcfqUWLFqpevbpq166tjh07at68eYqNjS3s4QFFWkhIiGbOnKlevXqpYcOGqly5smrUqKGAgAANHz5cBw4cyFN7O3fuVFBQkNFWw4YNFRQUpJ07d9rcRnJyspYtW6bAwEDVrVtXVatWVdOmTTV69GidOXPG5nYiIyM1depUPf744/Lx8ZGPj48ef/xxTZ06VVFRUXm6L8AeTJw4UV5eXsZ/e/bsyfUaYhYoWFevXtW0adPUoUMH1a1bV1WqVNEjjzyiwMBATZ06VadPn87xemIWKDiJiYlauXKlnn/+edWvX9/4nvzYY49p+PDhOnTokE3tELfA/bt165b+/e9/a+rUqXrxxRfl6+trfNcdNmxYntsrjvF4+vRpjR49Wk2bNlXVqlVVt25dBQYGatmyZUpOTra5HQCAbRxMJlNaYQ8Cxdv27ds1ZMgQRUdHWy338/PT+vXr5evrW8AjA4q+wMBAm5Jaffr00bx58+Tq6pptndTUVI0aNUqrVq3Kts6AAQP02WefydEx+2ciIiMj1bt3bx0/ftxquZubm2bPnq0BAwbkOOajR48qKChIN27csFpetWpVffvttwoICMixHcBenDp1Sk8++aTFH7abN29Wu3btrNYnZoGC98UXX2jKlCmKiYnJts7QoUM1Y8aMLK8Ts0DBunLlil5++eVcf8B+4403NHPmTDk4OGQpI26Bv8/Lyyvbsr59+2rx4sU2tVNc43HFihV67733lJiYaLU8ICBA69evl7e3d47tAABsR9IL+erkyZPq0qWL4uLiVLp0ab399ttq166d4uLitHHjRq1YsUJSeuLr119/VZkyZQp5xEDR0qxZM4WFhalatWp67rnn1Lp1a/n4+CglJUWHDx/WwoULFRERIUl68cUX9fXXX2fb1uTJkzV37lxJUuPGjTVq1CjVqVNHYWFh+vzzz3Xq1ClJ0jvvvKMJEyZYbSMlJUXdu3c3EnHPPvusBg4cqPLly+vo0aP69NNPdevWLTk6OmrdunXq1KmT1XbCw8PVoUMH3b59W87OznrzzTfVuXNnSdLPP/+shQsXKjk5WZUqVdLu3btVo0aN+3sDgSIiNTVVTz/9tI4fP65KlSrp1q1bknJOehGzQMGaPXu2pk6dKin9u+nAgQPVrFkzlS1bVnfu3NGpU6e0ZcsWBQQEaNq0aVmuJ2aBgpOUlKT27dsbCa9HHnlEb775purVq6d79+7pwIEDWrhwoZHAnjhxot5+++0s7RC3wN9nnvSqWbOm/P399csvv0jKW9KrOMbjjh071KdPH6Wmpqpy5cp699139dhjj+nOnTtasWKFNm/eLElq3bq1tmzZIicnJ5veKwBAzkh6IV9lzFJxdnbWtm3b1LJlS4vyefPmGV9Wxo0bpw8++KAwhgkUWS+//LL69OmjHj16WP0CHBkZqc6dOys0NFSStHXrVrVp0yZLvdDQULVq1UrJyclq1qyZtm3bJnd3d6M8NjZW3bp1U0hIiJydnXX48GGrsy9XrVqlkSNHSpJef/11ffrppxblFy9eVIcOHRQdHS1fX18dPnxYzs7OWdoZMmSI1q1bJ0lavny5evbsaVG+adMmDRo0SFLe/lACiqpFixbpww8/lL+/v7p37645c+ZIyj7pRcwCBSs4OFjPPfecpPTZ0/Pnz5eLi4vVuomJiVlmVhOzQMH68ccfNXDgQElSy5YttX379izflU+cOKFOnTopKSlJ5cqV04ULFyzihbgFHoxp06apefPmat68uSpXrqzLly+rSZMmkmz/t1oc4zEpKUktWrTQpUuXVLZsWQUHB6tOnToWdcaMGWM8uLpw4UIFBQXl9lYBAGzAnl7IN8eOHTOerunfv3+WhJckjRgxQvXr15ckLVmyRElJSQU6RqCoW7dunXr16pXtE1/e3t765JNPjPMff/zRar3FixcbS6rNmjXL4g8ISfLw8NCsWbMkpa9/vmjRIqvtLFiwQJJUvnx5TZkyJUu5r6+v8RTtxYsXtWXLlix1bty4oQ0bNkiSnnrqqSx/QEhSr1699NRTT0lKfw+yW1ICsAcZ+wNJ0pw5c7L9Id0cMQsUnNTUVL3zzjuSpEaNGmnBggU5xqm1pYSJWaBgme/V9fbbb1v9rty0aVNjZsbdu3d17tw5i3LiFngwPvzwQ3Xp0kWVK1e+7zaKYzxu2bJFly5dkpT+OZU54SVJU6ZMMWbKzZ8/3+o9AQDyjqQX8s3WrVuN4+yeVnF0dFSfPn0kpf8hsmfPngIZG1CcmM8SyfhSbS4tLU3btm2TJPn7+6tFixZW22nRooXq1asnSdq2bZvS0iwnAoeGhho/FvTq1UseHh5W23nllVeMY2t/RGzfvl2pqamSsv9sMG8nNTVV27dvz7YeUNSNGTNG9+7dU9++fdW2bdtc6xOzQMH65ZdfdOHCBUnS6NGjrT7xnRNiFih45g9L1q5dO9t65j8ym19D3AJFR3GNR/PfxMz7NOfh4aFevXpJks6ePWus4AIA+HtIeiHfZMzy8vT0VNOmTbOtZ74U28GDB/N7WECxY74hrrUNfS9fvqzr169LktWlD81llEdEROjy5csWZRkxnVs7VapUkZ+fnyTrMW1rO3w2oDjYtGmTfv75Z5UvX95iVmZOiFmgYP3www+SJAcHB2NWiCTduXNHFy5c0J07d3K8npgFCl5GDEjWH/rKEBYWJik9vs2XQiNugaKjuMZjxmv16tVTlSpV7rsdAEDekfRCvjl//ryk9Kfrcnpi1t/fP8s1AGy3d+9e4zhjuVBzZ8+eNY4znozLjnl55ng0XxLG1nauXbtmbCCeuZ2yZcvm+OW/atWqKlu2rNWxAPbAZDLp/fffl5S+Mbe3t7dN1xGzQME6evSoJOmhhx5SmTJltGHDBj3++OOqU6eOAgICVKdOHT322GOaP3++EhISslxPzAIF78UXXzT+/X7++edKSUnJUufkyZPasWOHJKl3795GfYm4BYqS4hiP9+7dU3h4eJ7GYq0dAMD9IemFfBEfH6/IyEhJUo0aNXKs6+XlJU9PT0npXzgA2C41NVWfffaZcZ6xNIK5iIgI4zi3eKxZs6ZxnDke76edtLQ0i+vM28mtDfM6fDbAHk2cOFE3btxQq1at1L9/f5uvI2aBgpOammr8wOTt7a1x48Zp8ODBOn36tEW90NBQjR8/Xj169JDJZLIoI2aBguft7a0lS5bIw8NDBw8eVMeOHbVmzRodOXJEu3fv1owZM9S9e3clJiaqSZMmWWZbE7dA0VEc4/FB3RMA4P6Q9EK+uHfvnnGckdDKScZay5mfsAGQs4ULF+rYsWOSpGeffdbqUqJ5iUfzdc/Nr/s77WSO64x2+GxAcbZ//36tXLlSzs7OmjNnjhwcHGy+lpgFCk50dLSxb8fp06f1xRdfqGrVqvryyy916dIlXb9+XVu3bjX2Fzl06JBGjBhh0QYxCxSOrl27avfu3RowYIB+//13DRs2TJ06dVLPnj01Y8YMubu7a/r06dq+fbsqV65scS1xCxQdxTEeH9Q9AQDuD0kv5Iv4+Hjj2MXFJdf6bm5ukqS4uLh8GxNQ3Ozdu1eTJ0+WJFWqVElz5syxWi8v8ejq6mr1uszn5vVyaydzXGe0Y8tnQ0Y7fDbAniQmJmr06NFKS0vT8OHD1bBhwzxdT8wCBcf8R6r4+Hh5eHho8+bNeumll+Tl5SV3d3e1adNGP/30kxo1aiQpfdP7jCURM67LQMwCBScxMVFr167Vtm3blJaWlqX85s2bWr9+vXbv3p2ljLgFio7iGI95uaeM38MyXwcAuH8kvZAvSpUqZRwnJSXlWj9jfwR3d/d8GxNQnJw5c0b9+vVTcnKySpUqpeXLl6tSpUpW6+YlHhMTE61el/ncvF5u7WSO64x2bPlsyGiHzwbYk//+7//W+fPnVbNmTY0bNy7P1xOzQMHJHDf9+/e3uveGu7u7xo8fb5xv3LjRahvELFAwYmJi9Nxzz2nOnDm6c+eORo0apcOHD+vmzZu6cuWKNm3apNatWyskJERBQUFasGCBxfXELVB0FMd4zMs9me8XmvmeAAD3h6QX8kXp0qWNY1uWXYiNjZVk2/RxoKS7dOmSnn/+eZlMJjk5OWnp0qVq06ZNtvXzEo8ZsZj5ur/TTua4zmiHzwYUR+fPn9fcuXMlSbNmzbqvf7vELFBwMsfNk08+mW3dJ554Qs7OzpKkkJAQq20Qs0DBmDFjhg4cOCBJmj9/viZPnix/f3+5urqqbNmy6tixozZv3qx27dopLS1NEyZM0O+//25cT9wCRUdxjMcHdU8AgPtD0gv5olSpUqpQoYKk3DfiNJlMxpcAWzYKBUqy69evq2fPnrp+/bocHBy0YMECdevWLcdrqlevbhznFo/h4eHGceZ4vJ92HBwcLK4zb8eWTXoz6vDZAHuxaNEiJSYmqnbt2oqLi9P333+f5b8zZ84Y9X/77Tfj9Yz/LyRmgYLj5uamihUrGuc5/dstVaqUvL29JUm3b982XidmgYKVlpam1atXS5L8/Pz0yiuvWK3n7Oysjz76SJKUmpqqf/3rX0YZcQsUHcUxHqtVq5bnsVhrBwBwf0h6Id/Ur19fkhQWFqbk5ORs650/f9449vf3z/dxAfYqMjJSvXr10qVLlySlzyLp27dvrtc1aNDAOP7jjz9yrGtenjkeM2I6L+3UqFEjy1NvGe1ER0frxo0b2bbx559/Kjo62upYgKIqY3mSS5cu6bXXXrP6308//WTUnz17tvF6xo/oxCxQsMxjLiUlJce6GeUZM74yX0/MAvnv5s2bunPnjiSpcePGOdZt2rSpcWweV8QtUHQUx3gsU6aMatasmaexWGsHAHB/SHoh37Ru3VpS+lTuEydOZFtv3759xnGrVq3ye1iAXbp7966ef/55nT17VpI0adIkDR482KZra9WqZTxpZh5v1uzfv19S+tNttWrVsijLiOnc2rlx44ZCQ0MlWY9pW9vhswElFTELFKzHH3/cOM54sMSa6OhoRUZGSrJ8gpuYBQqWedI5p4crJcu9dJycnIxj4hYoOoprPGa89scff+SYPCOuAeDBI+mFfGO+5Nq3335rtU5qaqrWrl0rSSpXrpzatWtXIGMD7ElsbKxefvllnTx5UpI0ZswYjR492ubrHRwc1LVrV0npMyuPHDlitd6RI0eMmZddu3aVg4ODRbmfn5/x1NumTZss1h43Z750TPfu3bOUBwYGytEx/f9+svtsMG/H0dFRgYGB2dYDipLFixfLZDLl+N+4ceOM+ps3bzZez/jDnZgFClaPHj2M461bt2Zbb8uWLUpLS5Nk+YMYMQsUrPLly6ts2bKS0uMqp8SX+Y/J5j+QE7dA0VFc49H8NzHzPs3FxsZq06ZNktJnvPn5+WXbHwDAdiS9kG8CAgKMHwRWrVqlw4cPZ6mzYMECnTt3TpI0dOhQubi4FOgYgaIuMTFR/fr108GDByWlx8nHH3+c53aGDRtmPN06duxYxcXFWZTHxcVp7NixktKfnh02bJjVdkaMGCFJunPnjiZOnJilPCwsTHPnzpUk+fr6Wv0jokqVKurdu7ckadeuXfrxxx+z1Pnhhx+0a9cuSdLLL7+sKlWq2HSfQHFBzAIFp1GjRurUqZMk6bvvvlNwcHCWOjdu3NDUqVMlSa6urgoKCrIoJ2aBguPo6KhnnnlGUvp+t59++qnVeiaTSZMmTTLOu3TpYlFO3AJFR3GMx+7du6t27dqSpLlz5yosLCxLnQkTJshkMkmSRo4cafWeAAB552AymdIKexAovk6ePKkuXbooLi5OpUuX1jvvvKN27dopLi5OGzdu1PLlyyWlP5Hz66+/qkyZMoU7YKCI6d+/vzZv3ixJat++vaZPn57liTZzrq6u2T4dNnnyZOMLfuPGjTV69GjVqVNHYWFh+uyzz3Tq1ClJ0jvvvKMJEyZYbSMlJUXdunUzknA9evTQwIED5eXlpWPHjmn27Nm6deuWHB0dtW7dOuNHxMzCw8PVoUMH3b59W87OzhoxYoQ6d+4sSfr555+1YMECJScnq2LFigoODmZDXxQr06dP18yZMyWlz/TKbpYzMQsUnNDQUD311FO6e/euSpUqpWHDhqlTp05yd3fXsWPHNHfuXGMj+smTJ2vUqFFZ2iBmgYJz/vx5dejQwZjJ0aVLF/Xt21e1a9dWQkKCjhw5osWLFys8PFyS9MQTT1j94Zq4Bf6+AwcO6OLFi8Z5VFSUxo8fLyl9ub7+/ftb1M/84EiG4hiPO3bsUJ8+fZSamqrKlStrzJgxCggIkMlk0ooVK4y9flu3bq0tW7ZYLMMKALh/JL2Q77Zv364hQ4YYG3xm5ufnp/Xr18vX17eARwYUfV5eXnmq7+Pjo99//91qWWpqqt566y2tXr062+v79++vzz//3FjOwZrIyEj17t1bx48ft1ru5uam2bNna8CAATmO9ejRowoKCsp2ffMqVaro22+/1WOPPZZjO4C9sTXpRcwCBevAgQMaOHCgbt68abXcwcFB7777brYzrolZoGDt3r1br732mrHXXnbat2+vlStXWv1eTdwCf9+wYcO0Zs0am+tnzGzKrLjG44oVK/Tee+8pMTHRanlAQIDWr18vb2/vHNsBANiOpBcKxJUrV7RkyRLt2LFDERERcnFxka+vr3r27KnBgwfLw8OjsIcIFEkPMumVYceOHVq+fLlCQkIUGRkpb29vNWvWTIMGDcr2SbfMkpOTtWLFCn333Xc6d+6cYmNjVbVqVT3xxBMaOnSoHn74YZvaiYyM1OLFi7Vt2zZduXJFkvTQQw+pa9euGj58uCpUqGBTO4A9sTXplYGYBQpOVFSUvvjiC23dulVXrlxRYmKiqlSporZt2+qNN95QkyZNcm2DmAUKTlRUlFatWqWdO3fq7Nmzunv3rpydnVW5cmU1b95cL774otW9fzIjboH796CSXhmKYzyePn1aX3zxhYKDg/Xnn3/Kw8ND9evXV+/evTVgwAA5Ozvb1A4AwDYkvQAAAAAAAAAAAGD3sp8PDAAAAAAAAAAAANgJkl4AAAAAAAAAAACweyS9AAAAAAAAAAAAYPdIegEAAAAAAAAAAMDukfQCAAAAAAAAAACA3SPpBQAAAAAAAAAAALtH0gsAAAAAAAAAAAB2j6QXAAAAAAAAAAAA7B5JLwAAAAAAAAAAANg9kl4AAAAAAAAAAACweyS9AAAAAAAAAAAAYPdIegEAAAB5MH36dHl5ecnLy0vTp08v7OHkqz179hj32q1bt8IeDgAAAAAAOXIu7AEAAAAAGbp166Z9+/bd17V9+/bV4sWLH/CIAAAAAACAvWCmFwAAAAAAAAAAAOweM70AAABQJDVv3lwBAQE213/sscfycTQAAAAAAKCoI+kFAACAIqlTp0764IMPCnsYWXzwwQdFclwAAAAAAJR0LG8IAAAAAAAAAAAAu0fSCwAAAAAAAAAAAHaP5Q0BAABQbD366KO6evWqJOnkyZOqVauWzp8/r2XLlunXX39VRESEJMnHx0ddu3bV4MGDVaVKlRzbnD59umbOnClJGjduXI5LHQYHB2vDhg06fvy4wsPDFRMTI1dXV5UvX161atVSkyZN1KFDBz355JNydXXNsd8jR45o/fr12rNnj65fv674+Hh5e3vr4YcfVufOnRUUFCRPT0+b35sLFy7oq6++0q5du3Tt2jW5urqqZs2aCgwM1D/+8Q/VqFHD5rbMnTt3TuvWrdPu3bt19epVmUwmlS1bVrVr19aTTz6pV199VdWqVcu1nXv37mn9+vX697//rdOnTysyMlJJSUny8PBQlSpV5Ovrq5YtWyowMFANGza8r7ECAAAAAIoXB5PJlFbYgwAAAAAkqVu3btq3b5+k3BNKtsic9Nq9e7fGjh2rhIQEq/W9vLy0aNEide3aNds2bUl6xcTE6PXXX9f27dttGue8efM0YMAAq2UxMTEaOXKkNm7cmGMbVatW1fz589WpU6dc+/v666/18ccfKz4+3mp5uXLltGTJEpUuXVrPPvusJKlNmzbaunVrtm0mJCTo/fff18qVK5WSkpJtPXd3d02ePFlvvPFGtnUOHz6sf/zjH0ZSMje3b9+WszPP8wEAAABAScdfhgAAACgRtm3bZiSoqlevrlatWsnT01OhoaE6dOiQUlNTZTKZNHDgQK1du1ZPPfXUfff1xhtvWCS8fH191bhxY5UvX15JSUm6ffu2Tp8+rStXruTYTmxsrHr06KFjx44Zr1WrVk2tW7eWp6enLl68qIMHDyolJUV//vmn+vbtq6VLl+q5557Lts1vvvlGY8aMMc5dXFzUtm1b+fj46M6dO9q7d6/u3LmjgQMHavz48Tbdb0xMjF544QUdPHjQeK1OnTpq2rSpvLy8dOfOHR06dEjXr19XXFycxo4dq7/++kvvvvtulrbCw8P1wgsv6K+//jLG17x5c9WpU0ceHh6KiYnRlStX9L//+7+Kjo62aXwAAAAAgJKBpBcAAABKhIkTJ8rR0VFTpkzR8OHD5ej4f9vbnj17VoMGDdKZM2eUlJSk4cOH69ChQ/Ly8spzP7///rsxI6p06dL65ptvsp19denSJX333XeqVKmS1fLx48cbCS8nJyd98sknGjJkiMXYL1y4oNdee00nTpxQcnKyRo4cqaZNm6pWrVpZ2rtw4YLFzLQ2bdroyy+/tFjKMCEhQZMmTdLixYv1z3/+06Z7fvfdd42El5+fn+bOnat27dpZ1ElJSdHy5cv14YcfKiEhQdOmTVO7du3UsmVLi3oLFy40El6tW7fWsmXLrC6HmJycrIMHD2rlypVycHCwaZwAAAAAgOKNpBcAAACKpJ07dyoqKsrm+h9++KHKly+fbXliYqImTZqkESNGZClr0KCBfvjhBz3++OOKjIzUjRs3tHDhQn300Ud5HveBAweM46FDh+a43GDt2rUtZl2ZCwsL0zfffGOcz5gxQ4MHD85Sr27duvrhhx/Uvn17XblyRdHR0Zo1a5YWLlyYpe6MGTOMJQ0ffvhhbdiwQR4eHhZ13NzcNH36dMXExGjlypU536yk/fv3a+3atZLSZ3f9/PPP8vb2zlLPyclJr732mkqVKqU333xTKSkpmjVrlr777juLeubv38KFC7Pd/8vZ2Vlt27ZV27Ztcx0jAAAAAKBkIOkFAACAIun48eM6fvy4zfVHjBiRY9KrVq1aVhNeGapUqaKxY8dq3LhxkqTVq1frww8/zPMsooxZSpKsJn9stWLFCqWmpkpK35vs9ddfz7aul5eXJk+erEGDBkmSvvvuO02bNk3lypUz6phMJv3000/G+eTJk7MkvMxNmTJF33//vWJiYnIcp3ly7ZNPPsn1noOCgvT555/r/Pnz2rVrl6KiolShQgWj/EG9fwAAAACAkscx9yoAAACA/evdu7ecnXN+5uvll1+Wk5OTJOn69ev6448/8tyP+VKBa9euVWxsbJ7bkKTffvvNOH7llVdyTb51797dSPolJCToyJEjFuWHDx9WQkKCJKlSpUp6+umnc2zPy8tLgYGBOdZJTk7W7t27JUlly5ZVly5dcqyfIWPpw7S0NIt9wCTL9898phsAAAAAALlhphcAAACKpHHjxlnsP/V3tWjRItc6Xl5eqlevns6ePStJOnXqlPz9/fPUzzPPPCNPT0/FxMTo5MmTatmypfr166fOnTurcePGRlItJ2lpafr999+N8//6r//K9RoXFxcFBAToP//5jyTp5MmTFomtU6dOGcfNmze32BcsOy1atMiy/KC5//mf/zFmgjk7O+v999/PtU1JFjP4rl27ZlHWq1cvI+E3adIk/frrr+rdu7c6duxokRADAAAAACAzkl4AAAAoEWrWrGlzvYyk1+3bt/PcT4UKFTRv3jwNHTpUSUlJCg8P14wZMzRjxgyVLl1aAQEBatOmjbp06aLGjRtbbePu3btKSkoyzn18fGzq+6GHHjKOIyMjLcrM78XW9nJ7z/7880/jOCoqSl999ZVN7ZozmUwW5wMGDNB//vMfbd26VZIUHBys4OBgYzyPP/642rZtq27durH8IQAAAADAAssbAgAAoETIaf+q7Ordu3fvvvp64YUXtGvXLnXv3l0uLi4W7QUHB2vatGlq3769OnTooP3792e5PvM+Wg9i7OZturu729Sep6dnjuXR0dE2tZOT5ORki3MnJyetXr1a8+bNU4MGDSzKwsPDtX79er311ltq0KCBRo4cqTt37vztMQAAAAAAigdmegEAAKBEsHVvLfN6pUuXvu/+GjdurNWrV8tkMmn//v06ePCgDh48qJCQEGMW14kTJ/Tss89q6dKl6tmzp3Ft5mRTbGxsrgmo3MZufn1cXJxN95A5+ZaZeZLtkUce0b59+2xqNzcODg4aMGCABgwYoNDQUO3bt08HDx7UgQMHdOnSJUlSUlKSVq1apb1792rnzp2qWLHiA+kbAAAAAGC/mOkFAACAEiE8PNymeuZ7TD2I5fO8vLzUtWtXTZkyRTt27NCFCxe0cOFCY+nAlJQUvfvuuxaJqHLlylnMELN17FeuXMl27OZJoatXr9rUXub9tjKrXLmycXzz5k2b2swrPz8/DRw4UIsXL9aJEyd09OhRvfnmm8beaGFhYZo5c2a+9A0AAAAAsC8kvQAAAFAiHDlyJNc6JpNJ58+fN86bNGnywMdRtmxZBQUFafPmzXJzc5OUvv/W4cOHjToODg569NFHjfNDhw7l2m5ycrKOHz9unGceu/n+YSEhIUpNTc21zdzes0cffdS4h1u3bunixYu5tvl3+fn5aerUqfrggw+M17Zv357v/QIAAAAAij6SXgAAACgRvv/+e6WkpORYZ8OGDUadqlWrql69evk2njp16ljsWXXr1i2L8vbt2xvHa9asUVpaWo7tbd26VVFRUZKkUqVKqUWLFhblLVu2NBJUN2/e1C+//JJje3fv3s01meTu7m4xzq+//jrH+g9SYGCgcZxfs8wAAAAAAPaFpBcAAABKhLCwMC1atCjb8ps3b2rWrFnGeb9+/eTg4JDnfiIjI22ql5KSohs3bhjnlSpVsigfOHCgHB3Tv66fPHlSy5cvz7Ytk8mkCRMmGOcvvPCCypUrZ1HHy8tLPXr0MM4nTJiQ495ekyZN0r1793K9j1GjRhnHX375pXbv3p3rNRnM7z+Dre+f+dKLmd87AAAAAEDJRNILAAAAJYKrq6smTpyoxYsXZ1na79y5c+rZs6cx26py5cp6880376uf8ePHKzAwUGvWrJHJZLJaJyoqSm+99Zb+/PNPSelLHrZs2dKiTp06dTRo0CDj/L333tNXX32VZewXL17U888/r8uXLxttjR071mq/Y8eONWZ7nT59Wi+99JIiIiIs6iQkJOjjjz/WN998I1dX11zvt23bturbt6+k9CUWX3rpJc2ZMyfbhFl8fLy2bNmivn37GteZa9SokUaPHq29e/dmuwRjSEiIxT0+/fTTuY4TAAAAAFD8OZhMppzXSQEAAAAKSLdu3bRv3z5JUvPmzRUQEGDzte7u7poyZYrFa48++qiuXr0qSZo+fbqxD1SNGjXUqlUreXp6KjQ0VAcPHjQSLM7OzvrXv/6lZ555xmo/06dP18yZMyVJ48aNs9hbSpKGDRumNWvWSJKcnJzk7+8vf39/eXl5KS4uTtevX9ehQ4eUmJhoXPP5559r4MCBWfqKjY1V9+7dLfbqMh97WFiY9u/fbyzJ6OzsrKVLl+q5557L9n36+uuvNWbMGOPc1dVVbdu2lY+Pj0wmk/bs2aOoqCi5urpq/PjxGj9+vCSpTZs22rp1q9U2ExIS1LdvX4slEz08PBQQEKCaNWvKzc1Nd+/eVVhYmM6cOaOEhARJUtOmTbPMDPPy8jKOy5Qpo0aNGsnHx0eenp6KjIzUH3/8oTNnzhh1KlasqD179qhatWrZ3jMAAAAAoGRwLuwBAAAAANYcP37cItmTm7Jly2ZJepnr2rWr3Nzc9P777+vatWv6/vvvs9QpV66cFixYkG3CyxalS5c2jlNSUnTmzBmLJI25MmXK6JNPPrGa8JLSE0c//fSTRo4cqU2bNklStmOvWrWq5s+fr06dOuU4vtdff10pKSmaMGGCEhISlJiYmGV/r7Jly2rJkiUqU6ZMjm1lcHNz04YNGzRjxgwtXLhQsbGxio2N1Z49e7K9xsXFJcu+Y1L6+5cxS+yvv/7SgQMHdODAAattNGrUSMuWLSPhBQAAAACQRNILAAAAJcirr76q1q1ba9myZQoODjaW9nvooYfUpUsXvfHGG6paterf6mP27Nl6/fXXtXv3bh09elRnzpxReHi47t27J2dnZ1WoUEENGjRQx44d1adPn1z3oypdurS++eYbDRs2TOvWrdPevXt1/fp1xcfHy9vbWw8//LA6d+6sfv36ydPT06YxDhkyRE899ZS+/PJL7dq1SxEREXJ1dVWNGjXUpUsXDRo0SD4+PjkmrTJzcnLSRx99pCFDhmjNmjUKDg7W2bNnFRUVpaSkJJUpU0Y+Pj5q2LCh2rVrp2eeeUYVK1bM0s7Fixe1f/9+7d27VyEhIbpw4YJu3bql+Ph4eXh4qHr16mrSpIl69Oihrl27GvueAQAAAADA8oYAAAAotsyXNzx58qRq1apVyCMCAAAAAAD5hcciAQAAAAAAAAAAYPdIegEAAAAAAAAAAMDukfQCAAAAAAAAAACA3SPpBQAAAAAAAAAAALtH0gsAAAAAAAAAAAB2j6QXAAAAAAAAAAAA7J6DyWRKK+xBAAAAAAAAAAAAAH8HM70AAAAAAAAAAABg90h6AQAAAAAAAAAAwO6R9AIAAAAAAAAAAIDdI+kFAAAAAAAAAAAAu0fSCwAAAAAAAAAAAHaPpBcAAAAAAAAAAADsHkkvAAAAAAAAAAAA2D2SXgAAAAAAAAAAALB7/w92QUae4mF/NQAAAABJRU5ErkJggg==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46480" y="2051251"/>
            <a:ext cx="10107454" cy="45527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44314226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양쪽 모서리가 둥근 사각형 20"/>
          <p:cNvSpPr/>
          <p:nvPr/>
        </p:nvSpPr>
        <p:spPr>
          <a:xfrm>
            <a:off x="9447399" y="1082299"/>
            <a:ext cx="2609677" cy="5775701"/>
          </a:xfrm>
          <a:prstGeom prst="round2SameRect">
            <a:avLst>
              <a:gd name="adj1" fmla="val 19257"/>
              <a:gd name="adj2" fmla="val 0"/>
            </a:avLst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양쪽 모서리가 둥근 사각형 4"/>
          <p:cNvSpPr/>
          <p:nvPr/>
        </p:nvSpPr>
        <p:spPr>
          <a:xfrm>
            <a:off x="525417" y="319314"/>
            <a:ext cx="11161486" cy="6538686"/>
          </a:xfrm>
          <a:prstGeom prst="round2SameRect">
            <a:avLst>
              <a:gd name="adj1" fmla="val 9802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24000" tIns="108000" rtlCol="0" anchor="t"/>
          <a:lstStyle/>
          <a:p>
            <a:pPr lvl="0" latinLnBrk="0">
              <a:defRPr/>
            </a:pPr>
            <a:endParaRPr lang="en-US" altLang="ko-KR" sz="2800" i="1" kern="0" dirty="0">
              <a:solidFill>
                <a:prstClr val="white"/>
              </a:solidFill>
              <a:latin typeface="a로케트" pitchFamily="18" charset="-127"/>
              <a:ea typeface="a로케트" pitchFamily="18" charset="-127"/>
            </a:endParaRPr>
          </a:p>
          <a:p>
            <a:endParaRPr lang="ko-KR" altLang="en-US" sz="1600" dirty="0"/>
          </a:p>
        </p:txBody>
      </p:sp>
      <p:sp>
        <p:nvSpPr>
          <p:cNvPr id="6" name="직사각형 5"/>
          <p:cNvSpPr/>
          <p:nvPr/>
        </p:nvSpPr>
        <p:spPr>
          <a:xfrm>
            <a:off x="950685" y="1248229"/>
            <a:ext cx="10290629" cy="5609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5"/>
          <p:cNvGrpSpPr/>
          <p:nvPr/>
        </p:nvGrpSpPr>
        <p:grpSpPr>
          <a:xfrm>
            <a:off x="9243004" y="677848"/>
            <a:ext cx="1503554" cy="408789"/>
            <a:chOff x="9128703" y="537029"/>
            <a:chExt cx="1815068" cy="493485"/>
          </a:xfrm>
        </p:grpSpPr>
        <p:sp>
          <p:nvSpPr>
            <p:cNvPr id="7" name="모서리가 둥근 직사각형 6"/>
            <p:cNvSpPr/>
            <p:nvPr/>
          </p:nvSpPr>
          <p:spPr>
            <a:xfrm>
              <a:off x="10450286" y="537029"/>
              <a:ext cx="493485" cy="493485"/>
            </a:xfrm>
            <a:prstGeom prst="roundRect">
              <a:avLst/>
            </a:prstGeom>
            <a:solidFill>
              <a:srgbClr val="E27D45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모서리가 둥근 직사각형 7"/>
            <p:cNvSpPr/>
            <p:nvPr/>
          </p:nvSpPr>
          <p:spPr>
            <a:xfrm rot="2700000">
              <a:off x="10648042" y="585560"/>
              <a:ext cx="97972" cy="396421"/>
            </a:xfrm>
            <a:prstGeom prst="roundRect">
              <a:avLst>
                <a:gd name="adj" fmla="val 50000"/>
              </a:avLst>
            </a:prstGeom>
            <a:solidFill>
              <a:srgbClr val="FFE1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모서리가 둥근 직사각형 8"/>
            <p:cNvSpPr/>
            <p:nvPr/>
          </p:nvSpPr>
          <p:spPr>
            <a:xfrm rot="18900000">
              <a:off x="10642315" y="585559"/>
              <a:ext cx="97972" cy="396421"/>
            </a:xfrm>
            <a:prstGeom prst="roundRect">
              <a:avLst>
                <a:gd name="adj" fmla="val 50000"/>
              </a:avLst>
            </a:prstGeom>
            <a:solidFill>
              <a:srgbClr val="FFE1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9787929" y="537029"/>
              <a:ext cx="493485" cy="493485"/>
            </a:xfrm>
            <a:prstGeom prst="roundRect">
              <a:avLst/>
            </a:prstGeom>
            <a:solidFill>
              <a:srgbClr val="00B0F0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9871793" y="711835"/>
              <a:ext cx="325756" cy="211804"/>
            </a:xfrm>
            <a:prstGeom prst="roundRect">
              <a:avLst>
                <a:gd name="adj" fmla="val 0"/>
              </a:avLst>
            </a:prstGeom>
            <a:solidFill>
              <a:srgbClr val="00B0F0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9871793" y="639885"/>
              <a:ext cx="325756" cy="72987"/>
            </a:xfrm>
            <a:prstGeom prst="roundRect">
              <a:avLst>
                <a:gd name="adj" fmla="val 0"/>
              </a:avLst>
            </a:prstGeom>
            <a:solidFill>
              <a:srgbClr val="FFE1BB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9128703" y="537029"/>
              <a:ext cx="493485" cy="493485"/>
            </a:xfrm>
            <a:prstGeom prst="roundRect">
              <a:avLst/>
            </a:prstGeom>
            <a:solidFill>
              <a:srgbClr val="00B0F0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모서리가 둥근 직사각형 14"/>
            <p:cNvSpPr/>
            <p:nvPr/>
          </p:nvSpPr>
          <p:spPr>
            <a:xfrm>
              <a:off x="9212567" y="849435"/>
              <a:ext cx="325756" cy="72987"/>
            </a:xfrm>
            <a:prstGeom prst="roundRect">
              <a:avLst>
                <a:gd name="adj" fmla="val 0"/>
              </a:avLst>
            </a:prstGeom>
            <a:solidFill>
              <a:srgbClr val="FFE1BB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오른쪽 대괄호 19"/>
          <p:cNvSpPr/>
          <p:nvPr/>
        </p:nvSpPr>
        <p:spPr>
          <a:xfrm rot="16200000">
            <a:off x="5815238" y="-4570912"/>
            <a:ext cx="561521" cy="10648951"/>
          </a:xfrm>
          <a:prstGeom prst="rightBracket">
            <a:avLst>
              <a:gd name="adj" fmla="val 93981"/>
            </a:avLst>
          </a:prstGeom>
          <a:ln w="60325">
            <a:gradFill flip="none" rotWithShape="1">
              <a:gsLst>
                <a:gs pos="32000">
                  <a:schemeClr val="accent1"/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1132461" y="1403482"/>
            <a:ext cx="9927425" cy="551543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a시월구일2" pitchFamily="18" charset="-127"/>
                <a:ea typeface="a시월구일2" pitchFamily="18" charset="-127"/>
              </a:rPr>
              <a:t>SUB TITLE :// 6-3: </a:t>
            </a:r>
            <a:r>
              <a:rPr lang="ko-KR" altLang="en-US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a시월구일2" pitchFamily="18" charset="-127"/>
                <a:ea typeface="a시월구일2" pitchFamily="18" charset="-127"/>
              </a:rPr>
              <a:t>프로즌레이크 환경에서 </a:t>
            </a:r>
            <a:r>
              <a:rPr lang="en-US" altLang="ko-KR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a시월구일2" pitchFamily="18" charset="-127"/>
                <a:ea typeface="a시월구일2" pitchFamily="18" charset="-127"/>
              </a:rPr>
              <a:t> Q-</a:t>
            </a:r>
            <a:r>
              <a:rPr lang="ko-KR" altLang="en-US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a시월구일2" pitchFamily="18" charset="-127"/>
                <a:ea typeface="a시월구일2" pitchFamily="18" charset="-127"/>
              </a:rPr>
              <a:t>학습 코드 실행 분석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a시월구일2" pitchFamily="18" charset="-127"/>
              <a:ea typeface="a시월구일2" pitchFamily="18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686560" y="528321"/>
            <a:ext cx="502920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latinLnBrk="0">
              <a:defRPr/>
            </a:pPr>
            <a:r>
              <a:rPr lang="en-US" altLang="ko-KR" sz="2000" i="1" kern="0" dirty="0" smtClean="0">
                <a:solidFill>
                  <a:prstClr val="white"/>
                </a:solidFill>
                <a:latin typeface="a로케트" pitchFamily="18" charset="-127"/>
                <a:ea typeface="a로케트" pitchFamily="18" charset="-127"/>
              </a:rPr>
              <a:t>20194111</a:t>
            </a:r>
            <a:r>
              <a:rPr lang="ko-KR" altLang="en-US" sz="2000" i="1" kern="0" smtClean="0">
                <a:solidFill>
                  <a:prstClr val="white"/>
                </a:solidFill>
                <a:latin typeface="a로케트" pitchFamily="18" charset="-127"/>
                <a:ea typeface="a로케트" pitchFamily="18" charset="-127"/>
              </a:rPr>
              <a:t>최민규</a:t>
            </a:r>
            <a:r>
              <a:rPr lang="en-US" altLang="ko-KR" sz="2000" i="1" kern="0" smtClean="0">
                <a:solidFill>
                  <a:prstClr val="white"/>
                </a:solidFill>
                <a:latin typeface="a로케트" pitchFamily="18" charset="-127"/>
                <a:ea typeface="a로케트" pitchFamily="18" charset="-127"/>
              </a:rPr>
              <a:t> </a:t>
            </a:r>
            <a:r>
              <a:rPr lang="ko-KR" altLang="en-US" sz="2800" i="1" kern="0" smtClean="0">
                <a:solidFill>
                  <a:prstClr val="white"/>
                </a:solidFill>
                <a:latin typeface="a로케트" pitchFamily="18" charset="-127"/>
                <a:ea typeface="a로케트" pitchFamily="18" charset="-127"/>
              </a:rPr>
              <a:t> 강화학습</a:t>
            </a:r>
            <a:endParaRPr lang="en-US" altLang="ko-KR" sz="2800" i="1" kern="0" smtClean="0">
              <a:solidFill>
                <a:prstClr val="white"/>
              </a:solidFill>
              <a:latin typeface="a로케트" pitchFamily="18" charset="-127"/>
              <a:ea typeface="a로케트" pitchFamily="18" charset="-127"/>
            </a:endParaRPr>
          </a:p>
          <a:p>
            <a:endParaRPr lang="ko-KR" altLang="en-US" dirty="0"/>
          </a:p>
        </p:txBody>
      </p:sp>
      <p:sp>
        <p:nvSpPr>
          <p:cNvPr id="4100" name="AutoShape 4" descr="data:image/png;base64,iVBORw0KGgoAAAANSUhEUgAABr0AAAMJCAYAAAC+0f2NAAAAOXRFWHRTb2Z0d2FyZQBNYXRwbG90bGliIHZlcnNpb24zLjcuMSwgaHR0cHM6Ly9tYXRwbG90bGliLm9yZy/bCgiHAAAACXBIWXMAAA9hAAAPYQGoP6dpAAEAAElEQVR4nOzdd1QU19sH8O8uvXeQJogIKiCIolgQFXuvqNFYYywxJsb8YkxijNGoiaaYxBJ7N/Zu7AVRsFNEBUGQovReFtjy/rEv4w7b6erzOYdzdmbuzNxdZmZ35rn3uZz8/HwRCCGEEEIIIYQQQgghhBBCCHmLcRu7AoQQQgghhBBCCCGEEEIIIYTUFgW9CCGEEEIIIYQQQgghhBBCyFuPgl6EEEIIIYQQQgghhBBCCCHkrUdBL0IIIYQQQgghhBBCCCGEEPLWo6AXIYQQQgghhBBCCCGEEEIIeetR0IsQQgghhBBCCCGEEEIIIYS89SjoRQghhBBCCCGEEEIIIYQQQt56FPQihBBCCCGEEEIIIYQQQgghbz0KehFCCCGEEEIIIYQQQgghhJC3HgW9CCE1UlZWhlu3bmH37t1Yt24d1qxZgw0bNuDkyZN48eJFY1ePvEW8vLxgamoKU1NTzJkzp7GrQxrRzZs3mWPB1NQUN2/ebOwqkffEy5cvWcfevn37GrtKRE1z5sxh/n9eXl6NXZ1aW7VqFeuYJISQxjJ48GDmWjR48ODGrg4hhBBCiFKajV0BQsjb5dKlS9i6dSuuXbuGiooKueUcHR0xbtw4zJo1C1ZWVg1Wv1WrVuHnn39mptevX4+JEyc22P4JIYQQQgghhBBCCCGENA4KehFCVJKYmIh58+bh1q1bKpVPSUnB2rVrsXHjRnz33XeYPXs2OBxOPdeSENLYoqKicPbsWWa6qvcFqRsbNmxAQUEBAHEvySFDhjRyjZqO/Px8bNy4kZkePHgw2rVr14g1Iu+7M2fOIDo6GgBgYmKCuXPnNnKNCHmDjk9CCCGEEPKuoqAXIUSpGzduYPLkycyD1ipmZmYICAiAnZ0dDA0NkZ6ejtjYWNy/fx8ikQgAUFJSgsWLFyM8PBxbtmyBtrZ2Y7wFQkgDiY6OZvW2/OCDDyjoVYc2btyIlJQUAMCECRMo6CWhoKCAdew1b96cgl6kUZ09exYHDhwAIO4BT0EF0pTQ8UkIIYQQQt5VFPQihCgUHh6O8ePHo6ysjJnn4OCAn376CYMGDYKWlpbUOikpKfj111+xa9cuJvh18uRJVFZWYt++fdTji7BUtTImJCAgAPn5+Y1dDUIIaXSLFy/G4sWLG7sahBBCCCGEEPLW4TZ2BQghTVd+fj4++ugjVsCrd+/eCAsLw/Dhw2UGvABxa9E//vgDhw4dgo6ODjP/3LlzWL9+fb3XmxBCCCGEEEIIIYQQQsj7h4JehBC5vvzyS6SmpjLTnTp1wt69e2FkZKTS+n379sWOHTtYPbuWL1+OmJiYOq8rIYQQQgghhBBCCCGEkPcbBb0IITI9efIER44cYaZ1dHSwadMm6Ovrq7WdQYMG4cMPP2Smy8vLWWOuEEIIIYQQQgghhBBCCCF1gcb0IoTItHHjRtb03Llz4eLiUqNtLVu2DEePHkVJSQkA8cDZycnJaN68ea3r2ZieP3+OqKgoZGdno6SkBObm5nB0dIS/vz8MDAxqvN2kpCTExsYiOTkZRUVF0NTUhKmpKZydndGxY0e1A4+K8Pl83LlzB8nJycjIyICGhgYCAgLg4+Oj0vpxcXGIjo5GWloaNDQ00KxZM3Tr1g3NmjWrszqqKisrC+Hh4UhLS0N5eTksLCzQsWNHtG7dusbbFAqFuHv3LuLi4pCdnQ1zc3M4ODigW7du0NPTq8Paq68+jr/i4mJERkbi+fPnKCgoQEVFBfT09GBhYQEnJyd4eHjAxMSkjt9J3ROJRLh//z7i4+ORnp4ObW1ttGnTBt27d4e2trbc9UpLSxEWFoa4uDiUlpbC3Nwc7du3V/l8kFWP+Ph4xMbGIi0tDcXFxdDW1oapqSnc3NzQvn17hfVpCCKRCNHR0Xj27Bmys7OZc8fZ2Rn+/v41rl9+fj4iIiKQkJCAwsJCCAQC6OnpwdraGs7OzvDw8KjTa1l9KywsxK1bt5CWloaioiJYWFigXbt28Pb2rrNxKqOjoxEXF4f09HRUVFSgdevWGDhwoNzylZWVuHPnDhITE5GTkwNNTU1YWVnB09MTHh4edVKn+pSZmYlbt27h1atXEAqFsLOzg6enJ9zd3etlf5GRkXj27Blev34NHR0d2NvbIyAgAGZmZvWyv6aivLwct27dQkpKCrKzs2FiYoIOHTqgffv2CtfLzMxEWFgYkpOTwefzYWNjg+7du9f6t1tFRQXu3r2Lly9fIicnBxwOB5aWlvDw8ICXl9c7Me7ru/JdWhvqXs8ayvtw/AENey/RVKSkpODhw4fIzMxEYWEhTE1NYWtri65du8LU1LRG2+TxeMxvpPz8fPB4POjq6sLMzAzNmzdH27ZtYWlpWbdvhBBCCCF1goJehBApZWVlOHz4MDPN4XAwZcqUGm/PzMwMw4YNw4EDBwAAAoEA+/bteysHaC8rK8PmzZuxbds2JCcnyyyjra2NwYMH45tvvkGrVq2UbrOyshLXrl3DiRMncP36dbx69UpuWU1NTQwZMgQLFy6El5eXSnX28vJCSkoKAGDChAnYuHEjeDweVq9ejb179yI7O5tVfvbs2cxD/lWrVrF65uXn5wMAQkNDsWzZMty7d0/mPgcOHIiVK1eiRYsWNaqfLDdv3sTQoUOZ6dOnTyMgIAApKSn45ptvcP78eVRWVkqt5+HhgZUrVyIwMFBpXaoIhUJs2bIFv/32GzIyMqSWGxsbY/z48Vi6dCkMDAwwZ84c5vh2dHREdHS0yvtSR30cfwDw4sUL/PTTTzh79ix4PJ7cchwOB23atMHIkSPxv//9j7VM3gMFb29vudur+h9Wkfc/lkXWZy4UCrF9+3asX78eiYmJUutYWVlh6dKlmDRpEmt+aWkpfvnlF2zduhXFxcVS67Vp0wa//fYbunTpIve9SG7r4sWLOHnyJEJCQpCTkyO3rJ6eHsaOHYsvvvgCzs7OcstVPw+rHDhwgPkMquvWrRvOnj0rd5v5+flYt24d9u/fL/MYBwB9fX0EBwfjq6++gp2dndxtSYqIiMCqVatw5coV8Pl8ueU0NDTg4+ODiRMnYvr06SptW57Bgwfj1q1bUvM/+eQTfPLJJzLXWbRokUrfQXl5eViyZAmOHTuG0tJSqeVOTk5YtmwZRowYoXRb8q4Tu3fvxt9//424uDhWeU9PT5kPiV+/fo3Vq1fj2LFjKCoqkrkve3t7zJ49Gx9//DFrbE15JM9fVT8bgP3ZKzvmqiQkJGDx4sW4fPkyhEKh1HJfX198//336NmzJ16+fMm6hqxfvx4TJ05UqW5VTp48iZ9//hlPnjyRWsblcjFu3DgsW7YM1tbWam1XnurXsSopKSkKH7xWfb9Wkff9K4us79GioiKsXr0a+/btk7muh4cHfv/9d3Tq1Ik1Pzk5Gd9//z1Onz4NgUAgtV7//v3x66+/wsHBQW59ZElISMDq1atx7tw5phFUddbW1pg7dy4+/vjjOnsoLxAI4OXlxfy28vHxwfXr19Xaxvnz5zF+/Hhm+vfff8e0adOkytXFd2l9q6vjs7bXM1V/+1VX099b7/rxV9/3Eqrat28f63s3MjISTk5OSter6bWez+dj37592LhxI549eyazjIaGBnr27Ilvv/0Wvr6+KrwLICMjA6tXr8bRo0dRWFiosGzLli2Z3926uroqbZ8QQggh9Y/SGxJCpDx48IB1s96pUyeFD2RVERwczJq+fft2rbbXGCIiIuDn54elS5fKDTgA4lakx48fR7du3bB//36l271w4QKCg4Oxf/9+hTepgPjm7sSJE+jduze2b9+u9nsAxA+0evXqhT/++EMq4KWKP/74A8OHD5cb8AKA//77D3369Km34E+Va9euISAgAKdPn5YZ8AKAmJgYjBo1Sm5woLrS0lKMGjUKixYtkhsMKCwsxObNmxEUFMQa964+1dfxd+bMGXTp0gVHjx5V+JAOEPcKevLkCdauXat2/etbZWUlpkyZgi+//FJmwAsQ9wacN28eVq9ezcxLT09Hnz598Mcff8gMeAHA06dPMXz4cFy6dElpPXbu3ImpU6fi+PHjCgNegDiIuXv3bnTv3h1nzpxRuu26cuXKFfj4+OD333+Xe4wD4nNh586d8Pf3x5UrV5Rud+vWrejduzcuXLigMOAFiB8EPnjwQOUHnY0hMjISAQEB2Lt3r8yAFyB+UDd16tQanRMVFRX48MMPMX/+fKkHxPKcPXsWHTt2xK5du+QGvAAgLS0NS5YsQffu3ZGUlKR23erLuXPn0K1bN1y8eFFmwAsAHj58iFGjRuHPP/+s1b5EIhG++uorTJkyRWbACxA3cDhw4AD69+/PPIB/F7x69QpBQUFYv3693GBZTEwMhg4dyjq3b9++jYCAAJw4cUJmwAsQ/2YZMGAAXr58qXJ9fvvtN3Tu3BmHDx+WG3AAxL3LfvjhB/Ts2bPOjlsNDQ1WwCAiIkLu8SDPvn37mNd6enoYNWqUVJl35bu0pmpyPWso78Px19D3Ek1BUlISevTogc8++0xuwAsQ/964cuUKgoKC8Ouvvyrd7t27d9G5c2fs2LFDacALEAdU//zzTxQUFKhVf0IIIYTUL+rpRQiRcufOHda0n59frbfZoUMHcDgciEQiAOKHWnw+H5qab8dl6MaNG/jggw9YN8sWFhbo0qULWrRoAT09PeTk5CA8PBwxMTEAxA8A5s6dC6FQKNWzRB5dXV14enqiVatWsLKygr6+Png8HlJSUnDnzh0mwFJZWYkvvvgCVlZWMlvsylNeXo4PP/wQT58+BQC4uLige/fusLa2RmFhIWJiYsDlym8PsXfvXvzwww8AABMTEwQGBqJFixbQ1NREbGwsrly5grKyMgBATk4OZsyYgZCQkHpp+fjkyRMsX74cxcXF0NLSQteuXeHh4QEDAwOkpaXh0qVLyMrKAiC+4V2wYAE6dOgANzc3udsUiUSYNGmSVCvctm3bolu3bjA1NUVOTg5CQkIQHx+PZ8+eYfr06bUOCitTX8dfXFwcZsyYgfLycmZes2bN0KVLFzRv3hx6enooKytDVlYWnj59isePH8sNLmpoaAAQf4aSD7Or5stSl2mEFi1ahNOnTwMAHBwc0KtXL9jY2KCkpAQ3b97E48ePmbKrV69G165d0bFjR4wePZp5ANWuXTt07twZZmZmyMzMxKVLl5CWlgZA/HnOmjUL9+7dg4WFhUp1MjIygqenJ1xdXWFubg49PT2UlpYiMTERYWFhTNC5uLgY06ZNw/nz59GhQwep7XC5XOZzlHwQzeFw5J6v8j73Q4cOYe7cuayglJ2dHbp06QIHBwdoa2sjIyMDoaGhePHiBQBxkDc4OBhHjx5Fz549ZW43JCQEX375JWuek5MTOnfuDHt7e+jo6KCkpAQZGRmIiYnB06dP5QY91KWhoSHz8+FyuXKPMUXXOUAcDF2xYgVev34NLpcLPz8/tG/fHsbGxsjMzMSVK1dYQZKffvoJnTp1Qo8ePVSu9+LFi5lj1tzcHL169ULz5s0hEAjw4sULZGZmssqfPHkS06dPZ71HY2NjBAUFoUWLFqioqEBMTAxCQkKYMs+fP0e/fv1w6dIllVrb16eQkBBMnToVFRUVzDxDQ0P07t0bLVu2hEAgQFxcHK5fvw4ej4fvv/++Vt8dq1atwubNmwGIe3D07NkTjo6O4PP5ePLkCa5du8acB4mJiZg7dy5OnTpV6+sSh8NhjkehUMj87gEUXw/rSkVFBYKDg5nAg7e3Nzp37gwTExPmulb1ULy8vBwfffQRHjx4gKysLIwbNw5FRUXQ0tJCt27d4OHhAT09PSQmJuLChQtMw4DU1FR88sknKgXrv/jiC6kH623btkWHDh1gbW0NkUiEly9f4vr160xDgbi4OPTv3x83btyok3TJH3zwAX777Tdmev/+/VixYoVK6+bm5uLChQvM9NChQ6VSE9bld2l9q6/jU93rWUN5H46/6ur7XqIpiImJwfDhw1mN94yMjNClSxe0atUKBgYGyM/Px8OHD3H//n0A4t+ny5cvR3l5Ob755huZ283JycH48eNZjQVMTU3RrVs3tGjRAoaGhuDxeMjNzUVsbCyioqKY+x5CCCGENC1vx9NmQkiDknw4DChOT6YqY2NjtGjRgnmIWlJSgoSEhHobu6MuvXr1CtOnT2cCDsbGxli+fDkmTJggc7ybGzdu4JNPPmFuKv/3v/+hc+fOclPN6enpYdy4cRg/fjy6dOki9yGfSCTC+fPnsXDhQuaB1WeffYagoCCV07CcPHkSAoEApqamWLduHYYPHy5VRvKBZHVffPEFAGDevHn4+uuvYWhoyFqekpKC8ePHM4GXuLg4HDp0CJMnT1apfupYsmQJKioqEBQUhN9//11qnJGSkhIsWLAAhw4dAiDOy7927VrmIagsmzdvxtWrV5lpc3NzbNiwAQMGDJAqe+TIEXz++ee4e/cuIiMj6+hdSavP42/dunXMQzoul4uff/4Z06dPl/vgq7CwEBcvXsSePXukllU9LKqe2ubhw4f1/rA9PT0d27dvh7a2Nn7++WdMmTJFKqixefNmfPXVV8z0ypUr0a5dO8TExMDe3h6bNm2SSqXI4/Ewf/585hjKzc3Fxo0b8d1338mti7GxMWbMmIGxY8eiY8eOcgP7AoEAhw4dwqJFi1BYWIjKykp88sknCAsLk3rovmjRIixatAgAOyXU+PHj1eopFR0djfnz5zMP+m1tbbF69WoMHTpU6vMSiUQ4efIkPv/8c+Tn50MgEGDmzJkIDw+XGfRbs2YN81pfXx8bNmxQmPIvOzsbZ8+exbVr11SuvzynTp0CIJ0e6a+//lI7FV6Vn3/+GRUVFWjfvj3Wr1+Ptm3bspZXVlZi+fLlTG8kkUiElStXqhz0evXqFbZt2wYOh4Ovv/4an3/+uVQaQslrcUpKCj799FNWwGvKlClYsWIFjIyMWOslJCRg1qxZzIO+zMxMzJo1C2fPnm2QoIssxcXF+OSTT1jvafTo0Vi7dq3UmFoZGRmYP38+Lly4gCVLltRof+np6VizZg00NDSwdOlSzJ49W+p6GRMTg3HjxjHXyps3b+LGjRtyA7uq6t69O3M9bKjUt5JOnTqFyspK2Nvb459//kH37t1Zy6tf1/Ly8vDXX3/hypUrKCoqQteuXbFhwwapxhyvX7/GmDFjmO/30NBQXL9+XeHntWPHDlbAoWPHjlizZo3M8cTKysqwbt06/PLLLxAKhcjIyMDMmTOZQEptuLq6wt/fH+Hh4QDEwf8ffvhBpYZXhw4dYh23sq4pdfldWt/q4/hU93rWUN6X4w9o2HuJxlZUVIQpU6YwAS9dXV0sWrQIM2fOlLovAcS9tufMmcM0cFq7di0CAgJkps/eunUrcnNzmekvv/wSX375pdzPs6ysDNevX8f27duVNqYhhBBCSMOib2ZCiJTqKbns7e3rZLvVx4SRvKloyv73v/8xn4mpqSn+++8/TJkyRWbAAQACAwNx7tw5ZmDjsrIyhSlsgoKC8M8//6BXr14KW7VzOBwMHDgQ586dYx5y5ubm4uDBgyq/F4FAAG1tbZw4cUJmwAuA3PcFiB9aLFmyBCtWrJB5Y+no6Ih9+/axHnb8+++/KtdPHRUVFejbty8OHjwoFfACAAMDA6xfvx6tW7dm5p06dUpumrKysjKsWrWKmdbW1saxY8dkBrwAYMyYMdi3bx+4XC6rdXddq8/j78aNG8zriRMnYubMmQofihsbG2PMmDE4efJkTd9OvahqMb99+3ZMmzZN5oOHjz/+GGPGjGGmw8PDsXXrVpiYmODs2bMyH37o6urir7/+Yh1fys63SZMm4ddff4W/v7/CB1oaGhqYMGECjhw5wnzmz549YwVd69onn3zCpN1ydHTE5cuXMXz4cJmfF4fDwYgRI3DixAno6ekBEKeH3LRpk1TZyspKVsraBQsWKB3jytLSElOmTMHOnTtr/obqUUVFBby8vHDmzBmpgBcAaGlp4ccff0SvXr2YeeHh4SqnxKoKXv38889YtGiRzHG3JM/xn376iZVmaebMmVi3bp1UwAsQjy9y/PhxeHp6suomOVZnQ9u6dSurZ9zw4cOxdetWqYAXANjY2GDv3r0IDAys8bW1srISIpEIGzduxPz582VeLz08PLBt2zbWvPr6vmpIlZWVzHWtesALkH1dW7duHaKiotCxY0ccP35cZu9lW1tbqQe7iq6HGRkZrN4Uffv2xblz52QGHADxQ/uvv/6aFUCvCkTWhQ8++IB5XdXjTRWSaYIdHR1lBrbfle/SmlL3etYQ3qfjD2jYe4nGtnLlSsTHxwMQH1cHDx7EggULZN6XAOLGm+fOnYOrqysAcQ/HlStXyiwrmekhMDAQ3333ncLPU09PDwMHDsThw4dhZWVVw3dECCGEkPpAQS9CiJTq4z8YGxvXyXarp+PIy8urk+3Wp7i4OJw7d46Z/vHHH+Hh4aF0vebNm2Px4sXM9NGjRxUOQq8OZ2dn1vgA58+fV2v9efPmwcfHp0b7bteuHdPbSx5nZ2fWYOWPHj2SOzZIbejq6uLvv/9WGFjQ0tLCRx99xEzzeDy5LZmPHz/O+h/NmTNH6ecUGBhY454kqqjv408y3ZC8B0FvixEjRmDIkCEKy0ydOpU1LRQK8f333ytMT6mjo4MJEyYw0ykpKUhPT69NVVk6deqEPn36MNPqns+qunLlCqKiopjpv//+W6UGDT4+Pvj444+Z6R07drDSYQHihhKS5/jbfixVWb9+PQwMDBSWmTNnDmta0ViH1XXu3Jn12cqTlZWF48ePM9PNmzfHjz/+qHAdIyMj/P3336xeg7IClg1BJBJhx44dzLSRkRHWrl2rMI2glpYW1q1bBy0trRrvd/DgwVLjiVbXuXNn+Pr6MtPq/P+asiVLlii9rkk+hBcKheBwOPj7779lBiyquLu7o0uXLsy0os9r06ZNTNovExMTbNq0SaXAx4wZM1hpXutqzKGRI0eyerJIjpMkz+PHj1nXzQkTJsg8bt+l79KaUvV61lDep+OvJmp7L9FY8vLysHv3bmZ6/vz5CAwMVLqeqakpq2FbWFgYk+pdUlVadOD9PZcJIYSQdwUFvQghUqrGbKii7KGfqqpvp6ioqE62W58OHjzIPOA1NTVl3SAqM3LkSObmlM/nM2lN6oJkz4MHDx6ote60adNqvN+PPvpIpRvurl27Mq/LysqQnJxc433KM2zYMNjY2KhVFwCIjY2VWe7ixYvMaw6Hg+nTp6tUD8mgWl2r7+NP8pyUfLDyNlLluPb19WX1UtDV1WUFtOSpPq6hvGOopmpzPqtKsgdL69atVXpIVGXUqFHM6+zsbKkHRdVTIr3txxIA+Pv7o127dkrLdenShXVNVOfYUPVafPnyZVaPpxkzZjC97xTx8fFh9QqIiIhg0lk1pNjYWLx8+ZKZHjp0qEot4p2dnVkBYXXNnDlTpXKS3xEvXrxotLGW6oquri4roCVPx44dWdNdunRh9YyWR/J6mJCQIPfzkrzmjB07VuWxEAH2NefWrVsqr6eIkZERhg0bxkxfuHBBKrNBdZKBCQ6HI/dzfZe+S2uqNr8t68P7dPzVVEP89qhrp06dYtJ9c7lcla/zgLg3nKmpKTN98+ZNqTJ0LhNCCCHvDgp6EUKkVA9OVd1c1Fb17ajy0K6xSd7sduzYUa30LObm5qzUTaqMlfDixQv8+uuvmDhxIjp27IiWLVvCxsYGFhYWrL+FCxcy62RnZ6s8VoKzszMcHR1Vfg/VVQ8gyVM93WBBQUGN99lQdaka/wYQpwdTdRwqb29vtR6mqKO+jz/J1sy7d+/G5s2b38oHvhoaGujUqZPScvr6+qwHHt7e3iqNYVE9NauqvTajo6OxYsUKBAcHo3379nBxcYG1tbXU+fzHH38w69RXUELyWFL13KnSsmVL1nT1Y8nY2Bhubm7M9C+//ILjx49DKBTWoKZNg6qfkZGREes8U+daJyv1nCzVe9MMGjRI5X0MHTqUNX337l2V160rktdWAOjdu7fK66pTVpKGhgY6d+6sUlnJ7wiRSPRWNMhRpKbXNckeXKquJ+/zevHiBV6/fs1M1+aak52djbS0NLXWl2fSpEnM68rKSmZcM1kqKytZKUG7desmt/fcu/JdWhuqXs8awvt2/FVX3/cSjUnyt4yrq6tKjd+qcLlc1meo7Hfx1atXsXz5crlp0QkhhBDStCkfPZUQ8t6pPsaG5DgitVF9O7LGImlqIiMjmddXrlxRO7ghmfJL0Rhmqamp+Prrr3HmzBn1KwnxQ3hra2ul5SQfTNeEra2tSuWqP3Cr3nuwLqhaF1WCuHw+H6mpqcy0rDF8FGnbtq3MFqO1Vd/H35w5c3D58mUA4vRWX331FX755RcMGDAA3bt3h7+/v8oPWRqTmZmZykF0fX195rOo6fGsrCHAs2fPsHDhwhq1EK+rNKiSsrKyWMG0HTt2YNeuXTXenqxjae7cufj8888BiNOITps2DQ4ODhg4cCC6deuGTp06ST1kb8pUPTYA9jGlaiMRfX19ODg4qFT2+fPnzGsDAwOpIKQi3t7erOm4uDiV160r1cc5U+f6qu61uIqpqala1wRJxcXFMDc3r9F+m4KaXtdq8/1e/fOS/O4CxD2i1emRUT2Fam5ubp2ML1sVOKg6Jvfv3y+VorTKhQsXkJ2dzUxLBiyqe1e+S2tKnetZQ3jfjr8qDXUv0Zgk/7dxcXF1/rt45syZ2LNnDxO0/vXXX7Flyxb069cPPXr0QOfOneHm5lZnaSYJIYQQUn+opxchREr1hxd11fOg+nZk3SD//PPPUi0RZf1JpgipL6Wlpcx4AID4JlggEKj1J0le8PD58+cICgqq8U0qIH7IrIrq46qpS9VUl9VvBqs/QKgLqrRkV7Uu1XtnVA/8KlMfD0gb4vgLCgrCsmXLWCn/srOzsXfvXsyePRs+Pj5wd3fHjBkzcPjw4Trr9VnX1Ok1Knk8qLqeOsdzeHg4+vTpU+OUSKqey+qonkKpPo6lqVOnSj1UTE1NxZYtWzB16lS0bdsW7dq1w9y5c3H27Nkm36Jc1esLwD4+VL3WqXMtlgyEWlpass5XZao/wKyPoKoytbm+1vTaWtP/H1A/31cNqabXtbq8Hla/5giFQrWuN9V7idZV46vqKeKio6PlpjCTTC1XPTVdde/Kd2lN1fa3ZV17344/oGHvJRpT9f9tXf+WadOmDdavX88a27CwsBBHjhzB/Pnz0blzZ7i4uGDixInYtWtXo3ynEkIIIUQ1FPQihEjx9PRkTVdvMVkTRUVFePHiBTOtra0NFxcXqXLq3JjWt7pOyScr1ZdAIMCUKVOQkZHBzHN0dMRXX32FY8eO4eHDh0hOTkZmZiby8/OZv/Xr17O2o+pDOk1N6uAri+R4OQDUSiMIgHVzXFca4vgDgM8++wwXL15E//79oaGhIbU8IyMDR48excyZM+Hh4YHffvsNfD6/Tuv2rigqKsKUKVNYPRvbtGmDpUuX4vTp04iMjERqaiqysrJY5/OiRYvqtV4NdSytWbMGR48eRdeuXWW2gk5OTsb+/fsxceJEeHt716q32dtOnWux5PGk7hibhoaGcrfVUGpzfa2Payupfw11zamJCRMmsIJT+/fvlyqTnZ3N9NwCxGNkKgukvs/fpU3tt+X7dvw19L1EY6rL/628/2twcDBCQkIwZswYmd9BeXl5OHv2LD777DO0adMGS5YsoRSIhBBCSBPUtH6hEkKahOrjYFQfT6QmHjx4wLqZ8vb2lvlQoCmp3up51KhR2L59e53u49SpU3jy5AkzPXLkSPzzzz9KHwq+a62EG5uxsTFrWt0xXeqqFbCkhjj+qnTs2BEHDx5EdnY2bty4gfDwcNy5cwcxMTGsAHN+fj5+/PFHhIaG4uDBg9DS0qqX+ryttm/fznroNHfuXPz0009K0+DU9/lc/Vj6/PPP8cMPP9TLvoKCghAUFITU1FTmWLp37x5iY2NZ3wGvX7/GZ599hrt370o9eCNskoErdY+V6kGu6kGwhiDr+qpqSqr6uLaS+lf9mnPkyBH06dOnkWrD5ujoiB49euD69esAxHVbvnw56/vs4MGDrDG5Jk6cqNK26bu0aXjfjr/36V5CT0+P+Ww6duzICg7WJXd3d2zduhUFBQW4efMmwsLCcO/ePTx69Ij1vykrK8Nff/2Fa9eu4ezZs02u1yMhhBDyPqOeXoQQKR07doSuri4zfefOHbx8+bJW26w+WPOAAQNkllu8eDGrFaK8v7Nnz9aqPqowNTVltV6tnlKjLvz333/MayMjI/z1118qtYLPzMys87q8zwwNDVnHfEpKilrrq1teFQ1x/FVnaWmJ0aNHY82aNQgJCUFiYiJ27dqFoUOHslomX716FX/88Ue91+dtc/78eea1i4sLli9frtK4D/V9PlcPMDTEseTg4ICJEyfir7/+Qnh4OOLj47Fp0yb06tWLVW7fvn04ePBgvdfnbWZqasq8zs7OVqs1fvVjS3Jb8qizfVUemlY//tS5XtbHtZXUv8a45qhDMoiQnZ3NunYD7N43rq6uUo3BlKHvUuVqkhYWqNk1510//prSvURN08WqGoCT/N82xP/VxMQEQ4YMwU8//YSLFy8iOTkZhw8fxoQJE1i9wB4/fozvvvuu3utDCCGEENVR0IsQIkVPTw9jxoxhpkUiUa3SUOXn5+PUqVPMNJfLxciRI2tVx4bi5ubGvI6Kiqrz1B/x8fHMa39/f5Vb4UdERNRpPQjg5eXFvI6OjlY57VBxcTFiY2PrpU71ffwpY2xsjOHDh2PPnj04duwYKwi3e/fuBq3L2+D58+fM6169eqncm7W+z+dmzZqxWh83xvXDwsIC48ePx/Hjx6V6dr3PaQ5V0apVK+Z1SUkJ63tDmerpiSWvKZIk0yZKjiWoTHp6utIy7dq1Y00/evRI5e0/fPhQ5bKk6XB3d2dNN7XfLEOGDGH1QJQMMkRERCAmJoaZVrWXlyL0XSqtPq8579vx15TuJaqn4FX1f6vK/xVg/29fvnzZ4GNq6enpoW/fvti4cSOuXLkCIyMjZtnhw4fVOpYJIYQQUr8o6EUIkWnOnDms6Q0bNiAxMbFG21q2bBkrxdLgwYNljufVFAUGBjKv8/LycOvWrTrdvmRuelVa4APilo03b96s03oQdlrPwsJCXLp0SaX1Tp48WW/jctT38aeOnj17YvDgwcx0SkqKzIcN1dM01eVYGE1dTc7nmJgYxMXFqbwPyc9X1bENNTQ00L17d9Y+k5KSVN5nXZs4cSLat2/PTD9+/LhOtlv92GuIsR8bQqdOnVjT586dU3ndM2fOKNxWFcnjVdXeVS9evFDpQWWHDh1YD/mPHj2q0vZFIhGOHTumUtmmSvKYfJ+uhe3atYO5uTkzff78+Sb1/qs37rp06RKysrIAiHufVtHQ0MD48ePrdN+qfpc2hMY8PmtyzSkpKVFpnOH37fhrSvcS1fev6v/29u3bKpWT/F0sFArV+j6sa56enpg6dSozzePxWI2fCCGEENK4KOhFCJHJw8MDo0ePZqZ5PB7mzp2rdgu2CxcusFrx6+jo4Ntvv62zeta3sWPHsqZXr15dpzfOkq0xk5OTVVrnzz//RHl5eZ3VgYhVf7Cgyv+ax+Nh7dq19Van+j7+1OXs7MyalhzXoEr1FsaN9TCvMdTkfFb3+JHchzoDukseS0KhEKtXr1Zrv3VN8liSdRzVRPVjry4HvG9Mffr0YaVR2rZtm0rfxZGRkQgJCWGmfX19YWdnJ7OsZOv58PBwla4zW7duVVoGED8ElUxpHBkZKRWMk2XPnj21Tq3c2CSPyffpWsjlcjFq1ChmOjExkdWbpSmQ7EHD5/Nx8OBBVFRUsIKyQUFBsLW1rfN9q/Jd2hAa8/iUvOY8fvxYpf3v2bNHpd+/79vx15TuJar3slOlsRaPx8PevXtV2v6wYcNYqRt///138Hg89SpZh5rKuUwIIYQQaRT0IoTI9euvv8LBwYGZDgsLw+TJk1m9thS5cuUKpkyZwnp4tmjRIrRu3brO61pffH190bdvX2Y6NDQUS5YsUSvNHJ/Pl9uaUvKzuHfvHiuliSxXrlzB33//rfK+ieo8PT1ZLUgjIyPxxRdfyH34y+fzMWvWrBr3gFRFfR5/RUVFaqVlFIlECAsLY6b19fVhaWkpVa558+as6fcpPZnk+Xz+/Hml42Xs3r0bx48fV2sfkp9vZGSkykHQ4cOHo02bNsz0v//+i02bNqm1bx6Ph/DwcKn5GRkZSE1NVXk7FRUVuHfvHjNd/ZipKWNjY1Yr83fl2LO0tGQ9wE1OTsb333+vcJ3i4mJ8+umnrONj9uzZcstL9gBLT09X2sMqLCwMmzdvVlZ1xty5c1nT8+fPV9jDLzw8HIsXL1Z5+02V5LFdUlJSb6lwm6IFCxawHk5/9dVXuHv3rlrbyMzMxJMnT+q6agDEPRAlr9n79+/Hf//9h9zcXGaeKqnl6uu7FBCnXTY1NWX+6joI3JjHp+Q1p6KiAtu3b1dYPj4+HitXrlR5++/L8Qc0rXuJZs2asY6r/fv3K22AsnjxYpXTG9rb2+PDDz9kpp8/f465c+eqFWwSiUS4ceOGzGUPHjxQeTuAdA81R0dHtdYnhBBCSP2hoBchRC5TU1Ns2bIFenp6zLxLly7B398fp06dkpvSLS0tDV988QXGjBnDan03YcIELFiwoN7rXdfWrFnDSpOyfv16jBs3TulNZUJCAn799Vf4+vrKfXg3ZMgQ5rVQKMSkSZNk3mALBAJs3rwZH3zwAQQCgVTOfFI3fvvtN9bxvnPnTvTr1w+nT59Gbm4uhEIhsrKycPToUQQGBuLkyZPQ0dGBt7d3vdWpvo6/3Nxc+Pv7Izg4GEePHkVRUZHcbRUVFWHhwoWsB0ZDhgyRGrAcED98kRyrYu3atbh06dJ7Mc6B5PlcVFSEcePGyQwG8Xg8rFy5Ep999hkA6TEwFKkenPjyyy9VSlXI4XCwfv166OrqMvO+/vprzJ49W+n60dHRWL58Oby8vPDnn39KLY+Li4OPjw+mT5+Oc+fOKWx1nZ2djenTp7M+l6FDhyqtv6okP59Tp05h27ZtrIeIb6tvvvmGdV5t2bIFCxYskNkIJTExEaNGjUJUVBQzz9/fn9V7u7px48axzueFCxfKbKEvFApx4MABjBkzBnw+n/VQWZGuXbti8uTJzHRubi769u2LFStW4OnTpygvL0dZWRmioqLw7bffYujQoSgpKZGbjvFtUb3+n3/+OSIiIt6Z1JuK2NvbY/ny5cx0aWkphg4dil9//RWFhYVy1+Pz+bh27RrmzZsHLy8vXL9+vd7qKBlUePLkCX788Udm2tzcHAMHDlS6jfr6Lm0IjXl8Dh06lPXdt3r1apw8eVJm2QsXLmDgwIEoLCxU+Zrzvhx/QNO7l5DMnJCVlYUpU6YgLy9PqlxOTg5mz56NHTt2qPx/BYAlS5aw0uQfO3YMgwYNktkoR1JaWho2btyIbt26sQJnkoKCgjBw4EDs3r0bOTk5crdVUVGBX375hdUzz9/fH9bW1iq/D0IIIYTUL03lRQgh77MuXbrg33//xeTJk5mWeqmpqZg8eTLMzc0REBAAOzs7GBgYIDMzE7Gxsbh7965UT5SPPvoIq1evbvAb+08//RTz589Xe71Hjx4xLRWdnZ2xe/dujB8/nnnAePHiRVy8eBFt27ZFhw4dYGVlBQ0NDRQUFCA1NRVRUVGsh7qenp4y9zNkyBD4+Pgwg0knJiaie/fu6NmzJ9q1awdNTU2kpaXh6tWryMjIAABYW1tj1qxZrJt5UjdatmyJzZs3Y/r06Uyr0fv378u9OQaA5cuX49GjR8w4E5Jj19SF+jz+RCIRsy0tLS20adMGHh4esLKygr6+PkpLS/H8+XOEhoayHuQZGxvju+++k7lNTU1NTJw4ERs3bgQAvH79mkmtp6enBy73TXubw4cPo2vXrrX7gJqQqVOnYsOGDUhLSwMgvo506NABQUFBTEvs5ORkXL58mUnl5Obmhv79++Ovv/5SaR/BwcFYtWoVE0Tcvn07tm/fDk1NTVYKvC5duuDIkSOsdX19fbFhwwbMmjWLOb7//fdfHDp0CN7e3mjfvj0TYC0oKEBSUhIiIyOV9lgDxA8Kjx07hmPHjkFPTw8eHh5o06YNLCwsoKuri8LCQsTGxuLWrVusoJiDgwM+/fRTld67KqZMmYKLFy8CED/gW7hwIRYuXAgdHR3WufnFF19g4cKFdbbf+ubo6Ii//voL06dPZx5I79ixA0ePHkWfPn3QokULVFRUICYmBiEhIaxGKdbW1vjnn3+goaEhd/stWrTAhx9+iN27dwMQ//+HDBmCbt26oUOHDtDS0kJ6ejpu3LjBjNEyYcIEJCcnqzzW4KpVq5CQkMCULysrw9q1a+Wm+HR2dsavv/6KgIAAZl5dX1/rm6+vL7y8vBAdHQ1A3EOuZ8+e4HK50NXVZf0mqrpuvEtmzZqFhIQEpldgeXk5li9fjl9//RWdOnWCu7s7TE1NUV5ejvz8fMTGxiI6OlrljAK1NW7cOCxbtow5XxISEphlY8aMUflBfH18lzaExjw+jYyMsGDBAqxYsQKAOIgwZcoU+Pr6okuXLjAwMEBWVhZu3brFjHsZGBgIGxsbHDp0SKV9vC/HX1O7l5g9ezZ27tzJ/Ha4fv06vL29MWDAADg5OaG8vBxxcXEICQlBaWkpNDQ0sGbNGqYhkDKmpqY4cOAAhg4dyuzj3r17GDBgAFxcXNCpUyc0a9YM2traKCwsxOvXrxEVFYWkpCTm/lSyEUl1YWFhCAsLw4IFC+Dm5gYvLy9YW1vD0NAQPB4PSUlJuHnzJisopqmpqVZPREIIIYTUv7frzpEQ0igCAwNx/fp1zJs3j/VwKzc3V26rzCoODg5Yvnw5Ro4cWd/VlKmm4x9VD9p1796dSdf47NkzZv6TJ09USn0i+TBaEofDwa5duzB48GAmSCEUCnH16lVcvXpVqryNjQ0OHz7MPKAgdW/o0KH4999/8dlnnylM2aanp4e1a9di4sSJrIGsjYyM6rxO9XX8SaqsrERUVBSrd4gs1tbW+PfffxWmpPvuu+8QERHBSuEEQKq317vW28HAwAD79u3DiBEjmKBWeXk5zp07J3Ow9VatWuHIkSOsgeuVadasGdavX4+5c+eygkd8Pp8V6JDXs27UqFGwt7fH9OnTmYeYQqEQjx49wqNHj5TuX5VjqaysDPfv38f9+/cVlmvZsiWOHDkCExMTpdtU1eDBgzF79myp1I3l5eWs8UsqKirqbJ8NZfjw4di1axc+/vhjlJaWAgAKCwsVpiJ0dXXFkSNH4OTkpHT7P/30E549e8b0QhGJRAgNDUVoaKhU2SFDhuCPP/5gpV1UxsDAAIcOHcKXX36JAwcOKCzbvXt3bN++XaqXXn1cX+vb5s2bMXr0aLx69YqZJxQKmf/hu+6XX35B69at8c033zDXrNLSUly/fl2lXjSqXHNqytraGn369MH58+ellqmaWq66uvwubQiNeXx+/vnnePjwIev78eHDhzJT0/r7+2PXrl1qpz19H46/pnYvYW5ujm3btmH8+PEoKSkBIP6ukhWs1NXVxe+//652Ayh3d3fcuHED06ZNY/XwevHiBV68eKF0fVX+rwKBAE+fPsXTp08VljMyMsK2bdvg6+urvOKEEEIIaTCU3pAQopIWLVrg7NmzOHz4MPr37w8tLS2l61hZWSE0NLTRAl51zd3dHaGhodi0aRPat2+vtNeaqakphg4dii1btuDMmTNyyzk5OeH69esYP3683FbsJiYmmDFjBkJDQ9GuXbtavQ+iXFBQEMLDw7FmzRr06NEDtra20NbWho2NDTp06IBvv/0W9+/fZx5KSLb2VNR6tDbq+vizs7PDrl27MH78eNjb2yvdv52dHRYuXIh79+4pvbE3MDDAmTNnsH37dowcORKurq4wMjJi9fJ6V/n4+OD69esYMGCA3P+RjY0NFixYgKtXr9bogeeoUaMQHh6OhQsXokuXLrCyslLrwVznzp3x4MED5mGgMtbW1hg7diz279+PLVu2SC339fXFxo0bMWLECFhZWSndnouLC5YtW4Zbt26hRYsWKtdbVatXr8b58+cxdepUZkwcVb6z3gZDhgzB/fv3MXnyZBgaGsotZ2dnh2XLliE0NBTOzs4qbdvIyAjHjx/Hp59+ykqDKcnBwQFr1qzB3r17a/Qw2MDAABs3bsTly5cxY8YMuLm5wcjICAYGBnB1dcWIESNw8OBBnDp1CtbW1lLpperr+lqf2rRpg9u3b2PVqlXo06cPHBwcoK+v32gp7RrD9OnTERkZifnz58PGxkZpeVdXV8yaNQtXrlzBjBkz6rVusoILnp6eKqctrs/v0obQmMenpqYmdu/ejaVLl8o9ty0tLfH111/jzJkzrDEb1fEuH39Vmtq9REBAAC5cuMDqqSuJw+EgICAAFy9exIQJE2q0D1tbW/z333/Yv38/unXrprQnsIGBAfr06YN169bJbZRz8OBBTJs2TaXfJubm5pg5cybu37+Pfv361eg9EEIIIaT+cPLz80XKixFCCFtpaSkePXqEhIQE5ObmgsfjQSAQ4J9//mHlyh82bBh27tz5Tj7szsvLw927d5Geno7c3FyIRCIYGhrC1tYWbm5uaNWqldrvOycnB7du3UJKSgoqKipgZWUFR0dH+Pv712trU1JzIpEILVq0YHr2TJ06FX/88Ue977euj7+0tDTExsYiOTkZBQUFqKiogIGBAaytreHh4QF3d/d38jyuT69evUJYWBhevXoFoVAIa2trODk5oXPnzgpTzTW0jIwM3Lt3D1lZWcjLywOXy4WhoSEcHBzg7u6udmAqKSkJcXFxSElJQWFhIQQCAXNsenp6omXLlvX0Tt4vFRUVuHPnDhITE5GTkwNNTU1YWVnB09NTbkpTVZWUlODWrVtITExESUkJrKys4Orqis6dOzfodWDjxo2snh3Pnj1Ds2bNGmz/pH7Exsbi8ePHyMnJQUFBAXR1dWFiYgInJye0bt1apcBEU0XfpTVTXl6O8PBwPH/+HAUFBbC0tISzszO6du1a540W3uXjD2h69xLJyckICwtDRkYGOBwO7O3t4evrq3KDDFUVFxfj7t27SEtLQ15eHiorK2FgYIBmzZrB1dUV7u7uah1L2dnZePLkCZKSkpCfn4/y8nLo6enB0tKSSWH6tqXcJYQQQt4nFPQihNSp8PBwjBo1ipUWZebMmVizZk0j1oqQ+hMSEoJhw4Yx03/++ScmT57ciDUihJB3w6BBg3D79m0A4h4yqqRzJYQQQgghhBDyfqNmZoSQOuXv74+9e/eyBl/esmWL3IHqCXmbCQQCrFq1ipnW0NBAUFBQI9aIEELeDVeuXGECXgDQv3//RqwNIYQQQgghhJC3BQW9CCF1rnfv3tiyZQsrfdeKFSuwZ8+eRqwVIaq5c+cO0tLSlJarqKjAvHnzEBYWxswbMGCASmN6EELI+0YoFOLUqVMQCoVKy4aHh2PmzJmsedOnT6+vqhFCCCGEEEIIeYdQekNCSL3Zu3cvPv30U4hE4suMpqYm9u7diwEDBjRyzQiRb8WKFVi3bh369u2LwYMHo3379mjevDkMDQ1RXFyMly9f4saNG9i8eTOSkpKY9QwMDBASEkLjFRFCiAx8Pp8Zp2fUqFHo0aMH2rRpAwsLCwBAbm4uHj16hKNHj+LYsWPg8/nMug01ViIhhBBCCCGEkLcfBb0IIYQQCStWrFA7HaeOjg42b96M4cOH11OtCCHk7VYV9FJXly5dcPToUejr69dDrQghhBBCCCGEvGsovSEhhBAiQU9PT63ybdu2xalTpyjgRQghCnA4HOjq6qpcXkdHB3PmzMHJkycp4EUIIYQQQgghRGXU04sQQgip5vHjx7hy5Qru3buHhIQEvH79GiUlJeBwODA1NUWzZs3QuXNn9O3bF3379gWHw2nsKhNCSJNXXFyMS5cu4fbt23j8+DGSk5ORl5cHHo8HQ0NDmJmZoXXr1ujevTvGjh2LZs2aNXaVCSGEEEIIIYS8ZSjoRQghhBBCCCGEEEIIIYQQQt56lN6QEEIIIYQQQgghhBBCCCGEvPUo6EUaFI/Hw4sXL8Dj8Rq7KoQQFdA5S8jbh85bQt4udM4S8nahc5aQtw+dt4QQ8n6hoBdpcAKBoLGrQAhRA52zhLx96Lwl5O1C5ywhbxc6Zwl5+9B5Swgh7w8KehFCCCGEEEIIIYQQQgghhJC3HgW9CCGEEEIIIYQQQgghhBBCyFuPgl6EEEIIIYQQQgghhBBCCCHkrUdBL0IIIYQQQgghhBBCCCGEEPLWo6AXIYQQQgghhBBCCCGEEEIIeetR0IsQQgghhBBCCCGEEEIIIYS89SjoRQghhBBCCCGEEEIIIU2YUChEYGAgTE1N0b17dwiFwgbZb3Z2NhwdHWFqaor58+c3yD4JIaQ2KOhFCCGEEEIIIYQQQgghTdjOnTsRGRkJAFi2bBm4XMWPdfl8Pg4ePIjJkyfD09MTtra2aN68OTp16oT58+cjNDRUpf1aWlrik08+AQDs3bsXjx49qt0bIYSQekZBL0IIIYQQQgghhBBCCGmiiouLsXLlSgCAn58fgoKCFJaPiopC586dMWvWLJw6dQqpqakoKytDYWEh4uLisHv3bgwZMgQzZ85EQUGB0v3PmTMHxsbGEAqFWLJkSZ28J0IIqS8U9CKEEEIIIYQQQgghhJAmatOmTcjOzgYAfP755wrLPnz4EAMGDEBCQgIAgMPhwNfXFxMnTsT48ePh6enJlD18+DAmTJiA8vJyhds0MTHBtGnTAAChoaG4fv16zd8MIYTUMwp6EUIIIYQQQgghhBBCSBPE4/GwadMmAICDgwMGDhwot2xpaSk+/PBDlJaWAgAcHR1x5coVXL16FevXr8emTZsQGhqKkydPwtLSEgBw+/Zt/PDDD0rrMW3aNHA4HADAH3/8Ubs3RQgh9YiCXoQQQgghhBBCCCGEENIEHTp0iOnlNXHiRIVjeW3btg1paWkAAAMDA5w4cQK+vr5S5QIDA3Ho0CFoamoy6yUlJSmsh7OzM3r06AEAuH79Op48eVKTt0MIIfWOgl6EEEIIIYQQQgghhBDSBO3du5d5PWrUKIVlT548ybyeNGkSWrZsKbesr68vhg8fDgCoqKjA9u3bldZl5MiRzOt9+/YpLU8IIY2Bgl6EEEIIIYQQQgghhBBSQ127doWpqSlMTU1x5MgRldf77LPPmPW+/PJLqeVJSUm4e/cuAMDV1RXu7u5ytyUQCPDo0SNmul+/fkr3L1nm1KlTSssPHjyYSXF45MgRiEQipesQQkhDo6AXIYQQQgghhBBCCCGE1NC4ceOY14cOHVJpnfLyclbPrODgYKky58+fZ15XpRaUJzc3FwKBgJl2dHRUWgfJMklJSXj58qXC8lZWVmjTpg0AICMjgxVkI4SQpoKCXoQQQgghhBBCCCGEEFJDY8aMYcbaunr1KjMGlyIXL15Efn4+AMDFxQWdOnWSKnPt2jXmdZcuXRRury56XT179kxpGcl6SNaPEEKaCgp6EUIIIYQQQgghhBBCSA3Z29ujW7duAAA+n49jx44pXUeyR9jYsWNllnn48CHz2sPDQ+H2zM3NmcAbAKSmpiqtQ/UycXFxStfx8vJiXj948EBpeUIIaWgU9CKEEEIIIYQQQgghhJBakExxePjwYYVlCwoKcPHiRZnrVsnIyEBWVhYAgMPhwNXVVeE2NTU1WYGxy5cvK63zpUuXWNN5eXlK13Fzc2NeP378WGl5QghpaBT0IoQQQgghhBBCCCGEkFoYNmwY9PT0AAD37t1DYmKi3LInT55EeXk5AMDPzw8uLi5SZSTH17KysoK2trbSOgwaNIh5vWfPHiQlJcktGxkZiRMnTrDmFRUVKd2HnZ0d8/rVq1esccQIIaQpoKAXIYQQQgghhBBCCCGE1IKxsTEGDBjATEumL6xOcllwcLDMMpmZmcxrc3Nzleowa9YsGBsbAxAHsEaOHImIiAipcrdu3UJwcDAqKytZ83k8ntJ9SNaFz+cjJydHpboRQkhDoaAXIYQQQgghhBBCCCGE1JJkAEteisO0tDTcunULAKClpYVRo0bJLFdaWsq8rupBpoy5uTk2bdrEjO2VmJiIXr16oU+fPpg3bx7mzp2LHj16YPDgwcjIyECrVq3QunVrZn1DQ0Ol+9DX15dbT0IIaQoo6EUIIYQQQgghhBBCCCG11KdPH1hYWAAA4uPj8fDhQ6kyR44cgUgkAgAEBQUx5RWpKq+KQYMG4d9//2V6ZIlEIty/fx979+7F/v37ERUVBQDw8fHBkSNHmAAZAJiYmNRpXQghpDFQ0IsQQgghhBBCCCGEEEJqqXrPrYMHD0qVkZw3fvx4uduS7FGlStpBSf369UNkZCRWrFiBwMBAWFlZQUtLC1ZWVggICMCff/6Jy5cvw8nJCbm5ucx69vb2SrddVlYmt56EENIUaDZ2BQghhBBCCCGEEEIIIeRdEBwcjC1btgAAjh8/jpUrV0JDQwMAEBMTgydPngCQHgOsOhsbG+Z1TcbNMjIywrx58zBv3jy5ZfLz85Gens5M+/r6Kt2uZF00NTVV6qlGCCENiXp6EUIIISoSioRIeBWDF6+fUEoH0uAEQj4ddw0kq+A1DodsQvjTSxCKhI1dHUIIIYQQ8hbx8/ODi4sLACAzMxPXrl1jlh06dIh5PXz4cOjq6srdjpOTE/M6OzsbFRUVdV7XO3fuMK+NjY1Z43vJ8+rVK+a1nZ0dE9AjhJCmgnp6EUIIISpaumsaa3ru0B9ha+EkpzQhdaOsvAS/H/0fyipKAACfjlgFa1O7Rq5VwxOJROBwOPW+n/zibPx5/GsAQNSLMIQ9uYg+vmNw99kVdG7TB57Oneq9DoQQQggh5O02duxY/PzzzwDEga4+ffpAJBLh6NGjTJng4GCF27C2toaVlRWysrIgEokQHx+Ptm3b1mk9jx07xqqzKgGsuLg45rWnp2ed1ocQQuoC9fQihBBCVHDn2RWpecW8wkaoCXnbvMp5iVNhOxESdQZ8AV/t9e/FXmMCXgDw14nFOHh9w3vT66uoNB9Ldk7B97umYtWBeXXyvkUiEY6HbsWSnVOwZOcUZBW8ZpadDt/NvPZq0Rm5RZk4dGMDkjJicfD6etyIOl3r/RNCCCGEkHfbuHHjmNfnzp1DaWkpQkNDkZqaCgBwcHBA9+7dlW5HMt3g48eP67SOsbGxTBCOw+Fg2rRpStaQrkeHDh3qtE6EEFIXKOhFCCGEKJH4+inOSDwIr9LMzLERakPeJkWl+dh4+nvci72GSw8P4+J96YGsAXEQ5mnyQxwP3Yq07ETWsqsRx6TKP066g+93TcWSnVMQEn0W6bnJ9VL/hiQQClDBL5eav/7UEuZ1aXkRToftqtH2q4Jl+cXZ+H7XVDyMv8ks+/P41yguKwCvohRxqZHM/OjEO6xtdGgVCC6Hfj4TQgghhBDFXFxc4OfnBwAoLi7G2bNncfjwYWb52LFjVcpi0KtXL+Z1eHh4ndUvPz8fH330Efh8caO8KVOmqNxrKywsTGb9CCGkqaD0hoQQQogSYU8vyZz/KicJzTVaQU/HoIFrRJqStOxEZOanoZW9Fwz1TFjLfjn0GWs67OlF9PIZwTpmBEIBftg9nZl+GH8Tw7tOg71FC9x5dhkGuiYoLM2Vu/9LDw7h0oND6OYxEP07jpNbrilKSn+G+FcxKCzNxaP4UGb+tx9sgq62HgBAT8cAJf/fq9LBsiWr15tQKMTztChwOVy0tPcEl8OFUChE5IvbsDKxhYGuMX47+iVT3tXOE/GvZLeQ/fngfLjaeclc1tN7OK5HnsSD5zfQo91QvMyIw4v0p4BIBGtTe7Rx6kDBMEIIIYQQwhIcHIx79+4BAPbs2YPIyEjWMlUMGDAAX38tTr0dEhKi0jrr16+HgYEBRowYAVNTU6nlISEh+N///ofY2FgAgLOzM3788UeVtp2VlYWnT58CAGxsbODj46PSeoQQ0pAo6EUIIYQoIa8F3t4rv2NCr/lo60QpHd5XT14+wIFrfwIA9HWM8NnI1dDW0sGJ29sRmXBb5jorD8zFj1N2MsfVs5RHUmVO3t6hdl1uxfwHC2MbGOqYQhOGKq0jEAogEPChraWj9v5qoqg0H3+d/AZcDhf6OkbIKngls9xP+2fD3MgaLW09UMl/M2B3anYCUrMT8PrYS+QUZqi9f3kBrzfLo6XmmRtZ43rkSWb6dU4SQmSkOBzWZSo6uvVskHHHCCGEEEJI0zdq1Ch88803qKysZAWs2rVrhzZt2qi0DWdnZ3Tq1Al3795FfHw8YmNj4e7urnCd+Ph47NixA19++SU8PT3h5uYGAwMD5OTkICIiAsnJb7JEODk54fTp0zA2NlapPmfPnmUyKIwePRpcLjX8IoQ0PRT0IoQQQpQQiYRylx249ie8W3bFiK7Toamh1YC1ahqEIiHTw0UkEr13D/zP3tkLAOCAg9LyIjxOuouisny5Aa8qGfmpMNE3x6WHh3Ev9lqd1edU2E7W9Nxhy2Fj5oC0rBfQ1tKFjZkDAKC8kocV+2axyv44ZScy89Nw8cEhuNm3Q/tWAdDWrH0w7OHzEJSWF6O1oy/WHV/EzC/hFSlcL7coE7lFmTKX1STgpamhBb6gUq11XO28kJGXwkx/MnwFeOUleJ4mHRw7FbYTp8J2wsnGDeN7fgpDPdUeHBBCCCGEkHeThYUFevfujQsXLrDmq9rLq8qkSZNw9+5dAMCxY8ewePFildbj8/mIiIhARESEzOWjR4/GqlWrYG1trXJdTpw4wbyeOHGiyusRQkhD4uTn578fo6CTJoHH4yElJQWOjo7Q1dVt7OoQQpR4n89ZPp+PsrIyGBoa4vtdU5WWHxMwC94tu9Z/xZqI6MQ7OHRjA7Q1dRHoPQwpmc/x4vVTtG7eHqO6z4QGVwMAkFuYgbzibDjZuENT491qayMSiaSOjQEdxyP08X8o5hUoXFdHSw/llWVq7W/hmN9w4vY2JLyKUbeqjKD2o9HTexhCos7g0sPDrGU6Wroor+Qx03o6BnC0coWViS16tx8lMwAmFAoR9vQizt87oHIdTAwsMMBvAg5e/1utuutq60NP2wB5xVlqrVcbSz/cCg6Hi/zibJgbWYPD4WD53o9ljj1Wna62PhaMWgN9XdV63ZH31/v8XUvI24jOWULePo153h4/fhzTpk1jpjU0NBATE4NmzZqpvA0ejwdPT09kZ2dDS0sLlZWV8PT0REhIiMyeVq9fv8aVK1cQEhKCx48fIysrC/n5+TA1NYWtrS0CAwMxevRotVMTJiUloX379hCJRAgMDMTJkyeVr6RA3759ce/ePbi7uyM0NBRaWu9fI1JCSP14t54+EUIIIXUgJSUFly9fBp/Ph4WlBTgiDYg4AoXrXHhw8L0JepXwinDoxgYAQAWfh0sPDjHLol6EwcnaDZ1a90bUi3AcDtnILBvbYw7aufg3eH3ry4nb26Xmnb//r0rrqhvwAgBtLR1M7fcV0rITsfPCL+BVlqq9jSuPjgIQoUUz6XQqkgEvACgrL0FcaiTiUiNxK+Y8lkzazAp8iUQi/LB7OkRQr/1UQUmO2gEvQBxQtLNwxobT36u8jramLgRCPgRCvtQyEwNzBAd+gi3nlstc18+tF9N708LYhpnfqXUQQh+fU7pvXkUpVv37CQDg0xErYW1qr3K9CSGEEELIu2HkyJEYOXJkrbahq6uLOXPmYPny5aisFGcuWLZsmdzUgra2thg1ahRcXV3x8OFDPHr0CI8ePUJCQgKysrIQFRUFfX19tYNeO3bsYFIb+vj4YOzYsXj69CmysrJgamoKJycnDB06FB988AEsLCyUbm/p0qUYMmQIYmNj8c8//2DevHlq1YcQQuShnl6kQVGrOELeLu/rOXvs2DHk5OQw0zkaz1HCVZ5ObfnUXfVZrSbjyM1/lKbvWzJpM5bv/Vhq/ncT/4GO1tt/LJ28vQP346432P56tBuKvr5jWPNevH6KkOjTyMxPg7dLV5UCMbXV2rE92jp1xN1nV2Bj5ogHz2/U+z6rfDJsOcDhYP3J71ReZ1LQArg7+rDmCYR8cMBlHhLwKsrw0/7ZrDJtmvtiQq/5ctN1bj77I1KyEtSq//+C/4Cxvpla68iSmpWAM3f2QEtDBwFeg+Dm4F2j7ZTwivAqOxFONu4NNqYbke19/a4l5G1F5ywhb5934bzNyMhA69atIRKJYGBggLS0NLllly5dir///hsCgfyGm4sWLVI5TSIAFBQUwMvLC4WFhTAwMEBJSYncslZWVli/fj369eundLuDBg3C7du3YWJigsjISJiamqpcJ0IIkYd6ehFCCHmvFJTk4snL+7A2tUdLOw+ZZSQDXgBgILRSKej1NskqeI2EV4/hYttWrR4o6bnJSgNegLjHlyxHb/6DD3p/pvL+JBWW5GLb+dXIK8rE9AFfw7lZ6xptp7ZeZsQ1WMBLT8cAX4/7W2YrThfbNnCxfdNjy9nGHXuv/F6v9XmW8gjPUh7B1typxgEva1MHtHXqgMB2w/DTvtngC9+MszWy2wwcv7VNap32LbujmXlzAMC4nvNw99llJKY/kyqnr2OEmYO+g6WJ/HQxGlz2z19dbT0sn7oLQpEQWfmvYKhnAgNdI4XvYeagJXiVk4SkjFiEPbmIgpIcuWX93Hqhp89wZBeko7yiDBceHEQlvwITe38ObS0d8AWV+O3IlygqywcgHkdsbI/ZqBSU4/CNTXiZGYee3sPRvmU3mBhaYt+VdSjmFaBr2/7Q0dJDJb8Ch0M24WnyAwz1nww/995SwTqRSIT03GRYmthCS1MbEQm3cPTmZmb5J8OWM59vUyQSiZCRlwITAwvo6Rg0dnUIIYQQQhrcnj17mF5WJSUluHLlCoKCgmSWzczMVBjwqolNmzahsLCQ2T8AcDgcdO3aFS1atEB2djZu3LiBsrIyZGVlYeLEiThy5AgCAwMVbnfBggW4ffs2CgoK8Pfff+O771Rv4EYIIfJQTy/SoN6F1jWEvE/etXO2lFeM34/9D7wKcVq4Ud1nor1rd1YZkUiErVu3Sq2brBWqdPv/G/s7jA3M66ay1fAqylBRWQYjfTO5vU9UFfr4HC7cP8iaVz11naJ6VO8VI4smV4sVzJD0VfA6GOmbqlTXKrLGz/p40BI0M28OLU1tVrnafj6KqPr+q+vdfhRSsxIQlxqpsFw7ly6sgKGHkx/G91I9zYdQJERJSTF+OfKpSuXNjayxYPQaXIs8iauPjqm8n5pwtmmNaf0XSQXwcgszUFRWACcbN9Z8oUiIguIcaGlqw1DPROY2BUK+VBCrsRSXFWDnxV+QkZcqtczcyBqfDF+B46Fb8TjpLjN/2eQduB51EtciTtRonwP9PoCZkRX2X13HzBvqPwU2Zg4oLS+Gjak9/rv3L56lPFS4nVHdZ0IoEkIoFMDOwhnNzB3B5WhAIOQzKR4bWnllGQ7f2ITY1AipZa0dfTGi23Sp4GQlv4L5fNu5dGHGFmzq3rXvWkLedXTOEvL2edvPW3XH9JozZw4OHDgAFxcX+Pr6on379vD19cXSpUtx9674t5I6Pb2ys7PRvn17FBUVMfMcHR2xf/9+eHl5MfNycnIwffp03LghbhxnZmaGR48eKey9JRKJ4OPjg5cvX8LExARPnjyBgQE1ciKE1E7TeEpACCGENIB7cdeYgBcAHAvdgpa2bVFaUQINriasTGyRnv5a4Ta6eQxE1IswpleGpN2Xf8W84T/VdbVx9s5ehD+9xEz39R2Lrh4DoKmh/td4RWW5VMALAJbv/VhuekaRSIT7cdcR9SIMthZOSvcRHDiXGfNLludp0fBtFQChSIjoF+G4F3cNnVv3gVeLzlJl+YJKXIs4gZDoM1LLNv//WEzBgXNhbmSNTWd+YJb5ufdCX9+xavcK4Qv4EImErECapL9PfqPythZPWI+nyQ9hZmjF6pGVnpeC9Se/g662Pib0+hSvc16Cw+HCt1UP8AWVSM1KQG5RJjS5WvBv00et+nM5XGhpamNyt+9QKEzHiTDpAK6k7p6DAAA92w2Dk3UrRL4Iw8PnIWrt85PhK7D+5HfQ1NCCnrYBisryYWvuhNe5L5kyH/b5Aq72XuBypG/KzY1tYC4xZpbkezEzslK476YS8AIAQz0TzBv+EzLyUvH3yW9Zy3KLMnHn6WXYmDkgLScReUVZAMRjAd6OOV/jff53bz9mDGQfk6fD1U+zeix0i8Ll30/awpwTJbxC6Grrsz57oUgIkUhUZ0GmCn45VuyTH1x+lvIQq/99iLnDlsP2/3uoiUQi/Lh3JlPmWOgW/DhlZ70GwQkhhBBCGsKhQ4eQnZ0NAPjiiy+UBqu+/PJLrFq1SirYpKVVs8ZMlpaW2LZtG4KDgwEA2tra+Pfff+Hhwc6cYmFhgf3796Nbt25ISkpCXl4e/vzzT3z/vfwxeTkcDiZNmoSffvoJBQUF2L9/P2bOnCm3PCGEqIJ6epEG9ba3riHkffOunbPL985CBZ/HmsfqkSQCnIU9IBQKpdat6um1fOouhD+9hLN39srcR016MSkiEPLxw+4ZUvObW7fCzEHqpX4oLivAzwfny13eoVUgRnSbzkwXlOSgoCQPgAhbzq1Qa1+KDO48CfYWLZiglaQe7YbC1MACHVoFgsvl4sL9gzUeq8rZpjWmDViEO08v49zdfejqMQD9O46TGXgBgOjEOzhxaxsq+OXo5jEQ/TuOk3pgvmTnFKX7tTa1x6cjVtaozgBQWl6M1KwE2Jg5wMRA+QDQ1ck6b3MK0/HHsUWscrLGCQOAlKwEbD77o0r7auvUEeN7zqPAggx8QSVe5ybjdswFaGpowkjfFDejz9bpPpqZN4ezjTsrKF5fqvdCBIAFo37B78e+Yqb92/TF4M6TlG5LKBIiKT0WhaW5aO3YHrra+qzl5+7sQ9jTiyrXbe6w5bA0boZLDw7jUUIo07jhwz5fKBzzrIRXhC3nliOnMAMD/Sagq8cAlfdZlxR914pEImTkp6KishwOVi5yr1+EkIbzrv0+JuR98Laft/369WN6aN25cwfu7u412s7gwYNx69YtAOqP6RUcHIyLF8W/z6ZMmYJ169bJLXvo0CF8/LF4fGczMzM8f/4cmpryG6vFx8ejY8eOAABvb2+mpxghhNRU02keSwghhNST3MIMnArbJRXwAsBKwWcotJUZ8Kpiay7u5dSpdRA0uJo4FbZTqszLzDh4OneqfaX/X3zaY5nzkzOfQygUstJZ8CrKAIjHKOJVlOHqo2PILnyNjm490dapI24/uaBwXw+e30BadiJc7NqilFeEiIRbCss7WrkiJStezXcEuQFDAAiJOg0AyCvKQr+OwTUOeAFAUsYzrNg3C5X8CgDA7ZjzuBd7FV+M/hWGesasskKREGfv7EUFvxwAcCvmP9yK+Q892g1FgOdg6GrrobisQOZ+DPVMsGD0GnDAgaaGVq0DQPo6hgof1NeEhXEzLJ+6CyW8QujrGCmso6NVS8we8gOep0XDxbYN+AI+rjw6itLyYgz0m4AbUafxKjsJLnZtMar7TAp4yaGpoQVHq5YY13MuAPExJhn0qt4bTl0aXE2M6Dodr3KS1F63tWN7eLfsiuOh21DB50FHSw/llWUK15E1Tp9kwAsAwp9ego2ZA07e3gEAWDTuT1ZqSpFIhCuPjuLG/5/nVRZPWA99HUNmul3LLniZGafye9twaonM+TeiTkmdSyKRCJn5aXicdBfXI08y8/+7dwCl5SXo4ztapX3WRHZBOi7cPwh9HQN09xwELU0dmBpaQCgU/H9vOSEy89NgYdyM6TV3I+oUrkikHh3bYw7aufjXWx0JIYQQUjNdu3bFkydPAABbt27FmDHSjctk+eyzz7Brl7in/kcffYS1a9eyliclJTEBL1dX1xoHvGqjuLiYFYiaOHGiwvLDhg3DF198geLiYuTl5eHWrVsKx/ZydXVF69at8ezZM0RGRiI2NrZR3ich5N1BQS9CCCHvvLN39yHhdYzScoZC6RRrksb0EKfb4nK48HPvBUerllhf7WGrqaFlzSsqw/O0KLnLHsaHoJl5c9x6/B/yirOQnpsCkUiEgZ0mIL84m+kp8TwtGgtG/aJSL5P0vGSk5yWrVLeUrHj8OGUnKvkVKCrLg5mhNZbunqbaG1Pi5uOz6NFuSK23UxXwkpz++eCn6NAqEMO7TmMCNi9exaCEVyi1fkjUaWTkpmBSnwU4Hb5bavmMgd/AydrtrQn86OsY4d69e4iMFI8t5ufnBx8fH6ly9pYtYG/Zgpl2sX3Tq7CuA3LvCy6Hi28mbMDPB+ejm+dAeLXojNzCDBy49pfK2/B26YoubfshMf0pXGzbws7CGfaWLZiAtaqM9E3h6dyJCdDL6gmojLmRNVrZe+Hus6sQQQQrEzvoaOkxAS8A+PngfMwb/hP2X12HEl6R3MDajchT0NLUwY2oUwAArxad0b/jeOy4sFqtOklqbu2KGQO/hVAkRFl5CZIzn8PNoR02nl4qc9w1QBxg6ugWWOfXcQAoKy/BuuNvPuOH8TcVlu/jOwYBnoNx59kV1vzDIRvh5uANXW29Oq8jIYQQQmpu3LhxWLp0KQBxTydVgl7l5eU4efJNI5yq9IGSzp9/kwq7R48edVBT9d29exfl5eLGgQYGBvD19VVYXldXF35+frh27RoA4ObNmwqDXgAQEBCAZ8+eAQAuXLhAQS9CSK1Q0KuJiY6OhkAgaOxq1JuKigpkZGQgLy8P2tqyx0shhDQdb+M5WykoR2zGPQhEfLhZd4Supj7iUiNVWlcbhgqXpyVm4BUnk5kWiUSwNXbB68IXAID2DkHITi1EdmpEjesvqZCXI/XAU5Lkw2VJ5+8dhECiBxsg3SOjrlQFTwAgBeno5DQId1/WvHeWpMOXFY9HVRsPnt9AQupTVPDLoKdtiJwS+WO5xaZG4Mc9H6NSUC61LP91GfJfq3Z8NRR5561IJML9+/dZZe/du4f4+Hi4uro2dDXfW0M95yCvNAOpL14jszgF+trGKK0QB1yHec2FloYO+IJKaHA1ZQZTs1ILYAg7ZKbkIzMlAgDg7zACD0WXkZgTLXOfDqZu6OQ0ELml6eByuDDVtUFERASzvKS8AMa6Fijk5aj8PnKLMlnXp6yCVzLLVR/frDpfxz5optUG917+x8yLTryDZjru6N9mGl4VJEBHUw8Opm7ggIPjUX+qVL/kzHj8cfhrtHcIQmp+HOIy7ytfCcDhK1vRppk/LjwVX1+NdMzRs9U4aGvKToWUnPsU95LZ47L1bT0FxrrmAIAiXi4Scx4jvVD1oCQAXH54BA+e3pTqYepm3RHR0dHQ0mCf2xwOByKREHmlmdDTMoSetuLvM0JIzb2Nv48Jed81xHnbpk0bcLlcCIVCXLlyBdevX5caU6u6mzdvIj8/HwBgb28PbW1t1m80AKygmJ2dndTyKhoaGvDy8qrFO5AvNjaWed22bVuFqQqreHt7M0EvyfXl6dq1K7ZsEY8ze+3aNcyfLz8tPyGEKENjejUxLVu2RE6O6g8cCCGkprT1NCGoFELAF4LDASztTVBSyENpofSD/beFppYG5qypWe8gE0FzmAiby1wmghDn7+/H1YMyghscwKa5GcrLKmHT3BT8SgESItkBFC1tDVRWvGnQoKWjie7DPWDtaIrYB6mIuJ4gc78f/TQQegZN92FK6InHeCSj7iaWBmjpbQteSQXSk/JQUsjDxysH1dl+o26+QGp8NvIyijHx6951tl11vXj8Gme33m20/avLz89PZutRAPjqq68gEtFPwoZkYmmAyd/1YaafP0rD+V2qBWbkMTbXh19/d/ArBUhPykVhTinSX+ZBJFT9f8vhcsDhcMDlcpReT68ceISgCe1rVefXSbmwdRYHiLJfFeDZvRSIREDcw1S530fWjqYYt1C6tXBBdgliwl+i65C2AICstAJU8Cph37J2Pbfunn+GO+djMWh6J7RsZwsAuHE0CoJKIXqP95G5zj+LxT1rJ34dBEOTmo0d8uxeClr7ObLmRd9KxPXDUbC0N4F3jxZo29lJ5rqnN4cj6UkGM83lcqBvrIvSQh6EahwPhBBCCHk7WFhYICFB9n1llZqO6bVw4UJs27YNADBq1Chs375d6Tpbt27Fl19+CQBo3bo1wsPDFZaXHNfLxMQESUlJb002DUJI00NBrybmfenpZWNjQ63iCGlEzzLu4snrMHA4HHRw7IuE7EjklooDNX7NB8DayAlZxcnQ1zRFaX7lW3POvipIQFjiKZXL+zsPhVDEx6OkENjy5T+4FUEE7/Ze0NGUTiclEPKRnPcUfGElBEI+Yl7fQv8202CoY4oiXi5uJ55EcXk+rI2c4O88BFoa2njyOgxPM9786A9oORrWRuKAW3F5PjS52tDW0FG5R0NjcDb3gI9Db2hwVes0fifpLFLz46TmG+taopCXrfJ+e7YaDwsDW2Y6JP4IsopTVF6/LvV2+wBm+opTYjYGed+1z58/Z1qSVuft7c0qW1BQgPLycpiZmUFLS6u+q/zeyitNR3JeLEx0LeFk3rbJ3dgXlefh4tOdrHmtbTqjtU0nmed+SUUhzj/ZptY+TPWsoaWhI3Ue62kZYmDbj+R+JhV8Hk4/3shM2xg5w8+pP3Q09cGrLEFxeT4KyrIQkXZNrfpI0tcygrmBLQy0TRCbeU+tdS0M7JBbkg4RxONEanK1wRdWKFlLmo2RMzKKkgAAjmat4dd8AJLznuJ+suIxGgHxNcpE1xIllYUITzyNQl4OjHTM0cN1DHS1DFBSXgBNDW2Z322EEPnonpaQt09Dnbf//fcffv75ZwDiHlEbNmyQW7a4uBgjR45EZaU4Q8fevXvh4ODAKpOTk4PRo8XjjXI4HFy8eFHub3NVenrVNOg1bdo0HD9+HAAwa9Ys5j0qcurUKUyePBkAYGNjo7S3l1AohLW1Nfh8PgAgKioKzZvLbpRKCCHKUHrDJqa+uiI3FTweDykpKXB0dISubs1avRLyLhMKhSivLIOejkG97SOvKAvHIm9DBBFEIkilZao+7deiP9q161un56xQKERcXBwEAgHc3NzUfqieX5wDY30zcLlc1vxn10JV3saCUb/A3FgcsCg8VYjSDPllOeCgUwd/mQ9fBUI+Tuxmj8ljZWcKd0cfHA7ZhOLyfABAZtFL5IoS0afdGByN+J1V/kX+Q/QLGIZjoVvwKD4Umhpa4AvY6Qnr2ifDloPL1cChGxuQkZcKLU1t+Lfui5uPlY/7tXzqLrX35+Pjg5zCdCS8eoLnaVEoLM1DcOBcWBjbYMnOKTLXsTC2QU7hm3+MT8tuCOo2kFXG0t4IW879BKGoYRuM9PQejl7t+zfoPlUl77u2amBtWVq0aAErKysAQExMDOLixAHKrKwsBAcHU+CrXg1o7AooFNC5F4RCodT1Vp7OHbpg2Z6PlJZbNO4vGOoZAwD4Aj5W7JsFgZDPLB/fex5cbNso3Eanjv4KlwtFQkTsqnnQq7SyCKX5RfBz7wVkKi8vKaeEne6xJgEvAAgOmgVrUzvWPMNUDZWCXlfj9kvNKyrPxdPcUFib2iP86SUAwLAuU9HBLRCbTv+A17kvAQDfTNjA+i1SWJKLIzf/gUgkQn+/8XCwdJHadgmvEHrahiofK4S8reielpC3T0Odty4uLvjzzz9RVlaGJ0+ewMTEBC1atJBZdvfu3UzAy8/PD0OGSPewv3v3TVYJKysr+Pn51U/FlSgpKWFe6+mp1lhGspzk+vJwuVw0a9YMqanisVeTk5Mp6EUIqTEKehFCSBPxMiMO+67+AV55Kfzce2GI/+R6afV/N/aqWmnM7iVeQB+/EXVahxs3biA+Ph4A8OjRI0yaNEml9YRCIVYfnIeycvGPZgfLlhjgNx5ONm4AgJiXylvi9/QejqD2o1jzWtq0Q3SG7LFwqsTExMDNzU2qZaCs3g6XHx2Fu6MPol6EAQDaOnVETmEGHj6/CQtj6Z5BaTmJiEuNxKN4cdBOUcBLX8cIpeVFCuuqChszR3A4HMwdthwccJBfnI1t51cpXW/+yNU13qeFcTNYGDdDp9bslITfTNiAlQfmSpWXDHgBwBD/yVJlHKxaYuGYtUjPS0EFvwIHr/9d4/pJ7icrP03meGqt7Nthct+Ftd5HY1B0s8nj8ZjXt2/fZl6XlpbixYsXNJD0e06dIIamhhaWTdmBm9FncfnhEanl1qYOmNz3CybgJV5HEz9MVq+HmCq4HC4+7PMF9lz+TUY97PHpiJUAgN+P/g+5RfKjWqr2aK1iZ+GEof5TkFecjftx1/HitTjg3KVtPwzqNBEAkJQRi+gX4eByNdDWsRMqikVo7tgc6flJCIk+C5FIiKFdpkh9Z6RmJeDMnT1q1ae6F6+fMHUCgFNhO3EqbCerjOQ12atFZ0Qn3mGm/zmzDJ+P+hkWxs0AiMcUO3hjPWKSxN/Bns6d8DIzDkWl+RjiPxmdWwextp1fnIPYlEewtXBGc2saT5AQ8vYpryzD7ScXUVHJQ+fWQTA1tARfwIcGV6PG928CIR8xSfchEPLh7dL1vW9AUFiaB00NLejrvF1jVBobG2PAgAFMr6hDhw5h0aJFMsseOnSIeS0vBXlm5pvfJ+bm5nVYU/VI3iuo2hhO8r65rKxMpXXMzc2ZoJfkeyeEEHVR0IsQQpqIyw+PMsGcu7FX4eHcCXYWTuBwuNDRUq81WlbBa8SmPIK3S1cY6ZuylhWXFahdt8LSXOjr66u9niwCgYAJeAHiH8Dx8fFwdXVFWnYiTtzeDl5FKfr4joG3SxcA4gdqpeVF2Hx2OfMZAUBqdgK2/vcTZg/5AfaWslvQSZo/YhWsqrWYB4DoKMUBLwAICwvDy5cvMXjwYKllbg7eiEt9M96XhxO7Bd6Tl2/G6Tl5e4fM7ct6KCvJzNAK0wcshq62Pp6lPMTRm5uV1lmeQZ0mMjfkXI74htrMyArzR6xCZkEabEwdoKWpjUsPjyAk6jSzXo92Q2FlYitzm7Whp2OApR9uRVp2IkwMLPDrkS9Yyx2tXDFj4GK5D56NDcxhbCC+CXSbtBm5RZkw1DWBlqY2SniFiEy4DXMja3g4d4JIJMSPe2cqrE9LWw8427hLBb0sTWwxstuMWrzT+pOVlYXS0lI4Ocke36eiQnEvE0XL09LSKOhF1MLlcBHYbigC2w1lzS+v5EFbU6dB0zi6OXjjf8F/4J8zy1BYmgdAfI0e3nUaU2bB6DV4nZuMikoerE3tcejGRsS/En8vLB6/HpcfSQfvZLEysUNWwSu8ynmJhNdPYKhrjFc5SQCA7p6D0L/jOKass407nG3E5xWPx0NKSQo4HA5a2LZBCwU93LhcDeZ91ISFsQ2sTOzxLOWhyutIBryq7Lq4Fl+MWQuBUIA9l39FwqsYZtnjpDet0s+E78aZ8N1obt0KAzt9gFJeEev7blzPT+Dp3KmG76bpq+CX42V6LJrbuKn9W04VVx4dw/XIkwCAEd1moLA0D1cfHQMAjOw2A76tetT5Puvbq5yX2Hj6e2Z6yaTN0NbUYZWJS43Ensu/QU/HAP5t+qKX94gmlx72fVfKK0ZEQig8nP1gYmDR2NWpc6fCdjGN20Ifn2Mtm9DrU7R16qjSdnIKM7Dl3HKU8NgN2o6FbgEA/DB5m9oNL94GIpEIIoiY+5AqQqEQZRUlCH18DqGPz0GTq4Xh3abBp2W3RqppzQQHBzNBr8OHD8sMeqWlpTFpBrW0tDBq1CipMoC4AVoVVXtY1QfJ3nFVvdOUkby/ULXuks8cVOkdRggh8rx7356EENKAnqdFI+pFGGzNm8O/Tb9atchLynjGmt5xYTU44EBLUxsju8+Ep7NqqQyevLyPA9fE6fYu3D+ID3p/hjbNfZnlEQm31K7buXt7MbrHTOho6UNXu3Y/tmX9SL527RpcXV1xOnwX0nOTAQAnb21HK3sv6Gjp4Yfd0xVuc/PZ5VLBveo+HrREZsCrqEj1XlOvXr1CWVmZ1I/27p6DWEGvO08vw8bMAV8Fr8Mvhz5TefuKfDFmLfPap2U3uNp54ueD82WWHdtjNto07wAtTW2ZqQM7VWt1X0VbS4eVsqqv7xj4tOyGV9mJaOvUEVqa9Zf/XlNDC042blK9uwCgq8cAlW/4tTV10MzMkZnW0dJFL58RrDLfTdyE6MQ70NcxgrujNxJexbAewlqaiHsvdHTriftx1wEA3TwGoHf7UVIP3hpTQUEBtLS0cP36daSlpTHzJ06cKFX22bNnUvMklZeXAwBCQkKklr1vqQ15PB6ysrJgYWFRZ8F+IlYfD/1VYaxvhv8F/6GwjK35m/Q5U/p9yVo21H8Kikrz8Szlkcx1e7Qbit4+I8GrKMWey78iLTsR0YnhCA6ci76+Y+Fg5QI7C+favg0AgJ2FM2YP+QG3Y87jYfxNAED/juNgb9EClYIKpQ0ocgozmB5atVHMK8Dz1CjsvvyrSuWTM5/jnzPLpOZzwGGCoSKRCOBA6iGoIhWV5UjOeg4bUwe5vwOEIiGuRZzA89QoCEVCjOkxWyplpKqKywpQya+AqaGl0iDLq5wkbDy9lJn+dMSqGu8XAIpK85Ga/QJWJnZITH8KDofDBLwA4MQtdm/J47e2wcXWA8YGZqzPVCAUgMvhqh0k4gsq8TwtGga6Rmhu3arG70OR4rICVsALAJbv/Vhu+bLyElyLOAGhUIC2Th1hYdys0a4zTU1GXipKy4vhbONepwHBUl4x4l89hkgkhImhBRO8r77vv09+CwD4794BeLXwR3DgHADiaxCXw4WZkVWd1akuVF23zYys0aFVIDQ1ZP/uFIlE4HA4GNx5EhP0qu7Atb/w0cBvmUwU8iS+fortFxRnULgVcwE9vKQb3L3NJO9NAtsNQx9f8XhVlx4cRkj0GVZZvrASR29uhrdL17cqsN2nTx9YWFggJycH8fHxePjwIXx9fVlljhw5wmRfCQoKgoWF8uCwOtla6pqBwZuUx6r22pIsJ7m+Io35Hgkh7xYKehFCGkQJrxBHb27G87RoGOubYfqAxTLTvDUkPp+PyMhI8Hg8eHl5wdjYWPlKEjLz07D7kjgQURVI6upRt2OziCBCBb8clx4cUjnoVRXwqrL/6jpmDKakDMWDx8qTmPEUaw+/6X0zOuBjVos7voAPkUioUlCkamDa6uJTniAtO5GZrhRUIPpFOCJf3JZZXpJQJEBBSY7c5VwOF47VUii9fv0aoaGhyM/PV7p9STweTyro1aJZaxjpmaKoTLytYl4B8ouz0aa5LxZPWI9VBz5Rax/V/TB5u9Q8Qz0TfPvBJkQnhuPm47PIK8oCIE6l2O7/e8gBQOfWQaweS83MmkODq6Hyvq1MbOuld5c8sloDt7Kv2/EudbT00NGtJzPt5uDNnCOSYwoN7zoNPbyGQFtLBwa66l0f6tuBAwdQXFwsc9mVK1fQunVr1rzHjx8r3F55eTlKSkpkDjBdVFSk1phOTYVQKIRQKISGhuqphrKzs3H27FlUVFRAR0cHw4YNg6mpaf1WlDR5HA4HE4M+Z6aFIiEeJ95BWXkJvFt2ha62ODhqoGuEmYOWoKy8GLra+tDU0IK1qX2d18fGzAEju3+Ekd2lx077ccpOfL9rqtT8Hu2GMj13JRtp1ISnc2cEeA1iBXRq6l8lKWm9Wvijm8cAmb25UzLjsfnccmY6OHAuvFp0ZqaFIiFiUyKw/+o61np/nVgMAFj64TbkFmVCIOSzgp7yRCbcxpGb/zDTo7rPRHvX7nLLX7h/UGq/30zYAC1NbXC5GioH987d3YewJxdlLnN39EFsSoTcdat6Tuto6eHzUT8jM/8Vwp9eQkpWPAZ1msj6vBQpKMlh/Q4c0vlDCIR8cLka8HXtAW2tumkQsv7UkhqtdyPqNG5EnYYGVwOzhy5jNX55n7zOTcaBa38yvwmrfD9pi9Lf6AKhAPFp0eByuLj5+Bwy81MBcCAQ8DGpzwI42bgh4VUMdl78hVnHQNcIpgaWSMsR/37/39jfoaOtxwS8qkQnhsOnZVdwuRq49OAQXuW8RL8OwQhoIsGcVzlJ2HTmB2b68oMjWDj2V+baDgBJ6c+YNOB9OwTj0oND1TfDsvW/n/DjlJ1yf3/kFmYoDXgBQErmc9b00+SHOHtnD9q7BqC3z0iZ2y8uK8DT5Iews3CGnYVzkwkWJWfGY4vENRsAbkSdQke3QPx14ltU8Hly1gTre23e8J9gY+ZQX9WsE1U9t7ZsEffYO3jwoFTQ6+DBN98R48ePl7styQZYkikGG5pkasWsrCwFJd+QTE9oZmam0jo1CZQRQogsFPQihDSI1f9+yrwuLM3DH8e+wsIxv8HUsPHSXdy8eZNJs/fixQtMnDhRrYe61yJOsqb/u3dA5aCXUCTEnaeXkZj+FG4O3mjvGqCwvPihjEBusKK8sgz3Y68jMV1+bw5eRSm2/bdSpfopc/TmZhy9uRmdWwfB3tIFJ25tg1AkxLAuU+Hn3kvhuvJ+rF+9fB2odk9W23FLqpgasluTikQihISEoLCwUO1tyUvn0Ny6FWtMsdiUCHRp2w/6OobgcjQgFAnU3pdkfWXR1daDn3svdHTriaSMWFTyy+FaLUDUt0Mw7j67ChFE0NbURb+OsvPFNxWaGpr4bOTPWH/yO2hqamFK3y8btNV29R5lTa0lMgDExcXJDXgBQHp6OivolZmZqTQ9SHx8vNyAdFpaGrZt2wY/Pz/4+PhILU9KSsLt27dRUlICZ2fxwxWBQIAePXqonYYlPj4e9+/fh46ODgICAmBpaanW+lWys7OZtDJVxo4dKzeAJRKJEBoayuoRV15ejri4OHTq9O6mXiM1w+VwWY0LJGlwNWCoZ9LANXqDw+Fg0bi/8PPBN7+7BnWaiC5t+yGw3VDEp0XDycYNfAEfaw8vUGvb/TuOg0/L7jDUM0Z8mvK0wHUhOjEc0YnhrHkzBn4DOwtnVsALAG49/g9eLTqjkl+BXZfW4GVGnMJtL9vDTlf76YiVMoOUQpEQJ0K34VFCKGv+sdAtSM58zvQI7us7Ft09B0EEIV7lvGSNm1ZFcqw0TQ0tLP1wq9z6lVeW4XVustyAFwCFAa/q26reO5zD4TC9VgCghFeEuNRImBlawkjfDH8c+0rmtgZ3noTLD4+CVylOuXX2zl58N/Efqe/q4rICXLh/UGaGgcl9FqK5jRs44CAqMQymhpao5FfUKAU3ADjbtEZSxjMIhAKsP/mdwmDDu6CgJAe62vrQ1tRl3uflh0dwQyIltaQL9w9iiP+HcrdXPYBc3db/foKncycM9JuAUd1nMqn3SnhFrLR8axRcU/Zc/g1fjv0NWfmvAQAXHxyCrYUTXO085b/RBlL1fqrwKkux5tACLBj9CwAO+IIK1ri3lx4cQjOz5kjPS1a43fhXj6UabolEIhy5+Y/cXmLVje0xh7kHPB22C3djrwIArkeeRPjTS+BVvEl9p62pKxU4crJxwxD/yXieGgUnG7d666WpTEZeqlTAq8qvR9QbK/fvk98iwGswCkvzEOg1VGYmj6YgODiYCXodP34cK1euhIaG+F4+JiYGT56IvyOqxgCTx8bmTUPhnBz5jTzrm6vrmwakKSkpKq1TNTYXALRqpdqxJ/kera2tVawdIYRIo6AXIaTeFZTkypx/NeIYRnVXPLZOfZIcV4rH4yExMREtW7ZUef2XNew1BYjHxzh3dx8AcYs9LRVSph0J+Qfjes6Vml9RWY4V+2YrXFckEkmNT1QXxNt8s91TYTvR0s4D5kbyf6C+fPlS5nwOXwuopyxqfTuMZU3z+fwaBbwA8ZhkshjoGrGmE17HYO+V3/FB78+gqaGFCn7Ng17KemZxOBy0aNZa5jIdLV0sm7ID+cXZ0NXWh55O028xZ2nSDEsny38Q+DYTCoVISUmBSCSCg4MDNDVl/xTj8XjgcrnMANAVFRXIzMxEbm4u7tyRHl+nuuvXr8PBwQG9evXCmTNnlJbPz89HRESEwjL37t1D69atWTn9eTweLl26xEwnJSUxr/fu3YshQ4bA1la1noJlZWUICQmBQCBAUVERbt26heHDh6u0rmR9QkJCZF5nDh8+jBkzZshs3PDy5UuZKSAjIyPh5+f3Tj88Je8eQz1jLJ+6C0KRuLdjVZoubU0d1jgzs4YslUo5+GGfL2BiYMHqqdHcuhWG+E9m9YZysfWoUd2m9V+EHRd+BgDoaRtgbI/ZeJQQKnPcMHm2/beSNT4aIA7IJbyKkZnSV1UbTy3F9x9uwcnb2/HgeQhMDCwwxP9D7Lvyh8zy3i5dwRe8aQhz6eFhJGc9VzkQ1dy6FQpL82Csz279Xr03TX05eH09evmMgL6OIdwdfPDb0S+VrwRxkKu6IyGb5Kb/lEXVtJiqqp4iXLJXyFfB65SmwG4IkgFGZQRCASu198huH8GrRWcUleXj96P/Y5Xt6T0cXi06yw14AcCdZ5fhYOUic1wkkUikMOBV5XHSXdZ4fYA404GiBnfVSfYWBIBdF9c0eoBSIBQgIy9Van4Fnyc3jTgAjO7xMTad/oGVIaC63ZfWon/HcfBv04+5Dl95dEzlgJeRnilWHfgEfGElfFv1wMPn7BTUkgGvqjpX9zIjDutPfsdMT+n3P7jaeUIoFOLAtT9Z5629ZQtM6DUfJgbmUtupreq9/6ob6PcBHjy/gcz8NIXlqtyMPgtA3AP340FLkFOUAQ2uJjyc/dRKkVuf/Pz84OLighcvXiAzMxPXrl1Dnz59AACHDr3pKTh8+HDWb+vqJMfrzc7ORkVFBXN/0JAkx/d98uQJ+Hy+3PuYKpGRb3qWqzI+sFAoREbGm1T3zZsr74VNCCHyUNCLEFLvqlK+VfcoPhQjus1oMj9MFfWckEUgrHkQ49ydfazpIyGb4GLbVmar4CqPk+5gUOkHUjfu0UnKHxTlF2ezxn2oT2fv7MWHfb6Qu7ygoGateNVlZ+GEVvbecLFtAxfbtqxl8gJXqnj69Cm4XC6r1R0AFPOkg2ixKRFYumtajfcFAC1tPWr9MIDD4ajVY6miogIxMTGwtLSEo+P7mSKotkQiERISElBQUIBWrVox6VO3bXsz5oqVlRUGDBgALS0tpuUnANy5cwdRUVHMtJ2dHV69eqV2HVJTU7Fnj+zektra2qzBpVWVmZnJugGVHEtMljNnzijsYSUpPj6edW5WBfmKiopgZ2endGwxoVAo9/1WefDgAfz8pFPFSgbuqtu6dSumTZum9MaekKaGy+GCqyH/N5aDpQuWT92FCn45tDS0Wd81VSlf5an+sBUAvhi9lvVdU8mvwKUHhxGVGI4WzVpjTI9Z0OBq4scpO1HB5+FZSkSNgx8X7h+ElakdsvJfMdO1xRdWsoIlBSU5cgNeABD54jb6+rIb1aga8AIAvqACGlxN/H70K+QWZcCrRWf09B6hVsCrk3tv2Fo4ITIhDDZmDghsN1StsUSvRZwAIDuQpQ51Al51YXTAx7A0sUVOQTqiEsMVpuys+jy8XbpiVMDMRrnvqEpRaaRvig6tApnf5DMGLIZztUZLIpFIaizb47e24vgt2Y2BrkeeVOk3/tGbm2Ftas8aXzCnMENujz5VqBPwkoXL4bLOuc9G/syMq9pQNtQwpWZVj8K8okzsvfIHsgpk/067cP8gLtw/iCWTNoNXXoIAr8Gws3DG3WdXkPA6RuY643rOg6ezH+JSI5lxGqsHvFRhpG8KkUgEDa4G0wh118U1+GL0Wtx+ckHqvE3LTsT286uwYPQatfelSEpmvMLl0/p/jdTsF6yAV2C7YbgRdUql7bOCtjeAMQGz4N2ya43qWtfGjh2Ln38WN/Q4dOgQ+vTpA5FIhKNHjzJlgoMVZ+GwtraGlZUVsrKyIBKJEB8fj7Zt2ypcpz506tQJOjo6TEr0R48eyfxNXaW8vBz3799npgMCFGe2AYCEhAQm84SJiQkFvQghtUJ374SQeqenrQ87Cye8ypFueX8t4gSC2o9qhFrVXml5kdQ8VVtxylpXUcCryrm7+zCup3h8qMz8V4iID8XNx2eVrlfCK2S1Rq5PysYKadasGRISEuq1Dm2ad8AHvWW3ziwsLGTlUFdXQkICEhIS0KNHD1aLtYrKcoXrBbYbKrMV7uwhP7DGEQAALU1t6OsYwtLEFkP9J9e4rjVRXl6O3bt3M9M6OjqYPLlh6/AuiIqKwt274hbRDx8+xMSJExEXx061lZWVhT179kBfXx/9+/eHpaUlMjIyWAEvADUKeCnj4+PD1E8dkte31NRUXL16Vek6hw8fxsyZinv1CoVChIeHS82veihgZGSEMWPGyAw8ZWRkICUlBa9fv1Zal4iICKkb9NJS6Yf31SUlJbHSuhDyLtFWobd5dfq6hpg79EfcfHwOzcwc4d+mr9S4Tlqa2hjUeSIGdZ7Ims/hcKCjpYd2LfxRUcnDqbCdau9fg6uBwHbDcCRkEwDAwrgZ9HUMkJKl/PdFlzb90MtnBP69/rdKv73ksTK1w6WHh2u8fnJmPO7GXkVukbhVe3TiHbV6vJkaWqJHuyEwMbBgjVM5OuBjHL25Wen62pq66NK2n8oPlhtah1Y9oK9jhJiX95Bb9GZcGMlAkYOlC7xbdlWph1/ki9uIfHEbP0zehg2nliIzPxV2Fk74aOB3Ko1JWxOJ6c+wXSItXlFpPitAte38Knw6YiXMDK1w9s4ePKhBYEMdG08vhaWxLQz0jDCh16d48vK+8pWqGR3wMY6HboWxgTn83HqpfA6YGlpCIOCzGkMKRUJWmXXHF2GI/2R0bh2kdr1UxReIH6hramiirLxEac8iEwNzaGnoILuQ/Rtjweg14HA4MDe2wfyRq8CrKMPtJ+eZQHJ1y/d+LHcfkg0fgwPnwtPZD3wBv9bB5KLSfJnzFfXqzC3KRHklj5WuNCMvFTmF6cw4laaGslNPZ+a/wrPkh2hm7ohW9u1QKajAoesbEJsaIbO8t0tXuNi2BZfLRYDnIDS3dkVlZTla2LaBpoYW+IJK3Ir5T+X3W+XIzX9gpG8GF9s2aq9b18aNG8cEvc6dO4fS0lI8ePCASfvn4OCA7t3ljw1ZxdfXFxcuXAAgHqe3MYJehoaGCAwMxMWL4pS7+/fvVxj0On36NIqKxM88zMzM0K2bdE/T6iTHIK4+BhohhKiLgl6EkHpnYdwMc4b+iD+OfYWcwgzWsuuRJxGXGoGubQc0aIssoVCovJAS9hYtmIGbq1TwedDRUj6GzaBOExESfQb6OkbgCypYN/OKPE66i3H4BCW8Qmw5u5wZT0GZkOgzMutbpX/HcXXSSrrK5rM/4uPB30vNl/dgGxAPVPvtmE34ab/iVI1V2rl0kZseZHyveXLXq03AS1JISAgr6BXoPRTxr+SPceLdspvMoJeVqR26tOmHsKdvxuz4YvSvMNQzrpN6qkuyRR4gDoKpkr6CsFUPKO3bt09OSXHQJSIiAn369MGpUw3z8NHLy6tGQa9nz57B0dERpaWl+O8/1R9EXLt2DT179pTbKCAxUfa1qUpRURGePn0KLy/22BjXr1/H8+fP5awl26lTp5CdnQ2BQABzc3Pk5spOwSvp2rVrFPQipBpbCycEB86p8focDgd+7r3g594LcamRKCorgEuzNjA1tEREwi2pcXYkCYQCJGfEMT3ShCIhftyjOLhe1YukqoHS1H5fYdOZpTIbZSnSprkvxvX8BBpcTRy7uUVqrC9VeTj74bqcB+TyDOn8IZybtUZBSQ5cbD2YlGmSfFp2g5u9N56nReHIzX/kbqt3+5HIKUhXt9oAgC/H/iaVqq62DHSN0bVtfzyMv4n84iwM7zodHA6HGYu0anxTWd8jkmkzldl8djky88UPnF/lvMSPe2fWWYq9Sn4FDodswtPkByqv8yg+FKGPz9V639XJSz2YXfga2YWvsfrfT7Fk0mbkFmUy49Ip06Z5B/i07MZKk9jSzkOq8ZYs+cXZaN+yO0QQISLhFmzMHNDcuhXuxV5jlTsTvltu0Ovi/UNMYz//Nn0xqNNExKZG4HXOS3Rp2x+62tL3YFXne05hOv44toiZH9R+FG7FnFdab8k0/Z+OWImKSh7sLV2kjhddbT308h4hN+glj42ZA6b1XyQ1X1NDE7EpihsSKlM1bvTB63+rtd6Fe/9iWNepEAj52HruJ6Rmv2At54CD7z/cAk2NNz3wc4sy8deJxcx0l7b9AEBuwGvph1tRWl4MTQ0t6OsYAgCcbdjp7wb4jUcPryFY9e8natW/U+sg2Fk4o4RXiKT0WDQzd4SZgtT79cnFxQV+fn64d+8eiouLcfbsWdy8eZNZPnbsWJWuPb169WKCXuHh4Up7h9WXGTNmsIJeH3/8Mdq0kQ4ulpaWYuXKN2OJT506VaV7ydu3bzOve/VSPE44IYQoQ0+wCCENZuag77D630+l5r/KeYmjNzfDuVnreskhLktdBL2mDfgaK/bNYs377cj/sHiC8huLLm37MTcD28+vUjno5WglHnMsNiVS5YAXIE5DVH0cmy5t+sGpmTssjZvB2tQed2OvIq8oi1k+td9XNR5TIiUrAVn5r6QGFo6OjpabWrCkpAQ6WrqwNLFFdoHyHhv+rfvIDHoN6zK1UVLXKBsY2ljfDF+O/R1rqw3yra2pg0GdJ6Jdyy4oLMmFu2N7pWN41aeqQZUlRUVF1WlrO6FQCA6HQ+MkSUhMTGQGu65vgwcPljmulSqSkpJQUlKCkyfVS5caHx/PGkfR0tISQ4cOZW6AVekxFh4ejhYtWsDQUPxwhM/nqx3wAsAaK0CVgFeVnJwcWFhYqL0/Qohybg7erOn2rt3R3lXc+l0oFCKzIA0nQrexGu/4///vKED8EFbe2DqfjlgJa1P7N2X//7uHw+FgztAfUVCSo3IAp3oKx1EBM+Hfth/iUiPh3MwdAgFf5m+n6f2/hr6uER4n3YWWpg66tOkLDQ1NtVIgd3Lvjc5txOPB2Jg5KCyrr2sI75ZdYWpoieO3tiGvKBNCkfi7t3/H8ejmMQA3o8/iXtw1hdupbliXqejoJm7AIJkC83TYLtyNlX0dH99zHto6dUQFvxx/nVjMBBEmBn2O1o7tUcIrxJOXD2BiYI7z9/+FjpYOpg/4Ruo3gqLfDA6Wqo/J+yonSWpe5IvbMse7Ute641+joCRHrXVqEvBqZt4c6bnJ0NbUQQVfOtPAx4O/h52FE37YPYOZJyvjgKzeR45WrnC0aok2zX3R3NpNHDjIiIWNmSOsq/2uB8TjQC2fugsPn4fg+C1xCmevFv4Y22M27jy7zEqdWVCai8l9v8TogI8hFApxJny31PYAYMnOKVj64VZsOP09k8K0b4dgVnaL8KeX8DwtimlQeTXiOABxT6mi0nzo6xoq7PF45dExuctkqX4dkUV8fsluSNilbT9k5qch4ZU4paF/m77o5N5b6l5JkruDt9rnaIdWgRjWlX0vdEJLD+WVZSpv417cNRSU5sLM0Eoq4AUAIohw4vZ2jO7+MUQiEQRCvtRYc2FPLkqtV2XmoO+gqaElNZ6hLPq6hlg2ZQdyCtLxp0RQTZG0rBcoKy+W6tEW4DkETkZectaqP8HBwbh37x4AYM+ePaxxrlQNXg0YMABff/01AHHDy8bSv39/dOnSBWFhYSgvL8e4ceOwf/9+eHp6MmVyc3MxY8YMvHghPnbMzMzw2Weqpd2VDAj279+/bitPCHnvUNCLEFKvyspLwOVyoamhBW1N+QO0iiDCnWeX0a+D+IdfUWk+sgpew9GqZb2kHFE36FVWXoKM7DSkJKbDQN8Q7dq1k5kOqLS8CEKhUOUHyiKRSGE+fI6IC22REQSccvA5PKaVmrG+KXS0dFFeKT1gsSwVleUQiNjBJjtLZ3hIDGg/NmA2zt3dDxGE6N9xPJpb165XQ2xqhNSN3JOnitMIpaalQE/bQKXt25g5Ysmkzawbdg2uBtwdfdSua3VOTk54+VK9lt9cDhct7TyYm1lJ+jqG0NHShY6WLj7o/RluRp+Bga4JBkukfHKwdAEsXWpc54qKCmRlZcHExIQJCgDiFHrp6emwt7eHuXnNgsqZmaoFZZXh8/nYsWMHMz1gwIB3csywugiq15dx48Yx44u1bdtWZpBTmf3799e6HtnZ2dixYwc++ugjtYKfBw4cwOjRo6Gnp4e9e5WPQePu7o7Y2NjaVJVx7NgxpWkaCQHEjQdu3boFExMT9OnTp8bXXiLG5XLRzMwRHw36FtGJd5CSFY+e3sNZD0yrgjCV/Aq8ykmClqY2mpk3V6kRjImBhdzgQZUP+3wBV3svmduzs3CCnYUTM7186i4cvL4ej5PEvWmtTe3hZOMuHg+0WrBqUtAC7L3yu9I6AkAvnxEqlZPkZOOGz0auBiAdNHJ3bI+LDw4BAAx1TcAXVkqN1ebrGoCBnSYiIy8FNmaOMnvSAMDQLlPg37YfcgrTmXHQ9HWM8MWYtUyaNB0tXXw5Vvq96usYwbdVADS4mlLBT1Vpa+mgQ6tAPHh+o0brp2a9qHXQ6+TtHWoHvABxL7VTYTulsmHIM3fYctiavxnnRigUYunuN8FTD2c/ppHcrCFL8c+ZZQAgM9tAdRN6fYq2EvcGgHhcKK8WnZWu69uqB3xb9WDN82/TF+ZG1oh6EQ49HQMM7PQBcw5xuVyFqQWX7fmINX3pwSHo6RigrLyEmSfrMzt0Y4PSusrjYtsWbZr7MoE6X9cAjOz+kZK12Lq07S8V9DLWN2cFgdo6dcTgzpOUbmuw/yQUluUhNiUCjlYtMWPgt0jOfM5KmQkAHk5+CrNcfDdxk8IUoN09B0kFX5Wlq49MuI3IBHGvnA96fwZ7yxZIy1bcax8Q3y8paygoax0rUzv09hnJBDerGOubw8+9F4QiAa5FnEAz8+YY4DdeZgrHm4/P4CbOYJzWp/B06Si1vL6MGjUK33zzDSorK1kBq3bt2snsJSWLs7MzOnXqhLt37yI+Ph6xsbGsjCOyvH79GmPHjpWaL5ldYceOHTh7lj1Ugq2tLQ4flp+2dOvWrQgKCkJ6ejqSk5MREBCAbt26oUWLFsjOzsaNGzeY1OGamprYuXOnSmP7JiQk4Nkz8XORdu3aKX1/hBCiDAW9CCH1auWBuSqXrbrRTs1+gZ0XfkF5ZRlMDMzxybAV0NNRLRCiKlkPpZ8mP4CrewsY6L5JKycSiXAsdAsi4m/Bjt8RmhDfuMfEP0I6ZKeyK68sU7m+sakRgIgDA5EVuCItlHKzIOBUAACMBQ4wFTq/qTP4iE64C1/XADhYuSoMeEkO7g4ARWX50Pn/BxXaQkMYCx0QH5MM12beMDQQB0gcrV0xa4h0SkJFuByuVD7+KkkZsejuOQgAwKsow/6rf0BQJDsHfJX9FzagWENxLy8OOAjyHc2MHfLD5O0IiTqNrILX8HPrqbDVoCrBiKqH8GFhYay84rJUH8NtSOfJ2HVpDfKLs5l5AZ6D0cd3DDPdprkv2jSvu15TOTk5OHaM3Vq1a9eu8PDwQHp6Os6cOcPUc8SIEbC0VPw/kMXIyKhO6lo9teX58+ffySCCZAvO+qKjowMnJyfExcVBQ0MDPXv2hI6ODs6dk99i3NLSkgl4AUD79u1lBr3s7OzQr18/aGlpYd++fSqNeVVl2rRpuHfvntJzp8r9+/fh7a3eQ07Jwb8VCQoKgouLC3JycpCdna18hf8XEBCA7OxsPH36VK161TeRSASBQECpRpuwtLQ01jlYUFDAOl4//PBD6OrKbwAEiP/P2dnZ0NLSUukh0ftEU0OL1QNMFi1NbTjZuKm97e8m/sPqldKhVQ8M6jRJapwyVQUHzoVPy24o5hXC09lPbmMod0cfzBj4Dc6E70ZrR184WrXEjajTEImEaOvUkQlKTen3PxjqmdSoLvIaFlib2sHD2Q85hRnwcPJDd89BSEx/imsRx5FXnI3RAR/D1U7cel+Vz9TKxBZWJrasHmCq1k+DU/vr2ohu02FhbIOLDw6hQ6seGNZlGuLSIpkgnDxONm4Y4v9hrfb9KuelSikCB3eeBA8nPzxOugtdbX242nniasQxuQGvz0b+jBO3tuFlpnhMUJ+W3VgBL0AcPFo+dRcTDJK8B3GwdMHYHrNx+P/Hvmvt2J41TtRQ/ylo3bw98oqy4GDlAg1u3X+/uDl4yw1mfjToW6mgnSKSAa/6MKDjeNhaOMHTuTMq+eVyx65SRIOrgeVTdyEuNRJJ6bHo6BYIUyMrnLy9Aw+fh6C9a3cM66La+9XgamJSEDtDRItmrTG86zScv3cA5ZU8jO0xG+1cuijdVit7LzxPk33v2r/jOPTrEIzM/DT8ffJbleomaf/VdVg07i8kvI5BdsFr1rh11X03UX7KVWUC2w2DlqY27sddh59bL3TzHMha3ttnJAAoPRer0ik2FAsLC/Tu3ZtJT1hF3RSFkyZNYlKTHzt2DIsXK+75VlFRofT3eGZmplTjxoKCAoXr2Nvb49SpU5gxYwaio6MhEokQGhqK0FB2ql9LS0usX78egYGBCrdX5fjxNwHNSZOUB4UJIUQZTn5+vqixK0HeHzweDykpKXB0dFR600/efjmFGfjj2Fcql+/mMRAD/MbjxK3tTEtNLoeLoV2msAborgulpaVSY+zkcRNh5WCCaf0Xoay8BLGpEcgtysS1iBPQEZrARsBOh5CsJXsMhy5t+2FQp4kyl0kSiUTi3PJ5xjAU2QAA+ODhteZDcKEFe770wLBlnFxkaT6Bu6MPYlMipJZ3cu+N5tatoKWpgwPX/pRazhFxYc/vBO7/t3mwtrXA8CGjkJaWhsjISOjq6sLf3x/6+voAgKiEOzh8802LyWn9v4aLbRvwBZXgcjTA5XKx9b+f8DIjTmpfc4f+CNv/b/l87s4+hD29iOaVigfqzecmoVAjVeayTu69EeA1GADUvgkVCoWI+D/2zju6jSpt48+oy73XuMe9xE7vvZPeG6QRWFhaWGCB3aUu7ALfLr0sEBIgIaQTICGE9EJ6cRI71YntOO7dltU13x9CE8kzI41kOcW5v3N8jjRz750rWRrN3Od9n/f0aVy7ds2unZlUKsWCBQsAmG8Uvv7a/sKNv78//Pz80KdPH3h63lxkoGkaNE27bCEnFJqmsWbNGqZIsDWLFi3C7t27baL5IiMjMXbsWN7xjEYjvvrqK9b25ORkDBw4kKOHc3DZ93Uk0au5uRlXr17FkSNH2v1Y8+fPh0wmQ2NjI6RSKZTKm9H3x44dw+nTp1l9pk+fzlpELygosLEWHDVqFKKiophF0rKyMvz888+C52X5f/LN4VbRrVs3xpKztRDhiAULFkAqlXJ+Xi372ouioiKmVgJgXhBRKBT47bffUFZmDgjw8PBAt27dEB8fD5nM/ZnQBoPZIo6Ia8LR6/VYv349mpub7bbz8vLC7NmzWds1Gg2KiopQV1eHs2dvLkr26NED2dnZ7p4ugWCDRqfmzeDqCGh0LXjjO9vacy/M/hjnrh2BVCJHl4S+MJmMuHj9NPRGHcICohHmbz8L3XJP6xvohRMFe/C7g9pQUcGdManfIpY9XrO6Af/7+TXUq24GZkzu9yBSonOYhXmtXoP8ouOQSuRIicrhrOMmFK1eg00Hv0Re4TFM6LMAPZLvjJo5Z68daVOGlivMGvI4VOoG/PSHxeIDI55BYuStt767VRRWXMSyX95kbbcWqSvrb+DDH150+Ri9UobhzNXDUOvY4mTniAw8MOKZW2Jtvu3Yarv12v4263+3fC1q06ZNWLjwptgpFouRl5eHsLAwwWNoNBpkZGSguroanTp1wpkzZ+zeaxYVFTkdWAYAUVFRNtcifOh0OmzYsAEbNmzAhQsXUFlZCV9fX8TGxmL8+PGYO3euYFtwmqaRk5ODwsJC+Pj4ID8/38a5hEAgEFyB3M0SCIR248C5LY4bWXEw7xcMzBpnY6dgok1oaYeoPr66UlfL8qHVq/HF1n+iquFmppQE7EjfTvre0FKNqBFfgom6WUcit+CQXdGLpml8te3fKKy4ANBANH3T4kECBaIMfaED98KZkg4AaODi9dOgKApzhz6F7SfWwWDUY8agRxAZFAcAuMITyedBBzGCFwBUltVAp9Ph119/Zd4To9GIESNGAAASI7IwKHkqmk01SInORny42YLBunDx6O6z8L8tr9kc5/7hTzOCFwAcv7yH9/2wRk778O4b3WO2y1aXRUVFOHHCcVHxmJibc5bJZFi0aBGnCGShrq4OdXV1MBgMGD16NLP9VtWrUqvVnIIXYK6RZi14AebFf3tYFrtbo9PpXJugAJyxA72T0Wg0WL16dbseQywWo3PnzkhPT2fEDuvMLQvx8fGcghNX1kh8fDwkEgmqqqoQExOD4OBgm/3O3IwnJd3MBEhPT78toldwcDC6dOmCuLg4ZltEBH+9jNb4+Pgwotbs2bNZ/9OmpqZ2s6orLi62EbwAYO3atax2LS0t2L9/P/bv34/FixdDr9dDJpO55Zxz4cIF7N+/H1KpFP3790fnzm2zuXWG6upqFBcXw8/PD7Gxscx5oaWlBWfPnoVCoUBaWlq7io6uUF5ejp9+cmwbBpiF8cbGRs7vbVFREctW99ixY4iKiiK15AjtSkcWvABAIfPAxL4Lsfl3s73ynKFPwkPuhZ4pwwCYhaDWNXoB2+AtLrR6NbYd/xGXS8/YPf5zM96Ht4cf5z4vpS+WTnsHdU1V8PcK5rwekksVdrMbnUEuVWDWYH4bvNtFZlwv0LSJyUjjY+bgP0MiliK34HfGPlQofxr3CnOfZOF6VQGy4vugT+oIdAoWXhfubiQ2NBmLR7+Ab3e8C51BgwUjn0NCRLpNm2Bf/uulfumjUVF3A1dK+cWQxMgsZMT1QkxIEl76eoHNvvkjn+Xu1A70ShnOK3qNSHccmNoeTJ48GZMnT27TGAqFAo888ghef/11lJSUYOvWrRg3bhxv+5iYGNTX17fpmPaQyWSYPXs2ZzCPs+zYsQOFhYUAzAF0RPAiEAjugIheBAKh3aio487Yscd/1j2NqJDOaFLXM9skIrEbZ2XG3iL+V9v+bSN4AeaaY60RQQIlHQAfUyfUiwuZ7S3amyKEyWTCgXNbcb74JOIj0jCkyyS8v+mvVvZ33IuUMti70KPMM6JpXCrJxYKRz7JupiU84pCIZi8WXrx40UYEtFxwAmbxJiYo1W52ZmRQPHqlDMORCzsR4B2C2UOfYEXIyiQK6PWOhRMlHQBPUwhUInYNKb1RZ1f0ommamXNrDh486PDYAFhZE2KxGP3792fZNbTm+vXrgsZ3N3ziLWCu5cXXRyzm/k7xiV6txTN30tzczLkAfLfx7bfftsu4iYmJaGpqQnp6OuLjhdV8s846tBAeHs7ZlqIoxMTE2Ai+rfdziT+t8fLyQk5ODvPcw8OjTfW0LBlj9fX1dusKWJOeno6+ffuytlMUhZSUFKZOgD169uzJPPby8oJUKoVer2e2tafo1dr2RgjLli1jHs+bN88m489ZVCoVU0Bcr9dj9+7d8PHxQUhIiMtj2oOmaZSWlqKgoEDw5+To0aMYMmSIQzGutLTUpkZFamoq+vd3z6KxNTqdTrDgZWHNmjXw8vLCrFmzmN8rmqZ560hu3Lixzf9bAuFep3vSYF7XiLqmSgzpMgm7c3+w2f7JTy/htfkrOK8rW7TNWHP0P7zHG9FtBgb+4U7gCBElQqBPqKC2HZms+D7w9wrG51tfZ+2LC0vF0OxJiA1LAWC2aRyjmo1l2/6F2qbKP7Z1xYXrJznHHpYzhSV4AUBUcAJT/+xeIDYsBf+Yx28vSFEUnp76fzh2aTekYhn6pI207IFCpnRoRWldV/m1+StQWlOIAO8Qt5cpcIS/dzCemvI2thxZCbFIwnwu5g9/DrTa/Rnyt5KHH34Yn376Kaqrq/H+++/bFb3uJt577z0AgK+vLx5//PHbOxkCgdBhIKIXgUBoNxQy5y9wdQYtrpba1phpD3/50tJS1jZPUzCaxDdQWlPI0YPfCdbLFGYjenkr/ZjHF66fxG8nzQu2JdUFuFqaZ1PvieIRvexBQQQaZrHj6MVduHTjDJZOeccmOlQq5rugZ78OIfYFdudDURjX+wGM7TUPFNgZTkaTESpNIyQQtmCX4NMDZ5rZWYL2/NcvXLiA48ePAwC6d++OlJQUm/1qtVrQsS22jtbEx8c7FL0A8+Inn9UYTdMoKSmBTqdDbGwsr+jkLCUl/MIyX/2yGzduIDo6mnMfn+jljkwsPn/4NWvWoH///oILOd+JWIQCd5OWloZ+/fq51LdTp042nw9X7E0seHl5scazZuLEiQgICGDZ4Q0YMACpqakQiUQIDAwETdOoqKhwKBJYi2d+fn6YOXMm1qxZY6eHmYyMDLtjtha9KIoCTdPo1asXdDodQkJCWN8Na8ELALZv346FCxfi1KlTTCZb7969kZqa6pId4OnTp3Hs2DGn+3GxcuVKl+1Cm5ubOYXNvXv3chZBbysmkwmbN292qtaahd27dyMmJoY342vr1q2srNbz588jIyODyXZUqVQ4cOAAiouLkZ2djR492HbCjhBigctHc3MzvvzyS2RmZqJnz54OI7E3b96MWbNmuXQsAoFgH5lUgT1nuGsQrdz5Lu4f/rTNNhNtwrub/mJ3zF5/ZJERnCMqpDMTSGchzD8ai0Y/z2rr4xmAxye9iaqGMgT7htu4UABAY0sdTlzai/jwNJfq/N2r+HsHY2Q37lpTIpEIj054HZ/8+A/Wvta1xyiKshEaDQYD6urq4O/vf0vskwN9QvHACNvvqcWW9G7Gy8sLL774Ip5++mkcO3YMO3fuxLBhd/f55uDBg0yA6jPPPEPqmRIIBLdBRC8CgdBuRIV0xuUb9i0/uKBBo2/6aNAmE4wmA0L9O7l9blxRmzqK30aRK9PLgqjVqbRJXY8V29/GgpHPYd9Zq1o4NFBXqUKAKRFqUS3UohrwZXrZnbuV6AUA9c3VKCg9h8ROWcw2T4U3z+tgCyEqlXvsI2nahOtVV9GibcblkjM4V3QUw3OmoaAs7495C3ut9XUNEEtkMFLCLPU0Go2N6HDgwAHExsZCoVDgwoULOHTokODXwJXtIpcLK2JfVVWFyMhIzn1Hjx7FmTM3vwvuqAtkKRrMx549ezi3FxQUsBb2aZrG5cuXeW8E+QQ0Z7CXZXPgwAEkJibelTWEtFqtoAyi8PBwDBw4EEqlEmKxGNeuXbOppWWNp6cnwsLC0L17d5fnFRMTA4VCgcbGRsTHx6NTp7adR3v16sUregUHB3OeUymKsrFLpChKkF1icnKyzXMfHx9MmjQJP/zwA2+f/v37280Y9PLyQpcuXZCbmwuxWIxBgwYhIcFxdLdMJmNlBi9fvtzm+eHDh3H48GH069cPaWlpDse0cOPGDbcJXha++OILjBs3jjezDzBne2o0Gnh4eICiKFy9ehU7d+7kbFtfXw+apt1u13r58mWXBC8LjY2N8PPzQ319PVOkPSkpyW79uc2bN+P+++8HAHz33XfM9tOnT9tYcfbs2dOuSKzX61FbW4sff/zR5flbOHv2LNRqNa5cuWK3XVNTE2pra1lZhiaTCRcuXEB9fT2SkpIQFORcvUsCgQDsyd3MuAW05lJJLv6xYj7zPCE8HfOGL8WgzAnYe5Z9DlDKPbF0yjuQS0ntalcZ1/sBdEnoh/PFJ9C180AE+fJfN0jEUoQHcAdy+Xj4Y0j2pHaa5b1LeEA0Uwessr4U16uuICq4M0L8+K0RrWurisVizJo1izPQkCCMBQsW4Ouvv0Zubi5efvllDBky5K62in/11VcBmK////SnP93m2RAIhI7E3be6RCAQ7miulZ3H9hNrYaKNKK2xtepJ7pQNP69AJnrP3zsYdU1sCzal3BMVddchkygQHdKZsbJwJ+5YxLdm5uDHsGbPR8zzgtI87Dq9CTeqb9rCeZnCEGAyWzJ5GUNRhfPQUtzZL/aQ0kpoqVbZByfX2Yhefl5B6ByRgSul52za0RS/eNdWjCYjvvzlDZttPx22joJnL5pqqHooaD/W9mj0RjF9BEZKCwDomzaK97gbN260eU7TNBoaGiAWi3Ho0CHe7CULoaGhqK+vR3Z2Nq9tWZ8+fRyKZ/asBq0FLwBYsWIFFi5c2CaRp6amxqV+VVVVMBgMqKysRFNTE2JiYnD27FmH9ZfaY+HbmpaWlrvG5tBkMsFgMEAmk6G4uNhhey4xJCEhgVP0mjZtGvz9/ds8R6lUij59+ritULc9Sz9nPxe+vr68mX/dunWDtzdbtA8ODsaUKVNw6NAhyOVy5OTkwNPT0ynLt549eyIjIwNisViwmJ2YmIi8vDxBbS2RqkIz9ISO6yw///wz5s6dy1pQMhgMNoKdWCxGQEAArxWqhYaGBpejbpuamlBeXo6QkBD4+voy28+fP+/SeBZan/cB4NKlS3b76HQ6bN682aEAfPToUWi1Whury+rqatTX1+PixYucmeJcDBs2DEFBQfDw8GAJpdY4Erws/PTTT5g/f77NtjNnzjDC6fnz5zFr1ixOe1MCgcDPyG4zIKJEOHF5n8O2BWV5ePXbB9E9cYjN9sTILMwbvhQi6u5deL6TuJNtB7VaLa5cuQKFQoH4+PhbUsP3TiXEL8Ku2AWYA0Usghdgvl9avXo1Fi9e3N7T67CIRCLs3bv3dk/DbbSuZ0sgEAjugoheBALBbRhNRqze8yHUWu7MIZlUjrE95yHUPwot2mZ0TxqMf3/PLqas1qpQUGpeDDxffAK/HjfbWs0a/BjSY523IOKcK4dA4UWHohaXeXrwi0WUiIIPR4Hq3ad/sB3fZBt5H2xMRbn4tIOZch6RtaVLfB/WtjlDn8S/v38MOoOW2caV6eUuZBJhi8gMFNAjsz/OnjnH2mU0mBCJHjCJ9PDyU2BIF+7Cvw0NDZyZagaDAeXl5Q4Fr5CQEEyYMMHhVIXUtOETUvnEsIKCAlZGizOUlZW51K+hocFmAbZ1zSJ7/VovfDc3N6OyshLBwcGcQoU1jkQ6e3X23EldXR327dsHtVqNrl27IinJOcubsrIy/PLLLzAajUhISHAYWenv78/7f1YqlSzrTXcIXu1FTEwMq+7QtGnTnB7Hy8uLJXpJpVLMnDnTrogVGBjY5toFzkYW9+zZ02lxKj8/H2VlZairq2O2zZgxw0b0AcBbw4kPhUIBjUYjqO3WrVtZ/5vWwovRaHQoeAHAunXrsHjxYohEIjQ2NqK0tBQhISEOa5s1NDTghx9+YL7bEydOREhICGiaRmNjo6DX4W6qq6sFZZjl5uaiqakJQ4cOxZdffunUMUJCQhAbG4vY2Fjm/DB9+nTBten4sD5H0jSNPXv22AhmJpMJ+fn5Tlk1mkwmiEQimEwmFBQUgKIoxMfH39UR4wSCs3gpfTGp32JM6rcYaq0Kb65+1GGf45d3M48jA+NYNmqEjolGo7Gp4VpeXu6yDfW9QEVFBWdWtMlkgkqlIkEaBAKBQGhXiOhFIBDcRqOqllfwMu+vg0gkQo/kIbxt7PH9no/w7PR34eNpf6HNEUaTEWptC+c+hckfGlEda7s9e0NPT0/O4sitkYF9YR9mzHbYrzUisOtBdYnvy9omlchwX6/7semg9YJd+2V6OYKibcU6sUiM5KQUTtHLgsgkRUutEUWFxSzhoLCwEL/99htnv9LSUrv2XhZaWrg/B67AJ3rxCUqXL19uk+h18iR3sW5nESJ4cbWrra3F5s2bGWExODgYEyZMYC2WVlRUYOfOnQ5tNDdt2uRyPSJnOHz4MCorzUXP9+7di9zcXPj4+MDLywtdu3a1K7rQNG1jn1ZQUODweFOmTOFdQA4NDUVhYaFzL+A20rt3bxuhZsqUKS6JdAEBAayaS9nZ2U5lbd0qXM3GtBa8AGDt2rUYO3YsY4Ha1NRkt/+4ceNsPmvz589nagbq9XqsWLHCqeO3VWRatmwZ0tLScPnyZeZckJWVhS5dukChUKCpqQk0TcPHxwcNDQ2or69HXl6ejVCzefNmjBw5EjU1NdBqtXyHumO4evWqIFHQgkKhYOwTW+Pn54cHH3xQsIA2efJkbNq0ibXdIlLt3LkT165dY+0/ffo0p+jV1NSE3bt3o6KiAsOHD4e/vz+vCLd7983F/NGjRyMqKkrQnAmEjoBS7ompAx7Chv2f223nrfRDdtQQZCZ1Q3gQ+Y50REwmEyjqZq1iLivg/Px89OnThwQKcKDVau3aAO/atQvjx4+/hTMiEAgEwr0GVV9ff/tWQAkszp49a9ci625Hp9OhoqICoaGhzOINoePQpK3D9vMrePdnhPdHcqjtYkxVcwn2XREe/ZwZMRBJId1cnSIAoL6lEsfPH4CviX2T2igqQb24kLVdYfJDiDGDczy5XI6srCwUVOfidAl3jR4xLUekwT1ZalXi83/UA7vJlC5Pcdpr0LQJB69uRkVTIQBAaQpEsDHV4TG6d+8OiqKc/s5uOP0u7z6ZyRthxpt1UkQiEbp16ya4po31Ql59fT0uX+bLyjNny/j5+XEuCloTFRUlqMZQQ0ODQ+us+Ph4BAYGsrZrtVqWvaEFZyLyW3P+/Hk0Nze73N9ZkpOTbewHL126xMrWUSqVyMi4+T1pbm52ysbM3vtRW1vLCEQxMTGc77UQ7H3e/P390blzZ979Qj4HrbH3mlpaWmyyiCIjIxERYd8mRgjt/VvbVqtLrVaL8+fPM+KJt7c3kpOT71iLIFf+7/ZITEwERVG8Y6alpcHT0xN6vR46nQ5KpZK1oGYwGHDq1Cm7x4mNjUVzczPq6uo69LXlnYDQ3xKTyYQTJ07YbWM5D+h0OuTm5rL2c2VcWsN1zjl+/DhvzSJHdOnShVyz3wUYjUbU1dVBKpWyskoJzrP9/Ndo0tZy7vOS+0Ep8UGIJBHxkSnk+9HBoGkax48fZ56LxWIEBQWhoqKCs31YWBgiIiIgFrODEu9lKisrHWa0+/v7Iz4+HpcuXUJTUxPCw8PbXIPWHvfCWpRYLEZmZubtngaBQCDcERDR6w4jISHB5TotBMLtJiDMG3OfH8q7//v/24OqEnYdl+RunTB4ehZkCqnDYxzach7Hf2vb4mNEfAAW//l++JjYF9VNolLUia+ytstNvgg18l9AfvLJJ6hprMD8f4zg3K80BSDYmMa5z1lqxJegElXabPvwqc38HSjg8XcnAgA8TEEIMjqukfbOO+8w2TDO8Ph7E3n3yU0+CDXerDumVqvx0ksvYcmSJYIs5p599lkAQEpKiiAf+IKCAiQk2K8HsHr1akEZUwqFAi+//LLdrI/8/HzOui2hoaF45plnWNvr6+vxxhtvsLYL5fXXX3dbvSYhLF++HPn5+czzd955h7ft5s2boVarMWvWLKeOYfkft0YkEuHvf/+7jYXiCy+84NC+0hqZTIY5c+YgPT3dbrvi4mJs3ryZs1aXvdfMxbvvvuuw/k96ejq6deuG0tJS7N69+54RJ6RSKYKDg1FXV8eyeLzTEIlEeOutt27Jsf7+9787lQVFURRomsaECRMwYMCANh//3XffhYeHBx5++OE2jyWUkpIS7N69GyEhITh16hRqamqQmpqKsLAwGI1GKJVKaDQawdaW1dXVzP+rX79+mDRpUjvO3gzfuYuPkSNHYsQI9vXCqVOn8N133wEw/2/ffvttp+fS+tw4btw4DBo0yOlxrHH29REcExgYCIqiBNltOoKiKDz99NOM8Lp161abjD2C88SkhmDCw2zrcAtXckvxy3JhQVt3E87Y6HZUFi5cyKrDKoQ33ngD9fX17p/QXcrEiRPRv39/l/oKvT8jsAkMDBTkREEgEAj3AkT0usMgmV6Euxl7WT4AfzbSqZJduFrNjmbmIsY/DQGe4TDSBsQGZEAqdv5z1KCuxon8g/A2sTMqmkRlqBOzLxQdiV4ikQgp6UnYdoHbusjbGAl/k2MLRCHUi4rQKL5us21q9lLe9jRN44czH8JEG+FhCkaQ0bGlXmxsLIKDg53+zuaV/Y4LFUc497XOlpNIJMjJyYFGo8HZs2cdjm2JXj9z5ozbrLGysrIglwurRVZWVoaSkhLe/X5+fkhMTGRtt5ft5GoEfWNjIy5evMja7uXl1W7ZX9aZbEajsV1uRi0ZhhYaGhpQV2e2RW0dYSs0s8JCRUUFp5DFhVwuR2ZmJut8JSQrMSIigrGwu12Q31r30/p7bDlHAuZzbE1NjcPMUnsEBAQ4FOntoVKpbERpZ5HL5UhLS2OE/ZMnT96y61Eh32UhGVIWEhISmHpjNE2joKCAZfdojZ+fX5sWKrOzsyGVOg7asaZ1JoGF1r8JQjOhrcnIyIBSqRSUDSiUnJwcl60+CWwuXLjAWJxKJBJkZ2e3KdO1rq7Opr6bJZPeFUwmExobGxnh1M/P757931+tPoNTJTvhowjCoM7TIZMoQNMmGGkjTAb6jvudrampwdWrVxEREYGIiAjBnymj0QiVSmVzXZmZmXlLA6vuFNp63myLg0NHo62OFJbfMndyL1wfk0wvAoFAuMm9eQV7B9PRf6A0Gg2uX7+OqKioe/JCuqOz4bT9/Tk5OZzby/XnBYteRXX5KKozL+zFxcQjO6mnM1MEYF5sOn/lDMARyEjRrnmym0wm+Hpx1LahgShDX1Bwn9e7nynGRvTyVPggOzvbbp+MzM+w/Nd/o7bCfh0ZCxEREUhPT3f6O5uZlYFXvmGLXplxvaAqlsNgvFn3SiqVMvMWInplZmbi2rVrbq0FY6lHI4Ts7GyoVCps3bqVc4E0MDCQeT0VFRW4ePEifH19mcVXLnJzczF9+nT4+fk5Ne/t27eztsnlckyePNmmwLY7qa2txbBhwwAIq2XliM6dO9ss0lm2WbK5ysvL7S74Xr9+HaNHjxZ8vLVr1wpuq9VqkZCQYGPn2NzcLGgBOjExUVDmYntCfmvbhz59+uDGjRvw8PBAUFAQa7+QWlt8xMbGOjyP24OmaZdFr6ysLPTq1ctmW1JSElatWuXyfJxh6NChghafmpqaOC0hIyIimIzKjIwM9OrVy8YOMicnB0ajEV999RWr77x58yCXy3Ht2jVcvHiRVWvOEVlZWS4vcsbExGDDhg3M8549eyI5OdnmO+uM2GdBLpcjOjraZuy24uHh4VLmw52KVqtFeXk5/P39bc7zt4Kmpiab3xKDwQAvLy/OoBl7aDQatLS0wMfHBz/88IPNPpPJhKysLLt1hgoKCrBr1y4olUoMGzYM4eHhMBqN2LhxI+saZ86cOfD0ZNel7ehkIxtT8ADnPr7fWbVaDYlE4rQQ7oiWlhacPXsWBoMB6enprOvGgwcP4upVs1NFaWkpSktLMXz4cMTF2Q+427t3L+d5NT8/H4sWLXLb/O8GaJoWXHeRj6KiIkycyO96cS/R2p536NCh2LWLuwwAF5WVlW5/L8n1MYFAINxbENGLQCC4BVdrRQCAWOzajWF5rbCsjdZUN5Yj0DsM9RoVax8F7qhIvu3WcNmBKGh/twpeFqQiBfQm8/G6dnZsaSWVyPDQfS/h/PnzOHDggMP2rkb4i0USSMRSGIx6m+1je87DpuLNMFgpjdbilVwudyhmbdmyhddP31WcXZTw9PTEtGnT0NTUhAsXLtjc0JlMZkFPpVLhp59+EvydWLduHR588EGbiFyj0YjKykp4enpyLshxeeTfd9997XoDV19fj/r6evj5+Tl108pHZmYmS/Q6cuQIhg8fDgD46aef2nwMCzdu3GDVH3OEpd6UBaGRv/dqRPy9gFgsRnR0NO9+qVQKpVLpkl2jtXWnK1AUhWnTpmH9+vWC2k+dOhWXL19GYGAg4uPjWfs9PDwwZ84cxmqvvVi4cKHg70y/fv1QXl6OxsZGAOaIeqFCoVgsxoMPPoi6ujqUl5cDAOLi4pgo8oSEBMTHx+PChQsOfyPHjh2L4OBgSCQSu6KCIwICArBkyRIANxfiWpOTk+O06HXixAmn+zjiypUrHUb0KikpwS+//MI89/b2xtixY2+Z+PX999+ztu3ZswedO3cGRVHMtQTfZ4umaaxdu5b5HvBx+vRp5OTkcGb7FBcXM7/jarUaP//8MwYNGoQDBw5wXv999913rOuUuwGj0Qiapm/Z73Jubi6OHj3KPM/JyUG3bt1cft9MJhMKCgqwZ88em+35+fmscydX0MOOHTuwaNEi3lpTfIEEgPm902g095Qw0FbBCzALNdXV1ZyBMfcSlpqk1gQGBmLJkiX44osvBI1RWVkJk8nUpt9ZAoFAINzbkJUZAoHgFqoaylzuG+wb7lI/inLtIvj73R/CWO0JT4Sw9smlSsBF/Y6maUQFd8b1qpsL+QFG1+2q7DFv2NO4VHoKgT6h6JYovFaHZTHFEUeOHEFWVpbjhhw8N+N9vLn6UeZ5clQ2vJQ+rJtui1UeAKSmpuL06dN2x3W34JWRkeFS0WmKouDj48NaRLGIXJcuXXJaBK6urmas0vR6PVauXMlYC40cORIxMTEOx7BkSnTt2rXN1oN8dl979uzB0KH8dfucwfr/b8FiDyf0cyrkZrj1AqdQrl69ij179qC2thbe3t6MFZUjIiLYtqmEe4dp06Zh06ZNaG5uRmBgIJRKpV1bVAu+vr5tPra/v78goWrcuHEICAhgZXe1xtPTEzNnzsSaNWvaPDcuBg8e7NRitEQiwcyZM5nzq7MLyRRFISAggDf7lqIopKamori4mNcK1SJS3SooisKkSZNYmTzuxpHFoyu/vxqNBps3b4ZSqUSPHj0QHu7atZ67OXjwoM3zpqYm5jM+ZMgQdO7cud2ObS+4p/WC++jRoxEVFcVqd/HiRYeCF2AWPz08PJCSwq7jyhW4snfvXrvjnTp1Cl27dnV43LZiEXoAsxgtEolQVFRkk+E+c+ZMhyLllStXmLpmycnJGDhwYPtNGmY7ZmvBCzC/ZxUVFbjvvvtcGvPcuXM4coTbMnzFihVYvHgxKIriFMwt5OXl8V7Pc9lkW3PkyBF07twZMpmMuUbtqDhrcSuRSHjrym7atMlpkZim6TaLygaDAdeuXYNEIkFsbOxtE6lNJhNncJ6HhwcAYNGiRZyZ11zk5+cjIyPDcUMCgUAgEDjo0KJXcXEx/ve//2H79u24ceMGZDIZ4uLiMHnyZDz44IPMD6872LNnD9asWYPDhw+joqICEokEwcHBSE9Px6BBgzBz5kx4eXm57XgEwp1GbsFBx414yIjtiQ37P3eqT3x4GgJ9Ql06XmX9DQSBvQgAAMG+nVDReA5GU+tIV8c3DnV1dTaCl7lX26PTkpOTWTemYf5RiI90XJurNVw3IXy0tLS4FF2nlHvi5fu/xOk/PhPZCf0AsLMBretNJCYmOhS93Enfvn3bHLXe+r2xCDWuFKUvKSlBcHAw1Go1Vq5cabNv+/btNgutfIKQpTZZt27d2iR6jRs3DiEhIThx4gTLmqSqqsotC+CdOnWyezNeViZMRF+2bBmGDh1qtxYSV90cIVh/HoUKXllZWfdUVDSBjUKhwKxZs2A0GiEWi0FRFL755huHmawhIewgDFewZKPyZXwlJSU5JT74+Pg4LXx17doVUqkU165dg4+PD/r164eKigro9Xp4e3ujsLAQISEhgsR8Ltp7Ia9bt26cope/P4eF8S3AXsZA//79ce3aNadtGa0ZPnw4YmJioNfrIZPJoNfr8fXXX7PaWQcZFBcX4/Tp01AoFOjduzdLgDh06BDOnTsHwFyD8ueff8a8efPcXp+Fj7y8PPz+++/M8wULFoCmaZSWltoVjHbv3g2FQoFOnTq5fGy9Xo/a2lr4+/uzbDudEQ+3bduGSZMmISgoCCqVCp6enqirq8P+/fsFj7F//36EhobC19eX+d+ZTCZWJrMQTpw40a6iV2FhIX777TebbXv27MH999/PsnRes2YNS4C2Fg1MJhMjeAFmcSc1NbVdhZuNGzdybi8tLcXGjRsxceJEpwOt7IlSNE3jxo0bCAsLw7Zt23jbFRcXIysrC4WFhTh8+DCampogk8ng5+eHyspKu8e/dOkSkwlm+S3oiFRWVmLz5s1O9ZkyZQquXr3Ke4156NAhpl6lPVcJjUaD7777jsmwjIyMxI0bNxAYGIgJEyYIDgzR6XQ25+2UlBQMGODYCcTdmEwmLF++nHWvYm356cz34NChQ8jIyIBGo0FNTQ2CgoIE12ImEAgEAqHDil6//PILHn74YZsbm5aWFpw6dQqnTp3CN998g7Vr13JaujhDfX09Hn30UWzdupW1r7GxEQUFBfjxxx/Ro0cPl7MmCIS7gX1nf7a7PzqEP3LWaDIiwDsEtU2VkIikMJgc34x7yL3RO3WE0/NsVlsszrgXzeqqGvDEzH+hoaUOV8vysSd3MzxMQQgycotk1nAtIrhD9EpISGDd+DqbSdTS0gKJROJUQeHKykqEhYU5dRwLErEU3ZMG22xrPWdr0cgdQQhCbcVycnKQnp7e5uPxiV6uWH1evXoVOTk5zCJha1paWpj3iM+mz5FVY2ZmJvR6PbRaLUpKSngXvcLCwpiMh9aiV1uJjo6GTCZjauD4+PjY/E5HRkbCZDJx/qbycfDgQcTFxTH/D5qmUVBQgKqqKkRHR6Oqqsqtr8EePXs6X2OQ0PGgKMpmoWrevHnYsWMHNBoN56J3enq6W4Ucf39/zJo1C1u3bmW+XxKJBCNGjHBpMd/Hx4dVgy8uLg7du3dn6srU19fj+vXrCAwMZLIdra97rTNW7vSMgaCgIOTk5LAsTZ2pIehOKIrC8OHDsWPHDta+1NRU6PV6QaKXxQ7N2lrKy8sLMTExEIlEzEKiTCbjrL2ybNkyzJ8/nyWIlZaWYv78+cxnuLm5mfO3zBLQsWDBAkilUrdkNnBx7NgxVhCNM7X2Tpw44bLoVVVVha1bt0Kn00GhUGD8+PE2tZeE1IW0xh0ZfuvXr4efnx/Gjx8PhULhUmCOhSNHjuDMmTMAgDFjxti8TxqNxqamaE5ODrp37w6dTgepVGr3f20ymViClwW+OqXNzc1Mts3q1asBmM8zw4cP57y+yc3NZeyT2wO+rB8AqKmpwffff4+5c+cKHo+maYfZR3v37nVo8VpWVsayk9PpdA4Fr9Y0NjZi/fr10Ov1SE9PR1paGvbv34/q6mp069atzWsqlnlZ3BKSkpIglUrx22+/obi4GGKxGLNmzWrT/YLl+txy7rF8JvkEr/vvvx+FhYWoqKiwsYGUy+Xw8vJCTk4OunTpgmXLlrH65uXlIS8vD56enpg6dSqvUPPTTz/ZWIpazuU1NTVYvny54Ozi1uflCxcuoFu3brzvl8lksnkP3EVxcTFncJ5SqbQ5VkZGBut3IjU1FefPn2f1PXbsGC5cuGBTRkBoPWSdTgeKotxeY49AIBAIdwcdUvTKzc3FokWLoFar4eXlhaVLl2LAgAFQq9XYuHEjvv76a1y5cgUzZszA7t27Xa6j0NDQgEmTJjE3VuPGjcPEiRMRFxcHsViMkpISHDx40K11SQiEOxVHYtXo7rN598mlCiyd+g5OFxxEXuExhPp3wt4z9r83OgO7fpYQLBlcYsh429B6CeLCUhAVnACtyoAb54XVAuKKYHaH6MUVXS7U/g0wR/peuHABUqnUqejeqqoql0UvLlrP2Vo0csVmsDWOBK/x48cjICCAFXntKq1vFEtKSnDlyhWnsuksWArE82W7nThxgonY5ItSt3fjGhMTg969e9tsW758OWuRRi6XM+MI/W2USCRYsGCBoFoIo0aNsnmekZFhE41vMplQV1cn6LgWtFotmpubYTAYcPLkScYiEQCviGihc+fOuHHjhks1mLi42+qdEG4NIpEII0eOZJ5rtVpcunQJdXV18Pf3R2pqqtuP6e3tjalTp0KtVsPT07PNNTF69+6Nuro61NTUIDAwEP369bP5zfPz8xO0AHW30L17d2RlZeHs2bOIiIi47dZ8cXFxWLRoESoqKnD16lWEhIQgKSkJgDkwhs8CzcLcuXMZIXbBggU4e/YsdDodMjIyOD8bCQkJnBZ4XBlger0eX375JcaNG4fw8HCH2UytBSi+um4ajQaFhYWQy+WIjo62e51gNBpRWFgImqbbnDVeWVkJrVaL0tJSBAcHO+XUcezYMaaOjUajQX5+Pvr27cvsr62tbdPcXKW+vh7ffvstFi5c6HRGizUWwQswB5haC1+HDh2yaWsJNLVgz6rZelyhWIQua65fv47ly5dj3LhxrH3W1wbupnXtIi5aWloEC701NTW8mWOtx7S+hmpvLNdnR44csTnn7Ny5E35+fjbWsTRN4/z587hx4wYiIyORmppq97XTNG1zfrly5Qp8fHyYrFuj0YhVq1a5lDFK0zR27dqFq1ev2mwfPXo0r7Wwp6cnFAoFUlJSkJKSgoiICBw8eBA0TaNv377M+UgkEiEtLY2zphpgrvP7+++/Y8iQIax9Go3GobDZ0NDAO0eaplFYWIi8vDzO/atWrcKcOXOYewyj0Yjc3Fym5qO/vz+GDBnCaTfuKnzf5db/sz59+iA1NRUqlQoRERHMZ0MsFrOu3bnO6ZY1vNLSUkRGRmLgwIEsYWv37t02wTpjx45162slEAgEwp1PhxS9nn/+eajVakgkEmzcuNEm8nrQoEFISEjASy+9hCtXruCjjz7CCy+84NJxnnvuOZw+fRpyuRzLly/H2LFjbfbn5ORg/Pjx+Ne//sVZFJhA6Eh4Kn3QoKrh3Dc0ZwqirDK9TCYT6uvrIZPJbBYTshP6MVZ4jkQvuVSJBlUNvJX+Ti3mURQF0ICc5l/QtyzqScRS+CACNyBM9OI8nhtEL67FIKHZRLW1tbhw4QIA7kw0e5w/fx6ZmZlO9bGHvUwvsViM+Ph41g2pUFpnIXDhTgEP4C4yb22n4wz26jEA5ohNi+jFlbnU2sIkKSnJJio1OZlthSmXyzlFL2t69+6Nw4cP252bwWAARVEQiUROibEAW+w0GAxQqVROjQGYI2PPnDkjqM6JhX79+iEtLQ3V1dXYtGmT08dsDV+dIAKhNXK53K3nVj4kEonLgV2tUSqVmDRpErRaLeRy+T1RWF4mk9nY8N5uxGIxIiIiWHUDPT09MXfuXKxatYqz3/33329juyqVSgXZ1CkUCpvIekf8/LP9jH8+li9fjunTp+PcuXOQyWRIS0uDh4cHfv31VyYbJTIyEmPGjGEWRnU6HaqqqhAQEACFQiG4PoxQvvnmG5vnWVlZjG2nhdZ2YjNmzGBl3OXl5TGil71MoFvF8uXLBbd1VOcNMAtfM2bMgI+Pj8NrsO3bt2Px4sWscwdN005nwDmC77NYX1/fLuK80Oz0wsJCxMXF2WxTq9Wora1FU1MT8vPzUVPDfS91p7NhwwbMmzcPv/32G+RyOWJjY5n6eRbxms+KuvV3CTBbhXNlJVoyRluf1yzU1dXh2LFjUCgU6N69O8RiMev7bMGeLWTrOmyJiYlISEjgzI7KycnhFb0As4CXkpLCCp4oLy/n7WNh7dq1GDFiBGJjY1n7zpw5w6oj1xpLxhcA/P7778w9IWB+rw4fPuxyzTku+O5PuYIHuIJlsrOzHQasAbafj6tXr8LLyws9e/bE1atXcfToUU5nk61btyI6OtquZTCBQCAQOhYd7o71xIkTTKTZ/fffz2k19NhjjzELgJ999plLvuaHDh1i6hv8/e9/Zwle1rS2uSEQOiIpUdm8+6rqby4C1NfXY/Xq1diwYQNWr16NXbt2uWQHd/baYfzfuqfx9tonUVpTKLif0WiAFJ5221jPx5moXKVSiakDHhLcXihci4tCxQVr4cNZ3Fl7g6ZpViRs65tGrihIodyOhUl3L/oKteFrLezI5XJWofq+ffsiIyMDkZGR6N+/P2d0NddiQessOGdsIB19JltnmgFsQddoNLpUm+bAgQNOCV4jR45karoFBQVh4MCBTi2EhYeHY+LEiTbb3LloQCDciYhEIiiVyntC8Lrb8PDwsMkmtDB06FCX6wxabGhvBevWrcP58+eRm5uL1atXY8WKFTb2azdu3EB9fT1omkZzczO+//57bN26FevWrXO5biPAHVTExZkzZ7BixQqbABXLgr6FtWvXcva1ZL45EoXayoABAxxa3QklJSUF06ZNExTMsXbtWhw4cEDQuFyZ3CUlJU7Pz1XaQ1CiaVrw9duOHTuYdYeWlhZ88cUXWLlyJbZu3Yr9+/e7ZX6ufG/T0tKwePFiLFiwAEOHDnX52CtXrkRFRQWKi4uxb98+m327du3iFVG5MkgdwfV9q6iowPr161FUVISLFy9i1apVvIKXPeLi4jizq0QiEWe2moeHB2bP5nc0AbiFWCEZggDw22+/cX53HAleAJgavyaTyUbwslBaWupUcIMFrVaL69ev29S8NRqNvLaZQu2/lUqlS+exM2fO4NSpU9i1a5ddK//i4mKcOnVKcK1eAoFAINzddDglZsuWLcxjPt9skUiEWbNm4dVXX0VDQwP279/v9AWexRvbx8dHsNcygdCRsSdcnb12BDMGPWp+fPYsWlpamH0FBQXIzMx0ucaHStOI3ad/wNxhTwlqf/TiLoho+6c+69fiTOaKRCJBRmwOKutv4ELxKUSHdEZVvnOZL62xZNC0Zt26dejWrRtycnLs2oW4IupbcHWhjAuubKHW827LQqqPj4/LfV3F3VZ2Qmp3WOpVWaPValntpFIp+vTpY3csrvoCrSPRhfxPJk+e7LCNUqlERkYGa3vrTK/a2tp2t3+aP38+S9xLTk5GUlKSIItGwByxGhISQn7/CQTCHUN0dLRNnRSLu4WrJCUlYf/+/e6anlNwOWRYalOZTCbmd0+r1bbJznDBggW4ePGi4Ne5bds29O/fH5GRkYJFrB9//BFLlizhrMe5cOFCiMVibNq0yWnBw9fXFzNmzGBZ5nXr1o2zxhAfEydORG1tLfMejBo1CtHR0QDM9mdCfpO5FtO52L59O0sccHeWlz127doFb29vhISEuGW8+vp67Nmzx6k+ztSXs6ZXr17w8fHhrX1mwWIZZy/zyBpLjT3AfM3HZ23qDtatWwfAfA2Vnp6OrKwswcJPa7RaLUwmk811qvU6kKuIRCKXar95eXlh/Pjxdsta6HQ6m+tPZ+7R1q9fj169erlUI/7ixYt2s5u2bduGSZMmCRqLpmls2bIFZWVlAMzX8WPHjkVYWBgTEN4asVjsVNZ5eHi4S+d1i22jI2iaxuXLl+/4+qIEAoFAaDsdTvSyZHl5enrajRLp168f8/jw4cNOiV46nY6xMRgyZAizMGw0GlFWVgaj0YjQ0FC3LhgTCHc6xZXCbv65rMtUKlWbLjwvXD/luNEfHDi3FQqwa2RZY7Ff3LFjh9P1hSRiCUZ2m4GR3WYAAL7I/8JBD/vYKzJ84sQJxMbG2o3EbYvoJcR2QwgGg4HTqsIddbwAMFYxgYGBt9QW5lZnO6xZs8amNogFV7PcuIo6c/1uRUREoLS0lHccy410eHg4cxNsjVwux5w5czg/x0Ki7MPDw9GjRw/s3LkTLS0t8Pb2diqrqzV8Nd2cETEjIyNdPj6BQCC0BxRFoU+fPg4DHoQiEokwf/58l7Iw2gtHdnvOsGjRIlAUhZSUFKfEPaFZTdZYgiVbY/kNHD9+PK5duwaFQoHw8HBBwsjUqVMBcAcQLVmyBNevX8eOHTsc2iqGhIQgJCSElTEOCLfSFgpN08jPz2ey5AYNGnTL7fw2b96MBQsWoLGxEVevXkV0dDSCg4NduqbjW5jPyMhAXFyc2+p6W2oMOnqvBg4cCLlcjn79+qG8vNyuYCmVSjF27FjOa8FBgwZh7969bZ43H83NzThy5AgCAgJw9uxZl8dZtmwZIxx/9913biknMX78eJf7hoWFsezFrfnhhx8wY8YM5jmXfaM9jhw5Ah8fH8TGxjp1f9c66641VVVVuHbtGst6k4vWwWFGo9Hh59xZJ49b4ZDEdb9CIBAIhI5Hh/MnsVxkxMXF2f3BtBR/tu4jlHPnzjFp4GlpaWhsbMTzzz+P+Ph4ZGRkoEuXLoiOjsakSZNuW4QkgXCrKa8r5t0XGXjzIprrBrp1NpVGo4GYlgPuvddmoGB/cdtSX8BZwcvdiwOA+b2xtxjv6KKdK7LYGdoimlnIzc3l3O6uWjOWelZcmUQW3J2VBbgmegUEBCAqKsql4zU2NjI2JdZY/545A9dCR2JiImubPUuSBx98kHkcHx9vs8/f3x9ZWVmYMmUK73vFNYfWNDc3IzQ0FHPmzMHixYsxc+ZMDBo0yGE/V5gwYYLDNgqFgrO2AoFAIHQ0ZDIZ5+8nX/YuF2PHjuUUVG4XMpkMs2fPtgm8aV1r51ZgXddPKpUiKSkJ0dHRkEqlWLJkid0Mdn9/f4eBQ1FRUVi4cKHdNvPmzbO7310CqgWVSmVjC9mewoo9VqxYgY0bN+L06dP48ccfsWzZMsFZIhbsZSj17t0bYWFhbskGnzBhAnJycgDAoQ2zdf3WKVOmsOq9AsDgwYMZK0O+jLekpCSkpqa6PmmB/PLLL222t1y+fDm+/PJLGxcRV/Hz82tz9o+968OGhgZ88cUXOHv2LL766ivONajAwEC74//2229obm7mfb1cNXyFsGPHDt6AMoPBgMuXL7tk0Tp16lRBYpo1fMFp7mTEiBHtfgwCgUAg3H46VKaXRqNhIqAcRWH7+fnB09MTKpXK6foh1hYOJpMJQ4YMYdlN6XQ67NmzB3v37sXLL7+Mp556SvBr6MhYbhBctTIg3OHQAECZH1CARCxFgHcoxvdayHy2uaLwtFots//KlSs4fPgwIukeaKGqUS2+AAcaFQBApWqGWCzslEY50Pt1Op1LdYX0en27fIc1Gg1SU1Nx/vx51j6j0Wj3mFzWd85gyfZqy3eWT/QyGo2sz0NMTAyKiooEjy2VSkHTNDQajV0xKTg42O3/G1eK0iclJSExMRE0TTPFuJ2ByytfIpG49Nq4FjIpimKN5e3tjZycHJw6ZZtRKZfLbT5fcXFx0Gq1qKioQEREBBITE5lj8M1PiFCs0WhY/V0VMQMCAuy+V76+vpg3bx7rfxMZGYmYmBioVCokJCRwfnbvJMhvLYFwd3Enf2d9fX1ZGVajRo2Ct7c3EhISsHv3brvZtz4+Pm4Lcmkrs2bNYoItrH8LkpKSbnnkv6Pfo3HjxuG7777j3NejRw/Bv/sTJkzAjz/+yNreq1cvzt98a0QiEYYNG4adO3cy2xITE5GYmMi4nnDRq1cvXLhwwaXAq759+0KtVttcc6SkpCAjIwPr16/n7COTydr83Tl58iSCg4MFWx9u27aNc/vAgQNtro3i4+Nx9epVl+aUlJQEX19fm/+RtYWpNRkZGaz/ZWxsLGJiYlBTU4OGhgYEBQXB19dX0HvVvXt35OTkQCQSQafT4erVq5DJZLh8+bLgGmZ3KsHBwZyv4b777mvzfVNwcDD8/PzsZqVyWb4D5uvtsWPHYu3atXbnsXr1ak6bw4EDByImJgYXL150et4AcOrUKfTq1ctmW0NDA+f5QwiDBw+Gh4eH0/coSqUSPj4+bXJ1sJCQkACZTGZzD92lSxcAHXvdjThOEQgEgpkOJXpZF6309PR02N7DwwMqlYrTbs0e1tkf77//PjQaDYYPH44XX3wR6enpaGpqwo8//ohXXnkFjY2NeOWVV5CYmCioyH1paekdvZDmLixFnQkdBzEtQ7AhDTJ4QU3VolZyGbN7PQeKotDSoENLg7n4t1qtZvWtrq5mMjNPnDjBLIR70EGQ0V7QUfwFaS0UFRdCKmHXKOLG/oJ5XV2dS4JGY2OjTZFzd9Qm8vb2xvXr13ktDEtLS6FUKnn7+/n5talYb1VVFYKDg9v0neU7p1m/Vxb8/PycEr0oiuIcpzWBgYGC2jmDs//fwMBASKVSZh5BQUFOW5u0xsPDw+XXxbUY1dDQwDmer68vS+TKyspitfXy8oKXlxcAYcXphdxwhoWFsY7j6ncrNDRU0PvVqVMnm/mHh4dDJpNBJpPdkrpj7oL81hIIdxd34nc2KSkJR48eZZ6LxWLU19czi7pdu3Zl9jU1NdlkzAQGBqK8vPy2iXndu3eHwWCAwWCAv7+/Xdvmzp074+rVq/D19UVmZibUajXOnDnj9CK4QqEQ9Nsm5Ppl0KBBUKlUkEqlzPvu5eUFnU7n1G9/a/vntLQ0KJVKwWMMHjwYAJj6YfayaiiKgkKhQE5ODkwmk0NrtdZIJBJ4e3sjNDQU1dXVTPZNVVUVE7BqwcvLC506dWKuUZw9Vmv27t2L3r17O2xXXV3NeQ3l7+8PkUhk8746ys6yR1BQEOt/xJcJ5Ovra/f/KZPJ0NjY6LKQYLm2S0lJQVhYGEQiEXx9fdv8nrcmMjLSpcBDIQQGBiItLQ1isRhHjx61+Rz36dPHbcfNzMxETU2N4LpqFvz9/XH9+nUkJiZyCpvWnDlzxua5UqlkPnvOBhBauHTpEkJCQmzckpytWdcaV+9R0tLSUFxcDIPBwBnwJ4RBgwYxQXJKpRJqtRr+/v6QyWR35G+tuxCLxSz3DQKBQLhX6VCil/UNhhDLJLncvEDOtQhvD+sLJI1GgyFDhmDNmjWMzYRcLseiRYuQmpqK++67DyaTCa+99hrGjh3rMDo9IiLCqbncbeh0OlRUVCA0NPSWpK4Tbh3epgjIYL4hUtIBUNKBTCFsa7iylfz8/BAVFQWaplkLIwraDzo0IyYkGSO7zsQPh75EVQO7vlBYRBg85F6C5uoo08vPzw9eXl5Oi0Xe3t422UatM2NcIS0tDVFRUTAajTaWMBZu3LjBLEZwIfRGoXPnzlCr1awbPkt0tru/s+Hh4ZyZWVFRUQgLC0N5eTkuXrzocOFIKpUKsgvs1q2b2y0OFQoF8vLyBLUdNWoUK3q4uLi4zaJXS0uLy3aJZWVlrM9Hamoq7+9nZGQkCgsL0dLSguTkZEG/s47Q6XS8Ea8WevTowQpkkcvlrBt+RwwfPlywhVVISAiOHz+OhoYGdO7c2WULydsF+a0lEO4u7vTvbEREBM6dOwc/Pz8kJibatZBPSUlBfX09lEolE5QTERGBkpISRngJDQ3FiBEjUF9fj59//rnd5u2MRVt0dDTLzs9iy/jtt98KHic5ORk0Tdv9jWqL1bErWIQEsViM8PBwt1wP9e3bF7///jtru0Kh4Lz+F4KnpydiYmIAmDP/LSKbBaVSicOHD6O+vh4JCQmsOqeTJk3Cb7/9xghjw4cPR15enuAsPkeuARasRWBrhg8fzplh0dzczFtOgS/raM6cObwWltbZexEREejXr99ty+y4//77UVBQgN9//x2enp4YPHgwtmzZYtMmNDRUsMgwZMgQVrZ9cnIyunfvjubmZmzevNnluY4dO5Z5LJPJcODAAWi1WuTk5KBz584uj8tFbGwsEhISnKrr1qNHD3h4eCAyMhIqlQrXrl0T3NfDw4P57EZERLgkegHmmoWW62VXMxQB83V0W89xFst1nU6HwsJCeHh4YPfu3YL6jhs3Dv7+7Bred/pvLYFAIBDcS4cSvawv9oTUobFE7tnLknB0HAB45ZVXOC9K+/Tpg/Hjx2Pz5s24ePEi8vLyHPrf3yupyDKZ7J55rR2ZppZ6/PD7V2hU1cHHZHuDG2DozPk/5rrRFovFUCgUvBlBIkqMMT1nIzIoDlnxvbHz1EZWG6lU4vAzVd1gjvClaPs3+2KxWJDtWnJyso2FhOV1WGhrPa0uXbogIyPDbu0of39/u69baN2pbt264dKlSyzRq7y8HLGxsS5/Z/mEwx49evCOFx0djejoaAQGBmLXrl12x5dKpQ7nJRaLnT7PC6FTp06C2mVnZ3MuALnrZsvVc2lkZKTN5zclJcWhBVVaWppLx+LDEnxiD66oZiHZ3BaSkpIwYMAAp2qwKRQKDBs2THD7OxXyW0sg3F3cqd9ZhUKBIUOGCG7v4eHB2jZx4kSUlpZCJpMhJCQEFEVBqVRi4cKFuHTpEi5fvuxyRD8AzJgxA3v27EFlZSW8vb0xbtw4t72XS5Yswd69ewXVgU5PT3cYmNGzZ89b/n/mqtnZFtLT01FSUoLiYtuavkql0ua1+fv7C66R6+XlZfd9iYqKYq69uO4nFAoFZs+eDbVazXwGY2NjUV5eLlhc/f7779G7d2/4+fkhLCyMtZ+mac5MN39/f96srkGDBmHQoEGora3Fhg0bbPZNmjQJFy9eRHl5OSIjI5GQkOBQlFQoFG6pF+Yu0tPTkZ6ezjyfOnUq8zoTExMxYMAA0DSN6upquyLQlClToFQqMX/+fOTm5qKsrAxJSUmM+Ozh4YHFixdj2bJlduczbdo0TitM689WTEwMI7C2F2FhYZg5cybWrFkjqL21q8fw4cNRW1uLX3/91cbNiI+cnByb1zdo0CDemnkpKSno2rUrr33qjh07MGrUKM5gS6F06dLFbec4hULB2DnGxsZi7dq1UKlUCAsLQ2NjI+v7GBcX5zDI7U79rSUQCASCe+lQopcl7R6AIMtCyw+kM4tnrY8TFBTE+AJzMWzYMCYi6eTJk4KLPhMIdzoanRpvr32SeR4NYVGdXGKSZZvJZGLtS4zMRI/uDyIyyFwEVyJmZ5d0SegLucy+qJFfdAKrd38AwHGmF03TnHNpTeubUiFCGR8JCQk2tQEHDBjAKvweEhLCWhByNE97c+rcuTMaGxuRnp4OHx8fZGRksLLT2ioWcVkJjR8/HqGhoQ77JiQkOBS9unfvbvM8Li6OFRkp5H/pCkIipRMSEtCjRw/OfbfbSz42NhZJSUm4du0aQkJC0LNnz1s+B0fvYevvgAV7WQatGTRokFNzIhAIBIL7EYvFnJH/EokEaWlpSElJwZYtW5jrhokTJ+LixYs2tZRbM3ToUCiVSiZ7afz48VCr1YzVlzsZNGgQUlJS7Na3CQ4OZu4rlyxZgurqaly5cgVnz55l2gwYMOCWZnm1J6NGjcIXX3xhs6118IyQ4BYLrlx7c+23Fl0pikJ4eDjGjh1rtw6ZBb1ej/379wMwB/r069eP2WcwGHDo0CHOfqNGjXI4dkBAAKZOnYrjx48jOjoaycnJAMxBdJbHHYGAgABOUS4sLAwDBw5kWSImJydjwIABzP9WJpPxXjuLRCI8+OCD+PLLLzn3Z2Zmcmb4CK3V5m58fHwEf/ZaExAQgFmzZkGv12PdunV2bUVjY2NtniclJaFz58746quvbO4F+/fvj5SUFFAUhdGjR/PWpvv1118dzm/hwoUoKyvDxYsXodVqodVqUVtbiwEDBrDm4y4kEgnmzJnDZIEePnzY5vwKwKkAjbsVk8mEIUOGIDc3FxkZGdi3b5/bf/O4qK6uRk5ODpqamvDAAw/ggw8+aPdjEggEQlvoUKKXQqFAQEAAamtrHXoy19fXM8JYZGSkU8exbu/IjtC6rbWXOoFwt3PiMnf0mCPsiV5cmV5x4amM4AUAMaHsm8KkyC6QOajnZRG8zNi/YTaZTHZvLJhR3Ch6ZWdno6KiAs3NzQgLC0NCQgKrTWpqqtOiF99+sVjMuiloj4g3rv8pV+QsH2PGjMEvv/xis81SLyMyMpIVpdm9e3eW6NWW/4sjoqKi7PrV2wt0sFcnRCqV4oEHHsDFixdx4MCBNs2RD7FYjEGDBmHgwIFut350F62tiyx4e3sz/vyA+SZ4+PDhvDfvBAKBQLizEYlEGD9+vM22kJAQxMbGIi8vD97e3sjOzkZubi6uX7+Ofv36sTKuRSKR08GMzhAaGoqhQ4fizJkzCAoKQv/+/VFdXY2rV68iMDCQde0WFBSEoKAgQXWi7lZaux5YMjIsjB49GitWrBA0Fl+gizuIjIzEokWL8MsvvzB2h7169cKRI0d4++Tn56N3796Mo8uuXbs4beMWL14seME5ICAAI0eOdOEVdAwSExNx/vx5xtIxKSkJAwcOdGoMiqIwf/58bNmyBdXV1QgICEDfvn0RFBTEWG+3zvZqbV16KxFS142v9jtFUZDJZBgxYgSvtWNwcDDndbxFIGxqaoJMJmMJ0EIdK7jIysqCRCJBVFTUbRHxLa83NTUVly5dYu6p+vXrx2sL2pFYsWIFcnNzAQCvvvqqS4KX0WjE8OHDbQJeZ8+ejU8//ZS3T1BQEP785z/j3//+N1auXImFCxciJyfH+RdAIBAIt4gOJXoB5gvvQ4cO4dq1azAYDLzR4Nb2FM7W6rC+IOezY+Pa70xkOoFwp3OpJNelfvZELyGFzsMD2BllRpPBbp8Gla3gLCTTSwh8ohdN07w+6OHh4RCJRCxh3t/fH9OnT4dWq+WNUE5KSkJ9fT1zkQs4Fr34aka1zpCykJKSYhNV3dYsqdbnSKE1lazbW9cC6NevHzp37gyNRgNvb2/W/6AtBcNdIS0tza7oZW8+0dHRvHUmpk6dCpFIhNTUVLuiV2ZmpuC58nG7Ba+hQ4eyMvo6deqEPn368N64ikQi9O/fH/v27YPRaESfPn0QFRWF3r1729QI4xKPCQQCgXD30HpRlS8Y4laRkJBg89sSHByM4ODg2zij20vXrl3R2NiIuro6pKSksDL5pVIpE5RqQSwWc95Du7uuUmvEYjHGjRvHPDcajXZFLwD46quv7O738vK6JRkWHQWLuF1WVgYPDw8bSz9nkMlkmDx5MrRaLWc2ob+/P2bOnIny8nKEhITc8vsDaxy5ZowaNcphIHVISAg6deqEkpIS1r74+Hi7ffmsyymKwgMPPIBvvvnGbv/WZGdn82bi3Wp8fX0xffp0VFdXw9fXFz4+Prd7Su1Oc3Mz3nzzTQDmcgGu2rF/8sknLtUff+SRR/DJJ5+gsbER//jHP9q1LieBQCC0lQ6nwvTp0weHDh2CSqXC6dOneRd2rT2KnY2+i46OZi46rl+/ziqya411xoGzi70Ewp0Ml82gEOyJXly2pK0zm7iOe774BHI69+c9ZmmNbVQm5SDTS4j4BrDrVZ0/fx79+/fHqVOncOLECc4+Xbp0wfnz51nbKYqCRCJxKI6HhYU5JXpxFccGwERCtqa1yHDx4sU2nbsaGxttnju7MGBZoKiqqoJSqWRuZuzVw0pKSrIJbGhP277o6GikpaUhPz+fc7+9aEN7VivWN/DWBctb4+4aW7eDhIQEqNVqHDp0CDKZDOPGjeOs49Wa2NhYREdHg6Io5jc4IyMDBoMBly9fhp+fX4eOricQCAQC4Xbj5eVlIyRxMWbMGPz4449oamqCXC7H+PHjcfXqVZw/fx5qtRppaWno06fPLRePxGIxYmNjUVhY6PIYzrgXEMyIxeI2ZRlZY88+08fH544QQfg+1w8++KBTgWcjR47kFGHbkiEpl8sxd+5crFq1ym67hQsX3rEB3EqlssNYxgrhs88+Y4Jan3rqKZfGKCwsxL/+9S+X+vr6+mLhwoV4//33ceDAAezZsweDBw92aSwCgUBobzpcWJJ1ajjfj7fJZML3338PwHzSHjBggNPHmTBhAgDzgi5fkVAANsVayeIboSPhIfdy3IgDe6IXF1w3on3TR9s8P198Ehevn+YdQyJqfZHu2N5QCHwZPnyCF2C+MHc1qhFg3ziZTCacO3cOJ0+ehE6nA03T0Gq1aGlp4RTXnB0fMNcwcJXWVoOu3DCJRCKEhoYKvnHNzs5mai8GBAQ4nc3rLP369eO9abW3gGPvRtdalOQT+CQSiU2NybuZjIwMLFmyBPPnzxckeFkQiUQ27yNFUcjJycGMGTMwcuRIm7oeBAKBQCAQbj0eHh6YOnUqJkyYgFmzZsHf3x/dunXDvHnzsGTJEvTr1++2ZUuNGDGCZcnoDO19jUnoGPTq1cvmeVxcnNNOC2KxmGWDmJSUZDcQUAgeHh5YtGgR7/6oqKg7VvC619BoNPjss88AmF0xxowZ49I4Tz31FFpaWuDn54cRI0Y43X/hwoXM5/e9995zaQ4EAoFwK+hwole3bt0Yz+Zvv/0WR48eZbX56KOPGO/xP/3pT6yMh/3798PPzw9+fn545JFHOI/zyCOPMPVvXnzxRVY2AwCsWbOGsaUaNWqU2yKaCIQ7AaPJvrUnH/ZELy6xicsSYnT3WfD1tBWO1u/7H8rrrkNvYGdp6Qy2tZPcZW/IJTg4EswCAwPRuXNnm5t7ZyzYWi8KWDJkTpw4ga+//hqrV6/GN998g1WrVrlUC4qrFsaBAwdsMqeEoNVqcezYMVb2niNLWHfg6+uLadOmYfr06Zg4caJDWxF3wFWAXCqV2r2h5avplZOTY9OP70Zz5MiRxFKHQCAQCATCHY9UKkVoaGibF+jbg169emHUqFEu9XUmUIdw75KVlYUuXboAMAteztYxsxAREYGJEyciOTkZ3bt3R79+/dwyP7FYzBsIHhsb65ZjENrO2rVrmSyvuXPnunQfuHLlSuzZswcA8NprryEoKMjpMWJjY5nP8J49e3gdTwgEAuF20yFXy/79739DqVTCYDBgypQp+O9//4tjx45h3759eOqpp/DSSy8BMPuGP/bYYy4dIyoqCi+++CIAc5HbYcOGYeXKlTh9+jT27duHZ599Fo8++igAc2q9xXeXQOgomGjXxAuNRsPaduzYMdTU1HAKRlzbKIqCp8I260ejb8HHm/+O/1u3FOW1xcz2A+e24reT62z7uynTKzU1lbWtvLzcbh+KouDn54dx48YhPT0dPXv2dOrGx1FUIJdFpDNwiTcAcOTIEbS0tAgag6Zp/Pzzzzh9+jRrX1xcXFumJxipVAo/P79bFpnY0NDA2qbX6+324aoBMn36dJYtL5cV5eDBgxEZGenkLAkEAoFAIBAIrbHYVTtDenp6O82G0BHp2bMnlixZguHDh7dJ/A0JCcHAgQORk5Pj1vscPptEErh957By5Urm8ZQpU5zuX1lZib///e8AzGVh7r//fpfnMnnyZOaxI3tMAoFAuF10SNGrS5cu+Oqrr+Dj44Pm5ma89tprGDFiBCZMmIAVK1YAMAtea9eu5S3sKYQnnngCS5cuBUVRuHz5Mh577DEMHjwYEyZMwBdffAGj0Yjg4GCsX7/eqUwOAuFuwORiphefELBx40bObCI+ASo1uivn9hZtM/acuVn/aPfpH1DTWGHThqLtn/osmaCO4LrRaG3nx0doaCj69u2LLl26OHXD4qwVBh98UV0ymYx3PlzFk7morq62KVhuzZ3grd8eREdHO91HqVQywilFUejTpw9noW2FQgF/f3/muUgkIoIXgUAgEAgEghvp168f5s6di9DQULvtunTpgkmTJnEGLxEIdzMPPPCAzfPMzMwOY6V+q+jbty/jGrV+/XrB/Z588kmm3zPPPMPaX1hYyLhYde7cmTdQ1R7PPfcc6uvrIZPJ8N5777VpXeG+++5j+q9fv16wUw6BQCDcSjqsOe+YMWNw4MABfPbZZ9i+fTtKS0shlUoRHx+PSZMmYcmSJW6p9fHyyy9jzJgxWLZsGQ4dOoSKigrI5XJ07twZY8aMwUMPPQRfX183vCIC4c7CVXtDe/Z2V69eZW3jE8migjvDQ+4FGjTUWtvsprzCY8xjbtHMPcIR19jFxcUcLd2HO0Sv8PBwuzfqYrGYs46Xo8wlC1zZfNZjd0S4fk8iIiIc9uvXrx/S0tIgkUjsCoKjRo3CqVOnoNPpkJaWRmpVEQgEAoFAILgZDw8PjBs3DsuWLWO2eXl5YcaMGTbXsBqNBvX19bdhhgRC+yGXy7FkyZLbPY27mpkzZ+Lll18GYLYjnDZtmsM+Wq0WmzdvZp7PmDGD1Wbbtm3MY1fsMbds2YIffvgBgDl43xXRzJrg4GCkpqYiPz8fFRUVOHXqFLp25Q5KJhAIhNtFhxW9AHPk/Ztvvum0teCAAQOcuojt2bMnevbs6eTsCIS7G6EWgNbQNO1yv9ZiT0JEOl6Y/TH0Bh1eW8m+ONfq1ZBLlTDSbPHGUU0vIURERHD6aDc3N/P2ccUzuzVtFb2GDx+OmJgYu234ak0J/d/Zm2NHLYTMZUEoxGedoigEBAQ4bOft7e2y/z+BQCAQCAQCQRgikQjz5s1DXl4exGIxMjMzO2zQFoFAcC/Tpk3Dq6++CpPJhF27dqG6utrhGsD27duZ9cf4+HjOtcXdu3czj/v06ePUnBobG5nssYSEBM5MMlfo06cPU89r9+7dRPQiEAh3HB3S3pBAuNcpKSnByZMncfXqVcFCBU3TqKwvxY3qa4KyuB4Y8Re8+sByyKVKwfNyNe29pqaGd59Wr+bcrta2gKZppETZXnyJaRk86bbbkWRkZDgtQGVlZbX5uG0VveLi4lwqegu4R/TqqIsGXGKeq+8zgUAgEAgEAuH2oVQq0b17d7fXTSIQCB2byMhI9OvXDwBgMBiwceNGh33Wrl3LPJ4+fTpnm5MnTzKPna0n+PLLL6OsrAwA8N///hcKhcKp/nxkZmYyj0+cOOGWMQkEAsGdkBU5AqGDkZ+fj19++QUnTpzAzp07ceTIEYd9aJrG6t0f4sMfXsBnP7+CT358CS1a/owlwCxsiEQiDO86VfDc7Fkb2oMv8wgA9AYdd58/xLA5Q59AqP/NArwBxs4uzcEasViMmJgYpwUod1gTuqumlz34Mo+Eipb22nXUhQNXM70IBAKBQCAQCAQCgdAxmDlzJvN43bp1dts2NDRg+/btnH0tVFRUoKqqCoB5LaBzZ+HrGQcPHsSKFSsAALNmzcKgQYME93VEUlIS8/jcuXNuG5dAIBDcBVmRIxA6GOfPn7d5npeX57BPeW0xzhffjM6prC9BXuExNLbUOcz6yuk8AKnR3QTNzRVrQ8C+iKIzcAtiWr0Ge8/8hH+u+hMq6kqY7UrasZWcI/z9/V3qd7tFLyE1pgBzFhsXRUVFzAV3axobG7Fx40YsW7YM+/fv5x37Xsr04nuvCAQCgUAgEAgEAoHQ8ZgwYQKUSrMbzrFjx3Dt2jXetps3b2YCfHv06IH4+HhWm6KiIuZxcHAwZDKZoHloNBo8+eSToGkaAQEBeOONN5x5GQ6xXlsoLS11OcCZQCAQ2gsiehEIHYza2lqb50Kycxpb6ljbfjy0Au+sfQpvff84CkpvCmf1zdX48pc38O/vH8Mvx1ZDKpZh+oBHBM3N1Qshe69Bb+TO9GpS12PnqQ029ocyk7dLx2+NRbxzVvxyR+ZPW0SvXr16CWrHV9i2srISP/zwAy5cuMDad/r0adTU1MBkMtmta3YvZXqpVKrbMBMCgUAgEAgEAoFAINwOfHx8MHr0aOa5tX1ha6z3zZgxg7NNZWUl81hILWgLb7/9Nq5cuQIAeP311xEYGCi4rxCs52IwGOyWpCAQCITbARG9CAQC9EY97z61ToVtx79nnv9ybDWKKi5BpWnC73nbcK7gODZs2CDoOK5metnrpzfooJR5srZ/v/tD1jZ31PICbopwYWFhTvVzVMRWCG0RvdxxfACcmVwXL14U1LejZnp5eHiwtrmjhhuBQCAQCAQCgUAgEO4erAUsPovDGzdu4ODBgwDMAZRTpkzhbNfS0sI8tmSQOeLs2bP44IMPAAD9+/fH3LlzBfVzhtb3v9bzJBAIhDsBInoRCB0EmqZRUFDgUl+VusHu/vLaYuZxftFxm33HTx5DU1OToONwZXpxZci0xl6m16WSXCwY9Zyg43uYnBe9oqOjeedDURQWLFggWNzgEkac5VbU9BKC0P+5NSKRqMPWuRKLxUhNTbXZZl3cl0AgEAgEAoFAIBAIHZ/hw4czmVVXrlzByZMnWW3Wr1/PrCsMGzZMUCYWTdMwmUwYNGgQ/Pz80L9/f1aAsNFoxOOPPw6DwQC5XI53333XDa8IqK6uRlRUFPz8/PDEE08IrvdNIBAIt4uOufpIINyDnDlzBrt27XKpb2HFJZePa2wU5ikNgFOUE1JM1d4FVYOqBtuP81sGWCOC89Z6UVFRducjlUoF2QZmZGS4RbC6U0Sj77//Hjodt7UkHx01y8uCJYpu4sSJWLBggVtETgKBQCAQCAQCgUAg3D20ztxas2YNq431tlmzZvGOZX1PqdFosGLFCuTm5gIAXn31Vdb6wOeff47Tp08DAJYuXYrExETU1NTgww8/xMiRI5GcnIzQ0FBkZGRgz549gl9TUFAQ/vznPwMAVq5ciSNHjvDOk0AgEO4E7ozVUwKB0CZqampw9OhRl/v7e7nH9s4RXCKJkBpP9uwNx/eej0BfoTaDzkcjcYlMrtg0OmuF6G569+7tVHuuDLfWOPuZ0+v5bTQ7Ch4eHggJCRGUwUggEAgEAoFAIBAIhI6HtcXhpk2bbFxv8vLykJ+fD4BdA6w1oaGhzOPq6mq8+eabAIAePXpg2LBhrPZnzpxhHm/duhXdu3dHcnIy/vGPf+Do0aOoqKiAVqtFSUkJysrKmLa//PILhg8fzvyVl5ezxn7kkUfg4+MDk8mEl19+mdkukUjcXjOMQCAQ2goRvQiEuxyapvHrr78Kaqs36LD59+X44IcX8Mux1TCazBdeRpPBYV9LW6G4M6vHXqaXUu6J8b0fwAPD/+JwHInYeSGCS/QSIggJGccVXBlHLpcjOTnZqT4ZGRkO25w/f97puRAIBAKBQCAQCAQCgdCR6dGjB+Lj4wEAlZWV2L17N7Nv7dqbTjUTJ06EQqHgHScmJoZ5XF1djerqagDAU0895XAOZ86cwZUrV2AwOF7vqa+vx/Hjx5k/rVbLauPr64uFCxcCAE6cOMFsj4iI6PCuLgQC4e6DiF4Ewl2OSqWCSqWy2+bbb7/FunXr8Ov+TTh+aQ+q6kvxe942nLi0B4Bj0at/xlhwZknR/HZ9RqMRRUVFNttaZ0ilpKQIsvwT4hft7eHnsI0r9oIURWHo0KHMc6lUii5durDacUVZWeMu0cvZ1xAVFYV58+ZBJhNuQwkAkZGRNhfYBAKBQCAQCAQCgUAgEIQxffp05rFF6KJpGhs2bGC2W2eEcRESEoLgYNva5J06dcKYMWPcOFPhLFy4kLUmISRglkAgEG41RPQiEO5yhFjtaTQa1NfXo/RKnY1Qdfj8DgDAkQs77fYP9g2HWMS2IaQcnEJ27tyJCxcu4NChQ8jPz2fZG4pEIreJXiF+nRy2cSXlXiQSISEhAffddx/69OmDKVOmwNPTk9XOkUDkjnpezowzYMAATJ8+HaNGjXJZcPP19RXUrqGhQVC7kJAQl+ZBIBAIBAKBQCAQCATC3cTMmTOZx1u3bkVLSwsOHDiAkpISAGbxqn///g7H6dq1q83zuXPn8t7jf/rpp6ivr8cTTzzBbIuLi0NpaSnq6+tt/mbPns3qv3HjRtTX1/Oub8TGxmLgwIE227p16+bwNRAIBMKthoheBMI9BAUxJFDgsYlvwM8zCH4Ca3kdubADq3d/iJ2nNjp1PKPRiP379+PcuXM4ePAgLl++bDsfihIk4ggR9kQiEXw8/Hn3/3niP3n32au/ZKlDFRERgYyMDPj4+HC2E4vFWLJkid35uQOhopefnx/8/PzaJLYJzQ6rqqoS1G7s2LEuz4VAIBAIBAKBQCAQCIS7hfj4ePTo0QMA0NzcjC1btmDdunXM/unTpwu6Xx8yZIjN8ylTpthtr9fr8fXXXzPPX3zxRXh4eAia8xdffOGwzeTJk+3Oj0AgEO4EiOhFINxjUKDw0ea/oV5VDanELGp4Kexn9JTWFCG/6Dj25G5mjdUW3JnpBQD3j/gLIgJjoZR7onfqCDw45m8Y1+t+LJ3yNsL8o1BRUcHqI5VKGa9tLtxVkNXPz88t4wgVsYKChAma9nAkeoWHhwMQJkr6+vraFRcJBAKBQCAQCAQCgUC4W+nbty8TfLp+/XoAtvaF3377LTZvvrmmYtn35JNPMv2eeeYZ1rjW9oFSqdRhve4DBw4wbize3t6YMGGC4Newe/duh+UzevfuzTwWiUSc5R8IBALhdkNELwLhLkeoIMRFftFxAIDeqHPQsn0QKuAIfY1h/lF4ZPyreHH2J7iv1zzEhCahV+pwBPiE8vYZPXo0JBK2daMFd2RoicViKJXKNo8DCH/P7L0moTgSvSz7HYlecrmcZYHQYTHoId36PWSrPwFVfv12z4ZAILgBqqbS5vtM1ddAfPIAqJpK8waTERBQIJxAIBAIBAKB0HGxtjO01PCaMmUKE/y5b98+RozKyspCamoqtFotpxBmzblz55jHer0eFy9etDuP/fv3M4979OgBuVzucO5isRiAuTTGsWPH7LY9fPgw89hkMiE3N9fh+AQCgXCrafuqKIFAuMu4KZooZOYUd73BVdGrbZleJpPJbfaGQqAoykZAGz16NMLCwnDp0iW7fdrKmDFjbmlNL3fVznIknBn+WOS19/+ZOXMm5HK5oAvtuxGqphIeLz0IGI1oefVzeD43l9kn27YWzR9vBryE1Ubr8Bj0gFgCuOm7QCC0O1oNvB4azTzVjZwG/ZiZ8Fw6nbeL+onXQRn0EJ/6HaZOcdAPmwQo2XUgCQQCgUAgEAgdi2nTpuHVV1+FyWTCrl27UF1djaCgIAwdOhS//vqrTVuLuLV9+3bU19cDMNsh9uzZkzXu7t27bZ5v3LgRL7zwAu88rEUxoVlYfn5+qKmpYfoPHjyYt+0PP/zAml/rumMEAoFwuyGZXgTCXU5bMr00uhZcryqAiTa61L+t9oYajcat9oaOxmg9jpeXFwD7GU1tFau8vLwYG0B3wDWfuLg4xs5QoVBwXii7gtFo/3Nh2W/v/+Pj49MxBS+TEWish+fTM0A1N4JSq2wELwvKt56+DZO785Ds+RmeT0yBx1PTIM494rgDTZv/CARH0DTQ3AioW7j3q1VQvPU0vOYPZv6km1bwj2cwAAaDua2V4AUAsu3rIbpxze50lB/8A4pPXoP00A5If10P+Yr/OvmCCAQCgUAgEAh3I5GRkejXrx8Ac4Doxo3mmuizZs2yaScWizFt2jQANzPCAHONLy5Onjxp83zVqlV2A0+vXLnCPI6KihI0d+uaX61rsVtTWFiIvXv32mw7ceKEoGMQCATCrYRkehEI9zifb3ntth07KirqloleXBeFFuvCqKgonD17lrNfW0Uvd8zdGq75KJVKDB8+HBqNBnK53G1ZZZGRkXb3OxK9FAqFW+ZxpyE+fwrKfy8V1ra4wLwof69mN6maIF/3BaS7fwRgzg2V7twEY3pXoEUF+PjZtjcYoHz1TxAX37xR0857AvoR9os1382I805A8fGrMGT2gG7On0H7BgAAqIobEFWXw5jcBXCDXanbUKsgW/cFRDUVMGb0gH745Nv2+Zb+thHylR8wz2lKBNXnvwAyOaDXQfn2XyC+xD63y39YAcmJ/VC/9gVgsbBtqofXY5McHlOy7xeY/INAe/vZfE65MHVOg27WIxAVXYZ81UcQ3bgG2tsX2vlPgyorhikhDaaYRP4BaBpUaRHk338KyRmzWGzo2g+axc+xM0hpGuJzxwGdBsYufe6szwyBQCAQCATCPcLMmTMZe8F169bhoYcewuTJkzF58mRW24aGBmzfvt2mb2sqKipQVVVls62kpARbt27FuHHjOOdQW1vLPA4ODuad66effopPP/0UAPDcc8/h888/BwDU1dXx9lm+fDnr/t/afpFAIBDuFMgdMYFwj0HRlENXwvkjn8WBs1tRUJbHbPM2RsDbFAkDpUGt+DIMlAbdk4agLN+2yGlrC0F7iESiW5rp1RrLsS3+1Vy0taaXu0Uvrvk0NjYCcL/IpFQq0bVrVyayLCoqCtev36xrYzmuRqPh7J+enu7W+dwpyL98y6n2XguGQN9rKLSPvtROM7pDMRrg+excUKpGm82S3MOQHN8H2Q8rICq7DtV/14IONFtySn7/jSUkyFd+APnKD2DoPhD6oRNhTM0GTCZALIH051UQFRdAN/cx0H6Bt+qVuQ3Jzs1QfPMuAEB6eCdEFSVQ/+NjeLwwH6KKG0w7k7cfTNGdoV3yPGj/IPZAzeb3mFKrQAfw39g6g+jyOXj887Gbh/jwB4hqKuDxysM353/6EGTrv4Dq4x8BidQtx4UlQMHOuVd86nco33uRtZ2iTfB4cSHUf/8Qkv3bOAUvZozrBfBaOBTNy3cBBj0Uy94RND1jWldIj+4G6qodtpWcPAhTWDQkR3dDVF1unmNzI0s0N3QfCENOPxh6DgZkcojzjkP+5VsQ1VZxjul1cqK5X9f+0Dz5T8BggOfDY0AZ9Ey75i9+NYt/AGSblkP2w9cAANVb34IOcxDxazKZhcx7VawnEAgEAoFAcJEJEybg2WefhVqtxrFjx3Dt2jXExcVxtt28eTO0Wi0Ac+2t+Ph4VpuioiLmscXdpbq6Gu+//z6v6KVS3VyjEVpb3Lpdc3MzZ5uGhgYsX74cANCtWzcmw6u0tBRGo9HuugqBQCDcaojoRSDc5bhbVAGA6JBEzBryON747k8AAAmtgL8p/o/HcgSLkjB5/HR4SvywJn+NTV+RSOTQFs+67a2q6WUv08tSWJaLOy3Ti0v0ao/PgIX09HR4e3ujU6dOqKiosBG9tFotmpubcerUKc6+CQkJ7Tav2wZNM4vXziA9sgvGjB4wDBzTDpO6MxEV5LMELwvSH7+FqMz8WfJ8egbUS9+E4su3QDU18I4nOb4PoqsXAJMJonpbwUF6dDdU729ghC9RcQE8/rGY2a96dy3oAPfUumsTJhNEJVchObYXsh+/Ze0WX7sIj2dms8QOUVM9RHnHIXlqGppX7AZ0WoivnAMoEaeFpuG5/wIyb/OT5kaIaipgikoAmhsh+2UNZFtXw5jcBZrFz4EOjQR0WkgObIMk7wS09z8J2tPbRvACAM/n5kL97P+h5R8fw+P1PzPbKY0aXotH2LRV/etr0BExoMpLILp+BcbUHFCqJkgO74L46nkY+o6AoecQlqgiupJnMzYAqJ96E8bMHoyopvi/ZyE5y19cW1RVCtovEPr7ZgEiCvK1n/O2BQDZ2v9BN+sRaJ56A/IV/4F090+8bdVPvgFj135Q+wdC+S5bdOOC9g+C9oGloD08If/mXXP2Zyskx/dBVHwFhuw+kJw6CMUnwjKwJScPQHQlDxCLYUzNBqVRQ3zZHGnrtWQUdBPuZ33OPJ5/AC3vrQftFwjJ/l8gX/URaKUnjMlZ0I+YAtnmbyDJPWzTR/Wf70EHhQmaE4FAIBAIBMK9jI+PD0aPHo1NmzYBMNsX/vWvf+Vsa21taKnx1ZrKykrmcVBQEB566CE8/fTTOHbsGHbu3Ilhw4ax+lgHpdpb67DGuuQDX1DrZ599hsbGRohEIrzyyisYP348ALOVY01NjdtqixMIBII7IKIXgXDP4VjEkYilEElECPIJR3VDGSIM3W32S3U+CA+IthFALIjFYsGil1gsFnQRxifqVFRUoK6uDiEhIQgICLA7hk6nY22zCEiW2l5c3GmiFwDI5XImIgwAMjMz3X4MayiKgkgk4vxf8dlCAvYz6O4ExOdPQXS9AIbugwRnx1AVJS4fT3Lq4D0leim++DfvPvGNQpvnQgUEUW0l7z7PJ6fy71s6A81f77m5wWQCjAZAevPmTnzmCJT/+StoqQzqZ96GKSWbezB1C+TffwpTUJjZ2k9p9r+naitBVZZBVFsJY0Z30J7eUP7zcYivnodu1HQY+o+Cxz8eFPAa2dk9FnSjpkPx0cuQHN9ndwyfz14H/vwmfN7/G2T53B774ou58HxuLjQL/gLFiv8w27nG1g2fDN20JYBCCfGJAw5fg+cL86F+5h0o/+9Zzv2S04dg/HUd1C+Z7VREJVch3b4B0r1bWG0tGV3NH2+GqLbaruBlgWqoBVVdAcmJ/aCVnqDUKs52ugn3Qzd2ttmG89v3IT20g7Od+vl3YUzNYZ4bs/tC9eYKSPf/Aui00I+dBaq+BrKfVkJy+hCAP2wI//R3iM8dh3zl+xBVltqds6iyFPJ1X0A3ejo0D/4VCgEZpc1f/ApRxQ1Q5dc53xdrwcsUGglDzyGgaqsgPn0Ihr4jQKmaQalVoNQqiA7t4H39ivf/DvXrXzqcj9vQagB5x7THJRAIBAKB0PGZMWMGI3qtW7eOU/S6ceMGDh48CMAsTE2Zwm3n3tJys26tUqnEggUL8PXXXyM3Nxcvv/wyhgwZwgqMVSgUTD+9Xg8hWK+XcDnIVFdX46OPPgIAzJs3D3369OGdJ4FAINwJENGLQLjLcbeoIhXLIKLMF02zhz6Orza+z9v2999/Z21zxg5QJBLBx8cHoaGhqKioYLZ7eHjYXDRxvcYzZ87gyBFzjROKojBixAjExMTwHqu1D7b1XO0JW0Ijo/hoD9Fr1KhR2L59OzQaDSIjIx3W3nIZTQtkp49AYaKAqCjOyC2LxWFrfHx84Onp2T7zcgOSA9sYUUa+6iOo3l3HL3zRNKi6KtAyBcQXzzgcu+WfX8Hj74vYOygKoqLL9mv4dBBEV/J4F/m1sx+FfPUnt3hGMItcYgnkn74O6eGd5k3JXaB+7j8QnzoI5UcvAwAovQ4e/3oKJt8AaB9+Ecb0P0R/vQ6yn1cxNnEAIF//BVTvfAfJoR2Qb/yK99CyX9dB9uu6Nr8EIWMYsvvApNMheutKXsHLGmvBi/e4OzbB0H80lO88y5u9Z8HkHwT1q59Dsu8Xu+3EBefhuWAIdNMehHzdFw7n4PnEVLT833fQ9xnOK85YkOz+CfpJ86EbOweKj83/V/XTbwFSqU1mnOzHb6EfMQW0jz+nbaT6mbdhzOzJeQw6Mha6WY/cfB4UBs3Sf7HaUfW1DgUvC9I9P8GQ0R2mmESon/0/KN95xm57zyenQPXftVBY1TXjQ1RxA7KfVsIYnQDtQy+AKr8O8cVch/0085fC0H+0oPkLhWqsg+hGIUwBwaBDO93cYTJBumszZBu+BNViFiq1856AMT4FdGAoxCcOgNLroO83AqK6GpiCwxnRmUAgEAgEAuFOYfjw4QgMDERNTQ2uXLmCkydPomvXrjZt1q9fz6wVDBs2DIGBjq3aaZqGSCTC3r177bbz9PRk1lPUarWgOVu34woKDgoKsgl6FiqmEQgEwu2CiF4Ewj0G5SDTSyq5mfkQ4heJQCP3Ar1Op+O0DHQmu0csFoOiKIwZMwZFRUXQaDTo1KkTTpw4gatXrzLtuIQj62KpNE0jLy/PruhVUsLO0LFEMNkT6uRyuaDXwodE4v7TbGhoKGbOnAmNRgNvb+82Z6NxolXD4+8PQlRVCm+RGM33Pwlq4Fj4+/vbFLatqalhdU1OTkZ2dnb7zMtNSI7Z3ih4Lp2O5hW7IT5/CvKv3oGoqsxsq5aYAa8/T2Da0TJ21Jtu4gMwJmbCmJAKeJhvEJo/+Qlej463PeaJ/ZCc2A/t1MXQT7i/HV7VbYKmIT57FNJf1oD23SZZzwABAABJREFUDwYdGMJp3QcAzZ9vA+QKh6KX6t118Fw63a3T9Fo0nLVNfDEXXovZ2wFA1FAL5dvPQP30W5Ac3Abpkd2c7TyfneOW+ekHjYPoxjWIr+Q5bmwHyelDUA+8D1QNf8aYNdoZD0NybC/E1y7wtjEFR8AUmwT94PsgObTTbsadqK4aoktnYerEXbvAGoqmBQlehm4DYMjuC9kP37AEL0OPQTCFRUH200oAgPq5/8CY3g0AYOw+AKrlu2zaN3+9x1wzrdRcH0Hxf3+F+qVPoJv5J+imLwFEYqClmfkutxXDsIlo6RQHceFFmKI7Q7LrR4iv5HG+h7rRM2DM7gOPfzwIUVkxs90UGgn98MkwRcRCuvV7SPKOAwA0D/8dUHpC89z/Qbb6U8h+2+BwPqKSa6BuFMLjHw+CMhoctpcc3w9jlz6AyQjZhmWQnNgPSqdltdPOewL6gWNtM7SaG+Hx6p8EiX4t//wKtJcP9APHQnzmCGOxKOcQ9OSrP2Yeqx97BcYegx2OTyAQCAQCgXCrsGRuffGF+Tp3zZo1LNFrzZqbZSJmzZrFO5aHx80AHz7bwdYEBAQwQb9cwb9cWNso+vv7O2zfWkyznieBQCDcCRDRi0Ag2NCi5S5a2hqj0cgSo+Lj420ulhxhEcikUik6d+7MbG8tlnCJXtbFWQGzPYA9LlzgX9B1JjvNEdnZ2Th9+jTzvH///m4b2xqZTGbju+1uJKcPQVRlXqikTEZ4f/1f0Os+h0fvyaizatf6/wAAAwcObLd5uQsRh02h14IhNs+V770IulWmH6WzvdEw9BgE3RSOrC5PbzR/9APkaz8H7eUL2dbVzC75hmXQj5gCKO/cTDihiC6chse/nhLUtvmrHYDYfNmheehFKD5/k7Od7r7ZoAOCoX7u/6B8236my61A+V9uD/7W6O6bA+nOTaA0wqIprVE//hqMXfsDFAXZms8gPnOEZQEJAC1vLIfy9T+D0ti3D6EVSpQPGIeAvKP228nkMHQbAPna//G2MYV2Qss/lwEUBd2Mh6Gb8fAfnWkoX34I4qLL7D6d4iDb+r3dYwOA6q2VkBzdDfmGZXbbUU0NMAwcA2NSBsQXTkFUYT7fN3+8GfDyBQDopjm2jrTQ8q+vISq6DFF5iVmstgQniP4I2nCT4GXBlJwFU3IWANy0STToofjPXyHJPwkA0E5ZBP3EB8zze3MFxBdOw+QXCDosCrD6jTJm/JF5SNM3a6KJJdDNexy6eY9D9s17kO38gTUH3YT7YfIPgikqAXRkLDR/+beg7xft4wfp7h8ZUZEP+coPIF/5AfT9R0M79zFQeh08n+C26eFCsvtH6B54yvwaU7JZdcW4MEYngDIazdm45dchObEfhv6jmdp+0OtAqZoAowG0wgPw9BY8HwKBQCAQCIS2MGPGDEb02rRpE958801m/SMvLw/5+fkAbtYA4yM0NJR5zBVwykXnzp1x8eJFAOAsScGFdZBwYqJjZxLruUgkEkGZagQCgXArIaLXHcbZs2cF10O6G9HpdEwdpvZcsL+XcN47mUKARzhqW8p4W1iLNnycO3eOVSdLIpE4leZ++fJlTrGqvr7e5nl5ebmgOR07dgxarRZ6vR6enp4OP2OWMe1ZEAo5bmt8fX2hUqkQEBCA6upq1NbWOj3G7Sbm+CFEtdpGtTTjho6d3dcaV96zW02OTg8hkhOl18MkEkPn5QdFI/sm44ZEiev2Xm+3kfApuYKQ9F7Qe3gh4tR+iA06VHz/JcpyBrk8fwCQtDQj6PJpaHwDUR+b2qaxXMJkRP/3/yKo6bkpj6D+7M3sTHiGwGf648ha96HtkCIRTkRnwnj6NAAJsPQ9Zp9f0QVkbPzMpv35+xagLj4NlMGAPp9y1wUr7DsWsb9vFTRPLmhQoMB/jmgKi4Z3eTFkW75zOJbW0wfyP+wBL4+YhYr0XjeFizN/WGem9DH/AfAqL0L26ncBACceeB7q6gaIFr+MzPUfw7viZiZQ7swn0RQRB5FeB1CAxgQ0XbuMOJ8AKBu5zz+XRs1BTUIm6OIbSI+Ig2/pNVabG10HoaT7MOjzz3O/oCl/BgBQRgMU9dVQ+4eYBZqKWqDrCCRVViDkAr/F4rUjB5CxkS145U94ECaxGBmbzGJcDSVBwZFDMMqVwByrOmFX2HN2Crk/UFJu/rsdjHrA/GfB5lwiAirrzH/OkDUYsfUN6HTCnJnYFBaN3FlLb37OVIY/jiOBfPFLiDyxG56VJdB7+ECibYFn1Q0U9R2L8sy+jNjmXVYIj+EzEXV0B+d50BrpgW0oliih8/SF0LNSbVw68rMGA6dPQ1lTjm5rPnPYxyQSoTwoCtdpBQJXfobEHeZoaXuZg0W9R+N6H/daNboLcn1MINxdkO8sgXD3cau/t1KpFJGRkbhx4wYqKyvx5ZdfolevXgCA//3vZsBZ//797QboNjU1MY+rq6tx7Ngx3hIMYrEYmZmZSE5OxpYt5lq5Z844tuc3GAyMCAeYnVscUVp6M5M/IiLijq/nTSAQ7j2o+vp69xecIbhMQkKC4OgNAgEAwsPD8fTTTztu+AcV4rP47LV1WPjKSM79186V4+cvjzDP33nnHc52H3/8MebPn2/j9/zZZ59h6tSpCA7mqY3Uin/+859oaGhgbZ8xYwZ69OjBPN+7dy9+/vlnmzZ887Kg1+vxxRdf4Nq1a7ztn3325uIp1/76+nq88cYb9l9EB+Xc0BSkeLOt/N7tP9dhX+v39U6lf4An9gxoe22tGUevYWMZ+zNsTYBUjMqxmZz7jtWpsLqkHnlNauyrVkHvoAacUkwxFqXnh6UgUmm+YavQ6BH1ax4cS5L8iGBeFzfSN+f9YlIoOill+PhaFfbXqBAgFePx+GAoxBQO1qrwQ694u2P+XtOMmccLUabht1EzTMxmHj937gb+W8BvwbGiazTmRQUAAKJ+Pcca13qsWp0BkdvyECKXoGhUut15Dt5/uU2fh9MNamT7Knn3n6pvwX2Hr6JS69hOzp2IKSBMLkW2rxLPJ4VCazRhytFraDTwf1JEAMQU5fCz6CoeYhEODUyE2kRj8pGr+GtiKB6LN/9mjPr9CnZWCcs2Jtw6pBSF73vEYmK4r6D2xS06nG/SYFSoj+Bj/C2/FJ8X1qBOb8RbaRH4SyK7hiQXDXojlhXVgAKwtLPjPi/ml+Ltyzcz0kUAjgxKQo6fB840qDHt6DXc0OihNZHbIwKBQCAQCHcXgYGBKCgowO7duzF58mQA5kyyK1eu2BX6jh49ipEjzetDCoUCBQUFDutzL1++HEuXLgUAjB07Ft995zgAkEAgEG4lRPS6w7hXMr1CQ0NJVJybaGlpQV6e8BowKo/rGJw+BU2aWtxouAKJSIqKpiKUN16DQuKJPnETEOAZxrQ/duwY5zgymQxGo9Hm85qcnMzU5nKEr68vkpKSOPddu3YN1dXVzPPQ0FBER0fbtOGblzUBAQFISEjgbW8trJ0+fZqVpZaUlARfX2GLfB2N/u8+xbndkehl7/96S6BpyJrrYZLKEH56P5S1lahO7orahAwAgFirRs63b0PR5GT2BA+/P/42TBLH57L4XesRkXvAYTuDVI6miFhcuG8hjFa1cQIv5yL15+UO+18cPQ9Vqd3tthFrWtDl+3ch0WpxafQc+BVdZLJC9ApPXB45G7UJGUj65VsmS0ev8MTZ6X9G12/fdjgHa35/7G2YpA7eH5qGsq4SJpEYWr8gp8bnQmTQQaTXwaDwZLJbuD7PZZl90BQRh+rEbISeOwTfG1dRG5cGnxtXEZZnFv5bAkJxvecIJG+ztXY7O/VRyFSNSN62Ei3+wcib8gi0PgFWr8kEymgELeGOwmxv7rrfWmurPsIdR8KONQg/e8ipPmVZ/RCSfwxig45zv1Eshdh48zc3b9JDqItLY56LdFpEHd0O3+tXUJ7VD5TRAIqm0XnXOptx6qKTIW+ug4edOnMW6qOSUNalH0LOH0NgwTmH7S+MnY/qZLMdZfTvWxF9ZDsA4EbOIBT1HQuTzEHNT5qGvLEW8qZ6SLQtkKpVSPzNbPt5aeRsNIdGQ+0fAlosvi3fWXljLfyKL6E5pBNUIZ1uyTEJhI7CXfc7SyAQbsv3tqSkBPPmzQMAKJVKbNq0CefPn2fEopCQEKxZs8ZhLewXXngBhw6Zr8X+9re/YcSIEZztLJleer0eCQkJaGw0O0wsW7YMU6dO5R3/qaeewooVKwAAo0ePxvffO7Yp/8tf/oJly8yODf/4xz/wl78IcwAhEAiEWwWxN7zDyMzkzgboKGg0Gly/fh1RUVFQKNhZJATnqa6udkr0Su3UHdnZ2X88G4qrZefRrE5Bk7oBoGkkdspEiF8k055PXNLpdKyLs6SkJFRUVHCKXta1rTw9PREZGcmbAt/U1GQjegUGBlrN2f68rJHL5Uw/rvbWY4pEIhw5cjPDLTw8HIMGtc1+7q6CpiE+cxTQa0H7C8vU46JnTSFik+9rW70qdQugUApbBNdqIKoshck3ANK9WyBfz7a2Crl4EoYuvSHOOwHKINx+0xGah/+GrO49hTVOSQIeHuuwmUSvhX/RRfT55Hlopz0IQ5/hoGUKeH4srK5U8raViE5MgqiqDMbEDJg6t8pwommb2mWt7QKlGhXSfvySeW6MS4Yhuy9McSnoKrC2lQV9/9HI6iHw/WlnVO+uhfx/b0Jy4TT0g8ZBu/Av8KYoeAOIAIA/5hnxR3vrXKNIAM0zFwImmqn9FGdpN2sxYDQg9TaJW3yQ31qCW8nOhvrMEYgqbsDQfSBo/yCzUEnTZoG3qgweLy4EZbyZyei99DVobxRBsm8LIFdCN3o6KFUT6MCwmzXUrIj548+GnmYLoAirTc3z/2zTRKrXQfGXmYJehk9zLSTTHoBkXxAgQPSKjY5GVFQ4oNXA8w/BCwAiT+1F5Km9Nm1pqRTahc/C0O+PLHqDAV6Lh/OOnbT9Zp1H1Xvrob9RBK8t/4NqyfMQZ5vPR9Kt30NyaAf04+bC0HOw24RhqqoMns/MZm1Xvb/hZj00AoFgF/I7SyDcfdyO7212djZ69OiBY8eOQa1W4/r16zh16hSzf+7cucjJyXE4zsSJExnRq6ysjLU20hqpVIr58+fjww/NVvJvvvkmxo4dC6WS7UyRn59vk6W1ZMkSIS+NmQ8ADBkyxE5LAoFAuD0Q0YtAuMtpXY+KhgkURDytgeZarc3zHSfX4XpVAfNcLlPaiF7OHJuiKN4opdRU4TWHRCLb+VsLYNbHsleLCzB7UwslKysLUVFRqK+vh6enp2CLxo6CbNVHkP22wWE7kckIk4jfrzvszO/w+pO5fpL66bdg7NJL+CRMRig+fhWS4/tgCu0E9TNvgw6J4G1O1VZB+eYTEFXx16ezIMk9zLld3380pAe2CZ/jH2hn/gmGvtwRdpwoPGAKDhc0Vwvy9V9Cvv5L6EbPAKXTOu7wB8oPX2JtU/13LejAEIiKrwAAaEoEinZshii+dhHiaxcdtmv+eo+5fe4RyDYth6HfSOhHTBE85/aGDgiB5oX3XB9AJAbnaZWigDtM8CIQ2gNjVi/Y+BBQ1B8ijAh0WBRUX+0AVVkKSqOGKSoeoCiYouKhm/s404X2aofMaakM6teXQbJvK+Trv7TbVFRXDaqhFoaeg2E8uB3ii7m8bQ1pXUHVVwNaDeiwTtA8sBSKb97lbU/p9VB8/ibUCiUovQ6KT18XNH1jUiZE5dfh88krEKmb4fvB30F7eoNS3azfIf7kVWgb62zPqSaj+bxkobkR0r0/Q3JoJ/TDJ8Mw6D5bkcxkAkwmKF97FOKiS5xz8XxyKpq/+BWwzmDTaUGpVfB4/n5QLSqb9i2vfg5K1QRjfCqg9BD0egkEAoFAuNeYMWMGE4D77bffIjc312afEEaPHo3nn38eALBv3z5BfZYuXYpvvvkGDQ0NKCgowJw5c7Bs2TIEBNx0pzh37hzmzJnD1GofMGAAhg0b5nDsqqoqnD9vrvkbGhrqUIQjEAiE2wERvQiEu5z6ZrYgZI/a6nqb59aCFwAczNuG7kmDAbBFLUeIRCKYTG2pKsRNXR3bik7I3KqqqmA0GgUXVfX394e/v7/T87vrMegFCV4A0PN6Hg7HZPHu99SpmceKj16C6otfBY0rKrkGj78tvPm8ogSez86B+rn/wJjWFQAgW/kBZDs2CRpPKLoJ86Bd8jyosmKISosg2/gVxCXXeNtbxB1XaHn5U3g9NsnpfrJta10+pgXPp2fAkN4NkjyzXaEQwUsopsBQ5rGxSy+onRE6CQRCh4EOicDt8EynfQOgHz8P+uFTIDmyC5DJYeg+0Ea8EZ88AHHRZUCjhvy7j0B7eIGmKFA81xKS/JOQ5J+EbM3/oPnrfyCqKHE8D5EIVHMjFF/ZrzlqQXffbNA+/jAFhKB51qPwWfYWANgIXhbkKz8ATEaITx+CJP+k3XHFy/8PWP5/UD/1JozZfSBb+zlkW1fb7WNB9uO30I2ZCcX/3uANFrHg8fJDAADa2xct//zKnCVmMkFyYBvkqz8B1WLOmdXOfhT64ZNJgACBQCAQ7kmmTJmCF198EXq93kawysrKEhwYHBsbi549e+Lo0aO4cuUKLl68iOTkZLt9AgIC8NVXX2HmzJkwGAzYvXs3MjIyMGjQIAQFBeHatWs4ePAgs64SERGBzz//XNB8tmzZwvSbOnUqK2iZQCAQ7gSI6EUg3OUYjM7bten1ekil5sUHmUQOneFmFkls6M2Lp4aGBqfGpSgKTU3sxRpnqampsXkeEmJbnL6kxPHik4XKykqEh4dDLBbb1B/r6FaiQhDnnYDy7b+AVgiP0M6oKLAreimtPkuUTguqthJ0QAh3Y5qG5NAOSI7tgeTkQe7x3m5fb3BRWTGMoZ1Ah0fDGB4NQ1U5xKs/5myr7zVU0JhXGw04UK5FtJcY/cLkkIr+iLb39oPqvfWQ7N0C+SbH9bncjUXwcjf6oRPaZVwC4U6kWW/C1mINXjnegNIWs3g8OVaJn4rU8JeLsHdCCCI8hQVaENyM0gOGweM4dxm79oexq9lmWT/hAZsgCz5ohRK6aUtAe/tBcmyv3bbGpEzQSk/Q3r5QvfUtZL+uh3TXZrt9ZFv+EKIoCrLjjqO25d9x/zbxzd0UEgGqqgyUqgmGLr0diljG5C4w9BoKKD0hKi0WdByTrz+0j7wE2ssH8uX/gXTPT+x5r/4E8tWfwBiXAvWL79tmkhEIBAKB0MEJDAzE0KFD8euvtsGgQrO8LMybNw9Hjx4FAGzcuBEvvPCCwz7Dhg3Dt99+i8ceeww1NTVoaWnBL7/8wmqXlZWFZcuWITw8XNBcfvjhB+bx3Ln2a34TCATC7YKIXgTCXY5YZPs1pkHDUdUHrVbLiF5TBzyM1bs/AADIJAoMzLy5YKRWqzn780FRFGeml4Sjfoc94uLiUFFRwTxvPaa1f7QjWlpaAAAKhQIq1U1rHqEXdB0VqqaCEZQoTQtvO23X/rg4ZBoSj22Hct9WeOta8PjB1fiwH7seCBcezz8A1efc9oHSn1c5tKNqT4xxKTBm97XZpu83ArL1n4PSs8Vk3bQHHY65tqAFD+2zzUx8Iccbf832AQDQ/kHQT5oP/YT7Ibp0BlB4QHSjEIrP32zDK7m1GFJzYMzsAfnaz6GdtAD6sbNu95QIhHbBYKIhpgC9CfjT/jpsvMb9m7ip0Ly9SmNC2tpyZnuwQoREXwk+7u+POB9yyX2nYOoUh+av95gzfEuuwZjVE5ArzTXKeCyaW95dC2haICq+Ao83nmDtF186CwDQPvhXUI11EF27YLNfP+g+wGiAfuB9kK/8AOLiKzBFxKDllc8gOfk7pH/0552ztx9MCanQzvwTJMf3QfbDClBGI297Q4/BoCNjAXULTIEhkB3b7eBdAWiJFKaoeIgun4Mhuzdkv220294YnQD1S58CEinkn74G6RH7xxBfuwCvJaOgensV6FBhNtoEAoFAIHQEZs2aZSN6icViTJs2zakxZsyYgddeew3V1dVYtWoV/vrXvwrKsBozZgyOHDmCVatW4eeff0ZhYSEaGhoQEhKClJQUTJ06FdOmTWPWhxxRWFiIvXvNwUCDBg1Cenq6gx4EAoFweyB34ATCXY7JBZsya2vAtJhuWDT6BZTVFCE5qgv8vYM52wmBz0aQr84XH61FMpPJhJaWFqhUKgQGBqK+vl7wWDRNo7a21kbwAth1w+41pLt+dNiGVijR9NDfYCwpgWruEzBNXQyq/DoojRpJW7fgUnCMwzEorQZQNQGe3ubaIFVl5jpdUtltFbwAQPPkP9kbvf2g/tuHkO7dClHhzXpWLX/7gLe+2LbraizeU4cpcUp8e5ktIP7rVBMmxiqR4md1IyESwZSSDQAwxSTCuHMTxAXn7c7XFByBljeXQ7prM8T5J6Gb9iBEJdeg+N8bTJvmjzfD688THbxyW/T9R8MUmwS0NMMUmwTlf59ntTF07Q/JyQPQjZ0F3dTFgEQK/X1znDqOhSa9CSsvteCFo+ZM0j+leeKNHr4Qi2zPE99dVuHRA/X4R1cf/KWLt0vH6miYaHNQg7PnVHdT1mLE2oIWxHlLMD5GcdvnY6FJb8JLxxqw/CK/kN87RIbnsr3xe4UOSjGFCbEKVKhNaNSZsK9Mi+UXVdDyawlOUaUxoUqjQ86GCta+Rcme+E8fX5v3Tm+ikV9nFty7BMo4x1QbaFyo1yPMQ4xwD/Nvrommsb9MByNNo1uwDD5S/vqahJtYMnwZHL1nCg+YkrLQ/PGPkO7+CaLKG4BBD/HZYzAMnQjdpAcAkRi0XGG2V9RqoZu+BMau/WyGUb9u+9tn6DMMjSIRfD55lffQoqZ66LJ6gfbxh3zDMoevTT9yKsQn9gNGI+Qbv+Js0/zxj4BYAq8/jTUfo7YSMJkgX/0JxAX5Do8hLi6A14MjoXn0ZejmPAaqqcGh9SIAeLy0BKoPNgIUBen29RBVlkE3dibosKibjWga0GnMYiSBQCAQCHc5kydPxuTJk9s0hkKhwCOPPILXX38dJSUl2Lp1K8aN485wb01QUBCefPJJPPnkk22aAwAsX76cWSd66qmn2jwegUAgtBdUfX397bDfJ9yjaDQaXL9+HVFRUVAoFLd7Oh2C/CtncHD3Eea5CUaIYN9aadasWfD2dryIfOPGDWzdulXwXGbPno39+/ez7AdjY2MxYsQIweNcuHAB+/fv59zn4eHBZG+1hbFjxyIy8h6NNG6qh+fjk3lrmQAA7eGJlteXQe3lx/md3fnpe7gq8WT1W3pglaApaKcvgXzdF87P3QG60TMc1sAypHeH5tl3HC9wCuDZQ/X44oLKcUMAlQ9EQCbmPiZVWwnp1u9BadTQjZ0Fj38+DkrVaNNGN3oGdLMfZfUVXbsIUXkJDJndAS9fQKeF8vU/Q1x8xeGc1H95C8Ys2xpcyhcWQFxayDw3xqVA/cpnAl6hfVZeVuGxA/Wc+7ICpNg3MQQnq3QY+nMVZ5uz00MR6Sm+I0Sf9qTFYEJujR7fX2nB15dacH+iB/aUaXG9+aYS8/3wAIyOYi8GW25AtVqt239rG3QmbC5U4z+5TSiymsudIEpWqo3429EGrLvqXHby3UDvEBn+3csXjx2sx7laPaQic+aZUJ7K9MIr3X3bb4IEt6DRaHC9qBApR36F7MZVGBMzoZuyCNKdP0C25jPoJj4A/X1zILp8Dh5vsjPNAPO5WrvwL5CcPACqrBiGweNhTOsK8dljULz3IiiDWVBVvfOdbRAHTUNUdBkwGmCKSwHUKng9Ot52fgv+AkPvYYDSA6KrF6D8z3OgmhuhXvomkzGt+PAlSATYNAKAbsQUh5lkAKCbNB+6yY6tKGEyQnT1Amj/INB/1JmUHNwOce4hGLv0Mds2gna+rphBD7SoAG9f22sGgx5UdTkgU4AOCObvL2DeoEQuXY/I1v6Pscg0hUdDN2o64OEJY0o2aN8A1+dEEAS5pyUQ7j46wve2ubkZ2dnZqK6uRo8ePfDbb7/d0uM3NDQgMzMTjY2N6NevH7Zs2XJLj08gEAjOQEQvwi2lI1xo3GnkXc7F73uOMs+FiF4zZ86Ej4+Pw7GvX7+Obdu4rem4mDdvHqqrq1l9xowZg06dOgke59KlS0zKfHsxd+5ceHgIr2V1W9BpIVv7OWgfP+jvmw2IXUzOVTVB/s17EBfkw5DVC5IT+yGqr+Ftrp3xEJPFw/edPXPiOI6cPMXqK1T0ag9U//oadHg0xKd+h/jcMYhKiyA5f3OOmgf/CsOAMW473t5SDSb+yv8+tibcQ4TzMwXaarY0Q77yQ0gPmm0wTEGhUP/tQ/76aFyYjIBeD8gVEJ8/BeW/l7KaNK/YzV5sMxogOb4PoqIr0A+dADooTPgxedhcqMb83bVtHsea8TEK7CvTokFHo5OnGN8ODUCqnxQKyd0jiFWqjXj1RCOuNBgwIVaJMKUIi/fWOe74B4uSPXGxQY+8Wj1kYgqV6ptqyD+TtZjXJRx+nvYzJYwmGier9fj36UaUqYx4OM0L85PNgva5Wj1UehN+Ltbgw3PNTr++oRFyrBkRCKmIQqnKiLO1evjLKXQJlEGlN4EG4CUVQc4jBluj0puw7boGEhGF+6IV0Bpp/FikwWf5zcitcb625b3OW718sSjF82bNwT/QGWlIRMCVBgMOVehgooHeoTKk+jspFhCcwqXr46Z6iGqrILp+FbS3H4zpXZ0Xdezxh0gmdEyqtAieL8wHAGhnPwr98MmQblnNmWlGi0SgOOywuVC9tx60fxCoumpQFSUwJaQBYjHkn70B6ZFdrPbqv/4XtFwJxfsvQtRgez7VD5kA/dAJEBUXgA4MgTElG9BpITn4KxRfv8u0042cCtn2DcxzY2QsNM/9B7RUxhIEaakUqv/94tQ1mqi4AB7/WGweOyEN6ufftVvrTHx8H2Q/fguquREtr30OePpAfOE0FG//xe772PK3D2BK4q/DyglNQ77iv5z12XSjpputnq3mKrp0BoqPXwVlNECz8BkYuw2waxXaUSD3tAJprIeosRamiFiAz2XjHvi8EO4MOsr39quvvsLTTz8NANiwYQOGDRt2y4791ltv4V//+hdEIhF27NiBrl273rJjEwgEgrMQ0YtwS+koFxp3EmcvnsThfSeY5yYYIHLgXCpU9CoqKsL27dsFz2Xx4sUQiURobGzEwYMHQdM0MjMzERUV5bizFVeuXMHu3Y7rT7SFJUuWtOv4bcZkhNdC2wtYzUMvQnzhNAxZPWHsMVjwUNLN3/DaG1lDi8VQfbTZfOOpNC96831nW1pasGoVW+BaemAVDNl9IDktvO6azRxkcugHjYNuwv3wenwSe79EykSrW6Od9wT0I6bYbjQYIF/1IcR5J2Do1h+6GQ+77ab68QN1nFaGjng03RNLM70RrLQvTDNo1RBVlsEUGml3QUwIVG0VPJdOBwC0vPA+TCld2jSeUPJq9ei3ufKWHMuaDSMDEe4hRpKvBJcbDPCUUojyFN+yLLF6rQkNOhPCPcSsDL/3zjThlRONPD3bj1hvMQqb3OTd1478OjYI15qMKGwy4GC5FvvLdbd7SjZsGROEvqE37QcpioKJpvFJXjP+fuzW/1/bwl+zvaE10ihoNOCnIg1vuz+ne+GNniRjrL3o6NfHkn1bIV/zGWi5EtoHnoIxuw+ULy2BuOgybx/NA08BcgVMsckwRcRAfGI/lB+9bPc4tKcPVB9vBtVYB8WHL0F8+Zzd9rphkyC+cQ3iC7kOX4Nu5FTQweGQr/qI+9iUCBRtgjEpE9rZf4YpPgWiK3lQfPQyRHXVMMalQDd+Loxp3RhLSQvaWY9Acup3iC+a52FMSIN2wdMwRSVAfGwvlB+/AsBsR6xd8ocFsVYNj78thqiq1O68W/75FUyhkZD8/hsgkcDQezggkUD+6euQHt55s93Ln8EUFQ+vB0c6fC8AQP3466CDw+DxEv/1tDExA5o//d0twTOCMegBvY65jm0vOvp31h3IP3oF0mN7AAAmv0Bonv43TDGJzH7xmSNQ/uev5v0hEWbBWulptkQnENqBjvK9NZlMGDJkCHJzc5GRkYF9+/bdktIN1dXVyMnJQVNTEx544AF88MEH7X5MAoFAaAtE9CLcUjrKhcadxJkLx3Fk/81sFneKXoWFhU6lzLtLSCooKMCuXezoXXfh7+/vdOHYW4ZaBVFNJcSnf7dr/6d5YCkMw4TVbvKaP1jw4Zu/3mN7HJ7vLE3T+PJL27okUpMRCxYuBGRyp47JHPuTn2xvdA0GyH78BqLSIhhy+sHQY9BN4YemIT6+D+LrBTD0HAJTpzinj+cqF+r16L3JvojzSjcfu6JG8dxw+Mg6dl05mqYRvaoMTfo76zJj/8QQJPtKcLpGh+ePNKBrkAx/zfaGVEQhfW05VAbzfH1lFGYleODJTG9EeIqxtqAFD+1jZ2El+IgxMVaJuZ098ecDdThcyS3Q9A2VQWukcaKaZCXdbYyLVmBmZw+MjlKwMqP4qNOasLagBWIKKGo24milDnHeYnxfcHdbMAbKRajRmiAXA+/09oOJBsZGKxAiUMg30TSuNxtxoFyLRh2NsdEKxHibr1kOlmvxwdkmzEn0xIQ7qFbcreCeuj42GSHb8BVkPwvLDFcv/RdE5SWQr/7Ybjt9n+HQTVlkFqY+/xekvzsO2tJOWQQoPXiFLJtpB4ej5f9WQ3QlD8q3ngal0/4/e/cdHkW5tgH8nu272SSbRiohQOi9CtJEqVJUFAQVO4odPR49Hjsq9sZnAfXYUQREKSKiCAhI70ivAUJLL9t35vtjySab7dkNJHD/rsvL2Zl33nk3ZDY788zzvAHHrX33qYD9hqL8jRmQktMhO7wH2lcnOedNDcDeqRcUW1a7rbPcMAHqOe7fMe0desD8wPNQzfnMLcvNH/M9/4VqwbeQnczx287jwSSrBfLt6wCNDo42XSL2QJLmjceh+Gej2zrRkAjzw5OhnjkNssN7YLnjcdh7BRfY8+eSOmf9sVog/2cTtO/91221I7sN5Af+cVtnb9MV5ifeclay+PkrqH75zmuXlhsnwnb12FobcsSJokcWm+z4YeiedpZmNd86Cfarrr0AAwtRWTEUOzZAioqGmJoJKSnI6hS1SHZkHxQb/4KjSUs4OveGfMd6aN96AgBgvv0xyArzYW/fHWJ2m6D643lLRHRpYdCLzit+0aiZvOJTWLPrN0AQ0KPVQCTFVn4JXbb+FxzYVvmUZzDlDceMGYPY2MBPbK9evRq7dgWezLxCSEEv0QHZkf2QEhp4zD1w6NAhLF261MeO4auNoJds73aoZ34MMT0LtgHXQcxqHnofB3dD+9a/IRiDKyPmtTSdFyEFvT79zS2jqOKcTU3PgEqtcctY+e2335CTU3mjo3PnzujSpQsAOEsazZoe9HGNT70HsWXHoNtfSJ3nnMIhP9kyW29IRla0AgeKbeg613twrJVBgTXXJdfWEC+I346ZceMfznKPT3WKxqtbSi/wiOhSE6cW8GnfePRPU0MmuM/9VmB24NM95diSZ8OQhhqMaqxFnlnEGZMDKTo5YlUyFFtFNNLXbjbg0hNmXL+ksixqkkaGzkkqJKhlaGFQ4PJkNX4/YcYbW93PH5kAXNNIi2GNNOiSqMIfJ8wos0nonKhCTpkd3RuocMYk4rsDRpwyOrAs1/8N+doyqZ0eMSoZFh41YXOeDXqFgASNzG0euJrYfH0ymsS4P9AjSRIEQYBDlJBT5kBDvRyKIIOSdc2l9v1YdmgP1DM/dmU2+eLIbArLbY9B99IDQfddNu0XqH6dBdW8r3y2MT49FWJaIwhWKyRDPGAyepQtrE6Kikb5u7OhfeNxyA/4zyADADGlIUyPvQrdCxOD+l7naN4O8n07fB9fo4Pp329CKC+Fo3k7aKa9AsXWv/32aes3DPLt6yArzPPdr1wB6w13wzZkDCCTQTh1DFFPjvff7+WDYB19N6T4BhBO5kD31G1+54kFAOuIW5ylEe02RD0wEoK58gGAss//CL48ZHkpIJMDWvcS5crFswMGRiuYnngLjjZdgzueD5faOVudkH8G2hcnQlbsv3S1Iy0Ljs69YG/XHWKzNoDNCv29V/vdBwBMj78BR7vukRouYDZCM/U5KP7ZCCkqBsZXvwxr7ruq1RMqmB55BY7OvXzObyjGxME0+VNIcYlV+jmDqEfHuF47S8OOglBwBlCpIRkS/I5DdmgPZGdOwN6hhyu7UXZ0P9TfvO8109X0n3fhaNXJs5+cA9A9e7fH+urXhbVGFAFJdGZqqrWAJEF/e3+3Jtarx0G16Huvu1ctze/GYQckQPXzl1At+BbGYTdjb6crLtnzlojoUsOgF51Xl/oFQk2Um0vw2syHXK/1mlj8a/Q7UJy7ODx16hQWLKhSd18Q0aVzN2zatKl6Vy6jR4+GwWAIeOy5c+ciPz/4OYuCDnrZbdC+/CDkh/dC0mhhnjTF7Qv44cOH8ccffwR93FAZDAaMHj06cMMgKZbOg+brd93WlX04D9CHVgpK/eGLUK4Pvqxj2f9+d5trQ3bgHyjW/gkxMxv2PkMAmxXa1/8V1M2ZCtUvhtacKMPQJcWu13e00OHdy+MAAFarFStXrsTp06eRmpqK3r17Q6l0jkcozIP2+Qke82n4fC+h3PCIoO35Vqw6ZcXVmRq8srkEsw+5Z2FUBLBOlDuw/owFQxtqkfKN91JCRXeke6x7al0RPt5V7rV9ilaG2YMS0S6+fs+VM2N/OR5YVRR0+7+vbYBmsQooZc6b1Qlfef48p/eNw5gmWgiCgEU5Jjy1rjjsm+b1zTs9DRjeSIMv9pZj4VEznuoUjSvTNGgz6xTyLcHNhRNptzbXYXLXWBRaRHy+t7xG83zVlofa6vF8l5h6G/SorsDswI+HTTDaJfRKUaNTghLyEN+bXZSwNd+GfUU25JlFzD5kwo6CizfTsEWsAguGJgaddVaXXLLfj+12KDb9BZiMcHTs6bzBK4oQyooh6WNd2RPqjyZ7nb+ruvL3f3TdJPY1l2UFMTYO5ifeAew26J6/x2+/ZR8tALRREMqc34fUX74DxaaVvvtOTIF1+E1QbFwJxc4NAcdtb90Zil2bA7YDPG9CK/7+HZrpr3hta7n5QdgGXg/F6t+g/updv9lp9pYdYX7qvZCCR2X/+wMwl0P/gP/KA46MJrDc+1+ImdkQCs5C9eP/oFzlPv+vJFfA+N5sSDFxVQZlc85vumy+134lXRTMD06Go00XCLlHoX37CcjyTvsfS/N2sIyfBNmBndB89S4czdvDNOmVkEvqXXLnrCgCNoszIAFA8/4zUGxeFfTutitGwHLHvyCcOALFtrVQ/zAt4D5l036peZlKSYJy0Uwo1v4Bec5Bj82WUXfCNuJmKFYuhhSXCCk2HspffwA0OsBhh6NNF9i79/c6D5lQlI+oR673eljjMx9AsWEFVL/N9jk04wvTITZuAQBQf/Y6lCt/Dfh2jM9Pg9ik5bnBmyA7dRyyw3uh+eIt59uVy2F6+gNo3/gXBLP/8uvWwaNhHTke0DurvlSdj7E6W+/BsEyIbMZqdZp3n3Iriy9pdIBcDqHc/eEf0ZAI0/MfQ/fYjRAk39+Dy75aDsVfv0Lzv9e9brfpY1H89g+XxnlLRHSJY9CrjtmxYwccjov3xp7VasXp06eRnJwMlUoVeAfChqO/Iqdwj9u6K5vfhDidM0uktLQUe/ZUbpfJBLRv3wH79+9HeXk5tFotTCb3G/lt27aFVqsNeOy9e/eipCT4+Um6desWVLvknWvR7PeZrtf5Tdpg9zWVAbPCwkIcOHAg6OOGSqPRoF27dhHrr/e7kzzWWXV67B90Ewobtw6rH3/W3vsyYo8fgDk2ATKHHR1+eN+1rTijKWKPe17k+SMJMqyd+DIcGufTswvzNHjrmOdNgJcaF6OPIfAcOwpjGVJ2rkHW6l98ttk3aBzys9vDoQ78+xhJogRcuTUpqLbPZ5XgxSO+y4FenWDCE5neb/5LEtA/wHG6RVvRNdqK0Q1MqG/367eXKfHwfkPQ7e9KLcf4FM+L8aUFavySr4FaJuGlJiVQ+Pk5FNkFzDmjhUoGtNbZkKgU8f0ZHX4rqJ8Xr8lKB97ILsbD+w2IkYsYEGfBrSnGgEmcdgkosMlw1ibDMbMcORYFrk8yIU4h4miZA2tPmTG9LMtvHzJISFc7cIXBglXFahw2+w48f9OqAA01wX8/2VOuwMR9cW7rRiSY4ACwKF+L5lob9pmCD/h20FvRSOPA/LzKz4o+sRaMTDShocaBFNWFCQTWN6V2ASN2JHqsF879LqSoRFyTaIJCAHLMcnycq78Ao6y5CalluDnFBKNDwOICNeQArk4wQ1nHq8ny+3FgCfu2otUvX3qsX3PfFCjNRphjE7xmv6uL89Ht85fc1plj4rF9zMOwRhtcbZL2bkHUmeNI2r8VAFCWlA792RMAgPymbbF7xJ2AUPmLpDubi87fvuF1rHaVGjtGP4T0TcvQYI/vh9CsWj3WT3wZAHD5+/+CTPT/Gbtz1EQUNWrptw0A55ePcz+L9A1/oPGqhQF32XzLEzAmpQGSBE3RWWiK8yEqlBDlCth00R4/w5LUxth5/X0QlSrEHD+A9rP9l4gsT0zF1nGPQWk2ovunvudm2z76IZRkNAUANFr9Cxqu919m3WRIwpZb/g1JEJD8z3pk/+k72FBhw53PovniGYjNPeS2PueyQchcV1kWM6fHYOT0GOL19+piPmflZiPkNgsEhwMCgNbzPoWuoDKYuHfoeORld0DGxqVouP53yBz2gH2ufvgtSHIFIImIP/QPWs//X8B9DvW7Frmdr4CqrAi6vJNwqDRosegrCKKIvVff5vo98Ri/xYyeH/3HZ7/7B47FmZZd0ev/Hg84BgD455oJKGzSBjK7Fa1//hSGY77nIgSA1Q+/DcPRPWgzz3eZegBY/dCbkBRKxB7bj3ZzAgeat9z8OBr9vQjxh4OvwuJLWVI6DvW/Hu1nBZ6TadWj70Gw25GxcSkarakM0O0fcCOM8ckwxSfD7iU4Kbea0XHGW9AWOTNN7Wotdo28G7qCU1CYypHbuR/kViva//A+tMW+s1EBoDi9KQ73vQYdv38n4Hi33PQvCJLkte2+3iNQaDLD2O1KKIO4F1IfyeXyiN7nICKqzxj0qmOaNm0aUmYNXfyG3t4N2R3T3Nb9OHUVFI4otOrUGGqVBn26DXBtMxqNeP5558WkWq2GzWbD66+7P+n0xhtv4OzZswGP/fDDD6Nhw4ZBj/Xf//53wDZtojXYdqXnBbti3lbXcqtWrXDnnXcGfVwASCorwFl9cGUqPvvsM+zduzek/v2xX9PR6/qVeWXovzq44J1KJsA4okPQx5x3shjXpIaWSeaLXZSgkAl4ee8pvLDnlHPlC8uA2Abed9jxJ/D5Q963eZGhUaJLnA7rCsoxOt2ACVmJ2F1qxkPbj+OMJfCFckhkCqBJZ8BcChzfDah0gNXLE4/P/QHERahW/WPtnCU5/Mm+DHjgc/9tNi8Cvgl8DrlEGYCnFgFR534PLEZg9Uxg8YeALfA8H2HJbAc0agf0uQVIahTcPu+NA45ur91xAcCIfwFXhvb5cUG8cS1w0v+Nk1qhi3X+rjiqZfyodEDvsUBCBvDrh0BZPtCwrfNzYPdKz/bBUmkBpRooL/LfThsD3P8/IOPcgwIf3QkcWA8oNYC1fs+DVSdltALi0p2fj0e3A2YfWXut+wITPj6/Y6tte/8Gvn4cMBa7r5fJgdb9gN7jnL/vghxYMwvYUXvllil0cUo5pndsiDK7iHu3HoMtQFm9in1eb5OGHKMVbx88A5PD/z4xChlK7CL6JEThj17ZkAsCXt93Gk/vPunWLl2jxNHBzrlkHtp+HPFKOa5KisaWYiOe3nUSZlFCx1gtVDIBP3ZvjFRNZaD/i6P5mLD1mMexMzRKrOzbDA217oGUR3ccx/8d8n9j2JtUjQLTOzTE1SnevzNO3nMKk/eeCrlfb2IUMhgdIuwS0EKvxj9XtXLb/sGhs9hZYsa0jv6vLY6ZrGj35x4MSorGrO7+52xtu3Q39pQ5M9jGZcTh/9pnwKD0ne25pqAcfVbuR7JagfX9miNdGzhg1ei3f3DCXLeyZPUKGVrpNfin1AyjQ0QjrQq5ZpvP80EuAN0MOhTbHdhd6j3jTysXUDo88LXIh4fO4sU9p9AxVoslvbL9tp13shij1x9Gxbfk/ol6/F5tn2+PFeCWhu7XcF2X78XWYhOmtE7FE828lwO3iiL0C7aj6jdwAYDNx3VZVc/vPolvjxXisewkPNAk8ENwM48XYmxGnN82z+0+id/PlGJESgz+2yIlYJ+Nl/yDDf1aIFEduNLFcZMVOrkM8SrvbUtsDjy+8wSy9WqfP6+qZhwrwM0Ng7tuLrI5/J5TAFBqd6DZ77uQZ3UG7lPUChwf0tZne4ck4bvjhbhjcw4MSjlGpMTgi87+rycU87bimtRY/OjnM0Exbyt6x0dhYINoPO3j32DchiOYnVvk91j1WUJCAg4eDO3BVyKiixWDXnUMM72our8PzcfJkipfXCSgsdAXDpv3m+xyuRydO3eubC5J2LjRfVLnYDO9NmwIXJKlKn+ZXlFnjiNh/zZk+nhic9Wj77mWi4qKsH9/8DeDO5/YjV5Ht2FL10H4W5MIUfQdgFCpVGjXrh1kXspVeCO3mqEpPAtjYqrzCcVqFKZy9Jj2tM/9dw+/A/nNAl9Axh/cidbzPwtqTJF0tnknHO53LSCJsEY7L+ZmndHioxP+n+5f1vFspOYd93DGKsNTh2KRqnLgsYaliFcG92dKkoB79hqw30v2yNy2ea5+LCIweFtwWV6BdNZb8U6z4sANAbx8JBp/FPrPRnohqxhXxAXOoguUQfZh80K0iQo+oGgRgUf2G7DH6PzZ/athKUYkeg+c3bvXgL3G0EoyLu14FvILmMUmScAnuVH4/oz7HCD/aliKBKWIFw7HQCmTMCzBjPvSyiEIzmzAHeVK/PdQDModzs+LZxqVYEB85c2iIpuAYxY5jpoV+L1QjTiFiL4GK/obLK7zo8AmoNQhw+ZSJXaXK3FnWnmtZyXxby1FWpXEEbd1Z20yvHNMj31GBQrsnjfFmmltyNI4YFCIKLLLoJNLyNLYccYq9zgfG6rtEAGcsDj/1mpkEsxi7X1wNFTbccwSXFndrtFWjEw0oU+stVb+9vGcrbu0+acQk3sYRZnNYYn1P79OIILDDpndDodKHdScrACgMJdDguDKwq8pTdFZdP3CvQyiXa3B2vumuGWwRZQkInHfVijMJjjUGuRnt4OoUCFt8wo0WfGT310PXHkDFBaT32oBFdZOfMVrpkn17MDjXa7EkT4jkL5pGRqv9F4y0RtzTBw23uWenVZb52zM8YNoP/v/YNXFYPuND8FsSELm34tcGWjbRz8IXf5pvxltR3sOxbEegwFJQpNlPyJtm3sZQpMhCZtu/6/H72DWX/OQsSlwmfU9V9+GvBbOUuitf/4E8Yd34VDfa5DbuR+UxjI0XfYj7GodCpq0QUFTz8CHNv8UYk8chFUXjdKURrCdKwff/vt3EXPqKLbc9C+UJzcEJAkN1/+ORn8v8jkWh1KFNQ+ey7iUJPR+z3dJ06r2Db4JzX/7Lqi2RRnZKM5sjrMtOiNx72Zk+RkP4MyAKmrUAtl/zELc0T0+2x3pNQyW6Di0WPxtwDHsHzjWrUpKVaJMhtK0xtg36Cak7FiD6FM5MBzb57MvCQIEBL62Otn+csjsdiTvWh+wbYW/H3gdKTvXoMmKn/22O9pzKIoaNkN5Ujoar5yP1O2r/bZf9cg7rlKT3T55Hupy39deJzr1RfoWzznVqlp+7ytQ6GpYOrOOY6YXEVElBr3ovLrk6p9HwDd/vIN9xysn+taIcWjgaOOzvSAIuPvuyoloJUnCZ5+5B1NuuOEGxMX5f1rNarXiq698TwLujc85vbxMRltd2VfLXcs5OTn47bffgjrmmO1LkFZyFsK5PhYuXIiTJ0/6bH/dddchMdGztJM3wqlj0L46CbKifIjxSTA99T6kBu5Zd4rlC1311L0Rk9JgfMvHRZWxDKqfvoBQmA/lhuVBjSnSLGPvg23ojW7rDF+cCLhf/zQ1fhqcCEmSIEqAXCYgp8yOG5bk42CJHT8NTkTf1NAnPt5bZMNlP51xW3doXAriNf6fMJQkCbcvL8C8I74znFQyQCkTUG6P3J+9b66Mx4hGwZXH+OWoCTf/6X/C7+o+6RuHMU2dN7rKbCJm7DfiyXXBBdm8zTHmi7d/8wZaGXaPScG7O8qwo8AKAQK0CgHfH/A/V0B1B8elICHAv9/5IkkShNqK1tYh/FtLF4rJLiHP7EC8WoaoCNQU/OukBS9tKsaGs3Uny+KBNno01MuRW+7AmKY6tIlT+P1ckSQJxVYJNlGCQwJSdHIsOWbGMxuKoZYLmD0wAQaZDUdzjqFR5vk9ZyVJwvYCGxwi0ClR6fY+ymwiohSCa12B2YENZ21wSBIua6CqM5/rFBr5PxuhXLYAlnH3Q0oInBFSW2THDkEz9RnIznifJ9XetS+sw26C7sWJfvsRY+Nhev7jkN6LcCYXUf++Kai25lsnwd57CKB2Py8j+ndWFKFYu9Tn3GzV2dtfBjEzG6qFM3y2Md/1JOyXD4Dmo8k+558zPfgiHJ0ud84PLElAeSlUi76H6pfvA47B9K/X4Wh/WVDjDYXs0B5I0bHOf0+ZDPINy+Ho3BvyfTv8ztFnevIdqD9+CbIS/3MJu+bTstugv2tg0OOy9R8B2GyQH/gHslOVGZq2HldBik+CapEzICU2SIPx+Wmu+bLkm1dBtXAG5Ad3e/RpueVh2AaOcr5w2KG/c4BHm2AZX5gGsXFLyP/ZBNXMj2HvNwyOxi0gO3YI9t5DoL/LvW9JFwXB6DnnsGXcA1D++gNk50oSWsbcCzG1IVS/fA/5gX8CjsOR3Saods4x6GG+/3k4WnWEZuqzUGxb67Vd2ccLAV21hzGtFghmI6Ieus59/GPuhW3ojVCs+QOaT6Z4bLPExOGwIRXpzVrw+zER0SUguMcbieiCqZ61pJb8T7TctKl7fXNvN2KkIErB+MuWCpVwMidwI4cdkCsg37YOus/fA9peGVTf6SXOMo3mW50XQv5uPOn1eiQkBP+UrnLZAsiKnOVGZQVnof52KsyPvebWxl/ACwAc2b7n9FJ//R6Ua/4Iejy1wd61r9vroYsCl70EgGW5FrdAiUEloMha+Xs1cnEe/hqZhPYJwT/9urvQhp4/n/FYP3RRHtaN8n0zI6fMjvaz/U9cDgBWEbCKkQt4jWmqDTrgBQBXZ2rwds9YvLSpxO1n5c89fxXim33lWHkqcPZXdQ5RgtzHJGHHyuz4Zr8RDlHC29u9lzU7YxKR8JX3m1HevNg1Bo+0i8a2fCue21CCy1NUeKitHjpF3ZlM51IIeBFdSFqFgIb6yF1e9E1V4/fhDSBJEtadscIqAn1SVK5z+WCxHV3mBv78j6QP/6n8zJy607n8UrcYfLK7HMfKQq/W0PKHitJyOjxSaMSLl9X8Rly5TcRX+4w4UGzHtY216JWs8vl3YFehDY/9XYS1Z9z/viRrZThtCu47YKpOhncvN2BIw4tzbpSLkaNNVzjadL3Qw4DYsAmMb34H2fFD0D3tWZLY3r0/xMxsWK67A+qfvoCjcQuYJzwFKT0LEB2AyQio1IAy9CwrqUEayr5cBlnOAWhfuh+CzXdQXbFhBRwde0JSh3+DXDh9HLKjB6DYthbW4TdBSs0EAEQ9MBKC0UeJ2SrEtEYwPf4mIAjQvPdfn+3sHXrA3nswIJPB/NBkKH+bDfX3H3m0037gzF4zPvU+xJYdALUG8v2BAxbWgdfD0aZLwHY1ITZxL4Evyz8DbRDBIPmODXC07QrZ354VRYwvTIeY1dw9s02hRNmXy6D+ZAqUXvapTrlsgcc6e9e+sNz3LADAOnI8ZGdyIWY0BqpUBnF07g1T594QCs5A+8K9kBU7g3LmWyfBftW1Vd6AAmVfLYdw6jjkh/fC3rEnoFA4+zIbEXX/SAg+Sqnb218GsbHz5+Zo0wWmlyofdhWbOq9Dy75cBsXyhVCsXwbbyPFwNG4B/b1XV/bRqhPMT7wFyOSwDRkNiCJgMTvPz5cfDPjzEROSYes3DNDp4WjdGcolcyCY/ZemFoxlEFMbAgolzI+9Btm+HdC9Ulk+35GZDdOL052lh6tTqSGp1Ch/9SuoZ38KWEwwP/KKKzht7zUIZb0GeexmNZshHvMsK0tERBcnBr2I6jhRcr+BIsD/DeQm2UHOrxNAMIGxYMkKAwdShJIiSLFx0L7zJARD4DroFUyPvwlHk5ZAlDMY6Oumdnp6Orp37x7STW9Z7lE40rMgP3EEADyfQAviZyTpYyAU5UPzzlOQnT0By/hJsF/ufLLwQge8AEBKqpzXamueFWtOhx5cAeA1iNN3/tmgs42WHDNjzB/e5zPcW2x3BdhmDohH/zQN1p2xwmSXsKvQhhc3ldRozBU6JyoxvlkUtAoBwxtpoFfK0GhGLoq9vKcnO0ZjZCMtmsYooFGEFkARBAF3tdTjrpZ6mO0SPt1dhmc3Bh57TQJeANBoxkksujoR7eKVkACcKHcgI0qObfk2XLEguOBmsLolKfFQW+dTmB0SVJg3JLhsSiKiYAiCgB7JntnDTWMVeLSdHu/tKAuiWFPteXZDeH+HKry/y4Sfc07h72sb4Fi5AyVWEf8U2DF1ZymGNNTglnN/q2bsL8ehEgfaJSjxYBs9vtxbjieqZQF/vtf5FP+oxlrMP2LCwAwN/im0ocgiosTm+6cVbMALAE4aRYz9w5nB3D5eiSvT1bi+iQ6rT1nwzb5yDMzQ4OnOMVD6CLwRiRlNUPbFn1AungX1D9Nc6x2NsgGFArZrb4Pt2tvcd5LJXd/7a0wQIDZqhvLPfodi9RLIt66BvddACBYLZIf3QGzYFLBa4GjVEVJ8A6g/fQ3KVYsBAJJKA8d9zwH6RGh/m42ouf+DJFeg/JNfAYUSQsFZqH76Asq/nGXwpKgYOJq3g2JLZQk3KTYe1utuBwQBltEToPnq3YBDtrfqBNhtUH/zPuRHfZeBV2xbC/nm1RCbtYHs0B4oV/gvEan5/A0Y35gBKJSwDhwF7T7v86+aHn8TjhbtncHG88Q26AZIMXF+s+BM/3odstwcWMfcA6g1bgGqsi+X+S4lKgiw3Ps0LPf81zk377ngilBcAMXapRATkp3ZbA471F+8BeW6ZR6ZXC7aKIiNmvkcoxTfAMap/kt6AoCUkgF7Sob7Sp0e9h5Xul03mic8BaGkEPZu/dyu5XwSBNj7j4C9/wjXqqpVVjzIZIBWB7FZWxhf+Rzqr96FFG2AddhNEBs3h+bd/0KxfV1l8/zTcLTrDuWKX6Bc7h4gNP37LWcgbOEMKHashyz3KCw3TjwXmK0MaInN2znHZDYCVisQYwj4tqS0RjA/8nLg909ERJckljek84oll0L3v19fxZHTlfXADY7GiBF9BxKatE/BVZeNcFv36aefur0eNWpUwIwno9GIGTN8l83wxld5Q9ne7dBNeTjofo7GpmBuu6uCPqZs/04oV/0GMaMx5ts0OH7CvVRbgwYNcM011wR9fAA+SzK6XSCYjW5PyQXLfPeT0Hz2esj7RZrxhemwNmoOueC8ofjK5hK8ua3Uo936XkbEpKSj5Y/+S4Z4c2eLKLxzucFvmxKriMwZvktS1raT49OgrRbA2nzWiisXegaGjt6cilhV5DKXJElC3JfBZ1PVRR0TlFg6PMlnNgGdf/xbS5eaUpsIi0NCYrWSe5IkwS45S9taHBJuXVaA3455L4M7uokW/dLUGNVYC7VMwJPrivH1vnJYa3cKvoterErA0ZvTAjckEkUIZcWQdNHOLJc6QrHuT2g+mhxU27KPFkB2Jhe6F+4N2NZ2+SBYR09wlsf7+j2olv4cuP///Q4IQsBSeLa+V8Ny578BIKhsJtNDL8HRuZcz2CGKzv9LEuS7twAOhzOzK8j5kGubfMvf0FbLdHM0awvTv99ylrU7V4Wj7H9/1Knfo7CIDsg3rYRgt8PeubdHuc0LRSjKB8pLnVmLggD1xy9Bue5P13bLzQ/BNuj6CzhCd/x+TER0ablIvgUQXbw8M73831g22zzrcwuCEHLmViQzvQR7aHNxBDO5bgXl4lluJTvk3UcCKvenP0MtaSacyYXmXe9lQ/S3XQHrkDGwDb4Bmo9r9mRZqAEvy6g7ofrpSwASrNfdAfXcz0M+pnXIGMj373DVlC9/9St8VJiAp86Vr1PLAYuXqkz/662HACMMKhlaGRTYXWQP6bif7y3HgAw1BqRroJK7/zuIkoRfcswYH+I8V5G0+8YUj4AXAHROUuHFrjF4vkom1tRehogGvADn7+aO0cloF0R5Rl8GZajxQtdYXO6lNGRtuilbh4/6+J8bkIjofIhWyhCt9FwvCAKU5z7i1XIBPwxIQG65Ayo5PAJk1b3V04A3e8Si0OLMZlp/tmZZt5e6YqsEwxcnMKFVFK7N0qJdvBIxEf5bShcJmQxSTN37XuFo1haW0ROgXDwbstIiv22VK36Brf9ImB59Fdp3n/Lf9u8lcDRvCzEzG/Ij+3wfPzMb1mtvg6NLH9c6811PQPO/N9zamSZNcWYbOeyQElNcGU6We5+G5d6n/c5lpp4xFcY2nQFtVGVwSxDgaN3Z73u4EBydLkfZV8uhmvsFVPO+gtggDeb7ngXUGjg69EDZtF+c7+NiIpPD0e2KCz0KD5IhATBUPkhrmfgMbMNvhqRWQ0rO8LMnERFR7WPQi6iOqzq3lkY0IFr0/7RsZlJ2RI4batArNdVPaQV7aIGSUIJe1WvUy8pKgPjwgl6ad/8Lee4Rn9tVi2dBtXhWSH2GwzbiFtj7DQNEEVJ8EqDRQv3dh67tpv+8C8Wf8wGZDLarroHuFfesOnv7y2AdcQug1UEoyocUbYBZpsJTv1VmGHkLeAHA1RkqHD/uXF46Iglp34SekXXTUmdQ684WUSi1iUjTyXGgxI5fcrw/bR+u6X3j8O2+cqw6ZcUvQxPRNl7pkUn2z5gUpEf5v+H5SLto3NNKjz9PmNEsVoHmBi93VCOgoV6BvNvScO9fhdhdZMM1WVr8cdyMDWd9B4vTdDJcma5B81gFHmijh1wmoEWsAnuLQzvXqjswLgUyAN3mnkG+pfKzp3rAM5gMPiKiuigtwGd/VYIgIF4jx5LhScgtd2DpCTNEyTlH48ubS/DVPqPPfTOi5OidokKjaAV6JqsgEwQsyjGhpUGJRno59hfbcaDEjs/2lCOC002GLFopwGiX4JAqx5yklaPUKqKhXoEMvRybz1qRrJNjRCMNiiwSpu8uw5xD/udrqe7T3eX4dHflg1nDMjWIUcnQNUmJRI0cK3ItaJ+gRLckFVoaFMwepjpD+/q/IDsVeB4g61XXwnb1WGjeexqyw3sDtjdO/hRio2YQ8k/D3uNKWIffDEeHywC5AkJJIWAx+yxdZ+97Ncqz20A96xPAYoL12tshtmjv93hSgzSUfbUcsj1boXt1kts2yz3/rXeBIuuoO2AddYfbOimO5bUvKJkMYmbTwO2IiIjOAwa9iOo4qWLSWgmId/iuFV4hOT7TY131TK9gAlpVg23B6NrV96TYivV/+tzmjRDkzZ+kpCRIag0ES2XwxNskvyG9F4vZb8DLn/L35iBq0g012tcXSa5wPvla5Sk628DrIRkSIOTmwN7jSkipmXC06uTa7q9Gu5SQDAB4aEXg7KpNo5IhCJWBDp0ivCezK+YXCSRTL8cvQxPRYc7pkG8ELh2ehC5JKtzYVOe2PufmVLy2tQSNoxW4rXmUR9aZL1qFgGGNtKENogYUMgH/uyLe9fqJDtHI/v6UW+AJAK5vrHVrV9V/O8fgtmU1y5prG6/EqmsauF4fvMn7TRaHKPFGJBFdktKi5BjfvPKm8Pu94vBM5xgcLXMgQS1DVrQ84EM2fVMr58Lpf65S9Rs9DPhyVxEmrQvub2QgT3SMxpFSO2Yd9AxKCQAeaaeHTiHAoJJhRJYWqbrAQcDqf1O7NYjHM53tmPR3EZbnWmo0zooHX74/4H17I70c7eKVGN88Ch0TlPjpiAn7iuwY3FCDwQ2dZalESYIA3w837Siw4WipHf3S1IhWMruMasb03/cR9fCogO2Ecw/5Wa+9DdqXHvDZztZvmKv0IOD8bm4b5H79EEzGm5TWCOZJvue68kVs2RHWYeOg+uV7AID5tkfdriOIiIiILgYMehHVcY5z5Q0FyKFA4ImD5bLgn2D2J9RMr6SkJJ/blKt+8+xfkHkNUAHBZ3q1a9cOVoyD+qcvquzr6cyZ4Mu+KdYvC7ptdVJcIsz3Pw/NRy/WuI/yKV9CsWMD1N9/CEmjhfkRLxezMhnsl11Z42OU2kTMDuIJ7SYxclgs7plD31wZ71GO8MdBCXhrWyka6eW4t7Ue/Rd4zoUVioVDE9FQr0D+bWkoskqYecCIp9YXB9xv9TUN0CbeezZWjEqGKd0NYY3rfBIEAQdvSsU1i/Ow4qTzhuLgDLXPgBcAXJOlxcFxKdh01oamMQp0meu7ZKJOIeDnwQno3iC0ycgZ8CIiqpSklSNJG/73rrFNNMiw5+GGTe4PWXRPUmFMU2dg6vmNJThQYkeqTobmsUrX34YKB8aluJVs/KCXBKWsMiAkSVLIme/+ZEUr8PPgyqwKUZKw/owVC46asaPAhr9O1iwYVuFomQNHyxxYWC0r3NcDNLMGJKBRtBx7i+yIVQl4YFURjpe7p7FHKwXc21qPh9vqA5ZYNNslzDtqwptbSxGnFpBnFjGleywGZmjwwc4yvLipBBKAa7I0eKRtNDonqcJ6v8Eqt4nYUWBDA60cTWIqL+UPldjRZ94ZlNsrv0P/enUieiY7/86LkgSbCKhkoVdAAJy/P/kWEdFKGdRBPjh0sZBi41H21XIIp08g6ombPbaL8Q1g/tfrENMaOV9nNYfxlc+hXPUbVAu+rexHF4XyD+cDEbpWC4d1zL2wjhgPaLSuMohEREREFxMGvYjqOFEUESU2QJwjuFIB3i5kq68LJqBVWlrqsW7MmDGYNct7WT+P4zrsUPy1CKrf5nhtb7njX9B8/qb3voIMuJVEpyNPn4T0APu2bNkyqP5gMkL91TvBtfXBfll/IMSgl/m2RyE/st+ZtZWeBVt6FmyDb/C4CF12woy3t5fi4bbRGNSw5pPvfrCzLGCbl7rGeP1dGtFIi4mtozBtl/Om0/6xKUjSynFVeuV4Cm9PQ9yXuR77BqNNnAKZeuefJkEQEKcWcF8bPWLO3cCqataABMhlwNFSB0ZmaQLOz1IfzRuSiDyzAw4RSA7iafwEjRyDGjrbbbk+GZ1+rAx8dU9SYclw38FpIiK6cBppJZwalwCNxvvf96pZx5IkYekJC/YW23FVuhotvZTfrZ7RHMmAlzcyQUCPZDV6JKthtkvoN/9M2CV3QzHmj/yAbUptEt7aVoq3tpUiQS1zZVM3jpYjTi3Dw22jUWARseqUBXMPez4cNG6pZzb1vCNmzDviDMx1T1KhhUGB4Y20rmw0SZJgFeERKDpjcuD/dpZh+q4yWEVgQssoXJ2pwRVpate/ldEuYnGOGWaHhG35Nvx23IwjpZWBPLUcuLV5lFvZyKqGLsrz+bPIiJK7BQWjlQJSdXIcKrHDHuBr+O3NdXj3cgOsIrC70Ia9xXZkRDl/hp/sKsPcwyaU2JydVGTgXwyk5HRnNQWLGfb9O3Hc7EBq02yo4xI826Y0hPWGu2G94e7zP9BgaXWB20TA5rNWPLmuCACwJc8GuwRcm6XFB70NiFIIOFHuwKY8GzolKl3XAERERETh4rcKojpOdEiIdzSD4DWHqXZIkoRff/3VY71KFfxFq+adp6DYucHrNkeTVs45qnwFvYLM9Oq/MA9dS/VYW3VfL0EvhSK4jzrF2j8g2HzPoxSQ6IAkyFD+5nc+J4quTtJoYb/yGnjcFjp3w2P+ERN+yTEhTSfHuzucwapVp/LxxRVxuK5xzS5W882Byz1ObKP3ue21ywx47TKDz+2CILgFxoLVLl6JX6/2Xov/5mZRKDCLeHZjCWJUAnaMTkFsgKe0LxY1DeY1jnHOFbbprBVNYxUXZVCQiOhSJAgCBmRoMCDjQo/EO41CwJLhSfj4nzKcNjmgkgnYeNaKTXk2DG6oQZlNxOpT1gs6xqrlgw+XOnC41IHbl9esRHCF9WetWH/Wim/2e5/r7c/hSeicpMKyE2Zct8Q9SPfpnnJ8uie0700WB3wGvAKpngVXapNQGmSQ8st9RnzpZz67qq5a6Mz+75msQgOtDP/tFINGegXmHjbit+Nm2ETg837x0CjqUbaRWgN7dlvYjh2DVM/mwaoNkiThr5MW7C6yY0C6GtmxziD8ilwzrvnNezD65yMm/HzEM7D8Sd84jGl6foJx50uRRYRWIVxyGZK14WipHatOWdA5UYVWcb7nWjbbJShkgExwPpBBRESXJga9iOo6uzykgFcwT/IGyvQyGj0vZOVyuc+nj70d11fACwDslw90Hmfyp9A9N6FyXHIFoFJDHuwcXIKAjdFN3Fd5CZjJZMEFRzRfes/ysoy9D7YhY6D84yeov53qc//4L3MhCs5jbXpvCTpMGhTwmNahY91e55TZsfKkBV2SVHh+Ywl+O2b2ut8dywuhlgu4OjO4+aYq/s0FQcCR0sA3NZRhlrF7rksMCswilp+04IzJ97/nztHJyNArgpor6qF20XioXXRY47rUKGQCLksOrYQhERFRuGJVMvynU4zP7ZIkIafMgRSdHGU2EbEqGSQAK09aMGpJ4Kyt+ujKheGVf67P1px2BjkrsuKqSvnGWR1g9sAEDMyoeSUDSZKwLNeCr/aVw+oAxjfXoW+qGsfLHXhmfTH+OOFecnN0Ey3+1SHaa6YkBbbypAWvby3BqmoB7NFNtNhXbMe2/NAfJLznr0Lc81chlo9IgkNCvc0S3F1oQ8+fPcvr39FCh+e6xOLXHBPur1bBAgAua6BCmk6OF7rGoFF06LfqzHYJX+8rx8Y8K/48YUGenwcdj9yUCoO6bj9A6BAl5BodmHfEhLe3l6LQ4vsexj2torAs14L9XoL3z3aOwYKjJgxOU2CY7+c6iYjoIsOgF1Edp1KG9mU/mPKGgTgcDo91TZs2hSAIuOqqq7B06VL/xxA9969KUjsDNWKjZiif8iWU65ZBTG3oLA0ok0MjisD//hfcYAUBZkEJjeS8sBK8fBeWy2ue4WKc/CnERs0AALY+Q3wGvW7p8oQr4AUAI5bkY9dHC6Ba7CwHaet7NaIeH+exn733YNfykVI7us89DWuQMb+blhag6I70gO1uWZrvMSeGPy919X2TKlg6hQyf9HPOP3XK6MDYP/KxtcrFb0uDAn8MT4L+3MTynCuKiIjo0iEIguumrrrK97Qr0zU4fFMqfjpsQolVRJt4JcpsIrokqZARJceBYjt+O25GuU3Ca1s9S3FT/TX693yf87OW2UR8s8+Ik0YHhmVq0DVJhc15Nqw5bcFzG0u89verjwfHKsw+ZMLsQyacvS0t7Ie9LiU5ZXa0n+173thg5g0O5Ipz8wO3iFVg6YjK64Vw7Suy4Ybf85FT5v1a9camWjzVKQZZfgJOkiRhxUkLfjxkwqazVmTo5eiRrMbtzXU4WubAw6uLsKPAe8Dvi71GfLHXd5bkujPOAOJPR0z4sLcBgxtqEKeS+b1OOml04I/jZry/owwHSoIvKZv13UksGpqIy1PcH44z2yV8ta8cpTYJIxtp0Pw8B4VLrCIOldgx44AxpEzWT/y0fWmz8zNia74NywxqzM8Kd5RERFQfMOhFVMfd0Gcifv7557D6CHVOL9FLplWvXr0AAMnJyYEPaPf9hbv81a8gnZvoGQCk9CxYR93h1kYmk6Fz587YvHlz4GMB2BKdhZ4l+wEABTrPgI3FEngyde3Td3pdXxHwAgBodDA+Pw26Fyd6tJsZ3cHtda5RRJkqCvrr73KtK/v0N0RNugFCufMmjWhIgBRXWc5v5gFj0AGvCvevLMRHfeK8j12SEB/E3Fr3torC9HMXCk2i5RHPpkrRyfHniCRYHIBWIQSV1UVERESXpji1DHe29F42rrlB6boJ++8O0Zh3xIQfDhpRbpdQZJWQpJGhdZwSd7TQITtWiZwyO46VOdCjgQqf7inHf9YVBz2Om7J1ePWyWMSqZHCIEtaftWJXoQ2ZegVOGR1oFaeEXZQwxM/cWZGikgHZsQo0jVFgwVHvwZzlI5LQMVGFtacteHxtMXZWu/E+tqkWvx03+82WuNB6zTuD0U20eLCtHia7hJ0FNry2tdQtY2VqEHPThqLdrFN49bJYjGyk5fdTP97dXooXN3kPMNaWvcV2PLuhGC92jcX+Yjt+yTHBLgKPtNMjIUDZ7nKbiO/OXVutPGnB4gBBUAD44aAJOwps+P6qBKw/Y0W3BipkRStwuMSOe/8qxPqznmVZdxXZseS4BZMj/LOpOpfxuz0NGJetw7ozFvxnXTF2F0VmvsSrf6387IpXy1Bgcb8QfXlz5XtqaVAg1+hAidX5+fFp3ziMPleK0uKQIBPcK4XYRAkf7izDC+d+LhNaReHV7rFQyASIkoTt+TaU2CR0TFDiSKkd7+0o8zqXYiTNGxCDNzcV4qxJRBjTYxMRUT3BoBdRHRcoQHW+jlmRLaXT6RAXF4fCwkLXtszMTPfGXjLFXH1XCfIUWUTEqgSvmWhxcd4DOd78X/pgV9DrrD7eY3vVsfoiP37I63qhuABSbGWfYpOWsA67CapfvnOt2968j9d9Fx41Y2x2lbr0KjXMdzwO9TfvAzIZLLc/BsgrP4Y/3hX6Rfx3B4z47oARsSoB316ZgD6pzqf1SqwiMmecDKqPf3eMxuRusSixikjS1s68TzJBgPbcW+UNBSIiIgqXXCZgVBMdRjXxPQdQpl6BTL3zC8jE1npckabGzgIbrs3SQiETUGB24I8TFugUAnqnqFFqE5GgkUGncM8skcsE9ExWo6eXksEVWfeSJGHBUTNuXeacG+zqTA0W+cm075OiwrdXJUAjFyAXgFWnLFiUY4bJLqF1nBKCAPRJUXtkPtlECWN+z8f6M1ZMaBWFB9vq3ebt7JGsxqprGgT46Tn7OVRiR4JG5nXeT7soYe0ZKxpHK5AeJcecQ0bcvcL5nVohAJclOwMCM6rMYbZjdDIa6hXYW2TDZT95lncLRkUG1vlyyiTijuWFAAoxd1ACeiaroa1Pc4x58fNhE57dWAydXMDHfeLQKVEZcuUPwBk4enxtMb4/ENwcbt7IBWDGVfEY0lDrGlso8+d5y46aurMMQxpq8FaPWABAkVVCC4MCCgFwSMCsg0av5QODsavQjg5zfGeyXQiPrinCo2uKavUY1QNe1e2pFmib8FchJvzlfo3dOVGJL/vH4/sDRry6xT0T99Pd5TWegzBSvj9owdutLYhR1e/zm4iIgsOgF9EFIEkSduzYgdOnT6Nhw4Zo2bKl37ahqMkFTSjHFAQBQ4cOxc6dO1FWVgaDwYB27dq5N3L4efpMo0OhRcTNS/Px92krWhkUmD0wARl6BZbnmvH9ASPaxCkxTB98GYsTas9AVyiEs76DQ94mqLYOGwfF30sgK8yDpFJjYfPBgJd41U9HTO5BLwCObv1g7NbP67GKrTUPcBZbJYxYnId3exrw2Z4y/FMY/BOAFTc6aivgRURERFQXtDQo3eZwitfIMaZp5Xe1cOa4EQQBI7O0HqWnO805hcOllQ+ECQC+uyoeQ6vNy3pFmgZXpAVOP1DKBPw0ODFgu2D6aeGndJlC5gwEVrihiQ43eAkwftjb80G1FgYlCm5Pw8azVpgdgE4h4NkNxdhfbMf4Zjrc1iIKKVo57lxR4DcweL5VzCeXqZdj5oAEtI6rG/N9SZKEfwrt0CsFNIyS456/CvFjkFkxVy48iyvT1PhxUILbdaJdlCAXPK8d7aKEmQeNeDDIoJFCAOzVLmFUMmB88yg81yUGsSr3c+raxlocTU/FilwLMvVydEhQYuUpK0YuDi1jcvExc1DZWxeaVi7A5Dj/D7EOSFcjSikgp8yBWJUMy3MDVz4J1+Y8m9/Sl+FqZVCgXbwSS09YUGR1PqBQfe7oZrEKdEpUYtZBz/Nj5mELHkoF1HIGvYiILgUMehFdAP/88w/WrVsHADhy5AjUajUaN24ckb6DmdMrUCCt+nZBcM/GioqKwmWXXeZzf1mB9yc7bRlNMOOAEdN3lWP7uZIru4vs+GxPOcZm63DDkvxzF00miI3N8F7YxlOOJsG1fPmRrfg7q6Pf91Od6qcvva4v6twfAxYXY2u+Dfe3icIr3WKdP4eoaBhf/RryfTsgpmXiz81KoMzzQuK3Y2ZYHRJUQXyx3lMU+mTP3oT6FOCZW9MiclwiIiIi8vRGDwPu/asQBRYRfVPV+KC3wZV9djGTCQK6N6gMmv16dZJHm++uSsA3+8rx0OqiiBzzg94G9GygxvDFZ3HS6LwZHq0U8NuwJJRaReQancFHZ2aXbzllDlz+c+X1TJ8UFV7uHosOCaHNtRyqLXlWfLK7HLsKbWgXr8RV6Wr8dsyMmV5u4Ifiz1wL2s85jdubR7nmN6rqijQ11DJgw1lbwIyfqv4amYT2CSrsKLDh7W2lKLGKeK+XAUkaud9suViVDCOzKoO+fVPVOHtbGt7YWoqlJ8zYnBeZ66ILJV0nxzNdYjDu3MOPDlHCC5tK8N1+I5K1MkBw/u5Xnzus77wzrmvkmohVCbi9eRSe6hQDjZefv9Uh4dE1RW7ZmXVdglqG+UMS0TpO4fPhXlGSUGKVoJYLrt+76X0kFFslLMs1w6CS4VCpHSdLrXBI9ee9ExFReC7+b9tEddDOnTs9XlcPellsZmzY+ycK8ooifvyaBL1C6l+n91hn694fWu1dgJenBuccMuFAsd3tKcGZB024y6OluzFNtNAqBHy1LxF/xbZE3+I9aHP6YNBBL+HsSSiXL4Ry9W9et0+IGYyt+c4Lj4/+KcfxMge+vvJcgE2rg6ODM/C3r8h3ptiqUxZcmR74qd0LUe5h+YikoAJyRERERFQzAzM0+GdMCuQC+L3Li/HNo3BNlhbPbijGV/u835BWy4HhmVr8ccKMYquElgYFPu0Xj7Y+boTvvjEVNtH5/V9Zray20S4iUy9HTpnvcuzVrTxlRb/5Z3F3yyi81dMQ/JsLQrlNxIS/Cj0y3rbl2/BtBIMTx8ocXgNeAELOAvp5cAL6papdP/t28c6yduFQygQ83TkGT3eOgeGLE2H15Uv3JBW+7B+PtChndQtRkiATBCw5ZsaYP/KD6iNGKeC+NnpYHBJSdHIsPGrCqlNWZOrleP9yA7okqRCj8iyP+lK3WLzULdZv34uuTsR7O8qwo8CG3YU2v7+jPZNVaBqjQKJGhmGZWmTHKhAXIFNVJRfwYe84jGykxdPri3GgxHtlEL3CGSh+c1spUnQyiJJzjuZIz1vmy+gmWrx7uQF6ZXCZtzJBgEHtfp4L59Zd19gZeOwPwGw249ix4P6diYio/mPQi+gCKC11r3F96tQpjzar//kVy7b+DLUYg2S0D+t4IQetwgx6yf/Z5LFuwcgnAR8XE8fLHThe7v6lPk8InOf1Sb94TNni/PI9us0kHF77MPQ2M2LMpSjRRLvatUpP9dzZYobuiZshiL6fZtxk1gBV4lXzj5qxq9DmVuqkwOxArtF3H6OW5GPXmBQ8sroQe4rteKiNHve0rgwKrj5lwbBfgy/nMWtAAjacteLNbaWBG1fx8+AEXJGmwcFiO7blW3FFmhrxASaAJiIiIqLw1fc5ompbjEqG93vF4T+dYvDAykIcL3egdZwSL3aNQaPomt2yqB7sqqBTyLBsRBIW5ZhxpNSOt7cHP6fuZ3vK8dmecjzYSoOmggzjGgY/nlNGB2YeMGJ3kQ1/nbS4MtHqi6c7RePuVvqAgZVI+PXqRAxdVHl9dEcLHa5I02BHvg1vbQ/+GkivENArxRmEeudyA6KrBVFk565xBzXU4O6WUfhsj/eHEAUAswcmYECG54OME1t7PuxZU3qlDM90jnG9LrGKGP17PtadseL1y2LRJl6JtnHKsMqwAsDghhoMbuh8L4UWEXlmBw6VOGAVJfRLVbuCdtUDmY+1j8a9fxXgh3OZh81jnUG3v09bPY4xopEGE1vr0cqgwBPrijEnwDx90/rEeUwLQEREFA4GvYjqqIKSmk3+XBtzeoXap+xMrttrW/f+QT89VyFPiMJfQhZ6S0cgQoAC3rO1WsQ6P8byVdGY0GICZuz+EFcd2IAFrfrCLlcgqawAjdu0dTYWRQinjkHSx0L16w9+A14AUKTwDLxVlDoZ1ViL6X3j8P6OwBfKrWdVBjWfWFeMEpuExztEw+KQAga8rkpX48dBiRAlCZLkfFKwX5oaW/Ks+ONEcE9lXt9Y65ojommsAk1j+dFPRERERHVLqk6OuRGYryyQBI0c45s7v+c/2yUWJ8odeGd7Kf7nI+hR3Qe7zQA0eHRX5fXN1F4G3NJMB5kg4JTRgW35Nvx4yIjFx8xoE6/EGi+BgdoSr5bh6c7R+Nea4rD6uayBCmOaanFni6iIXGMGq2eyGoW3p3kc85osLf7dMRr/t7MM+4psSNTKMPOAyVWSUS0Hnu4UA4NahpGNtCEFh97qacDtLZy/E23j68ZcbjEqGX4b5lkWNJLi1DLEqWVoFhvce57eNx5v9BARpRCgOBdYXnnSgmt/y4NDAqIUAhYOTUSnxMpSoJ/1i8dn/ZzlO7fn23BVuhoZl0CJVyIiurD4l4aojrLYKp6GCu0Co7bm9AqJrdpFnUbrvV0AC+St8bvUDA4ImOJY4rVNqypZV3OSLsOM3R8iq+gkbtu8AKXqKCSX5sOseRIQRWje+y8U29ZC0mghmP0/bWZMzUKJ3Pe45x42weqQsLAGk2+/vLkEa09b/AatfhiQ4HoCDzj3JOK5fwa1XMCcQc4bAsfK7GjnZ8LglgYF/ndFeOVGiIiIiIguVulRcrzd04C3exqwt8iGFzaW4NdjoX3Hf3h1ER72MTdZJAJeT3aMhl2UcKTUgRYGBR5uG+02b5PJLkEA3NY10itww+/eHzwckK72ey2yaGgiLk9R+9xe23xdf6rlAh7vUFnRY0p3AwDn9Wu4gbm6Euyq62KrlW/sk6pG3m1pMDkk6BS+A42dElVuwTAiIqLaxKAXUR11siDngh170yb38oShXkAI1YJeVlnNLyDMgv99m1XJWnLIKsv1xViMiLE46+Drb7sCllsehmLbWuf4AgS8JH0Mto9+HNju/33XJOBVIVCW1uUpwV0QNNQrsHR4Eq5aeBYAML6ZDm/3NEACUGQRkaxjCUMiIiIiomC0MCjx/QDnHL6iJGHmASPu9zIncW1oF6/E1F4GzD5kxEf/lKNrkhJ3t9QHVfbNWwnNARka7Bid7PaAXPckFRYMTYRaLsBoF/HshhKsPmVB0xgFmscqcKLcgUfbR7s9WFgfnM9MNPIkCAJ0LONKRER1CINeRHVE1afTFq2fgeLymk2yGm6ml81mw4kT7pMHW60hPp1odQ/olNXCR03Fe1LKBMSqBBRbne+pV6cXsHrLCx7t1d9ODapfyw0TYBt6I3JybQAKQh7XpHZ6vBdEyUN/uiUpPWrO+9MlSYWiO9I91jPgRURERERUMzJBwE3NotAhQYUb/8j3mIM4UuYPSUTf1Mqsqk6JKlcGU7ga6hXIuTkVfxw3QykXMCBdA7XceR2lU8jwds/IHIeIiIioLqmVoFdZWRmOHTuG0tJS2Gy2oPfr1atXbQyHqF4oKSlBbGwsAGDNLu+l/M6H4mLP2u9yeYjBk2qZXl8fcQBZNRvPtVlaWBwScNh9vUxWGRRqaVBi3RnnMdfFNkPbbm9g54YnanQ824ibAQBFluDmy6ruobZ6JGhkeHZDSY32bxOnwMKhtVu7nYiIiIiIgtMmXomdY1IAAH8cN/ssGehLdowCXZOUuKyBGmvOWPBkhxhkRsthskuIUQX/oFtNxahkGNUkcLYYERER0cUiYkGv0tJSTJs2DT/++CP2798fcM6g6gRBQH5+zTJbiOoblUrlkT1V8dohuj9BKJznOb28bbv22muDO7gkQbF2KZTr/nRbXerjo+aOFjp8sdfodZtcAN693IBbz00yPWdOHAoLC13bmzZt6lreXegeXN+jSwtuvNWUv/GtaznPLNaojwSNHOObRWHaP+U4YQz+adB3ejonv1bJWRaCiIiIiKguGpChwalxCcjJOYa0jAwsOwuM/9OzOsSEllF4unMMDGr3oNYdLaNcy0oVv/cTERER1YaIBL22bt2Km266CadOnQLg/4Y6EQFxcXE4ffq02zpRdAZZHA57jfuVyWRQqcKbHNbb+RsfHx/UvsqF30E951OP9eVyjce6ojvSYXFI+PmICYUWz2Nuuj4ZWdGVH1GtW7fG6tWrATjfZ6tWrVzbWsVVZnoBAEKs6S5Fx6L8re8BTeUTkFvy3ANpqToZThqDC4QZ1DJsHZ2M8X8WYHEQk2Df3EyHO6tcABMRERERUd0lCIBCJmBEIw1O35qGk0YH0qPkUMoYyCIiIiK60MIOehUUFOD6669HQUHl000KhQKNGzdGfHw8FApOG0ZUnbfAUkXQyy4GXxI0MTEReXl5rtdt2rTxes6Fk+mlVAY/ibG3gBcAnFVGu72e3jfO2V4u4LN+8bh+iXuWZ79UtVvAC3AGvWJjY5Gfn4/09HQkJCS4tv0wIAFZ3510a9+i+9vYu/5fQY1bUqrcAl57imz46YjJrc1j7aMxoZUe9/5VgB8Omqp3AQDolVIZcFTKBHx3VTweWFWEHw4a0Ugvx8TWejy5zr185HVZWnzYOy6ocRIRERERUd2ilgse1y5EREREdOGE/c3sgw8+QEFBAQRBgF6vx3PPPYexY8dCr9dHYnxhycnJwfTp07FkyRKcOHECKpUKjRs3xnXXXYe7774bOl3N61rPmDEDDzzwQFBtP/zwQ9x88801PhZdGoxGZ5m/gtIz1bZ4f1owKysLV155Jc6ePQuLxYLo6GjExdXN4EmeKsbt9Y1NK8+9jgmeQbXJ3WI81gFAeno60tPTPdZXLxsCAAd1Keh/3df4Y8vLEIoKICvK82hTwdZvOCRJwpvbSjFlS6nXNsla57xmT3WKwYKjZhjtnoHDL69wz4iTCQI+7hOHd3saoFE4/x0PFNvx6Z5yAMDE1lF47TKDz3ERERERERERERERUfDCDnotWbIEgDOT5IcffkDPnj3DHlQk/Prrr7j33ntRUlLiWmc0GrFlyxZs2bIFX3/9NWbNmoUmTZpcwFHSpcpbptWff/6Jpk2bwmZ3n+tLL6Z4tO3WrRvatGkDuVyOlBTP7ZEcm7c5wkJVqPBdui9BI8fNzXSYsd8Z9OuepEKHhNBLNE5sHYVpu8rd1q0slOPYUx+jwZkj0D17l8997f1H4NdjZp8BLwBooHUG1rKiFdgwKhl/nbTAJkp4eHURMvVyrBjZAHFegm8AXAEvAHizpwFv9jSE8M6IiIiIiIiIiIiIKBhhB71ycnIgCAIuu+yyOhPw2rZtG+68806YTCbo9Xo8+uij6NOnD0wmE+bOnYuvvvoKBw4cwJgxY7Bs2TJER0cH7tSPuXPn+g08pKWlhdU/XXx8lRcURRF2uxUxjgxEi+mQQQHBS6ZXx44dQzpeOOUNIxH0ylUZXMtv9oj12P5/vQwY2UgLUZIwuKHn/F/BGN/MM+gFAL2/P4JjK+/xuZ+t/0hIsfF4fUX1DDt3iZrKgFZ6lBzjsp3Zarc251xcRERERERERERERHVB2EGvinmImjdvHvZgIuU///kPTCYTFAoF5s6di+7du7u29evXD02bNsVzzz2HAwcO4IMPPsBTTz0V1vGaNm2KRo0ahTtsukRIkuSWgViVw+FAcXEpDGJWxI9ZVV5eHjIzM4NqG4mg1wmNc/6tIQ01rmBRVTJBqHGwq0KbeCUWDEnEiMXuZQxtVhsEh8PnfpZbH4HJLmFbvv+51JrGsE4/ERERERERERERUV3mvRZXCCrm1zGZTGEPJhI2bdqENWvWAADGjx/vFvCq8OCDD6JFixYAgGnTpsFm83+zmyhSioqKMHPmTFitVp/by0rKIn7c8nL3DKhNmzYBkgTF6iVQ/jYbsFWOJ5yglyM9y2Nd4x7vAwD+1y8OMwckQK8M+2PHpz6pajTSy93WFSij4BA8j2me8B+UTV8EyOS44Xff830BwMvdYiIS/CMiIiIiIiIiIiKi2hP23ef+/ftDkiRs3bo1AsMJ3y+//OJavvnmm722kclkGDt2LACguLgYK1euPC9jI9qxYwfKynwHtZYuXQqH6DsrCQAyMjIiMpaouwZA88kUqL/7EPq7BwGmcqi/fBvqaS/XuE/zAy+4vf6+QU8c0yQCANrFK8MZbtCWjUhyey0JMnyd3MdtXdmnv8HeewigcWadrT7lPQgJAFelq/Fg2/BKoBIRERERERERERFR7Qs76HX33XdDrVZj//79WLZsWSTGFJaKLK+oqCi/8x716tXLtbx27draHhYRAKC0tNTvdqPRGDDo1a1bt4iMpXrJP+17/4Vy2QIIJYXu7ULIcJLSs1D+5nco6zEQt7eciPGtHnBti1HVXoZXVfEauce6ic3vwj3N78YzLW7B6anzAZXatW1vkfdMz25JSjzZMRozrkyotbESERERERERERERUeSEfRc6OzsbU6ZMgSRJuPfee7F79+5IjKvG9u3bBwBo3LgxFArfc/BUnYOsYp+aeuCBB9CyZUskJSWhSZMmGDBgAF5++WXk5uaG1S9deiRJguiw+20jk0UmeGSWq9xey/dsc44B7kGuoINeogOwmCAlpmDfuCfwbUofoMq+hvMU9AKAqb0Mbq8dMjk+T+uP11KH4s+iyoyzvUU2XPbTGY/903Qy/D68AZ7qFAONgmUNiYiIiIiIiIiIiOoD31GhENx5553QaDR47LHHcOWVV+L222/HNddcg9atWyMmJiYShwiK2WxGfn4+gMq5xnwxGAyIiopCeXk5Tpw4EdZxV61a5VouKChAQUEBNm7ciA8++ACvvvoq7rjjjqD7MpvNYY2lrquYy8rXnFYXO0e17KomTZrg0KFDrteSJOHo6f2QIc5nH3a7PSK/J190HYEbt/+OeFOJ23qpWpBLMJuCOp7iyD4YXn0YANBBqcIRIQpZl38AAIhSALBbYPYfz4uYFJXvbLl/8kwYmCxgzRkbrlta4rXNyqsNF/25GKxL/Zwlqo943hLVLzxnieoXnrNE9c+lct5qNJoLPQQiojoh7KBXfHy822tJkjB9+nRMnz49pH4EQXAFrGqq6lxJUVFRAdvrdDqUl5ejvLy8RsfLysrCiBEj0K1bN9c8S0eOHMH8+fMxb948mM1mPProoxAEAbfffntQfebm5noERi5Gp0+fvtBDuCCqB1JMJpPba0mSoJRr4es3QKlUoqioCMXFxeGPRanBzuSm6Htki9t6sVrQS1ZeAumT12DX6nHm8iEQq5QGrEp/PAeGc8tymxVaRWUmWaxcxLFjx8Iec7AS7QCg87pteU4ZWgmFuG2b9y+DWpmEglPHUVB7w6uXLtVzlqg+43lLVL/wnCWqX3jOEtU/F/N5K5fL0aRJkws9DCKiOiHsoJckSRAEwfX/qqXQJEkKt/uQVA0oKJVKPy2d1GrnzfvqgYdgDB8+HDfddJNH6bfOnTtj1KhRWLx4McaPHw+bzYb//ve/GDp0KJKTkwP2m5aWFvJY6hOr1YrTp08jOTkZKpUq8A4XmerlP6Ojo3Hy5Em3dWqVBsZq+8XFxSEqKgrt27dHQkLk5pjakdLMI+i1L7GR22tBkpC0ablzHNZylN31pNe+tFtXuL02VimfmKxXoWHDpAiMOARrvQfR1xbJoVJrAHify2vbdfHnbf6x+uBSP2eJ6iOet0T1C89ZovqF5yxR/cPzlojo0hKR8oYVwa3zHeSqrmoar83m/YZ2VRaLBQCg1WpDPlZsbKzf7UOGDMETTzyBV155BUajEd988w0ef/zxgP1eKqnIKpXqknmvVVWfj8tbcLb6DFIqnQw33HBDrYzHqlDidFQckssLXesc1cZYrI12LWvWL4P9gec9O5IkRC381m1VQ0tlrlSSVn7e/707JyqxOc/758Bfp31/PjSI8Z4hdqm7VM9ZovqM5y1R/cJzlqh+4TlLVP/wvCUiujSEnc5QWFgYkf8KCsIvJqbX613LwZQsNBqd+TTBlEKsidtvv92VCbZ69epaOQbVb9UzBQEvwWPPJhH1c5v+EKscZH+1TC8PDi8Tc3l5H1UlaOQ1GVpY5g5KDHmfeYND34eIiIiIiIiIiIiI6oaLqoaXRqNxzTF24sQJv22LiopcgbH09PRaGU9SUpJrPNVL2NGlqXpAq3rmFwCI1doItRz1Mqq0KNH4Dvw2Lqg8l8TEFEAQoHn/aehvuwKad/4DOOyQr1/usV+hojJjqoHm/H/UGNQyPNhGH7jhOc92jkG/NO/zlRERERERERERERFR3XdRBb0AoEWLFgCAw4cPw273kpFyzr59+1zLzZs3r7XxeMvkIargLeilshrcXsdExQffYXkpZDkHAD+/+944BN8fBUlllaUPJV0U1J+/BcVmZ+aiYttaqGZ/Cvmh3R77KSTRtZysO/+ZXgDwQtcYvNvTgOuy/Jcw/fXqRDzWPvgAGRERERERERERERHVPRdd0Ktnz54AnOUNt27d6rNd1XKDPXr0qJWx5OXlIT8/HwCQkpJSK8eg+qV6ppe3oGhJcYl7myAzvWRH9yPq3zdB9+zd0D19B2AyuralaP1nMNlTM13LKrvVbVtm8anKF1o9lCt/dduu+vUHyA/v8ehTITlcy4kXINMLABQyAXe0jMIX/f0HDnsmqxmgJiIiIiIiIiIiIqrnav1OdFlZGU6dOoWysrLaPhQAYNiwYa7lGTNmeG0jiiJmzpwJAIiNjUWfPn1qZSxffvmlK8jRq1evWjkG1W9arf8MJABBz3enXDADQnkpAEB26hjUMz92Lh8/jH7Fx/zua7r/eZR9tRy2ywdBViVDy6kyUCeUeB+LfM82j3VVM72axyqCeQu1anLXGK/r949lQJqIiIiIiIiIiIjoYhDxoFdOTg5eeuklDBo0CCkpKcjMzETr1q2RmZmJlJQUDBo0CC+//DKOHfN/E76munTp4sr2+uabb7B+/XqPNh988AH27t0LAJg4cSKUSqXb9pUrV8JgMMBgMOC+++7z2P/o0aPYts3zJn9VixcvxhtvvAHAGdi4+eaba/R+6OK2/fAa2NTFfts4HA6/2ysoNyx3f718AbQvPQDd03cgbf3veGDNDz73rQhrWcbdD1TLLBOqJKfJTgZ/3r7ZcLhruUOC0k/L8+PhdtEe67bekIwk7YUpvUhEREREREREREREkRWx9Aur1YrnnnsOn332GUTRmeFRvZSbxWLBxo0bsXHjRrz33nuYMGECXnzxRahUqkgNAwDw2muvYciQITCZTBg1ahQee+wx9OnTByaTCXPnzsWXX34JAMjOzsaDDz4Ycv85OTkYMWIEunfvjiFDhqBt27ZISkoCABw5cgTz5s3DvHnzXO//pZdeQlpaWsTeH9Vf1c+Jo2f2wQYjUtAh6H1CIT/wj2tZ5bCj15GtWJ3V0aNdxTmLGAMkfQxgsdT4mBVeazQSAHBjU22dKR24Y3QyHl9ThGNlDkxso0dW9IXPQCMiIiIiIiIiIiKiyIjIHV+TyYTrrrsO69evD3iDvmK7w+HA9OnTsWXLFvz888/QaDSRGAoAoEOHDvj8889x7733oqSkBJMnT/Zok52djVmzZiE62jP7I1jr16/3mklWQafTYcqUKbj99ttrfAy6uBmiEmAwNEVpTpgdWYMLUjU/exTrM9rApnDPvPpwZymeTmwAtVzwcg6HHnSb2PwuGOXOc/rOFlEh719bGuoV+GFg4oUeBhERERERERERERHVgogEvR555BGsW7fOlc3RqlUr3HzzzejRowcyMzOh0+lgNBqRk5ODdevWYcaMGdi1axckScL69evx8MMP45NPPonEUFyGDh2KVatWYdq0aViyZAlyc3OhVCrRpEkTXHvttZgwYQJ0Ol2N+u7YsSM++eQTbNiwAVu2bMGpU6dQUFAAu90Og8GAli1bol+/frj11ltdGWBE3hgt5ejZ6Eqsz9kaXkcqdVDNDJYyjN3+G77pPNxt/V9HCjH161wsG5EEi0NyK3Ao1CDRrFBRGei6LDm4sRERERERERERERERhSPsoNemTZswe/ZsCIIAmUyGyZMn47777vMoZxYVFYWkpCR06dIF9913H6ZPn45nnnkGDocDc+bMwcSJE9G5c+dwh+MmMzMTU6ZMwZQpU0Lar0+fPigqKvK5PTo6GmPGjMGYMWPCHCFdaqpnUVntZsxb8wVS0Snsvi1j7oF6VuDgcaKxGILgntEVAzMAoP+Cs5jskKCtuoNWB5SGNhazzJlJ1iKW5QOJiIiIiIiIiIiI6PyQhdvBzJkzXcuTJ0/G/fffH3D+HkEQMHHiRLz00kuudd9//324QyGqd1pndkFNygd6Y7t6XFDtvkjp5xF8M1eJf1c/e4c3ewBl2e09+pHkvgNaydZiAMCghpErW0pERERERERERERE5E/YQa/Vq1cDAFJTU3H//feHtO/EiRORlpYGAFi1alW4QyGq86oHm3SaaEgBgl4JDeKC61wQIMYEbvtS1nU4CoPbOlmVMQjVxlOs0OGK2Bs9+rGMfwTGZz7weozFCR0AAI308oDjISIiIiIiIiIiIiKKhLCDXrm5uRAEAT179gx534r9JEnCyZMnwx0KUb1TWHoWEkS/bdq0bht8h0qV38056gTkaJJgr3bquwe93EkQkKNJ8OhL/dW7EJt5H1uuOh4AkKlneUMiIiIiIiIiIiIiOj/CviNtNjvnAoqKiqrR/hX7VfRDdClp27g79ub/DZvdBKX7TFoAAItQihbNWgbfocwzs6rsg5+BogJ0WFCCo9okAIAkCG5VFd0DXZ6ZZ8Vyncc6KaEBAMB8x+PQfPGWa/1mfZZruVE0M72IiIiIiIiIiIiI6PwIO+iVkJCAkydP4tChQzXa//Dhw65+iC521csbrtv9Oyx2M84odiJaTINCUru2WYUylMhOBNWv8o+fIN+0ErKzuc7jRMXANuBaOLLbAPpY7LRF4aj2jKt99dwy/5legMNLMK1Tk0fxzxcn8GTrnnghuw2UB/5BrsqAu1re62rTkOUNiYiIiIiIiIiIiOg8CTvo1bJlS+Tm5mLt2rU4cuQIsrKygt73yJEjWLNmDQRBQMuWIWSzENVDkiShuLjYbd3JwhxABjgEC4rkh2vct+zEESh2bXa9tne/AocH34Y2s04Bm3LRyuB+qovVyhumagXA4mPc58JgQ9s/iV+3vw4AeLvhMPyjywAAvL7LDMfVU/DjukM4pYqFSV4ZuNMpwq6gSkREREREREREREQUlLDvSA8cOBAA4HA4cM8996C0tDSo/crLy3HvvffCbrcDAAYPHhzuUIjqtDVr1rh+34PVLL19cA1N5W4vbWqdM+B1zu4i9+NWz/S6r1UUZg90ZltWz/Sq8Ht8eyj6fYtpTy/Ek01vctv21vYyHNY2cAt4XZGmrt4FEREREREREREREVGtCTvoNX78eCQnJwMANm7ciP79+2PRokUQxeq31Z0kScLixYvRv39/bNiwAYIgoEGDBrjlllvCHQpRnWWxWPDPP/+EvF/3llcG1U6oFvTaa/UfcJKqhbby8/MwMEODE7ekQimr3rbqgQQ8vzG4wPanfeOCakdEREREREREREREFAlhlzeMiorCe++9h1tuuQWiKOLgwYO45ZZbkJCQgM6dOyMzMxM6nQ5GoxHHjh3D5s2bkZeXB8AZAFMoFJg6dSp0Ol3Yb4aorjKZTAHbXNlpFBwOO/af2AadOhqXtx6MZhlBZHqJIhRb17itOmxX+w1pi9WCXocPH4bdbkeUUgFUm3eseu5XvsV7QLuqVgYFkrScz4uIiIiIiIiIiIiIzp+wg14AMGTIEHzyySd45JFHUFZWBkmSkJeXh99//92jrVTlhrper8fUqVMxaNCgSAyDqB6qPB9S4zPRsmEnDOh8fQi7S1B9O9VjdZ5M63e3jBg14D69GAoLC5GUlORnhMGLVXEuLyIiIiIiIiIiIiI6vyJ2Z3rUqFFYuXIlbrzxRqjVztJqkiR5/AcAarUaY8eOxcqVK3HddddFaghEdZbkkT3lSSlXhdyvcv43UC392WP9r3n+T20hIcNjXUVJ0upjrVnQy9fMYEREREREREREREREtSMimV4VsrKyMG3aNLz++utYv349tm/fjry8PJSXlyMqKgqJiYlo3749unfvjtjY2EgemqhOOnXqFFasWIGSkpKAbdMSskLuXz33c6/rCxTRfvfr0Lwpjh76222dr8Bc9fm/giETGPQiIiIiIiIiIiIiovMrokGvCrGxsRg4cCAGDhxYG90T1RsrV64MKuAFAFp1VEh9y/Zt97ltjy7N7759UtU4pVbDYrG41vkKeukVAk47Qhoa/jppCdyIiIiIiIiIiIiIiCiCOPEOUS0qKiryu90OMwCgaWqbkPpVLpoJ3SsPe922R5uKfJX/TC+tQoBQLRuragnSqm5oqgtpbEREREREREREREREFwKDXkS1JJh5vKxCGQDALtqC7lc4cQTqH6b53P5c49F+93//coOzHy9BL28mttb77KvojnScvc0zq2zGVfF+x0BEREREREREREREFGkMehFdSOfiTjq178BSdcp1y/xuXx7X2u31oAw1hjbUIFYl4Msr4nFbC99lFL0FvgRBwHNdYjzWt49XOscjE/BJ3zjX+p7JKvRLVfsdIxERERERERERERFRpAU1p9f333/v9nrcuHE+t4Wjar9E9V0wmV4VstPaBd1WNe8rn9vWxDRDgdK9tGGPZDUea+9Z7jDYTC8AeKStHlN3lKLIWtnmq/6V2VxjmuowhmUQiYiIiIiIiIiIiOgCCirodf/997tukAuC4BacqrotHNX7JbqUKOTKoNoJhXl+t2sdFo91CWrvCZ3egl4Wi+f+giBALhNwcFwqNufZIBOAdvFKqOThn/dERERERERERERERJESVNAL8J8FEkpGC9GlIpTzQqv2XXLQjcXsd3PH8hyPdfGa4INeZrNn/1FRzrHJZQK6NVAFN04iIiIiIiIiIiIiovMsqKCXvwwsZmcReRdK0KtxSsvgGooOv5unpg/2WBdKppcoih7tFIqgY+NERERERERERERERBdMUHezP/rooxptI6LgaFTBzYcl2Kx+t7/XcKjHurgwgl5yuTyocRERERERERERERERXWje74YTUdgCZXrZYAQAxOmTgu/Ubve56eVG1yFH495XglqGpjHBZWqZTCbYbDa3dTIZPyKIiIiIiIiIiIiIqH5g3TKiWhIo6FUiPwEAUCrUwXdqt3ldbRPk+DB9oNu6DglKTO4aA5Vc8LpP9UyvnJwcWCwWt3UMehERERERERERERFRfRF20Ov1118HAHTp0gUDBgwIef/ly5dj3bp1AIAnn3wy3OEQ1RvlstMAAFUIQS95zgGPdfbOvXC1ox/OqmJd68Zl6/Bxnzi/fRUXF7u91uv1sFrdyydWD4IREREREREREREREdVVYQe9XnvtNQiCgLvvvrtGQa+lS5figw8+gCAIDHrRRcVfppeIyjKF1TOu/FHN+cxjXXLiAyi2uh9rXHbgOcIaNmyIY8eOVY5JFD3GEh8fH/TYiIiIiIiIiIiIiIguJNYuI6olgcobVujVdmjQfQpmo8e66gEvAIhVBQ6kGQwGt9eHDh3CyZMn3da1atUq6LEREREREREREREREV1IFzzoVREYCCXbhag+8Bf0klC5LT0hK+LH1isCn9rVz7nqpQ2JiIiIiIiIiIiIiOqTCx70qphXSKcLXI6N6GIkE4I8De12j1WL49t7bRqlDBxElslCD4wREREREREREREREdVVFzToZbPZsGrVKgBAamrqhRwKUcQFW95QCDLoJTvwj8c6g92z3CHAoBcRERERERERERERXXoUoTT+/vvvfW7bv3+/3+1V2Ww2nDx5EosWLcKRI0cgCAK6dOkSylCI6ryysjKf21QKNfp3vBaiKEKt1AbsS5ZzEJov3vJYbxfkXttHKwMHtILJrmTQi4iIiIiIiIiIiIjqi5CCXvfff7/Xm+CSJGHFihVYsWJFjQYhCALuuOOOGu1LVFfl5ub63CaJwJUdrwu6L1nOAchOHfNY/0dcW491S4cnBdVnVlYWtm/fjpKSEp9tGPQiIiIiIiIiIiK6uIiiCLPZDLPZDIfDcaGHQ+STSqWCTqeDUqkMep+Qgl6A75JtwZZyq06r1eKVV15B9+7da7Q/UX0kimJI7YUy74Gpz1L7u73eOToZGfrgTmutVovrr78eZ86cweHDh7Fr1y7P4zLoRUREREREREREdNGwWq0oKipCVFQUYmJioFCEHCIgOi8kSYLVakVxcTG0Wi2ioqKC2i+k3+hx48Z5rPv+++8hCAKaNWsWVIlCQRCg0WgQFxeH1q1bY8CAAYiJiQllGET1Xvv27UNqr/7+Q49101OvxCl1nNu6YANeFRQKBdLS0mAwGBj0IiIiIiIiIiIiuog5HA4UFRUhISEBcrn3aVOI6gpBEKBWq6FSqZCfnw+VShVUxldId8g/+ugjj3UV83j169cPb7zxRijdEV3U/GU/RuIJincaDnN73TNZVeO+dDodWrZsiT179oQ7LCIiIiIiIiIiIqqDysvLER0dzYAX1SuCICA6OhpGoxGxsbEB28vCPWBGRgYyMjIQHx8fbldEFxV/Qa9IZFBlWvLdXv88ODGs/ho3buyxjpleREREREREREREFweLxQKNRnOhh0EUMpVKBavVGlTbsNNNduzYEW4XRJecs8W52HVUQmp8JuKik2rUh02ofCKj8Pa0sANUMplnDJxBLyIiIiIiIiIioosH7/dRfRTK723YmV5EFLpth/7G98umYv+JIILGDrvX1VaZM2b9UW9DRP5YMehFRERERERERERERPVZ+BMLAdi3bx+sViuUSiVatGgR9H579+6FzWaDRqNBdnZ2JIZCVGf4K28IOLd5CzR5MJu8rnaci1knaiJTg9dbLd+gxkdEREREREREREREVAeEfUc7JycHPXv2RN++ffH++++HtO/777+Pvn374vLLL8epU6fCHQpRveEQnPVHBSHwKSj4CHpV0Ckjk40VHx/vVtNXoVCgQYMGEembiIiIiIiIiIiIiKi2hR30+vnnnyGKIgBgwoQJIe171113QZIk2O12zJ07N9yhENUpvjK9RIUZulgV4qOToVFqA3dk8R70OqR1BqR08sgEveRyOYYPH46WLVuiWbNmuPrqq6HVBjE+IiIiIiIiIiIiIqI6IOzyhitXrgQApKSkoFOnTiHt26VLF6SkpOD06dNYsWIF7r///nCHQ1RnabRqyJPKIFfLIZM1QrTWgDZZ3QLuJ5iMHuteyxyJQqUeABCtity8W3FxcejTp0/E+iMiIiIiIiIiIiIiOl/CzvTavXs3BEFAhw4darR/hw4dIEkS9uzZE+5QiOqU6ple+hgtdp9ch51H1mH7oTXYe3xrUP3ITh3zWPdMkxtdy5Ga04uIiIiIiIiIiIiIqD4LO+iVn58PAEhOTq7R/hX75eXlhTsUojpNqpaQJQjBZWgJBWf9bo+NYKYXEREREREREREREdU9VqsVnTt3hsFgwLx58y70cPyaOnUqDAYDhg0bdt6PHXbQq4LNZqvRfna73e3/RJcKIcjTz3blSEgqtev1/6UPctsuCzJ4RkRERERERERERES1Z9KkSTAYDDAYDFixYkVI+/7555+ufZ988kmP7dOmTcOhQ4fQunVrjBw50msfhw4dwpw5c/DUU09h8ODBSE1NdfU5Y8aMkMZjt9vx+eefY+jQoWjatClSUlLQsWNHTJo0Cbt37/a775133on4+HisXr0a8+fPD+m44Qo76JWQkAAAyMnJqdH+R48edeuH6GJRvbwh4P462EwvREXD9PT/wdZnKF5pPAr/aTLOtalfqtrPjkRERERERERERER0vowdO9a1PGvWrJD2nTlzpmt53LhxbttKS0vx3nvvAQAef/xxr/eWV61ahc6dO+Puu+/Gxx9/jHXr1sFkMoU0hgr5+fkYNGgQHnvsMaxZswb5+fkwm804cuQIvvzyS1xxxRX4+uuvfe6v1+vxwAMPAABeffVViKJYo3HURNhBr2bNmkGSJGzYsAFFRUUh7VtUVIQNGzZAEAQ0btw43KEQ1SkeQa9qL4MOegEQs5rDfNcTmJx1PSxylWv95G4x4QyRiIiIiIiIiIiIiCKkR48erljHggULgg46lZeX45dffgEAtGrVCh07dnTb/vnnn6OgoAAZGRm49tprvfZR9X60TCZDq1at0KVLl5Dfg8PhwC233ILNmzcDAEaMGIE5c+Zg6dKleP3115GUlASLxYJJkybh999/99nP3XffDY1Gg927d2PhwoUhj6Omwg569e/fH4CznuRrr70W0r5TpkyB1Wp164foolUtxhVsWUL5+uVQzvsa4sLvcd+xxehWctC1zaCKWIVSIiIiIiIiIiIiIgrTjTfeCAAoKSnBokWLgtpnwYIFKC8vd9u/gsPhwKeffgoAuOGGGyCTeb8nnJaWhpdeegkLFy5ETk4O1qxZgzvvvDPk8X/33XdYs2YNAGfg6ptvvsGAAQPQpUsX3Hvvvfjtt98QExMDURTx5JNP+py6KjY2FgMHDgQATJ8+PeRx1FTYd8zHjRsHnU4HAPjkk08wderUoPZ7//33Xf9QarUaN910U7hDIaoVJSUlOH78uCtAW92BAwewdOlSbNiwwWcbb4Kd00u57k+o536O2Dmf4L0D32BIwVbXNoOaQS8iIiIiIiIiIiKiumLs2LGuKl/Bljj84YcfADgztMaMGeO2bdmyZTh+/DgAYPTo0T77aNq0KR566CH07t0ber2+JkMHAHzwwQcAgLi4OEyePNlje5MmTfDoo48CcM4h5i+Lq2K8q1evxuHDh2s8plCEfcc8KSkJDz/8sCt17oUXXsDgwYMxZ84cnD592q3tmTNnMGfOHAwZMgQvvvgiAGeJtwceeABpaWnhDoUo4vbt24cffvgBv/76K+bMmeOKtlc4evQoli1bhkOHDmHr1q1YuXKla1v18oZSTef0srkH0iyCEgAgE4BoZfAlEomIiIiIiIiIiIiodmVlZaFHjx4AgKVLl+Ls2bN+2588eRIrVqwAAPTt29cjVvLTTz8BcAa12rRpUwsjrnTgwAHs3bsXAHDddde5Ep6qq5rE5C/oNXjwYGg0GgDAnDlzIjhS3yKSJvLEE09g2LBhrpv8GzZswD333INWrVohNTUV2dnZSE1NRcuWLXHPPfdg/fr1rrZDhgzBM888E4lhEEXctm3bXMvl5eXYv3+/2/Z9+/a5vT506JBruXrQy+6wub0OOuhld9/PLHMGvWJVQtAlEomIiIiIiIiIiIjo/Bg7diwAwG6348cff/Tbds6cORBF0W2/qioSLbp27RrhUXqqKGsIAL169fLZLjk5GdnZ2QCAtWvX+mynVqvRrl07AMAff/wRoVH6F5GglyAI+Prrr/HII49AEARIkuT6z2w2Iz8/H2az2W29TCbDww8/jG+++SYSQyCqFUVFRW6vqwa1AGfpQ28coh1ni3Pd1uXmuadvipIY1BgEm3vQy3Iu6MX5vIiIiIiIiIiIiKg2mEymi/q/2nbttde6MpwqShf6MnPmTACAXq/HiBEj3LadOHECOTk5AIDOnTvXwkjdVWR5AUCzZs38tq3YfuLECY8KaVVVjHvTpk0wm80RGKV/ikh1JJPJ8MILL2D8+PH48MMPsXTpUtc/RlWZmZkYOHAg7rvvPjRt2jRShyc6L3wFuaqb//eXOHTiOGKQ7rPNibwga5hWL28oc562nM+LiIiIiIiIiIiIasO33357oYdQqyZMmFCr/cfGxmLo0KH46aefsGXLFuzfv99rEGnnzp34559/AADDhw9HVFSU2/b169e7ltu3b1+rYwaA3NzKRI70dN/3tgEgIyMDgLPiWW5urs8gWceOHQE4s9527txZ6xlrEQt6VWjatCneeecdAMDZs2dx5swZlJWVQa/Xo0GDBkhKSor0IYkiymq1Yt26dcjLy/PYZrPZsGXLFnTq1AmAZwlDwJnBtfnASsShSWQG5KO8IQsbEhEREREREREREdVNY8eOdc3H9cMPP3id5qlqFti4ceM8tp84ccK1fD5iK2VlZa7l6gG46qrO9+Uv06vquI8cOVLrQa9aTRVJSkpCmzZtcNlll6FNmzYMeFG98Pfff2PPnj1eg14AsHXrVleNVW+qz91VQRI8A2TBEDwyvZxBr9PG4MojEhEREREREREREdH5ddVVV6FBgwYAgFmzZnkkUIiiiDlz5gBwZlX16dPHo4/8/HzXssFgqL3BnlO1/KBKpfLbtup2fyUj4+LiXMunT58OY3TBYX00oiokScL+/fv9trHb7bDZvAe2AGfQSylFIVpM89uPWqkJblB296CXVXAmaPZM8f+hQ0REREREREREREQXhkKhwA033AAAyMnJwZo1a9y2r1ixAidPngQAjB49GjKZZ7imsLDQtXw+gl4V85ABzopo/lTdrtVqfbarOm6j0VjzwQUp4uUNieozX9ld1VVkenkrb7h5719ItrcL2MdlLQcENyhb9fKGzmDXv9pHB7c/ERERERERERERUQhuueWWCz2Ei8LYsWPx0UcfAXCWMrz88std22bOnOnWzhu1Wu1aNplMiI6u3XvCer3etVxeXu4WBKuuagDLXynEqllgSqUyzBEGxqAXURVnzpwJqp23YFeF5Rt/RTI8JxUUYXd7fUWHawIeRzX3C8iKC9zWWWTO07ZVXO1/QBAREREREREREdGlx1/mDgWvffv2aN26NXbt2oWff/4Zb7zxBtRqNcrLy7Fw4UIAQMeOHdGyZUuv+ycmJrqWCwsLaz3olZZWWb3sxIkTSEhI8Nn2+PHjAABBENz2q65qtlpsbGwERulfRMsbrlmzBo8//jj69++Ppk2bokGDBoiPjw/qP38/PKLzRRCEoNqJogij0YiioiLPPrycViIcMMoqs8iS4xpCqfBfnlC+fR1U877yWG+WKaFTBDdOIiIiIiIiIiIiIrpwxo0bBwAoLi7G4sWLAQALFy5EeXk5AN9ZXoB70MvbvehIa9GihWs50DRAFdvT09P9ZnpVHXdGRkZ4AwxCRIJehYWFuPHGGzFs2DB8/vnn2LZtGwoKCmCz2SBJUtD/EdUXkiRhw4YNPrZ6BqROKbbAJjg/xGSCHFd2vDbgMRTr/vS63iJTwmjn+UJERERERERERERU140ePRpyuRyAs8Rh1f8rlUrXvF/etG7d2rV88ODBWhylU8+ePV3Lq1ev9tnu9OnTOHDgAACgR48efvusOm5fGW2RFHbQy26347rrrsPvv//OABbVe8FmekmS5DOyLlQLetlhgV0wu15ffdnNaN2oa8BjiA2zva43y1jWkIiIiIiIiIiIiKg+SElJwRVXXAEA+P3337Fr1y6sWLECAHDVVVe5ZXNV16lTJ9e8Wps3b671sWZnZ7uyvX766Se3ebuq+u6771zLw4cP99tnxbhTUlLQsGHDCI3Ut7CDXl988QW2bdvmen3NNddg9uzZ2Lt3L86ePYvCwsKg/isoKPBzFKLzI9igV0XqqTc6sfqHlHsQeOHaryGKYuCDKDyn3MtVGXBQmxzMEImIiIiIiIiIiIioDqgoYWiz2XDXXXfB4XAAqCx96ItKpUKXLl0AAJs2bardQZ7z4IMPAnBW+Hv++ec9th8+fBjvvvsuAKBJkyZBB70qAn+1zfOueoh++ukn1/Krr76KiRMnhtsl0QVTXFwcVLuFCxf6nIcuSmoQcP+ggmsWs8eqYe2fhChEdCo+IiIiIiIiIiIiIqpFw4cPR3R0NEpLS7F7924AgMFgwJAhQwLue/XVV2P16tXYvHkzSktLER0d7bPtvHnzUFZW5nq9du1ar8sAkJycjAEDBnj0cdNNN2HGjBlYu3YtPv30U5w+fRq33XYbDAYDNm3ahDfffBMlJSWQyWR4/fXXofCSvFHh4MGDOH78uOtncD6EHfTas2cPBEFAs2bNGPCiem/79u1Bt83Pzw+qnVQt06tRcvOggl7KP+e5vT6oaYAd+kwAQEaUPMhREhEREREREREREdGFpNVqMXLkSMyYMcO17rrrroNarQ6477hx4zB58mSYzWYsXLjQb3bYM888g2PHjnnd9s033+Cbb75xve7Vq5fXoJdcLseMGTMwevRobN68GfPnz8f8+fPd2qjVarz55psYOHCg37HPnj0bABAXF4dBgwb5bRspYaeMVNR07No18BxFRJeixNgUXNHhGjQwpKNFw464vvc9gXcqL4Us75TbqqbmM67lNvGc14uIiIiIiIiIiIiovqgerKooeRhIfHw8RowYAQCYM2dOxMflTUJCApYsWYK3334bPXv2RHx8PDQaDbKysnDbbbdh+fLluPXWWwP2UzHe8ePHQ6VS1fawAUQg0yslJQU5OTmQyVhyjcgbQRBwVadRuKrTqIj1eVeLqIj1RURERERERERERES1q3fv3igqKqrRvhMnTsScOXOwfPly5OTkIDMz02u7HTt2hDFCdwqFAnfddRfuuuuuGu2/Zs0aHDhwACqVChMmTIjYuAIJO1LVpUsXSJKE/fv3R2I8RBedmnyQCWUlHuvWxDRzLbeOCzteTURERERERERERET1QNeuXTFixAg4HA68++67F3o4QXnzzTcBALfccgsaNmx43o4bdtDrtttuAwBs3LgRBw8eDHtARASoZ033WDeu9UOu5Tg1MyuJiIiIiIiIiIiILhXPPfccFAoFZsyYgRMnTlzo4fi1ceNG/Pnnn4iOjsaTTz55Xo8d9p3zvn374tZbb4XD4cDEiRNdc3zVBTk5OXj66afRrVs3pKWlISsrC/3798fUqVNrbZxGoxEdOnSAwWCAwWBAu3btauU4dGE0aNAg5H0yMjJC3kcoLnB7fUoZi+OaBNfrKCWDXkRERERERERERESXimbNmuGDDz7Ao48+iuPHj1/o4fhVUFCAJ598EtOnT0dycvJ5PXZEaqS99dZbsNls+P7773HFFVfg+eefx5AhQyCXyyPRfY38+uuvuPfee1FSUlkmzmg0YsuWLdiyZQu+/vprzJo1C02aNInocadMmYKjR49GtE+qO1q2bIkzZ86EtE/r1q1DPo58/0631083uTHkPoiIiIiIiIiIiIjo4jF27NgLPYSgDBo0CIMGDbogxw476DVixAjXslqtxv79+zF+/HhoNBpkZ2cjJiYGgiAE7EcQBMyfPz/c4QAAtm3bhjvvvBMmkwl6vR6PPvoo+vTpA5PJhLlz5+Krr77CgQMHMGbMGCxbtgzR0dERO+7HH38MjUYDpVKJ0tLSiPRLdUeogdzhw4cjNTU1tIOYyj1WqSS7a/nOFlGh9UdEREREREREREREdAkIO+i1atUqt6CWIAiQJAkmkwk7d+70s2clSZKCCowF6z//+Q9MJhMUCgXmzp2L7t27u7b169cPTZs2xXPPPYcDBw7ggw8+wFNPPRX2MR0OBx555BE4HA48+eST+Oabbxj0ughpddqQ2sfExIR8DFn+aY91meZ813KG/sJlUBIRERERERERERER1VURmRhIkiS3/3yt9/VfJG3atAlr1qwBAIwfP94t4FXhwQcfRIsWLQAA06ZNg81mC/u4H3/8MbZu3YpmzZph0qRJYfdHdZNcLoMDwf++1CSYK8k8g1p2ofJUjVJELkBMRERERERERERERHSxCDvTa8GCBZEYR8T88ssvruWbb77ZaxuZTIaxY8fixRdfRHFxMVauXIkrr7yyxsfMycnBq6++CgB45513oFKpatwX1W2SJKFMdhKxYmatHUN2/LDHum9S+riWlTIGvYiIiIiIiIiIiIiIqgs76NW7d+9IjCNiKrK8oqKi0LFjR5/tevXq5Vpeu3ZtWEGvxx9/HOXl5bjxxhvRp0+fwDtQnSWTySCKos/tEgAJwWcnBp3pJTqgWLYAmq/f87r5kDbZtdw5URn08YmIiIiIiIiIiIiILhVhB73qmn379gEAGjduDIXC99tr3ry5xz418eOPP2LJkiUwGAx45ZVXatwP1Q2By22KQC0EvZS/zIR6zqdBtW0dx6AXEREREREREREREVF1F1XQy2w2Iz8/HwCQnp7ut63BYEBUVBTKy8tx4sSJGh2vqKgITz31FADghRdeQGJiYo36qcpsNofdR11mtVrd/l/fWCyWkDK9LBZLUO30fgJeXyW7Zw+KNgvM4U9DRxSU+n7OEl2KeN4S1S88Z4nqF56zRPXPpXLeajSaCz0EIqI64aIKepWVlbmWo6KiArbX6XQoLy9HeXl5jY737LPP4syZM+jevTtuu+22GvVRXW5uLhwOR0T6qstOnz59oYfgVaBMrzNnTiOUTK/c3Fy/GYcAkLr8Z7/bn2lyo2t5YKIdx44dC/r4RJFSV89ZIvKN5y1R/cJzlqh+4TlLVP9czOetXC5HkyZNLvQwiIjqhIsq6FU1S0qpDFwCTq1WAwBMJlPIx1q9ejW+/fZbKBQKvPPOO8HP3RRAWlpaRPqpq6xWK06fPo3k5GSoVKoLPZyQJSUlQRSCD0qmp6cHfJ+Jq37xue3BZrfjpDrO9fq2NnFomFb/fm5Uf9X3c5boUsTzlqh+4TlLVL/wnCWqf3jeEhFdWsIOeo0YMSIS44AgCJg/f35YfVRN47XZAtd/qyg9p9VqQzqOxWLBpEmTIEkSJk6ciLZt24Y2UD8ulVRklUpV595r4Pm8AKVaBbNQBBF2yII4fbRarf8ArNV/+cM1Mc3cXndKjoJGIw94XKJIq4vnLBH5x/OWqH7hOUtUv/CcJap/eN4SEV0awg56rVq1KuwsJ0mSIpIppdfrXcvBlCw0Go0AgiuFWNVbb72F/fv3IyMjwzWnF10a1CoVHIIFpxRboRMTIUAOh2CBStRDL6V4tA/0ey0Yy/xuN8ndn0BKUMtCHzQREREREREREdVroiiif//+2LZtG9q2bYu//voLMlnt3yfKy8tDp06dUFpailtvvRVTp06t9WMSEYUjIuUNg8mQqU4QhBrt549Go0F8fDwKCgpw4sQJv22LiopcgbH09PSQjvP+++8DAPr164fFixd7bVMRUDMajfjxxx8BAImJiejXr19Ix6Lzx9vvo1ardZW/bN26NVRqZ9aWXTCjRH4cAPDU2A+x7O8lyD2YH/oxVWq/288oY91eaxSRKaNJRERERERERET1x5dffolt27YBAF588cWgA16iKOKPP/7A/PnzsWnTJpw6dQomkwlJSUlITU1F165d0adPH/Tt29drYkBiYiIeeOABvPbaa/j2229xxx13oFOnThF9b0REkRR20GvBggVBtRNFESUlJdi1axd+/vln7N69GxqNBi+99BJatmwZ7jBcWrRogTVr1uDw4cOw2+1QKLy/xX379rmWmzdvHtIxrFYrAGDGjBmYMWOG37b5+fm46667AAC9evVi0KueGTZsGERRhEKhQExMDIrK8jzaKBUqDO47El8c/MJtvUKhCPwFRKPzuemsMhpFytCyEImIiIiIiIiI6OJSVlaGKVOmAAC6deuGq666Kqj9tm/fjkmTJmHz5s0e244dO4Zjx45h/fr1+Oijj/DVV1/hmmuu8drPfffdh48++gglJSV49tlnsXDhwpq/GSKiWhZ20Kt3794htR8+fDieeOIJfPbZZ/jPf/6DyZMnY/bs2bjsssvCHQoAoGfPnlizZg3Ky8uxdetWdO3a1Wu71atXu5Z79OgRkWPTxUcmkyEuLs71Okobg/tHTIZcroAkSZAkEXK5AjJBhlGjRmHBggWu+eTatGkTMOgl3/q31/W/xbXHxBZ3ua07c2tamO+GiIiIiIiIiIjqm2nTpiEvz/kg9qRJk4LaZ9myZRg3bhzMZjMAQC6Xo1OnTmjcuDH0ej2Kioqwf/9+7N69Gw6Hw29fsbGxuOOOO/D+++9j1apVWL58Oa644opw3hIRUa2JSHnDmrj77rthMpnw3HPP4c4778SqVavcggs1NWzYMLzzzjsAnJlY3oJeoihi5syZAJwf2n369AnpGEVFRQHbtGvXDseOHUPDhg2xY8eOkPqnCyNQuc2Duf/ghxUfwmwxom/74RjQ+Qa37QkJCRgzZgxOnToFvV6PpKSkgMfUfP6mx7oXhr+Cl8uy3NZ93T8eKjlLGxIRERERERERXUrMZjOmTZsGAMjIyMDQoUMD7rN582a3gNddd92F//znP17vVRUVFWHRokXIzMz02+cdd9yBqVOnQpIkvPfeewx6EVGdVfuzHfpx//33IykpCSdPnsSXX34ZkT67dOmCnj17AgC++eYbrF+/3qPNBx98gL179wIAJk6cCKVS6bZ95cqVMBgMMBgMuO+++yIyLqr7vAW9BKEy0PT7ptkwWcohQcKK7Qu8ljrU6XRo0qQJGjRo4LavjwNCKC12W2XtM9Qj4NVQL8fILG3wb4SIiIiIiIiIiC4Ks2bNcmV53XzzzQGrClmtVjzwwAOugNcbb7yBt99+2+fD2QaDATfddFPAebqysrLQt29fAMDy5cuxa9euUN8KEYXJarWic+fOMBgMmDdvXq0c48SJE2jQoAGSkpJw4MCBWjlGbbugQS+5XI7LL78ckiRF9B/ptddeg1arhd1ux6hRo/DOO+9gw4YN+OuvvzBp0iQ899xzAIDs7Gw8+OCDETsuXdxO5B92e735wMrwOiwv9Vi1/eApj3X3t9aHdxwiIiIiIiIiIqqXvv32W9fyqFGjArb/3//+h927dwMArr76atxzzz0RG8t1113nWp4xY0bE+iW6mEyaNMmVULNixYqQ9v3zzz9d+z755JMe26dNm4ZDhw6hdevWGDlypM9+zpw5g5dffhn9+vVDZmYmUlJS0L59e0ycONFrklBV6enpuPnmm2Gz2fDMM8+ENP664oIGvQC4ShoePXo0Yn126NABn3/+OWJiYlBWVobJkydj4MCBGDlypCujLDs7G7NmzUJ0dHTEjkv1W8UTMFX5y9YSRTGs4wmiZ73kA3aNxzqVPKzDEBERERERERFRLbr88stdN6rnzJkT9H6PPPKIa7/HH3/cY/uRI0dcN6izs7PRokWLgH1+8cUXruXHHnss6LEEY9iwYa57ZXPmzAk4VQjRpWjs2LGu5VmzZoW0b8WUTAAwbtw4t22lpaV47733AACPP/64z/vWixYtQteuXfHWW29h27ZtKCkpgdlsRk5ODmbOnInBgwfjxRdf9DuORx99FEqlEosXL8amTZtCeg91wQUPeuXm5gIALBZLRPsdOnQoVq1ahfvvvx/Z2dnQ6XSIjY1Fp06d8OKLL+Kvv/5CkyZNInpMqt+sVqvHuqioKJ/tJSm8oBdsNo9V09IGeKxrE6f0WEdERERERERERHXDjTfe6FoO9ia3xWJxq3w1ZswYjzaLFy92LVeUFvRny5Yt2LdvHwBntkbXrl2DGkuwkpKS0KpVKwDA6dOnsWXLloj2T3Qx6NGjBxo3bgwAWLBgAUwmU1D7lZeX45dffgEAtGrVCh07dnTb/vnnn6OgoAAZGRm49tprvfbx999/47bbbkNJSQnUajUeeughLFiwAMuXL8cnn3yCjh07QpIkvPvuu5g6darPsWRmZroyyd58882gxl+XXNCgV25uLlauXAlBEJCcnBzx/jMzMzFlyhRs3LgRubm5OHr0KJYtW4ZHHnkEOp3O5359+vRBUVERioqK8PHHH9fo2Dt27EBRURF27NhR0+FTHeCvTvLpouPIK/YsRxg0u2eQbUO0ZyC2ewNVzY9BRERERERERES16oYbbnDdQ/rzzz9dc3D5s2TJEhQVFQEAmjRpgu7du3u0WbZsmWu5Z8+eAftcu3ata7l9+/YAgIKCArzzzjvo168fGjVqhLS0NHTo0AETJkzAr7/+GrDP6qqOo+r4iKhSRSC8pKQEixYtCmqfBQsWoLy83G3/Cg6HA59++ikA98+bqiRJwuOPPw6bzQa5XI5Zs2bhpZdeQp8+fdCxY0eMGTMGS5YsQf/+/QEAU6ZMwfHjx32O54YbbgDg/Kw6cuRIUO+hrrhgQa/9+/dj7NixrkhnME8rENUle49txUfzn63x/oKXTC+rTOH2+vdhSZD5KbFIREREREREREQXVnp6Onr16gUAsNvtmDt3bsB9qmaEjR492mubzZs3u5bbtGkTsM+qmVcZGRlYuXIlLr/8ckyePBnbtm1DcXExjEYjjh49itmzZ2PcuHEYNmxYUEG6Cu3atXMt18eyZ0Tnw9ixY13lB4PN/vzhhx8AOJMwqmd+Llu2zBWg8vV5sXXrVuzatQsAcP3116Nfv34ebVQqFd566y0Azql+pk2b5nM8AwYMQHx8PERRdJtbsD5QBG7i3+uvvx50W7vdjsLCQuzYsQMbN2501X2Vy+V44IEHwh0KUVhqUofY35xfgSg2LHd7bREUkAT3OHS7eJY2JCIiIiIiIiKq62688UasXLkSADB79mzcc889PtsWFxdjyZIlbvtWd/r0aZw9exaA8/5TdnZ2wDFUzdrIycnBuHHjUFZWBplMhu7duyM7OxsWiwVr1qxxtV29ejWGDBmCpUuXIjY2NuAxmjdv7lreuXNnwPZEl6KsrCz06NEDa9aswdKlS3H27FkkJSX5bH/y5EmsWLECgDM5KC0tzW37Tz/9BABo2rSpzwB41aD3gAGeU+hUaNq0KRo3bozDhw9j/vz5ePnll722UyqVGDJkCL777jvMnTsXzzzzjM8+65qwg16vvfZajW78VwQYZDIZ3n33XbcPTKK6IJjfa0GoebKk6uev3F6rJbt73wA0CmZ5ERERERERERHVdSNHjsS///1vmEwmbNiwAYcPH3bN61PdvHnzYLFYAADdunVDkyae010cPXrUtZyUlASVKvD0F8XFxa7l3377DYDzBveXX37plqEliiI++eQT/Pe//4Uoijhw4ACeeOIJTJ8+PeAxqt6Mz83NhcPhgFwuD7gf0aVm7NixWLNmDex2O3788UdMnDjRZ9s5c+ZAFEXXftVVBNT9zdNXUFDgWm7QoIHfsTVo0ACHDx9GTk4Ojh07hoYNG3pt161bN3z33Xc4dOgQDh48iKZNm/rtt66ISHlDSZJC/k8QBPTr1w9LlizBLbfcEolhEJ13Nc70ctj9bm4fr8TpW9P8tiEiIiIiIiIiorohJibm/9k77zCpqvOPf84t07b3haX3LiBNFMUSY8EaVKwxsSYxiaZYk5iYX4xojBp71Gg0JhbsNcaGgIggoNJ7X9hd2D71lt8fd/fuzs7M7rIs/Xyeh4e55542s1PuPd/zfl9OOeUU97g1S7Pm51ramDVSVlbmPs7NzW3XHILBYNxxRkYGr732WpzgBU4QwrXXXsvtt9/ulr388susW7euzTGaz8UwDHbu3NmuuUkOPurDNfvkXzgaTDmHcDQYVzcai6SsG4zU7da4e5uzzz4bn88HNFkXpuKFF14AID09nTPOOCPu3NatW9m0aRMAo0ePTtlHWlqa+7i5AJ6Mmpqm579y5cqU9ZqPN2fOnFb7PJDY40ivm266qd11dV0nIyODHj16MHr06DYVR4lkX9LS3rC5oJXM+vC6s/5EflZxh8ZSV32b8txRRR7eOy11uKtEIpFIJBKJRCKRSCQSieTA4/zzz3dtyF5++eWk66Zbt251F491Xefcc89N2ldzAcvv97dr/MYF9kauuuoqevTokbL+T37yEx599FG2b9+OZVm88cYb3HDDDa2OEQgEUs5Tcmhx1ws/3SfjDO05lmnHX5f03Otz/sHSjfPd4+OPOJsTRp2TtO6T7/2J8qpt7R73j5f/s+1Ke0BWVhannnoqr732GosWLWL16tX0798/od6SJUtYunQpAFOmTIkTrwC+/PJL9/GIESNSjjdw4ED38Zw5czjrrLOS1isvL2fVqlXucXNb1JYMHToUXdeJxWIsXryYyy67LGXdA4k9Fr1uvvnmzpiHRLLfaS2nl2VbCWWKUFCVjn2EtNn/TSiLCicU/P/Gtu2fLJFIJBKJRCKRSCQSiUQiObA46aSTyMvLY+fOnaxZs4aFCxcmRGbMmDHDXYM68cQTycvLa7Pf9uahb7lYPmXKlFbra5rGd7/7Xf75T2fxf968eZ02F4lE4lgVNgrhL774YtK8WM2jwC688MKE81u3bnUft5YXbMKECWRnZ1NVVcW///1vrrnmmqR2hH/6058wTdM9rq2tTdmnpmnk5ORQVlbGhg0bUtY70GiXveGcOXOYM2cO69ev39vzkUgOGNqK9FKUjruD2lmJYen5x/wdgGG5eof7lUgkEolEIpFIJBKJRCKR7B9aRm4lszRrXpYsd08jzSOqwuFwu8ZvaYPYPPIjFQMGDHAfl5aWtlk/FArFHbeM/JJIJE2ceOKJrtvdSy+9lLDGbFkWM2bMAKCkpIRJkyYl9NHcQjQ7OzvlWIFAgF/+8pcA1NXVcfrpp/PCCy+wa9cuotEoS5Ys4eqrr+aZZ56JyxHY1vdLTk4OADt27Gi13oFEu1btp0yZwhlnnMGjjz6acG769OlMnz6dDz/8sNMnJ5EcKNhJIr0EHcznBVgFXRLKgqqPNE3gVTver0QikUgkEolEIpFIJBKJZP/RPEfXa6+9FhdRsXTpUpYtWwYk5gBrSVFRkfu4vXmzmlunCSESIr+SkZGR4T6uq6trs37zuWia1q5INYnkcEXTNKZOnQrApk2bmDt3btz5mTNnumLzeeedlzTIorKy0n3cmugFcN1117kWhNu3b+faa6+lT58+FBYWcswxx/DSSy/Rs2dPfvazn7lt0tPTW+2zccyDycp0j+0N77rrLoQQXHnllZx00kmdMSeJZL/QWnh2VV1FQpmueTs8ljCNuOPZWc7Omxxvx6PHJBKJRCKRSCQSiUQikUgk+5exY8fSp08f1q1bR1lZGZ988om7ZvrSSy+59c4666yEHFzN6dmzp/u4oqKCaDQaF52RjMGDB7uPbdumvr6+TeGrubVZZmZmq3UBtm1rypnUtWtXVFVts43k4OTmaQ/uk3FaSx9z9tE/5IyjmvJI6Wrq9dgrT70taeDC/mbatGk88sgjgBPpOXHiRPfcCy+8EFcvGV5v03MOhUJxQnVLhBD87W9/48QTT+SRRx5hwYIFrvCemZnJBRdcwG233cYzzzzjtmlLSGuM7tT1g8edrF2iV6PNm/RslRxONLc3jJmxhPMZgewO990yp9eIuo0AbKk3k1WXSCQSiUQikUgkEolEIpEcJJx33nlMnz4dcISuk046Cdu2eeWVV9w6zSPCklFYWEhBQQHl5eXYts2aNWsYMmRIq22OPfbYuOOVK1cm5BRryapVq9zHJSUlrdZtWX/YsGFt1pccvKT52hZB9zY+T/vtMwPe1iOW9hcjRoxgyJAhLFu2jNdff527774br9dLfX09b7/9NgAjR45k0KBBSdvn5+e7jysrK1sVvRo566yzOOusswgGg5SVlaGqapxIvXbtWrduc7E8GY2RZllZWW2Oe6DQrrCSxhC3srKyvToZiWR/0lLUbS56bdvZufns1PUr4o4zTcc7tUe63B0jkUgkEolEIpFIJBKJRHIwc8EFF7iP3333XYLBILNnz2bLli0AdOvWjWOOOabNfpoLVkuWLGmzfo8ePRg5cqR7/M4777Ra3zAMPvjgA/f46KOPbnOM5vM48sgj26wvkUjgwgsvBKC6upr3338fgLfffpv6+nqg9fx+zUWvqqqq3Ro3EAjQq1cvunfvHheVuXjxYgB8Ph9Dhw5ttY/q6mrA+d46WGiX6NWzZ09s2+azzz7b7RdWIjnY2VK+ljc+fzqubG/tHDipJHVYu0QikUgkEolEIpFIJBKJ5MCnT58+jB07FnDyZL3zzju8/PLL7vnzzjsvbrN1Ko4//nj38RdffNGusa+99lr38RNPPOEKbcl49NFH3XxCPp+Pc889t83+m+ckaj4/iUSSmvPOO88VnV588cW4/3Vdd/N+JaN5hGfzCK2Osm7dOr799lsApkyZ0qptYVlZGTU1NQApI9EORNplbzh58mSWLFlCdXU148aN47TTTqOoqCgusdrChQvdsN2OctNNN+1Re4lkT0hl37l044KEsj3J55WMfxc6Xq4ZetsXPBLJ4YJt2+26CZBIJBKJRCKRSCQSieRA4/zzz2f+/PkAPPfcc3z99ddx59rDKaecws033wzAZ5991u5xH3nkEb755htqamo4++yz+ec//xkXzWHbNk899RS///3v3bJrr72WoqKiVvsuLy9n+fLlABQVFcVFlUkkktQUFxczefJkPvroI/73v/+xbNkyZs6cCcCJJ54YF83VklGjRuHz+QiHwyxcuJBzzjlnj+Zy5513uo+vvPLKVusuXLjQfTxmzJg9Gndf0i7R69prr+W5556jpqaGiooKnn322bjztm2zcOHCuBehI0jRS3Ig0bjYPnHIdxnZ92hs2+LbDV/y2Tdv0a/rHngW11YlFP2+t6PmZ3nbFXwpkRzS2GaU6KpH0IqPR805Yn9PRyKRSCQSiUQikUgkkt3m3HPP5dZbbyUWi8UJViNGjGgzh04jvXr1Yty4cXz55ZesWbOGlStXMnDgwFbbKIrCs88+y8knn0xZWRlr1qxh0qRJjB8/nn79+hGJRJg7dy6bN2922xxzzDH85je/aXM+77zzjrtp/Hvf+15cQIREImmdadOm8dFHHxGLxbjiiiswTRNosj5Mhcfj4cgjj2TOnDl89dVXrdatra1FCOGmq2rJ/fffz4wZM9z5TJgwodX+Gsfz+XxMnDix1boHEu36ZiopKWHGjBn06dMH27bj/jXSsnx3/0kk+5tU78OMQDZFOd3w6n521mznhJHncPr4Szo2SCRE+nVnxxVdMfBq1vmdnTS9M2ROL4kkuvYpjNL3iW2aQXjJn4is/vv+npJEIpFIJBKJRCKRSCS7RV5eHieccEJCeXujvBq55JKmNahXX321XW169erF22+/7UZiWZbF3Llzee6553jppZfiBK+LLrqIV155BU1rOzbi9ddfdx9ffPHF7XsCEokEcKwEMzIyANyIyezsbE455ZQ225522mmAE3lVW1ubst6aNWsYOnQoP/vZz3j11VdZuHAh8+fP5/nnn+e0005zoztHjhzZLte+RsH+hBNOwO/3t1n/QKFdkV7ghK8tWLCABQsW8PXXX1NVVUUsFmP69OkIIRg9ejQnnXTS3pyrRLJPaWmrlpNRwLTJ1+1Rn+o38xLK/tnlOPdx14AUvSQScD575s75bom3/9X7azKSTsC2TYztH2NVL0PNG4NW0HZyZIlEIpFIJBKJRCI52Jk2bRr//e9/3WNVVVvN3ZOM888/nzvuuIOKigqef/55brrppnZFWA0YMIAPP/yQ119/nVdeeYWlS5dSVlaGx+OhS5cuTJo0iUsuuaTdFoUbNmxw7diOO+64OLtEiUTSNn6/nzPPPJPnn3/eLTvnnHPwettOo3PhhRdyxx13EA6Hefvtt1uNDquurubZZ59NcOtr5JRTTuGxxx4jKyur1TE3btzIl19+CcAFF1zQ5hwPJNotejUyZsyYOP/GRkVw9OjRrsesRCJJjv+h38cdV6t+sG1oENiKpeglkYAVAS0djLqmouAWlEC3/TgpyZ4QWfInzPLPATC2vQfDb0crOGo/z0oikUgkEolEIpFI9i7nnHPOHuff8fl8/OhHP+KPf/wjW7Zs4d1332XKlCntaqtpGlOnTt1toS0ZTz/9tOuSdP311+9xfxLJ4ciFF14YJ3pNmzatXe1yc3M544wzmDFjBjNmzEgpevXr14977rmHmTNnsmzZMsrLyzFNk8LCQsaPH88FF1yQNAI1Ga+88gq2bdOlSxc30uxgYbdFr2RIe0LJoUDL93HLSK89RV38eUJZlhlyBS+ALlL0OuixLRNjy2tYoVK0rqegZvRPrGNb2MHNYJugZSAUHfQMhJB/fwDh74qaOwqzbJZbFtv0Ct5BP9+Ps5J0FNsyXMGrEbN8jhS9dhPbioIVQ2hp+3sqEolEIpFIJBKJZB9zzTXX8Oijj1JRUcEDDzzQbtGrs6iurubpp58G4Oijj+b444/fp+NLJIcKxxxzDFVVVR1qe+211zJjxgw+/fRTNm3aRI8ePRLqZGRkcNVVV3HVVVft0Twty+Lf//43AFdffTW6ru9Rf/uaPc42+PDDD/Pwww8fdCFuEklL9qZ4q33xEf77bm2znkftXKFNsu+JbfgX0TVPYmx9h/CCX2BHqxIrmRFC864h9OWPCX1+KcHZ0zC2f4JtRvb5fA9E9B5TEd7C+EIrtn8mI9lzrBgi0A2R1gNP/2sBMLZ/uJ8ndfBg2zaR1U8Q/PRMjB2fNpVHq7BjqX28JRKJRCKRSCQSyaFDeno6t97qrCvNnz+fjz76aJ+O/9hjj1FTU4OiKPzxj3/cp2NLJBKHMWPGcMYZZ2CaJvfdd99eHevVV19lzZo15OXl7bGAtj/YY9Hroosu4qKLLuLII4/sjPlIJAcMjZFe1fU7KavaSnnVNnbWbCcYqWujZSK+R5NfELyfO2KP5ig58IhteqXpwI5hVHyZUMesXJxQFl3+F0JfXIEV2rEXZ3dwIIRwot+aYUvR66BFaH70rqdh128iusHZJaT32HNrjcMFq3oZ5o5P4soiKx8kOHsawVnnEfziChlxL5FIJBKJRCKRHAZcfvnlHHHEEQDcfvvtWJa1T8atqKjgoYceAuCSSy5h9OjR+2RciUSSyO9+9zs0TeP5559n69ate2UM27a59957AbjllltIT0/fK+PsTTrF3lAiOZR578v/sHTjfPd48hFnceKoczul77mZA9zHJ5W0nbRQcuAjfEWOdWHjseZPqGOHSpO2tSMVGNs/xNP74r02v4OGRtFLaKB6EYpn/85HskcoWYOdB7EaAIyyWWglZ6D4i/bjrA5cYpvfILr6UQCU7OGo+RMwtr2LHa3GrF2DsfUdt64d3IpZ8cVBZRdpBbeBoqH4CtuuLJFIJBKJRCKRSABQFIWZM2fu83Hz8/PZvHlz2xUlEslep3///jz00EOsX7+eLVu2UFJS0uljbN++nTPPPJOpU6fygx/8oNP73xdI0UsiaSDVTnmbvZfr6+GSk93HYVPu1D8ksIz4Y5H4NSs8OSmb29HKzp7RQYne60L0Xhd1em49yf5BzRqM1u1MjC1vgtDQe0wluuoRlLTuePpdub+nd0BhBbe5gheAVfUtVtW3AMQ2vkhs4wsJbSLf/oFooAee3hehFU3eq/OzbbvDn0vbMgh+2pR7QO99GZ7eF3XW1CQSiUQikUgkEolEIjnkmTZt2l7tv0uXLtxyyy17dYy9zR7bG0okhwqrVq2KO25c1GsZLq6IzvvYVOlp7uNrhhx8oaJ7C9sMY1YtoX7WNOo/PoXgvGsJf3MHtlG/v6fWNnZL0UtNqKIVH4/wFadob+6FSR18CKFIwesQwzvgx3j6XQW2QXTVw5g75xHbNGN/T+uAI7y44cJSS/KbYEXwDv9tQrHW9TTs4CYiS+/GjlbvlXnZRpDQ/J8S/ORU6j8+BbN6xW73EV50Y9xxbP2z2PI7TyKRSCQSiUQikUgkEkknIkUviaSBtWvXpjjTMtJr9z82xtjjEspW+eNFj+G5ekKdwxWrdg3hhb+CWBUAdv0GzIrPMUo/2L8TaweeQT9HLZqMkjMaNXc0dmgbVrgssWKL95HeYyq+I+9H73nBPpqpRLLvse0WnvN61v6ZyAGMktbDeWA05Y9UMvrjGfBjAse+gpY3FjV/Qlwbo/zzhkcWVl2q37I9wyj9H1btavc4/NX12LbVbtHKtkys6mVJTuyZ6GXVbSC2+XXMXYuxbZtY6QeEFt1MdMMLMteZRCKRSCQSiUQikUgkhyHS3vAA49tvv8U0D91dz9FolB07dlBZWYnHc2Dn6InFYixevJiheZMZknucY3No22AKFi9evFt9pfUfw6j5Tb7Lu7Q0XiyMz79StXYJu9froYs/tpZuScrLNi2mfGfvfT6f3UOjR/VKvKaTt8vctZDt2yqp9Y6Kq1Vs5qNpHmwEoLKzMo9wXRjY3vDvwGBff2a9xma61D5HrXc0EbUYQ8kmrPfa6+NKOg/FCpMVmYcgRkzJpbj+JfdcnT6U5vFLdqyOxYsWgYzqa8b3KPIYZEYXuSVr1AswK9KholF0Ohs1+wR6Vf0FhSghOwtdxAjpfVizMUYk9k2nfG6FHaGg/i08VgV+Y0PC+eAnpwGwJeMKQnr/phO2RSC2GkvoRLTuZIc/J6J2wc64im61T8T18fU3SYSwduI1NtOt5nEUnAjbmMhEt528cVblYsq2raUicHqH+5dI9hUH0/WxRCKRn1mJ5GDkcPjcqqrK8OHD9/c0JBKJ5IBAVFVVyW2wBxB9+/Zl586d+3sahyX33HNP3PEzzzzD0qVL97jf7xZm8PLY3gQ0J7Jntb+Idb4ivj/4R1R4Mp1Kr98NM/+5x2MdKhwzPJMX/zAkofypd0r53VMb98OMdo+lz45h+64og3oEAPj822rOu305ANnpKn26+tFUga4KIjGLLeUR7vtpX/p3C/DCR2X85YUt+3P6+5X3/zKc4X2abD8/+qqSy/60cj/O6PChb1cfPo/C0g3BDveR5lNY9e9xrdYJRUyq601q6g1q6k2m/m4ZMePwuhTxaII+XX2s2xYmmuS5qwp8/5Rizjwmjyumr2RntZGkF/jecfnc/9O+KIpgW0WEKTct4ejhWdSFTD6Y37H8gD2LvIwdnMGCFbWoiuD+n/Vl9ICMNtud8qtv+XadY0H7xI0DOG1Cbtz5a+5ZxYKVtXz/lGJ+NtVJtHvcTxezZmu4Q/MUAv50VS++f0oKq1ggGDbpf9H8DvWfk64RipqEo4fXe1MikUgkEolEcnCSl5fXioORRNJEeXk5BQUF+3saEkmHaO/7V4peBxiHS6RXUVHRAbW7xrZtFixYEFc2bNgw/H7/Hvd9zH3XJ5Rpk5+PO/59r2om50T3eKxDhUBsFSW1/0gor/JOoDzt7H0/od0gPfI1xfUvIFrYYm7K/Ak9ah5OqB9V8gnq/ciOfNGs7o+JaD32+lzbw77+zBbVvURmdKF7HFEK2ZT9i70+7uFOXvA9csNONGq1dwxlaVNbra9atWSFvwBsqn0TMBVHwE+LLic/+BYea5dbt9YzgrDaDb+xgfTYMlbn3rXXnsfBgG5W0K3m72gNEUkAIa0n29MuwFBzW2mZHM3chW7tIqx1xxZedLOMntX3sTB0Nr6CUbv1uc0Kz6Uw+IZ7vMt3LGGtB6odJi/4HlG1mHp9IBGtKxnRbwmrJfiNdWRGF7vPw2+0vjEhquSxMetXHY7uE3aULrXPUe07Ct3aRVZ4HlG1gPRYU8RYTMlCs2opC5xNjXesO1ZW+HMyIwuJaF2o8J8O2ASMNdTrA7FFw+tkm/SvvM3ta0fa95w+JJK9yIF6fSyRSJIjP7MSycHH4fC5lZFekvYiRS/JwUx737/S3vAA41D/gQqHw2zevJnu3bvj8/n22biWZbFz504ikQgAHo+H/Px8FEVxz7cUvQYPHkx2dvY+md/lEweR7ZUp9poYSWR1NcbmV+JKiwadTkneyP0zpXYS3bCC2LrEvQT9u2cSSRI46NXB00zwAuitfYFv5Jl7a4q7xb7+zIaX/hdzR9OxTzMY3teJMlEz+u718Q9HrHAZoc+b7FezIgsoHnMDijcvaX3btgnP/wlWeB0A+cpK7OBWALRuZ2LU7Yqrn5WmUdDvNCJf/w6RM5qRI0funSdykBBZ/ThGdU1cmd/YSO/qu0HLQEnriZLeE6H60HtfilDb/tzZVozgnEsgVu2WHZExC++I77f6ubWNEMaOT8A20YqOJ/jFne45vfel5K5/ruEgGxQbzVhLVskY9J6nEvzsSVpmZGtL8AIIFB3JyMGj2qxnG/UILQ07Vkd09aOYVUvQunwHo/RDbGM7GZoPoaVhBsvx5/TCbBYkr1vO69Cj3wiEYiPSumNVfktk2ZsA+Mwt5Bf1xtPvh8S2VhLb8g/84x5FCEFo0S00zzxXVP8Kvcd+H6EcmosjhzpOXje7Q/lY9yX76/pYIpF0DPmZlUgOPuTnViKRSA4vpOglOeQxDIN3332XHTt2xJXn5+czZcoUdF1P2ba8upQXPnkI0zKYNOw08jKL6FU8qFPn98rJeQe94GVWLcE26sG2wDZRMgei+PZs14gQatyxWnQ8Wt6Bt9s+tu2/mLsWAjbYFmruKJSsIVjVzfLUaOlgJ4/gtCMVCWUi7UDPW7b3ULMcW0tzxycA2NFdhOf/BOHJIXDMf/bn1A5ZzLLZCWVW7ZrUold4B1bduqbjBsELwNjyZmJflQsJz18Iejbevt/vhBkffNi2iVnxBdg2drQSz6AbEKqfyFJHZFIyB2LVrASjFqt6CVb1EhAaep/L29W/UPQ4wQtAMxK/W1oS/vaPWJVOZGV01cMgVDwDf0p05YPOd5PiBSsCsaqmRooXoaWhdTsbY8vrzvj+Ltih0nbN1TPwuqTlthHEjlYhND/B2RcmrRNb/y/3sVX1bVNbM4x/3GPEtr2LVb8Fu349drSSyDe/R/i6YJv1EIsXGmObXiK25Q3n+QFW5SKUrKFYlYtoSWjetdihbWglp+Md+FOnfrgMq2oJatHxCJmT7oDDtm0iX/8Gc9dXACjZw1F8RaB40HtMRQl03c8zlEgkEolEIpFIJBLJ3kKKXpJDntLS0gTBC6CiooLNmzfTp0+fhp3A8Qgh+NtrN7vHr3/+D/Iyi7j+3LvbP3h9bZtVTiw5+HcZRVY+hF2/wT32Dr0ZxTd5zzpVPaD6QSiA0q5oh/2BVbsas6wpSkZ4svEO/BmR1X9vcNQSoPqxbStlHwAi0B07XAZWBDXniL076QMYvdsZ6N3OwCw5nfDCX7nlthXbj7M6xNESbVyVjH4pq9uG870mAj3ADCYVblsiAt3wj388Qcy2bRuzfA5WqBStYCJKoGQ3J39gY9s2dniHE6lUMc/5TjNDmDs+RSuZ4tazahLz1ikZ/Rwxq52oeeMwd36ZMH7KuUUrXcGrqdAkuvJBAIxt74GeBUIFsyHPm1DQu58FgHfAtRjb/4en35XoXU8ltPDXcUJUc0SgO57+10CsGqF4MKuXYZbPIbbJieZVC47BLE8UX1Mh0nq5vzlKel/8oxtycprhuOcUOP5diNVghbYR/iqJTWqD4AUQXnyrM5e8sZg75yO8BdiRcudlCW1zXpOt7+AZcB1CCIQnj8iqR2HZ3QSOf69V4cusXkH469vAqMc3avph/R2/t7BC28G2EP4uAIQX34JVubjpfNW3WDjvT2Pbu/jGPICaOXB/TLVNbCMEqifh+1IikUgkEolEIpFIJO1Dil6SQ55QKJTyXDAYTHnOShKZs7MmUTxLSTRC4LdXtr/+QYwQSnwGqzYEnvbg6X0Jnt6X7HE/e50WlknG1rcxtn+MEuiGrXrxDbsN4cnGrFmF1v1c7PpNmLuarDSVrCGAcCLlABQPatbgffgEDlBaLvZL0Wu3sM0otlGLHa3EDm1HCXRDSe+VtK7e9VT0rqdix2qIbngBvfvZbpSXHasDbITuWExG1z1HbIOTk9AObkJ4kkeDeQb8mOiqR5rmE9ySdAE3tuHfxBos9GIbX8A/7rE9jhI9ULBtk8i3dzhiVwNqzijMis8B57uiNZTM3Ysq9vS/hlCj6CV0ajK/S05rEUhaOsJfgpI5EKwoZvlsRKAEJWOAG2kZmPAEthHCrPoaofpQ8yYg1CabP//oezEqvsC2YngHXU/oiyuSD1V8ElreGPc4uvJhrLqmJNvJBC8lewRWzfLEz76eBc1+cbzDbml6DQbdgNb1FKJrnsKqXkrwk9NQsoZiRytR88Zj7pxHW5g756NkD08p4Bnb3sOqW4ux7X2EvxjbqMXY/iF6l+8krW9Hqwl/db1zoPowymajZA4GRYuz3LOC28A2UNIOjHyOBxOR5fdjlL7vHou0nmhFk/H0vQKzfDZW3Tqsuo3YsSqwnPypsc2vow69aT/NODnCimB+fjZBQO91EWr+eMxdi1DzxqFm9MG2DMyyz1DzxiL0DMzaNYTnO5GTeo/z0Pv+MEF8tSI7sSM7UdJ6HLCbhyQSiUQikUgkEomks9kroldVVRVffPEFW7dupaqqCsMwuOmmA+vGUiIBWLt2LX6/n4yMjIRzMWPPFtm1eR+j7EwUyb5qtvD8/QGBPRrjQMC2jDirMwCrftN+ms2+xbZt7FASIdQMYtWuaqhjIQA1cwBq5gC3ihPhYIOeCUYIo2IuSnof9JLTXIHhsEY0E72E4kSbSNpNbMsbxNY+FVeWdsL7KWo7CD0Tb/+r3ePohheIrXsWsNF7X4Le7UxiG+MtJoU3D9uoRSuZgprRn8iy6QSOe91ZwG+BbYbdRVezZjV2pAJj+4dNFYx6zJ1fopScvpvP9sDEqloSJ3gBruClFZ/kWB7u+ARPv6tAqKgFR4MQGKUfEVv3NJ4+u2cFqQRK8I64A2PL61ieIoxYIea3txD25eLpfw2KrzCuvlB07NA2zFCTPaUd3Io++NdoRcc7C+tCIPRMFP/JycdM74Wn4TdNBEoITH4Tq3olSuaABjHoExR/MWrBMfGvTbjpe9Mz8OcYpR/gG/l/2JGdRJbdjVW7BjV7KGC74pNn0C8wtryBb9RdhBb+EgC95zSUQLem5yQEatYQ1JwRWNVOEsXG/20tHe+IPxD55nbU/InYRm1KYcvT94co6b1B0Ql+0vR+FJ4comv/AUYdqH7UnFGI4pOwqpZgF5/obACxbYwtb2CUfYaSORCzoln0nRnGjuwk9MWV2JEytC4n4xl0PdFVj8SJoIHJ7yCUQ+c7z26wPsaKEfzsXLc8MGkGQk/HtqJYdetR0pxcdrYZJTjnIud1hlYj6cyalXGCF4Bdv5HYun8SW/dPtOKTMHfOT2y34xM4gEQv27bpsrVZdHN4B+EFPwcgtu4ZPAN/jlm52I0sVwuPi4syj216GeHvilZ4DHasFlQfoTkXxY3hG/uwzI0pkUgkEolEIpFIDgs6VfRasGABd999Nx999FGCpU5L0ausrIyLLroIy7IYO3Ys06dP78ypSCTtoqysjI8//jjpOXUPF5y0+TOTlt/R63vu41+MOATEDdtIKIptfAFP38s71p0ZdnZiCw0UDYR2wCSgt0KlWLWrEd58hJ6N0NLajBwQSvKvWdsIuhEzAFq3s/EOuLZT53swo6T3JHDc607El81uLQDbtu2IC2YYtXASQvG03egQQ2iJgrptGSnfjwl1jXpi655xj2MbnnfyrbWI4rRqV+EbeRcIBaNiHv6JzyFUn5Mvp8HKr9mk4vozK75wj5WcUagZ/ZKLyEmIbXsfY8enKN589N4XozRYmh1IGM2eXxyKjmfwDcQ2vow+6h7UnOFxpz29LsDT64IOjanlj0PLH0eotozsBVeCHcWshVDFPNKOT4ws8x/1DKG5TeKad+gtqFkdz1spFI/7fITqxdPzvKT11NwjmxbshQqKTnjRzSjZw7Bq1wAQ2/AftOKT8B71S4SeRWzTDLzDbkPoGXgHXY8S6IHQ05P2r3c/F6tmZUO+Rccq0nfEH7Btm8CklxB6Jmb1CiLf3oEd3ZXQ3o5WuQKt1v17GJtfaSivxDv0ZiJL7wIzFB+tp3oxd36F3UxEjMvt2ECj8AlglH6AUfqB8zJ48rCjOwGIrnnikPk9iG2aQXTds873QYu8c+FFN6KVnEF05QNumaf/j4iufjS+3lfXo3U9HQRoRcfH2X4K1Yfwd3HEMiuK4u+KFS537S/jhPVmBCbNACC67p+oBZNQM/p0xtPFqt+MWb0cxZePkt4X4clqVzu7LP5a1KpbB4pOYOKzGNs/inuNgDjBq5HoygcS6jXH2P6hFL0kEolEIpFIJBLJYUGniV733Xcfd955J6ZpJgheyXZnFhYWUlhYyHvvvcfSpUu56aabyM3N7azpSCQureU0aQ2P7u1QO2XLOjwvP4n2deKC57UDruC9vJH4VcGWS7qgKq1YTx0sJLGB3BOMre8QXfOEe6zmjsY38s5OHaOjhOb+YPcbpYhQ0ntNcyzFqpeiZAzosEh4qCKEiq0IsKJO9Meqh9F7X9ou68fo6kcxtrwJgLLtA/yjD85NFbYVw9y5ABQdNXvYbllTKf6uCWVWzcqG6JnWMcrnEFnm5EhSCydhls0C2yK8uMlGTskc7FjPKV6s8HaiK+4HoaF3PQVwFqI9/a4iuvJvAHiH3BQvuLUQIq3KRViVi9C6nd3q3GwrRujzy7CjlU47wKxdjX/cY63mVNofeHpdiLH5tQSrPOEvQQgVT69pe21su+xjFDvarMDArFmJWT4XvecFiIY8bkL1ETjmBYQne6/NJRnewTcQbFi0j674K56BPweznljph2hdTsHT7wqsuvUIbz6KvxgAT59L3fZq1pBW+xd6Br6Rd2LbZpytZvN3iJo1CP/Rz4NRR3T9c03fGel9UfPGuvU8/a5AzRrk5J0rPgnFm4uacwTB2RfGjdnYHkArOR0lczBa3hiCs9v3d24UvHwj7wQtrV1tDhRs23Y/f1ZkpxOx6e8Kqo/omiedSg22glrxdzC2f4Sn3xWA7Yo0SvYIhOpLELzA+e4yhI5VvYTo8vtIO+E995yS1hOtcBK2ZWBHdiK0AP7hvyW26TWs+vWo2SPQS07DjlZj1qxAeHNR0vu5841teJHY1ncIjP876BmEF/8Gq3IRSuZAfKOmg+J1bEorv8Y3+h7UjL6YuxYS2/Qq6Bl4+l3p2sGaNSvd6CwA75BfoxWfiLFjJrEtb4EZQu91AVrhsc7Y2z4guuKv6L0uxq5aEf+c69YDJLzPhK8LWuFElIwBRJb+ud1/I+EtQM0eBjjf8Xa0Cr2VqFqrbh1m9XKEr8iJaGzYeGLbNlb1UqzQdrSCoxAH2XtVIpFIJBKJRCKRHB50iuj1xBNPcMcdd7jHAwYMYNKkSSxcuJBFixalbHfxxRfz3nvvEYvF+OCDD5g2be8tAEkku0uHFlBtG/8fr0OEk+cKO6p6FU92PYFL+gcODcELkubvEmk996C7eFtJc9dC6j85rSGFi4V/4nMHTc4fJWsIKMnFU6HoDYt+kkascDl2rMaJ7BMK0Q0vYu5o2v1u7lqYYNFn2zZYsbg8Q2bZbMcS0bawqr7GCm5zIo8OImKbXiW65u9xZW3ZEzZHyRnpPm4UrqJrn8bT9wdxwpdthoks+RMoXnzDf+MIXt/+0T1vls1K2r/wFUDNcrAijuAFYBtx4olechpal5MBKyHaLqXI0mBn1hKrfiNG+RdYtatcwct9DvUbMTa/it7je0nb7gusUClWcCtq5iDsSIWTw6/gKCcnTzOLQyVrCN6hN+/9CXkTc62FF/wcrfgkYlveRAl0wayYh7H9I0BB7/uDlFFZewOh+ggc9wZW9TJH2ErrDoDeY6pbR80ZsefjtGGLKoQAPQPvgB/j6fMD7Fg1wlcU9/svhIJWOCm+nSeHwDEvYFYuJrr2aexmdo1o6Rhb34Gt7xAFlOwjGnKTRRHeQkSgK0ILYJZ/TjKiG19GSe9FeMHP0Xuej97n+20+j32NbUacKFwrRnDOxWDUEZj8Nna0ktDnlyZvpAbQCo9xI9saN7d4+l9LdPVjWFXfgJ6N3utCYhv+k9g8fzxW9RLAJvTljxxR1FeE3u1M1JxR2LFarOAmhOrHDpeh9zw//u/oyULLHx/Xp1H2GWBBrAaj/HPsaBVWpXPfYtWsJPTFlQhfoRuxF57/E3wj7yT87f+BGUTvczmxjS/h6XUh0TVPNHyeHJSsIUSW3YPw5MSJU5Eld6Ic1R9si+iKvzrPLWcEZvE5bF//FUXia+zt76Z87fXuZyP8XTC2vtUUddgM77DbUNL7YpshYuuedaPR7Ug5wleIWbuWyPK/OnayVUvwJbF4DC+9C3PHp+6xZ8CPMcrmgBBYlYvd8uhyR6RVc0ennK/k8MOOVoGeecC4NEgkEolEIpFIDk/2WPTavn07t99+OwA+n497772Xiy5yPOR//etftyp6nXTSSXi9XqLRKLNmzZKil2Sv0NFIrw5RW51S8AIwGhauPOohIniBs/DVAjX3yI73l8QuMV5Y24d/zz1E735Ou+zkzF0LCX/zB7AibplvzAMovqJ9HoGxP4ltfAlj61ut19n2AXpXJ7+QWfktkaV/xo7VoHU9Fc+AHzk5dWK1ce8Z26jfq/PubKxIRYLgBTiCoJ7Zrj6EEPgnPIlRPhc7uNnpt3oJ4cU3OzmUtr6FbQTdcyKtFwDG1qYIChRv3HuyOWrOEU70ULOFe73HeQn56FK9//WSMzC2vImSPRwlvTd2rBbhyXX/tnHPO1qNsf0jYhtfiiv3Dvm1G5EWXfME0TVP4Bn4M/SS01p5ZTofY/snRJbdTcvvJjXrcbxDb8Uom4UdrUTLG4vSLKfj3kQo3qTflMKbj7Hl9RbCoUVs/b/QS05Paou5txCqFzV31D4bry2E5ncj4NpV35ONVjQZhOoIx420EG6tqq/xjb4X4S9GeHKww2WE5l4eV8c38k7Ci28FHPu+RjEktvElhCcHreupuxXpubewo1UE51wKdsyJ1rSaogkj3/4BO1qNCHTHjuwEs8W1kBl0Ba9GvMNvdwT0RmJVxDb8B73P94mt+ycAwt8FO1Qal6OwMQrKDu8guuYJ1MLj8A27hd0htmlGUxQaYIe3x21SEb5i9N4XEV3+17h2jX8n5zmFUHNHJ43mc4Wyxbci/CXYRp1r7xhacANa0bFNY8dqsWtnYXj6IfJ74MkbgZLem8iye7FqVyHSeuHpcynmzq8wd32FCHTDO/hXCE8WSkY/rJrVRJY5Ec3mroUYpR9g1a7BP+FJwl//Fqt6Gd5htxJd/YST464hQt/c8Qn2kF/HiRNmzco4wQsguuqRlK9jeMmdpB07I+V5yYGJbdsYm19xPwNK1hA8fb5P+OvfgRVByRmN74jfuxtWjLLZTgRn9nC04pMQQmDHaohtex+rZhVa4bHuezq6/l+YFfPwjbwTJa07thl1ovZjNRjlc1DSe6PmjjrgxHyJRCKRSCQSyaHFHote//jHPwiFQgghuPPOO13Bqz14vV4GDx7M4sWLWbYsMe+BRLI/SRbplZtR1HqbaLjV8y8UTQTAewjd5wnVlzz6pp3ENr1CbMvbCF8B3kHXg5VE9IrrPDGybJ8h1AQ7R++I3xNZfj/EqhKqG9s/wo5WO5EV6b2c/GSKjpo/Hq1golvPtq0EcSG84OcoOSPxj7qLw4cWf9skr3d0xV+dxeb8cURXP+bm4zG2voVWfLxje6Z6wGgWMZhCuIkbObgF24wihEAESvZrHrBkeYAAwl/fjqf/VW1au9mxOsfGS89CzRlJeO1TKDmjAQurZhV2pByrZmV8m/qN1M+6IC7njlY4KWU+HGPru3iH3UoktAMruAWt+AT0Pt9PWjcZSlp3Ase9jlW/Eat6BdEtjqWZufNL/GMeiBNfjIq5CYIX4OQJavncU0SK7U1im18hpRiv6OhdTtqn8wEgZyxVOReSXfkf0NJRMvpjVS9rsDWrTKxvRRxRdR+KXocKav6EuPx1Iq0Hnt6XEFn5CIo3F63rqXHRlcJfjH/cY0TXP4sdq8c75FcovgLSTngf2zaJLIm3rIuuftyJyBn+2336vBqxYzXY0UqEtyBe3GkmeAEo6X0wyuegdz3VEWxWPeqK6o1o3c9BzTnCycfm7+JeZymZA93vJCWjP3q3M/H0arL1q//4lFbnKLy7b49uRXaBlu6IlHo2SlpPYqVNkVp2eHuT4NUQ1daS2MYXQfGgFX8HK7jFiehrgVo4CSwTrct3AMuJpI1VYVbMcz6XtauJLPk/yBwOWf0Q/i5oOb0B8I/9W1xfWsHRCf0rgW4gNDz9r8WsXo6x/WOwIvjHPYLQ0vAf2STaRVc9mvCbamz/EDV7OJHl9yO0NKe/3cGow7YtGdVzEGGFyzF2fBovJFcvI7yoKerPqlyIsWMmepfvYOyc77xHAUo/ILr8Xnyj7yW67lmsqq8BMMtnY+5agKffVW6uw9DCX6F3PycuP2gjet8r9ml0sUQi2ffYZhgUXQrcEolEItlv7LHo9fHHjvVUly5duPzyy3e7fe/evVm8eDGbN29uu7JEsg8xrcRcVf1LhrfeKJp6cX2HnsknOc7Cl36oWBumoL3WkGbNatfiyA6XEln5IL4Rt6N1O9OJ+DLqCH354xat9m6kV2zTK5jVy0HREEJDLTjKXWgKTHoJK7jVEa+Es+geXflQnFDQHLPiC8wKJ7ebGdzklgtvHjQTvVItFtn1h8b3omNBGG248WllYayFoCk8udiR8rgyJWe0Iwrlj8OqWxt3zqyYh5o1BKF4sGkW3dVicdYKl2OHd6Bk9Eeozs7+yNK7sWpXORW0NHxH/LFNcamjuFZ4WUOSigxm1RLUgqMxy+fEt6tZnnThNaH/+g1Evv5NXJlWfAJq7ihCcy5GqEmiWRRPwvs4leAFoPf9AUqgBP+4h+Py+ewOQvWhZg4k/NUNbpkd3Exsy1uoWUNQsoc675dkQpaW7lrKBY5/j+AnpwJg1a7FjlZiR6v3WVSVVbsGALXoeMwdn7jlRvlclPQdaPnj9sk8miOEIJg+kbzBF+Dz+YiseACrclGcCOEdcQeRb37n1PcVubmzJLuHUHR8o6YTW/csKCqePj9ASe/l5m1KhpLeC9/w3yX2JVSs+o0J5VrRcUSW3YtaMCGp8LG3MMpmNy12N0N4C7EjZXFlsY0vAk7Updb1VOzgZrQuJ8dFd+ndz01qT+wf8wC2UY9tBJOe9w67lciSZrk9tXQ8vS/GrPwGs2KuE3G3m6g5IzA2v+o8H6FiVi/D0/dywgsWNlVqjHZt5XtXKz4RY9t7CeUirRee3pegFR5DbNMrRL79Q1Ob7ufi6X0x0VWPYtWudurvrtjUDMVfjNL9bPTuZxNZdg9W3XqU9D4J9fxHPU1w5tlN7XJGghWLz1eaNw4R6IYd3NKusb1Db034XbeNEKi+Ay7PogSC867Frt/gHmtdT0XNP8r9LWiOVbsWunwHNXOwK9A2El74y/jKQsEo/cDZBNBIrDqp4AUQW/sUeo/v7bZYatsW5o5PsOo3oeaNa1ee0o5iG/Ug9Dj77I5ghcuJLJ2OUL1oJaftte9w27Ywtr6N2hBBv3fG6Nj1nuTwwQqXEV37TJw9vXf47+I2e0okEolkz4lGo0yYMIF169bxz3/+k7POOqvTx1i4cCEnnHAC2dnZLFq0iJycnE4fY2+zx6LXhg0bEEIwfvz4Dl0EZWVlAVBbW7unU5FIOpVZ3ybarLX1HhfB5FEG1aqfX/a7xD3eVp8oqB2OWLWrULKGOjuLbROjbBZC9bk2Tradj2/sQ4CzoGaWzSK68kG8Q36N8OydL1yzejlm+Wz3WPiKoOEGVWhpqJkDADB2fOYKWo14h91GbMO/XeullCRYQiZ/X9nRnXF2fgcjthklsvRPmBXzEGm98I34fSuL66IhussCbNSCo1CzR8QtulqVC1HSujk5I1q29uYDDQt5Rh0IDRQNmlkCmrsWE/7mdse+J703viPva3i/NRNTjXpi6/+NOjJxsXdPccb/nZPfx1eMf+xDCD09ro4d3IK5a2HyDlRfQySlnVosTfLaRFfchwg4eZNEoCSxUTui4RpRckbH2dLtyQKIbZsJYmds3dPEgMAxL4AnGzuW+L2qZPRDLzmdyJI/EVv/XNNcVC+hr36Jd/AvE9rsDezmkaktxLnYumfwH/XMPplHW+jdz8Gs+MKJ8hIK3sG/jrOe9I28s5XWkrZQMwd02veFp//VRL5uiupSC49z8jbZFsb2/yHGPICaObBTxmqLxnxR/vFPEFn1cEM+JyVB8GqJse09lMxBeAb9HCVrCFb9RrTiE1vNxym0NISWlvScVngsjPBils1C+LugZg3FCm5xBK/ikzr0eqh5Y9F7XtBw3eFF73YWSloPJ+IuVotZswolvRfCk4tZ8QVW9TK07mcT+eYPTRskAJLYTvrGPoSa0a9p/t3PJbbtXZSMAWh5Y1CLTnC+N5tdC4iSqVCW2h67PdixOtSi4/Gk+P4Tqg+9x/mYu77Cd+S9CNWXEEUnfIX4B/+S8NK7sKO7sEPbE34flMyBWPWb0bqegpo/juCcSxD+Lk40opZB8LNzAPAM/Cl6yemJ84xWg+o9ICw7D3Ws+s1E1z6FmnskSkb/OMELQOt6Cna4DOHrgh0uBcWLd/hvMcvn4GmI3rZjVSiZgxzLbm8esc2vY1bMbeqj21lYtavxDLiO8MJfomQOThr12IiSMxKrcjHG9o/Rik90rBJtm9jaJ4lteQvUAIHxjya9zo9t+Dex9f9yHm98EbVoMt6BP98ta9pGouufd68f9J7TiG18wXnc+1KwLWIbnneOe13ovhbtxbZMwCS69mmMza85hWoAve8P299HtBLbjKL4E11GbMvE2PoWZvVS1OwRqAVHEfn2TwhPFtFVjxCY9HKC3XSb49k2Vs1yrLqNqPnjULx5mLWrsUOlaIXHEl3zFLFNLwOg9/l+XDSuRNKI4ivEO/gXhMPbXeeK6MqHUDIHIhS93TbtEolEcihw/fXX88wzzwDwxhtvcNxxx7W77ccff8y5554LwDXXXMP06dPjzj/22GOsW7eOIUOGcOaZZ7bZ31dffcW///1vZs2aRWlpKZZlUVBQwIABAzj22GOZNm0a+fn5cW1Gjx7NiSeeyEcffcSf//xn7r777nbP/0Bhj0WvmpoagA4rfpGIcyOl64l5gSSSzqCjOb1WbF6cUCZSiBPu+cryhLJ7uk/htj4XYDVboC4LSdELHFseK7gF78DriJV+mLB4JISCmtEPs3oFZtkswMlXEd34Et7+1+ydSbXMKZYkZxmAVbcOz4Afo6T1xCifg1k+FxQvauFxbYtexIsVSoOQlhTj4N4QYFbMxayYB4Bdv4HYljfx9r86aV3voJ/hHfQzp26DsGNVfp1Y0TJADaB1PRWj/HPUnCOwwztQ88ZiG/V4B/8CbDPpglpk9aPuAp5Vt57gzLPRupwSt4MZwGqIIupsomufciPP7PB2jNL/ovf4XlwdrfiklKKXUP1EVz2Cp/9VIJLvPraTRR7aprvY1XgTquaORngLUdJ7Y1Z9kxBZJrz5eIf9BswgVqgUs+IL1JxRaN3P7jQrq9YsT6z6jaiebGwriiMMN32X+4beBFoGatEJxDb82y1vjCoxymeDUFGzBnXKPFNi1KGVTMGOVrmvn0jrgV3vRHYeKNFTSloP/BOfxarfjOIrQOgZ7nvM0/9HKMmEUMl+Qcsbi3L0vzF3zkfJ6EN4/k/jzkdXP47/yL9iW0a7ckZ2FNsIub+HoXlXNZ1QdPc71DfyTqJr/wFCwzvk12AbGBVfogS6oeaNQQgVvWvr1oTtRcsfj5Y/3j0WvkL8Rz+P4s3rUH9CqHj6/gBP3x8kntMz0PKacpNqBUdBwVEA+Eb9GWPHpyB0tOLjnfpahpPvKHMgnr4/SPjtEULgH30v5q5FqEXHNW0UaLAa9I9/nKiaB+yZ6CX0dLS8Ma3W8fT7IbZ1CdgWtm3hP+qZuBxzxta38fS5DP8ox2bTrF1DeNHNrqgfOOY/oGcDNhj1buSYHakgOOt8vEOaLPKiKx9EKzreiXqvWYFWcDTC34XomiewqpfjHXYbatbgPXrOktTEtv2X6Ir7AOI2aYlAw8Yho47wgp+75Vq3s7BD27AqF6F3P4fwohuxglvxjZ6OsfWtuJyrwpODb8wDhD6/DGPLG0BDNLoZalXwArCqnfPR5X8huvwvSSpEiSz/K74j/phwSs0fjx3agbH9f87z2vEpERR8Q28EHDu10BdXIfzF+Eb83tksUDEPLW9MXI5cK7glbsNMo+AFxJUDxDb8ByVraJufLaffbYS+SCJsCR3fiNsReiaxza+BmoZWfDwiyT2GHa2Ks5LVe0zF0+9KbDNMdM1TqFmDiG74jxuNaZbNglUPx/UR3fACetfvYpR9hpo9HDXnCKz6zURWPohV9Q1o6QSOeSHuNyS64n6M0v86B/EO2Fi9NrqCF0Bs3T8Rqh+9+9nYtoVdvxHhK5IWyYcptmWCUJzczNs/wo7uRPEVo/e9AiXQFatmNaE5FwOgFkxMGukukUgkhyLTpk1zRa+XXnppt0SvF15ouja58ML4jSa1tbXcf//9APzqV79qdRNyJBLh17/+Nc8991zC2nh9fT0bNmzggw8+oFevXkyZMiWh/Y033shHH33EM888w89+9jO6deu4O8X+YI/vlrOzs6moqKCqqqpD7bdscS7YcnN3349fItmbqGrix6Nrfq9W24hIfE6vmqwibumbuBNuUhdvQtnBjlW3DjtW6yyu2zZKoKQdC74KxKoJzf8Z2DHQku9KjDXukmzA2PLmXhO9WkZvxdY9g6dXYpJ6O1JBbOMLeIfdirHlTYCk9jDJUHOOiDtOtbsdWkSSHIRElt8bd2xsfjWl6NUc54dbOLlyWmIbxDa/6lpKmWWfARCaeznCW4iaNwbPgJa2mA1Nk0RBGaXvJ9YLbiY451KEnol/3MMJ5ztKS3EttvmNONHLrF7uWn424hv5Z8KLbwEgNM957ZS07mglU1KKT8KTgx2rccQ/X5FrBQjOAg44ArKSPRy990VY4e34Jz5HdM2TmLu+Qs0ZiXfwDe57U9RvxNy1CK1b6jE7infoLUSW/jmh3Kpdg5pzBN7+V+PpdyUYQWyjFhSPuwPcN/RGjMJJxLa8hR0pcxeB1NzRhL+6Hv/R/0Lx5if0HTdOpAJz51covgKUnFFxF42OvZHm2mC2RHiy8Q68zqlrRYltehW95wUHpP2PUHTUjCbLMyVzoLPo1WwhUHJgoHhzUbp+N+HGROtyMkrmQIKzL8SOVqJ1OxNvw3edbdQT2/ouepeTEZ6sDo9t1q7G3LkAvSTxpgcgcPRzTo6vQA9HzMkdHXfek9azw2PvDkqg6z4ZpyVCS0uIXvL0vgh6t57TWHiyXZHMbTfwp84mDYBw6zlhO5PGnJW2bRL+6heJ55vtxFcz+hE46h9YoVKU9N5NbaM1BGdfENdOKzkdo+LzuLLgZ+e6j41t7+E74v/AMrAjFYS/uiEhJ6ykc7Bt2xW80NIce8LKxc65ZtaVeu/LQNHR8sejpPVwy0MLb3SvV8LzfwpCiYvK9o9/AqGn4zvyfiLf/gHP4F+h5R2JUANElk1H73M5erezQNGJbXwBc+dXWDXLEZ685BtzWqD3vsS10jNrVhNd+be46yety8kY2z8BO4bizXdy49pmMxG2nOBnTddWUeIjtozyuewOdrTKnY9tRYmueQozuB2vcgTgRNFbwa2Evrgioa2S3ge9x1TMmlXEmuVNi674a9L3f6Tx79ZAbMtb6D3PJ7zkTudvqGhghglMmoGx/SOiqx+nZU5cY/MrGJtfcdqDG3WuZPTHqlsHRh3BT6cQmDQDoadjm+EmwSsJsc2vONbzQsUo/R/eAT/GjlYSK/0f0WbX+UrOSHxH/AmhHHo5nGzbBttIKlQezsTlA26W/9KqW4ve+xKElo7e/RxsM4ix5U3M8s8JzruWwPjH9uOsJRKJZN8wYcIEevfuzfr163nrrbf4y1/+gt/fdnR6fX0977zzDgCDBw9m5MiRcef/8Y9/sGvXLrp168bZZ5+dsp9oNMoll1zC//7nbBY69thjOe+88xgwYABer5ft27fz5Zdf8sYbb6TsY/z48YwdO5b58+fzt7/97aCL9tpj0at79+6Ul5ezePHi3W5bX1/PV199hRCCQYP28m5syWFLRyO97BaWWwDDe49PUrMZLUSvJSI7abXLB6YWOQ5WnMXypugUT7+rUFpEsLRE6Gko2cMBBYRIuUPQLJsZX2DvvUg5EeiB3Sz/FppjPRfb9CrGzi+dyBShYu78EiA+z0hr/XrzsSMVaCVTkkefaOnJcxe1jDw7yFDSesYLPeru7QJNFq2l9/m+u2OwJXakDHPnAkLzf+JYOXU7C634hKbhMwe6f7v4gRTSjn/XsR9cfLNTpgWw6tZi7Pi0QzljkqIGwHR282vFJyYKvWbIsaBrnJYnBzu6K6Gb6KpHsM1I0kTwesnp6CWnO999Rh3Rdc/G7dBujtCzHCuSBhHZN+yWpPVsK4Z3yI3ugmdnohUdh9AzCC++Na7cyQ10imN7JhTQ0xOsIMGJwtAKjsKq3+xGpDTaw5lls1C6n5NybCtcTmj+de4Nu97rYjx9LsWOVhFZdrf7ndZY3ogdrcSsWY1Vuxo1ZyRK1uCG98nxB6TglYzWxHbJgYEQAk//a4mudhaHjNIP8BZOatgMUImx5U20wuNAqI4wboaIrX2KwLGvdcjuC3Ajy4Sehf/o55u+a4WKf/zfEXqmtCfqJPb34qkQKp7+1xBZ/lfH8jd7eFKrU6Fnorb4mycTVs1dC7FDpakHtGKEmy36gyMmSOG98xFCOBtmvvm9s+Bs1LuiVyP+CU8ljfK1jXonGiiu0MI/4UnHjrwZatYgJ/qvAa34eNdGt/E7yNP7Euh9CbZlYu5agFC8GOVzUl6XAERXPIDw5mHVrceOVCScN0o/wDf2EZS07s7mHqEQWf14q69JbMN/UPPGYVZ+jeJLtAxsjejyv6Bm9MOyInHRcXnMw9K3E1EsrAYxUQRK0LtPBaGgFRxN8PNLiSxLvkBk1qxybdMbEd4WNrBWhOjap92/n1B9aEXHE5w1Fa34O7QUvKDx2rHpWjI072qEno1thsBoynkb2/YedmRnXA7XRvvJ+ImG3Q1+AMb2j/H0u5LQl9fGT7VyMebOL53o2HZgm2EwQ3vNsr4j2LYNsWrnuynQHaE4uTZD85zrZCW9D97hv0PxF2OUf05s0wzAyVmp5o5Kem1lmxEww3u0IWVfYtVvJLbxJbSup7l582zbdlIN7PzSsRjvfg52uBxitU32qFbMcd2wYlg1KzC2f4inz/eJbnzRsVj1FRFd80SD88db6N3O6PS527Faouufw6rfhKf3JajZwzp9DIlEItkdLrjgAu666y5qamp49913+d73Wl8jBXjrrbeor6932zfHNE2eeMLZJD116lQUJfWG5HvuuYf//e9/CCG49957+eEPE6PRTznlFH73u98Ri6XOYTx16lTmz5/Pf/7zH37zm9+QmXnw3Avuseg1efJkFi5cyPr16/n888+ZOLH9SSr//ve/EwwGEULsVpifRLIvyErLA8VmV60TIXHesT9CbctKKD0Ts+9giIQRkTCbRGIE4z+PzyVd79xIif2JFdlFbONLCXZsyUTDhLb1m1CzhoBtYFsmahLrEKudydQ7C634RGLrnnaP1awhAJg1KxNvAncDtWCik2A6P7lw6ul3NWb5LMyd85sKFa+Tt6R6xd63adtL6L0vxape2nCjHWwQOduPSOtBYPJbiYuDqg/M5Dvj7UgZRBwzPLN2DVrxCcRKP8Tc8XHqXFm2RWTlQ2hdvttUVL8RcKIY6STRS+9xLrH1/0LJHAh6dpyQAg03xs1RvEmj01C8zs1kEtGrESEE6BmucKhkH4FVFW8X2d6cKs3z0+wN1NzR+Cc+R+jz+NfD2PEZWpcT2yW2iUBiqH109eOouWOchbEkmOVzmnaoArHNr6Kk9yKy5E9x9WIbnncEONVLcNb58efWP4dWfBKegT9NGREmkXQUvfvZYJtE1zyBWnQ8dv0m9J7nYe5aiFk2qyGHziAwQ26b4OwLSJv8ZtL+bCMYt8HECm3H3LkArfgEd4OCCHQnuvJvsFrHM/iX6F2+s1efo2T/oRUd51yXWEbSTQWt4Rn8qzh7Or3nBURX3N9UQc+K+35NRnjJnU5+tW5nIdTO31RxKGJHqzHKZzt5ZgsmpYyqUXKOACvi5sAC0Huej20ZaEXHpba1tS3U3NEJ10stBa9U6D3OTVouFBUtfzy2GcZcfi963yswy+dg1axIqGvVrYO6dU1tA92xg5vj6kS++R22ESRwzH8wq5a6NovJUAuOwSyfTfirG5pNNBtiVe16TmrhJCLL7sGqW5twzi59EwNnc5uSOQirZkWTlbUVRc0airlrgRNlVbsateAY9B7nYu5aiFWz0vk7KD7376h1ORlj69sJ43iH/QazeilG+VzXrrrR5lEEeiD0DKzqpQ1CmI2SM9Kpp2Vg7PgkIZ+bmjeW2NqnEp9sQ6SO1vVUZ4wGV4XmaN3OcO7ztHRH6Mif4OQQs03UvHHtek0BjLLZ7ndIYPLbe9WytyW2bWKWzcYKbkZJ6+G8R3YtIvL1bW4dJb0PvlF3u4IXgBXZ6eRIzR5B5Ns7AMexQCs8Jq5/q955v1rBTUSW3QNWFL3H+Xj6Xr73n9weYBtB9/lqXb6LbZsIoRJZ+mfXWcOqXoZVtQTPoOvRup6Cse1dt73e43zUnPh7PWPzqxibX3UOFA9YUaKrHnYcHfLGoBVO2rM5N9wnCU82oYW/dt/r4crFTh7LmhUoGf3w9Llsj8aRSCSSjjBt2jSmT5+Obdu89NJL7RK9XnzxRQAUReH88+PXHj755BPXMe+881KvBW3YsMG1QLzyyiuTCl7NaS3l1Lnnnsutt95KbW0tr7/+OpdddvB8n+7xlcUFF1zAAw88gGVZ3HDDDbz//vvtyu81c+ZM7rrLSZAdCAQSPColkv3NxSf+HK939xYwjfEnYIw/Adu2mVka4ZL/7kyoc2bPQyxxd6waY8vrieXtEL2M8jluri4AoXqIhcscOzFFA0XDqt/USg+dT8INV0NUWfMdkx3B3SGZ4nXRu56M3vVkAMJf/86JRrIimDs+wdwxE9/IO1FzR+7RHNpDY84Aq24tWuGx2PnfbbtRK2j54yC//TfALRFCcWx1WqD3ujjhZl3rcrKb08ktaxBS7eCW1IJXA1bdOpT0Pgl2gODkaegMOy295HSM0g+walZi1ax07GcUD95BNzjWVy2FPNWHWjQZ1j/fFCHW/XsYm19xRbm2UAuPJbbp5QTBC0V3bj4PEBRfQUJZdOUDmBVzEZ5sPAN/1uqCiBAi6d8uNP/H+Ebdk1Q4tmMtcuaZoTjBS+9xPqg+YuufTRDkmmNs/xDPgB8BUvSSdD56j++5Nqj1n57l5tRqpPmisdb9HMxdi7DNcIKobVYtIbzwVwD4JzyJVbfOjVaOrnoIT/9rHdsyXwGhL67GjpSh5o7am09NcgAgVB90wI1M73KSk9d061toRcej5o5CKzqe2IbnsWrXohYdh5Lel/D8n6TsQ/F3wSh9H6tuLb6hN+/Bs9g72JaJHatG6FkHhGVbbMtbROPyN91F4Pj33Ahjo2Ie0RX3I3xFaF2/i2/U3YQX3ehYGJZMQe/zg7ajkbV0xx65Gb7RSXJvdRCh+vD0u4LI0rvcMv9RzzgL11YUJXsowU/iLUTt4GbUvPGYO50csZ4BP0Fo6Y7d68yz2hzTLJ/tPI8j78MOlxNZeie+kX90csQquhPFVbcOs2YlWv5RCE82Zu0arKolaCWnEV78G4SvAJKIXqLou4hoGVb1EtScUc73sVEHWjpayelYNStQC4/DO/gGgjPPxiyf7c4HcP+e3iG/Ris+ETVzAJ4BP3HL9V4XY1Ytwdj2Ps1zmzbH0//quJxjkWX3JORL0/v+kNjafziv98Tn4vKYAQhPHp7Bv8DY/Bpa8YnYZgizwnFG8I2ajpLRDzuyy4mU83dxcoWO/guRZdPx9LuC0OeX4el3FXZ4B0bFXIyKeXiH3uhaTNuxmrgoYTtaFTfH2Lpn8PS7EqN8Lsb2j/D0/UGn5hu1jZAjFuuZqHnjiK7+e6JQqmfHHVp16wjOmuoeK+m98Y15ADtWS2z983gG/pToygeJLP2zExnV/Sxobi0KCG+he20f2/gCas4RB/TvanNL2vCiG0Go6N3PcWyPe1+KUTYLO1LuRMF5cjDK4y1tlSTX2oFJL7kbxtSCiahZQ4iuegSj9L8Ypf8lmtYL/6i7iCy/z/ktGH0vir8pGtO2bcyKz1HSeifci0XXPk1s44spn09s00sAWFXfYIfLoP+vdv9FkUgkkj2gV69eTJgwgblz5/LRRx9RXl5OQUHiukcjpaWlzJzpOF0de+yxdO0a/7332mtO6pe+ffsydOjQlP0888wzxGIxFEXhhhtuSFmvPRQUFHDUUUcxe/ZsXnnllcNL9BowYACXXnopzzzzDKtXr+akk07iT3/6E9/9bvKF0g0bNvDkk0/y97//nVgshhCCn/zkJzKnl+SQ4vT3Kvh8RzShfOn5xQeN9VV7SRbRJbz5bUaQ2JYZJ3iBY/NhbXwpvmISGyXv0Fux6tYj0np1+uup5h+F198FhOqIb41WFCmiitqL8BaglZyGEkgecdKIbdQnsd+zMMpn7XXRy47Vxd3cRauXoai5QJe9Om5H0Lt8xxHUFI+THyS6CzXnCDfHg0uDfaDdYpE4KVYUoaj4Rv8lTuCIbXwJq2590qTqu4vw5ODpeyWRpc0spKyoE7kGqLmj8I2a7lq+oHhRvHn4xz1CaO7lAG6eBq1727uEgLg8HfHlvdB7J7eJPKBQ/RilH6AWHI2WIlKyEU+fy5wdtXEozm5cPQMhVGeXda8LEEJF730xsQ3PgxpAzRqMuesrd0zMEGbVN87fouG4NaRdoGRf4B10PZFl01OeN8tm4x/3CHa4jOCCn+Ef8yBKWnfM2nWu4AUQ+uLKhLbG9o8wq5dj1a3BjpShpPduMyee5PBGzeyPmtmUF0yoXjx9m3aSmrXr4up7j/hTXCRFYx4hq2WUcwtsy9znopNZu9YV7JT03vhG/rlVK0ajYh5Kep+kGzj2lEardvc3SvGgFkzE3PEpsbVP4+n3Q6zgNiLf3O6czuhHdMUDeAb8hMDx74Eda7c9sRAC36h7nCgi22qIcu7cDXta0WTUwmMbxmvY2NQsD7CaPx6zYl5cm0bBS+/zA9cWLbb1XVoiAj1Q0nrgHXYrVvUyjO0fgerHDu9woksaIshi6/+Fb8Qf3HZKeh+U9Ka8l2pGP9SMfkTXPpNo97kPopkAAOfpSURBVNgMe8d/XSnK2P4/Ase90WDZlw04EZGN9yreEXekzP8bWXYPatEJCCHQu53hPkerfjOxza/QXPDyDvsNWuExWJGdCNWXcP3hGfBjrLoNTmSa0PGPfRAlvReeno7wYNsmxtZ34p9HdCdKoCtq0WS0oskIRcMKbUd4c933jtDS4iPntQBKzkhCn1+Gmj8erfs52MGtGDu/wqr6htCcS9y8ZY2iR+CYF7HNkHtN645vm9jRaiLfOn+TUPlsAse+0q5rKyeHreW+5uauxRhlM1HS+6KVnAoIwgt/gVW3HgAlY0ByJ5FYlRuJBMS7Sqh+EDrBT88kMGkGeu+LEGqA6MoHASeHVXT5/bS0m7QjZXHH4cW3INJ6ofi7omT0Re91YafnynXHtk2wYu3+/FqRnXgG/wJQmgRJ20R4svGN/D+s4DZ8Q28ksvIRtPwJKL4CfEf8wbX89I9/Iqltr9Az8Y35G+EFP8OqXobQ0tC6fw+rdg1a4TFEVz1M6KtfYoe2AhCa+30Cx7/rvi5W9VKs2jVEVz+Of/wTWPUbMEqdKMdkUZGpMMtno/Tbs4VfiUQi6QjTpk1j7ty5GIbBK6+8wrXXXpuy7owZM7Asy23XklmznDXUMWMSXbKa8/rrrwNwxBFHuMKZbdvs2LGDcDhMQUEBaWntX78YO3Yss2fPZu7cudTX1+9W2/1Jp8SQT58+neXLlzNv3jzWr1/PRRddREZGRlx43KRJkygrK6O8vBxoung/4YQTuPnmA29nn+TQoaM5vTStYx+PuxfXJBW8AErS9v8u0U7HttCKT0LJGuLYIQmdwNH/arsdiXm5rOplidVa7DYFXMHAP+4xRHqv3ZxwPMbO+VjVy1FzR6NmD0MJdE0a0aP3mubaWLSKGkDvfg5G6QfYkXK32I6UoxVOajNayI415fXSe0zFqJjrLLToe9cH3opUEJoX/+Or5IxuuAHZu6KXHa3ErF5GbNMrWNXLULKGonc7CzV3ZMrcMcKTHb/4lNYd27bxT3gCo+wzrLp12NEax77ONptuYFvBql1D/cenJD1n7pxPZPlf8fS7yrFw2QOMBnuQ5qg5IwDnealJFtUUfzG+MQ/E5ZKwKhcTWXYP3iG/bnU8oXrd3ajN0bp8B8Wb14FnsPdQckZhVS6KK9OKjgWj3on6bEP00opPRC08jsjSu7BqV6N3P5vo6sexoxGI7sLG2blr7lrYYHVyKWrhJMyyWah5Y0HxoPf4HlZwK9EV9yW1XUqG3iO1tYBE0pmoRcdBM9FLyRyE78j7CH7iWFHpPc/DrFrStHA47yoCx72JsfnVuPxgybBqV0NjDkbVh3f47XvviUgOC9SMPgQmvYxt1KM0iBraCe8TWfaXuDxCdqwG27YTNjJZ4fKGTSgKauEk9K7fxaz6FiVraFxkS2djlM2Ki/q16tYT2/Jmq/ZY0VWPYoe34z/qn3FRCnuCbUbiIpn84x4lXLsOJa07SlpPTJxIBqtuLUp6X7deo1W2UfaZI56I3YvqFpofvduZnfIcUo7RykK/3vsSrJpV2NFK1LxxeIfd1hCZbse1s0PbE9r6ht+GktYTADV7GGr2MGKb3yDaaK/WOEY7f7e14hMToqJS4el3tWNz3MzquPl7Wssfhxj7EGbFl8TWP5vQPvzVDXj6X+1aqwMoad3xH3k/RsUXDTmTjnTPp7qGE1oa/nEPJz3nzElF73tFgmOC4u+C4u/S7Li4ZdP4+g05YRvzwlqh7Y7YlNYDq3qpY6+57QOE3rQwFpx9QULuQBHohh2tcvNjNRJd8xTeQT9rdQ6RlQ9hbH0b7/DfohUc7WyqrFzk2jJGVz2Eb8yDCG8h3h5TMcrnYpbPRiuZ4uRi7fIdjM2vNZ9N08PmGx7NEFbtKpTsIxB6OoJ0bCPonlbzj0Lvfg6R5fc5+a1awa7fgO3Jxdz5JebOBfiOvLfdwpdtW01iUP1GzJrVTm7cFmKTsf0TIqseAqMeJXMgvtH3tCl8K948lC4nEytt+m7Wun8P4clz8u42ez3U0U6eOjVzIIHJ77S5KUHNHEBg8lvY0UonoqvhWj/a4EJhh7a6+a/BEaX13pdibP+Q2PrnUQIl2OEyQvN/gt2YP283c/OJtF57NS+4RHIok5BuQctI+blPrJue0q3FjlYTF8WspaXMedu4waGpbiDl95odq43/vLdRd0/Xd9ri7LPP5qabbiIcDvPiiy+2Knq98IJzzZGens4ZZ8TnPty6dSubNjlOWKNHj07ZR0VFBRs2bABgyJAhRKNR/vrXv/L000+zY4fjiqMoCmPGjOG6667jzDPbvuZrHC8ajTJ//nwmT57cZpsDgU4RvTweD6+++iq/+MUvXO/Jmpoax2qo4UJv6dKlCeLDhRdeyP3333/IRb5IDn4GDx6Mqu6+QCV2bKHfvx/n12kl3N/tVGL70Jt8f6EESvAMvsHdcUV7ox2SiZFqoF3iRCOhr653d7F3hFjph+5OttiGf+Mddhtq/lFJf5S1golYvS8ltv65lP15Bv4cvcRZeETxNOUG0zLAqE15oW3VrSe06GbAdkU+tfA4YptmIHzFCE/eXt/hHNv0imPH0nxelQtRik6B+hSNOgmzdg2Rb5uiqKzqpUSql+Ib8zdUPRPbNgkvuB7bijlRXFYM38i7EgREIQTCX4xVtcSNlrMqF4JtYNW3IzdcG/kdjNIP8PRLjI5oD3asFrN6OVhhhJ6J8OQgPNnurtPYhhfx9GvdZ1nNHIhn0PVuzhSrbq2z0JXRH63bmVh1GyBWjfAVILwFcfml9JLTiW15EyEURFovvP2vaXXH+v7CN/JOjC1vIPxd3B3rje8Nc9cC9O7ntJnzQSgaWsHRRCrmYez4NGkdq3oJtlFHePFKvENvJmrbrhhgVsyNq6v3OB8le6g7n5Yo2SPQeyXuwpJI9gZCKAQmv4NZ9im2GUYrPhEhhGNXtf45Yptfww7FL7gZ297Dqt8YJzKkQut+LsRq0Lqe2uaCp0TSHoSekbCYoPe+JP79aEXBqMeoXoZR+l+EloGn/1WE5l3dWAGzbCZm2cymNkNucmyBOxnbtomuaZHrSPEmPAc7VtMUTR7chB12BJjQ3O8TOPY1hObf47m0tO4LffkjAMxIWVPUF04EWPPjRvSeB+dvk5rRH/9RTzs5CD05zdYK4tcMRBJxMdkmMa3kVMxdC1wx0DPoF6jZw9o1FyWtO76Rfya8+JamssyB2NnjqawJkm2vQrFjeIf/pl0bidSMfihpPZKKXlbNCsJf/QLvEX9CzRzo5tlT0nvh2cNNfi3Ru56CWTYTq3YNaOn4x6feENFerPpNcTnkAKIr/kpg0stxednCi2+NywloB7dAem9im16Oi6y3Qtswdi5w7ocUHa3bmdhBJxpI63YWdqTCjfQxK75EKzgaY9t7CXZ3ZuVizKpv3WhB4SvE0+f7GDtmYmx+DSVnJJ6e56NkDiSy4m/u94yn/7UIX5Gz2dKKoaT3xTf8N3F9C18heu9L0Ls4FvW+I/9CaE4SFwXFi95jKrENz6PmT8Cs+MI91RiF7R12W8r3kG3bxNb/CzV3FGr2MMxdi9z3ZHT5X/AO+TVmzUrsWK2TP3jrW2A4N3BWzUqCn56J/+h/IYSKWbMKJaMv5o6ZGNs/RAS6owS6o2YPj3MVEZ4cvP2vwjbqEeuyHOcDBN4hN8aJdO29RxWKjvAV4hv+2zgbRfc5NgheCAWrbi1CCKLL7wXADG8HLcMVvMD5bWlpad4c74g/xF27C9XX7ohXiUQST3B2/PVEa5vPg59/P86K3TfmAdTMgcnrzrs6Lv+rb9R01JwjktYNzb/OsSltwDviDyldYEILf4ndLE2Kd9itaA0R5i0JL74V/9gHk57rLLKysjj11FN57bXXWLRoEatXr6Z///4J9ZYsWcLSpUsBmDJlSkI01ZdfNjlCjRgxIuV4K1Y0bdwNBAKcfvrpzJ8/P66OZVl8+eWXXHbZZVxxxRXce++9rT6HkSNHuo8XL158eIle4LyQjz32GJdddhkPP/wwM2fOpL4+caXU6/Vy7LHH8vOf/5yjjz66s4aXSFLSkUivtkJFkyGqdpJ24yU07gEdGNzGlYOaEt9eNejgCP/cXYQWAJpy46gZfTFrVoNQHUsKRQUUhFCbrAIhaW4rT78fYu5cALaJuWuRm8MoJWYYo/R/bYoFybCNYILffeOuXk//HyF8+QhfMWpG085ZvddFqUUvoTcJXjjJwmPrngbF6wheQGjeNSiZg/GPuS+uqW1b8cnehYpv2C3ALewr7HB58hPpA6C+Nvm59vQbqyG2cQZK9lDnRkP1oqT1ct83AEINJG3bJG4ozk15811AVit2ky1EEScvw9cJ1YSv0L1wEv4S9JLT0bp+l9CCn7k31QmoHVvEiq77Z4IFR/M8cbFNL6H3uTTlzqamNlWJfa9+DHPXIqz6je6iWyOefle5uYB8w35DbNv7eHpf0imLcXsDIQR697MBsPv/iOjqR5tOKnq7k5yrBUehbO2fPHq0Abt+AzbOAiU05Inb+nbcZzFw3JsI1YNt226C+ka8w29HzR6213eGSSQtEYqKVnxiXJniK8A7+BeYNSvjIkIBoqsfRe85zYnkakZg8ltE1zyBseNTPH0ud2zM9pLNkkTSHOHNRe99qWOd5slFeHOJbXqJWIPFtZLeh+BnTRa+WsmUhN/Q2OZX91j0so2gc51mG0S+/SPmrgVOxFTLz4EVQTRbjDZ2LiDydbPFb0XHM/Cnjri8YybBz85xT+m9L8HT+5J2zcesXkb4K8cuUgR6ONZnnhyMsjnudYze5wdNm6pcBC3zPWklZ6DlHdmucQ9EhOpr05ZNK/4OsS1vujlOfSPvTLqhRyiePbKoVnNHuTZ9jYTDYYKbN5PX/RJ8vt2zfxSKB+8R/xf/HmpG5OvbWl3M6wyEnoHvyAewY1XOZqw2rj/bg5Y/jmRGpcFZ5yE88WKOVnw8WsFEzJ3zEb4ClMzBhOquwQ42LVJqeWOJfPN7sA2gKYIRnGtfNbdpl7tR+l+UzIEJOS89A65DyRoUF9VmRyoRegaBSS8SWXYPVuVi53cwo3/S+y914rNOTrJAN4RoEniEFiAwMV68VLx5BI59DbPqG4Qnx/ku+3SKE/W24Xk8/a4kuubJuDaN16qhORfjP/p5FG+eY00YqwU9C6wIwTmXgFHXYNfoWBGq+Ue5G7WaW3ubOz7BO+xWzIx+6F1PI7blTYxt7xL55vcN91OgZPRvuiaoW48J2N3ORM0diZrRF9/ov7jCsNDS8E94Cqt6KSLQbY9dIoQWiHOvEJ5c7OiuptcwewRKxkDqP5sa39CIvx9tfC5uu8zB+EbcjlmzAiWtl7Nxp+FzpnU7G0/fHxCJdcwBSCKRSPaUadOmufm4XnzxRX7zm8RrgMYgInCChFqydWvTGlVrecEqK5vWmZ577jnC4TBHHnkkt99+O2PHjiUSifDhhx/y29/+ltLSUp566in69+/fagRa8/Eao8gOBjo9DGXixIlMnDgR0zRZsmQJ27dvp6amhkAgQGFhIcOHD9/tC0OJ5GDA8/ozcceXb/+MKwdeDULgUeDuCXvXnm5/07g7y91tqngTbjy0LifjGfgzsGJEVz3klqtFJzg3tmYE37BbsW0Tq2opStZQgp/GJ7NuiVE+p0Oil1mZKII00rjQrnU9FXVQ0+KhEAKt+/fcnErxxIt4TtRRScKOeztJXqDmF/oNlbBtM+7Gam/j6fN9QhWfx4uRig5aAOiY6GXWrCa84KfOQdM9bNyNFBCXQ6E5tuVExgkhnLlYUZTs4VjVS52or1SI+J82q3Jx0mpK1lC0/j8CxYOWdyTR9f92orFawzKwEe0WXxqfR3s85636zagZyV8Lt07NqqTljbtXWxLd8B9X9FLSuuPtf1Wb8zhQ0EpOxwrvcBY5bBP/mL+1u61QffhG34sd3EJoXvuec2zTywSO+Q9W7RpEoCQul5EQwokIW/cs2DE8vS5G6eRd1xJJZ6BmDnRyUjaLLNZ7fA+9z/fRe56HFdyK4ityN6F4B/wY74Af76/pSg5ThOLB0yynpBXZ6QpeDTWcnK4N0e/JfkOt2tWuJXHjBoVU2JZJbMO/sYJb8PSahpLem/A3v8es+ILA5Lexglsxdy1w+q1b68zAW+jm41ELj3MWYVNYIGPFEiyEG4mt/xda4XFtuhLYtuUKXuBEj8U2bIqr4+l/DXr3c9C6nIix7b/E1j9PYPKbju3XF861sN7rYtSCCagZiTuIDzWE6sE/7hGs2jUogR4H7IaeZGh5Y1CPfw87uovo8nvx9LsaK7iFyPK/ghlMmY+1MxGKGifmdgaNuZsaUQsngRl2ruUUD0p6H3yj7nLucbQAWtFxbl1Pr2kN4o3t5G32FbqCVzLMXQvjLPGiK/9G2gnvE13zRFOdii9QCyYACo33ap6BTq4+IRR8Q29q8zk57gw57X4NhOaPEyzTTngf2zKa7h30bHfjpX/CP7DqN7gW+qE5F+M/6mnCi2/DP+YBhBBE1j0LRh0i0J3QnEviouZSEVlyJ8JXhBLohtlwH9QoEnmP+CNKoHtCXjXF7zhoKOm9E5+ToqWMvugIauZAAse9iR3ahgh0xY5Wu/mUrcrFKe/dEuaV1ovA+Mec/HaeXOdePX+Ce17LG4PWXLCO7VmObolEIukoJ554IoWFhZSVlfHSSy9x2223xbneWZbFjBmOzW9JSQmTJk1K6GPnzp3u4+zs7JRjBYNNwQPhcJghQ4bw1ltvEQg4m839fj9Tp05l1KhRHHvssdTX1zN9+nQuu+wyt05LfD4ffr+fUCjkWiQeDOw17zVVVTniiCM44ojO+3GUSPYVQghmL3kXwzRQhIIQghF9JpCV1sqNQThRzEAIfjosnTvGZB7yNp4JF8h2oihhlH6AWngcdnCzk1i6AXPHx429oHc7AyFUN8dRc/uLZKh5Y+L8zduLa6HQKol/M0+/K9DyxmLuWkhsU7MFmiSRa2rWIIxQfMRQsp2Uir8kydj7dre9ktadtOMTE4KHwx2/OXAFr5a0+FsJzY+aNzZuBycQnwy+QfTSiiZD8XeIfHMHSs4IRyxVvFhV3zi2G7aFHd6OCPRAK5wEigc7Vo3RIpcDODshzR2fgJ6NevTzaF2/S+SbP7hRXv5xjwI2oS+bFoSDn50Dik7a5Lfa/TrYrVgmxk+ojchGcBLXV3ze7rFbCoAHE0LR8Pa/Gvpf3XblZO2FQKR1bzVxfBxWFKGlpbypV/zF+Ibe2KG5SCT7ksDktzErPsfctQi9+9kogW7OCS0NNXPA/p2cRJIEoWe6+RWhSXhqL8GZTbkIfGMfRM3oj1mzEqt2HXrJqZgVc4lteB6AUNlM1Lxxrg1ydNUj6L0vdjbVVH3b1M+oOx0rbi2A0NIIzjw7bkxPv6sBG6NsVpv5H82aFdiRcoyKL1DSeqN1/S7YNpFvfotZswpPrwtRiyY7EccN80y2eUzvfk7DqXw8vS92LM4W/sodP3DMCwekdfHeRAg1pW3SgY4QAuHNQ+95AaEvm3ZXC19RXG6tgwk1cwC+UdOJrn0GJbO/4y6gZybN2dcSrfgElKyh2OEylMwB2JGdrdaH+Ps5teAYwBGSGkVgreQ0FG8+/glPYgU3oWT03y/5bJtvllOzhwPOhpTQvGvwH/UP1KLjnXsSHKstO1RKaN7V+Cc+hx2pwD/hHwhPDuGvb0vqYiDSemLXb3SEQsWLUH1YtauJbXgBvecFcc4Jka9/67Tx5KBkDnStFpV9LJQL1ePaowlfAb6xDxPb8B9nc2MzNwxw/qbCm49QPVih7Zi7FmHumo93mPNcDrQcxRKJRNISTdOYOnUqjzzyCJs2bWLu3LlMnDjRPT9z5kxKS50N8+eddx6Kkrge2DyCqzXRq2Wg0S233JJUzOrbty8//OEPefDBB6msrOTTTz/ltNNOS9lvdnY2oVAoTlQ70Dl4V8MkknbSEXtDgJnfvEU42vRh7lHYv1XRS5+bmCvDp3JYCF4OLb6Uk4hA4CQUxkyVtyuxjVZ8Iuauhc2EsXiMLW+gZg1FK0ru0ZuS9iSyTSKkCaGg5o5EyeyPkjXYqSMUkgpkA3+OFdwKVgzhzXeicZJ4iSuBrnGLPXrvSw/694xtpd6Z2fK1suo2oGSPAEXHLHcEHa3raXELN4qvCKtuHQBqzhFEozvdm0On0BeXYNkObkbvNgXhycGq3+hYeBh1bg4tZwd5LcKbj2fgde5uV//Yv2HH6tw8CklRdjNa2Uw0e9H7XI5VuwarZgVqzkhnUc2TjW2GsaqXoWSPSJ5brmgydnBL+5KqC6XVHGWHC1r+OJSJz2FWfIEV2oZWcAyxTS+7N/mBSS8T2/QKShtRdhLJwYIQAq3gaLQCaSMuOTgQio5I8tvq6XeVG7XhHfEH1MwBhOb/tNWNS9EVf0PvNc3NBxld94y7yNxIo+AFYGx7Fyu4OU7wAscRQC9x3AaMhuuzuPO1a9BLTsNqmJ+SPQKrZiVq/njMXYvwj38cq/JrIsumgxkmvPg2Gi0IjdL/xgll0TVPoJTNiot6wYrgG/0X7Fh1w+L04IQ5eIfdSmz9cwhfAXq3sw47wetQQc05Av+Ef2CUzULJ6IOWN3Z/T2mPUHOOSLByb+99jeIvgsZcbVqgzXy7zcVhTz8nsl8JdE2wo1QCXRNyAe8vhJ6Jb+xDKOl9sSI73QgnAPRM1yXEjlYSXfkgQvEQXfskVvVyVwwKHP8OkWV/wdzxCUrmILSS04gu/6tr224D3iG/xgpuw45W4p/4HFb9JiJf3+YOZUcr0UqmYFZ8gVZ8EkrWkH32GiRDzeiLOvw3mJVfE14UH4HX/G8nfIUIX2FDbrGD+35ZIjlYCBzTYu1BS23vH5j4zxZ1U6+rBMb/nTh7Zi11Shj/2Ifi1xi15BFJAP7R98av97VS1zfyzpTnOptp06bxyCOPAI6VYXPR64UXXoirlwyvtylneygUIiMj+d8hPb3pNRdCtJp/68QTT+TBBx23goULF7YqeoVCTqCHru+5JfK+QopeEkkShBBxgldj2e7SN1M7fC7GhAIoIITzOIX9nJo1FNuKxScjb4YVLo+P8LHNlIJX8zq7TTvaGFvfxqrfiJY/HrN2rWPFIVTUgqPR8sehFRzVanuhevAd+VeEUIhtfQ9z5zxEM8u05niH3oJVMgVUn7tjNbbpFSffhG2AbaJ1Pe2AuWFrE6MuabHw5hP+6gY3oaltmYS+vBbPoBvQupyCmjUEJb0PSs6ouHZ6n++7OdeMHZ8m9qv6GxIsN9TvcS5WuBzVk4OS1hP/6HsS2ti2BYiEz2hLwUstOBqzfI57rBVOcuwVhUps7dPESv+Hkt4L75BfxVniNRsJESgBM+Iu1Ok9L0j63eBaJ2npCNWHZ9D1aHlNOQaFouHpeznCmx9nEerONffIpmT2thWX7+BwRvEVoHQ7wz1Ws4c6ef1WPUJ40c0oOSNRpUAgkUgk+w3PwJ+i5ByBHd6Bmj0cJXsYIJz8dVoGQnEsnwNH/yupzaBv7MOEF9+K8BUR+faPjlCUPQyzbBZW/aaE+qh+aLCcbil4qQUTEb6ipgKhOrlam1kwWnVriay4HzVvPN7hv3U3qliRnYTnX0fo88vANvCPfxyj4kvUgqOwI7uwalYkjQyzalagDrsNVj/ulinpvZ38uClQvLl4B/085XnJwYMS6Iqn1wX7exoHFMKTjW/YbYQX/RoQeI+4A7NsFkbpB4Bj96l1OxM7tMONAjoYEJofNaMfAL6hN1PfcF/jHXqrs9Gzehl2rAZiVRil/03IeRU47nWEUPEOuREjawh2tAotfyJ2j03ENjnWWFr3c1GLTkBrdq+h+AqwGzYSKNkj0IqPx9y1yL0nO1CIs7DX0pyc0M0QQjmo8xVKJAcju7OpZvfqtj8FjNAzd6Nu+3Nu78v83CNGjGDIkCEsW7aM119/nbvvvhuv10t9fT1vv+1YeY8cOZJBgwYlbZ+f37TWVFlZmVL0KilpcpLKyspKWa9l3eb2iS2xLIuamhq3z4MFKXpJJO1EJInkcQknhnd+k9adYbkHjwK+p+hdTkLvcpJ7bNsmwU+mELdzQ89ELTwWY/v/UvZjbH0LT99mObpay93UNNpuz1d4slEyBmDVJs+R5A5f9S2xcBl2uMm3Vvi7Qv649o3TPFpMDaD3ODdlvZa2atGNL0Gsuql57hjYy6KXbduE51+HbYXBjGGbEbT8nwCt56JIQKjoPb6HHat1b06hyYbEKP3QEb0aPOmjK5p2hPrHPZIgCGn541EnvQxWlOCs8xLHa2EbGdv0CsKT26qVV3stMT39riQS2YlVu9ax7VS9IDSsqiXENr0MOP7zoTmXETj+rYRcbEqghMCEp5J1jW2Giaz4m5OXoPkFl1GHnUI4BMeuBStKdOOLqJkD0LqcjFm9DLOZIKhkDMDT/0fteo6HI0IL4B3yq/09DYlEIpHgbBRqfh3pkmTxJDBpBsFZU+PKwvOdPD1WQ25OO1qJWTbbeRxMIno12y3sG/sgSnofrKolKFlDEqyolcyBbs4dp0DHP+7RpNcRijcP/1FPY9VvQgmUILQ0rHXPYZZ/jmi0GgVnl7QVAauZ+4FRj5I9AjVvLHr3c12hTyI5XFFzhsdFbWl5Y/EMuiHuPkEcLBsCU5B2wvvOxj3FS2zbuwnfV/7xjxPb+g5YMbQu33Gs3XE25OrNNnR5+l2J3vcKwEqZF1rv8T031++Bipp7ZJMFrRFCH3xt240kEonkIOHCCy/kt7/9LdXV1bz//vucddZZvP3229TX1wOpo7wgXvSqqqqiR4/k+T/79u2LruvEYjEsK7kDVyOm2RQMoGmpJaKamhq3r27duqWsd6Cxx6LXGWec0XaldiCE4M033+yUviSS5nTE3rBllBe0HumlVCQm8vtf7gi6BA79m9XomicxyuY4EV4ItK7fxdPz/IYExelg1Lp1fcN+i5ozHHPXAoS/C9ima8PQRIvXuZUExm6VFFaKraEVn4jwFWNWzAWhglAQ/i4o3nzCi2+N7z8c//e16jdglM9xosVsC+EvQc1s3QddKzgKrfh490alPQihxcl5dkci2nYTIQRWcHPcIoywUtlRttKPnuHajHj6XZUgVDW+prHNryW2TeuVvE/VC6oXJWdkQoJjz8Cfuh71LrvxWreG4u+Cf8z92NEqgrOnQayGyLd/TJJbyyK2/nk8fS5zS2zbJrZpBsa2dxFaGp6+V6LmjnTPG9s/diMZk+X+SrXzUggFvce5roga2/w6RrPXUgRK8I/9W8eesEQikUgkBzBCTyfthPexIrsIzbko7pze43tE1/y94ci5itJ7TkP4uxBb90+0bmdh1SzDrJgHgJo3FrUhl03KnI7ePALHvODko9Wz0Iomt7pxRqi+uE03SqArJmAHtyDSeuEf+zCx9f+MixxDz3J+u0ffvZuvhkRyeHEouqg03h96+19DaMH1rmWjf8JTzj1Vr9SLoHH9CAEc3OsPQgi8I/6AVbsKoWcetPntJBKJJBnnnXcev//97zFNkxdffJGzzjqLF198EXBsA6dOnZqy7ZAhTTa0a9euZcSIEUnr6brO2LFj+fzzz6mpqWHnzp3k5SVP1bN+/Xr3cZcuqb9v16xZ4z5OFYl2ILLHotfs2bP3+MKjPYlNJZJ9ScxMjC7KzShKUrORRGHt+aKjuTz90A+mtKNV2OHSpoJYTdPjlrvMGkQb74AfE1rwc0AkiF6xjS86octCRXhzG/IwKCTL99VIWzaDqbBqV7s2EABKzkg8vS5ss5254xMnn1SzPFItveNb0qE8Cy1fPyvq7AS0Yo4YqPp3S0RrN4onXvSy2xNtlxqhZ8QlaAYnn0Z0w4sYpf+Nr6wGUi4kxbb9F3PnlwmCl95zGlreWGLpfdy8Xw1PhPDS6Xh6XYSStpuRai0wdnxKtMFyyNj+Uep6296LE72smuXE1jpRXjYQXvInJ9F8w+7t6MpEYUr4S7BDW53H7Qy3j65+LO7YDm5tVzuJRCKRSA5WFG8ugUkvY1YvRfGXIAJdEUJFBEqIfHO7Uyd7OHr3cxCeLPSu3wWczVJW5WJQ/ahZibmykiE82R2OkPD0/SGofmLr/omS3htsE73P5QhPHtHVj6JkDcPT/+qECDOJRHJ4oaT3Jm3yG9i21W5HikMRIcQBZbkokUgknUVxcTGTJ0/mo48+4n//+x/Lli1j5kwn9cuJJ54YF83VklGjRuHz+QiHwyxcuJBzzjknZd0zzzyTzz93Nmm/8847XHbZZUnrvfXWW+7jo45Kva66cOFC9/GYMWNS1jvQ6JQV+Y5E0gghOtROItkXJIuoUdVWdk2FQwlF36T35IQSb5LKhxaJUVZNF+ievpc7Ak1DLizRIDzYto1VszJln41Jy5WMAWiFx5J2wrvOOFaU0NwfYkd3oXU7E6P0Q4TqazXfQcp5G/WYOxckzD3OeqYB4e+Cp/+1YEWJLLunSRBqlkNqb6Dmj8WOVoOiIYRGZOmf48Qoz6Cfo3c9dY/GsG0Lq3oZkaV3Y0fKnJxjLWz1dlf0MmvXYUd3IRQnMkt48/D0vhSr4GhQdITiIfztH4mtezp+HG++sxiUAqtuXVxuLZeGRSLhK0CYYTBD2GYEofowd3xCaMcn6L0vRe91YYdvIM3qFW7y6NZoWafRZsnFqHVeZ38XbDOS+FTS++I78l6MHZ84eUzaiZo3HnPnvHbXl0gkEonkUEDoGWj5E+LKtPzxqMe/B1Yk6eYgIZR9nvPS0+vChI1Vevez0LuftU/nIZFIDnwOZ8FLIpFIDnWmTZvGRx99RCwW44orrnAtBi+8sPUN+B6PhyOPPJI5c+bw1VdftVr3kksu4d5776W8vJw///nPfOc730mI5Jo9e7YbZTZkyBAmTJiQrCsAd7xu3brRv3/rLlcHEnssejVXBVujMelZY8K25cuX4/P5+OMf/3hQhcZJDj46Iq6aVqLopaTwxgYQkXjxo6whyWKvjIM/0ss2glh1653IogYxMH6hoMXr2yxqU++amGjcaWKBnolv5J2Y5XOJbXge//gnMKuWEF35QFM9pen1E0LBRriJfI0tjh2qbSZaUbYHs/IbzF3xopdVuZDY+n8l1NV7XYSWPx6jfA7e4bdj129whTkArduZHZpDW3gH/jR+fuEd8cnW25XvrHWCn5wWd9yYc0stOgGtaDIxE6KVu5cYOrL0LuzgJpT0vlh1a1ELjsY3/Lcoga4YZbNR8sahpPfGql6KVvwdtK7fJbZpBmbFF3hGTU/ap21G3Nwcjf0C+I9+3hU9fSP+4NS1YtihbXFJ6BV/1z26gYyPIGujbmgHZuVirKpvMKuXJVZoFEsVHeHJw442JQzVe01DqL7dFjM9/a8iXLcWO1KB8HfFO/gXu9VeIpFIJJJDCSFEp9kcSyQSiUQikUgkncGUKVPIyMigtraW5cudTdLZ2dmcckqK9dNmnHbaacyZM4eFCxdSW1tLRkZyZ6D09HSmT5/OFVdcQWlpKSeccAI33HADY8aMIRKJ8NFHH/Hwww9jmiaapvHXv/41pQOfbdvMnj3bnfvBxB6vyB9zzDG7VX/KlCnceOONPPnkk9x8883ccccdvPzyy4wfP35PpyKRdBpmkmR/qtLKx6W+Nu6wMFbD1D7+zp7WfsGq30R44S/jytSCiZhVS1Az+qF1Oxut8FjABttCCXQjtuVNJ0JJKKDoaPlHxdnLmbsWoKT1xNj2HlgmKF7HUq9l/q4Ee7/EyBj07A4+sSR94djTAfjHPYZZ9W2D8GZjbP8YtSGHg501CGPnAqzKRSjpfdF7nJe0r05HtLC9sdrOd9ac2ObXHeFS8YDiRc0dlbKuVnQcWv44jHAYu2Zzu/q3bStORGsUpszyOVh1G1DSexHb/BpWzQoaxVJj+//w9L8ahIaaOxolUJKic9MVhxr7BbBqViXaWwqF0MIb8Y243S2KLJtOZNVDYNTjP/p5FG9yT+NUqDlHYFV90666sS1vghlMsEFUiyYjFB+oAWeaQsEz+AaiK/+GHa1GKzoeNb9jVp1KoBuBoxMFW4lEIpFIJBKJRCKRSCQSyf7H7/dz5pln8vzzz7tl55xzDl5v205hF154IXfccQfhcJi333671eiwc889l507d3LbbbdRWlrKjTfemFAnPT2dxx9/vNUorzlz5rB1q5M+44ILLmhzjgcS+y0M5corryQUCvG73/2OH/7wh8yePZucnJz9NR2JJI7y6vh8OAKBoqSIEgnV43viz3FF8zL6MiDr4I/yAsBMtG40yx1vWHPXQoQnB++QXwMQ2/QKoWX3JAhKsfX/Qi04GmwLreBohJ6OVfWtG7UkfIXuPzVvnCNw2GaC1Z3dzNqvqfMqwt/+Ee/gXyG09guNau6RrZ6Plf4XY/NrcWWBosnOfLU0/KP+3GCht28sLK269ViVC+PK7JYiYRtE1/8rzrrQ2xAZlZRmgqOw2hdNF5eQveW5rW/jHXgdKHpcHjWA4OeXgRlCyR6eejpaADX3SMxd8WHctlGfWFeoEKsm/FWLaKeGursreAFoxSc6YlasusVgKmrOEZi7mv42ijcXK5wYLeobenNiv3lj0CY+69h3mqFEoVcikUgkEolEIpFIJBKJRHJIcOGFF8aJXtOmTWtXu9zcXM444wxmzJjBjBkz2rREvOqqqzjmmGN48skn+eSTTygtLUVVVXr27MlJJ53Ej370I4qLi1vtY8YMZ/1u9OjRjBqVeuP8gch+XZX/8Y9/zIMPPkhpaSnPPPMMN9xww/6cjuQQpSP2hpW15fF9tLTwa4ayeR0iGi/y3NXzTM7OPDREL7NqSUKZmjsG4S/GjtViRXY1O2Mnj6Cyopg7PnHr+IbdimfwrzDLZoKWgafXhQgh0PLHo+W3EvVpRtH7/hA1dwzh+T8GQMkZjVk+h1jmQDw9z2/Xc7JjtQRntR6d1VLwAgjOPIfApBfd/BD7SvCCpjxnnsG/RM0djRAaqLsZTdgiVxcp7P6ErzhOcCzeehuWdQoMvq7V7mPrnkl9smGspEnaG4XVNiLXvCPuIPjp6XFlir/1H2h3eE9Ou3JypULxFxMY/zhG2WcYZbNQs4c5topqGubOL+Pq2mY4Id+b8LQutMU2zUDx5u1WHi+JRCKRSCQSiUQikUgkEsnBwzHHHENVVVWH2l577bXMmDGDTz/9lE2bNtGjR49W6w8ePJh77723Q2PV1tby2mvO2uhPfvKTDvWxP9mvq/KqqjJx4kTeeOMN3njjDSl6SQ4YVKX90RaBP/00oeyzrME80ePQsDdMFnli1W/E2+dSIsv/ipo9HCu4DeHv0q4oFat2LWb1ChRvLkqPqYACDTmZ2pyKvxhPz/OxGvJOIVRXRLHrN7X7KSUT8tqFFXHyaO3jHBG2bbuRRIqvCDuyE9s2ULOGtL+PaFVCmfDk4Bv7MFhR7FgNsQ3/xqpZiafPZSjevGaCsY1d+jZWz3NRAl13a+7eEX9wcnEZjrCllZyOuXO+c27YrWCZCH8RCN3NzZUKoaiknfB+u8bVupyMUfqBc6BnoxZMxNj6DlrxSbs1/7jxPdno3c5Eb5HDzWxpe2hG0HtOxSh9H73P5ag5IxF6cq9lcP42sbX/QHgLMWvXILR09G5nttpGIpFIJBKJRCKRSCQSiURy+DBmzBjOOOMM3nrrLe677z7uu+++vTbWE088QXV1NYMGDeKcc87Za+PsLfZ7KEqjpeHGjRv380wkkiYsOz6nV7+uKWzXUkSRpXk1fFryJIAHG8lEDjtSTnjBzwEw6jdibH0bteBo1OwR7eozuvqxhrxODp5B10PeWKzaNahZQ1Iu9ouWkUm2id0QvWTbiXZyqUhmiQcCWovoyxiAkjUI24og2DdihG3bYEXjcp0Z5XMwtn+Id+gtu9WXuWtR3LHw5KJ4CxCerIaxrKbopQZi65/D7jK1aT7hHdCa6KVnJdj/Rb5x8mp5+l3ljNssB5taMInYhufxFB+/W8+lPXgGXocIdIdYNVq3MzG2vguAktG/08awbQtj23uouaOcaC+hIoSKUT4Hvc8lpJ3wPrZR36aYZzTYhWolpxFb/yzYFnqP73XaPCUSiUQikUgkEolEIpFIJAc/v/vd73jvvfd4/vnn+dWvfkVJSUmnj1FfX8/DDz8MwB133JE65c8BzH4XvbZt2wZAJJLEEk0i6QQ6Ym9otbBZ07UklmyAqNietLx39r6NBNq7CFB0R+CzLcBC730pZuViNycXgFk+B+HJxTfmAXfxP1b6QYJNoJo7CqtmZVyZWfEl0RX3u8d678vw9L4o9Yz0TLQu38Uo/S9W9VKnMFaDHasB2wQ908nrlIokubA8g64nuiJ+h4R3yE1EVtyP8OZiW2HMym+wqlfgO/KvCGXvf33a0V2E5lwcV2ZseQOg9eeXhFjpf+P7tk1X8HL6S4y4M0o/hPrtgNXQpnX7QU+fy7BjdWCGiG18oemEnoXWGB3VrI/o6scwtn+Mp/clu/Vc2oNQPHh6NllYCo8zB63k9FZa7R6xjS8jPFmoOSPdfGHOt00l0VWPIjy5CC0AagCty4kIxZPQh23bRFc/jkjriVk+u+EzhmuhKZFIJBKJRCKRSCQSiUQikQD079+fhx56iPXr17Nly5a9Inpt3ryZK6+8kpycHE4++eRO739fsF9Fr23btjFr1iyEEBQVFe3PqUgOUWpra1mwYMFut2sZ6aWkEBj0T95KWp4X2O96cqehFR2HVnRcQrmZP47w/HhrR2PrW3gHNvm8Kr7Ez7VWfALR6uXxfVV8HnccW/8seo9zUy78C8WD8BXG97HrK4KznJxe/qOeQbSS60krmoyae6STd8k2QPVjJbFHVPPGonc/J07AUbudvU8ELwDF20oeqN0UvazKxaB4QGhgBlEz+rVjAip2+ce4MYtt5NzSmwlKep/vY9WswI5WouaMasrlZUXdOsaWNxCenN16Hh1F7955odhWuByrbi2xdU+nrGNsey/uWEsRzSaEQHhyses3unGGItC6J7NEIpFIJBKJRCKRSCQSieTwZNq0aXu1/0GDBnHLLbvnMHWgsd9W5levXs0VV1xBKBRCCMGxxx67v6YiOYSZM2dOh9qZLazyUoZxRsMJRfMy+pKflhjRcaihtscmroUdoZI93MlDpWcgPDnYtpVgh9eIHdqOSO+Vsmu953mOBZxtEfzs3BaNreSNGqel+hIFtZbWiQCqD73P91ELJ2GHtiL8XVDS2yEWdSJKel+surXusVZ8Ilq3s1AC3XarHzX/KMyKudAQtWju+gqzZjVqZit/R6GD0LBQUNTde08LIVCzBieU27blRA5asaYxDjLMXYuIrvjr7jVSvClPefpfTWTZ3WCGEP4u+Eb+3x7OUCKRSCQSiUQikUgkEolEIjk82WPRa/r06e2uaxgGlZWVfPvttyxYsMC1nVNVlZ/85CdttJZIdp+KiooOtfti2Qdxx4qSJKomEkb//H8JxT8YfC3n+A8+r9PdIbLyQYwdM9uu2DIaqeEz7x91l1sUXvInzLJZCU3NysXYRj1q9tDkXSseIisfwtj6duLJ3cjv1YjiK0Qtmoy541MA9B7nuRFdakZfyOi72312BkrOSFB9oOgIoaHmT0BJ7wO2gW2G22+D1xhp1SyfmR3eAa2IXv7xjxOJRNi2eTPdu3dH8+255Z6WNwZt8lvO979tJbWaPNBxo9ZaoOaOQS08muiKB1o00BEidY4/reAo1EkvY8eqHUvEVupKJBKJRCKRSCQSiUQikUgkktTsseh11113dWiBrlHwUhSF++67jwEDBuzpVCSSBCwrMeInPT2durq6VtuleTOpCjYJZuFoMKGO59V/IOpr3eNKLUDB0X8HIfCqh+6itRXcgrH1nYRy4esCanw0i1Z0Amr+BIRQMGtWgmVg7FwAtomaORDhyUbNG5tU9IqufgytyykpRa+GUZMXd0D0AvAOuRGry8mgeFCzh3Woj87G2/8q93F03XNElvzJPVYLj8M3rH3hxt4hNxGqW48d3NystI2IuL0ovgghGkTR3bNpPCBI8brofS5DzRyAHdlFbONLeAddj23UYu78qu0uFQ3Rmp2lRCKRSCQSiUQikUgkEolEImmTTrE3bBSwdodGS8Pf/va3HHnkkZ0xjTg2bdrE448/zgcffMDWrVvxeDz07t2bc845hyuvvJJAINDhvleuXMnMmTNZuHAhy5Yto6Kigp07d6KqKgUFBYwePZqpU6dy2mmnyR37+5mW780pU6bw5Zdfti16+TLiRC81SQ4n/b8z4o5zjCCabWIIjR7pB+FCfisYFV+CFQHbxtyVmCNN634O3v7XJJQLzY/Q/ABEVz6CHSlzz3lH3IGWPw69y8noXU7G3LWQ8OJbW3Tsb31iLSLJ1LzxeAf/ArT0dj6zFt0JBTV3dIfa7hNaWjDasVarW5EKIkvvdqLCopXYodK482bFfCIrHnAikRQd4S/GP/qeDk0ttuVNjNIPEN5ClLRuaCVTUFrkXTtUEN78xLJAifP+tSKudWNk2XTU/PF4Bl63r6cokUgkEolEIpFIJBKJRCKRHJbsseh10003tbuurutkZGTQo0cPRo8eTWHh3lkQfe+997jmmmuoqalxy4LBIIsWLWLRokU8++yzvPTSS/Tp06dD/d9777289NJLSc9t3LiRjRs38tprr3H00Ufz3HPPkZub26FxJHtOS9FLUZTU+bmatxPxETCDuo9KqCOS5I0aVbeR+Zl9Ob1HG2LNQUZ0xX3Y0crUFdrIoQUksTo0WxxGEppo+Ue10WfyPFwimR3loUBLWz2rDWtAM4xV9U1ckVZyekOuLuFYIzbYHdoASsdz0UVXPQKAnjOS2MaXUPPGwSEqeqnZw/CNvAvbiiA8OWDFUNJ7E5x9QVOusgY8fa9E8RXsp5lKJBKJRCKRSCQSiUQikUgkhxd7LHrdfPPNnTGPTuPrr7/mhz/84f+zd99RUtX3/8df907dviy996rSVaSIXbE3EGI0URNL1BhNURNjovnGWBITY4mJ/qwhIiL2XhEQBSkKAtIFdqkL22d3yr2/P4YddsruzvZdeD7O4TD3cz/lPevc9Zx58/585PP5lJ6erptvvlmTJk2Sz+fT3Llz9eyzz2rDhg2aNm2aPvnkE2VkZNR5DYfDobFjx+rYY4/VsGHD1LlzZ3Xo0EEFBQVat26dnnnmGa1evVoLFy7U9OnT9e677yaVaEHji016GYahLl26aOfOnTWOsxKMS0b2gQRCivPQqfCzyrbXnPCS5Op5Ye0TVUlEuYfcLMMV/ew5Ohyj1MmvSZZfga0vycwaJke74TWv2+sihfZ+IduXJ0kK5X+pwLa5cveZUe0YO1gq//onwgmzA3/c/a9M/mysFmQY0b+y7dqSXgm2eXQPul7GgWRhcOcnkkw5Oo5XaM+C+KRanZkKHtiqsuLbe5U64b8NnK/1cuSMjGtz979K/vWPR7XZVnwyFwAAAAAAAEDTaJTtDVuT2267TT6fT06nU3PnztUxxxwTuTd58mT1799fd955pzZs2KBHHnlEt9+e3Hk4VT388MNyOhP/6E444QRdddVV+vGPf6w33nhDixcv1rvvvqszzzyz3u8J9Zco6TVixAjt379fubm5Sk9Pl9Pp1N69e2seV93ZUTEOnVTXQcG892rt41v0I6VMmCkzwZlEgbx3JNuSXbY90mam9ZQja1hUP8NwSA6H5PDI3f/KpGIzPe1lpnZX6EDSKzxRzb/W7JBPwR3vRrW5+17eJo6WcnY5Kbz9oumUDKcMRy0VhQmSXr4vfirPkb+TmdpNki3PEbdKhqnQngUyGpD0MtP7yyrZKLt8lyTJcGXVe662ytXzfJmZg2UHS2Sm9wsnUmv7bwQAAAAAAACg0RxS5UdLly7VokWLJEmXXXZZVMKr0g033KDBgwdLkh5//HEFAjWfiZNIdQmvSg6HQz//+c8j15UxoflZVvS2e4ZhyO1267TTTtMVV1yhqVOnauLEiVF9OnbsqAObvUWNixJKXGHzfs5w9UhrA9mTOknuzD7DnXgbT//6/8j/3SONGVAU2wrI2f0sGd4u4ThqS9wk2oox0TaJrZDhzpaZ3keGK0uh/V8rVLBSthWf2DrYPz4JaftyVb7kZ7LKtsvR6Xg5O0+Omr8qy7dTduFKpZR+KWvnewrtWyHb8h+cywoqtG+ZSuddKKtkY9RYz/A/1u9NtnGOrKFytj9apqe9DGdapKoOAAAAAAAAQNM7pCq93nrrrcjrSy+9NGEf0zQ1ffp03XXXXSosLNT8+fN10kknNXos6enpkdfl5eWNPj+Sk6jSK1bHjh01ceJErV27VqmpqRo3bpye+2RxzLjoL64dK5fEzfOHPhdLkh6d2K6hYbcqsT/DhJxpCX+2tm1JMuQZfpfsir3yf/dPecc+JEfm4IN9/AWqWP9vhXZ9UmW+dHlH3B1XDZaIq9sZcnSaLN8XB6rDYs8Oi2EVfBvf2IYSE7YVkm/Zr2SXfi9JcnY9TZ6htyTsa7iz5Ox6moI73o+/Z7plmFX+F2A45exxXlSfYN67sr6fpXaS7H1S1d9kqRNfUNmCxNtIph7/sgxnWp3eFwAAAAAAAAA01CGV9KqsqEpLS9PIkSOr7TdhwoTI6y+++KJJkl4vv/xy5PWgQYMafX7ULlGyprqzuYYOHaqhQ4dWOzZ2nPPzD+Lm+HPv8yVJXVPbTgIlGYYz9UAVlx3+uQQKZKT2iNmusHfCsaG9i6RQmSq+ubPKhNFJKcuXF53wkqRgiRTyKxnOzifI9hfI9u06ML8pO1Akw5WZsH9g60vxjbUkyloTq2BlJOElScEd78sqXi+5suTufYkcOaOi+rt6XaRQ/pL4c9mqVMSZWcOUctzTMr0dq+0TK7D15WrvkfACAAAAAAAA0BKSSnrdd999TR2HJOnWW29t0Ph169ZJkvr27VvjFoRVk1CVYxpDfn6+Nm7cqOeee04zZ86UJLVv315Tp05ttDWQvERbV5pmcgmp+IRZdNLL7tQtftCBxFi669BJeoWK1ssOlsjR+UQZhiHD00GunucnPd7MGBQ+Y8s+sB2kM11mWq/oNfYujh/oypKUYBvCapSvuifS3//dw5IVlKvneYk7m+64poacZdXcrNIt8W0lmyVJ5YWrlTrxhaikk5nWWynHPK6yhT8Iv3erIrzFoxWQHSiW4cpIeBZbeHD8z6pSYOucBr0PAAAAAAAAAGhsSSW97r333morZBpTQ5Je5eXlys/PlyR17969xr7Z2dlKS0tTaWmpcnNz672mJJ111llauHBhwnvt27fXf//7X2VnZzdoDdTP3r1749pcruSSG0f1PVYlvkLZsmTbUrv0DjX2n5d1sEos3dX0z0pzscu2Krjtlci1md6/bkkvb0d5ht+l4PbXJdMlV+9pMmITKXb8mVQpo++POjuqVoZThqeDPMN+rYrvHo3MaVXky67YG07y2Fa4+ivBem2Jo/0x0vrHZaR0l+2r8vvLMCXLL6t0qxxVPo9SeJvDtBPfUjB/qSq+/p0kyffl1TI8HZQ64b/VrmU4UyVnlhQsTCo2M2uYHFlH1v1NAQAAAAAAAEAjSHp7w6TO9WmAhibVSkpKIq/T0mrfWis1NVWlpaUqLS1t0LrVueaaa/Sb3/xG7dtXU0FRjUP9/C+/3x/1d1NK9LN0OBxJ/YzHD51S43ym36+qqZtt3pzIa2eoQuXlh0biy/JXRF/bdt0/o2lHSIOPkCQFJAVixltmetwQv6Oz5IjvW22cpVsk/z6Vr/mHFCqXf/PzCnU6U9bW12Rvnx3pZ7QfL7k7S1p/cLC3W5t67qy9X8vofJpk21Jl0qtKYqpiyxwZfX8qw50dN9YORlfP2RV75dv5hWQFwtV4mcNkuLIOdmh/skIZk7R7x1Z1zf1VzYFljZBxxF2ydOj/HgNau+b8fy2AhuOZBdoWnlmg7Tlcnluv19vSIQBAq5BU0quh2w42h6pfsiZTzePxeCRJPp+vQes++uijKisrk23bKiws1PLly/XUU0/piSee0JYtW/Twww+rU6dOSc+Xl5enUKhtV6IkY9euXU2+xr59+6KuHQ6Htm3b1ihzdyssUGqV62CVM6Fyt2+PH9BGpZTkq12Va38gqL2N9DOs5C1zKNvwyrQPPsN1/e+U6RmldP9HUvkOSZIvZaT2b9um9KJiVT3Zq6ysTEVZ58jRcaQMOyQppJCjnYKN/J6aUoedc+UOxMRbpRLLzl+osrIi7e9wddxYV8U+dZRkGV75UscorXShrNV/jNzf2/FG+b0JziA0Pcrr+bAy989Resm8hHHtdU+Svw39HIHDQXP8vxZA4+GZBdoWnlmg7TmUn1uHw6F+/fq1dBgA0CoklfS67bbbmjqOBqv6rxkSneUUq6IiXMGSkpLSoHX79OkTdT1+/HhdddVV+tGPfqT33ntPJ510kt57771at1ys1K1bgrOiDiF+v1+7du1S586d5XZXf15QY4g9v8vj8ahnz56NMneayxF1HTiQ9Dq1m6vR1mgN7KJi2a5TZBd8Lfn3yO3fqm57/iIjrY+M/tdHnR1Vfz0lnR3XUqc4u1wua/lXkeRPao8TlNa+i2y1k110sF9Kikfp/cY0LNwWFtqfEi6Zq5QxWDLc4Uot0yUVfqOU4Hal9+wpa/NTsnd/KBmO8PaHaX0lSabpUMbAGbJWRG/N2tFcL7PnyVFtkWe2Q7acKUfLXpco6WWqU99xMpzxVXsAml9z/r8WQMPxzAJtC88s0Pbw3ALA4SXp7Q1bu/T0g1+2JrNlYVlZmaTktkKsK6/Xq8cee0xHHXWUtm/frj/84Q968sknkx57OHC73U3+XmMr/kzTrHXNYCigkBWUw3TJYTqq3XYzZf470eMOJL3+Nbm9vF5HoiFtk3e07Oy+Klt42cG28jzZ5XnyDr5OZiv5vNpOS2VVq53W/0OO0nUK5r0d1c9hWG3+GfM5XKq6SaG722ky03qr4tt7JWeqbEmyA/J6vaowAgqGyiJ9He4shSTJMGSvuTtuble7IXJV8/Nx7n5Vdu7LkWuz3WjZ/r2yS7fK2fM8eWo59w5A82uO/9cCaDw8s0DbwjMLtD08twDaOr/fr3HjxmnTpk169tlndd555zX6GsuWLdNJJ52k7OxsLV++XO3atat9UCtj1t6lbfB6vcrJCZ+rlJubW2PfgoKCSGIs2Qqsumrfvr2OPfZYSdLbb7+dVPUZGld9zqFbvmGB/m/mtbrr+at057M/1v975574TqXFcU2WDPXJcKjDoZTwOqBswYxwFVGM8q/vUPk3d8m2W8F2nEb8r7LYhJckeYb9pjmiaVJm5iA5ckbL0f5oOTqMk+HtJMOdI8OdI7t0qwxPRxkOrwLbXpUdij5by/DkyNVrWvgiwX83Z5eT49oiYj4DpidHnqG/Usq4p+QeEL+VIgAAAAAAAHC4+cUvfqHs7GxlZ2dr3rzEx4RU5+OPP46MTXTk1OOPP65NmzZp2LBhOvfcc5Oe17IsnXrqqZG5s7Ozq+07evRonXzyySooKNBf/vKXOsXfWhwySS9JGjx4sCRp8+bNCgbjv6SvtG7dusjrQYMSnF/TSDp0CFc+lJWVKT8/v8nWQXKqq9qq6v2ls2NHxc+TIOn1cbsj5HXUPv+hxC79XqG9i9Qqfo0kSHoZ3piz9JzpkjM1rl9b4xl4jbwj75F3xJ/kHf5HOdsfLTO1m7wjwpVbdsUe2RV75V//uBSI/qwahin3gCuVetzTUlS9mOQ54rcyzOrPQ7RLNkZdB3d+KEfmIJmp3ZJ6tgAAAAAAAIBD3fTp0yOvZ8+O/a65ZrNmzYq8njFjRtS94uJi/eMf/5Ak/epXv6rT93FPPvmklixZknT/3/wmXDjwzDPPaPv27UmPay1awbfVjee4446TFN7ecMWKFdX2W7jw4Dk248aNa7J48vLyIq+bYhtF1Cy20iuZXwTl/rKo6y271uqZ9+5X7t7NkTZzT17sML3WYaw8h1nSK8xsJQkPR/g8K9MjOVIkZ5pcfX4oOQ4kuQxT7v5XyDAOrUo8O1Ai27bDn3VH/PmEzp7nyzv6b/KOul/ekffK2e1MSZLhypBtRye9DHdWzYtZVKsCAAAAAAAANRk3bpz69u0rSXrjjTfk8/mSGldaWqq33npLkjR06FCNHDky6v5TTz2lffv2qUePHjr//POTjicvL09/+tOfZBiG2rdvn9SYY489VkcffbT8fr/++c9/Jr1Wa9EkZ3qVlJRo1apVys/PV0lJiSzLqn2Q4rOXdXXWWWfpwQcflCTNnDlTY8eOjetjWVYkY5qVlaVJkyY1aM3q5ObmRrKnPXv2VEZGRpOsg+rVZ3tDrytV5YHoxNfGHd9qkv+syLVzSYKyVMNQebDu67V2of1fV3vP0WmyQvnJ/wuBpmSYDqWd8EZcu7PLCbLL8mR4O8pwhhPPVkW+7NJtMjMHy3DGJ4paOztUobLPLpbsg0koV6+pcvW/UjIcUdsWGu5sOTIGJJwnbdKL4cRX5R+z5oSg2fcKWStvC8+b1kt26VbZtiUjQZUdAAAAAAAAcLi65JJLdO+996qoqEhvv/22LrroolrHvPHGG5EjmS655JKoe6FQSE888YQk6eKLL5ZpJv993K9//WsVFxfrhz/8oTZv3hxVEFSTiy++WEuWLNELL7ygO+64Q5mZmUmv2dIaNen10ksv6T//+Y+WLVtW54SDYRgNTnqNGTNGxx13nBYtWqTnn39eM2bM0DHHHBPV55FHHtF3330nSbr22mvlckVv5zV//nydc845ksJJuH/9619R9zds2KDc3FxNnjy52jgKCwv1k5/8RH6/X1J0SSOaT30qvWwl/tymeg8mLe3UxAnMbaWt4GyrRmSVblP5it8lvulIkVW4Ws7O1T8HLcmq2Cdr/9fhJJBhShV75Ww/VoHct+X/LvyvE4zU7pLhkrvPD+TsfHwLR1wHhhGV8JKkwNaXFNq/Qoa3s2Q6ZRguyXTJMGr+FW8YZsKtIRNyHawEcw+4RnbFHskKSg53nd8CAAAAAAAAcKiaPn267rvvPtm2rdmzZyeV9HrxxRclSaZpatq0aVH3Pvnkk8g2g1OnTk06jtdff11vvfWW2rdvr7vvvluXXXZZ0mMvvPBC/fa3v1VxcbFeffVVXX755UmPbWmNkvTy+Xz68Y9/rA8++EBSzRU2hmHUqwInWffee6/OOOMM+Xw+XXjhhbrllls0adIk+Xw+zZ07V88884wkacCAAbrhhhvqPP+OHTt03nnn6cgjj9RZZ52lkSNHqnPnznI4HNq9e7e+/PJLPf/889q1a5ckadiwYbr55psb8y2inpJKeiX4bA7sfpQ6t+sRuXasX5VwbJ+MQ2vrPKt4nWSHz8ZztD86UtXl6vtDBXcvkKvXxXJ2PqEFI0zMti1ZJRtVsfq+SJvhzpFz4v8U2PLCwX5lueG/g6XNHmODGInP3bKK1ytl/PMyvR2bZl13B8nhlULlkiRXtzOaZh0AAAAAAACgDevTp4/GjRunRYsW6aOPPtKePXvUsWP139nt2LFD8+aFdxc7/vjj1a1bt6j7r7zyiiSpf//+OuKII5KKoaioSLfeeqsk6e6771ZOTk6d3kPHjh113HHHacGCBXr55ZcPv6TXjTfeqPfff1+S5PV6NWnSJH3//fdat26dDMPQ9OnTVVJSom3btunbb79VIBCQYRhKS0vT2Wef3ahnAo0YMUJPPfWUrrnmGhUVFenuu++O6zNgwADNnj27QVsOrlq1SqtWJU5+VDr99NP16KOPKjU1td7roO6CwaA+++wzbdy4Mao9uaRX9FacZx37Qx0z+GSZVathSoqi+tzfM1wZ+McxtZyJ1Eys0u8V3DVPhjtbzq6ny3B46jWPs8vJ8m96Tq5eF8twpoaTXs4Mufv+UO6+P2zkqBtHcM8iVay8K7rRlSXbv0+h4k3h6qQYZjXb/7VWhmHI0XG8Qns+T3Cz6bYaNEyX3INukH/9v5tsDQAAAAAAAOBQMH36dC1atEjBYFAvv/yyrr322mr7zpkzJ3JEVKJd4+bPny9JCY9zqs5dd92lHTt2aPz48br00kvrGH3Y0UcfrQULFmjRokUqLS1VWlpaveZpbg1Oen311Vd6+eWXZRiG+vXrp7lz56pXr1769a9/rXXr1kmSHnvssUj/oqIiPfvss3rggQdUUlKivXv36qmnnmrUM6+mTJmiBQsW6PHHH9f777+vvLw8uVwu9evXT+eff75++tOf1jsRNW7cOM2dO1effvqpli9frry8PO3Zs0dlZWXKyMhQ7969dfTRR+uiiy7SuHHjGu09IXmrVq2KS3glK7bSq2fHAXF7pDrytkRdr0vtIkk6tUf9kkuNySrfI99XN0uh8LlkoYJv5T3y9nrP5+o1Vf51jxy87jalwTE2qUSJzUChJKl8yc9keDrIO/qvCua9rcD3s+Xqf5UcmQObOciG8xx5h3yfXy67Ym9Ue1Ofr+XqeoqcXU6SmrBaFwAAAAAAAK1AUUH9x3pTJHc135UWF6iaE2Zq5/FInpTE90qKJMtKfC+RzOx6BpGc888/X7feeqvKy8v14osv1pj0mjVrliQpPT09cvRSpdzcXG3dulWSNHr06KTWXrx4sZ566im5XC49+OCD9XwHB9fz+/1asmSJTjjhhHrP1ZwanPR64YWD24U98sgj6tWrV439MzMzdeONN+rMM8/UOeeco48++kjXX3+9nnvuuYaGEqVXr1665557dM8999Rp3KRJk1RQUFDtfZfLpZNOOkknnXRSAyNEU9m/f3/C9uTO9Ir+xRiXRCgriRuzy52t20ZmNGrFYn1Zhd/K8LSTYXaVZCmUv0S2bdU7GeLsdpqs0s0K7V0iM2uoXH1a+/l0Nb9Pw91OZkoXuftfKXf/K5sppsZnGKZSjvmXyr/+vWSHJNmSbUlVzvAKFW9QaPd8yfTIcHhkeDo0yhls4XPAGjwNAAAAAAAAWrH0G8+v99iKy25S4JQLEt5Lu/1HMooL6zWv//wfyX/BFQnvpfz553HFCjUpefbTesWQrKysLE2ZMkWvvPKKli9frvXr12vgwPh/fL9q1Sp9++23kqSzzz47rppq8eLFkdfDhw+vdd1AIKCbbrpJtm3rxhtv1JAhQ+r9HkaOHBl5vWLFisMn6bVo0SJJUt++fetU2dS/f3/961//0vnnn68333xT7733nk4//fSGhgNUe2Zcfc70ih1jFMUn1BZkDdLJ3qatsEmWmd5fhjNT3pH/J6t4g8q/vjNclVPPJIVhuuUZfKNCXVarfPntKvtsXuSeq/d0ufv/uHECbyy1JffsOvxrj1bOcGUoZew/qr1fviT+zMLGSHoBAAAAAAAAqN306dMj53G9+OKLuuOOO+L6vPjii5HXM2bMiLufm5sbeV3TuWCV/vGPf2jNmjXq3bu3fv3rX9cn7ITrbdmypUFzNacGf1O/c+dOGYYRl2Wsmizw+/0Jx06ePFlDhw6VJM2ePbuhoQA1qi7ptXPfVq3PXamHX/2trJikiBmTRDGCgbjxxY4UdUpxNF6gDWQVrZFv6S3hhJdVofrXCx8U2v/NgbkOCnw/q8HzNjZHVg0HORpmk555BQAAAAAAAACVTj75ZHXq1ElSOP8RW3BhWZbmzJkjSerevbsmTZoUN0d+fn7kdXZ2do3rbdy4UX/7298kSQ888IBSUqrZCjJJXq83MseuXbsaNFdzavA3wMXFxZKknJycqPaqP9DKPokMHz5ctm1rxYoVDQ0FqJdHX/+9nvvgr9pdkBt3Ly5RFgpFXfoNh2QYOqFby5/nJSlyppVd+n1ckqph87aNZJHhTPyLPGXCTJmZQyRnmnzLb5Nv6S9lleU1c3RNz/YXqGzhZSpbEP+vQgAAAAAAAAA0H6fTqYsvvliStHXr1siueZXmzZunHTt2SJKmTp0q04z/DrbqUT61Jb1+8YtfqLy8XOeee65OO+20BkYfvWZZWVmjzNccGry9YUpKikpKShQIRFfAZGVlRV5v27ZN7du3Tzi+MrvZljKFaN2q297Q4YivxlqxcWGNc8WdhRVT6RU4cIZSprt1JIUMb2eljHtS4f0MDyTsjPpVodn+/bLK90gyFPj+xVr7txZmej9ZJZui2nwLL43rZwdLmyukZmVX7El8w5nRvIEAAAAAAACgzSp5+NX6D/ZWX2FU+pdn678xlaf6wgPf7/4pWa3vaJPp06frsccekxTeynD8+PGRe7NmzYrql4inynv2+XzKyEj8Hd/zzz+v+fPnKyMjQ/fee29jhB5ZU5JcLlejzdnUGpz06tGjh9auXat9+/ZFtffv3z/yevHixVGHnlX13XffNTQEIEp1Sa+ePXvGtb228Oka5zJjK72CwahLv+lQl5TWkfCSJMN0yUjt0ShzBXd+LP+GJxplruZkW8HaO0mySjbKkRl/eGSbZsT/SncPuFpGSleZ6X1bICAAAAAAAAC0SZnZTTNvRhPNm57ZNPM20PDhwzVs2DCtXr1ar776qu6//355PB6VlpbqzTfflCSNHDlSQ4YMSTi+Q4cOkdf79++vNun10EMPSZLGjx8fV1FWae/evZHXL7/8siQpNTVVU6ZMSdjfsiwVFRVJii5yau0anPQaNmyY1qxZow0bNkS1jxkzJrI13DPPPKMrr7xSTmf0ch9//LG+/vprGYah3r17NzQUoFoTJkyInB9XVdCKP6OrKkPRSS8jFJP0MpzyOBKfFXYoc3QYL7ORkmuNLeXYf0t2SLICkh1U2fypCfv51/5Drm5nNHN0TcyM/5Xu3/AfGe52SpkwswUCAgAAAAAAAA5vM2bM0O9//3sVFhbq3Xff1Xnnnac333xTpaXhnaiqq/KSopNeBQUF6tWrV8J+FRXho27ee+89vffee7XGdNVVV0kKF4pUl/QqKiqSdaB6rkeP1vldcCINLlGpLMdbv3591P6SPXr00Lhx42TbttauXasf/OAH+vrrrxUIBFRYWKhZs2bppz/9aaR/dT9YoK5iK73GjBmjYcOGxZ/PlYTatzd0yN2Kkl5W6TYFd89XcPcCBfd8rlBRQyopo3+OjpwxSj3xHaWe+I68w++Ue8CVDQu2iRiGIcN0ynCmyHDVtKVf6/nv1mhMlzzD745vzhwU/1kGAAAAAAAA0OSmTp0aOXrnxRdfjPrb5XJFzv1KZNiwYZHXGzdubMIo41UtdKquEq01avC3oKeeeqoMw5Bt23r33Xej7v3xj3+MJBo+/PBDnXjiiercubP69u2rn/3sZ5EkWfv27XXdddc1NBSgzvp2ia/+qiorLeYsurjtDZ1aX5jcdnrNIbhnoSpW/VkVq/5PFSvvVmDL/+o/meGQTJdkuMLb5hmOcEKpHsnDluTqe3nCdsPbqZkjaXqG4ZCzwzFx57i5+l7WQhEBAAAAAAAAh7cuXbrohBNOkCR98MEHWr16tebNmydJOvnkk6OquWKNGjVKXq9XkrRs2bJq+61cuVIFBQU1/pkwYUKkf2XbypUrq52z6npjx45N6r22Bg3e3rBnz566/vrrlZeXF7UnpCQdc8wxeuihh3TLLbcoGEycGOjQoYP+97//qX379gnvA3UVW+lVU5KmuvO/KplmdF64rCKgqscw+hOcoVRXlm+H/Osfl6vPD+TIHNywyezYwxodCbslw9XzArl6XtCweFqYHfLL8LRLfK98VzNH03xcfS+X7OCBz4Mlw53T0iEBAAAAAAAAh63p06fro48+UiAQ0FVXXaVQKCQpvPVhTdxut8aMGaOFCxdq6dKlzRFqROV6PXr00MCBA5t17YZo+Df2kv70pz9Ve++yyy7TMccco8cee0yfffaZdu7cKdM01bt3b02ZMkXXXXddjZlMoGlVn/RKVAVmf/xG1PUg387kV7JDkh2SYbqj2itWPyCrcLVcPS9Keq7qxSS9DvMt7Wx/vvxrH4pq8wy/S1bRd3L1ntZCUTU9d59LWjoEAAAAAAAAAAecffbZysjIUHFxsdasWSNJys7O1hlnnFHr2DPPPFMLFy7UsmXLVFxcrIyMmo50aRy2bWvBggWSwrG3JY2S9KrN4MGD9dBDD9XeEWgEDa30cjpcysnorDOPvTSq3fX+y0pfF51NL3F4dO2wtFpjCu78RBXrHpWsCrl6nCdX/6sicVlF6yP9rNLvJdMjM6VLrXMmFKqIvtyzQHawTIYztX7ztXUJKvEc2UfK2eHYFgimeVhleapYfb9kBWTbQckOKXXcky0dFgAAAAAAAHDYSklJ0bnnnquZM2dG2i644AJ5PJ5ax86YMUN33323ysvL9eabb9ZaHdYYFi5cqNzcXEnSJZe0rX9gf3iXgeCQVNuWhVF9Yyqjzj3ux7rzh0/oxvP/rC7tekbdc37+Qdz41zqM1c+PrDmzblshVXz3sBQskayAAlvnyC7dXKVHuJTVKv1evmW/kR0sSzr+WM4e5ySKoN7ztXlGgu0drdZzBluTsEOyitbKKtkou/R72WXbZVuhlo4KAAAAAAAAOKzFJqumT5+e1LicnBydc074e985c+Y0elyJVK4zevRojRo1qlnWbCwkvXDIq0ull2EY1fZ3bF4b1/affmerW1rN52bZgUIpFJ3IChV+VzUISZJ/3aNSoFA1hJuEBg0+5BimS3KkSs4MGe52MjwddcgnAU1XfJsdaP44AAAAAAAAAERMnDhRBQUFkT/HHpv8blTXXnutJOnTTz/V1q1b67X+W2+9FVm7JsXFxXrllVckSddff3291mpJDU56jR8/Xg899FCk1A1oaXWq9IrpatQxabTI07PWPoazcvtDU2bWkQdeVt12LzbeRs5F1+HncagxXBlKmzxXace/pNSJLyh1wvMy3NktHVbTMhPsWmuR9AIAAAAAAADaqrFjx+qcc85RKBTS3//+9yZd64knnlBhYaGGDBmiCy64oEnXagoNPtNrzZo1uuuuu3T33Xdr/Pjxmj59us4999xmOUwNSEaNlV4x2xvW1Le+rKLKCjFLVuEqObueLjP1YLLMO+p+SfaB5JQlw9u53msZ7myZ2UfJKlgpmW55R/9VcqbUay7bXxiuUqtMBDpTZXra1zs2NA/DmSH3kJskwxWudDOdkqP2vYEBAAAAAAAAtF533nmn3nnnHc2cOVO/+tWv1L1790Zfo7S0VI8++qgk6e6775Zptr3NAhuc9JLClTW2bWvhwoVauHChfv3rX+v000/XJZdcolNPPVUOR83bvwGNqW6VXrHbGyb/EK9M66GL+9WeUPJveDLq2tn1VDmyhkSuHe2GR923KvIV2vuFjNQecmQOTDoeSZJty0zvH056WX7JCshIdK5VEgJ5byuw6dmDcXY4Tt7hf6jXXGg+hsMjV7cpLR0GAAAAAAAAgEY0cOBAPfLII9q8ebO2b9/eJEmvbdu26Sc/+YnatWun0047rdHnbw4NTnr95z//0UsvvaRPPvlEwWBQkuTz+fTaa6/ptddeU05Oji688EJNmzZNY8eObXDAQF3VXL0Vf6ZXdaysHJmF+yLXv+03Q9cMTK11fat4fdR1cNencmQfefB++R5ZBatk2yHZvlwFtrwQuecefKNc3c+qdY1KFavvjzrTyQ4UJT02TlzykPPCAAAAAAAAAKClTJ8+vUnnHzJkiG6//fYmXaOpNbg2berUqZo9e7bWrl2re++9N5LYqqz+ys/P15NPPqnTTjtNY8eO1f33368tW7Y0dFmgWvHVWzUksmL71pTYCQWjLksdHrX3Jl9FZWaGq7vM9L7RMRRvUMXq++Rf89eohJckBbbOSXp+SQrtWaDQrk8Ozl36fZ3GR4s78AwAAAAAAAAAgFar0TZkbN++va655hp98MEHWrZsmW699Vb1799f0sEE2KZNm3Tvvfdq9OjROv300/XUU09p//79jRUCUGdxWyHWVBUWCkVdBgyHMl21Z4JcfX8oV69pcmQfIWfPi+TIGXNwfX9BwsRU6glvyDvqPqmeWxNGYtw2t0Hjo5H1AgAAAAAAAAC0Xo1yplesvn376rbbbtNtt92mZcuWadasWXr11Ve1Z8+eSJ8lS5ZoyZIluv3223XyySfrkksu0XnnndcU4eAwU7nNZjLiqsJqSuzEzBswHMpy1543dvf9YfVT7vxYgU3PxLVXrHkwfK6XM73W+atytD9GofzFkWtnh/F1Gl+Vq88P5OpzoFw2+WPSAAAAAAAAAABoEU2S9Kpq9OjRGj16tO699159/PHHmj17tt5++22VlpZKkvx+v9555x299957ys/Pb+pwcIizbVu7d++Oaqtpe8PdBduT7hu7vaHtcCjLXXv1k+XbpYqVd0uGKcmQDEPe0Q/KMB3VVpZFtih0ptU6f1WGp310g8NTp/FRcxmGpAOVZhR5AQAAAAAAAABauSZPelUyTVOnnHKKTjnlFJWVlemtt97Sf//7X3322WeSEmwzB9RDQUFBXJtpmgpZQe0pyJNl2+qQ1UVup0fBUKBOc38z5WrNXFsolxWSyw7Jn9m+5iTZAaGClbJKNka1WQUrZbYbITtYFtffPeQXB5JXhgzTXacYFfMcBbe/JnefGTLc2XWbBwAAAAAAAACANqbZkl5VrVixQp9//rlWrlwpwzBIeKHRVFRUxLU5vLYemH2zSsuLJEkuh1s/OOnn6tq+d1zfzNR21c79xaiz9ffSgsj18CxXrfFY5XvkX/PXuPZQ0RpJlgKbn4+Pt/1YmZ4Otc4dy7/xGdkhX1y7HSiWXFlJJegAAAAAAAAAAGirmi3ptXbtWs2ePVtz5szR9u3b4+47HI7mCgWHsEQJ1G9zP48kvCQpEPLrk69f1fQTbozr2yGra7Vzv7QxOqHUKaX287wCW/5XTaCWZFT3ma9fciq48yPZFXvi2n1f/lSGt6s8R90hR0b/es0NAAAAAAAAAEBr16RJrx07dmjOnDmaPXu2vv3220h71cTEUUcdpWnTpmnq1KlNGQoOUx6PR4VlO+PaC0v3y1Z8gixhNZRty7F0vh579V9altFHd/W5WBtSuyi/wqp1fatkUzV3bNmBwsR3KvbKki3JkOHwykj6XK/qKybt8h0KbHxKjpF/TnIuAAAAAAAAAADalkZPehUXF+u1117TSy+9pIULF8qywomBqomu7t27a9q0aZo2bZqGDBnS2CHgMJao0ivFHZ80sm0rYV/TiK/ecr0/R57/ParBkgb7dmjG7kXqOv4xfZ2fVWs8zu5ny1/0XVx7MPctuQdel2BAmsq/uqnK+LPkGRxfkZaQXXMSLrT/m+TmqZwuUCI7VKbKyjPD4ZXhyqjTHAAAAAAAAAAANJdGSXoFg0G9//77mj17tt57773IuUpVkwqZmZk677zzNG3aNE2cOLExlgVqZRiGLjnheo3NO0HPvH9/pN2yEie9ElV6OT97O67tRzs/k/PcH9S6vrPLyfKv+Vtcu6PTJJnpfeP7dzhOwZ0fVo2o1jUiY7ueIjtYJrtir0J7v4i7nzLuiaTnkqTA1jkKfD/rYMydT5D3iNvqNAcAAAAAAAAAAM2lwUmvW265Ra+++qoKCgokRSe6XC6XTjnlFF1yySWaMmWK3G53Q5cDahSbyKpMYsVWcFm2JTtBZZSh+Eovx/bNcW3tgqU6d2BqMgFVe8u35Ia4tuDu+XERJcvd/0pJklWRL19M0svZ80IZ7uyk5wqLjb1+Z40BAAAAAAAAANAcGpz0evrpp2UYRlSy4dhjj9W0adN0wQUXqF27dg1dAmgww4xNeoVkmqY6ZXc/kACzZdt24jO9EhhVvEXtPPEJsniJk17B7a8n7m5VRPfLfUOewdcnFdPBJeOTee6+l8pweOs2j2wZKd3lyBqm4M4P6jgWAAAAAAAAAIDm1SjbG9q2rQEDBmjq1KmaNm2a+vTp0xjTAnVWfaWXI6afpay09rrx/HuqnSu0/2sFd3wka5xTKetCcu07OPesTsdprJlMgsyQs8d5kmyF8pfK9uUm/V7Cw+vxiBqG5EyXZB+oNLNVnyotI6WHvKPvU3D7m5UtdY8FAAAAAAAAAIBm0uCk19VXX61LLrlEo0ePbox4gAZJdE7XwlXv6N2vZkW1WVZ8NVTU/dKtKl/xO8kOKjjYqfJ+DnWYWyGzPHz/ua6T9VAShV6G6ZBn0HUH5tym4I4PZFt+yfIrmBd/Vlgch6f2PjFMTwelHT+nzuNiubqdFj1vStcGzwkAAAAAAAAAQFNpcNLrvvvua4w4gCYRsoJxCS9JCoT8ClkhOUxHglHhKi/Zwci17TLk72jKu83SAz3PlqSkt0KsZKb1lHvAlVVabAXz3ql5UA1nglXHqsiXrMCBbQ5tGe5sGc60Os8TYRgys46Uq8e59Z8DAAAAAAAAAIAm1ijbG9bkww8/1NKlSyVJt956a1MvB0QJWcFq723bs0F9Og9OfDPBtoL/7HWG3m0/Wp9lDdGOy7oltX5g++vyb/6vwlsDGnLkjJT3iNskSZ4hN8nwdFBg8/NRY9xDf3Xw/C3TJTtULqtwtWzbCifi7JCcHSdUu2bFN3+UVbw+cu3qf6WcXU4OT+dpn1TcVbn6/FDufomTgwAAAAAAAACApuf3+zVu3Dht2rRJzz77rM4777xGXyM3N1ejRo2SbdtatGiRBgwY0OhrNLUmT3q99957evLJJ2UYBkkvNLm4M71qOIdq4ap3Neezx3XM4JN1/PCzo+65uk+R7IDs8r3668pS+W2n3k4do3Wu7pKkFGdyVV52qEIKFB28Lt+r4N4vD1RhWQru+jRujCP7KPnXPapQ0ToZrgw5OxyjwNaXo/uc+JaMKueUWaVbVbHmQUlGVMJLkgIbn1Jg41OSM71e2x4a1VTDAQAAAAAAAAAO+sUvfqFnnnlGkvTaa69p8uTJSY/9+OOPdeGFF0qSrrnmmrhd9h5//HFt2rRJw4YN07nn1rwr15dffqn/9//+nz7//HPt2bNHWVlZOvLII/WDH/xAF198cbXjunfvrksvvVRPP/207rjjDs2aFb+LWmuXxKlEQNsRm/QKhPzV9l27bZkKS/dVe9/V41y5B1ypjVsHqGBtpvJ8OZKkCV3cdYko+qpiryq++YMqVt6lipV/kl22LW6Ef+P/Uyh/sRQokF22LS7hFZ4oFHPpk1W0VlbRmqRjqbZXoFhWRb5s/37ZgaJw4g4AAAAAAAAAUKPp06dHXs+ePbtOY6smmGbMmBF1r7i4WP/4xz8kSb/61a9qPHrnL3/5i6ZMmaLZs2dr+/btqqio0O7du/Xxxx/rJz/5iS655BKVl5dXO/7mm2+Wy+XSu+++G9nFry0h6YVDWjAUqPG+15WqD5fP0TPv3x+XMJMk11v/04vL7tOT3z2hL5b+XqZt6YrBdTgfy7air43aq6asgpWS6Zazx3lydj1NZuaQBJ1C8W21xpJc0su//j/yLbxUZQtmqGz+NPk3PVf3tQAAAAAAAADgMDNu3Dj17dtXkvTGG2/I5/MlNa60tFRvvfWWJGno0KEaOXJk1P2nnnpK+/btU48ePXT++edXO8/TTz+t++67T5ZlqW/fvnr44Yf18ccfa+bMmZo0aZKk8O58N9xwQ7Vz9OrVK1JJ9sADDyQVf2tC0guHlNjElV1LdVN5oEw5GZ21Me/bhNlxz+z/RF4P8e3QRXu+VLorua0NJcnZ5SR5R90v76j75B35F7n7/yh+jWG3ynPEb+UZFt7+0/bvlyy/gttfU3DH+3J2nizD3U6Gp6MMbxcZqd0lxSTTYpNrktwDr41pie+TWHQ/w+DXBAAAAAAAAAAk45JLLpEkFRUV6e23305qzBtvvKHS0tKo8ZVCoZCeeOIJSdLFF18s00z8fe3+/fv1hz/8QZLUo0cPffjhh7rssss0evRonXXWWXr11Vd1xhlnSJLmzJmj+fPnVxtP5RaI77//vrZs2ZLUe2gt+DYbhwzbtlVQUFDncflFOzWw+1FJ9f3N1jeU5kz+sTG9neRoN1yOdiPkyBklM2OwDG8nGd7OMlK6yUjtIUfHCXJ2Pl6OThMTT2KH5Oh8ghydJsrRcbycHSfJcEZXm5kpXeUe8gu5B98kZ4/zJUn+9Y9H7qdOnKXU8f9NKmY7ZuvEZKrTAAAAAAAAAADhLQ4rCyyS3eLwxRdflCSZpqlp06ZF3fvkk0+0fft2SdLUqVOrneO5555TUVGRJOmuu+5S+/bto+47HA797W9/k8MR/r734YcfrnauU045RTk5ObIsS//9b3LfK7cWJL1wyFi0aJGWLFkS1eZSSrX9Uzxp6pDVVUN6jtJ546+stp9tSIEOhiq6mxqWsa1OlV6xzJTOSh3/nBwdJ8ou3yW7Yp98i36kivVPSIYz/KcKZ88LZWYMVHDbKwf+zFVg++tx8xrubLm6nSFX9ylydZ8Sv7ArS4YrPbkg47Zk5NcEAAAAAAAAACSjT58+GjdunCTpo48+0p49e2rsv2PHDs2bN0+SdPzxx6tbt25R91955RVJUv/+/XXEEUdUO0/l9oiZmZk655xzEvbp3r27TjjhBEnSvHnzVFxcnLCfy+WKVIXNnTu3xvhbG77NxiHB7/dr9erVdRrjqyhVia9Qa7ctV3pKZtQ9q3y3QgXfyt/J0J4ZHu07y6OCU9wqPN6lNGfdkl62FZIdewaXVSHZISlUdmA7w3IZhiFHx+OiugXz3pFMV53WS3R2V00HG8byDL1FqZNeUurEF5U68QW5el1ct/UBAAAAAAAA4DA2ffp0SVIwGNTLL79cY985c+bIsqyocVVVbkM4duzYaufw+/1aunSpJOnoo4+W2+2utu+ECRMkSRUVFVq+fHm1/Y4++mhJ0qZNm7Rx48Ya30Nr4qy9C9D6lZeXx53nldQ4f5kkyWFGPwrBHe8rsPm/Kp/iiR5gSBnu5HLFtm0rsPGpcGWW6ZSrx7ly9ztwppflj+4bKJZVvkfOrqcrtLvKXqohX4LKqyQSWIZTkp0wAVZtvEGfJOvAerbkTJNh8isCAAAAAAAAONzsLQ/V3qkN6+Bt2iNdzj//fN16660qLy/Xiy++qGuvvbbavrNmzZIkpaenx1Vo5ebmauvWrZKk0aNHVzvHhg0bFAqF/5sNHDiwxtiq3l+3bp2OP/74hP2qrrdw4UL179+/xnlbiyb/Rvu6667Teeed19TLAPV2+thL4hurSRbZHkOdU2pOelmlWxUq/FZW8SYFc9+QJLn7X6ngzg9ldZosM72P7FBF1JjQ7s/k2/1Z4glNl5xdT5d0ICYzOktvW0EFd34gq3S7HFmD5eg4SWknvlljjImULfqxFCiMXHtH3SdHuxF1ngcAAAAAAABA2zbghZ0tHUKTKriie5POn5WVpSlTpuiVV17R8uXLtX79+oTJqFWrVunbb7+VJJ199tlKS0uLur948eLI6+HDh1e7Xl5eXuR19+41v7cePXpEXufm5lbb74gjjpDL5VIgENCKFSt0+eWX1zhva9HkSa9+/fqpX79+Tb0MDnP1qfKqZCY8s6r6+cxaKq1CBSvl/y76EEDDnSVHxwnSgcop94CfyO49VcEdHyq4/VW5el0kq3SrrJLNsiv2Ro31f/eoXL2nydlpYsL1/OseDW+DKCm4TXL1uVSuHufIPlCxZThSZDhTa4xZkgzDjH7XsRVmAAAAAAAAAICkTJ8+PXIe14svvqg77rgjrs+LL74YeT1jxoy4+1WTUh07dqx2rZKSksjr2MRZrNTUg98VVx0Xy+l0ql27dtq9e7e2bNlS45ytCXuX4bBnJEp6VXOO1suB81RrPtuOL/2t+PZemen95e4T3pPV9HaUvB0V2vulJCm0f6Vkh2RX7JV70PXyr3s0MtYqXqfAlhdklW0Pz22H5Gg3So52R0lSJOFVKbBlpgJbZkauXX0ulZk1VBVfR/9S9Y75u6zi9Qruni8zY5BsKxD7Rmp7pwAAAAAAAACABE4++WR16tRJu3fv1uzZs/W73/1ORpWCCsuyNGfOHEnh6qxJkybFzZGfnx95nZ2dXe1a5eXlkdcuV+Lvtit5PAeP9Kk6LpHKpNeuXbtq7NeaNFnSa/Xq1crNzVVBQYGCwWDCLCXQWKqr9ErN8Kp/uyOUu3ezygNlCfskqvTyZJ8mz5qXZYUKVNDXK3daUJ+XD9YHrnOTSHolrpAyPDlxbY6c0Qpsfl5W8bpwn9TucnY+QcHdC2QVfB3pZ5VslFVS5bBA0x1JetWmagKsqvKlNx+cv2Bl/Nug0gsAAAAAAAAA6sXpdOriiy/WY489pq1bt2rRokUaP3585P68efO0Y8cOSdLUqVNlmvHfU+/fvz/yuqakl9frjbwOBGKLG6JVVBw8eqfquEQq1ywrS/zdemvUqEmvrVu36p///KfmzJmjoqKiqHuxSa/du3fr1ltvlW3bGjVqlG666abGDAWQ0+nUCZNOiuxh+sTbf9LW3Rvi+sVVepUWy/P0XxXcv0++UU6lBPwqLE7VTjNbV4xoX+u6hjs7PpYe58szKP6wQjNzkBydT1Jo18eS6ZG7/5XyfXm1bP/+uL5RqlSTufpfqcDGp2qNKxnuQTfIDpbKcKbJkTkofPaY6ZRhNO3BjgAAAAAAAABajw0zurR0CIeE6dOn67HHHpMU3sqwatJr1qxZUf0SqVqV5fP5lJGRkbBfenp65HVpaWmNMVVNYFUdl4jP55NUe/VYa9JoSa85c+bo5ptvVmlpaVzVjZHgDKROnTppz549WrhwoT744ANdddVVtf6AgbqYPn26UlJSItddc3rLNJzasmttVL+qn0/X27PknvOkjFBQ/oEOhbLCCbF0latX+V5luBOd/xXN2fkEhfZ/HbPtYDXVX4ZD3iN+I3vg1ZIjVYbDrYq1/4zqY2YdKatsmxQoPNhoBw/G3OuiRkt6+dc9EvfaPfhGubqf1SjzAwAAAAAAAGj9Onj5R/CNYfjw4Ro2bJhWr16tV199Vffff788Ho9KS0v15ptvSpJGjhypIUOGJBzfoUOHyOv9+/dXm/Tq1q1b5HXVc8AS2b59e+R1ZcFIdSorzbKysmrs15rU/g1+El577TVdffXVkYRXVlaWTj31VA0YMKDGcZdfHt4ozufz6aOPPmqMUHCYSrS9YWxp5tnjLteVZ9wW1y+yvWFpsTwvPi4jdCChFJOrHevdqD4bbpZv8fXyLf6ZAtteqzYeI6WbzKwjZGYdKTP7KJkp3artK4WrwwyHu/LdRN1z97tcrl4Xy9HhWDk6TpCj0/Ey03of7BAsk7PrGXJ2myJn19Mk0yPD00Heox+rcc2kJTrzDAAAAAAAAABQq8pd8AoLC/Xuu+9Kkt58881IRVZ1VV5SdNKroKCg2n4DBgyQwxFOVK5fv77GeKreHzRoUI19CwvDhRg9evSosV9r0uBvswsKCnTTTTfJtm0ZhqFbb71V3333nWbPnq0TTjihxrFTpkyR0xkuNps3b15DQwFqtWLjwri2yu0NnV9/EXMjfrzHt/HA+VqbZPv3VbuOu/dUpYz5m1LG/FUpox+Qq+f5yQcZc5aW5dspBUtlpvWVmdZLZsZAOTufcDBMV4Y8Q38hz5Cb5Oh0vGQYcg+8OpwYa4xtCY22U7oKAAAAAAAAAK3J1KlTIwmpF198Mepvl8uliy++uNqxw4YNi7zeuHFjtf3cbrfGjBkjSVqyZIn8fn+1fRcuDH9H7vF4NGrUqGr77d69O3KMVXWVaK1Rg5Nezz77rAoLCyMJr9tuuy1qn8maZGRkaNCgQbJtW6tWrWpoKDiMJcpyJ9pWc/PONXFtXneqJMk5/52odneupaxP/Mr61K+Hvj9bO4OxJZzx1WWNIXXck0qZMFMpE/6rlPHPy3BnKvD9rPCfLS8ouO2VhONs25ZhupQy7v/J2el4GaZDjo4Tq13HTO+fVDyGM7Ve7wMAAAAAAAAADnddunSJFAh98MEHWr16daQI6OSTT46q5oo1atSoyI5my5Ytq3Gds84KH1FTVFSkN954I2Gf3Nxcffrpp5KkyZMnV7tdYux6Y8eOrXHt1qTBSa/3339fkpSTk6Nf/OIXdR4/cOBASdKWLVsaGgoOY1999VVcW0FJvt744jl9ufbg1pkhKxTXr2+XIXK9/7Kcq8MPcSjNUP6ZbhVNcqnsCKfKhjo1u3y8lgaPiB6YYEvFxmC4s2V62sv0dJDp7SgZsUfvhZN5thWIbjUMOdqNkOlpH2lz97us2sSXo+N4uXpNk3fM3+UZflfcfc/wu5RyzGNyZA9v2BsCAAAAAAAAgMNY5RaGgUBAV111lUKh8PfUlVsfVqdqBdfSpUtr7Hv55ZcrMzNTkvTHP/5R+/ZF71QWCoX0y1/+MrL2jTfeWON8let5vV6NHz++xr6tSey36XW2YcMGGYah4447Tm63u/YBMbKzsyUpUiYH1EdFRUVc28Ov/lb+YLkMGXr/qxdlGg716RJdhnn0oBOVtnmDPDMfjrTZTinYMToffFPKm5rUr6/cWeMPVJAZMtJ61RiT5dsp25d3oALLKcOVKTO9b/3f5MGZVbH6AdmBEnlHxCerqjJTe8h71B3hM8/sgAwz/IwG934hw5UpR1a4PNa2LbkH/UyyQ7KtoGSH5MgcLMOd3QjxAgAAAAAAAMDh6+yzz1ZGRoaKi4u1Zk14N7Ls7GydccYZtY4988wztXDhQi1btkzFxcXVVme1a9dOd911l26++WZt27ZNJ598sn75y1/qiCOO0I4dO/Svf/1L8+fPlyRdfPHFmjRpUo3rfvbZZ5Kkk046SSkpKXV5uy2qwUmv/fv3S5I6duxYr/GVWUXTbHDRGRDFHyyXJNmy5Q+Gk2Kxn7O0lEy5P3g5emCCs7ymZX4ud9pwubqeUuu6gW2vyvLlKbj99ah2R84YeUf+uQ7v4EA47hw5Ok0+cGXLKlqv4M6PZGYPl20FVDbvQsmuUvXlTFfa8XMil6Gi9fJvfEqeIb+QnCmSHZKZMVCyLdmWX4bplmGYCuS+Lbt0S2Sc6e0sZ5cT6xwvAAAAAAAAAOCglJQUnXvuuZo5c2ak7YILLkjqqKgZM2bo7rvvVnl5ud58880aq8OuuOIK7dixQw888IA2b96sG264Ia7PaaedpkceeaTGNb///nstXrxYknTJJZfUGmNr0uBMU2W5XElJSb3G79ixQ1J4e0Sgqa3+PnobRMMwZOzKjWqrftPC5LYzDO75PC7hFV4s+cctVLhapZ+ep9JPz1X50psU2v+13AOukrvvZTLT+4SjKd8tWYHohJckBaOfxcDWOXIPuFKGM1Vl86epbMEM+RZeKt/nl8kqPnj4oRETX2DHB0nHCwAAAAAAAACoXmyyqnLLw9rk5OTonHPOkSTNmTOnlt7Sb3/7W7377ruaOnWqevToIbfbrY4dO+rEE0/Uk08+qdmzZ0fOCavOyy+/LNu21bVrV5155plJxdlaNLjSq2vXrsrPz9eqVavqPDYQCGjx4sUyDEP9+/dvaChAlCtOv02Sra83LZLb6VFe/hZt3b0+qo9j9w45tm2MbiuzlbkwoKIJrugJkz7DK7qfmd5fVsVe2YHi5IO3bcmqsmWjGVD5ijtkl2092KV8p8pX/l+tU1kF36h897yoNmeXUxTc+aFCexbJDpbKMJyyg2XR4/avSD5eAAAAAAAAAEC1Jk6cqIKCgnqNvfbaazVnzhx9+umn2rp1q3r1qvnonWOPPVbHHntsvdayLEv/+9//JElXX321XC5XLSNalwZXelXu+7h27do6J75mzpyp4uJwIuD4449vaCg4jIXP2YrWr+tQ9es6TBdMuEpnHftDuRzxZ865v/gors30S3u2Zcu72FJgvUtv7x0tZ/dzZKb3Sy6YmOSYVbJRChTK2fW05MZLUuz7se2ElWLW/mW1h2P5ZbjbRU/v6SBJCmydrYqv71D5ittkl++UJDnaHy1ntzPlHvCT5OMFAAAAAAAAADSJsWPH6pxzzlEoFNLf//73Jl1r7ty52rBhg9q3b6+f/vSnTbpWU2hw0mvq1KmR17fccosqKipq6H3Q6tWrdeedd0qSnE6npk2b1tBQgJolOKvLDERvDXhH32k6Zsz/qd9x/1T7zk+rj/txXTT1z/IMvl6OnJFJLePseJyc3aZEtbn6XRHXVrPYR9OO236wOq7e0c+S4cqUd/QD8h79cKQt8P2suHGe4XfJ2fMiuXpNlWfIz+XqdWEd4gUAAAAAAAAANJU777xTTqdTM2fOVG5ubu0D6sG2bf3tb3+TJN1+++1KT09vknWaUoO3Nxw1apTOOeccvfHGG/rqq6903nnn6cEHH9SwYcMS9vf5fHr++ef1f//3fyouLpZhGLr88svVs2fPhoYC1GhIz1HamPdtVJsRs2PhZm9HLcvoqzTDp+v7l+j2CUclrCKriavXRZIkz5Cb6h2rmdZb3rEPSZKski3yr/27rJJNcf0c7Y+W56g/SLal0N5FMlxZUck5O1QhR85oBXcvkGyrxjUNZ5o8A9te5h4AAAAAAAAADnUDBw7UI488os2bN2v79u3q3r17o6+xc+dOnXvuubr44ot1xRVXNPr8zaHBSS9J+uc//6nvvvtO69at0+LFizVx4kQNGTJEPp8v0ufSSy/V7t27tXLlSvn9ftkHtoAbPny4/vznPzdGGECNxg09Vd9tW6ENeQe34TRjzt/ymW4d712lF7o+IgUC8i3uLu+oB2R6chTY+rKCez6XZEu2LWeniZEEV/k3d8sOlUXOwTKzj5KZ1kuOnLFydjyuzrEazhQ5MgfLKt8t/9pw8sw99BbZvl0KbJlZtaMMM/wYOztPjp/IdCtU8K3s0i21L2p66hwnAAAAAAAAAKB5TJ8+vUnn79q1q26//fYmXaOpNXh7Q0nKzs7WG2+8oYkTJ8q2bdm2rbVr1+r777+PVMm88847Wrp0qSoqKiIJr+OPP16vvPKKPB6+bEfzsGPO24qt9Hqn/Uj9tv1bkhXe9tAuy1VwZ/jcL8u3Q1bht7IKV8sqWiPLtyPcJ1im0N7PIwkvSbIKViqY+5asou/qH2uwVL7PLz8Yq+GSHSyO6hPau0j+zTNllW1POIdhGPKO/D+5el0sZ8+LlDLuKcmVFdcv5dj/yJE5sN6xAgAAAAAAAADQ0hol6SVJnTp10uuvv65//etfOuqooyLJr9g/kjR48GA99thjeuWVV9SuXbvGCgGIUlpepNLyYpWVl6isokS2bWvTjtVRfaomvZam91HAdOoo57qoPsG8d6tZITzYDvmquX+wT334N/y/6Dj2LlJw++tx/QKbn5dVVv0erqang9wDfiLPwJ/KTO2mlNF/Dd9weOUe8BO5h/xChpvnEAAAAAAAAADQtjXK9oaVDMPQ9OnTNX36dO3atUuLFy/Wzp07VVRUpNTUVHXq1EljxoxRnz59GnNZIKF7Z90YdX3nD5+QHZOEqrq9YY+KfQnnsX0HEkpGTI64smqsxrOy6p/0sorWRl2Hdn8mw9NBdsXeBMvUfF5XVWZaT6WdVF0iDwAAAAAAAACAtqlRk15Vde7cWeecc05TTQ/UmWEYSk/J0gkjzlNFoFwfLJ2tcsfBRFbnQJEkaXfPm9Rp20NVR0qSnJ2Ol5nW+0CbKTOtZ/ilHYpby9Fxggx3jszMofWO1w5VHFjelGxLRlovuftfpYpv/pCod73XAQAAAAAAAADgUNBkSS+g9TF02phpGtDtSK3L/UaSNHB/eVyvnh16qGJblQZnuiTJkX2kHNlHxs/q8MrR+cQD1VaWQrvny/B2kmG6ZBWtVcjbQY6Mup+XZbgy5R1xlySpfMXv5R7wUzlyxspM7xuOKVgmq2SjJKli5d0KZAySnOlKGXVPndcCAAAAAAAAAKCta3DSa8SIEZKkGTNm6Lbbbqvz+AcffFDPPvusDMPQihUrGhoOUK2y8iK9suDJyBaHDstWp7JAVJ/LB6XKUH70wNhtDWMY7mx5j7g1cu1bcqOC2145eD+1R52TXlb5HllFa+Rb+stwMi1YLMN0y7f4OtmlWxKPKV4nuTKTmj+Q935420bDKZkuOdqNkCOr/lVpAAAAAAAAAAC0tAYnvbZu3SrDMLRvX+LzkGqzf//+yBxAU0pPydaZx16qT1a8KsMwdXrmUKWEtkbu3zTgcl0+KE1Gaje5B16n8JaBtmS4qp3TDvnl/y68FaLhzpYMl+xgSUyvun+2DU8Hmen9ZJVsOnDdSWbm4GoTXgfVnKCrFNr9mUL7vjq43oCfkPQCAAAAAAAADnG2bfNdPNoc207+eB+2N8QhIWQFa+9kSOOGnqpjh5wiSSr1Vejx+fmakr9Cn2UP1TNdJuunXlOmp4PMnuclt7BVoeDOj6KXcbeLvq7H/0QMw5B35D0K7PhAsgJydj01YfLNPehn8q97rM5r2XbMz8vgVwEAAAAAAABwKPN4PCovL1dKSkpLhwLUid/vl9vtTqpvi3/THQqFJElOZ4uHgjYsIydFFXn+GvsYByquKhNDJXLphkFXRs/jqmOCyg7FNTk6TpAdLFNlpZjh7Vy3OSs50+Xqeops25JsS3bFnvjly3fLM+zX4Uy3bckwq69Kq8ravyL62pdXvxgBAAAAAAAAtAlpaWnKz8+X2+2Ww+Fo6XCApNi2reLiYmVlZSXVv8UzTdu3b5ckpaenN/rcW7du1b///W+9//77ys3NldvtVt++fXXBBRfoJz/5iVJTU+s9d1lZmT788EN9+umnWr58uTZt2qTS0lJlZGRowIABOumkk3TllVeqc+d6JjxQJ56U2pM9sVVQJQErrk+6K7ntASNzurPl7HKqgjs/CDe4MuUedJ0Mo+H/07CK1qp82a8OnLvllgxDhqeT7IrdB/uU5co94CcNXstwZjR4DgAAAAAAAACtl8PhUHZ2tvLz85Wamiqv10sxClot27bl9/tVXFyslJQUuVzJFXy06Cd6xYoV+uijj2QYhgYMGNCoc7/zzju65pprVFRUFGkrKyvT8uXLtXz5cj333HOaPXu2+vXrV+e5V61apTPOOEMlJbFnN4XPKFuyZImWLFmif/3rX/rHP/6hCy+8sEHvBbWz7OgEVrlRGHVtJDhXqzgQvQ+o25Q8DkNlC2bIDvkkmZJhyjvyz3JkDlZw9wL5Nz8nHaiqMtP7ynvUHQcncKTIkX2UAhuflmTLtm05so+Qs+OE+r0pI5yAM1wZMlK6yypcJcPbJSrpZTjrmbh1pktVzh5z5Iyq3zwAAAAAAAAA2gy3260OHTqovLxcRUVFkZ3YgNbI7XYrKysr6YSXVMek1znnnFPtvbfeektr1qxJap5gMKi8vDxt27YtcnDeiSeeWJdQavT111/ryiuvlM/nU3p6um6++WZNmjRJPp9Pc+fO1bPPPqsNGzZo2rRp+uSTT5SRUbcql+Li4kjCa9y4cTr99NM1atQotWvXTvn5+XrjjTf07LPPqqioSD/96U+VkZGhU089tdHeH+KleTMk7au+Q0zOy/X2LPXZuFl/32GrzOHR2zmjtLbzUEmSHSqXQuUHOx9IqNnBUtmlWw82O9MkSe6BV8vV/8cyXFnyr3tUga1zqowN1jvpZTi84Sn8+2X790uSLN+OqD7BnR9JpkeOdsPl7HxCXWaPvqzDQYAAAAAAAAAA2i7TNJWamtqgndCA1qpOSa8FCxbEbREnhcvMduzYoR07diQYVT37wBftnTt31tVXX12nsTW57bbb5PP55HQ6NXfuXB1zzDGRe5MnT1b//v115513asOGDXrkkUd0++2312l+0zR1wQUX6NZbb9WQIUPi7p900kk65ZRT9MMf/lChUEi/+c1vtGzZsoQ/OzSOzu16aIO+r/a+oehtCx0rF6vn6mW68cD1Tne2cnsOC1/EVI1VVlxF/o4If34NV8bBFFJsnwYkk4y03jJSu8suyz0QdIpcPc+TVbxBofwlkX7BvLclw1GnpJe732WSFTgQryEjpUu94wQAAAAAAAAAoDWo2wFGCieqqv6prj2ZP6mpqZo6daref/99tW/fvlHe0NKlS7Vo0SJJ0mWXXRaV8Kp0ww03aPDgwZKkxx9/XIFAoE5rHHvssXr66acTJrwqnXXWWZHKuM2bN+vrr7+u0xqoG7uW5FJsvtGoKI+6LjPdGphZmQOOPeur8jGJrY6KPxMsro8akPQyHPKOekCu/lfK1WeGUsb8Te5+P5J3xJ/k7HlBdGfLX6e5XT3OlavXRXL1vECunufL9Hasd5wAAAAAAAAAALQGdar0euONN6KubdvWueeeK8MwdNZZZ+maa66pdQ7DMOT1epWTk6PevXvLNOucd6vRW2+9FXl96aWXJuxjmqamT5+uu+66S4WFhZo/f75OOumkRo1DkiZNmqTXX39dkrRlyxaNHDmy0ddAsmKSUTFJr1KHR0PahfcF9Y7+24GElhU+uyu1uyTJkX2UPEf8VlbpZgX3LJKcafJv/p8MT3u5up0uSTIzB8sZ8h1Yz5CZWX1iNBmmJ0fu3tPi340ZvYepXcekFwAAAAAAAAAAh5o6Jb0mTpxY7b2uXbvWeL+5VFZ5paWl1ZhkmjDh4DlLX3zxRZMkvSoqKiKvGzu5h9pEV1gZMUkvx/ZNUdclDq+O8Ib/GzkyByWc0UzpLDOlswI7/LJLt8iWZBV8IzO9fyTp5ep6qgKBQtlBn2Q4ZPv3yfLtkJnStZHe14FY0gfI0flEhXZ9IkkK7fpEZUXr5OhwjDwDa08+AwAAAAAAAABwqKlT0iuRW2+9VZI0ZsyYBgfTGNatWydJ6tu3r5zO6t/eoEEHExuVYxrbwoULI68rt1NE06h9e8ODSS8jf1fc/U0pnXVOqiPJxWLP/IoeF9j2quyKvZFrM71foyW9fMt+I1kVkm3JDlVE3bN9ubL9BY2yDgAAAAAAAAAAbU2Dk1633XZbY8TRKMrLy5Wfny9J6t69e419s7OzlZaWptLSUuXm5jZ6LCtXrtT7778vSRo2bFjSSa/y8vLaO7Vhfr8/6u/GsHbbMq3auErx52kdZJpm5GfrzNsWd399ShelKJjUz98KRCebLNuIGmdbwaj7gUBIwUb672oVfRdOelV3X55D/jOE5tUUzyyApsVzC7QtPLNA28IzC7Q9h8tz6/V6WzoEAGgVGpz0ak1KSkoir9PS0mrtn5qaqtLSUpWWljZqHBUVFfr5z3+uUCgkSfr973+f9Ni8vLzIuEPZrl3x1Vb1sTX/O3269iWlh7oqR/2r7dcpo5e2bQsnu9ptWKvsmPsB06negV3aFp8Pi+MuN5SWMkrhLRRDChqdVVxlYJeQX1U3s9y9J1/+4iQmTkIXW/J7j1RR1pnqtOt++d29FHD3lqvie7kDW7XHGiB/Mm8CqKPGemYBNB+eW6Bt4ZkF2haeWaDtOZSfW4fDoX79+rV0GADQKhxSSa+qFS4ul6vW/h6PR5Lk8/kaNY5f//rXWr58uSRpxowZmjJlStJju3Xr1qixtDZ+v1+7du1S586d5Xa7GzRXud+nmYvurbFPTkZnDew2XBOPOFNed2q47a83RfVZl9JFkjS4T88kV+4p6ZSoluwqr62K42QHyyQ7JNkhdeo+QEZqsnPXLLQrTSldjlaKUSB1OUuetD7ydjpJ9o63ZGQMUueMIY2yDlCpMZ9ZAM2D5xZoW3hmgbaFZxZoe3huAeDw0uhJr8LCQn3xxRdauXKl8vPzVVJSIsuyah1nGIYeeeSRBq1dtYw3EAjU2r+iIrxNXEpKSoPWrerBBx/Uc889J0kaPXq0/vrXv9Zp/OFSiux2uxv8Xhd9955CB7YSNKrZ2vDas/+gFM+Bqj/blnPRhzLLy6L6DPLtlBT+2VsV+bJLv1d4q0RDcqbKkXnw/LdQ8QZVrPqzZNvhs70cXqWO+0/0okf+ukHvqya+1B6ytjwduXYPvkmulDSp37QmWxOQGueZBdC8eG6BtoVnFmhbeGaBtofnFgAOD42W9CooKNAf/vAHvfTSS/U+U6ihSa/09PTI62S2LCwrCyc/ktkKMRlPP/207r77bknSoEGD9NJLLzXa3IiWX7RTHy+fW+19W7YkHUx4SXJ+9ra8Tz0Q1/eN9qPlPJAzC+1bJv+av0XumRkDlHJ0lc+lFZTt23Hw2tF4CdNkeIbeIv93j8jy5clM7SEztYdCBask25bh7SQzpXOzxgMAAAAAAAAAQGvRKEmv77//XmeddZby8vJk23at/Q3DiOtnGIkrderC6/UqJydH+/btU25ubo19CwoKIomx7t27N3jtOXPm6Je//KUkqWfPnnrllVfUvn37Bs+LxLbsWlfnMe7XnkvY/t/OE3VETuV2mLGf35jPZezn1K69irExmSld5B35f5Kk8m/uUvnyg1Vlrn4/lrvP9GaNBwAAAAAAAACA1qLBSS/btvXDH/4wkmQ64ogjNG3aNH388ceaN29eZNvCkpISbdu2TZ9//rmWLVsmKVyZ9Zvf/KZRk0ODBw/WokWLtHnzZgWDQTmdid/iunUHkyaDBg1K2CdZb7/9tq699lpZlqUuXbro9ddfb5REGqoXCtW+fWUsMz/xgaXfpPfS5X0PVGzFJW1jk7Fm9GUzJ72itHACDgAAAAAAAACA1qTBSa/XXntNq1atkmEYOvnkk/XCCy/I6XRq27ZtmjdvniTpBz/4QdSYFStW6KabbtI333yjf//735o7d26DE0+VjjvuOC1atEilpaVasWKFxo4dm7DfwoULI6/HjRtX7/XmzZunK664QsFgUDk5OXrllVfUt2/fes+H5FiNmOBZn9JFHVIckiTDdMtw50iyZdu2DFdGVF8zpas8R90pGaYkQzIcjRZH3cUk4ETSCwAAAAAAAABw+Ir91rzO3nzzTUnh7Qn/9re/VVtZVdXIkSP17rvv6thjj1Vubq5+/OMf1/scsFhnnXVW5PXMmTMT9rEsS7NmzZIkZWVladKkSfVa68svv9QPfvADVVRUKDMzU3PnztXQoUPrNRfqJnZ7zPaZXWoeYIUSNk8ZfqtkGDqpm0eS5OxyolIn/k+pE19Q2qRZ8o78c1R/w5Uuw5Upq3Sr7LJtsku3Krh3cf3fSAPYvugtPIO5b7VIHAAAAAAAAAAAtAYNTnotXbpUhmFoxIgR6tWrV9LjUlJS9Nhjj8nhcGjt2rV66aWXGhqKJGnMmDE67rjjJEnPP/+8Fi+OT0g88sgj+u677yRJ1157rVwuV9T9+fPnKzs7W9nZ2bruuusSrvPNN99o2rRpKi0tVVpammbPnq2RI0c2yntA7ezYSq9ajoRzfDU/YfsXmQMkSZ1Tk6/YCu1brsDGp+Tf8KT8G/6j4M4Pkh7bmFy9Y87vcmW2SBwAAAAAAAAAALQGDd7eMD8/X1L8uVimeTCfVl5eLq/XGze2X79+OuaYY7Ro0SLNnTtXl112WUPDkSTde++9OuOMM+Tz+XThhRfqlltu0aRJk+Tz+TR37lw988wzkqQBAwbohhtuqPP8mzdv1kUXXaTCwkJJ0u9+9ztlZmZq9erV1Y7p2LGjOnbsWK/3g3ix2xsaCbJew3of3Noy5dE/xt0/YeTvVexM1a+GZ8Tdq5EdWzXW4Nxx/cRt8VhL5g8AAAAAAAAAgENYg5NeldsSpqenR7VXvd6/f7+6du2acHz//v21aNEirV+/vqGhRIwYMUJPPfWUrrnmGhUVFenuu++O6zNgwADNnj1bGRl1THhI+vzzz7Vnz57I9W9/+9tax9x66626/fbb67wWEovd3tAwohM+6SlZOmdcTCVUjM+zwonaER1cNfaLXzy2yqyFkl6K/Rm05PliAAAAAAAAAAC0rAYnvTIyMrR//36VlZVFtbdr1y7yetOmTdUmvYqKiiRJe/fubWgoUaZMmaIFCxbo8ccf1/vvv6+8vDy5XC7169dP559/vn76058qNTW1UddE84mt9Iqtcuqa00vpKVmR67I/PK7Uu66NnuNAsqq9p25JKyOthxztj5FsS7ZtyUzvW6fxjcVI6SJn19MPJOFsGV4qCQEAAAAAAAAAh68GJ7369u2r/fv3a/fu3VHtQ4cOjbz+7LPPNGHChLixlmXp66+/lhQ+46ux9erVS/fcc4/uueeeOo2bNGmSCgoKqr1/6aWX6tJLL21gdGiI2DO9Yrc3jK38svoN0Wsn/UznffyYtnlydNLI30fuZdcx6eXqeppcXU+rY8SNz5E1TI6sYS0dBgAAAAAAAAAArUKD92U76qijZNu21q5dG9U+duxYeTweSdLTTz8dtR1gpccee0zff/+9DMOISpIBtalte8NELrImyHnCTPU97mFtTukUaR+QeTD3a1XkK1S4+sCfNbJKtzVe0AAAAAAAAAAAoMk0uNJr4sSJeuaZZ5SXl6ctW7aoT58+kqSsrCyde+65eumll7R3716deOKJuvbaa3XEEUeorKxM77zzjl544YXIPBdddFFDQ8FhZF/x7piWmpNe20uCCdt/ODBVbsfBsaHd8+Vf/3jk2mw3Uimj7q13nAAAAAAAAAAAoHk0OOl16qmnyu12KxAI6LXXXtNNN90UuffHP/5RH3zwgQoLC5WXl6c777wz4RwjRozQ5Zdf3tBQcBhZsXGhZEuGTNmGFbe9Yax1hYmTXg9PyG6C6AAAAAAAAAAAQHNrcNIrMzNTTz75pPbu3auuXbtG3evWrZteffVVXX755dq6dWvC8ePHj9czzzwjl8vV0FBwGOmVMlJWkVemnKowilVSViyXshN3tm11/GCWli75WGvSuuvnA3+kfa4MfTutS/y2iDFnhdVWQQYAAAAAAAAAAFqHBie9JOmcc86p9t6IESO0ZMkSvf7665o3b5527twp0zTVu3dvTZkyRSeeeGJjhIDDSFlZmVSUHjmQzmNnSL7oPlWTWY6v5um4T56RJI0o3arpuxfp3BkvqHuaI35y0yk5UiXZkmwZDndTvAUAAAAAAAAAANDIGiXpVRu3262LL75YF198cXMsh0NcUVFRnfo7vlsZ19bZZSfs6+pxrlw9zq1XXAAAAAAAAAAAoOWYtXcBWhfbTpywqpY7vlorNSOtkaIBAAAAAAAAAACtQYMrve677z5J0pgxY3TKKafUefynn36qL7/8UpJ06623NjQcQFL09oayos/pWpzRX+sKAs0cEQAAAAAAAAAAaEoNTnrde++9MgxDP/nJT+qV9Proo4/0yCOPyDAMkl5oEu53Xoy6/jq9l3plNMvOngAAAAAAAAAAoJnwzT/anLpsb2hu/i6uzW0Fdf0R6dFzBksV3P2ZFKqQo9NEmZ4ODY4TAAAAAAAAAAA0nxZPelUmMKK2owMaiefJ++LauvgL1S/z4Efftm2Vr/idrKK1kiRj6xylHPO4DFd63FgAAAAAAAAAANA6mS0dQGFhoSQpNTW1hSNBW5FMpZfX65UkObZvirs3q/Nx0fP5doQTXq6s8HXFXpWv+K38G5+RVba9ESIGAAAAAAAAAABNrUWTXoFAQAsWLJAkde3atSVDwSHE6XRqyJAh1d5/vvOkqGs7VCrD3U4po+6TTJckySpep8D3s2T5djZprAAAAAAAAAAAoHHUaXvDF154odp769evr/F+VYFAQDt27NDbb7+tLVu2yDAMjRkzpi6h4DCWqNLr5JNPliSZpqlOnTpFKgd9v/6ryv9+p9oFyyRJU4bfqpN7eGMmtGT798u3/FbJCsTMzLabAAAAAAAAAAC0BXVKev3sZz9LePaWbduaN2+e5s2bV68gDMPQFVdcUa+xQGpqqvr165fwXujIsep2/BMKWAfb3jgqI7qTHQr/HSiMG28YLb4DKAAAAAAAAAAASEKdv9G3bTvqT3Xtyf5JSUnRX//6Vx1zzDGN+sZw6ErmTK/o/tHXme7oxK2ZMVgp459LONZwt6vTWgAAAAAAAAAAoGXUqdJrxowZcW0vvPCCDMPQwIEDk9qi0DAMeb1etWvXTsOGDdMpp5yizMzMuoSBw1xh6b6o64qAr9q+ActWMCbpleqMTnoZpkNypMSNdfWaJjO9T73jBAAAAAAAAAAAzadOSa/HHnssrq3yHK/Jkyfr/vvvb5yogBqUVZREXfuDFdX3jc14SUpxJDinyw7GtyXYyhMAAAAAAAAAALROdUp6JdKjRw8ZhqGcnJzGiAeoVV22NyzyW3Ft6a4Eu3oaLhneLrLLd1Zpa/DjAQAAAAAAAAAAmkmDv9VfuXJlY8QBJC3ZpJfzk9fVccVS/WenVObw6JPsYXqj09FxZ3pJkuFKl3vwDfKveVC2P7x9orPTpEaNGwAAAAAAAAAANB1KWdDmpHnSo67dLk/Cfo4Nq9VhxTxdeeA6YDi0oMexMqvZttDZfqzsvpfJKlojV58fyEzp0phhAwAAAAAAAACAJtQsSa+KigotW7ZMu3btktvtVo8ePTR8+PDmWBqHoMy06K00U2OSYJVcC96NvLacUshjqKfXJztYKpkuGaZbkmT798v275cMhxztjpKjwzEyPe2b7g0AAAAAAAAAAIBG16RJr9LSUv3pT3/Sc889p/Ly8qh7nTp10i9+8QtdffXVMs0EZywB1Uhqe8NgIOqyaIJLl/X5WJfpY5V9Jrn6XCp3v8skSYG89xXY9HRUf1ffyyTDlKvbFBnu7MYKHQAAAAAAAAAANJE6ZZvGjx+vI488UkceeaS2bNlSY9+CggKdeuqp+s9//iOfzyfbtqP+7Nq1S7/97W91xRVXyLKshrwHHOaMBNsVGvv3xjREXwa2vyarfE/4wg7FjQ9sfl6BTc/KDhQ1VpgAAAAAAAAAAKAJJZ30WrFihdasWaO8vDz16dNHffr0qbH/z372M61Zs0a2bSdOShiGbNvWG2+8ob///e91DhyHr2QqvYyK8po7BEtkl+UemDA+6XVwIqoQAQAAAAAAAABoC5L+Rv/zzz+PvL7kkktq7Dt//ny98847MgxDhmEoLS1Nd955p+bNm6cvv/xSTz75pIYOHSopnMB48MEHVVhYWM+3gMNdoqSqKnwxneK72MHiKlfVPQokvQAAAAAAAAAAaAuS/kZ/+fLlksIJhrPOOqvGvs8884ykcELL6XRq7ty5uvnmmzV8+HANGjRIF110kT788EONHDlSkuTz+fTaa6/V7x0ACTiXLYy6zlwYiOtTserPssp3y9V7qlInvypnzwvjJ3J4mypEAAAAAAAAAADQiJJOem3YsEGS1K9fP+Xk5FTbLxQK6b333otUeU2fPl1HH310XL+UlBQ98MADkev58+fXJW4cpizL0vota6Pain0Fcf1cb70QdW36E8/n+/xylc07X2XzzlVw29zoOfr+UKan+s86AAAAAAAAAABoPZJOem3fvl2GYUS2JazO119/rdLS0si5S5deemm1fceOHavevXvLtm19++23yYaCw1QwGNSbb76p7zdsj2oPBeLP5LK694lru2//BXVbMImzwwAAAAAAAAAAQOuQdNKrpKREkmqs8pKkJUuWRF6np6cnrPKq6qijjpIk7dq1K9lQcJjasWNHws+JYTvj2uwOXaKu/9t5gl4uHadA1hgZqT1kpHaX4elQy4okvQAAAAAAAAAAaCviswXVCIXC1TR2LdUvVc/+Ouqoo2SaNefVOnQIJx4qk2pAdXw+X9J9jbLiqOsvMgcqN9RBgWF3KzvFIUmyynfL9/nlUf1c/X4kw5kmyZCZOajBMQMAAAAAAAAAgOaRdNIrMzNT+/btq7Uia9myZZHXI0eOrHXeYDAoKZwkA2piWVbC9pASHNhlmCo1PUqx/DJlq9CZKklyOw5+zgx3e6Uc96zCFV22ZNsyUrrIMJIugAQAAAAAAAAAAK1E0kmvnj17Kj8/XytWrKi2z44dO7Rhw4ZIAuuYY46pdd78/HxJ4aQaUJPqkl6l5u64Nt9vH1L207mSbctlh+RQSG4F5FZQtmVKhinDdMhI6dzUYQMAAAAAAAAAgGaQdNJrzJgxWrFihXbv3q133nlHU6ZMieszZ86cyPaHDodDkyZNqnXetWvXyjAM9ezZsw5h43CUaGvNAnOLcrqlx7WXBg4kyAxDAcOp5zo9pONTVstaIJVJcg+8Rq6eF0TPHyxVYPub4YSYEU6MObufLcN0NcXbAQAAAAAAAAAAjSjpfdzOP//8yOtf/epX2rx5c9T9devW6R//+IcMw5BhGJo8ebJycnJqnHPPnj2ReQYOHFiHsHE4iq308hn7VeTYrjOOnh7Xd39FdF9D0QmzQN67snw7otrsQJECm55WYOP/k3/DE/Kv/7dkhxopegAAAAAAAAAA0JSSrvSaOHGixo4dq6VLlyovL08TJ07UmWeeqZ49e+r777/Xu+++K5/PJ9u2ZRiGrrvuulrnfP311yOvjz766Pq9Axw2KioqYlrCiaxEZ3CVBaOTXLFJL7v0e/kWXSEzvZ/MrGFyD/iJZIcTZY6OE2SVbpNdtlXifC8AAAAAAAAAANqEpJNekvTII4/o9NNPV1FRkcrKyvTyyy9H7lUmuyTp7LPP1imnnFLrfDNnzoy8njBhQl1CwWFo+fLlUdd2ZdIrQd/YpJfDiN8aUZKskk2ySjZJhkOu7mfL0flEeYb+SgoWy7f8NkmOxggdAAAAAAAAAAA0sTqVsQwePFivvfaaBgwYICmc6Kr8U3l9xhln6PHHH691rnnz5kWSGL1799aQIUPqGjsOc+aBhFRlsrWq2KTXbYVXS6Yn4TyGt6uswjWyg8Wy9q9Q2YJLVLbwMtll26n0AgAAAAAAAACgjahTpZckjRgxQp9//rneeustffzxx9qxY4cMw1Dfvn111llnadKkSUnNs2rVKl144YWSpMmTJ9c1DByGHA6HQqGDZ2yVG4WSEmxvGPCr5J1XdPO2Iu1xZarQmaIP2g2Xe9D18q99MG5eu3yH7PIdKl96i8z0/rJLNkqSnD0vTJhQAwAAAAAAAAAArU+dk16S5HQ6dd555+m8886r98LXX399vccCklRu7E/YbpQW68JPH9eFVdq6jX9Mrm6nySrZoOD21xOOkwx5Rz+g0L6lMpwZMtsNb/SYAQAAAAAAAABA06hX0gtoCZXbaEauD5zTFVvp5X7hsbix5aZLkuTqfo7M1B6yg2UK7f1SVtGag50MQ4YzVc5OyVUrAgAAAAAAAACA1oOkF9q8qlsQGvv2yPXFR3F9THf4PC8zrafMtJ6SpFD7sSpfckPVmZo0TgAAAAAAAAAA0HRIeqHNiK30qmRWSXo5Vi+LvLZcku0xZLmkB0YVyyrZIhmmDG8XGQ63zNReSjn235JtS6r8AwAAAAAAAAAA2iKSXjgEVKn0Ki2SJJUMd6h0hFMyw/fO3PtL+faG+3iPfkSOjAEyHG4Zab2bPVoAAAAAAAAAAND4SHqhzYva3rC0RJZLUQmvWIGNz8jv3y8ZpmSYcnY9Xa7uZzZXuAAAAAAAAAAAoAmQ9EKbZ1RWegWDcr/2rILZRrUJL0myynfJLtsWubZzxjZ1iAAAAAAAAAAAoImZLR0AkKz4M73C14YR/hg7vv1KkmSW2TL8NZzPZRjyDLtV3rH/lJzp4YovAAAAAAAAAADQplHphTYvsrthwC9JMv1SxxcrJFNaktZP39z4kC4ZkC5Jsku3qHzVnxXc+YFs25ZhuiTT3UKRAwAAAAAAAACAxkLSC21eiiec0DKCgUibYUmypFv7/kAze6cdPPfL20V2oEShsu0HOjrlyBnTzBEDAAAAAAAAAIDGRtILbUL81oZSRkq2hg8+VW6nJ9wQDMb1WdphmDLdB7cvNJwpShnzNwV3vCc7VCFnp+PlyOjXZHEDAAAAAAAAAIDmQdILbdbUydepR9deBxuqVHpJ0qLMgWrnjj+vy0ztLnf/K5s6PAAAAAAAAAAA0IziMwJAK5So0ivNmxF1bcQkvfyGU6VBq0njAgAAAAAAAAAArQNJL7RZkXO6KsUkvSpMpwr88ckyAAAAAAAAAABw6GF7Qxw6DiS9Au0MFU1waUT79crVVSr9WHL1vVzOLidJhinD3V6G6WjhYAEAAAAAAAAAQGMi6YVDRrCsTB5JtsdQsH10EWNg83MKbH5OkpQy/nkZ3o4tECEAAAAAAAAAAGgqbG+INiHRmV4b81apqGx/5Noz/+1wXyOua7TYbREBAAAAAAAAAECbR9ILbdabXz6v7Xs2Rq7LBgyXJJkBW2nLA9UNk0TSCwAAAAAAAACAQw3bG6JNSFTpJUmGcTBva1uWJKl4rEuBztXncw3T3bjBAQAAAAAAAACAFkelF9o0s0rSqzwQkiRlfeaXd2NIOwrbydHtbKUe/7JcfS4N988aJsOV0SKxAgAAAAAAAACApkPSC21WVlp7uZ2eyHVJeXhLQ0eZlLUgoLkrj5d3yA0ynGkyMwbI1fdyeYf/sYWiBQAAAAAAAAAATYntDdEmJNre8MozblNmZmb4IhRU/41Lou4HDEfktbPjcVLH45o0RgAAAAAAAAAA0HKo9EKbZRhG5LXn2X9E3VuYOUjpnTs3c0QAAAAAAAAAAKClkPRCm5Co0qsq17w3JUmhNGn/KS75TpKO6b9I5V//odaxAAAAAAAAAACg7WN7Q7RZVSu9KtkuQ/7uDh2lrZK2KpQvhfK/lGF6JGeaHJmDmj9QAAAAAAAAAADQ5Eh6oe2rUsmVqKbL/90jsiv2SpLSTnq3mYICAAAAAAAAAADNiaQXWrU9e/Zow4YNKikpqb5TwH/wdXzxVyThBQAAAAAAAAAADl2c6YVWq7i4WG+++aZWrVqlLVu2xN1/8dNHJUmOVUsibQ6frfQlAS1dPyCuv6PT8U0WKwAAAAAAAAAAaFmHdNJr69at+t3vfqejjz5a3bp1U58+fXTiiSfqn//8p8rKyho0t2VZWrt2rWbOnKlf/vKXOvHEE9WpUydlZ2crOztb8+fPb6R3cfjasWOHgsFgtfdDVviea+H7kTazXEpbHdJtgcu0oOfjMtL6SJKMlO5y972sSeMFAAAAAAAAAAAt55Dd3vCdd97RNddco6KiokhbWVmZli9fruXLl+u5557T7Nmz1a9fv3rNP2vWLP3sZz9rrHCRQE0JL0kyDmxlaHtT4+5t8XbQ8O49lTrwcdnBUsmRKsNIsPchAAAAAAAAAAA4JBySlV5ff/21rrzyShUVFSk9PV2///3v9f777+u1117Tj370I0nShg0bNG3aNBUXF9drDdu2I69dLpdGjBihYcOGNUr8SFY4ieX47pu4O2UOrzwHPt2GM42EFwAAAAAAAAAAh7hDstLrtttuk8/nk9Pp1Ny5c3XMMcdE7k2ePFn9+/fXnXfeqQ0bNuiRRx7R7bffXuc1hgwZovvuu0+jR4/WUUcdJa/Xq7/85S9avXp1Y76Vw1rVxGJCB/JYRll04vLZzpMkSR4HiS4AAAAAAAAAAA4Xh1yl19KlS7Vo0SJJ0mWXXRaV8Kp0ww03aPDgwZKkxx9/XIFAoM7rjBkzRtdcc42OPvpoeb3ehgWNhGpKepUbBTIc4ftldzyi35xwh64Yco1WpfZQnidHaU5Daa5D7uMNAAAAAAAAAACqcchlBd56663I60svvTRhH9M0NX36dElSYWGh5s+f3yyxoeGKzTztNzdpj2ONjAOlXsEuvfSghurbtJ56vPsp+n3fqToqx9XCkQIAAAAAAAAAgOZ0yG1vWFnllZaWppEjR1bbb8KECZHXX3zxhU466aSmDg11FFvplZ7t1dbSTVVawkmvRbv9kqRlGX1VmuPSE9mPaUSOW+WrXDIcafIM/UUzRQwAAAAAAAAAAFrKIZf0WrdunSSpb9++cjqrf3uDBg2KG4PWpbYzvQzDkIIBdX7tSc1ftULv5IzQ/EGDdGbqMsknhXySXNnyNE+4AAAAAAAAAACgBR1SSa/y8nLl5+dLkrp3715j3+zsbKWlpam0tFS5ubnNEV5SysvLWzqEJuX3+6P+rknsWWuxSTDbsmR/+qZGff6SJOm4ovX6bZeLpa5VexmH/M8UaEp1eWYBtA48t0DbwjMLtC08s0Dbc7g8t16vt6VDAIBW4ZBKepWUlERep6Wl1do/NTVVpaWlKi0tbcqw6iQvL0+hUKilw2hyu3btqrVPQUFB1HUgGJ0EK6+oUMaLD0W13bbtdfkGHzyqLmRZytu2rf6BApCU3DMLoHXhuQXaFp5ZoG3hmQXankP5uXU4HOrXr19LhwEArcIhlfSqWtHjcrlq7e/xhDe+8/l8TRZTXXXr1q2lQ2hSfr9fu3btUufOneV2u2vsW1hYGHXtcrmkKv8oJ8WbEjcmtSigB0um62dDvZJtyenwqmf3no0SO3A4qsszC6B14LkF2haeWaBt4ZkF2h6eWwA4vBxSSa+qZbyxW+MlUlFRIUlKSYlPnrSUw6UU2e121/peHQ5H1LVpGNHXDlOxnMW23H1/oNSBGQ0PEkBEMs8sgNaF5xZoW3hmgbaFZxZoe3huAeDwEJ81aMPS09Mjr5PZsrCsrExSclshovUxZCRsH9uRf7UDAAAAAAAAAMDh5pBKenm9XuXk5EiScnNza+xbUFAQSYx17969yWND3dm2Hd0Ql+NKnPTKdB9SH2sAAAAAAAAAAJCEQy47MHjwYEnS5s2bFQwGq+23bt26yOtBgwY1eVyou7ikVwwjcc5LvTMciW8AAAAAAAAAAIBD1iGX9DruuOMkhbc3XLFiRbX9Fi5cGHk9bty4pg4L9VDbuWyGYWrBebdEtb2dM1IZrkPuYw0AAAAAAAAAAGpxyGUHzjrrrMjrmTNnJuxjWZZmzZolScrKytKkSZOaJTYkb/PmzVq5cmWt/VYeebIe6nGGJOmpLpN1z+RfNXVoAAAAAAAAAACgFTrkkl5jxoyJVHs9//zzWrx4cVyfRx55RN99950k6dprr5XL5Yq6P3/+fGVnZys7O1vXXXdd0weNOF999VWtfQwZKgva+uWAy+Q8YaauHnK1hnq3qfzb+1Sx+gFVrP6b/JuebYZoAQAAAAAAAABAS3O2dABN4d5779UZZ5whn8+nCy+8ULfccosmTZokn8+nuXPn6plnnpEkDRgwQDfccEO914mtJKtamfTRRx9p69atket+/fpFknGoXWlpaVybO9UpFVdpMKSyYPS5Xz2cexXa9cnBLml95O73o6YKEwAAAAAAAAAAtBKHZNJrxIgReuqpp3TNNdeoqKhId999d1yfAQMGaPbs2crIyKj3Otdff3219/7xj39EXc+YMYOkVwOkpaUpq7NX2nWwzZCh0piklzemdtEwDrliRgAAAAAAAAAAkMAhmxGYMmWKFixYoJ/97GcaMGCAUlNTlZWVpVGjRumuu+7SZ599pn79+rV0mEjSySefrFXffxnTauj/rS2JaukRWhvXBwAAAAAAAAAAHPoOyUqvSr169dI999yje+65p07jJk2apIKCglr7JdMH9WPb0RVchmGoZ4f+2lu4I9K2c/9Wnfn9ZwoaDgUMh7qm79Mpjo8OjkntJWeXk5otZgAAAAAAAAAA0HIO6aQXDi2GEV21lZ2ao2fXPh653nemW4EqxYt22VY5u53RbPEBAAAAAAAAAICWc8hub4hDj2VbUdfd2/eJvLYlBTrGf5yDuz9r4qgAAAAAAAAAAEBrQNILrVKi7Q1j22QdvA5lJj67K7Dt1cYODQAAAAAAAAAAtEJsb4g2Y0D3I+V1p8qWLduyZNsdIveslMRJr3ANGAAAAAAAAAAAONSR9EKbMbL/BI3sPyFy/e0LLxy8Sc4LAAAAAAAAAIDDGtsbos2wQ35ZFfskSUb+Lh377r9rHePsOK6pwwIAAAAAAAAAAK0AlV5olWLP7wrlf6Wybx+XrAqZ2SOU+V236AGWLbvclOG1Ik3OLqfIcGU1R7gAAAAAAAAAAKCFUemFNiG4fa5kVUiSrIKvFQisibrv3m3LeC9b7oHXHhyz80MF85c0a5wAAAAAAAAAAKBlkPRCqxRb6WUHiiSHVwVmJ5VbhgLd0uLG5PYZqFDRdzGtfMQBAAAAAAAAADgckBFAm2BIWu7rpOWBPvIYttztTonr0ylzo0K7PokeZxjNFCEAAAAAAAAAAGhJJL3QJphpPfXezgrl7tuq/+3trP/sWKJlnVKj+uzvNjBunKP9Mc0VIgAAAAAAAAAAaEEkvdAmeI64XU6HS9t9trb5pK17N+ovfadE7r/efrTS+vSPGmOk9Zaz2+nNHSoAAAAAAAAAAGgBzpYOAEgk9kyvRG0LUo5V1sQzlRUqU567nfakfSF/1f6l3ytU8K2c7cc0cbQAAAAAAAAAAKClkfRCm2AYRlzSy5apUqdXpU6vTuwYkJk1LOE4AAAAAAAAAABw6CPphTbj+vP+JNu2ZduWtj/xT9239tcKyqV8V7q+mnicypd+1NIhAgAAAAAAAACAFkLSC22CXb5L7VOCkizJkPpsWyqnZcstv1Ir9ulbO1jNSCq9AAAAAAAAAAA4HJD0QquT6DyvijUPqdzYErk2BzuU8dXBRJdhRie3DHc7pRz3jGTyEQcAAAAAAAAA4HBARgBtQyBfch+89Ds9kg4mvRy2JEfqgStbcmXIcHiaM0IAAAAAAAAAANCCSHqhTXJY0dsZLs8+WeMm39ZC0QAAAAAAAAAAgJZG0gutTqLtDaOYHjkDpVFNltsrO1As279fdqhckiHDlS4zpWvTBQoAAAAAAAAAAFoNkl5oE2xHuvbYpgzbUupR98mcdbXcaVL5cKdCaYaGOr9QcOcm+df/K2pc2knvtlDEAAAAAAAAAACgOZH0QpvgHPkXPf7WreGL7XdJ47rrRu8upXUKNx2rlxXcfYQkyZEzRnawTFbRmhaKFgAAAAAAAAAANDeSXmgTtu/ZENdm5ZiSrIPXhd9KktwDfiq50hXY+EwzRQcAAAAAAAAAAFoaSS+0OonO9Hrzy+clI7rNtc+Sw2UpdV1Ixce6ZKT1kV26Rb7F1x7oYco98BoZroymDxoAAAAAAAAAALQos6UDAOor1R9SqJ2p4mNd4QarQoa7XeS+o9MkEl4AAAAAAAAAABwmSHqh1UlU6RXrhOxiWT0cchRZ6vBiuZal/1S2b4ds//5IH8+wXzdlmAAAAAAAAAAAoBUh6YU2Z0RamcZllkmSQpmmjJBkOdOi+hipPWSY7N4JAAAAAAAAAMDhgqwA2gRb4eqvH3Tap56eQNS94nEuORyx+duYA8AAAAAAAAAAAMAhjaQX2owsR0i9vIG49vLephwOh2Q4JNmSLcmgiBEAAAAAAAAAgMMJSS+0OtWd6WUYidvvW3qRxv1gvNKOPLkpwwIAAAAAAAAAAK0Y5TBo817udqzSQ/tkle+RVZHf0uEAAAAAAAAAAIAWQKUX2gzDmSYpPqm1uMet0mbJt1ky0nop9dj/NH9wAAAAAAAAAACgRZH0QqtT7faGll/uob+S4c7WBe/vk2RoSupS/Sjj06qDmyVGAAAAAAAAAADQupD0QpthejvJ1fUU5ZeHNL98pyQpzSiPTnrJapHYAAAAAAAAAABAy+JML7QRtmSEP66vbymPtFoyYrpR6QUAAAAAAAAAwOGISi+0OkVFRYlvhMpV+tlFmhYs1bTe4aaHC8/U5Nw/6fUzu6uzq0QyHLLK8iTTJdPbsfmCBgAAAAAAAAAALYqkF1qd3bt3x7XZsmTYIRmOVNnB0kj7jVlv68LFX6nTqT9S+dcPRNrN9P5KOebRZokXAAAAAAAAAAC0PLY3RKtjJ9ii0DKCkn+/jJSucfc6WD5Zvp3NERoAAAAAAAAAAGilSHqh1YlNelUYxQdeWbIKvonr361sr0L7v46dpWmCAwAAAAAAAAAArRLbG6LViU16WQpKkoxq+n/cbpjGth8rWQHJDsoq2SSrZEvTBgkAAAAAAAAAAFoVkl5odRJtb1jJTO8rq2RzVFuhlSZ372lS72myfLsU2PKC3P1/3MRRAgAAAAAAAACA1oSkF9oMQ5Lh6SjFJL1Ozl6tQO5bkhWU7IBcvafKcGe3SIwAAAAAAAAAAKBlkPRCqxNf6RW+NgzJzBioUP7iqLuBkUHpu4cj1x5vF5mp3Zs6TAAAAAAAAAAA0IqQ9EKrU9P2ho6cMUp9+ukDHcN/FZ7kliSZGQMkmeGzvQAAAAAAAAAAwGGFpBdavY6pqRrdo59SnQ6VL1ulrK1W1P19Rjs57P2SM13eI+9QaN/SFooUAAAAAAAAAAC0FLOlAwBixVZ6te8wWBOP/4NGj79DGz5dHtfflX5k+IXlV8W6RyWHpznCBAAAAAAAAAAArQiVXmh1qtve0LJtaX9+XLt3xM/l35Quq2idzPR+crQ/tqlDBAAAAAAAAAAArQxJL7R6hmFIkhbv9quvvyDq3v8bf40ucWfIM+SmFogMAAAAAAAAAAC0FmxviFYnttKrMuk1Z5NPIcNUsMrHdvzYIc0aGwAAAAAAAAAAaJ2o9EKbsbEoqGHH/k2Gbal9oERd/QX6dNjglg4LAAAAAAAAAAC0AiS90OrEVnpt2blWMz/6Vp/kXRy+b5ja687UXnemHCmpLREiAAAAAAAAAABoZdjeEK1ObNKrpLxQW3KX6j8dHo1qz3YbzRkWAAAAAAAAAABoxUh6odXJy8uLazNkK82siGr72RHpzRUSAAAAAAAAAABo5djeEK2KZVnavXt3wntjCzfp9W8eUKnDo3xXurqc+utmjg4AAAAAAAAA/n979x0eVbXvf/yTThJKIHSIQAgBEWkRLkgRVIQAIqgoGMpBRYogqAg26pHuBaVbQJqHpqDSjnBQIr0G8F6agVBCkJIwRNLb74/8su9MMkkmSMok79fz+Jy9Z6291trz8J0zme9eawEoqkh6oUiJiYnJ8lqNUrGqXvaeKty5p65RJyRJt1zK6LQbExUBAAAAAAAAAEA6sgYoUjLv5yVJHdr1VFm351XmeLLxWoyjm5p4uxTk0AAAAAAAAAAAQBFG0gtFirWkV4WazRUbX1HOpv8ri3d2k7OjQ0EODQAAAAAAAAAAFGEkvVDkOTg4qN6uby1eaxBzrZBGAwAAAAAAAAAAiiKSXihSrM30kqSH7oYX8EgAAAAAAAAAAIA9IekFAAAAAAAAAAAAu0fSC0WKtZleqTdPKdWlEAYDAAAAAAAAAADsBkkvFCnWkl6zd3yqOY9VK4TRAAAAAAAAAAAAe+Fc2AMAcpKmNMWmOsnVyfpeXwAAAAAAAAAAABIzvVDEWJvpZU384PfzeSQAAAAAAAAAAMCekPSCXXDIlAtLbtmxcAYCAAAAAAAAAACKJJJeKFKyzvRKP3dIyfS6q1vBDAgAAAAAAAAAANgFkl6wCw6FPQAAAAAAAAAAAFCkFduk15UrV/TRRx+pRYsWql69umrXrq2OHTtq3rx5io2NfWD97Ny5U0FBQWrYsKEqV66shg0bKigoSDt37nxgfZQk2e3pZb684b0nni2g0QAAAAAAAAAAAHvhXNgDyA/bt2/XkCFDFB0dbbwWGxurkJAQhYSEaOXKlVq/fr18fX3vu4/U1FSNGjVKq1atsng9IiJCERER2rp1qwYMGKDPPvtMjo7FNreY79L+//KG0c7uCi73sCLcvPRc+y5KLeRxAQAAAAAAAACAoqXYZWNOnjypV199VdHR0SpdurTGjx+vHTt26Mcff9TAgQMlSaGhoXrppZf0119/3Xc///znP42EV+PGjbV06VL98ssvWrp0qRo3bixJWrlypT755JO/f1MlSHYzvW64eOmpZh/rl15jler3SAGPCgAAAAAAAAAAFHXFbqbX+++/r7i4ODk7O2vjxo1q2bKlUfbEE0+obt26mjBhgkJDQ7VgwQJ98MEHee4jNDRU8+fPlyQ1a9ZM27Ztk7u7uySpefPmCgwMVLdu3RQSEqJ58+apX79+f2tWWUmSXdIrg2+ZYvdPFgAAAAAAAAAAPADFaqbXsWPHdODAAUlS//79LRJeGUaMGKH69etLkpYsWaKkpKQ897N48WIlJydLkmbNmmUkvDJ4eHho1qxZkqTk5GQtWrQoz30gg2USrFkl10IaBwAAAAAAAAAAKMqKVdJr69atxnFQUJDVOo6OjurTp48k6e7du9qzZ0+e+khLS9O2bdskSf7+/mrRooXVei1atFC9evUkSdu2bct1BhPSZfc+OTukSJLaVnUryOEAAAAAAAAAAAA7UaySXhmzvDw9PdW0adNs67Vp08Y4PnjwYJ76uHz5sq5fv56lnZz6iYiI0OXLl/PUDyxVSbyrWnG3CnsYAAAAAAAAAACgiCpWGySdP39eklSnTh05O2d/a/7+/lmusdXZs2eN44yZXNkxLz9//rxq166dp76Kq1+Ct0lp1mdsOUhykJNxnvb/lzd0TU3R+cPvKG7QFsndoyCGCQAAAAAAAAAA7EixSXrFx8crMjJSklSjRo0c63p5ecnT01MxMTG6du1anvqJiIgwjnPrp2bNmsaxrf3Ex8fnaTz2JjExUUpzkqNZYssWpVKT5JSWqvjUVKmYv0dAUZKYmGjxvwCKPuIWsC/ELGBfiFnA/pSUuC1VqlRhDwEAioRik/S6d++ecezp6ZlrfQ8PD8XExCgmJibf+vHw+L8ZSebX5SQiIkIpKSl5GlNxlqL0LyTl4tPfk6sR1wtzOECJdePGjcIeAoA8Im4B+0LMAvaFmAXsT3GOWycnJ/n6+hb2MACgSCg2SS/zGVIuLi651ndzS19eLy4uLt/6cXV1tXpdTqpXr56n8dibvDxVk6ZU3XW6ItfkVD19+a6iZn4rHy/vfBwdgMwSExN148YNValSxeIzDUDRRdwC9oWYBewLMQvYH+IWAEqWYpP0Mp/Cm5SUlGv9hIQESZK7u3u+9WOe4LF1inFJmIrsU9FFrq6OcnZKX+IwxaGM0hyyJhDdXF3k7FRHtSrWVNVX60uOeVsSEcCD4+rqWiI+n4DihLgF7AsxC9gXYhawP8QtAJQMxSbpVbp0aePYliULY2NjJdm2FOL99pPRR+brSrp6jZ6Uj48PXzQAAAAAAAAAAMAD41jYA3hQSpUqpQoVKkiSrl27lmNdk8lkJKxq1KiRp37Mlx/MrZ/w8HDjOK/9AAAAAAAAAAAAwHbFJuklSfXr15ckhYWFKTk5Odt658+fN479/f3z1EeDBg2M4z/++CPHuublee0HAAAAAAAAAAAAtitWSa/WrVtLSl928MSJE9nW27dvn3HcqlWrPPVRq1YtVatWLUs71uzfv19S+uywWrVq5akfAAAAAAAAAAAA2K5YJb26detmHH/77bdW66Smpmrt2rWSpHLlyqldu3Z56sPBwUFdu3aVlD5j7MiRI1brHTlyxJhR1rVrVzk4OOSpHwAAAAAAAAAAANiuWCW9AgICjNleq1at0uHDh7PUWbBggc6dOydJGjp0qFxcXCzK9+zZIy8vL3l5eWnYsGFW+xk2bJicnJwkSWPHjlVcXJxFeVxcnMaOHStJcnZ2zrYdAAAAAAAAAAAAPBjFKuklSTNmzJC7u7uSk5P1/PPPa86cOTpy5Ih+++03jR49WhMmTJAk+fn5acSIEffVh5+fn9566y1JUkhIiDp37qyNGzcqJCREGzduVOfOnRUSEiJJeuutt1S3bt0Hc3MAAAAAAAAAAACwyrmwB/CgNWnSRMuWLdOQIUMUHR2tKVOmZKnj5+en9evXq0yZMvfdz/jx43Xr1i2tXr1ap06d0quvvpqlTv/+/fXxxx/fdx8AAAAAAAAAAACwTbFLeklSYGCg9u7dqyVLlmjHjh2KiIiQi4uLfH191bNnTw0ePFgeHh5/qw9HR0ctWLBAPXr00PLlyxUSEqLIyEh5e3urWbNmGjRokDp16vSA7ggAAAAAAAAAAAA5cTCZTGmFPQiUHPHx8bp69ap8fHxUqlSpwh4OgFwQs4D9IW4B+0LMAvaFmAXsD3ELACVLsdvTCwAAAAAAAAAAACUPSS8AAAAAAAAAAADYPZJeAAAAAAAAAAAAsHskvQAAAAAAAAAAAGD3SHoBAAAAAAAAAADA7pH0AgAAAAAAAAAAgN0j6QUAAAAAAAAAAAC7R9ILAAAAAAAAAAAAdo+kFwAAAAAAAAAAAOweSS8AAAAAAAAAAADYPZJeAAAAAAAAAAAAsHskvQAAAAAAAAAAAGD3SHoBAAAAAAAAAADA7pH0AgAAAAAAAAAAgN0j6YUC5+TkVNhDAJAHxCxgf4hbwL4Qs4B9IWYB+0PcAkDJ4WAymdIKexAAAAAAAAAAAADA38FMLwAAAAAAAAAAANg9kl4AAAAAAAAAAACweyS9AAAAAAAAAAAAYPdIegEAAAAAAAAAAMDukfQCAAAAAAAAAACA3SPpBQAAAAAAAAAAALtH0gsAAAAAAAAAAAB2j6QXCsSVK1f00UcfqUWLFqpevbpq166tjh07at68eYqNjS3s4QFFWkhIiGbOnKlevXqpYcOGqly5smrUqKGAgAANHz5cBw4cyFN7O3fuVFBQkNFWw4YNFRQUpJ07d9rcRnJyspYtW6bAwEDVrVtXVatWVdOmTTV69GidOXPG5nYiIyM1depUPf744/Lx8ZGPj48ef/xxTZ06VVFRUXm6L8AeTJw4UV5eXsZ/e/bsyfUaYhYoWFevXtW0adPUoUMH1a1bV1WqVNEjjzyiwMBATZ06VadPn87xemIWKDiJiYlauXKlnn/+edWvX9/4nvzYY49p+PDhOnTokE3tELfA/bt165b+/e9/a+rUqXrxxRfl6+trfNcdNmxYntsrjvF4+vRpjR49Wk2bNlXVqlVVt25dBQYGatmyZUpOTra5HQCAbRxMJlNaYQ8Cxdv27ds1ZMgQRUdHWy338/PT+vXr5evrW8AjA4q+wMBAm5Jaffr00bx58+Tq6pptndTUVI0aNUqrVq3Kts6AAQP02WefydEx+2ciIiMj1bt3bx0/ftxquZubm2bPnq0BAwbkOOajR48qKChIN27csFpetWpVffvttwoICMixHcBenDp1Sk8++aTFH7abN29Wu3btrNYnZoGC98UXX2jKlCmKiYnJts7QoUM1Y8aMLK8Ts0DBunLlil5++eVcf8B+4403NHPmTDk4OGQpI26Bv8/Lyyvbsr59+2rx4sU2tVNc43HFihV67733lJiYaLU8ICBA69evl7e3d47tAABsR9IL+erkyZPq0qWL4uLiVLp0ab399ttq166d4uLitHHjRq1YsUJSeuLr119/VZkyZQp5xEDR0qxZM4WFhalatWp67rnn1Lp1a/n4+CglJUWHDx/WwoULFRERIUl68cUX9fXXX2fb1uTJkzV37lxJUuPGjTVq1CjVqVNHYWFh+vzzz3Xq1ClJ0jvvvKMJEyZYbSMlJUXdu3c3EnHPPvusBg4cqPLly+vo0aP69NNPdevWLTk6OmrdunXq1KmT1XbCw8PVoUMH3b59W87OznrzzTfVuXNnSdLPP/+shQsXKjk5WZUqVdLu3btVo0aN+3sDgSIiNTVVTz/9tI4fP65KlSrp1q1bknJOehGzQMGaPXu2pk6dKin9u+nAgQPVrFkzlS1bVnfu3NGpU6e0ZcsWBQQEaNq0aVmuJ2aBgpOUlKT27dsbCa9HHnlEb775purVq6d79+7pwIEDWrhwoZHAnjhxot5+++0s7RC3wN9nnvSqWbOm/P399csvv0jKW9KrOMbjjh071KdPH6Wmpqpy5cp699139dhjj+nOnTtasWKFNm/eLElq3bq1tmzZIicnJ5veKwBAzkh6IV9lzFJxdnbWtm3b1LJlS4vyefPmGV9Wxo0bpw8++KAwhgkUWS+//LL69OmjHj16WP0CHBkZqc6dOys0NFSStHXrVrVp0yZLvdDQULVq1UrJyclq1qyZtm3bJnd3d6M8NjZW3bp1U0hIiJydnXX48GGrsy9XrVqlkSNHSpJef/11ffrppxblFy9eVIcOHRQdHS1fX18dPnxYzs7OWdoZMmSI1q1bJ0lavny5evbsaVG+adMmDRo0SFLe/lACiqpFixbpww8/lL+/v7p37645c+ZIyj7pRcwCBSs4OFjPPfecpPTZ0/Pnz5eLi4vVuomJiVlmVhOzQMH68ccfNXDgQElSy5YttX379izflU+cOKFOnTopKSlJ5cqV04ULFyzihbgFHoxp06apefPmat68uSpXrqzLly+rSZMmkmz/t1oc4zEpKUktWrTQpUuXVLZsWQUHB6tOnToWdcaMGWM8uLpw4UIFBQXl9lYBAGzAnl7IN8eOHTOerunfv3+WhJckjRgxQvXr15ckLVmyRElJSQU6RqCoW7dunXr16pXtE1/e3t765JNPjPMff/zRar3FixcbS6rNmjXL4g8ISfLw8NCsWbMkpa9/vmjRIqvtLFiwQJJUvnx5TZkyJUu5r6+v8RTtxYsXtWXLlix1bty4oQ0bNkiSnnrqqSx/QEhSr1699NRTT0lKfw+yW1ICsAcZ+wNJ0pw5c7L9Id0cMQsUnNTUVL3zzjuSpEaNGmnBggU5xqm1pYSJWaBgme/V9fbbb1v9rty0aVNjZsbdu3d17tw5i3LiFngwPvzwQ3Xp0kWVK1e+7zaKYzxu2bJFly5dkpT+OZU54SVJU6ZMMWbKzZ8/3+o9AQDyjqQX8s3WrVuN4+yeVnF0dFSfPn0kpf8hsmfPngIZG1CcmM8SyfhSbS4tLU3btm2TJPn7+6tFixZW22nRooXq1asnSdq2bZvS0iwnAoeGhho/FvTq1UseHh5W23nllVeMY2t/RGzfvl2pqamSsv9sMG8nNTVV27dvz7YeUNSNGTNG9+7dU9++fdW2bdtc6xOzQMH65ZdfdOHCBUnS6NGjrT7xnRNiFih45g9L1q5dO9t65j8ym19D3AJFR3GNR/PfxMz7NOfh4aFevXpJks6ePWus4AIA+HtIeiHfZMzy8vT0VNOmTbOtZ74U28GDB/N7WECxY74hrrUNfS9fvqzr169LktWlD81llEdEROjy5csWZRkxnVs7VapUkZ+fnyTrMW1rO3w2oDjYtGmTfv75Z5UvX95iVmZOiFmgYP3www+SJAcHB2NWiCTduXNHFy5c0J07d3K8npgFCl5GDEjWH/rKEBYWJik9vs2XQiNugaKjuMZjxmv16tVTlSpV7rsdAEDekfRCvjl//ryk9Kfrcnpi1t/fP8s1AGy3d+9e4zhjuVBzZ8+eNY4znozLjnl55ng0XxLG1nauXbtmbCCeuZ2yZcvm+OW/atWqKlu2rNWxAPbAZDLp/fffl5S+Mbe3t7dN1xGzQME6evSoJOmhhx5SmTJltGHDBj3++OOqU6eOAgICVKdOHT322GOaP3++EhISslxPzAIF78UXXzT+/X7++edKSUnJUufkyZPasWOHJKl3795GfYm4BYqS4hiP9+7dU3h4eJ7GYq0dAMD9IemFfBEfH6/IyEhJUo0aNXKs6+XlJU9PT0npXzgA2C41NVWfffaZcZ6xNIK5iIgI4zi3eKxZs6ZxnDke76edtLQ0i+vM28mtDfM6fDbAHk2cOFE3btxQq1at1L9/f5uvI2aBgpOammr8wOTt7a1x48Zp8ODBOn36tEW90NBQjR8/Xj169JDJZLIoI2aBguft7a0lS5bIw8NDBw8eVMeOHbVmzRodOXJEu3fv1owZM9S9e3clJiaqSZMmWWZbE7dA0VEc4/FB3RMA4P6Q9EK+uHfvnnGckdDKScZay5mfsAGQs4ULF+rYsWOSpGeffdbqUqJ5iUfzdc/Nr/s77WSO64x2+GxAcbZ//36tXLlSzs7OmjNnjhwcHGy+lpgFCk50dLSxb8fp06f1xRdfqGrVqvryyy916dIlXb9+XVu3bjX2Fzl06JBGjBhh0QYxCxSOrl27avfu3RowYIB+//13DRs2TJ06dVLPnj01Y8YMubu7a/r06dq+fbsqV65scS1xCxQdxTEeH9Q9AQDuD0kv5Iv4+Hjj2MXFJdf6bm5ukqS4uLh8GxNQ3Ozdu1eTJ0+WJFWqVElz5syxWi8v8ejq6mr1uszn5vVyaydzXGe0Y8tnQ0Y7fDbAniQmJmr06NFKS0vT8OHD1bBhwzxdT8wCBcf8R6r4+Hh5eHho8+bNeumll+Tl5SV3d3e1adNGP/30kxo1aiQpfdP7jCURM67LQMwCBScxMVFr167Vtm3blJaWlqX85s2bWr9+vXbv3p2ljLgFio7iGI95uaeM38MyXwcAuH8kvZAvSpUqZRwnJSXlWj9jfwR3d/d8GxNQnJw5c0b9+vVTcnKySpUqpeXLl6tSpUpW6+YlHhMTE61el/ncvF5u7WSO64x2bPlsyGiHzwbYk//+7//W+fPnVbNmTY0bNy7P1xOzQMHJHDf9+/e3uveGu7u7xo8fb5xv3LjRahvELFAwYmJi9Nxzz2nOnDm6c+eORo0apcOHD+vmzZu6cuWKNm3apNatWyskJERBQUFasGCBxfXELVB0FMd4zMs9me8XmvmeAAD3h6QX8kXp0qWNY1uWXYiNjZVk2/RxoKS7dOmSnn/+eZlMJjk5OWnp0qVq06ZNtvXzEo8ZsZj5ur/TTua4zmiHzwYUR+fPn9fcuXMlSbNmzbqvf7vELFBwMsfNk08+mW3dJ554Qs7OzpKkkJAQq20Qs0DBmDFjhg4cOCBJmj9/viZPnix/f3+5urqqbNmy6tixozZv3qx27dopLS1NEyZM0O+//25cT9wCRUdxjMcHdU8AgPtD0gv5olSpUqpQoYKk3DfiNJlMxpcAWzYKBUqy69evq2fPnrp+/bocHBy0YMECdevWLcdrqlevbhznFo/h4eHGceZ4vJ92HBwcLK4zb8eWTXoz6vDZAHuxaNEiJSYmqnbt2oqLi9P333+f5b8zZ84Y9X/77Tfj9Yz/LyRmgYLj5uamihUrGuc5/dstVaqUvL29JUm3b982XidmgYKVlpam1atXS5L8/Pz0yiuvWK3n7Oysjz76SJKUmpqqf/3rX0YZcQsUHcUxHqtVq5bnsVhrBwBwf0h6Id/Ur19fkhQWFqbk5ORs650/f9449vf3z/dxAfYqMjJSvXr10qVLlySlzyLp27dvrtc1aNDAOP7jjz9yrGtenjkeM2I6L+3UqFEjy1NvGe1ER0frxo0b2bbx559/Kjo62upYgKIqY3mSS5cu6bXXXrP6308//WTUnz17tvF6xo/oxCxQsMxjLiUlJce6GeUZM74yX0/MAvnv5s2bunPnjiSpcePGOdZt2rSpcWweV8QtUHQUx3gsU6aMatasmaexWGsHAHB/SHoh37Ru3VpS+lTuEydOZFtv3759xnGrVq3ye1iAXbp7966ef/55nT17VpI0adIkDR482KZra9WqZTxpZh5v1uzfv19S+tNttWrVsijLiOnc2rlx44ZCQ0MlWY9pW9vhswElFTELFKzHH3/cOM54sMSa6OhoRUZGSrJ8gpuYBQqWedI5p4crJcu9dJycnIxj4hYoOoprPGa89scff+SYPCOuAeDBI+mFfGO+5Nq3335rtU5qaqrWrl0rSSpXrpzatWtXIGMD7ElsbKxefvllnTx5UpI0ZswYjR492ubrHRwc1LVrV0npMyuPHDlitd6RI0eMmZddu3aVg4ODRbmfn5/x1NumTZss1h43Z750TPfu3bOUBwYGytEx/f9+svtsMG/H0dFRgYGB2dYDipLFixfLZDLl+N+4ceOM+ps3bzZez/jDnZgFClaPHj2M461bt2Zbb8uWLUpLS5Nk+YMYMQsUrPLly6ts2bKS0uMqp8SX+Y/J5j+QE7dA0VFc49H8NzHzPs3FxsZq06ZNktJnvPn5+WXbHwDAdiS9kG8CAgKMHwRWrVqlw4cPZ6mzYMECnTt3TpI0dOhQubi4FOgYgaIuMTFR/fr108GDByWlx8nHH3+c53aGDRtmPN06duxYxcXFWZTHxcVp7NixktKfnh02bJjVdkaMGCFJunPnjiZOnJilPCwsTHPnzpUk+fr6Wv0jokqVKurdu7ckadeuXfrxxx+z1Pnhhx+0a9cuSdLLL7+sKlWq2HSfQHFBzAIFp1GjRurUqZMk6bvvvlNwcHCWOjdu3NDUqVMlSa6urgoKCrIoJ2aBguPo6KhnnnlGUvp+t59++qnVeiaTSZMmTTLOu3TpYlFO3AJFR3GMx+7du6t27dqSpLlz5yosLCxLnQkTJshkMkmSRo4cafWeAAB552AymdIKexAovk6ePKkuXbooLi5OpUuX1jvvvKN27dopLi5OGzdu1PLlyyWlP5Hz66+/qkyZMoU7YKCI6d+/vzZv3ixJat++vaZPn57liTZzrq6u2T4dNnnyZOMLfuPGjTV69GjVqVNHYWFh+uyzz3Tq1ClJ0jvvvKMJEyZYbSMlJUXdunUzknA9evTQwIED5eXlpWPHjmn27Nm6deuWHB0dtW7dOuNHxMzCw8PVoUMH3b59W87OzhoxYoQ6d+4sSfr555+1YMECJScnq2LFigoODmZDXxQr06dP18yZMyWlz/TKbpYzMQsUnNDQUD311FO6e/euSpUqpWHDhqlTp05yd3fXsWPHNHfuXGMj+smTJ2vUqFFZ2iBmgYJz/vx5dejQwZjJ0aVLF/Xt21e1a9dWQkKCjhw5osWLFys8PFyS9MQTT1j94Zq4Bf6+AwcO6OLFi8Z5VFSUxo8fLyl9ub7+/ftb1M/84EiG4hiPO3bsUJ8+fZSamqrKlStrzJgxCggIkMlk0ooVK4y9flu3bq0tW7ZYLMMKALh/JL2Q77Zv364hQ4YYG3xm5ufnp/Xr18vX17eARwYUfV5eXnmq7+Pjo99//91qWWpqqt566y2tXr062+v79++vzz//3FjOwZrIyEj17t1bx48ft1ru5uam2bNna8CAATmO9ejRowoKCsp2ffMqVaro22+/1WOPPZZjO4C9sTXpRcwCBevAgQMaOHCgbt68abXcwcFB7777brYzrolZoGDt3r1br732mrHXXnbat2+vlStXWv1eTdwCf9+wYcO0Zs0am+tnzGzKrLjG44oVK/Tee+8pMTHRanlAQIDWr18vb2/vHNsBANiOpBcKxJUrV7RkyRLt2LFDERERcnFxka+vr3r27KnBgwfLw8OjsIcIFEkPMumVYceOHVq+fLlCQkIUGRkpb29vNWvWTIMGDcr2SbfMkpOTtWLFCn333Xc6d+6cYmNjVbVqVT3xxBMaOnSoHn74YZvaiYyM1OLFi7Vt2zZduXJFkvTQQw+pa9euGj58uCpUqGBTO4A9sTXplYGYBQpOVFSUvvjiC23dulVXrlxRYmKiqlSporZt2+qNN95QkyZNcm2DmAUKTlRUlFatWqWdO3fq7Nmzunv3rpydnVW5cmU1b95cL774otW9fzIjboH796CSXhmKYzyePn1aX3zxhYKDg/Xnn3/Kw8ND9evXV+/evTVgwAA5Ozvb1A4AwDYkvQAAAAAAAAAAAGD3sp8PDAAAAAAAAAAAANgJkl4AAAAAAAAAAACweyS9AAAAAAAAAAAAYPdIegEAAAAAAAAAAMDukfQCAAAAAAAAAACA3SPpBQAAAAAAAAAAALtH0gsAAAAAAAAAAAB2j6QXAAAAAAAAAAAA7B5JLwAAAAAAAAAAANg9kl4AAAAAAAAAAACweyS9AAAAAAAAAAAAYPdIegEAAAB5MH36dHl5ecnLy0vTp08v7OHkqz179hj32q1bt8IeDgAAAAAAOXIu7AEAAAAAGbp166Z9+/bd17V9+/bV4sWLH/CIAAAAAACAvWCmFwAAAAAAAAAAAOweM70AAABQJDVv3lwBAQE213/sscfycTQAAAAAAKCoI+kFAACAIqlTp0764IMPCnsYWXzwwQdFclwAAAAAAJR0LG8IAAAAAAAAAAAAu0fSCwAAAAAAAAAAAHaP5Q0BAABQbD366KO6evWqJOnkyZOqVauWzp8/r2XLlunXX39VRESEJMnHx0ddu3bV4MGDVaVKlRzbnD59umbOnClJGjduXI5LHQYHB2vDhg06fvy4wsPDFRMTI1dXV5UvX161atVSkyZN1KFDBz355JNydXXNsd8jR45o/fr12rNnj65fv674+Hh5e3vr4YcfVufOnRUUFCRPT0+b35sLFy7oq6++0q5du3Tt2jW5urqqZs2aCgwM1D/+8Q/VqFHD5rbMnTt3TuvWrdPu3bt19epVmUwmlS1bVrVr19aTTz6pV199VdWqVcu1nXv37mn9+vX697//rdOnTysyMlJJSUny8PBQlSpV5Ovrq5YtWyowMFANGza8r7ECAAAAAIoXB5PJlFbYgwAAAAAkqVu3btq3b5+k3BNKtsic9Nq9e7fGjh2rhIQEq/W9vLy0aNEide3aNds2bUl6xcTE6PXXX9f27dttGue8efM0YMAAq2UxMTEaOXKkNm7cmGMbVatW1fz589WpU6dc+/v666/18ccfKz4+3mp5uXLltGTJEpUuXVrPPvusJKlNmzbaunVrtm0mJCTo/fff18qVK5WSkpJtPXd3d02ePFlvvPFGtnUOHz6sf/zjH0ZSMje3b9+WszPP8wEAAABAScdfhgAAACgRtm3bZiSoqlevrlatWsnT01OhoaE6dOiQUlNTZTKZNHDgQK1du1ZPPfXUfff1xhtvWCS8fH191bhxY5UvX15JSUm6ffu2Tp8+rStXruTYTmxsrHr06KFjx44Zr1WrVk2tW7eWp6enLl68qIMHDyolJUV//vmn+vbtq6VLl+q5557Lts1vvvlGY8aMMc5dXFzUtm1b+fj46M6dO9q7d6/u3LmjgQMHavz48Tbdb0xMjF544QUdPHjQeK1OnTpq2rSpvLy8dOfOHR06dEjXr19XXFycxo4dq7/++kvvvvtulrbCw8P1wgsv6K+//jLG17x5c9WpU0ceHh6KiYnRlStX9L//+7+Kjo62aXwAAAAAgJKBpBcAAABKhIkTJ8rR0VFTpkzR8OHD5ej4f9vbnj17VoMGDdKZM2eUlJSk4cOH69ChQ/Ly8spzP7///rsxI6p06dL65ptvsp19denSJX333XeqVKmS1fLx48cbCS8nJyd98sknGjJkiMXYL1y4oNdee00nTpxQcnKyRo4cqaZNm6pWrVpZ2rtw4YLFzLQ2bdroyy+/tFjKMCEhQZMmTdLixYv1z3/+06Z7fvfdd42El5+fn+bOnat27dpZ1ElJSdHy5cv14YcfKiEhQdOmTVO7du3UsmVLi3oLFy40El6tW7fWsmXLrC6HmJycrIMHD2rlypVycHCwaZwAAAAAgOKNpBcAAACKpJ07dyoqKsrm+h9++KHKly+fbXliYqImTZqkESNGZClr0KCBfvjhBz3++OOKjIzUjRs3tHDhQn300Ud5HveBAweM46FDh+a43GDt2rUtZl2ZCwsL0zfffGOcz5gxQ4MHD85Sr27duvrhhx/Uvn17XblyRdHR0Zo1a5YWLlyYpe6MGTOMJQ0ffvhhbdiwQR4eHhZ13NzcNH36dMXExGjlypU536yk/fv3a+3atZLSZ3f9/PPP8vb2zlLPyclJr732mkqVKqU333xTKSkpmjVrlr777juLeubv38KFC7Pd/8vZ2Vlt27ZV27Ztcx0jAAAAAKBkIOkFAACAIun48eM6fvy4zfVHjBiRY9KrVq1aVhNeGapUqaKxY8dq3LhxkqTVq1frww8/zPMsooxZSpKsJn9stWLFCqWmpkpK35vs9ddfz7aul5eXJk+erEGDBkmSvvvuO02bNk3lypUz6phMJv3000/G+eTJk7MkvMxNmTJF33//vWJiYnIcp3ly7ZNPPsn1noOCgvT555/r/Pnz2rVrl6KiolShQgWj/EG9fwAAAACAkscx9yoAAACA/evdu7ecnXN+5uvll1+Wk5OTJOn69ev6448/8tyP+VKBa9euVWxsbJ7bkKTffvvNOH7llVdyTb51797dSPolJCToyJEjFuWHDx9WQkKCJKlSpUp6+umnc2zPy8tLgYGBOdZJTk7W7t27JUlly5ZVly5dcqyfIWPpw7S0NIt9wCTL9898phsAAAAAALlhphcAAACKpHHjxlnsP/V3tWjRItc6Xl5eqlevns6ePStJOnXqlPz9/fPUzzPPPCNPT0/FxMTo5MmTatmypfr166fOnTurcePGRlItJ2lpafr999+N8//6r//K9RoXFxcFBAToP//5jyTp5MmTFomtU6dOGcfNmze32BcsOy1atMiy/KC5//mf/zFmgjk7O+v999/PtU1JFjP4rl27ZlHWq1cvI+E3adIk/frrr+rdu7c6duxokRADAAAAACAzkl4AAAAoEWrWrGlzvYyk1+3bt/PcT4UKFTRv3jwNHTpUSUlJCg8P14wZMzRjxgyVLl1aAQEBatOmjbp06aLGjRtbbePu3btKSkoyzn18fGzq+6GHHjKOIyMjLcrM78XW9nJ7z/7880/jOCoqSl999ZVN7ZozmUwW5wMGDNB//vMfbd26VZIUHBys4OBgYzyPP/642rZtq27durH8IQAAAADAAssbAgAAoETIaf+q7Ordu3fvvvp64YUXtGvXLnXv3l0uLi4W7QUHB2vatGlq3769OnTooP3792e5PvM+Wg9i7OZturu729Sep6dnjuXR0dE2tZOT5ORki3MnJyetXr1a8+bNU4MGDSzKwsPDtX79er311ltq0KCBRo4cqTt37vztMQAAAAAAigdmegEAAKBEsHVvLfN6pUuXvu/+GjdurNWrV8tkMmn//v06ePCgDh48qJCQEGMW14kTJ/Tss89q6dKl6tmzp3Ft5mRTbGxsrgmo3MZufn1cXJxN95A5+ZaZeZLtkUce0b59+2xqNzcODg4aMGCABgwYoNDQUO3bt08HDx7UgQMHdOnSJUlSUlKSVq1apb1792rnzp2qWLHiA+kbAAAAAGC/mOkFAACAEiE8PNymeuZ7TD2I5fO8vLzUtWtXTZkyRTt27NCFCxe0cOFCY+nAlJQUvfvuuxaJqHLlylnMELN17FeuXMl27OZJoatXr9rUXub9tjKrXLmycXzz5k2b2swrPz8/DRw4UIsXL9aJEyd09OhRvfnmm8beaGFhYZo5c2a+9A0AAAAAsC8kvQAAAFAiHDlyJNc6JpNJ58+fN86bNGnywMdRtmxZBQUFafPmzXJzc5OUvv/W4cOHjToODg569NFHjfNDhw7l2m5ycrKOHz9unGceu/n+YSEhIUpNTc21zdzes0cffdS4h1u3bunixYu5tvl3+fn5aerUqfrggw+M17Zv357v/QIAAAAAij6SXgAAACgRvv/+e6WkpORYZ8OGDUadqlWrql69evk2njp16ljsWXXr1i2L8vbt2xvHa9asUVpaWo7tbd26VVFRUZKkUqVKqUWLFhblLVu2NBJUN2/e1C+//JJje3fv3s01meTu7m4xzq+//jrH+g9SYGCgcZxfs8wAAAAAAPaFpBcAAABKhLCwMC1atCjb8ps3b2rWrFnGeb9+/eTg4JDnfiIjI22ql5KSohs3bhjnlSpVsigfOHCgHB3Tv66fPHlSy5cvz7Ytk8mkCRMmGOcvvPCCypUrZ1HHy8tLPXr0MM4nTJiQ495ekyZN0r1793K9j1GjRhnHX375pXbv3p3rNRnM7z+Dre+f+dKLmd87AAAAAEDJRNILAAAAJYKrq6smTpyoxYsXZ1na79y5c+rZs6cx26py5cp6880376uf8ePHKzAwUGvWrJHJZLJaJyoqSm+99Zb+/PNPSelLHrZs2dKiTp06dTRo0CDj/L333tNXX32VZewXL17U888/r8uXLxttjR071mq/Y8eONWZ7nT59Wi+99JIiIiIs6iQkJOjjjz/WN998I1dX11zvt23bturbt6+k9CUWX3rpJc2ZMyfbhFl8fLy2bNmivn37GteZa9SokUaPHq29e/dmuwRjSEiIxT0+/fTTuY4TAAAAAFD8OZhMppzXSQEAAAAKSLdu3bRv3z5JUvPmzRUQEGDzte7u7poyZYrFa48++qiuXr0qSZo+fbqxD1SNGjXUqlUreXp6KjQ0VAcPHjQSLM7OzvrXv/6lZ555xmo/06dP18yZMyVJ48aNs9hbSpKGDRumNWvWSJKcnJzk7+8vf39/eXl5KS4uTtevX9ehQ4eUmJhoXPP5559r4MCBWfqKjY1V9+7dLfbqMh97WFiY9u/fbyzJ6OzsrKVLl+q5557L9n36+uuvNWbMGOPc1dVVbdu2lY+Pj0wmk/bs2aOoqCi5urpq/PjxGj9+vCSpTZs22rp1q9U2ExIS1LdvX4slEz08PBQQEKCaNWvKzc1Nd+/eVVhYmM6cOaOEhARJUtOmTbPMDPPy8jKOy5Qpo0aNGsnHx0eenp6KjIzUH3/8oTNnzhh1KlasqD179qhatWrZ3jMAAAAAoGRwLuwBAAAAANYcP37cItmTm7Jly2ZJepnr2rWr3Nzc9P777+vatWv6/vvvs9QpV66cFixYkG3CyxalS5c2jlNSUnTmzBmLJI25MmXK6JNPPrGa8JLSE0c//fSTRo4cqU2bNklStmOvWrWq5s+fr06dOuU4vtdff10pKSmaMGGCEhISlJiYmGV/r7Jly2rJkiUqU6ZMjm1lcHNz04YNGzRjxgwtXLhQsbGxio2N1Z49e7K9xsXFJcu+Y1L6+5cxS+yvv/7SgQMHdODAAattNGrUSMuWLSPhBQAAAACQRNILAAAAJcirr76q1q1ba9myZQoODjaW9nvooYfUpUsXvfHGG6paterf6mP27Nl6/fXXtXv3bh09elRnzpxReHi47t27J2dnZ1WoUEENGjRQx44d1adPn1z3oypdurS++eYbDRs2TOvWrdPevXt1/fp1xcfHy9vbWw8//LA6d+6sfv36ydPT06YxDhkyRE899ZS+/PJL7dq1SxEREXJ1dVWNGjXUpUsXDRo0SD4+PjkmrTJzcnLSRx99pCFDhmjNmjUKDg7W2bNnFRUVpaSkJJUpU0Y+Pj5q2LCh2rVrp2eeeUYVK1bM0s7Fixe1f/9+7d27VyEhIbpw4YJu3bql+Ph4eXh4qHr16mrSpIl69Oihrl27GvueAQAAAADA8oYAAAAotsyXNzx58qRq1apVyCMCAAAAAAD5hcciAQAAAAAAAAAAYPdIegEAAAAAAAAAAMDukfQCAAAAAAAAAACA3SPpBQAAAAAAAAAAALtH0gsAAAAAAAAAAAB2j6QXAAAAAAAAAAAA7J6DyWRKK+xBAAAAAAAAAAAAAH8HM70AAAAAAAAAAABg90h6AQAAAAAAAAAAwO6R9AIAAAAAAAAAAIDdI+kFAAAAAAAAAAAAu0fSCwAAAAAAAAAAAHaPpBcAAAAAAAAAAADsHkkvAAAAAAAAAAAA2D2SXgAAAAAAAAAAALB7/w92QUae4mF/NQAAAABJRU5ErkJggg==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26160" y="2056175"/>
            <a:ext cx="10069194" cy="45471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44314226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양쪽 모서리가 둥근 사각형 20"/>
          <p:cNvSpPr/>
          <p:nvPr/>
        </p:nvSpPr>
        <p:spPr>
          <a:xfrm>
            <a:off x="9447399" y="1082299"/>
            <a:ext cx="2609677" cy="5775701"/>
          </a:xfrm>
          <a:prstGeom prst="round2SameRect">
            <a:avLst>
              <a:gd name="adj1" fmla="val 19257"/>
              <a:gd name="adj2" fmla="val 0"/>
            </a:avLst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양쪽 모서리가 둥근 사각형 4"/>
          <p:cNvSpPr/>
          <p:nvPr/>
        </p:nvSpPr>
        <p:spPr>
          <a:xfrm>
            <a:off x="525417" y="319314"/>
            <a:ext cx="11161486" cy="6538686"/>
          </a:xfrm>
          <a:prstGeom prst="round2SameRect">
            <a:avLst>
              <a:gd name="adj1" fmla="val 9802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24000" tIns="108000" rtlCol="0" anchor="t"/>
          <a:lstStyle/>
          <a:p>
            <a:pPr lvl="0" latinLnBrk="0">
              <a:defRPr/>
            </a:pPr>
            <a:endParaRPr lang="en-US" altLang="ko-KR" sz="2800" i="1" kern="0" dirty="0">
              <a:solidFill>
                <a:prstClr val="white"/>
              </a:solidFill>
              <a:latin typeface="a로케트" pitchFamily="18" charset="-127"/>
              <a:ea typeface="a로케트" pitchFamily="18" charset="-127"/>
            </a:endParaRPr>
          </a:p>
          <a:p>
            <a:endParaRPr lang="ko-KR" altLang="en-US" sz="1600" dirty="0"/>
          </a:p>
        </p:txBody>
      </p:sp>
      <p:sp>
        <p:nvSpPr>
          <p:cNvPr id="6" name="직사각형 5"/>
          <p:cNvSpPr/>
          <p:nvPr/>
        </p:nvSpPr>
        <p:spPr>
          <a:xfrm>
            <a:off x="950685" y="1248229"/>
            <a:ext cx="10290629" cy="5609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5"/>
          <p:cNvGrpSpPr/>
          <p:nvPr/>
        </p:nvGrpSpPr>
        <p:grpSpPr>
          <a:xfrm>
            <a:off x="9243004" y="677848"/>
            <a:ext cx="1503554" cy="408789"/>
            <a:chOff x="9128703" y="537029"/>
            <a:chExt cx="1815068" cy="493485"/>
          </a:xfrm>
        </p:grpSpPr>
        <p:sp>
          <p:nvSpPr>
            <p:cNvPr id="7" name="모서리가 둥근 직사각형 6"/>
            <p:cNvSpPr/>
            <p:nvPr/>
          </p:nvSpPr>
          <p:spPr>
            <a:xfrm>
              <a:off x="10450286" y="537029"/>
              <a:ext cx="493485" cy="493485"/>
            </a:xfrm>
            <a:prstGeom prst="roundRect">
              <a:avLst/>
            </a:prstGeom>
            <a:solidFill>
              <a:srgbClr val="E27D45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모서리가 둥근 직사각형 7"/>
            <p:cNvSpPr/>
            <p:nvPr/>
          </p:nvSpPr>
          <p:spPr>
            <a:xfrm rot="2700000">
              <a:off x="10648042" y="585560"/>
              <a:ext cx="97972" cy="396421"/>
            </a:xfrm>
            <a:prstGeom prst="roundRect">
              <a:avLst>
                <a:gd name="adj" fmla="val 50000"/>
              </a:avLst>
            </a:prstGeom>
            <a:solidFill>
              <a:srgbClr val="FFE1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모서리가 둥근 직사각형 8"/>
            <p:cNvSpPr/>
            <p:nvPr/>
          </p:nvSpPr>
          <p:spPr>
            <a:xfrm rot="18900000">
              <a:off x="10642315" y="585559"/>
              <a:ext cx="97972" cy="396421"/>
            </a:xfrm>
            <a:prstGeom prst="roundRect">
              <a:avLst>
                <a:gd name="adj" fmla="val 50000"/>
              </a:avLst>
            </a:prstGeom>
            <a:solidFill>
              <a:srgbClr val="FFE1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9787929" y="537029"/>
              <a:ext cx="493485" cy="493485"/>
            </a:xfrm>
            <a:prstGeom prst="roundRect">
              <a:avLst/>
            </a:prstGeom>
            <a:solidFill>
              <a:srgbClr val="00B0F0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9871793" y="711835"/>
              <a:ext cx="325756" cy="211804"/>
            </a:xfrm>
            <a:prstGeom prst="roundRect">
              <a:avLst>
                <a:gd name="adj" fmla="val 0"/>
              </a:avLst>
            </a:prstGeom>
            <a:solidFill>
              <a:srgbClr val="00B0F0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9871793" y="639885"/>
              <a:ext cx="325756" cy="72987"/>
            </a:xfrm>
            <a:prstGeom prst="roundRect">
              <a:avLst>
                <a:gd name="adj" fmla="val 0"/>
              </a:avLst>
            </a:prstGeom>
            <a:solidFill>
              <a:srgbClr val="FFE1BB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9128703" y="537029"/>
              <a:ext cx="493485" cy="493485"/>
            </a:xfrm>
            <a:prstGeom prst="roundRect">
              <a:avLst/>
            </a:prstGeom>
            <a:solidFill>
              <a:srgbClr val="00B0F0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모서리가 둥근 직사각형 14"/>
            <p:cNvSpPr/>
            <p:nvPr/>
          </p:nvSpPr>
          <p:spPr>
            <a:xfrm>
              <a:off x="9212567" y="849435"/>
              <a:ext cx="325756" cy="72987"/>
            </a:xfrm>
            <a:prstGeom prst="roundRect">
              <a:avLst>
                <a:gd name="adj" fmla="val 0"/>
              </a:avLst>
            </a:prstGeom>
            <a:solidFill>
              <a:srgbClr val="FFE1BB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오른쪽 대괄호 19"/>
          <p:cNvSpPr/>
          <p:nvPr/>
        </p:nvSpPr>
        <p:spPr>
          <a:xfrm rot="16200000">
            <a:off x="5815238" y="-4570912"/>
            <a:ext cx="561521" cy="10648951"/>
          </a:xfrm>
          <a:prstGeom prst="rightBracket">
            <a:avLst>
              <a:gd name="adj" fmla="val 93981"/>
            </a:avLst>
          </a:prstGeom>
          <a:ln w="60325">
            <a:gradFill flip="none" rotWithShape="1">
              <a:gsLst>
                <a:gs pos="32000">
                  <a:schemeClr val="accent1"/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1132461" y="1403482"/>
            <a:ext cx="9927425" cy="551543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a시월구일2" pitchFamily="18" charset="-127"/>
                <a:ea typeface="a시월구일2" pitchFamily="18" charset="-127"/>
              </a:rPr>
              <a:t>SUB TITLE :// 6-3: </a:t>
            </a:r>
            <a:r>
              <a:rPr lang="ko-KR" altLang="en-US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a시월구일2" pitchFamily="18" charset="-127"/>
                <a:ea typeface="a시월구일2" pitchFamily="18" charset="-127"/>
              </a:rPr>
              <a:t>프로즌레이크 환경에서 </a:t>
            </a:r>
            <a:r>
              <a:rPr lang="en-US" altLang="ko-KR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a시월구일2" pitchFamily="18" charset="-127"/>
                <a:ea typeface="a시월구일2" pitchFamily="18" charset="-127"/>
              </a:rPr>
              <a:t> Q-</a:t>
            </a:r>
            <a:r>
              <a:rPr lang="ko-KR" altLang="en-US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a시월구일2" pitchFamily="18" charset="-127"/>
                <a:ea typeface="a시월구일2" pitchFamily="18" charset="-127"/>
              </a:rPr>
              <a:t>학습 코드 실행 분석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a시월구일2" pitchFamily="18" charset="-127"/>
              <a:ea typeface="a시월구일2" pitchFamily="18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686560" y="528321"/>
            <a:ext cx="502920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latinLnBrk="0">
              <a:defRPr/>
            </a:pPr>
            <a:r>
              <a:rPr lang="en-US" altLang="ko-KR" sz="2000" i="1" kern="0" dirty="0" smtClean="0">
                <a:solidFill>
                  <a:prstClr val="white"/>
                </a:solidFill>
                <a:latin typeface="a로케트" pitchFamily="18" charset="-127"/>
                <a:ea typeface="a로케트" pitchFamily="18" charset="-127"/>
              </a:rPr>
              <a:t>20194111</a:t>
            </a:r>
            <a:r>
              <a:rPr lang="ko-KR" altLang="en-US" sz="2000" i="1" kern="0" smtClean="0">
                <a:solidFill>
                  <a:prstClr val="white"/>
                </a:solidFill>
                <a:latin typeface="a로케트" pitchFamily="18" charset="-127"/>
                <a:ea typeface="a로케트" pitchFamily="18" charset="-127"/>
              </a:rPr>
              <a:t>최민규</a:t>
            </a:r>
            <a:r>
              <a:rPr lang="en-US" altLang="ko-KR" sz="2000" i="1" kern="0" smtClean="0">
                <a:solidFill>
                  <a:prstClr val="white"/>
                </a:solidFill>
                <a:latin typeface="a로케트" pitchFamily="18" charset="-127"/>
                <a:ea typeface="a로케트" pitchFamily="18" charset="-127"/>
              </a:rPr>
              <a:t> </a:t>
            </a:r>
            <a:r>
              <a:rPr lang="ko-KR" altLang="en-US" sz="2800" i="1" kern="0" smtClean="0">
                <a:solidFill>
                  <a:prstClr val="white"/>
                </a:solidFill>
                <a:latin typeface="a로케트" pitchFamily="18" charset="-127"/>
                <a:ea typeface="a로케트" pitchFamily="18" charset="-127"/>
              </a:rPr>
              <a:t> 강화학습</a:t>
            </a:r>
            <a:endParaRPr lang="en-US" altLang="ko-KR" sz="2800" i="1" kern="0" smtClean="0">
              <a:solidFill>
                <a:prstClr val="white"/>
              </a:solidFill>
              <a:latin typeface="a로케트" pitchFamily="18" charset="-127"/>
              <a:ea typeface="a로케트" pitchFamily="18" charset="-127"/>
            </a:endParaRPr>
          </a:p>
          <a:p>
            <a:endParaRPr lang="ko-KR" altLang="en-US" dirty="0"/>
          </a:p>
        </p:txBody>
      </p:sp>
      <p:sp>
        <p:nvSpPr>
          <p:cNvPr id="4100" name="AutoShape 4" descr="data:image/png;base64,iVBORw0KGgoAAAANSUhEUgAABr0AAAMJCAYAAAC+0f2NAAAAOXRFWHRTb2Z0d2FyZQBNYXRwbG90bGliIHZlcnNpb24zLjcuMSwgaHR0cHM6Ly9tYXRwbG90bGliLm9yZy/bCgiHAAAACXBIWXMAAA9hAAAPYQGoP6dpAAEAAElEQVR4nOzdd1QU19sH8O8uvXeQJogIKiCIolgQFXuvqNFYYywxJsb8YkxijNGoiaaYxBJ7N/Zu7AVRsFNEBUGQovReFtjy/rEv4w7b6erzOYdzdmbuzNxdZmZ35rn3uZz8/HwRCCGEEEIIIYQQQgghhBBCCHmLcRu7AoQQQgghhBBCCCGEEEIIIYTUFgW9CCGEEEIIIYQQQgghhBBCyFuPgl6EEEIIIYQQQgghhBBCCCHkrUdBL0IIIYQQQgghhBBCCCGEEPLWo6AXIYQQQgghhBBCCCGEEEIIeetR0IsQQgghhBBCCCGEEEIIIYS89SjoRQghhBBCCCGEEEIIIYQQQt56FPQihBBCCCGEEEIIIYQQQgghbz0KehFCCCGEEEIIIYQQQgghhJC3HgW9CCE1UlZWhlu3bmH37t1Yt24d1qxZgw0bNuDkyZN48eJFY1ePvEW8vLxgamoKU1NTzJkzp7GrQxrRzZs3mWPB1NQUN2/ebOwqkffEy5cvWcfevn37GrtKRE1z5sxh/n9eXl6NXZ1aW7VqFeuYJISQxjJ48GDmWjR48ODGrg4hhBBCiFKajV0BQsjb5dKlS9i6dSuuXbuGiooKueUcHR0xbtw4zJo1C1ZWVg1Wv1WrVuHnn39mptevX4+JEyc22P4JIYQQQgghhBBCCCGENA4KehFCVJKYmIh58+bh1q1bKpVPSUnB2rVrsXHjRnz33XeYPXs2OBxOPdeSENLYoqKicPbsWWa6qvcFqRsbNmxAQUEBAHEvySFDhjRyjZqO/Px8bNy4kZkePHgw2rVr14g1Iu+7M2fOIDo6GgBgYmKCuXPnNnKNCHmDjk9CCCGEEPKuoqAXIUSpGzduYPLkycyD1ipmZmYICAiAnZ0dDA0NkZ6ejtjYWNy/fx8ikQgAUFJSgsWLFyM8PBxbtmyBtrZ2Y7wFQkgDiY6OZvW2/OCDDyjoVYc2btyIlJQUAMCECRMo6CWhoKCAdew1b96cgl6kUZ09exYHDhwAIO4BT0EF0pTQ8UkIIYQQQt5VFPQihCgUHh6O8ePHo6ysjJnn4OCAn376CYMGDYKWlpbUOikpKfj111+xa9cuJvh18uRJVFZWYt++fdTji7BUtTImJCAgAPn5+Y1dDUIIaXSLFy/G4sWLG7sahBBCCCGEEPLW4TZ2BQghTVd+fj4++ugjVsCrd+/eCAsLw/Dhw2UGvABxa9E//vgDhw4dgo6ODjP/3LlzWL9+fb3XmxBCCCGEEEIIIYQQQsj7h4JehBC5vvzyS6SmpjLTnTp1wt69e2FkZKTS+n379sWOHTtYPbuWL1+OmJiYOq8rIYQQQgghhBBCCCGEkPcbBb0IITI9efIER44cYaZ1dHSwadMm6Ovrq7WdQYMG4cMPP2Smy8vLWWOuEEIIIYQQQgghhBBCCCF1gcb0IoTItHHjRtb03Llz4eLiUqNtLVu2DEePHkVJSQkA8cDZycnJaN68ea3r2ZieP3+OqKgoZGdno6SkBObm5nB0dIS/vz8MDAxqvN2kpCTExsYiOTkZRUVF0NTUhKmpKZydndGxY0e1A4+K8Pl83LlzB8nJycjIyICGhgYCAgLg4+Oj0vpxcXGIjo5GWloaNDQ00KxZM3Tr1g3NmjWrszqqKisrC+Hh4UhLS0N5eTksLCzQsWNHtG7dusbbFAqFuHv3LuLi4pCdnQ1zc3M4ODigW7du0NPTq8Paq68+jr/i4mJERkbi+fPnKCgoQEVFBfT09GBhYQEnJyd4eHjAxMSkjt9J3ROJRLh//z7i4+ORnp4ObW1ttGnTBt27d4e2trbc9UpLSxEWFoa4uDiUlpbC3Nwc7du3V/l8kFWP+Ph4xMbGIi0tDcXFxdDW1oapqSnc3NzQvn17hfVpCCKRCNHR0Xj27Bmys7OZc8fZ2Rn+/v41rl9+fj4iIiKQkJCAwsJCCAQC6OnpwdraGs7OzvDw8KjTa1l9KywsxK1bt5CWloaioiJYWFigXbt28Pb2rrNxKqOjoxEXF4f09HRUVFSgdevWGDhwoNzylZWVuHPnDhITE5GTkwNNTU1YWVnB09MTHh4edVKn+pSZmYlbt27h1atXEAqFsLOzg6enJ9zd3etlf5GRkXj27Blev34NHR0d2NvbIyAgAGZmZvWyv6aivLwct27dQkpKCrKzs2FiYoIOHTqgffv2CtfLzMxEWFgYkpOTwefzYWNjg+7du9f6t1tFRQXu3r2Lly9fIicnBxwOB5aWlvDw8ICXl9c7Me7ru/JdWhvqXs8ayvtw/AENey/RVKSkpODhw4fIzMxEYWEhTE1NYWtri65du8LU1LRG2+TxeMxvpPz8fPB4POjq6sLMzAzNmzdH27ZtYWlpWbdvhBBCCCF1goJehBApZWVlOHz4MDPN4XAwZcqUGm/PzMwMw4YNw4EDBwAAAoEA+/bteysHaC8rK8PmzZuxbds2JCcnyyyjra2NwYMH45tvvkGrVq2UbrOyshLXrl3DiRMncP36dbx69UpuWU1NTQwZMgQLFy6El5eXSnX28vJCSkoKAGDChAnYuHEjeDweVq9ejb179yI7O5tVfvbs2cxD/lWrVrF65uXn5wMAQkNDsWzZMty7d0/mPgcOHIiVK1eiRYsWNaqfLDdv3sTQoUOZ6dOnTyMgIAApKSn45ptvcP78eVRWVkqt5+HhgZUrVyIwMFBpXaoIhUJs2bIFv/32GzIyMqSWGxsbY/z48Vi6dCkMDAwwZ84c5vh2dHREdHS0yvtSR30cfwDw4sUL/PTTTzh79ix4PJ7cchwOB23atMHIkSPxv//9j7VM3gMFb29vudur+h9Wkfc/lkXWZy4UCrF9+3asX78eiYmJUutYWVlh6dKlmDRpEmt+aWkpfvnlF2zduhXFxcVS67Vp0wa//fYbunTpIve9SG7r4sWLOHnyJEJCQpCTkyO3rJ6eHsaOHYsvvvgCzs7OcstVPw+rHDhwgPkMquvWrRvOnj0rd5v5+flYt24d9u/fL/MYBwB9fX0EBwfjq6++gp2dndxtSYqIiMCqVatw5coV8Pl8ueU0NDTg4+ODiRMnYvr06SptW57Bgwfj1q1bUvM/+eQTfPLJJzLXWbRokUrfQXl5eViyZAmOHTuG0tJSqeVOTk5YtmwZRowYoXRb8q4Tu3fvxt9//424uDhWeU9PT5kPiV+/fo3Vq1fj2LFjKCoqkrkve3t7zJ49Gx9//DFrbE15JM9fVT8bgP3ZKzvmqiQkJGDx4sW4fPkyhEKh1HJfX198//336NmzJ16+fMm6hqxfvx4TJ05UqW5VTp48iZ9//hlPnjyRWsblcjFu3DgsW7YM1tbWam1XnurXsSopKSkKH7xWfb9Wkff9K4us79GioiKsXr0a+/btk7muh4cHfv/9d3Tq1Ik1Pzk5Gd9//z1Onz4NgUAgtV7//v3x66+/wsHBQW59ZElISMDq1atx7tw5phFUddbW1pg7dy4+/vjjOnsoLxAI4OXlxfy28vHxwfXr19Xaxvnz5zF+/Hhm+vfff8e0adOkytXFd2l9q6vjs7bXM1V/+1VX099b7/rxV9/3Eqrat28f63s3MjISTk5OSter6bWez+dj37592LhxI549eyazjIaGBnr27Ilvv/0Wvr6+KrwLICMjA6tXr8bRo0dRWFiosGzLli2Z3926uroqbZ8QQggh9Y/SGxJCpDx48IB1s96pUyeFD2RVERwczJq+fft2rbbXGCIiIuDn54elS5fKDTgA4lakx48fR7du3bB//36l271w4QKCg4Oxf/9+hTepgPjm7sSJE+jduze2b9+u9nsAxA+0evXqhT/++EMq4KWKP/74A8OHD5cb8AKA//77D3369Km34E+Va9euISAgAKdPn5YZ8AKAmJgYjBo1Sm5woLrS0lKMGjUKixYtkhsMKCwsxObNmxEUFMQa964+1dfxd+bMGXTp0gVHjx5V+JAOEPcKevLkCdauXat2/etbZWUlpkyZgi+//FJmwAsQ9wacN28eVq9ezcxLT09Hnz598Mcff8gMeAHA06dPMXz4cFy6dElpPXbu3ImpU6fi+PHjCgNegDiIuXv3bnTv3h1nzpxRuu26cuXKFfj4+OD333+Xe4wD4nNh586d8Pf3x5UrV5Rud+vWrejduzcuXLigMOAFiB8EPnjwQOUHnY0hMjISAQEB2Lt3r8yAFyB+UDd16tQanRMVFRX48MMPMX/+fKkHxPKcPXsWHTt2xK5du+QGvAAgLS0NS5YsQffu3ZGUlKR23erLuXPn0K1bN1y8eFFmwAsAHj58iFGjRuHPP/+s1b5EIhG++uorTJkyRWbACxA3cDhw4AD69+/PPIB/F7x69QpBQUFYv3693GBZTEwMhg4dyjq3b9++jYCAAJw4cUJmwAsQ/2YZMGAAXr58qXJ9fvvtN3Tu3BmHDx+WG3AAxL3LfvjhB/Ts2bPOjlsNDQ1WwCAiIkLu8SDPvn37mNd6enoYNWqUVJl35bu0pmpyPWso78Px19D3Ek1BUlISevTogc8++0xuwAsQ/964cuUKgoKC8Ouvvyrd7t27d9G5c2fs2LFDacALEAdU//zzTxQUFKhVf0IIIYTUL+rpRQiRcufOHda0n59frbfZoUMHcDgciEQiAOKHWnw+H5qab8dl6MaNG/jggw9YN8sWFhbo0qULWrRoAT09PeTk5CA8PBwxMTEAxA8A5s6dC6FQKNWzRB5dXV14enqiVatWsLKygr6+Png8HlJSUnDnzh0mwFJZWYkvvvgCVlZWMlvsylNeXo4PP/wQT58+BQC4uLige/fusLa2RmFhIWJiYsDlym8PsXfvXvzwww8AABMTEwQGBqJFixbQ1NREbGwsrly5grKyMgBATk4OZsyYgZCQkHpp+fjkyRMsX74cxcXF0NLSQteuXeHh4QEDAwOkpaXh0qVLyMrKAiC+4V2wYAE6dOgANzc3udsUiUSYNGmSVCvctm3bolu3bjA1NUVOTg5CQkIQHx+PZ8+eYfr06bUOCitTX8dfXFwcZsyYgfLycmZes2bN0KVLFzRv3hx6enooKytDVlYWnj59isePH8sNLmpoaAAQf4aSD7Or5stSl2mEFi1ahNOnTwMAHBwc0KtXL9jY2KCkpAQ3b97E48ePmbKrV69G165d0bFjR4wePZp5ANWuXTt07twZZmZmyMzMxKVLl5CWlgZA/HnOmjUL9+7dg4WFhUp1MjIygqenJ1xdXWFubg49PT2UlpYiMTERYWFhTNC5uLgY06ZNw/nz59GhQwep7XC5XOZzlHwQzeFw5J6v8j73Q4cOYe7cuayglJ2dHbp06QIHBwdoa2sjIyMDoaGhePHiBQBxkDc4OBhHjx5Fz549ZW43JCQEX375JWuek5MTOnfuDHt7e+jo6KCkpAQZGRmIiYnB06dP5QY91KWhoSHz8+FyuXKPMUXXOUAcDF2xYgVev34NLpcLPz8/tG/fHsbGxsjMzMSVK1dYQZKffvoJnTp1Qo8ePVSu9+LFi5lj1tzcHL169ULz5s0hEAjw4sULZGZmssqfPHkS06dPZ71HY2NjBAUFoUWLFqioqEBMTAxCQkKYMs+fP0e/fv1w6dIllVrb16eQkBBMnToVFRUVzDxDQ0P07t0bLVu2hEAgQFxcHK5fvw4ej4fvv/++Vt8dq1atwubNmwGIe3D07NkTjo6O4PP5ePLkCa5du8acB4mJiZg7dy5OnTpV6+sSh8NhjkehUMj87gEUXw/rSkVFBYKDg5nAg7e3Nzp37gwTExPmulb1ULy8vBwfffQRHjx4gKysLIwbNw5FRUXQ0tJCt27d4OHhAT09PSQmJuLChQtMw4DU1FR88sknKgXrv/jiC6kH623btkWHDh1gbW0NkUiEly9f4vr160xDgbi4OPTv3x83btyok3TJH3zwAX777Tdmev/+/VixYoVK6+bm5uLChQvM9NChQ6VSE9bld2l9q6/jU93rWUN5H46/6ur7XqIpiImJwfDhw1mN94yMjNClSxe0atUKBgYGyM/Px8OHD3H//n0A4t+ny5cvR3l5Ob755huZ283JycH48eNZjQVMTU3RrVs3tGjRAoaGhuDxeMjNzUVsbCyioqKY+x5CCCGENC1vx9NmQkiDknw4DChOT6YqY2NjtGjRgnmIWlJSgoSEhHobu6MuvXr1CtOnT2cCDsbGxli+fDkmTJggc7ybGzdu4JNPPmFuKv/3v/+hc+fOclPN6enpYdy4cRg/fjy6dOki9yGfSCTC+fPnsXDhQuaB1WeffYagoCCV07CcPHkSAoEApqamWLduHYYPHy5VRvKBZHVffPEFAGDevHn4+uuvYWhoyFqekpKC8ePHM4GXuLg4HDp0CJMnT1apfupYsmQJKioqEBQUhN9//11qnJGSkhIsWLAAhw4dAiDOy7927VrmIagsmzdvxtWrV5lpc3NzbNiwAQMGDJAqe+TIEXz++ee4e/cuIiMj6+hdSavP42/dunXMQzoul4uff/4Z06dPl/vgq7CwEBcvXsSePXukllU9LKqe2ubhw4f1/rA9PT0d27dvh7a2Nn7++WdMmTJFKqixefNmfPXVV8z0ypUr0a5dO8TExMDe3h6bNm2SSqXI4/Ewf/585hjKzc3Fxo0b8d1338mti7GxMWbMmIGxY8eiY8eOcgP7AoEAhw4dwqJFi1BYWIjKykp88sknCAsLk3rovmjRIixatAgAOyXU+PHj1eopFR0djfnz5zMP+m1tbbF69WoMHTpU6vMSiUQ4efIkPv/8c+Tn50MgEGDmzJkIDw+XGfRbs2YN81pfXx8bNmxQmPIvOzsbZ8+exbVr11SuvzynTp0CIJ0e6a+//lI7FV6Vn3/+GRUVFWjfvj3Wr1+Ptm3bspZXVlZi+fLlTG8kkUiElStXqhz0evXqFbZt2wYOh4Ovv/4an3/+uVQaQslrcUpKCj799FNWwGvKlClYsWIFjIyMWOslJCRg1qxZzIO+zMxMzJo1C2fPnm2QoIssxcXF+OSTT1jvafTo0Vi7dq3UmFoZGRmYP38+Lly4gCVLltRof+np6VizZg00NDSwdOlSzJ49W+p6GRMTg3HjxjHXyps3b+LGjRtyA7uq6t69O3M9bKjUt5JOnTqFyspK2Nvb459//kH37t1Zy6tf1/Ly8vDXX3/hypUrKCoqQteuXbFhwwapxhyvX7/GmDFjmO/30NBQXL9+XeHntWPHDlbAoWPHjlizZo3M8cTKysqwbt06/PLLLxAKhcjIyMDMmTOZQEptuLq6wt/fH+Hh4QDEwf8ffvhBpYZXhw4dYh23sq4pdfldWt/q4/hU93rWUN6X4w9o2HuJxlZUVIQpU6YwAS9dXV0sWrQIM2fOlLovAcS9tufMmcM0cFq7di0CAgJkps/eunUrcnNzmekvv/wSX375pdzPs6ysDNevX8f27duVNqYhhBBCSMOib2ZCiJTqKbns7e3rZLvVx4SRvKloyv73v/8xn4mpqSn+++8/TJkyRWbAAQACAwNx7tw5ZmDjsrIyhSlsgoKC8M8//6BXr14KW7VzOBwMHDgQ586dYx5y5ubm4uDBgyq/F4FAAG1tbZw4cUJmwAuA3PcFiB9aLFmyBCtWrJB5Y+no6Ih9+/axHnb8+++/KtdPHRUVFejbty8OHjwoFfACAAMDA6xfvx6tW7dm5p06dUpumrKysjKsWrWKmdbW1saxY8dkBrwAYMyYMdi3bx+4XC6rdXddq8/j78aNG8zriRMnYubMmQofihsbG2PMmDE4efJkTd9OvahqMb99+3ZMmzZN5oOHjz/+GGPGjGGmw8PDsXXrVpiYmODs2bMyH37o6urir7/+Yh1fys63SZMm4ddff4W/v7/CB1oaGhqYMGECjhw5wnzmz549YwVd69onn3zCpN1ydHTE5cuXMXz4cJmfF4fDwYgRI3DixAno6ekBEKeH3LRpk1TZyspKVsraBQsWKB3jytLSElOmTMHOnTtr/obqUUVFBby8vHDmzBmpgBcAaGlp4ccff0SvXr2YeeHh4SqnxKoKXv38889YtGiRzHG3JM/xn376iZVmaebMmVi3bp1UwAsQjy9y/PhxeHp6suomOVZnQ9u6dSurZ9zw4cOxdetWqYAXANjY2GDv3r0IDAys8bW1srISIpEIGzduxPz582VeLz08PLBt2zbWvPr6vmpIlZWVzHWtesALkH1dW7duHaKiotCxY0ccP35cZu9lW1tbqQe7iq6HGRkZrN4Uffv2xblz52QGHADxQ/uvv/6aFUCvCkTWhQ8++IB5XdXjTRWSaYIdHR1lBrbfle/SmlL3etYQ3qfjD2jYe4nGtnLlSsTHxwMQH1cHDx7EggULZN6XAOLGm+fOnYOrqysAcQ/HlStXyiwrmekhMDAQ3333ncLPU09PDwMHDsThw4dhZWVVw3dECCGEkPpAQS9CiJTq4z8YGxvXyXarp+PIy8urk+3Wp7i4OJw7d46Z/vHHH+Hh4aF0vebNm2Px4sXM9NGjRxUOQq8OZ2dn1vgA58+fV2v9efPmwcfHp0b7bteuHdPbSx5nZ2fWYOWPHj2SOzZIbejq6uLvv/9WGFjQ0tLCRx99xEzzeDy5LZmPHz/O+h/NmTNH6ecUGBhY454kqqjv408y3ZC8B0FvixEjRmDIkCEKy0ydOpU1LRQK8f333ytMT6mjo4MJEyYw0ykpKUhPT69NVVk6deqEPn36MNPqns+qunLlCqKiopjpv//+W6UGDT4+Pvj444+Z6R07drDSYQHihhKS5/jbfixVWb9+PQwMDBSWmTNnDmta0ViH1XXu3Jn12cqTlZWF48ePM9PNmzfHjz/+qHAdIyMj/P3336xeg7IClg1BJBJhx44dzLSRkRHWrl2rMI2glpYW1q1bBy0trRrvd/DgwVLjiVbXuXNn+Pr6MtPq/P+asiVLlii9rkk+hBcKheBwOPj7779lBiyquLu7o0uXLsy0os9r06ZNTNovExMTbNq0SaXAx4wZM1hpXutqzKGRI0eyerJIjpMkz+PHj1nXzQkTJsg8bt+l79KaUvV61lDep+OvJmp7L9FY8vLysHv3bmZ6/vz5CAwMVLqeqakpq2FbWFgYk+pdUlVadOD9PZcJIYSQdwUFvQghUqrGbKii7KGfqqpvp6ioqE62W58OHjzIPOA1NTVl3SAqM3LkSObmlM/nM2lN6oJkz4MHDx6ote60adNqvN+PPvpIpRvurl27Mq/LysqQnJxc433KM2zYMNjY2KhVFwCIjY2VWe7ixYvMaw6Hg+nTp6tUD8mgWl2r7+NP8pyUfLDyNlLluPb19WX1UtDV1WUFtOSpPq6hvGOopmpzPqtKsgdL69atVXpIVGXUqFHM6+zsbKkHRdVTIr3txxIA+Pv7o127dkrLdenShXVNVOfYUPVafPnyZVaPpxkzZjC97xTx8fFh9QqIiIhg0lk1pNjYWLx8+ZKZHjp0qEot4p2dnVkBYXXNnDlTpXKS3xEvXrxotLGW6oquri4roCVPx44dWdNdunRh9YyWR/J6mJCQIPfzkrzmjB07VuWxEAH2NefWrVsqr6eIkZERhg0bxkxfuHBBKrNBdZKBCQ6HI/dzfZe+S2uqNr8t68P7dPzVVEP89qhrp06dYtJ9c7lcla/zgLg3nKmpKTN98+ZNqTJ0LhNCCCHvDgp6EUKkVA9OVd1c1Fb17ajy0K6xSd7sduzYUa30LObm5qzUTaqMlfDixQv8+uuvmDhxIjp27IiWLVvCxsYGFhYWrL+FCxcy62RnZ6s8VoKzszMcHR1Vfg/VVQ8gyVM93WBBQUGN99lQdaka/wYQpwdTdRwqb29vtR6mqKO+jz/J1sy7d+/G5s2b38oHvhoaGujUqZPScvr6+qwHHt7e3iqNYVE9NauqvTajo6OxYsUKBAcHo3379nBxcYG1tbXU+fzHH38w69RXUELyWFL13KnSsmVL1nT1Y8nY2Bhubm7M9C+//ILjx49DKBTWoKZNg6qfkZGREes8U+daJyv1nCzVe9MMGjRI5X0MHTqUNX337l2V160rktdWAOjdu7fK66pTVpKGhgY6d+6sUlnJ7wiRSPRWNMhRpKbXNckeXKquJ+/zevHiBV6/fs1M1+aak52djbS0NLXWl2fSpEnM68rKSmZcM1kqKytZKUG7desmt/fcu/JdWhuqXs8awvt2/FVX3/cSjUnyt4yrq6tKjd+qcLlc1meo7Hfx1atXsXz5crlp0QkhhBDStCkfPZUQ8t6pPsaG5DgitVF9O7LGImlqIiMjmddXrlxRO7ghmfJL0Rhmqamp+Prrr3HmzBn1KwnxQ3hra2ul5SQfTNeEra2tSuWqP3Cr3nuwLqhaF1WCuHw+H6mpqcy0rDF8FGnbtq3MFqO1Vd/H35w5c3D58mUA4vRWX331FX755RcMGDAA3bt3h7+/v8oPWRqTmZmZykF0fX195rOo6fGsrCHAs2fPsHDhwhq1EK+rNKiSsrKyWMG0HTt2YNeuXTXenqxjae7cufj8888BiNOITps2DQ4ODhg4cCC6deuGTp06ST1kb8pUPTYA9jGlaiMRfX19ODg4qFT2+fPnzGsDAwOpIKQi3t7erOm4uDiV160r1cc5U+f6qu61uIqpqala1wRJxcXFMDc3r9F+m4KaXtdq8/1e/fOS/O4CxD2i1emRUT2Fam5ubp2ML1sVOKg6Jvfv3y+VorTKhQsXkJ2dzUxLBiyqe1e+S2tKnetZQ3jfjr8qDXUv0Zgk/7dxcXF1/rt45syZ2LNnDxO0/vXXX7Flyxb069cPPXr0QOfOneHm5lZnaSYJIYQQUn+opxchREr1hxd11fOg+nZk3SD//PPPUi0RZf1JpgipL6Wlpcx4AID4JlggEKj1J0le8PD58+cICgqq8U0qIH7IrIrq46qpS9VUl9VvBqs/QKgLqrRkV7Uu1XtnVA/8KlMfD0gb4vgLCgrCsmXLWCn/srOzsXfvXsyePRs+Pj5wd3fHjBkzcPjw4Trr9VnX1Ok1Knk8qLqeOsdzeHg4+vTpU+OUSKqey+qonkKpPo6lqVOnSj1UTE1NxZYtWzB16lS0bdsW7dq1w9y5c3H27Nkm36Jc1esLwD4+VL3WqXMtlgyEWlpass5XZao/wKyPoKoytbm+1vTaWtP/H1A/31cNqabXtbq8Hla/5giFQrWuN9V7idZV46vqKeKio6PlpjCTTC1XPTVdde/Kd2lN1fa3ZV17344/oGHvJRpT9f9tXf+WadOmDdavX88a27CwsBBHjhzB/Pnz0blzZ7i4uGDixInYtWtXo3ynEkIIIUQ1FPQihEjx9PRkTVdvMVkTRUVFePHiBTOtra0NFxcXqXLq3JjWt7pOyScr1ZdAIMCUKVOQkZHBzHN0dMRXX32FY8eO4eHDh0hOTkZmZiby8/OZv/Xr17O2o+pDOk1N6uAri+R4OQDUSiMIgHVzXFca4vgDgM8++wwXL15E//79oaGhIbU8IyMDR48excyZM+Hh4YHffvsNfD6/Tuv2rigqKsKUKVNYPRvbtGmDpUuX4vTp04iMjERqaiqysrJY5/OiRYvqtV4NdSytWbMGR48eRdeuXWW2gk5OTsb+/fsxceJEeHt716q32dtOnWux5PGk7hibhoaGcrfVUGpzfa2Payupfw11zamJCRMmsIJT+/fvlyqTnZ3N9NwCxGNkKgukvs/fpU3tt+X7dvw19L1EY6rL/628/2twcDBCQkIwZswYmd9BeXl5OHv2LD777DO0adMGS5YsoRSIhBBCSBPUtH6hEkKahOrjYFQfT6QmHjx4wLqZ8vb2lvlQoCmp3up51KhR2L59e53u49SpU3jy5AkzPXLkSPzzzz9KHwq+a62EG5uxsTFrWt0xXeqqFbCkhjj+qnTs2BEHDx5EdnY2bty4gfDwcNy5cwcxMTGsAHN+fj5+/PFHhIaG4uDBg9DS0qqX+ryttm/fznroNHfuXPz0009K0+DU9/lc/Vj6/PPP8cMPP9TLvoKCghAUFITU1FTmWLp37x5iY2NZ3wGvX7/GZ599hrt370o9eCNskoErdY+V6kGu6kGwhiDr+qpqSqr6uLaS+lf9mnPkyBH06dOnkWrD5ujoiB49euD69esAxHVbvnw56/vs4MGDrDG5Jk6cqNK26bu0aXjfjr/36V5CT0+P+Ww6duzICg7WJXd3d2zduhUFBQW4efMmwsLCcO/ePTx69Ij1vykrK8Nff/2Fa9eu4ezZs02u1yMhhBDyPqOeXoQQKR07doSuri4zfefOHbx8+bJW26w+WPOAAQNkllu8eDGrFaK8v7Nnz9aqPqowNTVltV6tnlKjLvz333/MayMjI/z1118qtYLPzMys87q8zwwNDVnHfEpKilrrq1teFQ1x/FVnaWmJ0aNHY82aNQgJCUFiYiJ27dqFoUOHslomX716FX/88Ue91+dtc/78eea1i4sLli9frtK4D/V9PlcPMDTEseTg4ICJEyfir7/+Qnh4OOLj47Fp0yb06tWLVW7fvn04ePBgvdfnbWZqasq8zs7OVqs1fvVjS3Jb8qizfVUemlY//tS5XtbHtZXUv8a45qhDMoiQnZ3NunYD7N43rq6uUo3BlKHvUuVqkhYWqNk1510//prSvURN08WqGoCT/N82xP/VxMQEQ4YMwU8//YSLFy8iOTkZhw8fxoQJE1i9wB4/fozvvvuu3utDCCGEENVR0IsQIkVPTw9jxoxhpkUiUa3SUOXn5+PUqVPMNJfLxciRI2tVx4bi5ubGvI6Kiqrz1B/x8fHMa39/f5Vb4UdERNRpPQjg5eXFvI6OjlY57VBxcTFiY2PrpU71ffwpY2xsjOHDh2PPnj04duwYKwi3e/fuBq3L2+D58+fM6169eqncm7W+z+dmzZqxWh83xvXDwsIC48ePx/Hjx6V6dr3PaQ5V0apVK+Z1SUkJ63tDmerpiSWvKZIk0yZKjiWoTHp6utIy7dq1Y00/evRI5e0/fPhQ5bKk6XB3d2dNN7XfLEOGDGH1QJQMMkRERCAmJoaZVrWXlyL0XSqtPq8579vx15TuJaqn4FX1f6vK/xVg/29fvnzZ4GNq6enpoW/fvti4cSOuXLkCIyMjZtnhw4fVOpYJIYQQUr8o6EUIkWnOnDms6Q0bNiAxMbFG21q2bBkrxdLgwYNljufVFAUGBjKv8/LycOvWrTrdvmRuelVa4APilo03b96s03oQdlrPwsJCXLp0SaX1Tp48WW/jctT38aeOnj17YvDgwcx0SkqKzIcN1dM01eVYGE1dTc7nmJgYxMXFqbwPyc9X1bENNTQ00L17d9Y+k5KSVN5nXZs4cSLat2/PTD9+/LhOtlv92GuIsR8bQqdOnVjT586dU3ndM2fOKNxWFcnjVdXeVS9evFDpQWWHDh1YD/mPHj2q0vZFIhGOHTumUtmmSvKYfJ+uhe3atYO5uTkzff78+Sb1/qs37rp06RKysrIAiHufVtHQ0MD48ePrdN+qfpc2hMY8PmtyzSkpKVFpnOH37fhrSvcS1fev6v/29u3bKpWT/F0sFArV+j6sa56enpg6dSozzePxWI2fCCGEENK4KOhFCJHJw8MDo0ePZqZ5PB7mzp2rdgu2CxcusFrx6+jo4Ntvv62zeta3sWPHsqZXr15dpzfOkq0xk5OTVVrnzz//RHl5eZ3VgYhVf7Cgyv+ax+Nh7dq19Van+j7+1OXs7MyalhzXoEr1FsaN9TCvMdTkfFb3+JHchzoDukseS0KhEKtXr1Zrv3VN8liSdRzVRPVjry4HvG9Mffr0YaVR2rZtm0rfxZGRkQgJCWGmfX19YWdnJ7OsZOv58PBwla4zW7duVVoGED8ElUxpHBkZKRWMk2XPnj21Tq3c2CSPyffpWsjlcjFq1ChmOjExkdWbpSmQ7EHD5/Nx8OBBVFRUsIKyQUFBsLW1rfN9q/Jd2hAa8/iUvOY8fvxYpf3v2bNHpd+/79vx15TuJar3slOlsRaPx8PevXtV2v6wYcNYqRt///138Hg89SpZh5rKuUwIIYQQaRT0IoTI9euvv8LBwYGZDgsLw+TJk1m9thS5cuUKpkyZwnp4tmjRIrRu3brO61pffH190bdvX2Y6NDQUS5YsUSvNHJ/Pl9uaUvKzuHfvHiuliSxXrlzB33//rfK+ieo8PT1ZLUgjIyPxxRdfyH34y+fzMWvWrBr3gFRFfR5/RUVFaqVlFIlECAsLY6b19fVhaWkpVa558+as6fcpPZnk+Xz+/Hml42Xs3r0bx48fV2sfkp9vZGSkykHQ4cOHo02bNsz0v//+i02bNqm1bx6Ph/DwcKn5GRkZSE1NVXk7FRUVuHfvHjNd/ZipKWNjY1Yr83fl2LO0tGQ9wE1OTsb333+vcJ3i4mJ8+umnrONj9uzZcstL9gBLT09X2sMqLCwMmzdvVlZ1xty5c1nT8+fPV9jDLzw8HIsXL1Z5+02V5LFdUlJSb6lwm6IFCxawHk5/9dVXuHv3rlrbyMzMxJMnT+q6agDEPRAlr9n79+/Hf//9h9zcXGaeKqnl6uu7FBCnXTY1NWX+6joI3JjHp+Q1p6KiAtu3b1dYPj4+HitXrlR5++/L8Qc0rXuJZs2asY6r/fv3K22AsnjxYpXTG9rb2+PDDz9kpp8/f465c+eqFWwSiUS4ceOGzGUPHjxQeTuAdA81R0dHtdYnhBBCSP2hoBchRC5TU1Ns2bIFenp6zLxLly7B398fp06dkpvSLS0tDV988QXGjBnDan03YcIELFiwoN7rXdfWrFnDSpOyfv16jBs3TulNZUJCAn799Vf4+vrKfXg3ZMgQ5rVQKMSkSZNk3mALBAJs3rwZH3zwAQQCgVTOfFI3fvvtN9bxvnPnTvTr1w+nT59Gbm4uhEIhsrKycPToUQQGBuLkyZPQ0dGBt7d3vdWpvo6/3Nxc+Pv7Izg4GEePHkVRUZHcbRUVFWHhwoWsB0ZDhgyRGrAcED98kRyrYu3atbh06dJ7Mc6B5PlcVFSEcePGyQwG8Xg8rFy5Ep999hkA6TEwFKkenPjyyy9VSlXI4XCwfv166OrqMvO+/vprzJ49W+n60dHRWL58Oby8vPDnn39KLY+Li4OPjw+mT5+Oc+fOKWx1nZ2djenTp7M+l6FDhyqtv6okP59Tp05h27ZtrIeIb6tvvvmGdV5t2bIFCxYskNkIJTExEaNGjUJUVBQzz9/fn9V7u7px48axzueFCxfKbKEvFApx4MABjBkzBnw+n/VQWZGuXbti8uTJzHRubi769u2LFStW4OnTpygvL0dZWRmioqLw7bffYujQoSgpKZGbjvFtUb3+n3/+OSIiIt6Z1JuK2NvbY/ny5cx0aWkphg4dil9//RWFhYVy1+Pz+bh27RrmzZsHLy8vXL9+vd7qKBlUePLkCX788Udm2tzcHAMHDlS6jfr6Lm0IjXl8Dh06lPXdt3r1apw8eVJm2QsXLmDgwIEoLCxU+Zrzvhx/QNO7l5DMnJCVlYUpU6YgLy9PqlxOTg5mz56NHTt2qPx/BYAlS5aw0uQfO3YMgwYNktkoR1JaWho2btyIbt26sQJnkoKCgjBw4EDs3r0bOTk5crdVUVGBX375hdUzz9/fH9bW1iq/D0IIIYTUL03lRQgh77MuXbrg33//xeTJk5mWeqmpqZg8eTLMzc0REBAAOzs7GBgYIDMzE7Gxsbh7965UT5SPPvoIq1evbvAb+08//RTz589Xe71Hjx4xLRWdnZ2xe/dujB8/nnnAePHiRVy8eBFt27ZFhw4dYGVlBQ0NDRQUFCA1NRVRUVGsh7qenp4y9zNkyBD4+Pgwg0knJiaie/fu6NmzJ9q1awdNTU2kpaXh6tWryMjIAABYW1tj1qxZrJt5UjdatmyJzZs3Y/r06Uyr0fv378u9OQaA5cuX49GjR8w4E5Jj19SF+jz+RCIRsy0tLS20adMGHh4esLKygr6+PkpLS/H8+XOEhoayHuQZGxvju+++k7lNTU1NTJw4ERs3bgQAvH79mkmtp6enBy73TXubw4cPo2vXrrX7gJqQqVOnYsOGDUhLSwMgvo506NABQUFBTEvs5ORkXL58mUnl5Obmhv79++Ovv/5SaR/BwcFYtWoVE0Tcvn07tm/fDk1NTVYKvC5duuDIkSOsdX19fbFhwwbMmjWLOb7//fdfHDp0CN7e3mjfvj0TYC0oKEBSUhIiIyOV9lgDxA8Kjx07hmPHjkFPTw8eHh5o06YNLCwsoKuri8LCQsTGxuLWrVusoJiDgwM+/fRTld67KqZMmYKLFy8CED/gW7hwIRYuXAgdHR3WufnFF19g4cKFdbbf+ubo6Ii//voL06dPZx5I79ixA0ePHkWfPn3QokULVFRUICYmBiEhIaxGKdbW1vjnn3+goaEhd/stWrTAhx9+iN27dwMQ//+HDBmCbt26oUOHDtDS0kJ6ejpu3LjBjNEyYcIEJCcnqzzW4KpVq5CQkMCULysrw9q1a+Wm+HR2dsavv/6KgIAAZl5dX1/rm6+vL7y8vBAdHQ1A3EOuZ8+e4HK50NXVZf0mqrpuvEtmzZqFhIQEpldgeXk5li9fjl9//RWdOnWCu7s7TE1NUV5ejvz8fMTGxiI6OlrljAK1NW7cOCxbtow5XxISEphlY8aMUflBfH18lzaExjw+jYyMsGDBAqxYsQKAOIgwZcoU+Pr6okuXLjAwMEBWVhZu3brFjHsZGBgIGxsbHDp0SKV9vC/HX1O7l5g9ezZ27tzJ/Ha4fv06vL29MWDAADg5OaG8vBxxcXEICQlBaWkpNDQ0sGbNGqYhkDKmpqY4cOAAhg4dyuzj3r17GDBgAFxcXNCpUyc0a9YM2traKCwsxOvXrxEVFYWkpCTm/lSyEUl1YWFhCAsLw4IFC+Dm5gYvLy9YW1vD0NAQPB4PSUlJuHnzJisopqmpqVZPREIIIYTUv7frzpEQ0igCAwNx/fp1zJs3j/VwKzc3V26rzCoODg5Yvnw5Ro4cWd/VlKmm4x9VD9p1796dSdf47NkzZv6TJ09USn0i+TBaEofDwa5duzB48GAmSCEUCnH16lVcvXpVqryNjQ0OHz7MPKAgdW/o0KH4999/8dlnnylM2aanp4e1a9di4sSJrIGsjYyM6rxO9XX8SaqsrERUVBSrd4gs1tbW+PfffxWmpPvuu+8QERHBSuEEQKq317vW28HAwAD79u3DiBEjmKBWeXk5zp07J3Ow9VatWuHIkSOsgeuVadasGdavX4+5c+eygkd8Pp8V6JDXs27UqFGwt7fH9OnTmYeYQqEQjx49wqNHj5TuX5VjqaysDPfv38f9+/cVlmvZsiWOHDkCExMTpdtU1eDBgzF79myp1I3l5eWs8UsqKirqbJ8NZfjw4di1axc+/vhjlJaWAgAKCwsVpiJ0dXXFkSNH4OTkpHT7P/30E549e8b0QhGJRAgNDUVoaKhU2SFDhuCPP/5gpV1UxsDAAIcOHcKXX36JAwcOKCzbvXt3bN++XaqXXn1cX+vb5s2bMXr0aLx69YqZJxQKmf/hu+6XX35B69at8c033zDXrNLSUly/fl2lXjSqXHNqytraGn369MH58+ellqmaWq66uvwubQiNeXx+/vnnePjwIev78eHDhzJT0/r7+2PXrl1qpz19H46/pnYvYW5ujm3btmH8+PEoKSkBIP6ukhWs1NXVxe+//652Ayh3d3fcuHED06ZNY/XwevHiBV68eKF0fVX+rwKBAE+fPsXTp08VljMyMsK2bdvg6+urvOKEEEIIaTCU3pAQopIWLVrg7NmzOHz4MPr37w8tLS2l61hZWSE0NLTRAl51zd3dHaGhodi0aRPat2+vtNeaqakphg4dii1btuDMmTNyyzk5OeH69esYP3683FbsJiYmmDFjBkJDQ9GuXbtavQ+iXFBQEMLDw7FmzRr06NEDtra20NbWho2NDTp06IBvv/0W9+/fZx5KSLb2VNR6tDbq+vizs7PDrl27MH78eNjb2yvdv52dHRYuXIh79+4pvbE3MDDAmTNnsH37dowcORKurq4wMjJi9fJ6V/n4+OD69esYMGCA3P+RjY0NFixYgKtXr9bogeeoUaMQHh6OhQsXokuXLrCyslLrwVznzp3x4MED5mGgMtbW1hg7diz279+PLVu2SC339fXFxo0bMWLECFhZWSndnouLC5YtW4Zbt26hRYsWKtdbVatXr8b58+cxdepUZkwcVb6z3gZDhgzB/fv3MXnyZBgaGsotZ2dnh2XLliE0NBTOzs4qbdvIyAjHjx/Hp59+ykqDKcnBwQFr1qzB3r17a/Qw2MDAABs3bsTly5cxY8YMuLm5wcjICAYGBnB1dcWIESNw8OBBnDp1CtbW1lLpperr+lqf2rRpg9u3b2PVqlXo06cPHBwcoK+v32gp7RrD9OnTERkZifnz58PGxkZpeVdXV8yaNQtXrlzBjBkz6rVusoILnp6eKqctrs/v0obQmMenpqYmdu/ejaVLl8o9ty0tLfH111/jzJkzrDEb1fEuH39Vmtq9REBAAC5cuMDqqSuJw+EgICAAFy9exIQJE2q0D1tbW/z333/Yv38/unXrprQnsIGBAfr06YN169bJbZRz8OBBTJs2TaXfJubm5pg5cybu37+Pfv361eg9EEIIIaT+cPLz80XKixFCCFtpaSkePXqEhIQE5ObmgsfjQSAQ4J9//mHlyh82bBh27tz5Tj7szsvLw927d5Geno7c3FyIRCIYGhrC1tYWbm5uaNWqldrvOycnB7du3UJKSgoqKipgZWUFR0dH+Pv712trU1JzIpEILVq0YHr2TJ06FX/88Ue977euj7+0tDTExsYiOTkZBQUFqKiogIGBAaytreHh4QF3d/d38jyuT69evUJYWBhevXoFoVAIa2trODk5oXPnzgpTzTW0jIwM3Lt3D1lZWcjLywOXy4WhoSEcHBzg7u6udmAqKSkJcXFxSElJQWFhIQQCAXNsenp6omXLlvX0Tt4vFRUVuHPnDhITE5GTkwNNTU1YWVnB09NTbkpTVZWUlODWrVtITExESUkJrKys4Orqis6dOzfodWDjxo2snh3Pnj1Ds2bNGmz/pH7Exsbi8ePHyMnJQUFBAXR1dWFiYgInJye0bt1apcBEU0XfpTVTXl6O8PBwPH/+HAUFBbC0tISzszO6du1a540W3uXjD2h69xLJyckICwtDRkYGOBwO7O3t4evrq3KDDFUVFxfj7t27SEtLQ15eHiorK2FgYIBmzZrB1dUV7u7uah1L2dnZePLkCZKSkpCfn4/y8nLo6enB0tKSSWH6tqXcJYQQQt4nFPQihNSp8PBwjBo1ipUWZebMmVizZk0j1oqQ+hMSEoJhw4Yx03/++ScmT57ciDUihJB3w6BBg3D79m0A4h4yqqRzJYQQQgghhBDyfqNmZoSQOuXv74+9e/eyBl/esmWL3IHqCXmbCQQCrFq1ipnW0NBAUFBQI9aIEELeDVeuXGECXgDQv3//RqwNIYQQQgghhJC3BQW9CCF1rnfv3tiyZQsrfdeKFSuwZ8+eRqwVIaq5c+cO0tLSlJarqKjAvHnzEBYWxswbMGCASmN6EELI+0YoFOLUqVMQCoVKy4aHh2PmzJmsedOnT6+vqhFCCCGEEEIIeYdQekNCSL3Zu3cvPv30U4hE4suMpqYm9u7diwEDBjRyzQiRb8WKFVi3bh369u2LwYMHo3379mjevDkMDQ1RXFyMly9f4saNG9i8eTOSkpKY9QwMDBASEkLjFRFCiAx8Pp8Zp2fUqFHo0aMH2rRpAwsLCwBAbm4uHj16hKNHj+LYsWPg8/nMug01ViIhhBBCCCGEkLcfBb0IIYQQCStWrFA7HaeOjg42b96M4cOH11OtCCHk7VYV9FJXly5dcPToUejr69dDrQghhBBCCCGEvGsovSEhhBAiQU9PT63ybdu2xalTpyjgRQghCnA4HOjq6qpcXkdHB3PmzMHJkycp4EUIIYQQQgghRGXU04sQQgip5vHjx7hy5Qru3buHhIQEvH79GiUlJeBwODA1NUWzZs3QuXNn9O3bF3379gWHw2nsKhNCSJNXXFyMS5cu4fbt23j8+DGSk5ORl5cHHo8HQ0NDmJmZoXXr1ujevTvGjh2LZs2aNXaVCSGEEEIIIYS8ZSjoRQghhBBCCCGEEEIIIYQQQt56lN6QEEIIIYQQQgghhBBCCCGEvPUo6EUaFI/Hw4sXL8Dj8Rq7KoQQFdA5S8jbh85bQt4udM4S8nahc5aQtw+dt4QQ8n6hoBdpcAKBoLGrQAhRA52zhLx96Lwl5O1C5ywhbxc6Zwl5+9B5Swgh7w8KehFCCCGEEEIIIYQQQgghhJC3HgW9CCGEEEIIIYQQQgghhBBCyFuPgl6EEEIIIYQQQgghhBBCCCHkrUdBL0IIIYQQQgghhBBCCCGEEPLWo6AXIYQQQgghhBBCCCGEEEIIeetR0IsQQgghhBBCCCGEEEIIIYS89SjoRQghhBBCCCGEEEIIIU2YUChEYGAgTE1N0b17dwiFwgbZb3Z2NhwdHWFqaor58+c3yD4JIaQ2KOhFCCGEEEIIIYQQQgghTdjOnTsRGRkJAFi2bBm4XMWPdfl8Pg4ePIjJkyfD09MTtra2aN68OTp16oT58+cjNDRUpf1aWlrik08+AQDs3bsXjx49qt0bIYSQekZBL0IIIYQQQgghhBBCCGmiiouLsXLlSgCAn58fgoKCFJaPiopC586dMWvWLJw6dQqpqakoKytDYWEh4uLisHv3bgwZMgQzZ85EQUGB0v3PmTMHxsbGEAqFWLJkSZ28J0IIqS8U9CKEEEIIIYQQQgghhJAmatOmTcjOzgYAfP755wrLPnz4EAMGDEBCQgIAgMPhwNfXFxMnTsT48ePh6enJlD18+DAmTJiA8vJyhds0MTHBtGnTAAChoaG4fv16zd8MIYTUMwp6EUIIIYQQQgghhBBCSBPE4/GwadMmAICDgwMGDhwot2xpaSk+/PBDlJaWAgAcHR1x5coVXL16FevXr8emTZsQGhqKkydPwtLSEgBw+/Zt/PDDD0rrMW3aNHA4HADAH3/8Ubs3RQgh9YiCXoQQQgghhBBCCCGEENIEHTp0iOnlNXHiRIVjeW3btg1paWkAAAMDA5w4cQK+vr5S5QIDA3Ho0CFoamoy6yUlJSmsh7OzM3r06AEAuH79Op48eVKTt0MIIfWOgl6EEEIIIYQQQgghhBDSBO3du5d5PWrUKIVlT548ybyeNGkSWrZsKbesr68vhg8fDgCoqKjA9u3bldZl5MiRzOt9+/YpLU8IIY2Bgl6EEEIIIYQQQgghhBBSQ127doWpqSlMTU1x5MgRldf77LPPmPW+/PJLqeVJSUm4e/cuAMDV1RXu7u5ytyUQCPDo0SNmul+/fkr3L1nm1KlTSssPHjyYSXF45MgRiEQipesQQkhDo6AXIYQQQgghhBBCCCGE1NC4ceOY14cOHVJpnfLyclbPrODgYKky58+fZ15XpRaUJzc3FwKBgJl2dHRUWgfJMklJSXj58qXC8lZWVmjTpg0AICMjgxVkI4SQpoKCXoQQQgghhBBCCCGEEFJDY8aMYcbaunr1KjMGlyIXL15Efn4+AMDFxQWdOnWSKnPt2jXmdZcuXRRury56XT179kxpGcl6SNaPEEKaCgp6EUIIIYQQQgghhBBCSA3Z29ujW7duAAA+n49jx44pXUeyR9jYsWNllnn48CHz2sPDQ+H2zM3NmcAbAKSmpiqtQ/UycXFxStfx8vJiXj948EBpeUIIaWgU9CKEEEIIIYQQQgghhJBakExxePjwYYVlCwoKcPHiRZnrVsnIyEBWVhYAgMPhwNXVVeE2NTU1WYGxy5cvK63zpUuXWNN5eXlK13Fzc2NeP378WGl5QghpaBT0IoQQQgghhBBCCCGEkFoYNmwY9PT0AAD37t1DYmKi3LInT55EeXk5AMDPzw8uLi5SZSTH17KysoK2trbSOgwaNIh5vWfPHiQlJcktGxkZiRMnTrDmFRUVKd2HnZ0d8/rVq1esccQIIaQpoKAXIYQQQgghhBBCCCGE1IKxsTEGDBjATEumL6xOcllwcLDMMpmZmcxrc3Nzleowa9YsGBsbAxAHsEaOHImIiAipcrdu3UJwcDAqKytZ83k8ntJ9SNaFz+cjJydHpboRQkhDoaAXIYQQQgghhBBCCCGE1JJkAEteisO0tDTcunULAKClpYVRo0bJLFdaWsq8rupBpoy5uTk2bdrEjO2VmJiIXr16oU+fPpg3bx7mzp2LHj16YPDgwcjIyECrVq3QunVrZn1DQ0Ol+9DX15dbT0IIaQoo6EUIIYQQQgghhBBCCCG11KdPH1hYWAAA4uPj8fDhQ6kyR44cgUgkAgAEBQUx5RWpKq+KQYMG4d9//2V6ZIlEIty/fx979+7F/v37ERUVBQDw8fHBkSNHmAAZAJiYmNRpXQghpDFQ0IsQQgghhBBCCCGEEEJqqXrPrYMHD0qVkZw3fvx4uduS7FGlStpBSf369UNkZCRWrFiBwMBAWFlZQUtLC1ZWVggICMCff/6Jy5cvw8nJCbm5ucx69vb2SrddVlYmt56EENIUaDZ2BQghhBBCCCGEEEIIIeRdEBwcjC1btgAAjh8/jpUrV0JDQwMAEBMTgydPngCQHgOsOhsbG+Z1TcbNMjIywrx58zBv3jy5ZfLz85Gens5M+/r6Kt2uZF00NTVV6qlGCCENiXp6EUIIISoSioRIeBWDF6+fUEoH0uAEQj4ddw0kq+A1DodsQvjTSxCKhI1dHUIIIYQQ8hbx8/ODi4sLACAzMxPXrl1jlh06dIh5PXz4cOjq6srdjpOTE/M6OzsbFRUVdV7XO3fuMK+NjY1Z43vJ8+rVK+a1nZ0dE9AjhJCmgnp6EUIIISpaumsaa3ru0B9ha+EkpzQhdaOsvAS/H/0fyipKAACfjlgFa1O7Rq5VwxOJROBwOPW+n/zibPx5/GsAQNSLMIQ9uYg+vmNw99kVdG7TB57Oneq9DoQQQggh5O02duxY/PzzzwDEga4+ffpAJBLh6NGjTJng4GCF27C2toaVlRWysrIgEokQHx+Ptm3b1mk9jx07xqqzKgGsuLg45rWnp2ed1ocQQuoC9fQihBBCVHDn2RWpecW8wkaoCXnbvMp5iVNhOxESdQZ8AV/t9e/FXmMCXgDw14nFOHh9w3vT66uoNB9Ldk7B97umYtWBeXXyvkUiEY6HbsWSnVOwZOcUZBW8ZpadDt/NvPZq0Rm5RZk4dGMDkjJicfD6etyIOl3r/RNCCCGEkHfbuHHjmNfnzp1DaWkpQkNDkZqaCgBwcHBA9+7dlW5HMt3g48eP67SOsbGxTBCOw+Fg2rRpStaQrkeHDh3qtE6EEFIXKOhFCCGEKJH4+inOSDwIr9LMzLERakPeJkWl+dh4+nvci72GSw8P4+J96YGsAXEQ5mnyQxwP3Yq07ETWsqsRx6TKP066g+93TcWSnVMQEn0W6bnJ9VL/hiQQClDBL5eav/7UEuZ1aXkRToftqtH2q4Jl+cXZ+H7XVDyMv8ks+/P41yguKwCvohRxqZHM/OjEO6xtdGgVCC6Hfj4TQgghhBDFXFxc4OfnBwAoLi7G2bNncfjwYWb52LFjVcpi0KtXL+Z1eHh4ndUvPz8fH330Efh8caO8KVOmqNxrKywsTGb9CCGkqaD0hoQQQogSYU8vyZz/KicJzTVaQU/HoIFrRJqStOxEZOanoZW9Fwz1TFjLfjn0GWs67OlF9PIZwTpmBEIBftg9nZl+GH8Tw7tOg71FC9x5dhkGuiYoLM2Vu/9LDw7h0oND6OYxEP07jpNbrilKSn+G+FcxKCzNxaP4UGb+tx9sgq62HgBAT8cAJf/fq9LBsiWr15tQKMTztChwOVy0tPcEl8OFUChE5IvbsDKxhYGuMX47+iVT3tXOE/GvZLeQ/fngfLjaeclc1tN7OK5HnsSD5zfQo91QvMyIw4v0p4BIBGtTe7Rx6kDBMEIIIYQQwhIcHIx79+4BAPbs2YPIyEjWMlUMGDAAX38tTr0dEhKi0jrr16+HgYEBRowYAVNTU6nlISEh+N///ofY2FgAgLOzM3788UeVtp2VlYWnT58CAGxsbODj46PSeoQQ0pAo6EUIIYQoIa8F3t4rv2NCr/lo60QpHd5XT14+wIFrfwIA9HWM8NnI1dDW0sGJ29sRmXBb5jorD8zFj1N2MsfVs5RHUmVO3t6hdl1uxfwHC2MbGOqYQhOGKq0jEAogEPChraWj9v5qoqg0H3+d/AZcDhf6OkbIKngls9xP+2fD3MgaLW09UMl/M2B3anYCUrMT8PrYS+QUZqi9f3kBrzfLo6XmmRtZ43rkSWb6dU4SQmSkOBzWZSo6uvVskHHHCCGEEEJI0zdq1Ch88803qKysZAWs2rVrhzZt2qi0DWdnZ3Tq1Al3795FfHw8YmNj4e7urnCd+Ph47NixA19++SU8PT3h5uYGAwMD5OTkICIiAsnJb7JEODk54fTp0zA2NlapPmfPnmUyKIwePRpcLjX8IoQ0PRT0IoQQQpQQiYRylx249ie8W3bFiK7Toamh1YC1ahqEIiHTw0UkEr13D/zP3tkLAOCAg9LyIjxOuouisny5Aa8qGfmpMNE3x6WHh3Ev9lqd1edU2E7W9Nxhy2Fj5oC0rBfQ1tKFjZkDAKC8kocV+2axyv44ZScy89Nw8cEhuNm3Q/tWAdDWrH0w7OHzEJSWF6O1oy/WHV/EzC/hFSlcL7coE7lFmTKX1STgpamhBb6gUq11XO28kJGXwkx/MnwFeOUleJ4mHRw7FbYTp8J2wsnGDeN7fgpDPdUeHBBCCCGEkHeThYUFevfujQsXLrDmq9rLq8qkSZNw9+5dAMCxY8ewePFildbj8/mIiIhARESEzOWjR4/GqlWrYG1trXJdTpw4wbyeOHGiyusRQkhD4uTn578fo6CTJoHH4yElJQWOjo7Q1dVt7OoQQpR4n89ZPp+PsrIyGBoa4vtdU5WWHxMwC94tu9Z/xZqI6MQ7OHRjA7Q1dRHoPQwpmc/x4vVTtG7eHqO6z4QGVwMAkFuYgbzibDjZuENT491qayMSiaSOjQEdxyP08X8o5hUoXFdHSw/llWVq7W/hmN9w4vY2JLyKUbeqjKD2o9HTexhCos7g0sPDrGU6Wroor+Qx03o6BnC0coWViS16tx8lMwAmFAoR9vQizt87oHIdTAwsMMBvAg5e/1utuutq60NP2wB5xVlqrVcbSz/cCg6Hi/zibJgbWYPD4WD53o9ljj1Wna62PhaMWgN9XdV63ZH31/v8XUvI24jOWULePo153h4/fhzTpk1jpjU0NBATE4NmzZqpvA0ejwdPT09kZ2dDS0sLlZWV8PT0REhIiMyeVq9fv8aVK1cQEhKCx48fIysrC/n5+TA1NYWtrS0CAwMxevRotVMTJiUloX379hCJRAgMDMTJkyeVr6RA3759ce/ePbi7uyM0NBRaWu9fI1JCSP14t54+EUIIIXUgJSUFly9fBp/Ph4WlBTgiDYg4AoXrXHhw8L0JepXwinDoxgYAQAWfh0sPDjHLol6EwcnaDZ1a90bUi3AcDtnILBvbYw7aufg3eH3ry4nb26Xmnb//r0rrqhvwAgBtLR1M7fcV0rITsfPCL+BVlqq9jSuPjgIQoUUz6XQqkgEvACgrL0FcaiTiUiNxK+Y8lkzazAp8iUQi/LB7OkRQr/1UQUmO2gEvQBxQtLNwxobT36u8jramLgRCPgRCvtQyEwNzBAd+gi3nlstc18+tF9N708LYhpnfqXUQQh+fU7pvXkUpVv37CQDg0xErYW1qr3K9CSGEEELIu2HkyJEYOXJkrbahq6uLOXPmYPny5aisFGcuWLZsmdzUgra2thg1ahRcXV3x8OFDPHr0CI8ePUJCQgKysrIQFRUFfX19tYNeO3bsYFIb+vj4YOzYsXj69CmysrJgamoKJycnDB06FB988AEsLCyUbm/p0qUYMmQIYmNj8c8//2DevHlq1YcQQuShnl6kQVGrOELeLu/rOXvs2DHk5OQw0zkaz1HCVZ5ObfnUXfVZrSbjyM1/lKbvWzJpM5bv/Vhq/ncT/4GO1tt/LJ28vQP346432P56tBuKvr5jWPNevH6KkOjTyMxPg7dLV5UCMbXV2rE92jp1xN1nV2Bj5ogHz2/U+z6rfDJsOcDhYP3J71ReZ1LQArg7+rDmCYR8cMBlHhLwKsrw0/7ZrDJtmvtiQq/5ctN1bj77I1KyEtSq//+C/4Cxvpla68iSmpWAM3f2QEtDBwFeg+Dm4F2j7ZTwivAqOxFONu4NNqYbke19/a4l5G1F5ywhb5934bzNyMhA69atIRKJYGBggLS0NLllly5dir///hsCgfyGm4sWLVI5TSIAFBQUwMvLC4WFhTAwMEBJSYncslZWVli/fj369eundLuDBg3C7du3YWJigsjISJiamqpcJ0IIkYd6ehFCCHmvFJTk4snL+7A2tUdLOw+ZZSQDXgBgILRSKej1NskqeI2EV4/hYttWrR4o6bnJSgNegLjHlyxHb/6DD3p/pvL+JBWW5GLb+dXIK8rE9AFfw7lZ6xptp7ZeZsQ1WMBLT8cAX4/7W2YrThfbNnCxfdNjy9nGHXuv/F6v9XmW8gjPUh7B1typxgEva1MHtHXqgMB2w/DTvtngC9+MszWy2wwcv7VNap32LbujmXlzAMC4nvNw99llJKY/kyqnr2OEmYO+g6WJ/HQxGlz2z19dbT0sn7oLQpEQWfmvYKhnAgNdI4XvYeagJXiVk4SkjFiEPbmIgpIcuWX93Hqhp89wZBeko7yiDBceHEQlvwITe38ObS0d8AWV+O3IlygqywcgHkdsbI/ZqBSU4/CNTXiZGYee3sPRvmU3mBhaYt+VdSjmFaBr2/7Q0dJDJb8Ch0M24WnyAwz1nww/995SwTqRSIT03GRYmthCS1MbEQm3cPTmZmb5J8OWM59vUyQSiZCRlwITAwvo6Rg0dnUIIYQQQhrcnj17mF5WJSUluHLlCoKCgmSWzczMVBjwqolNmzahsLCQ2T8AcDgcdO3aFS1atEB2djZu3LiBsrIyZGVlYeLEiThy5AgCAwMVbnfBggW4ffs2CgoK8Pfff+O771Rv4EYIIfJQTy/SoN6F1jWEvE/etXO2lFeM34/9D7wKcVq4Ud1nor1rd1YZkUiErVu3Sq2brBWqdPv/G/s7jA3M66ay1fAqylBRWQYjfTO5vU9UFfr4HC7cP8iaVz11naJ6VO8VI4smV4sVzJD0VfA6GOmbqlTXKrLGz/p40BI0M28OLU1tVrnafj6KqPr+q+vdfhRSsxIQlxqpsFw7ly6sgKGHkx/G91I9zYdQJERJSTF+OfKpSuXNjayxYPQaXIs8iauPjqm8n5pwtmmNaf0XSQXwcgszUFRWACcbN9Z8oUiIguIcaGlqw1DPROY2BUK+VBCrsRSXFWDnxV+QkZcqtczcyBqfDF+B46Fb8TjpLjN/2eQduB51EtciTtRonwP9PoCZkRX2X13HzBvqPwU2Zg4oLS+Gjak9/rv3L56lPFS4nVHdZ0IoEkIoFMDOwhnNzB3B5WhAIOQzKR4bWnllGQ7f2ITY1AipZa0dfTGi23Sp4GQlv4L5fNu5dGHGFmzq3rXvWkLedXTOEvL2edvPW3XH9JozZw4OHDgAFxcX+Pr6on379vD19cXSpUtx9674t5I6Pb2ys7PRvn17FBUVMfMcHR2xf/9+eHl5MfNycnIwffp03LghbhxnZmaGR48eKey9JRKJ4OPjg5cvX8LExARPnjyBgQE1ciKE1E7TeEpACCGENIB7cdeYgBcAHAvdgpa2bVFaUQINriasTGyRnv5a4Ta6eQxE1IswpleGpN2Xf8W84T/VdbVx9s5ehD+9xEz39R2Lrh4DoKmh/td4RWW5VMALAJbv/VhuekaRSIT7cdcR9SIMthZOSvcRHDiXGfNLludp0fBtFQChSIjoF+G4F3cNnVv3gVeLzlJl+YJKXIs4gZDoM1LLNv//WEzBgXNhbmSNTWd+YJb5ufdCX9+xavcK4Qv4EImErECapL9PfqPythZPWI+nyQ9hZmjF6pGVnpeC9Se/g662Pib0+hSvc16Cw+HCt1UP8AWVSM1KQG5RJjS5WvBv00et+nM5XGhpamNyt+9QKEzHiTDpAK6k7p6DAAA92w2Dk3UrRL4Iw8PnIWrt85PhK7D+5HfQ1NCCnrYBisryYWvuhNe5L5kyH/b5Aq72XuBypG/KzY1tYC4xZpbkezEzslK476YS8AIAQz0TzBv+EzLyUvH3yW9Zy3KLMnHn6WXYmDkgLScReUVZAMRjAd6OOV/jff53bz9mDGQfk6fD1U+zeix0i8Ll30/awpwTJbxC6Grrsz57oUgIkUhUZ0GmCn45VuyTH1x+lvIQq/99iLnDlsP2/3uoiUQi/Lh3JlPmWOgW/DhlZ70GwQkhhBBCGsKhQ4eQnZ0NAPjiiy+UBqu+/PJLrFq1SirYpKVVs8ZMlpaW2LZtG4KDgwEA2tra+Pfff+Hhwc6cYmFhgf3796Nbt25ISkpCXl4e/vzzT3z/vfwxeTkcDiZNmoSffvoJBQUF2L9/P2bOnCm3PCGEqIJ6epEG9ba3riHkffOunbPL985CBZ/HmsfqkSQCnIU9IBQKpdat6um1fOouhD+9hLN39srcR016MSkiEPLxw+4ZUvObW7fCzEHqpX4oLivAzwfny13eoVUgRnSbzkwXlOSgoCQPgAhbzq1Qa1+KDO48CfYWLZiglaQe7YbC1MACHVoFgsvl4sL9gzUeq8rZpjWmDViEO08v49zdfejqMQD9O46TGXgBgOjEOzhxaxsq+OXo5jEQ/TuOk3pgvmTnFKX7tTa1x6cjVtaozgBQWl6M1KwE2Jg5wMRA+QDQ1ck6b3MK0/HHsUWscrLGCQOAlKwEbD77o0r7auvUEeN7zqPAggx8QSVe5ybjdswFaGpowkjfFDejz9bpPpqZN4ezjTsrKF5fqvdCBIAFo37B78e+Yqb92/TF4M6TlG5LKBIiKT0WhaW5aO3YHrra+qzl5+7sQ9jTiyrXbe6w5bA0boZLDw7jUUIo07jhwz5fKBzzrIRXhC3nliOnMAMD/Sagq8cAlfdZlxR914pEImTkp6KishwOVi5yr1+EkIbzrv0+JuR98Laft/369WN6aN25cwfu7u412s7gwYNx69YtAOqP6RUcHIyLF8W/z6ZMmYJ169bJLXvo0CF8/LF4fGczMzM8f/4cmpryG6vFx8ejY8eOAABvb2+mpxghhNRU02keSwghhNST3MIMnArbJRXwAsBKwWcotJUZ8Kpiay7u5dSpdRA0uJo4FbZTqszLzDh4OneqfaX/X3zaY5nzkzOfQygUstJZ8CrKAIjHKOJVlOHqo2PILnyNjm490dapI24/uaBwXw+e30BadiJc7NqilFeEiIRbCss7WrkiJStezXcEuQFDAAiJOg0AyCvKQr+OwTUOeAFAUsYzrNg3C5X8CgDA7ZjzuBd7FV+M/hWGesasskKREGfv7EUFvxwAcCvmP9yK+Q892g1FgOdg6GrrobisQOZ+DPVMsGD0GnDAgaaGVq0DQPo6hgof1NeEhXEzLJ+6CyW8QujrGCmso6NVS8we8gOep0XDxbYN+AI+rjw6itLyYgz0m4AbUafxKjsJLnZtMar7TAp4yaGpoQVHq5YY13MuAPExJhn0qt4bTl0aXE2M6Dodr3KS1F63tWN7eLfsiuOh21DB50FHSw/llWUK15E1Tp9kwAsAwp9ego2ZA07e3gEAWDTuT1ZqSpFIhCuPjuLG/5/nVRZPWA99HUNmul3LLniZGafye9twaonM+TeiTkmdSyKRCJn5aXicdBfXI08y8/+7dwCl5SXo4ztapX3WRHZBOi7cPwh9HQN09xwELU0dmBpaQCgU/H9vOSEy89NgYdyM6TV3I+oUrkikHh3bYw7aufjXWx0JIYQQUjNdu3bFkydPAABbt27FmDHSjctk+eyzz7Brl7in/kcffYS1a9eyliclJTEBL1dX1xoHvGqjuLiYFYiaOHGiwvLDhg3DF198geLiYuTl5eHWrVsKx/ZydXVF69at8ezZM0RGRiI2NrZR3ich5N1BQS9CCCHvvLN39yHhdYzScoZC6RRrksb0EKfb4nK48HPvBUerllhf7WGrqaFlzSsqw/O0KLnLHsaHoJl5c9x6/B/yirOQnpsCkUiEgZ0mIL84m+kp8TwtGgtG/aJSL5P0vGSk5yWrVLeUrHj8OGUnKvkVKCrLg5mhNZbunqbaG1Pi5uOz6NFuSK23UxXwkpz++eCn6NAqEMO7TmMCNi9exaCEVyi1fkjUaWTkpmBSnwU4Hb5bavmMgd/AydrtrQn86OsY4d69e4iMFI8t5ufnBx8fH6ly9pYtYG/Zgpl2sX3Tq7CuA3LvCy6Hi28mbMDPB+ejm+dAeLXojNzCDBy49pfK2/B26YoubfshMf0pXGzbws7CGfaWLZiAtaqM9E3h6dyJCdDL6gmojLmRNVrZe+Hus6sQQQQrEzvoaOkxAS8A+PngfMwb/hP2X12HEl6R3MDajchT0NLUwY2oUwAArxad0b/jeOy4sFqtOklqbu2KGQO/hVAkRFl5CZIzn8PNoR02nl4qc9w1QBxg6ugWWOfXcQAoKy/BuuNvPuOH8TcVlu/jOwYBnoNx59kV1vzDIRvh5uANXW29Oq8jIYQQQmpu3LhxWLp0KQBxTydVgl7l5eU4efJNI5yq9IGSzp9/kwq7R48edVBT9d29exfl5eLGgQYGBvD19VVYXldXF35+frh27RoA4ObNmwqDXgAQEBCAZ8+eAQAuXLhAQS9CSK1Q0KuJiY6OhkAgaOxq1JuKigpkZGQgLy8P2tqyx0shhDQdb+M5WykoR2zGPQhEfLhZd4Supj7iUiNVWlcbhgqXpyVm4BUnk5kWiUSwNXbB68IXAID2DkHITi1EdmpEjesvqZCXI/XAU5Lkw2VJ5+8dhECiBxsg3SOjrlQFTwAgBeno5DQId1/WvHeWpMOXFY9HVRsPnt9AQupTVPDLoKdtiJwS+WO5xaZG4Mc9H6NSUC61LP91GfJfq3Z8NRR5561IJML9+/dZZe/du4f4+Hi4uro2dDXfW0M95yCvNAOpL14jszgF+trGKK0QB1yHec2FloYO+IJKaHA1ZQZTs1ILYAg7ZKbkIzMlAgDg7zACD0WXkZgTLXOfDqZu6OQ0ELml6eByuDDVtUFERASzvKS8AMa6Fijk5aj8PnKLMlnXp6yCVzLLVR/frDpfxz5optUG917+x8yLTryDZjru6N9mGl4VJEBHUw8Opm7ggIPjUX+qVL/kzHj8cfhrtHcIQmp+HOIy7ytfCcDhK1vRppk/LjwVX1+NdMzRs9U4aGvKToWUnPsU95LZ47L1bT0FxrrmAIAiXi4Scx4jvVD1oCQAXH54BA+e3pTqYepm3RHR0dHQ0mCf2xwOByKREHmlmdDTMoSetuLvM0JIzb2Nv48Jed81xHnbpk0bcLlcCIVCXLlyBdevX5caU6u6mzdvIj8/HwBgb28PbW1t1m80AKygmJ2dndTyKhoaGvDy8qrFO5AvNjaWed22bVuFqQqreHt7M0EvyfXl6dq1K7ZsEY8ze+3aNcyfLz8tPyGEKENjejUxLVu2RE6O6g8cCCGkprT1NCGoFELAF4LDASztTVBSyENpofSD/beFppYG5qypWe8gE0FzmAiby1wmghDn7+/H1YMyghscwKa5GcrLKmHT3BT8SgESItkBFC1tDVRWvGnQoKWjie7DPWDtaIrYB6mIuJ4gc78f/TQQegZN92FK6InHeCSj7iaWBmjpbQteSQXSk/JQUsjDxysH1dl+o26+QGp8NvIyijHx6951tl11vXj8Gme33m20/avLz89PZutRAPjqq68gEtFPwoZkYmmAyd/1YaafP0rD+V2qBWbkMTbXh19/d/ArBUhPykVhTinSX+ZBJFT9f8vhcsDhcMDlcpReT68ceISgCe1rVefXSbmwdRYHiLJfFeDZvRSIREDcw1S530fWjqYYt1C6tXBBdgliwl+i65C2AICstAJU8Cph37J2Pbfunn+GO+djMWh6J7RsZwsAuHE0CoJKIXqP95G5zj+LxT1rJ34dBEOTmo0d8uxeClr7ObLmRd9KxPXDUbC0N4F3jxZo29lJ5rqnN4cj6UkGM83lcqBvrIvSQh6EahwPhBBCCHk7WFhYICFB9n1llZqO6bVw4UJs27YNADBq1Chs375d6Tpbt27Fl19+CQBo3bo1wsPDFZaXHNfLxMQESUlJb002DUJI00NBrybmfenpZWNjQ63iCGlEzzLu4snrMHA4HHRw7IuE7EjklooDNX7NB8DayAlZxcnQ1zRFaX7lW3POvipIQFjiKZXL+zsPhVDEx6OkENjy5T+4FUEE7/Ze0NGUTiclEPKRnPcUfGElBEI+Yl7fQv8202CoY4oiXi5uJ55EcXk+rI2c4O88BFoa2njyOgxPM9786A9oORrWRuKAW3F5PjS52tDW0FG5R0NjcDb3gI9Db2hwVes0fifpLFLz46TmG+taopCXrfJ+e7YaDwsDW2Y6JP4IsopTVF6/LvV2+wBm+opTYjYGed+1z58/Z1qSVuft7c0qW1BQgPLycpiZmUFLS6u+q/zeyitNR3JeLEx0LeFk3rbJ3dgXlefh4tOdrHmtbTqjtU0nmed+SUUhzj/ZptY+TPWsoaWhI3Ue62kZYmDbj+R+JhV8Hk4/3shM2xg5w8+pP3Q09cGrLEFxeT4KyrIQkXZNrfpI0tcygrmBLQy0TRCbeU+tdS0M7JBbkg4RxONEanK1wRdWKFlLmo2RMzKKkgAAjmat4dd8AJLznuJ+suIxGgHxNcpE1xIllYUITzyNQl4OjHTM0cN1DHS1DFBSXgBNDW2Z322EEPnonpaQt09Dnbf//fcffv75ZwDiHlEbNmyQW7a4uBgjR45EZaU4Q8fevXvh4ODAKpOTk4PRo8XjjXI4HFy8eFHub3NVenrVNOg1bdo0HD9+HAAwa9Ys5j0qcurUKUyePBkAYGNjo7S3l1AohLW1Nfh8PgAgKioKzZvLbpRKCCHKUHrDJqa+uiI3FTweDykpKXB0dISubs1avRLyLhMKhSivLIOejkG97SOvKAvHIm9DBBFEIkilZao+7deiP9q161un56xQKERcXBwEAgHc3NzUfqieX5wDY30zcLlc1vxn10JV3saCUb/A3FgcsCg8VYjSDPllOeCgUwd/mQ9fBUI+Tuxmj8ljZWcKd0cfHA7ZhOLyfABAZtFL5IoS0afdGByN+J1V/kX+Q/QLGIZjoVvwKD4Umhpa4AvY6Qnr2ifDloPL1cChGxuQkZcKLU1t+Lfui5uPlY/7tXzqLrX35+Pjg5zCdCS8eoLnaVEoLM1DcOBcWBjbYMnOKTLXsTC2QU7hm3+MT8tuCOo2kFXG0t4IW879BKGoYRuM9PQejl7t+zfoPlUl77u2amBtWVq0aAErKysAQExMDOLixAHKrKwsBAcHU+CrXg1o7AooFNC5F4RCodT1Vp7OHbpg2Z6PlJZbNO4vGOoZAwD4Aj5W7JsFgZDPLB/fex5cbNso3Eanjv4KlwtFQkTsqnnQq7SyCKX5RfBz7wVkKi8vKaeEne6xJgEvAAgOmgVrUzvWPMNUDZWCXlfj9kvNKyrPxdPcUFib2iP86SUAwLAuU9HBLRCbTv+A17kvAQDfTNjA+i1SWJKLIzf/gUgkQn+/8XCwdJHadgmvEHrahiofK4S8reielpC3T0Odty4uLvjzzz9RVlaGJ0+ewMTEBC1atJBZdvfu3UzAy8/PD0OGSPewv3v3TVYJKysr+Pn51U/FlSgpKWFe6+mp1lhGspzk+vJwuVw0a9YMqanisVeTk5Mp6EUIqTEKehFCSBPxMiMO+67+AV55Kfzce2GI/+R6afV/N/aqWmnM7iVeQB+/EXVahxs3biA+Ph4A8OjRI0yaNEml9YRCIVYfnIeycvGPZgfLlhjgNx5ONm4AgJiXylvi9/QejqD2o1jzWtq0Q3SG7LFwqsTExMDNzU2qZaCs3g6XHx2Fu6MPol6EAQDaOnVETmEGHj6/CQtj6Z5BaTmJiEuNxKN4cdBOUcBLX8cIpeVFCuuqChszR3A4HMwdthwccJBfnI1t51cpXW/+yNU13qeFcTNYGDdDp9bslITfTNiAlQfmSpWXDHgBwBD/yVJlHKxaYuGYtUjPS0EFvwIHr/9d4/pJ7icrP03meGqt7Nthct+Ftd5HY1B0s8nj8ZjXt2/fZl6XlpbixYsXNJD0e06dIIamhhaWTdmBm9FncfnhEanl1qYOmNz3CybgJV5HEz9MVq+HmCq4HC4+7PMF9lz+TUY97PHpiJUAgN+P/g+5RfKjWqr2aK1iZ+GEof5TkFecjftx1/HitTjg3KVtPwzqNBEAkJQRi+gX4eByNdDWsRMqikVo7tgc6flJCIk+C5FIiKFdpkh9Z6RmJeDMnT1q1ae6F6+fMHUCgFNhO3EqbCerjOQ12atFZ0Qn3mGm/zmzDJ+P+hkWxs0AiMcUO3hjPWKSxN/Bns6d8DIzDkWl+RjiPxmdWwextp1fnIPYlEewtXBGc2saT5AQ8vYpryzD7ScXUVHJQ+fWQTA1tARfwIcGV6PG928CIR8xSfchEPLh7dL1vW9AUFiaB00NLejrvF1jVBobG2PAgAFMr6hDhw5h0aJFMsseOnSIeS0vBXlm5pvfJ+bm5nVYU/VI3iuo2hhO8r65rKxMpXXMzc2ZoJfkeyeEEHVR0IsQQpqIyw+PMsGcu7FX4eHcCXYWTuBwuNDRUq81WlbBa8SmPIK3S1cY6ZuylhWXFahdt8LSXOjr66u9niwCgYAJeAHiH8Dx8fFwdXVFWnYiTtzeDl5FKfr4joG3SxcA4gdqpeVF2Hx2OfMZAUBqdgK2/vcTZg/5AfaWslvQSZo/YhWsqrWYB4DoKMUBLwAICwvDy5cvMXjwYKllbg7eiEt9M96XhxO7Bd6Tl2/G6Tl5e4fM7ct6KCvJzNAK0wcshq62Pp6lPMTRm5uV1lmeQZ0mMjfkXI74htrMyArzR6xCZkEabEwdoKWpjUsPjyAk6jSzXo92Q2FlYitzm7Whp2OApR9uRVp2IkwMLPDrkS9Yyx2tXDFj4GK5D56NDcxhbCC+CXSbtBm5RZkw1DWBlqY2SniFiEy4DXMja3g4d4JIJMSPe2cqrE9LWw8427hLBb0sTWwxstuMWrzT+pOVlYXS0lI4Ocke36eiQnEvE0XL09LSKOhF1MLlcBHYbigC2w1lzS+v5EFbU6dB0zi6OXjjf8F/4J8zy1BYmgdAfI0e3nUaU2bB6DV4nZuMikoerE3tcejGRsS/En8vLB6/HpcfSQfvZLEysUNWwSu8ynmJhNdPYKhrjFc5SQCA7p6D0L/jOKass407nG3E5xWPx0NKSQo4HA5a2LZBCwU93LhcDeZ91ISFsQ2sTOzxLOWhyutIBryq7Lq4Fl+MWQuBUIA9l39FwqsYZtnjpDet0s+E78aZ8N1obt0KAzt9gFJeEev7blzPT+Dp3KmG76bpq+CX42V6LJrbuKn9W04VVx4dw/XIkwCAEd1moLA0D1cfHQMAjOw2A76tetT5Puvbq5yX2Hj6e2Z6yaTN0NbUYZWJS43Ensu/QU/HAP5t+qKX94gmlx72fVfKK0ZEQig8nP1gYmDR2NWpc6fCdjGN20Ifn2Mtm9DrU7R16qjSdnIKM7Dl3HKU8NgN2o6FbgEA/DB5m9oNL94GIpEIIoiY+5AqQqEQZRUlCH18DqGPz0GTq4Xh3abBp2W3RqppzQQHBzNBr8OHD8sMeqWlpTFpBrW0tDBq1CipMoC4AVoVVXtY1QfJ3nFVvdOUkby/ULXuks8cVOkdRggh8rx7356EENKAnqdFI+pFGGzNm8O/Tb9atchLynjGmt5xYTU44EBLUxsju8+Ep7NqqQyevLyPA9fE6fYu3D+ID3p/hjbNfZnlEQm31K7buXt7MbrHTOho6UNXu3Y/tmX9SL527RpcXV1xOnwX0nOTAQAnb21HK3sv6Gjp4Yfd0xVuc/PZ5VLBveo+HrREZsCrqEj1XlOvXr1CWVmZ1I/27p6DWEGvO08vw8bMAV8Fr8Mvhz5TefuKfDFmLfPap2U3uNp54ueD82WWHdtjNto07wAtTW2ZqQM7VWt1X0VbS4eVsqqv7xj4tOyGV9mJaOvUEVqa9Zf/XlNDC042blK9uwCgq8cAlW/4tTV10MzMkZnW0dJFL58RrDLfTdyE6MQ70NcxgrujNxJexbAewlqaiHsvdHTriftx1wEA3TwGoHf7UVIP3hpTQUEBtLS0cP36daSlpTHzJ06cKFX22bNnUvMklZeXAwBCQkKklr1vqQ15PB6ysrJgYWFRZ8F+IlYfD/1VYaxvhv8F/6GwjK35m/Q5U/p9yVo21H8Kikrz8Szlkcx1e7Qbit4+I8GrKMWey78iLTsR0YnhCA6ci76+Y+Fg5QI7C+favg0AgJ2FM2YP+QG3Y87jYfxNAED/juNgb9EClYIKpQ0ocgozmB5atVHMK8Dz1CjsvvyrSuWTM5/jnzPLpOZzwGGCoSKRCOBA6iGoIhWV5UjOeg4bUwe5vwOEIiGuRZzA89QoCEVCjOkxWyplpKqKywpQya+AqaGl0iDLq5wkbDy9lJn+dMSqGu8XAIpK85Ga/QJWJnZITH8KDofDBLwA4MQtdm/J47e2wcXWA8YGZqzPVCAUgMvhqh0k4gsq8TwtGga6Rmhu3arG70OR4rICVsALAJbv/Vhu+bLyElyLOAGhUIC2Th1hYdys0a4zTU1GXipKy4vhbONepwHBUl4x4l89hkgkhImhBRO8r77vv09+CwD4794BeLXwR3DgHADiaxCXw4WZkVWd1akuVF23zYys0aFVIDQ1ZP/uFIlE4HA4GNx5EhP0qu7Atb/w0cBvmUwU8iS+fortFxRnULgVcwE9vKQb3L3NJO9NAtsNQx9f8XhVlx4cRkj0GVZZvrASR29uhrdL17cqsN2nTx9YWFggJycH8fHxePjwIXx9fVlljhw5wmRfCQoKgoWF8uCwOtla6pqBwZuUx6r22pIsJ7m+Io35Hgkh7xYKehFCGkQJrxBHb27G87RoGOubYfqAxTLTvDUkPp+PyMhI8Hg8eHl5wdjYWPlKEjLz07D7kjgQURVI6upRt2OziCBCBb8clx4cUjnoVRXwqrL/6jpmDKakDMWDx8qTmPEUaw+/6X0zOuBjVos7voAPkUioUlCkamDa6uJTniAtO5GZrhRUIPpFOCJf3JZZXpJQJEBBSY7c5VwOF47VUii9fv0aoaGhyM/PV7p9STweTyro1aJZaxjpmaKoTLytYl4B8ouz0aa5LxZPWI9VBz5Rax/V/TB5u9Q8Qz0TfPvBJkQnhuPm47PIK8oCIE6l2O7/e8gBQOfWQaweS83MmkODq6Hyvq1MbOuld5c8sloDt7Kv2/EudbT00NGtJzPt5uDNnCOSYwoN7zoNPbyGQFtLBwa66l0f6tuBAwdQXFwsc9mVK1fQunVr1rzHjx8r3F55eTlKSkpkDjBdVFSk1phOTYVQKIRQKISGhuqphrKzs3H27FlUVFRAR0cHw4YNg6mpaf1WlDR5HA4HE4M+Z6aFIiEeJ95BWXkJvFt2ha62ODhqoGuEmYOWoKy8GLra+tDU0IK1qX2d18fGzAEju3+Ekd2lx077ccpOfL9rqtT8Hu2GMj13JRtp1ISnc2cEeA1iBXRq6l8lKWm9Wvijm8cAmb25UzLjsfnccmY6OHAuvFp0ZqaFIiFiUyKw/+o61np/nVgMAFj64TbkFmVCIOSzgp7yRCbcxpGb/zDTo7rPRHvX7nLLX7h/UGq/30zYAC1NbXC5GioH987d3YewJxdlLnN39EFsSoTcdat6Tuto6eHzUT8jM/8Vwp9eQkpWPAZ1msj6vBQpKMlh/Q4c0vlDCIR8cLka8HXtAW2tumkQsv7UkhqtdyPqNG5EnYYGVwOzhy5jNX55n7zOTcaBa38yvwmrfD9pi9Lf6AKhAPFp0eByuLj5+Bwy81MBcCAQ8DGpzwI42bgh4VUMdl78hVnHQNcIpgaWSMsR/37/39jfoaOtxwS8qkQnhsOnZVdwuRq49OAQXuW8RL8OwQhoIsGcVzlJ2HTmB2b68oMjWDj2V+baDgBJ6c+YNOB9OwTj0oND1TfDsvW/n/DjlJ1yf3/kFmYoDXgBQErmc9b00+SHOHtnD9q7BqC3z0iZ2y8uK8DT5Iews3CGnYVzkwkWJWfGY4vENRsAbkSdQke3QPx14ltU8Hly1gTre23e8J9gY+ZQX9WsE1U9t7ZsEffYO3jwoFTQ6+DBN98R48ePl7styQZYkikGG5pkasWsrCwFJd+QTE9oZmam0jo1CZQRQogsFPQihDSI1f9+yrwuLM3DH8e+wsIxv8HUsPHSXdy8eZNJs/fixQtMnDhRrYe61yJOsqb/u3dA5aCXUCTEnaeXkZj+FG4O3mjvGqCwvPihjEBusKK8sgz3Y68jMV1+bw5eRSm2/bdSpfopc/TmZhy9uRmdWwfB3tIFJ25tg1AkxLAuU+Hn3kvhuvJ+rF+9fB2odk9W23FLqpgasluTikQihISEoLCwUO1tyUvn0Ny6FWtMsdiUCHRp2w/6OobgcjQgFAnU3pdkfWXR1daDn3svdHTriaSMWFTyy+FaLUDUt0Mw7j67ChFE0NbURb+OsvPFNxWaGpr4bOTPWH/yO2hqamFK3y8btNV29R5lTa0lMgDExcXJDXgBQHp6OivolZmZqTQ9SHx8vNyAdFpaGrZt2wY/Pz/4+PhILU9KSsLt27dRUlICZ2fxwxWBQIAePXqonYYlPj4e9+/fh46ODgICAmBpaanW+lWys7OZtDJVxo4dKzeAJRKJEBoayuoRV15ejri4OHTq9O6mXiM1w+VwWY0LJGlwNWCoZ9LANXqDw+Fg0bi/8PPBN7+7BnWaiC5t+yGw3VDEp0XDycYNfAEfaw8vUGvb/TuOg0/L7jDUM0Z8mvK0wHUhOjEc0YnhrHkzBn4DOwtnVsALAG49/g9eLTqjkl+BXZfW4GVGnMJtL9vDTlf76YiVMoOUQpEQJ0K34VFCKGv+sdAtSM58zvQI7us7Ft09B0EEIV7lvGSNm1ZFcqw0TQ0tLP1wq9z6lVeW4XVustyAFwCFAa/q26reO5zD4TC9VgCghFeEuNRImBlawkjfDH8c+0rmtgZ3noTLD4+CVylOuXX2zl58N/Efqe/q4rICXLh/UGaGgcl9FqK5jRs44CAqMQymhpao5FfUKAU3ADjbtEZSxjMIhAKsP/mdwmDDu6CgJAe62vrQ1tRl3uflh0dwQyIltaQL9w9iiP+HcrdXPYBc3db/foKncycM9JuAUd1nMqn3SnhFrLR8axRcU/Zc/g1fjv0NWfmvAQAXHxyCrYUTXO085b/RBlL1fqrwKkux5tACLBj9CwAO+IIK1ri3lx4cQjOz5kjPS1a43fhXj6UabolEIhy5+Y/cXmLVje0xh7kHPB22C3djrwIArkeeRPjTS+BVvEl9p62pKxU4crJxwxD/yXieGgUnG7d666WpTEZeqlTAq8qvR9QbK/fvk98iwGswCkvzEOg1VGYmj6YgODiYCXodP34cK1euhIaG+F4+JiYGT56IvyOqxgCTx8bmTUPhnBz5jTzrm6vrmwakKSkpKq1TNTYXALRqpdqxJ/kera2tVawdIYRIo6AXIaTeFZTkypx/NeIYRnVXPLZOfZIcV4rH4yExMREtW7ZUef2XNew1BYjHxzh3dx8AcYs9LRVSph0J+Qfjes6Vml9RWY4V+2YrXFckEkmNT1QXxNt8s91TYTvR0s4D5kbyf6C+fPlS5nwOXwuopyxqfTuMZU3z+fwaBbwA8ZhkshjoGrGmE17HYO+V3/FB78+gqaGFCn7Ng17KemZxOBy0aNZa5jIdLV0sm7ID+cXZ0NXWh55O028xZ2nSDEsny38Q+DYTCoVISUmBSCSCg4MDNDVl/xTj8XjgcrnMANAVFRXIzMxEbm4u7tyRHl+nuuvXr8PBwQG9evXCmTNnlJbPz89HRESEwjL37t1D69atWTn9eTweLl26xEwnJSUxr/fu3YshQ4bA1la1noJlZWUICQmBQCBAUVERbt26heHDh6u0rmR9QkJCZF5nDh8+jBkzZshs3PDy5UuZKSAjIyPh5+f3Tj88Je8eQz1jLJ+6C0KRuLdjVZoubU0d1jgzs4YslUo5+GGfL2BiYMHqqdHcuhWG+E9m9YZysfWoUd2m9V+EHRd+BgDoaRtgbI/ZeJQQKnPcMHm2/beSNT4aIA7IJbyKkZnSV1UbTy3F9x9uwcnb2/HgeQhMDCwwxP9D7Lvyh8zy3i5dwRe8aQhz6eFhJGc9VzkQ1dy6FQpL82Csz279Xr03TX05eH09evmMgL6OIdwdfPDb0S+VrwRxkKu6IyGb5Kb/lEXVtJiqqp4iXLJXyFfB65SmwG4IkgFGZQRCASu198huH8GrRWcUleXj96P/Y5Xt6T0cXi06yw14AcCdZ5fhYOUic1wkkUikMOBV5XHSXdZ4fYA404GiBnfVSfYWBIBdF9c0eoBSIBQgIy9Van4Fnyc3jTgAjO7xMTad/oGVIaC63ZfWon/HcfBv04+5Dl95dEzlgJeRnilWHfgEfGElfFv1wMPn7BTUkgGvqjpX9zIjDutPfsdMT+n3P7jaeUIoFOLAtT9Z5629ZQtM6DUfJgbmUtupreq9/6ob6PcBHjy/gcz8NIXlqtyMPgtA3AP340FLkFOUAQ2uJjyc/dRKkVuf/Pz84OLighcvXiAzMxPXrl1Dnz59AACHDr3pKTh8+HDWb+vqJMfrzc7ORkVFBXN/0JAkx/d98uQJ+Hy+3PuYKpGRb3qWqzI+sFAoREbGm1T3zZsr74VNCCHyUNCLEFLvqlK+VfcoPhQjus1oMj9MFfWckEUgrHkQ49ydfazpIyGb4GLbVmar4CqPk+5gUOkHUjfu0UnKHxTlF2ezxn2oT2fv7MWHfb6Qu7ygoGateNVlZ+GEVvbecLFtAxfbtqxl8gJXqnj69Cm4XC6r1R0AFPOkg2ixKRFYumtajfcFAC1tPWr9MIDD4ajVY6miogIxMTGwtLSEo+P7mSKotkQiERISElBQUIBWrVox6VO3bXsz5oqVlRUGDBgALS0tpuUnANy5cwdRUVHMtJ2dHV69eqV2HVJTU7Fnj+zektra2qzBpVWVmZnJugGVHEtMljNnzijsYSUpPj6edW5WBfmKiopgZ2endGwxoVAo9/1WefDgAfz8pFPFSgbuqtu6dSumTZum9MaekKaGy+GCqyH/N5aDpQuWT92FCn45tDS0Wd81VSlf5an+sBUAvhi9lvVdU8mvwKUHhxGVGI4WzVpjTI9Z0OBq4scpO1HB5+FZSkSNgx8X7h+ElakdsvJfMdO1xRdWsoIlBSU5cgNeABD54jb6+rIb1aga8AIAvqACGlxN/H70K+QWZcCrRWf09B6hVsCrk3tv2Fo4ITIhDDZmDghsN1StsUSvRZwAIDuQpQ51Al51YXTAx7A0sUVOQTqiEsMVpuys+jy8XbpiVMDMRrnvqEpRaaRvig6tApnf5DMGLIZztUZLIpFIaizb47e24vgt2Y2BrkeeVOk3/tGbm2Ftas8aXzCnMENujz5VqBPwkoXL4bLOuc9G/syMq9pQNtQwpWZVj8K8okzsvfIHsgpk/067cP8gLtw/iCWTNoNXXoIAr8Gws3DG3WdXkPA6RuY643rOg6ezH+JSI5lxGqsHvFRhpG8KkUgEDa4G0wh118U1+GL0Wtx+ckHqvE3LTsT286uwYPQatfelSEpmvMLl0/p/jdTsF6yAV2C7YbgRdUql7bOCtjeAMQGz4N2ya43qWtfGjh2Ln38WN/Q4dOgQ+vTpA5FIhKNHjzJlgoMVZ+GwtraGlZUVsrKyIBKJEB8fj7Zt2ypcpz506tQJOjo6TEr0R48eyfxNXaW8vBz3799npgMCFGe2AYCEhAQm84SJiQkFvQghtUJ374SQeqenrQ87Cye8ypFueX8t4gSC2o9qhFrVXml5kdQ8VVtxylpXUcCryrm7+zCup3h8qMz8V4iID8XNx2eVrlfCK2S1Rq5PysYKadasGRISEuq1Dm2ad8AHvWW3ziwsLGTlUFdXQkICEhIS0KNHD1aLtYrKcoXrBbYbKrMV7uwhP7DGEQAALU1t6OsYwtLEFkP9J9e4rjVRXl6O3bt3M9M6OjqYPLlh6/AuiIqKwt274hbRDx8+xMSJExEXx061lZWVhT179kBfXx/9+/eHpaUlMjIyWAEvADUKeCnj4+PD1E8dkte31NRUXL16Vek6hw8fxsyZinv1CoVChIeHS82veihgZGSEMWPGyAw8ZWRkICUlBa9fv1Zal4iICKkb9NJS6Yf31SUlJbHSuhDyLtFWobd5dfq6hpg79EfcfHwOzcwc4d+mr9S4Tlqa2hjUeSIGdZ7Ims/hcKCjpYd2LfxRUcnDqbCdau9fg6uBwHbDcCRkEwDAwrgZ9HUMkJKl/PdFlzb90MtnBP69/rdKv73ksTK1w6WHh2u8fnJmPO7GXkVukbhVe3TiHbV6vJkaWqJHuyEwMbBgjVM5OuBjHL25Wen62pq66NK2n8oPlhtah1Y9oK9jhJiX95Bb9GZcGMlAkYOlC7xbdlWph1/ki9uIfHEbP0zehg2nliIzPxV2Fk74aOB3Ko1JWxOJ6c+wXSItXlFpPitAte38Knw6YiXMDK1w9s4ePKhBYEMdG08vhaWxLQz0jDCh16d48vK+8pWqGR3wMY6HboWxgTn83HqpfA6YGlpCIOCzGkMKRUJWmXXHF2GI/2R0bh2kdr1UxReIH6hramiirLxEac8iEwNzaGnoILuQ/Rtjweg14HA4MDe2wfyRq8CrKMPtJ+eZQHJ1y/d+LHcfkg0fgwPnwtPZD3wBv9bB5KLSfJnzFfXqzC3KRHklj5WuNCMvFTmF6cw4laaGslNPZ+a/wrPkh2hm7ohW9u1QKajAoesbEJsaIbO8t0tXuNi2BZfLRYDnIDS3dkVlZTla2LaBpoYW+IJK3Ir5T+X3W+XIzX9gpG8GF9s2aq9b18aNG8cEvc6dO4fS0lI8ePCASfvn4OCA7t3ljw1ZxdfXFxcuXAAgHqe3MYJehoaGCAwMxMWL4pS7+/fvVxj0On36NIqKxM88zMzM0K2bdE/T6iTHIK4+BhohhKiLgl6EkHpnYdwMc4b+iD+OfYWcwgzWsuuRJxGXGoGubQc0aIssoVCovJAS9hYtmIGbq1TwedDRUj6GzaBOExESfQb6OkbgCypYN/OKPE66i3H4BCW8Qmw5u5wZT0GZkOgzMutbpX/HcXXSSrrK5rM/4uPB30vNl/dgGxAPVPvtmE34ab/iVI1V2rl0kZseZHyveXLXq03AS1JISAgr6BXoPRTxr+SPceLdspvMoJeVqR26tOmHsKdvxuz4YvSvMNQzrpN6qkuyRR4gDoKpkr6CsFUPKO3bt09OSXHQJSIiAn369MGpUw3z8NHLy6tGQa9nz57B0dERpaWl+O8/1R9EXLt2DT179pTbKCAxUfa1qUpRURGePn0KLy/22BjXr1/H8+fP5awl26lTp5CdnQ2BQABzc3Pk5spOwSvp2rVrFPQipBpbCycEB86p8focDgd+7r3g594LcamRKCorgEuzNjA1tEREwi2pcXYkCYQCJGfEMT3ShCIhftyjOLhe1YukqoHS1H5fYdOZpTIbZSnSprkvxvX8BBpcTRy7uUVqrC9VeTj74bqcB+TyDOn8IZybtUZBSQ5cbD2YlGmSfFp2g5u9N56nReHIzX/kbqt3+5HIKUhXt9oAgC/H/iaVqq62DHSN0bVtfzyMv4n84iwM7zodHA6HGYu0anxTWd8jkmkzldl8djky88UPnF/lvMSPe2fWWYq9Sn4FDodswtPkByqv8yg+FKGPz9V639XJSz2YXfga2YWvsfrfT7Fk0mbkFmUy49Ip06Z5B/i07MZKk9jSzkOq8ZYs+cXZaN+yO0QQISLhFmzMHNDcuhXuxV5jlTsTvltu0Ovi/UNMYz//Nn0xqNNExKZG4HXOS3Rp2x+62tL3YFXne05hOv44toiZH9R+FG7FnFdab8k0/Z+OWImKSh7sLV2kjhddbT308h4hN+glj42ZA6b1XyQ1X1NDE7EpihsSKlM1bvTB63+rtd6Fe/9iWNepEAj52HruJ6Rmv2At54CD7z/cAk2NNz3wc4sy8deJxcx0l7b9AEBuwGvph1tRWl4MTQ0t6OsYAgCcbdjp7wb4jUcPryFY9e8natW/U+sg2Fk4o4RXiKT0WDQzd4SZgtT79cnFxQV+fn64d+8eiouLcfbsWdy8eZNZPnbsWJWuPb169WKCXuHh4Up7h9WXGTNmsIJeH3/8Mdq0kQ4ulpaWYuXKN2OJT506VaV7ydu3bzOve/VSPE44IYQoQ0+wCCENZuag77D630+l5r/KeYmjNzfDuVnreskhLktdBL2mDfgaK/bNYs377cj/sHiC8huLLm37MTcD28+vUjno5WglHnMsNiVS5YAXIE5DVH0cmy5t+sGpmTssjZvB2tQed2OvIq8oi1k+td9XNR5TIiUrAVn5r6QGFo6OjpabWrCkpAQ6WrqwNLFFdoHyHhv+rfvIDHoN6zK1UVLXKBsY2ljfDF+O/R1rqw3yra2pg0GdJ6Jdyy4oLMmFu2N7pWN41aeqQZUlRUVF1WlrO6FQCA6HQ+MkSUhMTGQGu65vgwcPljmulSqSkpJQUlKCkyfVS5caHx/PGkfR0tISQ4cOZW6AVekxFh4ejhYtWsDQUPxwhM/nqx3wAsAaK0CVgFeVnJwcWFhYqL0/Qohybg7erOn2rt3R3lXc+l0oFCKzIA0nQrexGu/4///vKED8EFbe2DqfjlgJa1P7N2X//7uHw+FgztAfUVCSo3IAp3oKx1EBM+Hfth/iUiPh3MwdAgFf5m+n6f2/hr6uER4n3YWWpg66tOkLDQ1NtVIgd3Lvjc5txOPB2Jg5KCyrr2sI75ZdYWpoieO3tiGvKBNCkfi7t3/H8ejmMQA3o8/iXtw1hdupbliXqejoJm7AIJkC83TYLtyNlX0dH99zHto6dUQFvxx/nVjMBBEmBn2O1o7tUcIrxJOXD2BiYI7z9/+FjpYOpg/4Ruo3gqLfDA6Wqo/J+yonSWpe5IvbMse7Ute641+joCRHrXVqEvBqZt4c6bnJ0NbUQQVfOtPAx4O/h52FE37YPYOZJyvjgKzeR45WrnC0aok2zX3R3NpNHDjIiIWNmSOsq/2uB8TjQC2fugsPn4fg+C1xCmevFv4Y22M27jy7zEqdWVCai8l9v8TogI8hFApxJny31PYAYMnOKVj64VZsOP09k8K0b4dgVnaL8KeX8DwtimlQeTXiOABxT6mi0nzo6xoq7PF45dExuctkqX4dkUV8fsluSNilbT9k5qch4ZU4paF/m77o5N5b6l5JkruDt9rnaIdWgRjWlX0vdEJLD+WVZSpv417cNRSU5sLM0Eoq4AUAIohw4vZ2jO7+MUQiEQRCvtRYc2FPLkqtV2XmoO+gqaElNZ6hLPq6hlg2ZQdyCtLxp0RQTZG0rBcoKy+W6tEW4DkETkZectaqP8HBwbh37x4AYM+ePaxxrlQNXg0YMABff/01AHHDy8bSv39/dOnSBWFhYSgvL8e4ceOwf/9+eHp6MmVyc3MxY8YMvHghPnbMzMzw2Weqpd2VDAj279+/bitPCHnvUNCLEFKvyspLwOVyoamhBW1N+QO0iiDCnWeX0a+D+IdfUWk+sgpew9GqZb2kHFE36FVWXoKM7DSkJKbDQN8Q7dq1k5kOqLS8CEKhUOUHyiKRSGE+fI6IC22REQSccvA5PKaVmrG+KXS0dFFeKT1gsSwVleUQiNjBJjtLZ3hIDGg/NmA2zt3dDxGE6N9xPJpb165XQ2xqhNSN3JOnitMIpaalQE/bQKXt25g5Ysmkzawbdg2uBtwdfdSua3VOTk54+VK9lt9cDhct7TyYm1lJ+jqG0NHShY6WLj7o/RluRp+Bga4JBkukfHKwdAEsXWpc54qKCmRlZcHExIQJCgDiFHrp6emwt7eHuXnNgsqZmaoFZZXh8/nYsWMHMz1gwIB3csywugiq15dx48Yx44u1bdtWZpBTmf3799e6HtnZ2dixYwc++ugjtYKfBw4cwOjRo6Gnp4e9e5WPQePu7o7Y2NjaVJVx7NgxpWkaCQHEjQdu3boFExMT9OnTp8bXXiLG5XLRzMwRHw36FtGJd5CSFY+e3sNZD0yrgjCV/Aq8ykmClqY2mpk3V6kRjImBhdzgQZUP+3wBV3svmduzs3CCnYUTM7186i4cvL4ej5PEvWmtTe3hZOMuHg+0WrBqUtAC7L3yu9I6AkAvnxEqlZPkZOOGz0auBiAdNHJ3bI+LDw4BAAx1TcAXVkqN1ebrGoCBnSYiIy8FNmaOMnvSAMDQLlPg37YfcgrTmXHQ9HWM8MWYtUyaNB0tXXw5Vvq96usYwbdVADS4mlLBT1Vpa+mgQ6tAPHh+o0brp2a9qHXQ6+TtHWoHvABxL7VTYTulsmHIM3fYctiavxnnRigUYunuN8FTD2c/ppHcrCFL8c+ZZQAgM9tAdRN6fYq2EvcGgHhcKK8WnZWu69uqB3xb9WDN82/TF+ZG1oh6EQ49HQMM7PQBcw5xuVyFqQWX7fmINX3pwSHo6RigrLyEmSfrMzt0Y4PSusrjYtsWbZr7MoE6X9cAjOz+kZK12Lq07S8V9DLWN2cFgdo6dcTgzpOUbmuw/yQUluUhNiUCjlYtMWPgt0jOfM5KmQkAHk5+CrNcfDdxk8IUoN09B0kFX5Wlq49MuI3IBHGvnA96fwZ7yxZIy1bcax8Q3y8paygoax0rUzv09hnJBDerGOubw8+9F4QiAa5FnEAz8+YY4DdeZgrHm4/P4CbOYJzWp/B06Si1vL6MGjUK33zzDSorK1kBq3bt2snsJSWLs7MzOnXqhLt37yI+Ph6xsbGsjCOyvH79GmPHjpWaL5ldYceOHTh7lj1Ugq2tLQ4flp+2dOvWrQgKCkJ6ejqSk5MREBCAbt26oUWLFsjOzsaNGzeY1OGamprYuXOnSmP7JiQk4Nkz8XORdu3aKX1/hBCiDAW9CCH1auWBuSqXrbrRTs1+gZ0XfkF5ZRlMDMzxybAV0NNRLRCiKlkPpZ8mP4CrewsY6L5JKycSiXAsdAsi4m/Bjt8RmhDfuMfEP0I6ZKeyK68sU7m+sakRgIgDA5EVuCItlHKzIOBUAACMBQ4wFTq/qTP4iE64C1/XADhYuSoMeEkO7g4ARWX50Pn/BxXaQkMYCx0QH5MM12beMDQQB0gcrV0xa4h0SkJFuByuVD7+KkkZsejuOQgAwKsow/6rf0BQJDsHfJX9FzagWENxLy8OOAjyHc2MHfLD5O0IiTqNrILX8HPrqbDVoCrBiKqH8GFhYay84rJUH8NtSOfJ2HVpDfKLs5l5AZ6D0cd3DDPdprkv2jSvu15TOTk5OHaM3Vq1a9eu8PDwQHp6Os6cOcPUc8SIEbC0VPw/kMXIyKhO6lo9teX58+ffySCCZAvO+qKjowMnJyfExcVBQ0MDPXv2hI6ODs6dk99i3NLSkgl4AUD79u1lBr3s7OzQr18/aGlpYd++fSqNeVVl2rRpuHfvntJzp8r9+/fh7a3eQ07Jwb8VCQoKgouLC3JycpCdna18hf8XEBCA7OxsPH36VK161TeRSASBQECpRpuwtLQ01jlYUFDAOl4//PBD6OrKbwAEiP/P2dnZ0NLSUukh0ftEU0OL1QNMFi1NbTjZuKm97e8m/sPqldKhVQ8M6jRJapwyVQUHzoVPy24o5hXC09lPbmMod0cfzBj4Dc6E70ZrR184WrXEjajTEImEaOvUkQlKTen3PxjqmdSoLvIaFlib2sHD2Q85hRnwcPJDd89BSEx/imsRx5FXnI3RAR/D1U7cel+Vz9TKxBZWJrasHmCq1k+DU/vr2ohu02FhbIOLDw6hQ6seGNZlGuLSIpkgnDxONm4Y4v9hrfb9KuelSikCB3eeBA8nPzxOugtdbX242nniasQxuQGvz0b+jBO3tuFlpnhMUJ+W3VgBL0AcPFo+dRcTDJK8B3GwdMHYHrNx+P/Hvmvt2J41TtRQ/ylo3bw98oqy4GDlAg1u3X+/uDl4yw1mfjToW6mgnSKSAa/6MKDjeNhaOMHTuTMq+eVyx65SRIOrgeVTdyEuNRJJ6bHo6BYIUyMrnLy9Aw+fh6C9a3cM66La+9XgamJSEDtDRItmrTG86zScv3cA5ZU8jO0xG+1cuijdVit7LzxPk33v2r/jOPTrEIzM/DT8ffJbleomaf/VdVg07i8kvI5BdsFr1rh11X03UX7KVWUC2w2DlqY27sddh59bL3TzHMha3ttnJAAoPRer0ik2FAsLC/Tu3ZtJT1hF3RSFkyZNYlKTHzt2DIsXK+75VlFRofT3eGZmplTjxoKCAoXr2Nvb49SpU5gxYwaio6MhEokQGhqK0FB2ql9LS0usX78egYGBCrdX5fjxNwHNSZOUB4UJIUQZTn5+vqixK0HeHzweDykpKXB0dFR600/efjmFGfjj2Fcql+/mMRAD/MbjxK3tTEtNLoeLoV2msAborgulpaVSY+zkcRNh5WCCaf0Xoay8BLGpEcgtysS1iBPQEZrARsBOh5CsJXsMhy5t+2FQp4kyl0kSiUTi3PJ5xjAU2QAA+ODhteZDcKEFe770wLBlnFxkaT6Bu6MPYlMipJZ3cu+N5tatoKWpgwPX/pRazhFxYc/vBO7/t3mwtrXA8CGjkJaWhsjISOjq6sLf3x/6+voAgKiEOzh8802LyWn9v4aLbRvwBZXgcjTA5XKx9b+f8DIjTmpfc4f+CNv/b/l87s4+hD29iOaVigfqzecmoVAjVeayTu69EeA1GADUvgkVCoWI+D/2zju6jSpt48+oy73XuMe9xE7vvZPeG6QRWFhaWGCB3aUu7ALfLr0sEBIgIaQTICGE9EJ6cRI71YntOO7dltU13x9CE8kzI41kOcW5v3N8jjRz750rWRrN3Od9n/f0aVy7ds2unZlUKsWCBQsAmG8Uvv7a/sKNv78//Pz80KdPH3h63lxkoGkaNE27bCEnFJqmsWbNGqZIsDWLFi3C7t27baL5IiMjMXbsWN7xjEYjvvrqK9b25ORkDBw4kKOHc3DZ93Uk0au5uRlXr17FkSNH2v1Y8+fPh0wmQ2NjI6RSKZTKm9H3x44dw+nTp1l9pk+fzlpELygosLEWHDVqFKKiophF0rKyMvz888+C52X5f/LN4VbRrVs3xpKztRDhiAULFkAqlXJ+Xi372ouioiKmVgJgXhBRKBT47bffUFZmDgjw8PBAt27dEB8fD5nM/ZnQBoPZIo6Ia8LR6/VYv349mpub7bbz8vLC7NmzWds1Gg2KiopQV1eHs2dvLkr26NED2dnZ7p4ugWCDRqfmzeDqCGh0LXjjO9vacy/M/hjnrh2BVCJHl4S+MJmMuHj9NPRGHcICohHmbz8L3XJP6xvohRMFe/C7g9pQUcGdManfIpY9XrO6Af/7+TXUq24GZkzu9yBSonOYhXmtXoP8ouOQSuRIicrhrOMmFK1eg00Hv0Re4TFM6LMAPZLvjJo5Z68daVOGlivMGvI4VOoG/PSHxeIDI55BYuStt767VRRWXMSyX95kbbcWqSvrb+DDH150+Ri9UobhzNXDUOvY4mTniAw8MOKZW2Jtvu3Yarv12v4263+3fC1q06ZNWLjwptgpFouRl5eHsLAwwWNoNBpkZGSguroanTp1wpkzZ+zeaxYVFTkdWAYAUVFRNtcifOh0OmzYsAEbNmzAhQsXUFlZCV9fX8TGxmL8+PGYO3euYFtwmqaRk5ODwsJC+Pj4ID8/38a5hEAgEFyB3M0SCIR248C5LY4bWXEw7xcMzBpnY6dgok1oaYeoPr66UlfL8qHVq/HF1n+iquFmppQE7EjfTvre0FKNqBFfgom6WUcit+CQXdGLpml8te3fKKy4ANBANH3T4kECBaIMfaED98KZkg4AaODi9dOgKApzhz6F7SfWwWDUY8agRxAZFAcAuMITyedBBzGCFwBUltVAp9Ph119/Zd4To9GIESNGAAASI7IwKHkqmk01SInORny42YLBunDx6O6z8L8tr9kc5/7hTzOCFwAcv7yH9/2wRk778O4b3WO2y1aXRUVFOHHCcVHxmJibc5bJZFi0aBGnCGShrq4OdXV1MBgMGD16NLP9VtWrUqvVnIIXYK6RZi14AebFf3tYFrtbo9PpXJugAJyxA72T0Wg0WL16dbseQywWo3PnzkhPT2fEDuvMLQvx8fGcghNX1kh8fDwkEgmqqqoQExOD4OBgm/3O3IwnJd3MBEhPT78toldwcDC6dOmCuLg4ZltEBH+9jNb4+Pgwotbs2bNZ/9OmpqZ2s6orLi62EbwAYO3atax2LS0t2L9/P/bv34/FixdDr9dDJpO55Zxz4cIF7N+/H1KpFP3790fnzm2zuXWG6upqFBcXw8/PD7Gxscx5oaWlBWfPnoVCoUBaWlq7io6uUF5ejp9+cmwbBpiF8cbGRs7vbVFREctW99ixY4iKiiK15AjtSkcWvABAIfPAxL4Lsfl3s73ynKFPwkPuhZ4pwwCYhaDWNXoB2+AtLrR6NbYd/xGXS8/YPf5zM96Ht4cf5z4vpS+WTnsHdU1V8PcK5rwekksVdrMbnUEuVWDWYH4bvNtFZlwv0LSJyUjjY+bgP0MiliK34HfGPlQofxr3CnOfZOF6VQGy4vugT+oIdAoWXhfubiQ2NBmLR7+Ab3e8C51BgwUjn0NCRLpNm2Bf/uulfumjUVF3A1dK+cWQxMgsZMT1QkxIEl76eoHNvvkjn+Xu1A70ShnOK3qNSHccmNoeTJ48GZMnT27TGAqFAo888ghef/11lJSUYOvWrRg3bhxv+5iYGNTX17fpmPaQyWSYPXs2ZzCPs+zYsQOFhYUAzAF0RPAiEAjugIheBAKh3aio487Yscd/1j2NqJDOaFLXM9skIrEbZ2XG3iL+V9v+bSN4AeaaY60RQQIlHQAfUyfUiwuZ7S3amyKEyWTCgXNbcb74JOIj0jCkyyS8v+mvVvZ33IuUMti70KPMM6JpXCrJxYKRz7JupiU84pCIZi8WXrx40UYEtFxwAmbxJiYo1W52ZmRQPHqlDMORCzsR4B2C2UOfYEXIyiQK6PWOhRMlHQBPUwhUInYNKb1RZ1f0ommamXNrDh486PDYAFhZE2KxGP3792fZNbTm+vXrgsZ3N3ziLWCu5cXXRyzm/k7xiV6txTN30tzczLkAfLfx7bfftsu4iYmJaGpqQnp6OuLjhdV8s846tBAeHs7ZlqIoxMTE2Ai+rfdziT+t8fLyQk5ODvPcw8OjTfW0LBlj9fX1dusKWJOeno6+ffuytlMUhZSUFKZOgD169uzJPPby8oJUKoVer2e2tafo1dr2RgjLli1jHs+bN88m489ZVCoVU0Bcr9dj9+7d8PHxQUhIiMtj2oOmaZSWlqKgoEDw5+To0aMYMmSIQzGutLTUpkZFamoq+vd3z6KxNTqdTrDgZWHNmjXw8vLCrFmzmN8rmqZ560hu3Lixzf9bAuFep3vSYF7XiLqmSgzpMgm7c3+w2f7JTy/htfkrOK8rW7TNWHP0P7zHG9FtBgb+4U7gCBElQqBPqKC2HZms+D7w9wrG51tfZ+2LC0vF0OxJiA1LAWC2aRyjmo1l2/6F2qbKP7Z1xYXrJznHHpYzhSV4AUBUcAJT/+xeIDYsBf+Yx28vSFEUnp76fzh2aTekYhn6pI207IFCpnRoRWldV/m1+StQWlOIAO8Qt5cpcIS/dzCemvI2thxZCbFIwnwu5g9/DrTa/Rnyt5KHH34Yn376Kaqrq/H+++/bFb3uJt577z0AgK+vLx5//PHbOxkCgdBhIKIXgUBoNxQy5y9wdQYtrpba1phpD3/50tJS1jZPUzCaxDdQWlPI0YPfCdbLFGYjenkr/ZjHF66fxG8nzQu2JdUFuFqaZ1PvieIRvexBQQQaZrHj6MVduHTjDJZOeccmOlQq5rugZ78OIfYFdudDURjX+wGM7TUPFNgZTkaTESpNIyQQtmCX4NMDZ5rZWYL2/NcvXLiA48ePAwC6d++OlJQUm/1qtVrQsS22jtbEx8c7FL0A8+Inn9UYTdMoKSmBTqdDbGwsr+jkLCUl/MIyX/2yGzduIDo6mnMfn+jljkwsPn/4NWvWoH///oILOd+JWIQCd5OWloZ+/fq51LdTp042nw9X7E0seHl5scazZuLEiQgICGDZ4Q0YMACpqakQiUQIDAwETdOoqKhwKBJYi2d+fn6YOXMm1qxZY6eHmYyMDLtjtha9KIoCTdPo1asXdDodQkJCWN8Na8ELALZv346FCxfi1KlTTCZb7969kZqa6pId4OnTp3Hs2DGn+3GxcuVKl+1Cm5ubOYXNvXv3chZBbysmkwmbN292qtaahd27dyMmJoY342vr1q2srNbz588jIyODyXZUqVQ4cOAAiouLkZ2djR492HbCjhBigctHc3MzvvzyS2RmZqJnz54OI7E3b96MWbNmuXQsAoFgH5lUgT1nuGsQrdz5Lu4f/rTNNhNtwrub/mJ3zF5/ZJERnCMqpDMTSGchzD8ai0Y/z2rr4xmAxye9iaqGMgT7htu4UABAY0sdTlzai/jwNJfq/N2r+HsHY2Q37lpTIpEIj054HZ/8+A/Wvta1xyiKshEaDQYD6urq4O/vf0vskwN9QvHACNvvqcWW9G7Gy8sLL774Ip5++mkcO3YMO3fuxLBhd/f55uDBg0yA6jPPPEPqmRIIBLdBRC8CgdBuRIV0xuUb9i0/uKBBo2/6aNAmE4wmA0L9O7l9blxRmzqK30aRK9PLgqjVqbRJXY8V29/GgpHPYd9Zq1o4NFBXqUKAKRFqUS3UohrwZXrZnbuV6AUA9c3VKCg9h8ROWcw2T4U3z+tgCyEqlXvsI2nahOtVV9GibcblkjM4V3QUw3OmoaAs7495C3ut9XUNEEtkMFLCLPU0Go2N6HDgwAHExsZCoVDgwoULOHTokODXwJXtIpcLK2JfVVWFyMhIzn1Hjx7FmTM3vwvuqAtkKRrMx549ezi3FxQUsBb2aZrG5cuXeW8E+QQ0Z7CXZXPgwAEkJibelTWEtFqtoAyi8PBwDBw4EEqlEmKxGNeuXbOppWWNp6cnwsLC0L17d5fnFRMTA4VCgcbGRsTHx6NTp7adR3v16sUregUHB3OeUymKsrFLpChKkF1icnKyzXMfHx9MmjQJP/zwA2+f/v37280Y9PLyQpcuXZCbmwuxWIxBgwYhIcFxdLdMJmNlBi9fvtzm+eHDh3H48GH069cPaWlpDse0cOPGDbcJXha++OILjBs3jjezDzBne2o0Gnh4eICiKFy9ehU7d+7kbFtfXw+apt1u13r58mWXBC8LjY2N8PPzQ319PVOkPSkpyW79uc2bN+P+++8HAHz33XfM9tOnT9tYcfbs2dOuSKzX61FbW4sff/zR5flbOHv2LNRqNa5cuWK3XVNTE2pra1lZhiaTCRcuXEB9fT2SkpIQFORcvUsCgQDsyd3MuAW05lJJLv6xYj7zPCE8HfOGL8WgzAnYe5Z9DlDKPbF0yjuQS0ntalcZ1/sBdEnoh/PFJ9C180AE+fJfN0jEUoQHcAdy+Xj4Y0j2pHaa5b1LeEA0Uwessr4U16uuICq4M0L8+K0RrWurisVizJo1izPQkCCMBQsW4Ouvv0Zubi5efvllDBky5K62in/11VcBmK////SnP93m2RAIhI7E3be6RCAQ7miulZ3H9hNrYaKNKK2xtepJ7pQNP69AJnrP3zsYdU1sCzal3BMVddchkygQHdKZsbJwJ+5YxLdm5uDHsGbPR8zzgtI87Dq9CTeqb9rCeZnCEGAyWzJ5GUNRhfPQUtzZL/aQ0kpoqVbZByfX2Yhefl5B6ByRgSul52za0RS/eNdWjCYjvvzlDZttPx22joJnL5pqqHooaD/W9mj0RjF9BEZKCwDomzaK97gbN260eU7TNBoaGiAWi3Ho0CHe7CULoaGhqK+vR3Z2Nq9tWZ8+fRyKZ/asBq0FLwBYsWIFFi5c2CaRp6amxqV+VVVVMBgMqKysRFNTE2JiYnD27FmH9ZfaY+HbmpaWlrvG5tBkMsFgMEAmk6G4uNhhey4xJCEhgVP0mjZtGvz9/ds8R6lUij59+ritULc9Sz9nPxe+vr68mX/dunWDtzdbtA8ODsaUKVNw6NAhyOVy5OTkwNPT0ynLt549eyIjIwNisViwmJ2YmIi8vDxBbS2RqkIz9ISO6yw///wz5s6dy1pQMhgMNoKdWCxGQEAArxWqhYaGBpejbpuamlBeXo6QkBD4+voy28+fP+/SeBZan/cB4NKlS3b76HQ6bN682aEAfPToUWi1Whury+rqatTX1+PixYucmeJcDBs2DEFBQfDw8GAJpdY4Erws/PTTT5g/f77NtjNnzjDC6fnz5zFr1ixOe1MCgcDPyG4zIKJEOHF5n8O2BWV5ePXbB9E9cYjN9sTILMwbvhQi6u5deL6TuJNtB7VaLa5cuQKFQoH4+PhbUsP3TiXEL8Ku2AWYA0Usghdgvl9avXo1Fi9e3N7T67CIRCLs3bv3dk/DbbSuZ0sgEAjugoheBALBbRhNRqze8yHUWu7MIZlUjrE95yHUPwot2mZ0TxqMf3/PLqas1qpQUGpeDDxffAK/HjfbWs0a/BjSY523IOKcK4dA4UWHohaXeXrwi0WUiIIPR4Hq3ad/sB3fZBt5H2xMRbn4tIOZch6RtaVLfB/WtjlDn8S/v38MOoOW2caV6eUuZBJhi8gMFNAjsz/OnjnH2mU0mBCJHjCJ9PDyU2BIF+7Cvw0NDZyZagaDAeXl5Q4Fr5CQEEyYMMHhVIXUtOETUvnEsIKCAlZGizOUlZW51K+hocFmAbZ1zSJ7/VovfDc3N6OyshLBwcGcQoU1jkQ6e3X23EldXR327dsHtVqNrl27IinJOcubsrIy/PLLLzAajUhISHAYWenv78/7f1YqlSzrTXcIXu1FTEwMq+7QtGnTnB7Hy8uLJXpJpVLMnDnTrogVGBjY5toFzkYW9+zZ02lxKj8/H2VlZairq2O2zZgxw0b0AcBbw4kPhUIBjUYjqO3WrVtZ/5vWwovRaHQoeAHAunXrsHjxYohEIjQ2NqK0tBQhISEOa5s1NDTghx9+YL7bEydOREhICGiaRmNjo6DX4W6qq6sFZZjl5uaiqakJQ4cOxZdffunUMUJCQhAbG4vY2Fjm/DB9+nTBten4sD5H0jSNPXv22AhmJpMJ+fn5Tlk1mkwmiEQimEwmFBQUgKIoxMfH39UR4wSCs3gpfTGp32JM6rcYaq0Kb65+1GGf45d3M48jA+NYNmqEjolGo7Gp4VpeXu6yDfW9QEVFBWdWtMlkgkqlIkEaBAKBQGhXiOhFIBDcRqOqllfwMu+vg0gkQo/kIbxt7PH9no/w7PR34eNpf6HNEUaTEWptC+c+hckfGlEda7s9e0NPT0/O4sitkYF9YR9mzHbYrzUisOtBdYnvy9omlchwX6/7semg9YJd+2V6OYKibcU6sUiM5KQUTtHLgsgkRUutEUWFxSzhoLCwEL/99htnv9LSUrv2XhZaWrg/B67AJ3rxCUqXL19uk+h18iR3sW5nESJ4cbWrra3F5s2bGWExODgYEyZMYC2WVlRUYOfOnQ5tNDdt2uRyPSJnOHz4MCorzUXP9+7di9zcXPj4+MDLywtdu3a1K7rQNG1jn1ZQUODweFOmTOFdQA4NDUVhYaFzL+A20rt3bxuhZsqUKS6JdAEBAayaS9nZ2U5lbd0qXM3GtBa8AGDt2rUYO3YsY4Ha1NRkt/+4ceNsPmvz589nagbq9XqsWLHCqeO3VWRatmwZ0tLScPnyZeZckJWVhS5dukChUKCpqQk0TcPHxwcNDQ2or69HXl6ejVCzefNmjBw5EjU1NdBqtXyHumO4evWqIFHQgkKhYOwTW+Pn54cHH3xQsIA2efJkbNq0ibXdIlLt3LkT165dY+0/ffo0p+jV1NSE3bt3o6KiAsOHD4e/vz+vCLd7983F/NGjRyMqKkrQnAmEjoBS7ompAx7Chv2f223nrfRDdtQQZCZ1Q3gQ+Y50REwmEyjqZq1iLivg/Px89OnThwQKcKDVau3aAO/atQvjx4+/hTMiEAgEwr0GVV9ff/tWQAkszp49a9ci625Hp9OhoqICoaGhzOINoePQpK3D9vMrePdnhPdHcqjtYkxVcwn2XREe/ZwZMRBJId1cnSIAoL6lEsfPH4CviX2T2igqQb24kLVdYfJDiDGDczy5XI6srCwUVOfidAl3jR4xLUekwT1ZalXi83/UA7vJlC5Pcdpr0LQJB69uRkVTIQBAaQpEsDHV4TG6d+8OiqKc/s5uOP0u7z6ZyRthxpt1UkQiEbp16ya4po31Ql59fT0uX+bLyjNny/j5+XEuCloTFRUlqMZQQ0ODQ+us+Ph4BAYGsrZrtVqWvaEFZyLyW3P+/Hk0Nze73N9ZkpOTbewHL126xMrWUSqVyMi4+T1pbm52ysbM3vtRW1vLCEQxMTGc77UQ7H3e/P390blzZ979Qj4HrbH3mlpaWmyyiCIjIxERYd8mRgjt/VvbVqtLrVaL8+fPM+KJt7c3kpOT71iLIFf+7/ZITEwERVG8Y6alpcHT0xN6vR46nQ5KpZK1oGYwGHDq1Cm7x4mNjUVzczPq6uo69LXlnYDQ3xKTyYQTJ07YbWM5D+h0OuTm5rL2c2VcWsN1zjl+/DhvzSJHdOnShVyz3wUYjUbU1dVBKpWyskoJzrP9/Ndo0tZy7vOS+0Ep8UGIJBHxkSnk+9HBoGkax48fZ56LxWIEBQWhoqKCs31YWBgiIiIgFrODEu9lKisrHWa0+/v7Iz4+HpcuXUJTUxPCw8PbXIPWHvfCWpRYLEZmZubtngaBQCDcERDR6w4jISHB5TotBMLtJiDMG3OfH8q7//v/24OqEnYdl+RunTB4ehZkCqnDYxzach7Hf2vb4mNEfAAW//l++JjYF9VNolLUia+ytstNvgg18l9AfvLJJ6hprMD8f4zg3K80BSDYmMa5z1lqxJegElXabPvwqc38HSjg8XcnAgA8TEEIMjqukfbOO+8w2TDO8Ph7E3n3yU0+CDXerDumVqvx0ksvYcmSJYIs5p599lkAQEpKiiAf+IKCAiQk2K8HsHr1akEZUwqFAi+//LLdrI/8/HzOui2hoaF45plnWNvr6+vxxhtvsLYL5fXXX3dbvSYhLF++HPn5+czzd955h7ft5s2boVarMWvWLKeOYfkft0YkEuHvf/+7jYXiCy+84NC+0hqZTIY5c+YgPT3dbrvi4mJs3ryZs1aXvdfMxbvvvuuw/k96ejq6deuG0tJS7N69+54RJ6RSKYKDg1FXV8eyeLzTEIlEeOutt27Jsf7+9787lQVFURRomsaECRMwYMCANh//3XffhYeHBx5++OE2jyWUkpIS7N69GyEhITh16hRqamqQmpqKsLAwGI1GKJVKaDQawdaW1dXVzP+rX79+mDRpUjvO3gzfuYuPkSNHYsQI9vXCqVOn8N133wEw/2/ffvttp+fS+tw4btw4DBo0yOlxrHH29REcExgYCIqiBNltOoKiKDz99NOM8Lp161abjD2C88SkhmDCw2zrcAtXckvxy3JhQVt3E87Y6HZUFi5cyKrDKoQ33ngD9fX17p/QXcrEiRPRv39/l/oKvT8jsAkMDBTkREEgEAj3AkT0usMgmV6Euxl7WT4AfzbSqZJduFrNjmbmIsY/DQGe4TDSBsQGZEAqdv5z1KCuxon8g/A2sTMqmkRlqBOzLxQdiV4ikQgp6UnYdoHbusjbGAl/k2MLRCHUi4rQKL5us21q9lLe9jRN44czH8JEG+FhCkaQ0bGlXmxsLIKDg53+zuaV/Y4LFUc497XOlpNIJMjJyYFGo8HZs2cdjm2JXj9z5ozbrLGysrIglwurRVZWVoaSkhLe/X5+fkhMTGRtt5ft5GoEfWNjIy5evMja7uXl1W7ZX9aZbEajsV1uRi0ZhhYaGhpQV2e2RW0dYSs0s8JCRUUFp5DFhVwuR2ZmJut8JSQrMSIigrGwu12Q31r30/p7bDlHAuZzbE1NjcPMUnsEBAQ4FOntoVKpbERpZ5HL5UhLS2OE/ZMnT96y61Eh32UhGVIWEhISmHpjNE2joKCAZfdojZ+fX5sWKrOzsyGVOg7asaZ1JoGF1r8JQjOhrcnIyIBSqRSUDSiUnJwcl60+CWwuXLjAWJxKJBJkZ2e3KdO1rq7Opr6bJZPeFUwmExobGxnh1M/P757931+tPoNTJTvhowjCoM7TIZMoQNMmGGkjTAb6jvudrampwdWrVxEREYGIiAjBnymj0QiVSmVzXZmZmXlLA6vuFNp63myLg0NHo62OFJbfMndyL1wfk0wvAoFAuMm9eQV7B9PRf6A0Gg2uX7+OqKioe/JCuqOz4bT9/Tk5OZzby/XnBYteRXX5KKozL+zFxcQjO6mnM1MEYF5sOn/lDMARyEjRrnmym0wm+Hpx1LahgShDX1Bwn9e7nynGRvTyVPggOzvbbp+MzM+w/Nd/o7bCfh0ZCxEREUhPT3f6O5uZlYFXvmGLXplxvaAqlsNgvFn3SiqVMvMWInplZmbi2rVrbq0FY6lHI4Ts7GyoVCps3bqVc4E0MDCQeT0VFRW4ePEifH19mcVXLnJzczF9+nT4+fk5Ne/t27eztsnlckyePNmmwLY7qa2txbBhwwAIq2XliM6dO9ss0lm2WbK5ysvL7S74Xr9+HaNHjxZ8vLVr1wpuq9VqkZCQYGPn2NzcLGgBOjExUVDmYntCfmvbhz59+uDGjRvw8PBAUFAQa7+QWlt8xMbGOjyP24OmaZdFr6ysLPTq1ctmW1JSElatWuXyfJxh6NChghafmpqaOC0hIyIimIzKjIwM9OrVy8YOMicnB0ajEV999RWr77x58yCXy3Ht2jVcvHiRVWvOEVlZWS4vcsbExGDDhg3M8549eyI5OdnmO+uM2GdBLpcjOjraZuy24uHh4VLmw52KVqtFeXk5/P39bc7zt4Kmpiab3xKDwQAvLy/OoBl7aDQatLS0wMfHBz/88IPNPpPJhKysLLt1hgoKCrBr1y4olUoMGzYM4eHhMBqN2LhxI+saZ86cOfD0ZNel7ehkIxtT8ADnPr7fWbVaDYlE4rQQ7oiWlhacPXsWBoMB6enprOvGgwcP4upVs1NFaWkpSktLMXz4cMTF2Q+427t3L+d5NT8/H4sWLXLb/O8GaJoWXHeRj6KiIkycyO96cS/R2p536NCh2LWLuwwAF5WVlW5/L8n1MYFAINxbENGLQCC4BVdrRQCAWOzajWF5rbCsjdZUN5Yj0DsM9RoVax8F7qhIvu3WcNmBKGh/twpeFqQiBfQm8/G6dnZsaSWVyPDQfS/h/PnzOHDggMP2rkb4i0USSMRSGIx6m+1je87DpuLNMFgpjdbilVwudyhmbdmyhddP31WcXZTw9PTEtGnT0NTUhAsXLtjc0JlMZkFPpVLhp59+EvydWLduHR588EGbiFyj0YjKykp4enpyLshxeeTfd9997XoDV19fj/r6evj5+Tl108pHZmYmS/Q6cuQIhg8fDgD46aef2nwMCzdu3GDVH3OEpd6UBaGRv/dqRPy9gFgsRnR0NO9+qVQKpVLpkl2jtXWnK1AUhWnTpmH9+vWC2k+dOhWXL19GYGAg4uPjWfs9PDwwZ84cxmqvvVi4cKHg70y/fv1QXl6OxsZGAOaIeqFCoVgsxoMPPoi6ujqUl5cDAOLi4pgo8oSEBMTHx+PChQsOfyPHjh2L4OBgSCQSu6KCIwICArBkyRIANxfiWpOTk+O06HXixAmn+zjiypUrHUb0KikpwS+//MI89/b2xtixY2+Z+PX999+ztu3ZswedO3cGRVHMtQTfZ4umaaxdu5b5HvBx+vRp5OTkcGb7FBcXM7/jarUaP//8MwYNGoQDBw5wXv999913rOuUuwGj0Qiapm/Z73Jubi6OHj3KPM/JyUG3bt1cft9MJhMKCgqwZ88em+35+fmscydX0MOOHTuwaNEi3lpTfIEEgPm902g095Qw0FbBCzALNdXV1ZyBMfcSlpqk1gQGBmLJkiX44osvBI1RWVkJk8nUpt9ZAoFAINzbkJUZAoHgFqoaylzuG+wb7lI/inLtIvj73R/CWO0JT4Sw9smlSsBF/Y6maUQFd8b1qpsL+QFG1+2q7DFv2NO4VHoKgT6h6JYovFaHZTHFEUeOHEFWVpbjhhw8N+N9vLn6UeZ5clQ2vJQ+rJtui1UeAKSmpuL06dN2x3W34JWRkeFS0WmKouDj48NaRLGIXJcuXXJaBK6urmas0vR6PVauXMlYC40cORIxMTEOx7BkSnTt2rXN1oN8dl979uzB0KH8dfucwfr/b8FiDyf0cyrkZrj1AqdQrl69ij179qC2thbe3t6MFZUjIiLYtqmEe4dp06Zh06ZNaG5uRmBgIJRKpV1bVAu+vr5tPra/v78goWrcuHEICAhgZXe1xtPTEzNnzsSaNWvaPDcuBg8e7NRitEQiwcyZM5nzq7MLyRRFISAggDf7lqIopKamori4mNcK1SJS3SooisKkSZNYmTzuxpHFoyu/vxqNBps3b4ZSqUSPHj0QHu7atZ67OXjwoM3zpqYm5jM+ZMgQdO7cud2ObS+4p/WC++jRoxEVFcVqd/HiRYeCF2AWPz08PJCSwq7jyhW4snfvXrvjnTp1Cl27dnV43LZiEXoAsxgtEolQVFRkk+E+c+ZMhyLllStXmLpmycnJGDhwYPtNGmY7ZmvBCzC/ZxUVFbjvvvtcGvPcuXM4coTbMnzFihVYvHgxKIriFMwt5OXl8V7Pc9lkW3PkyBF07twZMpmMuUbtqDhrcSuRSHjrym7atMlpkZim6TaLygaDAdeuXYNEIkFsbOxtE6lNJhNncJ6HhwcAYNGiRZyZ11zk5+cjIyPDcUMCgUAgEDjo0KJXcXEx/ve//2H79u24ceMGZDIZ4uLiMHnyZDz44IPMD6872LNnD9asWYPDhw+joqICEokEwcHBSE9Px6BBgzBz5kx4eXm57XgEwp1GbsFBx414yIjtiQ37P3eqT3x4GgJ9Ql06XmX9DQSBvQgAAMG+nVDReA5GU+tIV8c3DnV1dTaCl7lX26PTkpOTWTemYf5RiI90XJurNVw3IXy0tLS4FF2nlHvi5fu/xOk/PhPZCf0AsLMBretNJCYmOhS93Enfvn3bHLXe+r2xCDWuFKUvKSlBcHAw1Go1Vq5cabNv+/btNgutfIKQpTZZt27d2iR6jRs3DiEhIThx4gTLmqSqqsotC+CdOnWyezNeViZMRF+2bBmGDh1qtxYSV90cIVh/HoUKXllZWfdUVDSBjUKhwKxZs2A0GiEWi0FRFL755huHmawhIewgDFewZKPyZXwlJSU5JT74+Pg4LXx17doVUqkU165dg4+PD/r164eKigro9Xp4e3ujsLAQISEhgsR8Ltp7Ia9bt26cope/P4eF8S3AXsZA//79ce3aNadtGa0ZPnw4YmJioNfrIZPJoNfr8fXXX7PaWQcZFBcX4/Tp01AoFOjduzdLgDh06BDOnTsHwFyD8ueff8a8efPcXp+Fj7y8PPz+++/M8wULFoCmaZSWltoVjHbv3g2FQoFOnTq5fGy9Xo/a2lr4+/uzbDudEQ+3bduGSZMmISgoCCqVCp6enqirq8P+/fsFj7F//36EhobC19eX+d+ZTCZWJrMQTpw40a6iV2FhIX777TebbXv27MH999/PsnRes2YNS4C2Fg1MJhMjeAFmcSc1NbVdhZuNGzdybi8tLcXGjRsxceJEpwOt7IlSNE3jxo0bCAsLw7Zt23jbFRcXIysrC4WFhTh8+DCampogk8ng5+eHyspKu8e/dOkSkwlm+S3oiFRWVmLz5s1O9ZkyZQquXr3Ke4156NAhpl6lPVcJjUaD7777jsmwjIyMxI0bNxAYGIgJEyYIDgzR6XQ25+2UlBQMGODYCcTdmEwmLF++nHWvYm356cz34NChQ8jIyIBGo0FNTQ2CgoIE12ImEAgEAqHDil6//PILHn74YZsbm5aWFpw6dQqnTp3CN998g7Vr13JaujhDfX09Hn30UWzdupW1r7GxEQUFBfjxxx/Ro0cPl7MmCIS7gX1nf7a7PzqEP3LWaDIiwDsEtU2VkIikMJgc34x7yL3RO3WE0/NsVlsszrgXzeqqGvDEzH+hoaUOV8vysSd3MzxMQQgycotk1nAtIrhD9EpISGDd+DqbSdTS0gKJROJUQeHKykqEhYU5dRwLErEU3ZMG22xrPWdr0cgdQQhCbcVycnKQnp7e5uPxiV6uWH1evXoVOTk5zCJha1paWpj3iM+mz5FVY2ZmJvR6PbRaLUpKSngXvcLCwpiMh9aiV1uJjo6GTCZjauD4+PjY/E5HRkbCZDJx/qbycfDgQcTFxTH/D5qmUVBQgKqqKkRHR6Oqqsqtr8EePXs6X2OQ0PGgKMpmoWrevHnYsWMHNBoN56J3enq6W4Ucf39/zJo1C1u3bmW+XxKJBCNGjHBpMd/Hx4dVgy8uLg7du3dn6srU19fj+vXrCAwMZLIdra97rTNW7vSMgaCgIOTk5LAsTZ2pIehOKIrC8OHDsWPHDta+1NRU6PV6QaKXxQ7N2lrKy8sLMTExEIlEzEKiTCbjrL2ybNkyzJ8/nyWIlZaWYv78+cxnuLm5mfO3zBLQsWDBAkilUrdkNnBx7NgxVhCNM7X2Tpw44bLoVVVVha1bt0Kn00GhUGD8+PE2tZeE1IW0xh0ZfuvXr4efnx/Gjx8PhULhUmCOhSNHjuDMmTMAgDFjxti8TxqNxqamaE5ODrp37w6dTgepVGr3f20ymViClwW+OqXNzc1Mts3q1asBmM8zw4cP57y+yc3NZeyT2wO+rB8AqKmpwffff4+5c+cKHo+maYfZR3v37nVo8VpWVsayk9PpdA4Fr9Y0NjZi/fr10Ov1SE9PR1paGvbv34/q6mp069atzWsqlnlZ3BKSkpIglUrx22+/obi4GGKxGLNmzWrT/YLl+txy7rF8JvkEr/vvvx+FhYWoqKiwsYGUy+Xw8vJCTk4OunTpgmXLlrH65uXlIS8vD56enpg6dSqvUPPTTz/ZWIpazuU1NTVYvny54Ozi1uflCxcuoFu3brzvl8lksnkP3EVxcTFncJ5SqbQ5VkZGBut3IjU1FefPn2f1PXbsGC5cuGBTRkBoPWSdTgeKotxeY49AIBAIdwcdUvTKzc3FokWLoFar4eXlhaVLl2LAgAFQq9XYuHEjvv76a1y5cgUzZszA7t27Xa6j0NDQgEmTJjE3VuPGjcPEiRMRFxcHsViMkpISHDx40K11SQiEOxVHYtXo7rN598mlCiyd+g5OFxxEXuExhPp3wt4z9r83OgO7fpYQLBlcYsh429B6CeLCUhAVnACtyoAb54XVAuKKYHaH6MUVXS7U/g0wR/peuHABUqnUqejeqqoql0UvLlrP2Vo0csVmsDWOBK/x48cjICCAFXntKq1vFEtKSnDlyhWnsuksWArE82W7nThxgonY5ItSt3fjGhMTg969e9tsW758OWuRRi6XM+MI/W2USCRYsGCBoFoIo0aNsnmekZFhE41vMplQV1cn6LgWtFotmpubYTAYcPLkScYiEQCviGihc+fOuHHjhks1mLi42+qdEG4NIpEII0eOZJ5rtVpcunQJdXV18Pf3R2pqqtuP6e3tjalTp0KtVsPT07PNNTF69+6Nuro61NTUIDAwEP369bP5zfPz8xO0AHW30L17d2RlZeHs2bOIiIi47dZ8cXFxWLRoESoqKnD16lWEhIQgKSkJgDkwhs8CzcLcuXMZIXbBggU4e/YsdDodMjIyOD8bCQkJnBZ4XBlger0eX375JcaNG4fw8HCH2UytBSi+um4ajQaFhYWQy+WIjo62e51gNBpRWFgImqbbnDVeWVkJrVaL0tJSBAcHO+XUcezYMaaOjUajQX5+Pvr27cvsr62tbdPcXKW+vh7ffvstFi5c6HRGizUWwQswB5haC1+HDh2yaWsJNLVgz6rZelyhWIQua65fv47ly5dj3LhxrH3W1wbupnXtIi5aWloEC701NTW8mWOtx7S+hmpvLNdnR44csTnn7Ny5E35+fjbWsTRN4/z587hx4wYiIyORmppq97XTNG1zfrly5Qp8fHyYrFuj0YhVq1a5lDFK0zR27dqFq1ev2mwfPXo0r7Wwp6cnFAoFUlJSkJKSgoiICBw8eBA0TaNv377M+UgkEiEtLY2zphpgrvP7+++/Y8iQIax9Go3GobDZ0NDAO0eaplFYWIi8vDzO/atWrcKcOXOYewyj0Yjc3Fym5qO/vz+GDBnCaTfuKnzf5db/sz59+iA1NRUqlQoRERHMZ0MsFrOu3bnO6ZY1vNLSUkRGRmLgwIEsYWv37t02wTpjx45162slEAgEwp1PhxS9nn/+eajVakgkEmzcuNEm8nrQoEFISEjASy+9hCtXruCjjz7CCy+84NJxnnvuOZw+fRpyuRzLly/H2LFjbfbn5ORg/Pjx+Ne//sVZFJhA6Eh4Kn3QoKrh3Dc0ZwqirDK9TCYT6uvrIZPJbBYTshP6MVZ4jkQvuVSJBlUNvJX+Ti3mURQF0ICc5l/QtyzqScRS+CACNyBM9OI8nhtEL67FIKHZRLW1tbhw4QIA7kw0e5w/fx6ZmZlO9bGHvUwvsViM+Ph41g2pUFpnIXDhTgEP4C4yb22n4wz26jEA5ohNi+jFlbnU2sIkKSnJJio1OZlthSmXyzlFL2t69+6Nw4cP252bwWAARVEQiUROibEAW+w0GAxQqVROjQGYI2PPnDkjqM6JhX79+iEtLQ3V1dXYtGmT08dsDV+dIAKhNXK53K3nVj4kEonLgV2tUSqVmDRpErRaLeRy+T1RWF4mk9nY8N5uxGIxIiIiWHUDPT09MXfuXKxatYqz3/33329juyqVSgXZ1CkUCpvIekf8/LP9jH8+li9fjunTp+PcuXOQyWRIS0uDh4cHfv31VyYbJTIyEmPGjGEWRnU6HaqqqhAQEACFQiG4PoxQvvnmG5vnWVlZjG2nhdZ2YjNmzGBl3OXl5TGil71MoFvF8uXLBbd1VOcNMAtfM2bMgI+Pj8NrsO3bt2Px4sWscwdN005nwDmC77NYX1/fLuK80Oz0wsJCxMXF2WxTq9Wora1FU1MT8vPzUVPDfS91p7NhwwbMmzcPv/32G+RyOWJjY5n6eRbxms+KuvV3CTBbhXNlJVoyRluf1yzU1dXh2LFjUCgU6N69O8RiMev7bMGeLWTrOmyJiYlISEjgzI7KycnhFb0As4CXkpLCCp4oLy/n7WNh7dq1GDFiBGJjY1n7zpw5w6oj1xpLxhcA/P7778w9IWB+rw4fPuxyzTku+O5PuYIHuIJlsrOzHQasAbafj6tXr8LLyws9e/bE1atXcfToUU5nk61btyI6OtquZTCBQCAQOhYd7o71xIkTTKTZ/fffz2k19NhjjzELgJ999plLvuaHDh1i6hv8/e9/Zwle1rS2uSEQOiIpUdm8+6rqby4C1NfXY/Xq1diwYQNWr16NXbt2uWQHd/baYfzfuqfx9tonUVpTKLif0WiAFJ5221jPx5moXKVSiakDHhLcXihci4tCxQVr4cNZ3Fl7g6ZpViRs65tGrihIodyOhUl3L/oKteFrLezI5XJWofq+ffsiIyMDkZGR6N+/P2d0NddiQessOGdsIB19JltnmgFsQddoNLpUm+bAgQNOCV4jR45karoFBQVh4MCBTi2EhYeHY+LEiTbb3LloQCDciYhEIiiVyntC8Lrb8PDwsMkmtDB06FCX6wxabGhvBevWrcP58+eRm5uL1atXY8WKFTb2azdu3EB9fT1omkZzczO+//57bN26FevWrXO5biPAHVTExZkzZ7BixQqbABXLgr6FtWvXcva1ZL45EoXayoABAxxa3QklJSUF06ZNExTMsXbtWhw4cEDQuFyZ3CUlJU7Pz1XaQ1CiaVrw9duOHTuYdYeWlhZ88cUXWLlyJbZu3Yr9+/e7ZX6ufG/T0tKwePFiLFiwAEOHDnX52CtXrkRFRQWKi4uxb98+m327du3iFVG5MkgdwfV9q6iowPr161FUVISLFy9i1apVvIKXPeLi4jizq0QiEWe2moeHB2bP5nc0AbiFWCEZggDw22+/cX53HAleAJgavyaTyUbwslBaWupUcIMFrVaL69ev29S8NRqNvLaZQu2/lUqlS+exM2fO4NSpU9i1a5ddK//i4mKcOnVKcK1eAoFAINzddDglZsuWLcxjPt9skUiEWbNm4dVXX0VDQwP279/v9AWexRvbx8dHsNcygdCRsSdcnb12BDMGPWp+fPYsWlpamH0FBQXIzMx0ucaHStOI3ad/wNxhTwlqf/TiLoho+6c+69fiTOaKRCJBRmwOKutv4ELxKUSHdEZVvnOZL62xZNC0Zt26dejWrRtycnLs2oW4IupbcHWhjAuubKHW827LQqqPj4/LfV3F3VZ2Qmp3WOpVWaPValntpFIp+vTpY3csrvoCrSPRhfxPJk+e7LCNUqlERkYGa3vrTK/a2tp2t3+aP38+S9xLTk5GUlKSIItGwByxGhISQn7/CQTCHUN0dLRNnRSLu4WrJCUlYf/+/e6anlNwOWRYalOZTCbmd0+r1bbJznDBggW4ePGi4Ne5bds29O/fH5GRkYJFrB9//BFLlizhrMe5cOFCiMVibNq0yWnBw9fXFzNmzGBZ5nXr1o2zxhAfEydORG1tLfMejBo1CtHR0QDM9mdCfpO5FtO52L59O0sccHeWlz127doFb29vhISEuGW8+vp67Nmzx6k+ztSXs6ZXr17w8fHhrX1mwWIZZy/zyBpLjT3AfM3HZ23qDtatWwfAfA2Vnp6OrKwswcJPa7RaLUwmk811qvU6kKuIRCKXar95eXlh/Pjxdsta6HQ6m+tPZ+7R1q9fj169erlUI/7ixYt2s5u2bduGSZMmCRqLpmls2bIFZWVlAMzX8WPHjkVYWBgTEN4asVjsVNZ5eHi4S+d1i22jI2iaxuXLl+/4+qIEAoFAaDsdTvSyZHl5enrajRLp168f8/jw4cNOiV46nY6xMRgyZAizMGw0GlFWVgaj0YjQ0FC3LhgTCHc6xZXCbv65rMtUKlWbLjwvXD/luNEfHDi3FQqwa2RZY7Ff3LFjh9P1hSRiCUZ2m4GR3WYAAL7I/8JBD/vYKzJ84sQJxMbG2o3EbYvoJcR2QwgGg4HTqsIddbwAMFYxgYGBt9QW5lZnO6xZs8amNogFV7PcuIo6c/1uRUREoLS0lHccy410eHg4cxNsjVwux5w5czg/x0Ki7MPDw9GjRw/s3LkTLS0t8Pb2diqrqzV8Nd2cETEjIyNdPj6BQCC0BxRFoU+fPg4DHoQiEokwf/58l7Iw2gtHdnvOsGjRIlAUhZSUFKfEPaFZTdZYgiVbY/kNHD9+PK5duwaFQoHw8HBBwsjUqVMBcAcQLVmyBNevX8eOHTsc2iqGhIQgJCSElTEOCLfSFgpN08jPz2ey5AYNGnTL7fw2b96MBQsWoLGxEVevXkV0dDSCg4NduqbjW5jPyMhAXFyc2+p6W2oMOnqvBg4cCLlcjn79+qG8vNyuYCmVSjF27FjOa8FBgwZh7969bZ43H83NzThy5AgCAgJw9uxZl8dZtmwZIxx/9913biknMX78eJf7hoWFsezFrfnhhx8wY8YM5jmXfaM9jhw5Ah8fH8TGxjp1f9c66641VVVVuHbtGst6k4vWwWFGo9Hh59xZJ49b4ZDEdb9CIBAIhI5Hh/MnsVxkxMXF2f3BtBR/tu4jlHPnzjFp4GlpaWhsbMTzzz+P+Ph4ZGRkoEuXLoiOjsakSZNuW4QkgXCrKa8r5t0XGXjzIprrBrp1NpVGo4GYlgPuvddmoGB/cdtSX8BZwcvdiwOA+b2xtxjv6KKdK7LYGdoimlnIzc3l3O6uWjOWelZcmUQW3J2VBbgmegUEBCAqKsql4zU2NjI2JdZY/545A9dCR2JiImubPUuSBx98kHkcHx9vs8/f3x9ZWVmYMmUK73vFNYfWNDc3IzQ0FHPmzMHixYsxc+ZMDBo0yGE/V5gwYYLDNgqFgrO2AoFAIHQ0ZDIZ5+8nX/YuF2PHjuUUVG4XMpkMs2fPtgm8aV1r51ZgXddPKpUiKSkJ0dHRkEqlWLJkid0Mdn9/f4eBQ1FRUVi4cKHdNvPmzbO7310CqgWVSmVjC9mewoo9VqxYgY0bN+L06dP48ccfsWzZMsFZIhbsZSj17t0bYWFhbskGnzBhAnJycgDAoQ2zdf3WKVOmsOq9AsDgwYMZK0O+jLekpCSkpqa6PmmB/PLLL222t1y+fDm+/PJLGxcRV/Hz82tz9o+968OGhgZ88cUXOHv2LL766ivONajAwEC74//2229obm7mfb1cNXyFsGPHDt6AMoPBgMuXL7tk0Tp16lRBYpo1fMFp7mTEiBHtfgwCgUAg3H46VKaXRqNhIqAcRWH7+fnB09MTKpXK6foh1hYOJpMJQ4YMYdlN6XQ67NmzB3v37sXLL7+Mp556SvBr6MhYbhBctTIg3OHQAECZH1CARCxFgHcoxvdayHy2uaLwtFots//KlSs4fPgwIukeaKGqUS2+AAcaFQBApWqGWCzslEY50Pt1Op1LdYX0en27fIc1Gg1SU1Nx/vx51j6j0Wj3mFzWd85gyfZqy3eWT/QyGo2sz0NMTAyKiooEjy2VSkHTNDQajV0xKTg42O3/G1eK0iclJSExMRE0TTPFuJ2ByytfIpG49Nq4FjIpimKN5e3tjZycHJw6ZZtRKZfLbT5fcXFx0Gq1qKioQEREBBITE5lj8M1PiFCs0WhY/V0VMQMCAuy+V76+vpg3bx7rfxMZGYmYmBioVCokJCRwfnbvJMhvLYFwd3Enf2d9fX1ZGVajRo2Ct7c3EhISsHv3brvZtz4+Pm4Lcmkrs2bNYoItrH8LkpKSbnnkv6Pfo3HjxuG7777j3NejRw/Bv/sTJkzAjz/+yNreq1cvzt98a0QiEYYNG4adO3cy2xITE5GYmMi4nnDRq1cvXLhwwaXAq759+0KtVttcc6SkpCAjIwPr16/n7COTydr83Tl58iSCg4MFWx9u27aNc/vAgQNtro3i4+Nx9epVl+aUlJQEX19fm/+RtYWpNRkZGaz/ZWxsLGJiYlBTU4OGhgYEBQXB19dX0HvVvXt35OTkQCQSQafT4erVq5DJZLh8+bLgGmZ3KsHBwZyv4b777mvzfVNwcDD8/PzsZqVyWb4D5uvtsWPHYu3atXbnsXr1ak6bw4EDByImJgYXL150et4AcOrUKfTq1ctmW0NDA+f5QwiDBw+Gh4eH0/coSqUSPj4+bXJ1sJCQkACZTGZzD92lSxcAHXvdjThOEQgEgpkOJXpZF6309PR02N7DwwMqlYrTbs0e1tkf77//PjQaDYYPH44XX3wR6enpaGpqwo8//ohXXnkFjY2NeOWVV5CYmCioyH1paekdvZDmLixFnQkdBzEtQ7AhDTJ4QU3VolZyGbN7PQeKotDSoENLg7n4t1qtZvWtrq5mMjNPnDjBLIR70EGQ0V7QUfwFaS0UFRdCKmHXKOLG/oJ5XV2dS4JGY2OjTZFzd9Qm8vb2xvXr13ktDEtLS6FUKnn7+/n5talYb1VVFYKDg9v0neU7p1m/Vxb8/PycEr0oiuIcpzWBgYGC2jmDs//fwMBASKVSZh5BQUFOW5u0xsPDw+XXxbUY1dDQwDmer68vS+TKyspitfXy8oKXlxcAYcXphdxwhoWFsY7j6ncrNDRU0PvVqVMnm/mHh4dDJpNBJpPdkrpj7oL81hIIdxd34nc2KSkJR48eZZ6LxWLU19czi7pdu3Zl9jU1NdlkzAQGBqK8vPy2iXndu3eHwWCAwWCAv7+/Xdvmzp074+rVq/D19UVmZibUajXOnDnj9CK4QqEQ9Nsm5Ppl0KBBUKlUkEqlzPvu5eUFnU7n1G9/a/vntLQ0KJVKwWMMHjwYAJj6YfayaiiKgkKhQE5ODkwmk0NrtdZIJBJ4e3sjNDQU1dXVTPZNVVUVE7BqwcvLC506dWKuUZw9Vmv27t2L3r17O2xXXV3NeQ3l7+8PkUhk8746ys6yR1BQEOt/xJcJ5Ovra/f/KZPJ0NjY6LKQYLm2S0lJQVhYGEQiEXx9fdv8nrcmMjLSpcBDIQQGBiItLQ1isRhHjx61+Rz36dPHbcfNzMxETU2N4LpqFvz9/XH9+nUkJiZyCpvWnDlzxua5UqlkPnvOBhBauHTpEkJCQmzckpytWdcaV+9R0tLSUFxcDIPBwBnwJ4RBgwYxQXJKpRJqtRr+/v6QyWR35G+tuxCLxSz3DQKBQLhX6VCil/UNhhDLJLncvEDOtQhvD+sLJI1GgyFDhmDNmjWMzYRcLseiRYuQmpqK++67DyaTCa+99hrGjh3rMDo9IiLCqbncbeh0OlRUVCA0NPSWpK4Tbh3epgjIYL4hUtIBUNKBTCFsa7iylfz8/BAVFQWaplkLIwraDzo0IyYkGSO7zsQPh75EVQO7vlBYRBg85F6C5uoo08vPzw9eXl5Oi0Xe3t422UatM2NcIS0tDVFRUTAajTaWMBZu3LjBLEZwIfRGoXPnzlCr1awbPkt0tru/s+Hh4ZyZWVFRUQgLC0N5eTkuXrzocOFIKpUKsgvs1q2b2y0OFQoF8vLyBLUdNWoUK3q4uLi4zaJXS0uLy3aJZWVlrM9Hamoq7+9nZGQkCgsL0dLSguTkZEG/s47Q6XS8Ea8WevTowQpkkcvlrBt+RwwfPlywhVVISAiOHz+OhoYGdO7c2WULydsF+a0lEO4u7vTvbEREBM6dOwc/Pz8kJibatZBPSUlBfX09lEolE5QTERGBkpISRngJDQ3FiBEjUF9fj59//rnd5u2MRVt0dDTLzs9iy/jtt98KHic5ORk0Tdv9jWqL1bErWIQEsViM8PBwt1wP9e3bF7///jtru0Kh4Lz+F4KnpydiYmIAmDP/LSKbBaVSicOHD6O+vh4JCQmsOqeTJk3Cb7/9xghjw4cPR15enuAsPkeuARasRWBrhg8fzplh0dzczFtOgS/raM6cObwWltbZexEREejXr99ty+y4//77UVBQgN9//x2enp4YPHgwtmzZYtMmNDRUsMgwZMgQVrZ9cnIyunfvjubmZmzevNnluY4dO5Z5LJPJcODAAWi1WuTk5KBz584uj8tFbGwsEhISnKrr1qNHD3h4eCAyMhIqlQrXrl0T3NfDw4P57EZERLgkegHmmoWW62VXMxQB83V0W89xFst1nU6HwsJCeHh4YPfu3YL6jhs3Dv7+7Bred/pvLYFAIBDcS4cSvawv9oTUobFE7tnLknB0HAB45ZVXOC9K+/Tpg/Hjx2Pz5s24ePEi8vLyHPrf3yupyDKZ7J55rR2ZppZ6/PD7V2hU1cHHZHuDG2DozPk/5rrRFovFUCgUvBlBIkqMMT1nIzIoDlnxvbHz1EZWG6lU4vAzVd1gjvClaPs3+2KxWJDtWnJyso2FhOV1WGhrPa0uXbogIyPDbu0of39/u69baN2pbt264dKlSyzRq7y8HLGxsS5/Z/mEwx49evCOFx0djejoaAQGBmLXrl12x5dKpQ7nJRaLnT7PC6FTp06C2mVnZ3MuALnrZsvVc2lkZKTN5zclJcWhBVVaWppLx+LDEnxiD66oZiHZ3BaSkpIwYMAAp2qwKRQKDBs2THD7OxXyW0sg3F3cqd9ZhUKBIUOGCG7v4eHB2jZx4kSUlpZCJpMhJCQEFEVBqVRi4cKFuHTpEi5fvuxyRD8AzJgxA3v27EFlZSW8vb0xbtw4t72XS5Yswd69ewXVgU5PT3cYmNGzZ89b/n/mqtnZFtLT01FSUoLiYtuavkql0ua1+fv7C66R6+XlZfd9iYqKYq69uO4nFAoFZs+eDbVazXwGY2NjUV5eLlhc/f7779G7d2/4+fkhLCyMtZ+mac5MN39/f96srkGDBmHQoEGora3Fhg0bbPZNmjQJFy9eRHl5OSIjI5GQkOBQlFQoFG6pF+Yu0tPTkZ6ezjyfOnUq8zoTExMxYMAA0DSN6upquyLQlClToFQqMX/+fOTm5qKsrAxJSUmM+Ozh4YHFixdj2bJlduczbdo0TitM689WTEwMI7C2F2FhYZg5cybWrFkjqL21q8fw4cNRW1uLX3/91cbNiI+cnByb1zdo0CDemnkpKSno2rUrr33qjh07MGrUKM5gS6F06dLFbec4hULB2DnGxsZi7dq1UKlUCAsLQ2NjI+v7GBcX5zDI7U79rSUQCASCe+lQopcl7R6AIMtCyw+kM4tnrY8TFBTE+AJzMWzYMCYi6eTJk4KLPhMIdzoanRpvr32SeR4NYVGdXGKSZZvJZGLtS4zMRI/uDyIyyFwEVyJmZ5d0SegLucy+qJFfdAKrd38AwHGmF03TnHNpTeubUiFCGR8JCQk2tQEHDBjAKvweEhLCWhByNE97c+rcuTMaGxuRnp4OHx8fZGRksLLT2ioWcVkJjR8/HqGhoQ77JiQkOBS9unfvbvM8Li6OFRkp5H/pCkIipRMSEtCjRw/OfbfbSz42NhZJSUm4du0aQkJC0LNnz1s+B0fvYevvgAV7WQatGTRokFNzIhAIBIL7EYvFnJH/EokEaWlpSElJwZYtW5jrhokTJ+LixYs2tZRbM3ToUCiVSiZ7afz48VCr1YzVlzsZNGgQUlJS7Na3CQ4OZu4rlyxZgurqaly5cgVnz55l2gwYMOCWZnm1J6NGjcIXX3xhs6118IyQ4BYLrlx7c+23Fl0pikJ4eDjGjh1rtw6ZBb1ej/379wMwB/r069eP2WcwGHDo0CHOfqNGjXI4dkBAAKZOnYrjx48jOjoaycnJAMxBdJbHHYGAgABOUS4sLAwDBw5kWSImJydjwIABzP9WJpPxXjuLRCI8+OCD+PLLLzn3Z2Zmcmb4CK3V5m58fHwEf/ZaExAQgFmzZkGv12PdunV2bUVjY2NtniclJaFz58746quvbO4F+/fvj5SUFFAUhdGjR/PWpvv1118dzm/hwoUoKyvDxYsXodVqodVqUVtbiwEDBrDm4y4kEgnmzJnDZIEePnzY5vwKwKkAjbsVk8mEIUOGIDc3FxkZGdi3b5/bf/O4qK6uRk5ODpqamvDAAw/ggw8+aPdjEggEQlvoUKKXQqFAQEAAamtrHXoy19fXM8JYZGSkU8exbu/IjtC6rbWXOoFwt3PiMnf0mCPsiV5cmV5x4amM4AUAMaHsm8KkyC6QOajnZRG8zNi/YTaZTHZvLJhR3Ch6ZWdno6KiAs3NzQgLC0NCQgKrTWpqqtOiF99+sVjMuiloj4g3rv8pV+QsH2PGjMEvv/xis81SLyMyMpIVpdm9e3eW6NWW/4sjoqKi7PrV2wt0sFcnRCqV4oEHHsDFixdx4MCBNs2RD7FYjEGDBmHgwIFut350F62tiyx4e3sz/vyA+SZ4+PDhvDfvBAKBQLizEYlEGD9+vM22kJAQxMbGIi8vD97e3sjOzkZubi6uX7+Ofv36sTKuRSKR08GMzhAaGoqhQ4fizJkzCAoKQv/+/VFdXY2rV68iMDCQde0WFBSEoKAgQXWi7lZaux5YMjIsjB49GitWrBA0Fl+gizuIjIzEokWL8MsvvzB2h7169cKRI0d4++Tn56N3796Mo8uuXbs4beMWL14seME5ICAAI0eOdOEVdAwSExNx/vx5xtIxKSkJAwcOdGoMiqIwf/58bNmyBdXV1QgICEDfvn0RFBTEWG+3zvZqbV16KxFS142v9jtFUZDJZBgxYgSvtWNwcDDndbxFIGxqaoJMJmMJ0EIdK7jIysqCRCJBVFTUbRHxLa83NTUVly5dYu6p+vXrx2sL2pFYsWIFcnNzAQCvvvqqS4KX0WjE8OHDbQJeZ8+ejU8//ZS3T1BQEP785z/j3//+N1auXImFCxciJyfH+RdAIBAIt4gOJXoB5gvvQ4cO4dq1azAYDLzR4Nb2FM7W6rC+IOezY+Pa70xkOoFwp3OpJNelfvZELyGFzsMD2BllRpPBbp8Gla3gLCTTSwh8ohdN07w+6OHh4RCJRCxh3t/fH9OnT4dWq+WNUE5KSkJ9fT1zkQs4Fr34aka1zpCykJKSYhNV3dYsqdbnSKE1lazbW9cC6NevHzp37gyNRgNvb2/W/6AtBcNdIS0tza7oZW8+0dHRvHUmpk6dCpFIhNTUVLuiV2ZmpuC58nG7Ba+hQ4eyMvo6deqEPn368N64ikQi9O/fH/v27YPRaESfPn0QFRWF3r1729QI4xKPCQQCgXD30HpRlS8Y4laRkJBg89sSHByM4ODg2zij20vXrl3R2NiIuro6pKSksDL5pVIpE5RqQSwWc95Du7uuUmvEYjHGjRvHPDcajXZFLwD46quv7O738vK6JRkWHQWLuF1WVgYPDw8bSz9nkMlkmDx5MrRaLWc2ob+/P2bOnIny8nKEhITc8vsDaxy5ZowaNcphIHVISAg6deqEkpIS1r74+Hi7ffmsyymKwgMPPIBvvvnGbv/WZGdn82bi3Wp8fX0xffp0VFdXw9fXFz4+Prd7Su1Oc3Mz3nzzTQDmcgGu2rF/8sknLtUff+SRR/DJJ5+gsbER//jHP9q1LieBQCC0lQ6nwvTp0weHDh2CSqXC6dOneRd2rT2KnY2+i46OZi46rl+/ziqya411xoGzi70Ewp0Ml82gEOyJXly2pK0zm7iOe774BHI69+c9ZmmNbVQm5SDTS4j4BrDrVZ0/fx79+/fHqVOncOLECc4+Xbp0wfnz51nbKYqCRCJxKI6HhYU5JXpxFccGwERCtqa1yHDx4sU2nbsaGxttnju7MGBZoKiqqoJSqWRuZuzVw0pKSrIJbGhP277o6GikpaUhPz+fc7+9aEN7VivWN/DWBctb4+4aW7eDhIQEqNVqHDp0CDKZDOPGjeOs49Wa2NhYREdHg6Io5jc4IyMDBoMBly9fhp+fX4eOricQCAQC4Xbj5eVlIyRxMWbMGPz4449oamqCXC7H+PHjcfXqVZw/fx5qtRppaWno06fPLRePxGIxYmNjUVhY6PIYzrgXEMyIxeI2ZRlZY88+08fH544QQfg+1w8++KBTgWcjR47kFGHbkiEpl8sxd+5crFq1ym67hQsX3rEB3EqlssNYxgrhs88+Y4Jan3rqKZfGKCwsxL/+9S+X+vr6+mLhwoV4//33ceDAAezZsweDBw92aSwCgUBobzpcWJJ1ajjfj7fJZML3338PwHzSHjBggNPHmTBhAgDzgi5fkVAANsVayeIboSPhIfdy3IgDe6IXF1w3on3TR9s8P198Ehevn+YdQyJqfZHu2N5QCHwZPnyCF2C+MHc1qhFg3ziZTCacO3cOJ0+ehE6nA03T0Gq1aGlp4RTXnB0fMNcwcJXWVoOu3DCJRCKEhoYKvnHNzs5mai8GBAQ4nc3rLP369eO9abW3gGPvRtdalOQT+CQSiU2NybuZjIwMLFmyBPPnzxckeFkQiUQ27yNFUcjJycGMGTMwcuRIm7oeBAKBQCAQbj0eHh6YOnUqJkyYgFmzZsHf3x/dunXDvHnzsGTJEvTr1++2ZUuNGDGCZcnoDO19jUnoGPTq1cvmeVxcnNNOC2KxmGWDmJSUZDcQUAgeHh5YtGgR7/6oqKg7VvC619BoNPjss88AmF0xxowZ49I4Tz31FFpaWuDn54cRI0Y43X/hwoXM5/e9995zaQ4EAoFwK+hwole3bt0Yz+Zvv/0WR48eZbX56KOPGO/xP/3pT6yMh/3798PPzw9+fn545JFHOI/zyCOPMPVvXnzxRVY2AwCsWbOGsaUaNWqU2yKaCIQ7AaPJvrUnH/ZELy6xicsSYnT3WfD1tBWO1u/7H8rrrkNvYGdp6Qy2tZPcZW/IJTg4EswCAwPRuXNnm5t7ZyzYWi8KWDJkTpw4ga+//hqrV6/GN998g1WrVrlUC4qrFsaBAwdsMqeEoNVqcezYMVb2niNLWHfg6+uLadOmYfr06Zg4caJDWxF3wFWAXCqV2r2h5avplZOTY9OP70Zz5MiRxFKHQCAQCATCHY9UKkVoaGibF+jbg169emHUqFEu9XUmUIdw75KVlYUuXboAMAteztYxsxAREYGJEyciOTkZ3bt3R79+/dwyP7FYzBsIHhsb65ZjENrO2rVrmSyvuXPnunQfuHLlSuzZswcA8NprryEoKMjpMWJjY5nP8J49e3gdTwgEAuF20yFXy/79739DqVTCYDBgypQp+O9//4tjx45h3759eOqpp/DSSy8BMPuGP/bYYy4dIyoqCi+++CIAc5HbYcOGYeXKlTh9+jT27duHZ599Fo8++igAc2q9xXeXQOgomGjXxAuNRsPaduzYMdTU1HAKRlzbKIqCp8I260ejb8HHm/+O/1u3FOW1xcz2A+e24reT62z7uynTKzU1lbWtvLzcbh+KouDn54dx48YhPT0dPXv2dOrGx1FUIJdFpDNwiTcAcOTIEbS0tAgag6Zp/Pzzzzh9+jRrX1xcXFumJxipVAo/P79bFpnY0NDA2qbX6+324aoBMn36dJYtL5cV5eDBgxEZGenkLAkEAoFAIBAIrbHYVTtDenp6O82G0BHp2bMnlixZguHDh7dJ/A0JCcHAgQORk5Pj1vscPptEErh957By5Urm8ZQpU5zuX1lZib///e8AzGVh7r//fpfnMnnyZOaxI3tMAoFAuF10SNGrS5cu+Oqrr+Dj44Pm5ma89tprGDFiBCZMmIAVK1YAMAtea9eu5S3sKYQnnngCS5cuBUVRuHz5Mh577DEMHjwYEyZMwBdffAGj0Yjg4GCsX7/eqUwOAuFuwORiphefELBx40bObCI+ASo1uivn9hZtM/acuVn/aPfpH1DTWGHThqLtn/osmaCO4LrRaG3nx0doaCj69u2LLl26OHXD4qwVBh98UV0ymYx3PlzFk7morq62KVhuzZ3grd8eREdHO91HqVQywilFUejTpw9noW2FQgF/f3/muUgkIoIXgUAgEAgEghvp168f5s6di9DQULvtunTpgkmTJnEGLxEIdzMPPPCAzfPMzMwOY6V+q+jbty/jGrV+/XrB/Z588kmm3zPPPMPaX1hYyLhYde7cmTdQ1R7PPfcc6uvrIZPJ8N5777VpXeG+++5j+q9fv16wUw6BQCDcSjqsOe+YMWNw4MABfPbZZ9i+fTtKS0shlUoRHx+PSZMmYcmSJW6p9fHyyy9jzJgxWLZsGQ4dOoSKigrI5XJ07twZY8aMwUMPPQRfX183vCIC4c7CVXtDe/Z2V69eZW3jE8migjvDQ+4FGjTUWtvsprzCY8xjbtHMPcIR19jFxcUcLd2HO0Sv8PBwuzfqYrGYs46Xo8wlC1zZfNZjd0S4fk8iIiIc9uvXrx/S0tIgkUjsCoKjRo3CqVOnoNPpkJaWRmpVEQgEAoFAILgZDw8PjBs3DsuWLWO2eXl5YcaMGTbXsBqNBvX19bdhhgRC+yGXy7FkyZLbPY27mpkzZ+Lll18GYLYjnDZtmsM+Wq0WmzdvZp7PmDGD1Wbbtm3MY1fsMbds2YIffvgBgDl43xXRzJrg4GCkpqYiPz8fFRUVOHXqFLp25Q5KJhAIhNtFhxW9AHPk/Ztvvum0teCAAQOcuojt2bMnevbs6eTsCIS7G6EWgNbQNO1yv9ZiT0JEOl6Y/TH0Bh1eW8m+ONfq1ZBLlTDSbPHGUU0vIURERHD6aDc3N/P2ccUzuzVtFb2GDx+OmJgYu234ak0J/d/Zm2NHLYTMZUEoxGedoigEBAQ4bOft7e2y/z+BQCAQCAQCQRgikQjz5s1DXl4exGIxMjMzO2zQFoFAcC/Tpk3Dq6++CpPJhF27dqG6utrhGsD27duZ9cf4+HjOtcXdu3czj/v06ePUnBobG5nssYSEBM5MMlfo06cPU89r9+7dRPQiEAh3HB3S3pBAuNcpKSnByZMncfXqVcFCBU3TqKwvxY3qa4KyuB4Y8Re8+sByyKVKwfNyNe29pqaGd59Wr+bcrta2gKZppETZXnyJaRk86bbbkWRkZDgtQGVlZbX5uG0VveLi4lwqegu4R/TqqIsGXGKeq+8zgUAgEAgEAuH2oVQq0b17d7fXTSIQCB2byMhI9OvXDwBgMBiwceNGh33Wrl3LPJ4+fTpnm5MnTzKPna0n+PLLL6OsrAwA8N///hcKhcKp/nxkZmYyj0+cOOGWMQkEAsGdkBU5AqGDkZ+fj19++QUnTpzAzp07ceTIEYd9aJrG6t0f4sMfXsBnP7+CT358CS1a/owlwCxsiEQiDO86VfDc7Fkb2oMv8wgA9AYdd58/xLA5Q59AqP/NArwBxs4uzcEasViMmJgYpwUod1gTuqumlz34Mo+Eipb22nXUhQNXM70IBAKBQCAQCAQCgdAxmDlzJvN43bp1dts2NDRg+/btnH0tVFRUoKqqCoB5LaBzZ+HrGQcPHsSKFSsAALNmzcKgQYME93VEUlIS8/jcuXNuG5dAIBDcBVmRIxA6GOfPn7d5npeX57BPeW0xzhffjM6prC9BXuExNLbUOcz6yuk8AKnR3QTNzRVrQ8C+iKIzcAtiWr0Ge8/8hH+u+hMq6kqY7UrasZWcI/z9/V3qd7tFLyE1pgBzFhsXRUVFzAV3axobG7Fx40YsW7YM+/fv5x37Xsr04nuvCAQCgUAgEAgEAoHQ8ZgwYQKUSrMbzrFjx3Dt2jXetps3b2YCfHv06IH4+HhWm6KiIuZxcHAwZDKZoHloNBo8+eSToGkaAQEBeOONN5x5GQ6xXlsoLS11OcCZQCAQ2gsiehEIHYza2lqb50Kycxpb6ljbfjy0Au+sfQpvff84CkpvCmf1zdX48pc38O/vH8Mvx1ZDKpZh+oBHBM3N1Qshe69Bb+TO9GpS12PnqQ029ocyk7dLx2+NRbxzVvxyR+ZPW0SvXr16CWrHV9i2srISP/zwAy5cuMDad/r0adTU1MBkMtmta3YvZXqpVKrbMBMCgUAgEAgEAoFAINwOfHx8MHr0aOa5tX1ha6z3zZgxg7NNZWUl81hILWgLb7/9Nq5cuQIAeP311xEYGCi4rxCs52IwGOyWpCAQCITbARG9CAQC9EY97z61ToVtx79nnv9ybDWKKi5BpWnC73nbcK7gODZs2CDoOK5metnrpzfooJR5srZ/v/tD1jZ31PICbopwYWFhTvVzVMRWCG0RvdxxfACcmVwXL14U1LejZnp5eHiwtrmjhhuBQCAQCAQCgUAgEO4erAUsPovDGzdu4ODBgwDMAZRTpkzhbNfS0sI8tmSQOeLs2bP44IMPAAD9+/fH3LlzBfVzhtb3v9bzJBAIhDsBInoRCB0EmqZRUFDgUl+VusHu/vLaYuZxftFxm33HTx5DU1OToONwZXpxZci0xl6m16WSXCwY9Zyg43uYnBe9oqOjeedDURQWLFggWNzgEkac5VbU9BKC0P+5NSKRqMPWuRKLxUhNTbXZZl3cl0AgEAgEAoFAIBAIHZ/hw4czmVVXrlzByZMnWW3Wr1/PrCsMGzZMUCYWTdMwmUwYNGgQ/Pz80L9/f1aAsNFoxOOPPw6DwQC5XI53333XDa8IqK6uRlRUFPz8/PDEE08IrvdNIBAIt4uOufpIINyDnDlzBrt27XKpb2HFJZePa2wU5ikNgFOUE1JM1d4FVYOqBtuP81sGWCOC89Z6UVFRducjlUoF2QZmZGS4RbC6U0Sj77//Hjodt7UkHx01y8uCJYpu4sSJWLBggVtETgKBQCAQCAQCgUAg3D20ztxas2YNq431tlmzZvGOZX1PqdFosGLFCuTm5gIAXn31Vdb6wOeff47Tp08DAJYuXYrExETU1NTgww8/xMiRI5GcnIzQ0FBkZGRgz549gl9TUFAQ/vznPwMAVq5ciSNHjvDOk0AgEO4E7ozVUwKB0CZqampw9OhRl/v7e7nH9s4RXCKJkBpP9uwNx/eej0BfoTaDzkcjcYlMrtg0OmuF6G569+7tVHuuDLfWOPuZ0+v5bTQ7Ch4eHggJCRGUwUggEAgEAoFAIBAIhI6HtcXhpk2bbFxv8vLykJ+fD4BdA6w1oaGhzOPq6mq8+eabAIAePXpg2LBhrPZnzpxhHm/duhXdu3dHcnIy/vGPf+Do0aOoqKiAVqtFSUkJysrKmLa//PILhg8fzvyVl5ezxn7kkUfg4+MDk8mEl19+mdkukUjcXjOMQCAQ2goRvQiEuxyapvHrr78Kaqs36LD59+X44IcX8Mux1TCazBdeRpPBYV9LW6G4M6vHXqaXUu6J8b0fwAPD/+JwHInYeSGCS/QSIggJGccVXBlHLpcjOTnZqT4ZGRkO25w/f97puRAIBAKBQCAQCAQCgdCR6dGjB+Lj4wEAlZWV2L17N7Nv7dqbTjUTJ06EQqHgHScmJoZ5XF1djerqagDAU0895XAOZ86cwZUrV2AwOF7vqa+vx/Hjx5k/rVbLauPr64uFCxcCAE6cOMFsj4iI6PCuLgQC4e6DiF4Ewl2OSqWCSqWy2+bbb7/FunXr8Ov+TTh+aQ+q6kvxe942nLi0B4Bj0at/xlhwZknR/HZ9RqMRRUVFNttaZ0ilpKQIsvwT4hft7eHnsI0r9oIURWHo0KHMc6lUii5durDacUVZWeMu0cvZ1xAVFYV58+ZBJhNuQwkAkZGRNhfYBAKBQCAQCAQCgUAgEIQxffp05rFF6KJpGhs2bGC2W2eEcRESEoLgYNva5J06dcKYMWPcOFPhLFy4kLUmISRglkAgEG41RPQiEO5yhFjtaTQa1NfXo/RKnY1Qdfj8DgDAkQs77fYP9g2HWMS2IaQcnEJ27tyJCxcu4NChQ8jPz2fZG4pEIreJXiF+nRy2cSXlXiQSISEhAffddx/69OmDKVOmwNPTk9XOkUDkjnpezowzYMAATJ8+HaNGjXJZcPP19RXUrqGhQVC7kJAQl+ZBIBAIBAKBQCAQCATC3cTMmTOZx1u3bkVLSwsOHDiAkpISAGbxqn///g7H6dq1q83zuXPn8t7jf/rpp6ivr8cTTzzBbIuLi0NpaSnq6+tt/mbPns3qv3HjRtTX1/Oub8TGxmLgwIE227p16+bwNRAIBMKthoheBMI9BAUxJFDgsYlvwM8zCH4Ca3kdubADq3d/iJ2nNjp1PKPRiP379+PcuXM4ePAgLl++bDsfihIk4ggR9kQiEXw8/Hn3/3niP3n32au/ZKlDFRERgYyMDPj4+HC2E4vFWLJkid35uQOhopefnx/8/PzaJLYJzQ6rqqoS1G7s2LEuz4VAIBAIBAKBQCAQCIS7hfj4ePTo0QMA0NzcjC1btmDdunXM/unTpwu6Xx8yZIjN8ylTpthtr9fr8fXXXzPPX3zxRXh4eAia8xdffOGwzeTJk+3Oj0AgEO4EiOhFINxjUKDw0ea/oV5VDanELGp4Kexn9JTWFCG/6Dj25G5mjdUW3JnpBQD3j/gLIgJjoZR7onfqCDw45m8Y1+t+LJ3yNsL8o1BRUcHqI5VKGa9tLtxVkNXPz88t4wgVsYKChAma9nAkeoWHhwMQJkr6+vraFRcJBAKBQCAQCAQCgUC4W+nbty8TfLp+/XoAtvaF3377LTZvvrmmYtn35JNPMv2eeeYZ1rjW9oFSqdRhve4DBw4wbize3t6YMGGC4Newe/duh+UzevfuzTwWiUSc5R8IBALhdkNELwLhLkeoIMRFftFxAIDeqHPQsn0QKuAIfY1h/lF4ZPyreHH2J7iv1zzEhCahV+pwBPiE8vYZPXo0JBK2daMFd2RoicViKJXKNo8DCH/P7L0moTgSvSz7HYlecrmcZYHQYTHoId36PWSrPwFVfv12z4ZAILgBqqbS5vtM1ddAfPIAqJpK8waTERBQIJxAIBAIBAKB0HGxtjO01PCaMmUKE/y5b98+RozKyspCamoqtFotpxBmzblz55jHer0eFy9etDuP/fv3M4979OgBuVzucO5isRiAuTTGsWPH7LY9fPgw89hkMiE3N9fh+AQCgXCrafuqKIFAuMu4KZooZOYUd73BVdGrbZleJpPJbfaGQqAoykZAGz16NMLCwnDp0iW7fdrKmDFjbmlNL3fVznIknBn+WOS19/+ZOXMm5HK5oAvtuxGqphIeLz0IGI1oefVzeD43l9kn27YWzR9vBryE1Ubr8Bj0gFgCuOm7QCC0O1oNvB4azTzVjZwG/ZiZ8Fw6nbeL+onXQRn0EJ/6HaZOcdAPmwQo2XUgCQQCgUAgEAgdi2nTpuHVV1+FyWTCrl27UF1djaCgIAwdOhS//vqrTVuLuLV9+3bU19cDMNsh9uzZkzXu7t27bZ5v3LgRL7zwAu88rEUxoVlYfn5+qKmpYfoPHjyYt+0PP/zAml/rumMEAoFwuyGZXgTCXU5bMr00uhZcryqAiTa61L+t9oYajcat9oaOxmg9jpeXFwD7GU1tFau8vLwYG0B3wDWfuLg4xs5QoVBwXii7gtFo/3Nh2W/v/+Pj49MxBS+TEWish+fTM0A1N4JSq2wELwvKt56+DZO785Ds+RmeT0yBx1PTIM494rgDTZv/CARH0DTQ3AioW7j3q1VQvPU0vOYPZv6km1bwj2cwAAaDua2V4AUAsu3rIbpxze50lB/8A4pPXoP00A5If10P+Yr/OvmCCAQCgUAgEAh3I5GRkejXrx8Ac4Doxo3mmuizZs2yaScWizFt2jQANzPCAHONLy5Onjxp83zVqlV2A0+vXLnCPI6KihI0d+uaX61rsVtTWFiIvXv32mw7ceKEoGMQCATCrYRkehEI9zifb3ntth07KirqloleXBeFFuvCqKgonD17lrNfW0Uvd8zdGq75KJVKDB8+HBqNBnK53G1ZZZGRkXb3OxK9FAqFW+ZxpyE+fwrKfy8V1ra4wLwof69mN6maIF/3BaS7fwRgzg2V7twEY3pXoEUF+PjZtjcYoHz1TxAX37xR0857AvoR9os1382I805A8fGrMGT2gG7On0H7BgAAqIobEFWXw5jcBXCDXanbUKsgW/cFRDUVMGb0gH745Nv2+Zb+thHylR8wz2lKBNXnvwAyOaDXQfn2XyC+xD63y39YAcmJ/VC/9gVgsbBtqofXY5McHlOy7xeY/INAe/vZfE65MHVOg27WIxAVXYZ81UcQ3bgG2tsX2vlPgyorhikhDaaYRP4BaBpUaRHk338KyRmzWGzo2g+axc+xM0hpGuJzxwGdBsYufe6szwyBQCAQCATCPcLMmTMZe8F169bhoYcewuTJkzF58mRW24aGBmzfvt2mb2sqKipQVVVls62kpARbt27FuHHjOOdQW1vLPA4ODuad66effopPP/0UAPDcc8/h888/BwDU1dXx9lm+fDnr/t/afpFAIBDuFMgdMYFwj0HRlENXwvkjn8WBs1tRUJbHbPM2RsDbFAkDpUGt+DIMlAbdk4agLN+2yGlrC0F7iESiW5rp1RrLsS3+1Vy0taaXu0Uvrvk0NjYCcL/IpFQq0bVrVyayLCoqCtev36xrYzmuRqPh7J+enu7W+dwpyL98y6n2XguGQN9rKLSPvtROM7pDMRrg+excUKpGm82S3MOQHN8H2Q8rICq7DtV/14IONFtySn7/jSUkyFd+APnKD2DoPhD6oRNhTM0GTCZALIH051UQFRdAN/cx0H6Bt+qVuQ3Jzs1QfPMuAEB6eCdEFSVQ/+NjeLwwH6KKG0w7k7cfTNGdoV3yPGj/IPZAzeb3mFKrQAfw39g6g+jyOXj887Gbh/jwB4hqKuDxysM353/6EGTrv4Dq4x8BidQtx4UlQMHOuVd86nco33uRtZ2iTfB4cSHUf/8Qkv3bOAUvZozrBfBaOBTNy3cBBj0Uy94RND1jWldIj+4G6qodtpWcPAhTWDQkR3dDVF1unmNzI0s0N3QfCENOPxh6DgZkcojzjkP+5VsQ1VZxjul1cqK5X9f+0Dz5T8BggOfDY0AZ9Ey75i9+NYt/AGSblkP2w9cAANVb34IOcxDxazKZhcx7VawnEAgEAoFAcJEJEybg2WefhVqtxrFjx3Dt2jXExcVxtt28eTO0Wi0Ac+2t+Ph4VpuioiLmscXdpbq6Gu+//z6v6KVS3VyjEVpb3Lpdc3MzZ5uGhgYsX74cANCtWzcmw6u0tBRGo9HuugqBQCDcaojoRSDc5bhbVAGA6JBEzBryON747k8AAAmtgL8p/o/HcgSLkjB5/HR4SvywJn+NTV+RSOTQFs+67a2q6WUv08tSWJaLOy3Ti0v0ao/PgIX09HR4e3ujU6dOqKiosBG9tFotmpubcerUKc6+CQkJ7Tav2wZNM4vXziA9sgvGjB4wDBzTDpO6MxEV5LMELwvSH7+FqMz8WfJ8egbUS9+E4su3QDU18I4nOb4PoqsXAJMJonpbwUF6dDdU729ghC9RcQE8/rGY2a96dy3oAPfUumsTJhNEJVchObYXsh+/Ze0WX7sIj2dms8QOUVM9RHnHIXlqGppX7AZ0WoivnAMoEaeFpuG5/wIyb/OT5kaIaipgikoAmhsh+2UNZFtXw5jcBZrFz4EOjQR0WkgObIMk7wS09z8J2tPbRvACAM/n5kL97P+h5R8fw+P1PzPbKY0aXotH2LRV/etr0BExoMpLILp+BcbUHFCqJkgO74L46nkY+o6AoecQlqgiupJnMzYAqJ96E8bMHoyopvi/ZyE5y19cW1RVCtovEPr7ZgEiCvK1n/O2BQDZ2v9BN+sRaJ56A/IV/4F090+8bdVPvgFj135Q+wdC+S5bdOOC9g+C9oGloD08If/mXXP2Zyskx/dBVHwFhuw+kJw6CMUnwjKwJScPQHQlDxCLYUzNBqVRQ3zZHGnrtWQUdBPuZ33OPJ5/AC3vrQftFwjJ/l8gX/URaKUnjMlZ0I+YAtnmbyDJPWzTR/Wf70EHhQmaE4FAIBAIBMK9jI+PD0aPHo1NmzYBMNsX/vWvf+Vsa21taKnx1ZrKykrmcVBQEB566CE8/fTTOHbsGHbu3Ilhw4ax+lgHpdpb67DGuuQDX1DrZ599hsbGRohEIrzyyisYP348ALOVY01NjdtqixMIBII7IKIXgXDP4VjEkYilEElECPIJR3VDGSIM3W32S3U+CA+IthFALIjFYsGil1gsFnQRxifqVFRUoK6uDiEhIQgICLA7hk6nY22zCEiW2l5c3GmiFwDI5XImIgwAMjMz3X4MayiKgkgk4vxf8dlCAvYz6O4ExOdPQXS9AIbugwRnx1AVJS4fT3Lq4D0leim++DfvPvGNQpvnQgUEUW0l7z7PJ6fy71s6A81f77m5wWQCjAZAevPmTnzmCJT/+StoqQzqZ96GKSWbezB1C+TffwpTUJjZ2k9p9r+naitBVZZBVFsJY0Z30J7eUP7zcYivnodu1HQY+o+Cxz8eFPAa2dk9FnSjpkPx0cuQHN9ndwyfz14H/vwmfN7/G2T53B774ou58HxuLjQL/gLFiv8w27nG1g2fDN20JYBCCfGJAw5fg+cL86F+5h0o/+9Zzv2S04dg/HUd1C+Z7VREJVch3b4B0r1bWG0tGV3NH2+GqLbaruBlgWqoBVVdAcmJ/aCVnqDUKs52ugn3Qzd2ttmG89v3IT20g7Od+vl3YUzNYZ4bs/tC9eYKSPf/Aui00I+dBaq+BrKfVkJy+hCAP2wI//R3iM8dh3zl+xBVltqds6iyFPJ1X0A3ejo0D/4VCgEZpc1f/ApRxQ1Q5dc53xdrwcsUGglDzyGgaqsgPn0Ihr4jQKmaQalVoNQqiA7t4H39ivf/DvXrXzqcj9vQagB5x7THJRAIBAKB0PGZMWMGI3qtW7eOU/S6ceMGDh48CMAsTE2Zwm3n3tJys26tUqnEggUL8PXXXyM3Nxcvv/wyhgwZwgqMVSgUTD+9Xg8hWK+XcDnIVFdX46OPPgIAzJs3D3369OGdJ4FAINwJENGLQLjLcbeoIhXLIKLMF02zhz6Orza+z9v2999/Z21zxg5QJBLBx8cHoaGhqKioYLZ7eHjYXDRxvcYzZ87gyBFzjROKojBixAjExMTwHqu1D7b1XO0JW0Ijo/hoD9Fr1KhR2L59OzQaDSIjIx3W3nIZTQtkp49AYaKAqCjOyC2LxWFrfHx84Onp2T7zcgOSA9sYUUa+6iOo3l3HL3zRNKi6KtAyBcQXzzgcu+WfX8Hj74vYOygKoqLL9mv4dBBEV/J4F/m1sx+FfPUnt3hGMItcYgnkn74O6eGd5k3JXaB+7j8QnzoI5UcvAwAovQ4e/3oKJt8AaB9+Ecb0P0R/vQ6yn1cxNnEAIF//BVTvfAfJoR2Qb/yK99CyX9dB9uu6Nr8EIWMYsvvApNMheutKXsHLGmvBi/e4OzbB0H80lO88y5u9Z8HkHwT1q59Dsu8Xu+3EBefhuWAIdNMehHzdFw7n4PnEVLT833fQ9xnOK85YkOz+CfpJ86EbOweKj83/V/XTbwFSqU1mnOzHb6EfMQW0jz+nbaT6mbdhzOzJeQw6Mha6WY/cfB4UBs3Sf7HaUfW1DgUvC9I9P8GQ0R2mmESon/0/KN95xm57zyenQPXftVBY1TXjQ1RxA7KfVsIYnQDtQy+AKr8O8cVch/0085fC0H+0oPkLhWqsg+hGIUwBwaBDO93cYTJBumszZBu+BNViFiq1856AMT4FdGAoxCcOgNLroO83AqK6GpiCwxnRmUAgEAgEAuFOYfjw4QgMDERNTQ2uXLmCkydPomvXrjZt1q9fz6wVDBs2DIGBjq3aaZqGSCTC3r177bbz9PRk1lPUarWgOVu34woKDgoKsgl6FiqmEQgEwu2CiF4Ewj0G5SDTSyq5mfkQ4heJQCP3Ar1Op+O0DHQmu0csFoOiKIwZMwZFRUXQaDTo1KkTTpw4gatXrzLtuIQj62KpNE0jLy/PruhVUsLO0LFEMNkT6uRyuaDXwodE4v7TbGhoKGbOnAmNRgNvb+82Z6NxolXD4+8PQlRVCm+RGM33Pwlq4Fj4+/vbFLatqalhdU1OTkZ2dnb7zMtNSI7Z3ih4Lp2O5hW7IT5/CvKv3oGoqsxsq5aYAa8/T2Da0TJ21Jtu4gMwJmbCmJAKeJhvEJo/+Qlej463PeaJ/ZCc2A/t1MXQT7i/HV7VbYKmIT57FNJf1oD23SZZzwABAABJREFUDwYdGMJp3QcAzZ9vA+QKh6KX6t118Fw63a3T9Fo0nLVNfDEXXovZ2wFA1FAL5dvPQP30W5Ac3Abpkd2c7TyfneOW+ekHjYPoxjWIr+Q5bmwHyelDUA+8D1QNf8aYNdoZD0NybC/E1y7wtjEFR8AUmwT94PsgObTTbsadqK4aoktnYerEXbvAGoqmBQlehm4DYMjuC9kP37AEL0OPQTCFRUH200oAgPq5/8CY3g0AYOw+AKrlu2zaN3+9x1wzrdRcH0Hxf3+F+qVPoJv5J+imLwFEYqClmfkutxXDsIlo6RQHceFFmKI7Q7LrR4iv5HG+h7rRM2DM7gOPfzwIUVkxs90UGgn98MkwRcRCuvV7SPKOAwA0D/8dUHpC89z/Qbb6U8h+2+BwPqKSa6BuFMLjHw+CMhoctpcc3w9jlz6AyQjZhmWQnNgPSqdltdPOewL6gWNtM7SaG+Hx6p8EiX4t//wKtJcP9APHQnzmCGOxKOcQ9OSrP2Yeqx97BcYegx2OTyAQCAQCgXCrsGRuffGF+Tp3zZo1LNFrzZqbZSJmzZrFO5aHx80AHz7bwdYEBAQwQb9cwb9cWNso+vv7O2zfWkyznieBQCDcCRDRi0Ag2NCi5S5a2hqj0cgSo+Lj420ulhxhEcikUik6d+7MbG8tlnCJXtbFWQGzPYA9LlzgX9B1JjvNEdnZ2Th9+jTzvH///m4b2xqZTGbju+1uJKcPQVRlXqikTEZ4f/1f0Os+h0fvyaizatf6/wAAAwcObLd5uQsRh02h14IhNs+V770IulWmH6WzvdEw9BgE3RSOrC5PbzR/9APkaz8H7eUL2dbVzC75hmXQj5gCKO/cTDihiC6chse/nhLUtvmrHYDYfNmheehFKD5/k7Od7r7ZoAOCoX7u/6B8236my61A+V9uD/7W6O6bA+nOTaA0wqIprVE//hqMXfsDFAXZms8gPnOEZQEJAC1vLIfy9T+D0ti3D6EVSpQPGIeAvKP228nkMHQbAPna//G2MYV2Qss/lwEUBd2Mh6Gb8fAfnWkoX34I4qLL7D6d4iDb+r3dYwOA6q2VkBzdDfmGZXbbUU0NMAwcA2NSBsQXTkFUYT7fN3+8GfDyBQDopjm2jrTQ8q+vISq6DFF5iVmstgQniP4I2nCT4GXBlJwFU3IWANy0STToofjPXyHJPwkA0E5ZBP3EB8zze3MFxBdOw+QXCDosCrD6jTJm/JF5SNM3a6KJJdDNexy6eY9D9s17kO38gTUH3YT7YfIPgikqAXRkLDR/+beg7xft4wfp7h8ZUZEP+coPIF/5AfT9R0M79zFQeh08n+C26eFCsvtH6B54yvwaU7JZdcW4MEYngDIazdm45dchObEfhv6jmdp+0OtAqZoAowG0wgPw9BY8HwKBQCAQCIS2MGPGDEb02rRpE958801m/SMvLw/5+fkAbtYA4yM0NJR5zBVwykXnzp1x8eJFAOAsScGFdZBwYqJjZxLruUgkEkGZagQCgXArIaLXHcbZs2cF10O6G9HpdEwdpvZcsL+XcN47mUKARzhqW8p4W1iLNnycO3eOVSdLIpE4leZ++fJlTrGqvr7e5nl5ebmgOR07dgxarRZ6vR6enp4OP2OWMe1ZEAo5bmt8fX2hUqkQEBCA6upq1NbWOj3G7Sbm+CFEtdpGtTTjho6d3dcaV96zW02OTg8hkhOl18MkEkPn5QdFI/sm44ZEiev2Xm+3kfApuYKQ9F7Qe3gh4tR+iA06VHz/JcpyBrk8fwCQtDQj6PJpaHwDUR+b2qaxXMJkRP/3/yKo6bkpj6D+7M3sTHiGwGf648ha96HtkCIRTkRnwnj6NAAJsPQ9Zp9f0QVkbPzMpv35+xagLj4NlMGAPp9y1wUr7DsWsb9vFTRPLmhQoMB/jmgKi4Z3eTFkW75zOJbW0wfyP+wBL4+YhYr0XjeFizN/WGem9DH/AfAqL0L26ncBACceeB7q6gaIFr+MzPUfw7viZiZQ7swn0RQRB5FeB1CAxgQ0XbuMOJ8AKBu5zz+XRs1BTUIm6OIbSI+Ig2/pNVabG10HoaT7MOjzz3O/oCl/BgBQRgMU9dVQ+4eYBZqKWqDrCCRVViDkAr/F4rUjB5CxkS145U94ECaxGBmbzGJcDSVBwZFDMMqVwByrOmFX2HN2Crk/UFJu/rsdjHrA/GfB5lwiAirrzH/OkDUYsfUN6HTCnJnYFBaN3FlLb37OVIY/jiOBfPFLiDyxG56VJdB7+ECibYFn1Q0U9R2L8sy+jNjmXVYIj+EzEXV0B+d50BrpgW0oliih8/SF0LNSbVw68rMGA6dPQ1lTjm5rPnPYxyQSoTwoCtdpBQJXfobEHeZoaXuZg0W9R+N6H/daNboLcn1MINxdkO8sgXD3cau/t1KpFJGRkbhx4wYqKyvx5ZdfolevXgCA//3vZsBZ//797QboNjU1MY+rq6tx7Ngx3hIMYrEYmZmZSE5OxpYt5lq5Z844tuc3GAyMCAeYnVscUVp6M5M/IiLijq/nTSAQ7j2o+vp69xecIbhMQkKC4OgNAgEAwsPD8fTTTztu+AcV4rP47LV1WPjKSM79186V4+cvjzDP33nnHc52H3/8MebPn2/j9/zZZ59h6tSpCA7mqY3Uin/+859oaGhgbZ8xYwZ69OjBPN+7dy9+/vlnmzZ887Kg1+vxxRdf4Nq1a7ztn3325uIp1/76+nq88cYb9l9EB+Xc0BSkeLOt/N7tP9dhX+v39U6lf4An9gxoe22tGUevYWMZ+zNsTYBUjMqxmZz7jtWpsLqkHnlNauyrVkHvoAacUkwxFqXnh6UgUmm+YavQ6BH1ax4cS5L8iGBeFzfSN+f9YlIoOill+PhaFfbXqBAgFePx+GAoxBQO1qrwQ694u2P+XtOMmccLUabht1EzTMxmHj937gb+W8BvwbGiazTmRQUAAKJ+Pcca13qsWp0BkdvyECKXoGhUut15Dt5/uU2fh9MNamT7Knn3n6pvwX2Hr6JS69hOzp2IKSBMLkW2rxLPJ4VCazRhytFraDTwf1JEAMQU5fCz6CoeYhEODUyE2kRj8pGr+GtiKB6LN/9mjPr9CnZWCcs2Jtw6pBSF73vEYmK4r6D2xS06nG/SYFSoj+Bj/C2/FJ8X1qBOb8RbaRH4SyK7hiQXDXojlhXVgAKwtLPjPi/ml+Ltyzcz0kUAjgxKQo6fB840qDHt6DXc0OihNZHbIwKBQCAQCHcXgYGBKCgowO7duzF58mQA5kyyK1eu2BX6jh49ipEjzetDCoUCBQUFDutzL1++HEuXLgUAjB07Ft995zgAkEAgEG4lRPS6w7hXMr1CQ0NJVJybaGlpQV6e8BowKo/rGJw+BU2aWtxouAKJSIqKpiKUN16DQuKJPnETEOAZxrQ/duwY5zgymQxGo9Hm85qcnMzU5nKEr68vkpKSOPddu3YN1dXVzPPQ0FBER0fbtOGblzUBAQFISEjgbW8trJ0+fZqVpZaUlARfX2GLfB2N/u8+xbndkehl7/96S6BpyJrrYZLKEH56P5S1lahO7orahAwAgFirRs63b0PR5GT2BA+/P/42TBLH57L4XesRkXvAYTuDVI6miFhcuG8hjFa1cQIv5yL15+UO+18cPQ9Vqd3tthFrWtDl+3ch0WpxafQc+BVdZLJC9ApPXB45G7UJGUj65VsmS0ev8MTZ6X9G12/fdjgHa35/7G2YpA7eH5qGsq4SJpEYWr8gp8bnQmTQQaTXwaDwZLJbuD7PZZl90BQRh+rEbISeOwTfG1dRG5cGnxtXEZZnFv5bAkJxvecIJG+ztXY7O/VRyFSNSN62Ei3+wcib8gi0PgFWr8kEymgELeGOwmxv7rrfWmurPsIdR8KONQg/e8ipPmVZ/RCSfwxig45zv1Eshdh48zc3b9JDqItLY56LdFpEHd0O3+tXUJ7VD5TRAIqm0XnXOptx6qKTIW+ug4edOnMW6qOSUNalH0LOH0NgwTmH7S+MnY/qZLMdZfTvWxF9ZDsA4EbOIBT1HQuTzEHNT5qGvLEW8qZ6SLQtkKpVSPzNbPt5aeRsNIdGQ+0fAlosvi3fWXljLfyKL6E5pBNUIZ1uyTEJhI7CXfc7SyAQbsv3tqSkBPPmzQMAKJVKbNq0CefPn2fEopCQEKxZs8ZhLewXXngBhw6Zr8X+9re/YcSIEZztLJleer0eCQkJaGw0O0wsW7YMU6dO5R3/qaeewooVKwAAo0ePxvffO7Yp/8tf/oJly8yODf/4xz/wl78IcwAhEAiEWwWxN7zDyMzkzgboKGg0Gly/fh1RUVFQKNhZJATnqa6udkr0Su3UHdnZ2X88G4qrZefRrE5Bk7oBoGkkdspEiF8k055PXNLpdKyLs6SkJFRUVHCKXta1rTw9PREZGcmbAt/U1GQjegUGBlrN2f68rJHL5Uw/rvbWY4pEIhw5cjPDLTw8HIMGtc1+7q6CpiE+cxTQa0H7C8vU46JnTSFik+9rW70qdQugUApbBNdqIKoshck3ANK9WyBfz7a2Crl4EoYuvSHOOwHKINx+0xGah/+GrO49hTVOSQIeHuuwmUSvhX/RRfT55Hlopz0IQ5/hoGUKeH4srK5U8raViE5MgqiqDMbEDJg6t8pwommb2mWt7QKlGhXSfvySeW6MS4Yhuy9McSnoKrC2lQV9/9HI6iHw/WlnVO+uhfx/b0Jy4TT0g8ZBu/Av8KYoeAOIAIA/5hnxR3vrXKNIAM0zFwImmqn9FGdpN2sxYDQg9TaJW3yQ31qCW8nOhvrMEYgqbsDQfSBo/yCzUEnTZoG3qgweLy4EZbyZyei99DVobxRBsm8LIFdCN3o6KFUT6MCwmzXUrIj548+GnmYLoAirTc3z/2zTRKrXQfGXmYJehk9zLSTTHoBkXxAgQPSKjY5GVFQ4oNXA8w/BCwAiT+1F5Km9Nm1pqRTahc/C0O+PLHqDAV6Lh/OOnbT9Zp1H1Xvrob9RBK8t/4NqyfMQZ5vPR9Kt30NyaAf04+bC0HOw24RhqqoMns/MZm1Xvb/hZj00AoFgF/I7SyDcfdyO7212djZ69OiBY8eOQa1W4/r16zh16hSzf+7cucjJyXE4zsSJExnRq6ysjLU20hqpVIr58+fjww/NVvJvvvkmxo4dC6WS7UyRn59vk6W1ZMkSIS+NmQ8ADBkyxE5LAoFAuD0Q0YtAuMtpXY+KhgkURDytgeZarc3zHSfX4XpVAfNcLlPaiF7OHJuiKN4opdRU4TWHRCLb+VsLYNbHsleLCzB7UwslKysLUVFRqK+vh6enp2CLxo6CbNVHkP22wWE7kckIk4jfrzvszO/w+pO5fpL66bdg7NJL+CRMRig+fhWS4/tgCu0E9TNvgw6J4G1O1VZB+eYTEFXx16ezIMk9zLld3380pAe2CZ/jH2hn/gmGvtwRdpwoPGAKDhc0Vwvy9V9Cvv5L6EbPAKXTOu7wB8oPX2JtU/13LejAEIiKrwAAaEoEinZshii+dhHiaxcdtmv+eo+5fe4RyDYth6HfSOhHTBE85/aGDgiB5oX3XB9AJAbnaZWigDtM8CIQ2gNjVi/Y+BBQ1B8ijAh0WBRUX+0AVVkKSqOGKSoeoCiYouKhm/s404X2aofMaakM6teXQbJvK+Trv7TbVFRXDaqhFoaeg2E8uB3ii7m8bQ1pXUHVVwNaDeiwTtA8sBSKb97lbU/p9VB8/ibUCiUovQ6KT18XNH1jUiZE5dfh88krEKmb4fvB30F7eoNS3azfIf7kVWgb62zPqSaj+bxkobkR0r0/Q3JoJ/TDJ8Mw6D5bkcxkAkwmKF97FOKiS5xz8XxyKpq/+BWwzmDTaUGpVfB4/n5QLSqb9i2vfg5K1QRjfCqg9BD0egkEAoFAuNeYMWMGE4D77bffIjc312afEEaPHo3nn38eALBv3z5BfZYuXYpvvvkGDQ0NKCgowJw5c7Bs2TIEBNx0pzh37hzmzJnD1GofMGAAhg0b5nDsqqoqnD9vrvkbGhrqUIQjEAiE2wERvQiEu5z6ZrYgZI/a6nqb59aCFwAczNuG7kmDAbBFLUeIRCKYTG2pKsRNXR3bik7I3KqqqmA0GgUXVfX394e/v7/T87vrMegFCV4A0PN6Hg7HZPHu99SpmceKj16C6otfBY0rKrkGj78tvPm8ogSez86B+rn/wJjWFQAgW/kBZDs2CRpPKLoJ86Bd8jyosmKISosg2/gVxCXXeNtbxB1XaHn5U3g9NsnpfrJta10+pgXPp2fAkN4NkjyzXaEQwUsopsBQ5rGxSy+onRE6CQRCh4EOicDt8EynfQOgHz8P+uFTIDmyC5DJYeg+0Ea8EZ88AHHRZUCjhvy7j0B7eIGmKFA81xKS/JOQ5J+EbM3/oPnrfyCqKHE8D5EIVHMjFF/ZrzlqQXffbNA+/jAFhKB51qPwWfYWANgIXhbkKz8ATEaITx+CJP+k3XHFy/8PWP5/UD/1JozZfSBb+zlkW1fb7WNB9uO30I2ZCcX/3uANFrHg8fJDAADa2xct//zKnCVmMkFyYBvkqz8B1WLOmdXOfhT64ZNJgACBQCAQ7kmmTJmCF198EXq93kawysrKEhwYHBsbi549e+Lo0aO4cuUKLl68iOTkZLt9AgIC8NVXX2HmzJkwGAzYvXs3MjIyMGjQIAQFBeHatWs4ePAgs64SERGBzz//XNB8tmzZwvSbOnUqK2iZQCAQ7gSI6EUg3OUYjM7bten1ekil5sUHmUQOneFmFkls6M2Lp4aGBqfGpSgKTU3sxRpnqampsXkeEmJbnL6kxPHik4XKykqEh4dDLBbb1B/r6FaiQhDnnYDy7b+AVgiP0M6oKLAreimtPkuUTguqthJ0QAh3Y5qG5NAOSI7tgeTkQe7x3m5fb3BRWTGMoZ1Ah0fDGB4NQ1U5xKs/5myr7zVU0JhXGw04UK5FtJcY/cLkkIr+iLb39oPqvfWQ7N0C+SbH9bncjUXwcjf6oRPaZVwC4U6kWW/C1mINXjnegNIWs3g8OVaJn4rU8JeLsHdCCCI8hQVaENyM0gOGweM4dxm79oexq9lmWT/hAZsgCz5ohRK6aUtAe/tBcmyv3bbGpEzQSk/Q3r5QvfUtZL+uh3TXZrt9ZFv+EKIoCrLjjqO25d9x/zbxzd0UEgGqqgyUqgmGLr0diljG5C4w9BoKKD0hKi0WdByTrz+0j7wE2ssH8uX/gXTPT+x5r/4E8tWfwBiXAvWL79tmkhEIBAKB0MEJDAzE0KFD8euvtsGgQrO8LMybNw9Hjx4FAGzcuBEvvPCCwz7Dhg3Dt99+i8ceeww1NTVoaWnBL7/8wmqXlZWFZcuWITw8XNBcfvjhB+bx3Ln2a34TCATC7YKIXgTCXY5YZPs1pkHDUdUHrVbLiF5TBzyM1bs/AADIJAoMzLy5YKRWqzn780FRFGeml4Sjfoc94uLiUFFRwTxvPaa1f7QjWlpaAAAKhQIq1U1rHqEXdB0VqqaCEZQoTQtvO23X/rg4ZBoSj22Hct9WeOta8PjB1fiwH7seCBcezz8A1efc9oHSn1c5tKNqT4xxKTBm97XZpu83ArL1n4PSs8Vk3bQHHY65tqAFD+2zzUx8Iccbf832AQDQ/kHQT5oP/YT7Ibp0BlB4QHSjEIrP32zDK7m1GFJzYMzsAfnaz6GdtAD6sbNu95QIhHbBYKIhpgC9CfjT/jpsvMb9m7ip0Ly9SmNC2tpyZnuwQoREXwk+7u+POB9yyX2nYOoUh+av95gzfEuuwZjVE5ArzTXKeCyaW95dC2haICq+Ao83nmDtF186CwDQPvhXUI11EF27YLNfP+g+wGiAfuB9kK/8AOLiKzBFxKDllc8gOfk7pH/0552ztx9MCanQzvwTJMf3QfbDClBGI297Q4/BoCNjAXULTIEhkB3b7eBdAWiJFKaoeIgun4Mhuzdkv220294YnQD1S58CEinkn74G6RH7xxBfuwCvJaOgensV6FBhNtoEAoFAIHQEZs2aZSN6icViTJs2zakxZsyYgddeew3V1dVYtWoV/vrXvwrKsBozZgyOHDmCVatW4eeff0ZhYSEaGhoQEhKClJQUTJ06FdOmTWPWhxxRWFiIvXvNwUCDBg1Cenq6gx4EAoFweyB34ATCXY7JBZsya2vAtJhuWDT6BZTVFCE5qgv8vYM52wmBz0aQr84XH61FMpPJhJaWFqhUKgQGBqK+vl7wWDRNo7a21kbwAth1w+41pLt+dNiGVijR9NDfYCwpgWruEzBNXQyq/DoojRpJW7fgUnCMwzEorQZQNQGe3ubaIFVl5jpdUtltFbwAQPPkP9kbvf2g/tuHkO7dClHhzXpWLX/7gLe+2LbraizeU4cpcUp8e5ktIP7rVBMmxiqR4md1IyESwZSSDQAwxSTCuHMTxAXn7c7XFByBljeXQ7prM8T5J6Gb9iBEJdeg+N8bTJvmjzfD688THbxyW/T9R8MUmwS0NMMUmwTlf59ntTF07Q/JyQPQjZ0F3dTFgEQK/X1znDqOhSa9CSsvteCFo+ZM0j+leeKNHr4Qi2zPE99dVuHRA/X4R1cf/KWLt0vH6miYaHNQg7PnVHdT1mLE2oIWxHlLMD5GcdvnY6FJb8JLxxqw/CK/kN87RIbnsr3xe4UOSjGFCbEKVKhNaNSZsK9Mi+UXVdDyawlOUaUxoUqjQ86GCta+Rcme+E8fX5v3Tm+ikV9nFty7BMo4x1QbaFyo1yPMQ4xwD/Nvrommsb9MByNNo1uwDD5S/vqahJtYMnwZHL1nCg+YkrLQ/PGPkO7+CaLKG4BBD/HZYzAMnQjdpAcAkRi0XGG2V9RqoZu+BMau/WyGUb9u+9tn6DMMjSIRfD55lffQoqZ66LJ6gfbxh3zDMoevTT9yKsQn9gNGI+Qbv+Js0/zxj4BYAq8/jTUfo7YSMJkgX/0JxAX5Do8hLi6A14MjoXn0ZejmPAaqqcGh9SIAeLy0BKoPNgIUBen29RBVlkE3dibosKibjWga0GnMYiSBQCAQCHc5kydPxuTJk9s0hkKhwCOPPILXX38dJSUl2Lp1K8aN485wb01QUBCefPJJPPnkk22aAwAsX76cWSd66qmn2jwegUAgtBdUfX397bDfJ9yjaDQaXL9+HVFRUVAoFLd7Oh2C/CtncHD3Eea5CUaIYN9aadasWfD2dryIfOPGDWzdulXwXGbPno39+/ez7AdjY2MxYsQIweNcuHAB+/fv59zn4eHBZG+1hbFjxyIy8h6NNG6qh+fjk3lrmQAA7eGJlteXQe3lx/md3fnpe7gq8WT1W3pglaApaKcvgXzdF87P3QG60TMc1sAypHeH5tl3HC9wCuDZQ/X44oLKcUMAlQ9EQCbmPiZVWwnp1u9BadTQjZ0Fj38+DkrVaNNGN3oGdLMfZfUVXbsIUXkJDJndAS9fQKeF8vU/Q1x8xeGc1H95C8Ys2xpcyhcWQFxayDw3xqVA/cpnAl6hfVZeVuGxA/Wc+7ICpNg3MQQnq3QY+nMVZ5uz00MR6Sm+I0Sf9qTFYEJujR7fX2nB15dacH+iB/aUaXG9+aYS8/3wAIyOYi8GW25AtVqt239rG3QmbC5U4z+5TSiymsudIEpWqo3429EGrLvqXHby3UDvEBn+3csXjx2sx7laPaQic+aZUJ7K9MIr3X3bb4IEt6DRaHC9qBApR36F7MZVGBMzoZuyCNKdP0C25jPoJj4A/X1zILp8Dh5vsjPNAPO5WrvwL5CcPACqrBiGweNhTOsK8dljULz3IiiDWVBVvfOdbRAHTUNUdBkwGmCKSwHUKng9Ot52fgv+AkPvYYDSA6KrF6D8z3OgmhuhXvomkzGt+PAlSATYNAKAbsQUh5lkAKCbNB+6yY6tKGEyQnT1Amj/INB/1JmUHNwOce4hGLv0Mds2gna+rphBD7SoAG9f22sGgx5UdTkgU4AOCObvL2DeoEQuXY/I1v6Pscg0hUdDN2o64OEJY0o2aN8A1+dEEAS5pyUQ7j46wve2ubkZ2dnZqK6uRo8ePfDbb7/d0uM3NDQgMzMTjY2N6NevH7Zs2XJLj08gEAjOQEQvwi2lI1xo3GnkXc7F73uOMs+FiF4zZ86Ej4+Pw7GvX7+Obdu4rem4mDdvHqqrq1l9xowZg06dOgke59KlS0zKfHsxd+5ceHgIr2V1W9BpIVv7OWgfP+jvmw2IXUzOVTVB/s17EBfkw5DVC5IT+yGqr+Ftrp3xEJPFw/edPXPiOI6cPMXqK1T0ag9U//oadHg0xKd+h/jcMYhKiyA5f3OOmgf/CsOAMW473t5SDSb+yv8+tibcQ4TzMwXaarY0Q77yQ0gPmm0wTEGhUP/tQ/76aFyYjIBeD8gVEJ8/BeW/l7KaNK/YzV5sMxogOb4PoqIr0A+dADooTPgxedhcqMb83bVtHsea8TEK7CvTokFHo5OnGN8ODUCqnxQKyd0jiFWqjXj1RCOuNBgwIVaJMKUIi/fWOe74B4uSPXGxQY+8Wj1kYgqV6ptqyD+TtZjXJRx+nvYzJYwmGier9fj36UaUqYx4OM0L85PNgva5Wj1UehN+Ltbgw3PNTr++oRFyrBkRCKmIQqnKiLO1evjLKXQJlEGlN4EG4CUVQc4jBluj0puw7boGEhGF+6IV0Bpp/FikwWf5zcitcb625b3OW718sSjF82bNwT/QGWlIRMCVBgMOVehgooHeoTKk+jspFhCcwqXr46Z6iGqrILp+FbS3H4zpXZ0Xdezxh0gmdEyqtAieL8wHAGhnPwr98MmQblnNmWlGi0SgOOywuVC9tx60fxCoumpQFSUwJaQBYjHkn70B6ZFdrPbqv/4XtFwJxfsvQtRgez7VD5kA/dAJEBUXgA4MgTElG9BpITn4KxRfv8u0042cCtn2DcxzY2QsNM/9B7RUxhIEaakUqv/94tQ1mqi4AB7/WGweOyEN6ufftVvrTHx8H2Q/fguquREtr30OePpAfOE0FG//xe772PK3D2BK4q/DyglNQ77iv5z12XSjpputnq3mKrp0BoqPXwVlNECz8BkYuw2waxXaUSD3tAJprIeosRamiFiAz2XjHvi8EO4MOsr39quvvsLTTz8NANiwYQOGDRt2y4791ltv4V//+hdEIhF27NiBrl273rJjEwgEgrMQ0YtwS+koFxp3EmcvnsThfSeY5yYYIHLgXCpU9CoqKsL27dsFz2Xx4sUQiURobGzEwYMHQdM0MjMzERUV5bizFVeuXMHu3Y7rT7SFJUuWtOv4bcZkhNdC2wtYzUMvQnzhNAxZPWHsMVjwUNLN3/DaG1lDi8VQfbTZfOOpNC96831nW1pasGoVW+BaemAVDNl9IDktvO6azRxkcugHjYNuwv3wenwSe79EykSrW6Od9wT0I6bYbjQYIF/1IcR5J2Do1h+6GQ+77ab68QN1nFaGjng03RNLM70RrLQvTDNo1RBVlsEUGml3QUwIVG0VPJdOBwC0vPA+TCld2jSeUPJq9ei3ufKWHMuaDSMDEe4hRpKvBJcbDPCUUojyFN+yLLF6rQkNOhPCPcSsDL/3zjThlRONPD3bj1hvMQqb3OTd1478OjYI15qMKGwy4GC5FvvLdbd7SjZsGROEvqE37QcpioKJpvFJXjP+fuzW/1/bwl+zvaE10ihoNOCnIg1vuz+ne+GNniRjrL3o6NfHkn1bIV/zGWi5EtoHnoIxuw+ULy2BuOgybx/NA08BcgVMsckwRcRAfGI/lB+9bPc4tKcPVB9vBtVYB8WHL0F8+Zzd9rphkyC+cQ3iC7kOX4Nu5FTQweGQr/qI+9iUCBRtgjEpE9rZf4YpPgWiK3lQfPQyRHXVMMalQDd+Loxp3RhLSQvaWY9Acup3iC+a52FMSIN2wdMwRSVAfGwvlB+/AsBsR6xd8ocFsVYNj78thqiq1O68W/75FUyhkZD8/hsgkcDQezggkUD+6euQHt55s93Ln8EUFQ+vB0c6fC8AQP3466CDw+DxEv/1tDExA5o//d0twTOCMegBvY65jm0vOvp31h3IP3oF0mN7AAAmv0Bonv43TDGJzH7xmSNQ/uev5v0hEWbBWulptkQnENqBjvK9NZlMGDJkCHJzc5GRkYF9+/bdktIN1dXVyMnJQVNTEx544AF88MEH7X5MAoFAaAtE9CLcUjrKhcadxJkLx3Fk/81sFneKXoWFhU6lzLtLSCooKMCuXezoXXfh7+/vdOHYW4ZaBVFNJcSnf7dr/6d5YCkMw4TVbvKaP1jw4Zu/3mN7HJ7vLE3T+PJL27okUpMRCxYuBGRyp47JHPuTn2xvdA0GyH78BqLSIhhy+sHQY9BN4YemIT6+D+LrBTD0HAJTpzinj+cqF+r16L3JvojzSjcfu6JG8dxw+Mg6dl05mqYRvaoMTfo76zJj/8QQJPtKcLpGh+ePNKBrkAx/zfaGVEQhfW05VAbzfH1lFGYleODJTG9EeIqxtqAFD+1jZ2El+IgxMVaJuZ098ecDdThcyS3Q9A2VQWukcaKaZCXdbYyLVmBmZw+MjlKwMqP4qNOasLagBWIKKGo24milDnHeYnxfcHdbMAbKRajRmiAXA+/09oOJBsZGKxAiUMg30TSuNxtxoFyLRh2NsdEKxHibr1kOlmvxwdkmzEn0xIQ7qFbcreCeuj42GSHb8BVkPwvLDFcv/RdE5SWQr/7Ybjt9n+HQTVlkFqY+/xekvzsO2tJOWQQoPXiFLJtpB4ej5f9WQ3QlD8q3ngal0/4/e/cdHkW5tgH8nu272SSbRiohQOi9CtJEqVJUFAQVO4odPR49Hjsq9sZnAfXYUQREKSKiCAhI70ivAUJLL9t35vtjySab7dkNJHD/rsvL2Zl33nk3ZDY788zzvAHHrX33qYD9hqL8jRmQktMhO7wH2lcnOedNDcDeqRcUW1a7rbPcMAHqOe7fMe0desD8wPNQzfnMLcvNH/M9/4VqwbeQnczx287jwSSrBfLt6wCNDo42XSL2QJLmjceh+Gej2zrRkAjzw5OhnjkNssN7YLnjcdh7BRfY8+eSOmf9sVog/2cTtO/91221I7sN5Af+cVtnb9MV5ifeclay+PkrqH75zmuXlhsnwnb12FobcsSJokcWm+z4YeiedpZmNd86Cfarrr0AAwtRWTEUOzZAioqGmJoJKSnI6hS1SHZkHxQb/4KjSUs4OveGfMd6aN96AgBgvv0xyArzYW/fHWJ2m6D643lLRHRpYdCLzit+0aiZvOJTWLPrN0AQ0KPVQCTFVn4JXbb+FxzYVvmUZzDlDceMGYPY2MBPbK9evRq7dgWezLxCSEEv0QHZkf2QEhp4zD1w6NAhLF261MeO4auNoJds73aoZ34MMT0LtgHXQcxqHnofB3dD+9a/IRiDKyPmtTSdFyEFvT79zS2jqOKcTU3PgEqtcctY+e2335CTU3mjo3PnzujSpQsAOEsazZoe9HGNT70HsWXHoNtfSJ3nnMIhP9kyW29IRla0AgeKbeg613twrJVBgTXXJdfWEC+I346ZceMfznKPT3WKxqtbSi/wiOhSE6cW8GnfePRPU0MmuM/9VmB24NM95diSZ8OQhhqMaqxFnlnEGZMDKTo5YlUyFFtFNNLXbjbg0hNmXL+ksixqkkaGzkkqJKhlaGFQ4PJkNX4/YcYbW93PH5kAXNNIi2GNNOiSqMIfJ8wos0nonKhCTpkd3RuocMYk4rsDRpwyOrAs1/8N+doyqZ0eMSoZFh41YXOeDXqFgASNzG0euJrYfH0ymsS4P9AjSRIEQYBDlJBT5kBDvRyKIIOSdc2l9v1YdmgP1DM/dmU2+eLIbArLbY9B99IDQfddNu0XqH6dBdW8r3y2MT49FWJaIwhWKyRDPGAyepQtrE6Kikb5u7OhfeNxyA/4zyADADGlIUyPvQrdCxOD+l7naN4O8n07fB9fo4Pp329CKC+Fo3k7aKa9AsXWv/32aes3DPLt6yArzPPdr1wB6w13wzZkDCCTQTh1DFFPjvff7+WDYB19N6T4BhBO5kD31G1+54kFAOuIW5ylEe02RD0wEoK58gGAss//CL48ZHkpIJMDWvcS5crFswMGRiuYnngLjjZdgzueD5faOVudkH8G2hcnQlbsv3S1Iy0Ljs69YG/XHWKzNoDNCv29V/vdBwBMj78BR7vukRouYDZCM/U5KP7ZCCkqBsZXvwxr7ruq1RMqmB55BY7OvXzObyjGxME0+VNIcYlV+jmDqEfHuF47S8OOglBwBlCpIRkS/I5DdmgPZGdOwN6hhyu7UXZ0P9TfvO8109X0n3fhaNXJs5+cA9A9e7fH+urXhbVGFAFJdGZqqrWAJEF/e3+3Jtarx0G16Huvu1ctze/GYQckQPXzl1At+BbGYTdjb6crLtnzlojoUsOgF51Xl/oFQk2Um0vw2syHXK/1mlj8a/Q7UJy7ODx16hQWLKhSd18Q0aVzN2zatKl6Vy6jR4+GwWAIeOy5c+ciPz/4OYuCDnrZbdC+/CDkh/dC0mhhnjTF7Qv44cOH8ccffwR93FAZDAaMHj06cMMgKZbOg+brd93WlX04D9CHVgpK/eGLUK4Pvqxj2f9+d5trQ3bgHyjW/gkxMxv2PkMAmxXa1/8V1M2ZCtUvhtacKMPQJcWu13e00OHdy+MAAFarFStXrsTp06eRmpqK3r17Q6l0jkcozIP2+Qke82n4fC+h3PCIoO35Vqw6ZcXVmRq8srkEsw+5Z2FUBLBOlDuw/owFQxtqkfKN91JCRXeke6x7al0RPt5V7rV9ilaG2YMS0S6+fs+VM2N/OR5YVRR0+7+vbYBmsQooZc6b1Qlfef48p/eNw5gmWgiCgEU5Jjy1rjjsm+b1zTs9DRjeSIMv9pZj4VEznuoUjSvTNGgz6xTyLcHNhRNptzbXYXLXWBRaRHy+t7xG83zVlofa6vF8l5h6G/SorsDswI+HTTDaJfRKUaNTghLyEN+bXZSwNd+GfUU25JlFzD5kwo6CizfTsEWsAguGJgaddVaXXLLfj+12KDb9BZiMcHTs6bzBK4oQyooh6WNd2RPqjyZ7nb+ruvL3f3TdJPY1l2UFMTYO5ifeAew26J6/x2+/ZR8tALRREMqc34fUX74DxaaVvvtOTIF1+E1QbFwJxc4NAcdtb90Zil2bA7YDPG9CK/7+HZrpr3hta7n5QdgGXg/F6t+g/updv9lp9pYdYX7qvZCCR2X/+wMwl0P/gP/KA46MJrDc+1+ImdkQCs5C9eP/oFzlPv+vJFfA+N5sSDFxVQZlc85vumy+134lXRTMD06Go00XCLlHoX37CcjyTvsfS/N2sIyfBNmBndB89S4czdvDNOmVkEvqXXLnrCgCNoszIAFA8/4zUGxeFfTutitGwHLHvyCcOALFtrVQ/zAt4D5l036peZlKSYJy0Uwo1v4Bec5Bj82WUXfCNuJmKFYuhhSXCCk2HspffwA0OsBhh6NNF9i79/c6D5lQlI+oR673eljjMx9AsWEFVL/N9jk04wvTITZuAQBQf/Y6lCt/Dfh2jM9Pg9ik5bnBmyA7dRyyw3uh+eIt59uVy2F6+gNo3/gXBLP/8uvWwaNhHTke0DurvlSdj7E6W+/BsEyIbMZqdZp3n3Iriy9pdIBcDqHc/eEf0ZAI0/MfQ/fYjRAk39+Dy75aDsVfv0Lzv9e9brfpY1H89g+XxnlLRHSJY9CrjtmxYwccjov3xp7VasXp06eRnJwMlUoVeAfChqO/Iqdwj9u6K5vfhDidM0uktLQUe/ZUbpfJBLRv3wH79+9HeXk5tFotTCb3G/lt27aFVqsNeOy9e/eipCT4+Um6desWVLvknWvR7PeZrtf5Tdpg9zWVAbPCwkIcOHAg6OOGSqPRoF27dhHrr/e7kzzWWXV67B90Ewobtw6rH3/W3vsyYo8fgDk2ATKHHR1+eN+1rTijKWKPe17k+SMJMqyd+DIcGufTswvzNHjrmOdNgJcaF6OPIfAcOwpjGVJ2rkHW6l98ttk3aBzys9vDoQ78+xhJogRcuTUpqLbPZ5XgxSO+y4FenWDCE5neb/5LEtA/wHG6RVvRNdqK0Q1MqG/367eXKfHwfkPQ7e9KLcf4FM+L8aUFavySr4FaJuGlJiVQ+Pk5FNkFzDmjhUoGtNbZkKgU8f0ZHX4rqJ8Xr8lKB97ILsbD+w2IkYsYEGfBrSnGgEmcdgkosMlw1ibDMbMcORYFrk8yIU4h4miZA2tPmTG9LMtvHzJISFc7cIXBglXFahw2+w48f9OqAA01wX8/2VOuwMR9cW7rRiSY4ACwKF+L5lob9pmCD/h20FvRSOPA/LzKz4o+sRaMTDShocaBFNWFCQTWN6V2ASN2JHqsF879LqSoRFyTaIJCAHLMcnycq78Ao6y5CalluDnFBKNDwOICNeQArk4wQ1nHq8ny+3FgCfu2otUvX3qsX3PfFCjNRphjE7xmv6uL89Ht85fc1plj4rF9zMOwRhtcbZL2bkHUmeNI2r8VAFCWlA792RMAgPymbbF7xJ2AUPmLpDubi87fvuF1rHaVGjtGP4T0TcvQYI/vh9CsWj3WT3wZAHD5+/+CTPT/Gbtz1EQUNWrptw0A55ePcz+L9A1/oPGqhQF32XzLEzAmpQGSBE3RWWiK8yEqlBDlCth00R4/w5LUxth5/X0QlSrEHD+A9rP9l4gsT0zF1nGPQWk2ovunvudm2z76IZRkNAUANFr9Cxqu919m3WRIwpZb/g1JEJD8z3pk/+k72FBhw53PovniGYjNPeS2PueyQchcV1kWM6fHYOT0GOL19+piPmflZiPkNgsEhwMCgNbzPoWuoDKYuHfoeORld0DGxqVouP53yBz2gH2ufvgtSHIFIImIP/QPWs//X8B9DvW7Frmdr4CqrAi6vJNwqDRosegrCKKIvVff5vo98Ri/xYyeH/3HZ7/7B47FmZZd0ev/Hg84BgD455oJKGzSBjK7Fa1//hSGY77nIgSA1Q+/DcPRPWgzz3eZegBY/dCbkBRKxB7bj3ZzAgeat9z8OBr9vQjxh4OvwuJLWVI6DvW/Hu1nBZ6TadWj70Gw25GxcSkarakM0O0fcCOM8ckwxSfD7iU4Kbea0XHGW9AWOTNN7Wotdo28G7qCU1CYypHbuR/kViva//A+tMW+s1EBoDi9KQ73vQYdv38n4Hi33PQvCJLkte2+3iNQaDLD2O1KKIO4F1IfyeXyiN7nICKqzxj0qmOaNm0aUmYNXfyG3t4N2R3T3Nb9OHUVFI4otOrUGGqVBn26DXBtMxqNeP5558WkWq2GzWbD66+7P+n0xhtv4OzZswGP/fDDD6Nhw4ZBj/Xf//53wDZtojXYdqXnBbti3lbXcqtWrXDnnXcGfVwASCorwFl9cGUqPvvsM+zduzek/v2xX9PR6/qVeWXovzq44J1KJsA4okPQx5x3shjXpIaWSeaLXZSgkAl4ee8pvLDnlHPlC8uA2Abed9jxJ/D5Q963eZGhUaJLnA7rCsoxOt2ACVmJ2F1qxkPbj+OMJfCFckhkCqBJZ8BcChzfDah0gNXLE4/P/QHERahW/WPtnCU5/Mm+DHjgc/9tNi8Cvgl8DrlEGYCnFgFR534PLEZg9Uxg8YeALfA8H2HJbAc0agf0uQVIahTcPu+NA45ur91xAcCIfwFXhvb5cUG8cS1w0v+Nk1qhi3X+rjiqZfyodEDvsUBCBvDrh0BZPtCwrfNzYPdKz/bBUmkBpRooL/LfThsD3P8/IOPcgwIf3QkcWA8oNYC1fs+DVSdltALi0p2fj0e3A2YfWXut+wITPj6/Y6tte/8Gvn4cMBa7r5fJgdb9gN7jnL/vghxYMwvYUXvllil0cUo5pndsiDK7iHu3HoMtQFm9in1eb5OGHKMVbx88A5PD/z4xChlK7CL6JEThj17ZkAsCXt93Gk/vPunWLl2jxNHBzrlkHtp+HPFKOa5KisaWYiOe3nUSZlFCx1gtVDIBP3ZvjFRNZaD/i6P5mLD1mMexMzRKrOzbDA217oGUR3ccx/8d8n9j2JtUjQLTOzTE1SnevzNO3nMKk/eeCrlfb2IUMhgdIuwS0EKvxj9XtXLb/sGhs9hZYsa0jv6vLY6ZrGj35x4MSorGrO7+52xtu3Q39pQ5M9jGZcTh/9pnwKD0ne25pqAcfVbuR7JagfX9miNdGzhg1ei3f3DCXLeyZPUKGVrpNfin1AyjQ0QjrQq5ZpvP80EuAN0MOhTbHdhd6j3jTysXUDo88LXIh4fO4sU9p9AxVoslvbL9tp13shij1x9Gxbfk/ol6/F5tn2+PFeCWhu7XcF2X78XWYhOmtE7FE828lwO3iiL0C7aj6jdwAYDNx3VZVc/vPolvjxXisewkPNAk8ENwM48XYmxGnN82z+0+id/PlGJESgz+2yIlYJ+Nl/yDDf1aIFEduNLFcZMVOrkM8SrvbUtsDjy+8wSy9WqfP6+qZhwrwM0Ng7tuLrI5/J5TAFBqd6DZ77uQZ3UG7lPUChwf0tZne4ck4bvjhbhjcw4MSjlGpMTgi87+rycU87bimtRY/OjnM0Exbyt6x0dhYINoPO3j32DchiOYnVvk91j1WUJCAg4eDO3BVyKiixWDXnUMM72our8PzcfJkipfXCSgsdAXDpv3m+xyuRydO3eubC5J2LjRfVLnYDO9NmwIXJKlKn+ZXlFnjiNh/zZk+nhic9Wj77mWi4qKsH9/8DeDO5/YjV5Ht2FL10H4W5MIUfQdgFCpVGjXrh1kXspVeCO3mqEpPAtjYqrzCcVqFKZy9Jj2tM/9dw+/A/nNAl9Axh/cidbzPwtqTJF0tnknHO53LSCJsEY7L+ZmndHioxP+n+5f1vFspOYd93DGKsNTh2KRqnLgsYaliFcG92dKkoB79hqw30v2yNy2ea5+LCIweFtwWV6BdNZb8U6z4sANAbx8JBp/FPrPRnohqxhXxAXOoguUQfZh80K0iQo+oGgRgUf2G7DH6PzZ/athKUYkeg+c3bvXgL3G0EoyLu14FvILmMUmScAnuVH4/oz7HCD/aliKBKWIFw7HQCmTMCzBjPvSyiEIzmzAHeVK/PdQDModzs+LZxqVYEB85c2iIpuAYxY5jpoV+L1QjTiFiL4GK/obLK7zo8AmoNQhw+ZSJXaXK3FnWnmtZyXxby1FWpXEEbd1Z20yvHNMj31GBQrsnjfFmmltyNI4YFCIKLLLoJNLyNLYccYq9zgfG6rtEAGcsDj/1mpkEsxi7X1wNFTbccwSXFndrtFWjEw0oU+stVb+9vGcrbu0+acQk3sYRZnNYYn1P79OIILDDpndDodKHdScrACgMJdDguDKwq8pTdFZdP3CvQyiXa3B2vumuGWwRZQkInHfVijMJjjUGuRnt4OoUCFt8wo0WfGT310PXHkDFBaT32oBFdZOfMVrpkn17MDjXa7EkT4jkL5pGRqv9F4y0RtzTBw23uWenVZb52zM8YNoP/v/YNXFYPuND8FsSELm34tcGWjbRz8IXf5pvxltR3sOxbEegwFJQpNlPyJtm3sZQpMhCZtu/6/H72DWX/OQsSlwmfU9V9+GvBbOUuitf/4E8Yd34VDfa5DbuR+UxjI0XfYj7GodCpq0QUFTz8CHNv8UYk8chFUXjdKURrCdKwff/vt3EXPqKLbc9C+UJzcEJAkN1/+ORn8v8jkWh1KFNQ+ey7iUJPR+z3dJ06r2Db4JzX/7Lqi2RRnZKM5sjrMtOiNx72Zk+RkP4MyAKmrUAtl/zELc0T0+2x3pNQyW6Di0WPxtwDHsHzjWrUpKVaJMhtK0xtg36Cak7FiD6FM5MBzb57MvCQIEBL62Otn+csjsdiTvWh+wbYW/H3gdKTvXoMmKn/22O9pzKIoaNkN5Ujoar5yP1O2r/bZf9cg7rlKT3T55Hupy39deJzr1RfoWzznVqlp+7ytQ6GpYOrOOY6YXEVElBr3ovLrk6p9HwDd/vIN9xysn+taIcWjgaOOzvSAIuPvuyoloJUnCZ5+5B1NuuOEGxMX5f1rNarXiq698TwLujc85vbxMRltd2VfLXcs5OTn47bffgjrmmO1LkFZyFsK5PhYuXIiTJ0/6bH/dddchMdGztJM3wqlj0L46CbKifIjxSTA99T6kBu5Zd4rlC1311L0Rk9JgfMvHRZWxDKqfvoBQmA/lhuVBjSnSLGPvg23ojW7rDF+cCLhf/zQ1fhqcCEmSIEqAXCYgp8yOG5bk42CJHT8NTkTf1NAnPt5bZMNlP51xW3doXAriNf6fMJQkCbcvL8C8I74znFQyQCkTUG6P3J+9b66Mx4hGwZXH+OWoCTf/6X/C7+o+6RuHMU2dN7rKbCJm7DfiyXXBBdm8zTHmi7d/8wZaGXaPScG7O8qwo8AKAQK0CgHfH/A/V0B1B8elICHAv9/5IkkShNqK1tYh/FtLF4rJLiHP7EC8WoaoCNQU/OukBS9tKsaGs3Uny+KBNno01MuRW+7AmKY6tIlT+P1ckSQJxVYJNlGCQwJSdHIsOWbGMxuKoZYLmD0wAQaZDUdzjqFR5vk9ZyVJwvYCGxwi0ClR6fY+ymwiohSCa12B2YENZ21wSBIua6CqM5/rFBr5PxuhXLYAlnH3Q0oInBFSW2THDkEz9RnIznifJ9XetS+sw26C7sWJfvsRY+Nhev7jkN6LcCYXUf++Kai25lsnwd57CKB2Py8j+ndWFKFYu9Tn3GzV2dtfBjEzG6qFM3y2Md/1JOyXD4Dmo8k+558zPfgiHJ0ud84PLElAeSlUi76H6pfvA47B9K/X4Wh/WVDjDYXs0B5I0bHOf0+ZDPINy+Ho3BvyfTv8ztFnevIdqD9+CbIS/3MJu+bTstugv2tg0OOy9R8B2GyQH/gHslOVGZq2HldBik+CapEzICU2SIPx+Wmu+bLkm1dBtXAG5Ad3e/RpueVh2AaOcr5w2KG/c4BHm2AZX5gGsXFLyP/ZBNXMj2HvNwyOxi0gO3YI9t5DoL/LvW9JFwXB6DnnsGXcA1D++gNk50oSWsbcCzG1IVS/fA/5gX8CjsOR3Saods4x6GG+/3k4WnWEZuqzUGxb67Vd2ccLAV21hzGtFghmI6Ieus59/GPuhW3ojVCs+QOaT6Z4bLPExOGwIRXpzVrw+zER0SUguMcbieiCqZ61pJb8T7TctKl7fXNvN2KkIErB+MuWCpVwMidwI4cdkCsg37YOus/fA9peGVTf6SXOMo3mW50XQv5uPOn1eiQkBP+UrnLZAsiKnOVGZQVnof52KsyPvebWxl/ACwAc2b7n9FJ//R6Ua/4Iejy1wd61r9vroYsCl70EgGW5FrdAiUEloMha+Xs1cnEe/hqZhPYJwT/9urvQhp4/n/FYP3RRHtaN8n0zI6fMjvaz/U9cDgBWEbCKkQt4jWmqDTrgBQBXZ2rwds9YvLSpxO1n5c89fxXim33lWHkqcPZXdQ5RgtzHJGHHyuz4Zr8RDlHC29u9lzU7YxKR8JX3m1HevNg1Bo+0i8a2fCue21CCy1NUeKitHjpF3ZlM51IIeBFdSFqFgIb6yF1e9E1V4/fhDSBJEtadscIqAn1SVK5z+WCxHV3mBv78j6QP/6n8zJy607n8UrcYfLK7HMfKQq/W0PKHitJyOjxSaMSLl9X8Rly5TcRX+4w4UGzHtY216JWs8vl3YFehDY/9XYS1Z9z/viRrZThtCu47YKpOhncvN2BIw4tzbpSLkaNNVzjadL3Qw4DYsAmMb34H2fFD0D3tWZLY3r0/xMxsWK67A+qfvoCjcQuYJzwFKT0LEB2AyQio1IAy9CwrqUEayr5cBlnOAWhfuh+CzXdQXbFhBRwde0JSh3+DXDh9HLKjB6DYthbW4TdBSs0EAEQ9MBKC0UeJ2SrEtEYwPf4mIAjQvPdfn+3sHXrA3nswIJPB/NBkKH+bDfX3H3m0037gzF4zPvU+xJYdALUG8v2BAxbWgdfD0aZLwHY1ITZxL4Evyz8DbRDBIPmODXC07QrZ354VRYwvTIeY1dw9s02hRNmXy6D+ZAqUXvapTrlsgcc6e9e+sNz3LADAOnI8ZGdyIWY0BqpUBnF07g1T594QCs5A+8K9kBU7g3LmWyfBftW1Vd6AAmVfLYdw6jjkh/fC3rEnoFA4+zIbEXX/SAg+Sqnb218GsbHz5+Zo0wWmlyofdhWbOq9Dy75cBsXyhVCsXwbbyPFwNG4B/b1XV/bRqhPMT7wFyOSwDRkNiCJgMTvPz5cfDPjzEROSYes3DNDp4WjdGcolcyCY/ZemFoxlEFMbAgolzI+9Btm+HdC9Ulk+35GZDdOL052lh6tTqSGp1Ch/9SuoZ38KWEwwP/KKKzht7zUIZb0GeexmNZshHvMsK0tERBcnBr2I6jhRcr+BIsD/DeQm2UHOrxNAMIGxYMkKAwdShJIiSLFx0L7zJARD4DroFUyPvwlHk5ZAlDMY6Oumdnp6Orp37x7STW9Z7lE40rMgP3EEADyfQAviZyTpYyAU5UPzzlOQnT0By/hJsF/ufLLwQge8AEBKqpzXamueFWtOhx5cAeA1iNN3/tmgs42WHDNjzB/e5zPcW2x3BdhmDohH/zQN1p2xwmSXsKvQhhc3ldRozBU6JyoxvlkUtAoBwxtpoFfK0GhGLoq9vKcnO0ZjZCMtmsYooFGEFkARBAF3tdTjrpZ6mO0SPt1dhmc3Bh57TQJeANBoxkksujoR7eKVkACcKHcgI0qObfk2XLEguOBmsLolKfFQW+dTmB0SVJg3JLhsSiKiYAiCgB7JntnDTWMVeLSdHu/tKAuiWFPteXZDeH+HKry/y4Sfc07h72sb4Fi5AyVWEf8U2DF1ZymGNNTglnN/q2bsL8ehEgfaJSjxYBs9vtxbjieqZQF/vtf5FP+oxlrMP2LCwAwN/im0ocgiosTm+6cVbMALAE4aRYz9w5nB3D5eiSvT1bi+iQ6rT1nwzb5yDMzQ4OnOMVD6CLwRiRlNUPbFn1AungX1D9Nc6x2NsgGFArZrb4Pt2tvcd5LJXd/7a0wQIDZqhvLPfodi9RLIt66BvddACBYLZIf3QGzYFLBa4GjVEVJ8A6g/fQ3KVYsBAJJKA8d9zwH6RGh/m42ouf+DJFeg/JNfAYUSQsFZqH76Asq/nGXwpKgYOJq3g2JLZQk3KTYe1utuBwQBltEToPnq3YBDtrfqBNhtUH/zPuRHfZeBV2xbC/nm1RCbtYHs0B4oV/gvEan5/A0Y35gBKJSwDhwF7T7v86+aHn8TjhbtncHG88Q26AZIMXF+s+BM/3odstwcWMfcA6g1bgGqsi+X+S4lKgiw3Ps0LPf81zk377ngilBcAMXapRATkp3ZbA471F+8BeW6ZR6ZXC7aKIiNmvkcoxTfAMap/kt6AoCUkgF7Sob7Sp0e9h5Xul03mic8BaGkEPZu/dyu5XwSBNj7j4C9/wjXqqpVVjzIZIBWB7FZWxhf+Rzqr96FFG2AddhNEBs3h+bd/0KxfV1l8/zTcLTrDuWKX6Bc7h4gNP37LWcgbOEMKHashyz3KCw3TjwXmK0MaInN2znHZDYCVisQYwj4tqS0RjA/8nLg909ERJckljek84oll0L3v19fxZHTlfXADY7GiBF9BxKatE/BVZeNcFv36aefur0eNWpUwIwno9GIGTN8l83wxld5Q9ne7dBNeTjofo7GpmBuu6uCPqZs/04oV/0GMaMx5ts0OH7CvVRbgwYNcM011wR9fAA+SzK6XSCYjW5PyQXLfPeT0Hz2esj7RZrxhemwNmoOueC8ofjK5hK8ua3Uo936XkbEpKSj5Y/+S4Z4c2eLKLxzucFvmxKriMwZvktS1raT49OgrRbA2nzWiisXegaGjt6cilhV5DKXJElC3JfBZ1PVRR0TlFg6PMlnNgGdf/xbS5eaUpsIi0NCYrWSe5IkwS45S9taHBJuXVaA3455L4M7uokW/dLUGNVYC7VMwJPrivH1vnJYa3cKvoterErA0ZvTAjckEkUIZcWQdNHOLJc6QrHuT2g+mhxU27KPFkB2Jhe6F+4N2NZ2+SBYR09wlsf7+j2olv4cuP///Q4IQsBSeLa+V8Ny578BIKhsJtNDL8HRuZcz2CGKzv9LEuS7twAOhzOzK8j5kGubfMvf0FbLdHM0awvTv99ylrU7V4Wj7H9/1Knfo7CIDsg3rYRgt8PeubdHuc0LRSjKB8pLnVmLggD1xy9Bue5P13bLzQ/BNuj6CzhCd/x+TER0ablIvgUQXbw8M73831g22zzrcwuCEHLmViQzvQR7aHNxBDO5bgXl4lluJTvk3UcCKvenP0MtaSacyYXmXe9lQ/S3XQHrkDGwDb4Bmo9r9mRZqAEvy6g7ofrpSwASrNfdAfXcz0M+pnXIGMj373DVlC9/9St8VJiAp86Vr1PLAYuXqkz/662HACMMKhlaGRTYXWQP6bif7y3HgAw1BqRroJK7/zuIkoRfcswYH+I8V5G0+8YUj4AXAHROUuHFrjF4vkom1tRehogGvADn7+aO0cloF0R5Rl8GZajxQtdYXO6lNGRtuilbh4/6+J8bkIjofIhWyhCt9FwvCAKU5z7i1XIBPwxIQG65Ayo5PAJk1b3V04A3e8Si0OLMZlp/tmZZt5e6YqsEwxcnMKFVFK7N0qJdvBIxEf5bShcJmQxSTN37XuFo1haW0ROgXDwbstIiv22VK36Brf9ImB59Fdp3n/Lf9u8lcDRvCzEzG/Ij+3wfPzMb1mtvg6NLH9c6811PQPO/N9zamSZNcWYbOeyQElNcGU6We5+G5d6n/c5lpp4xFcY2nQFtVGVwSxDgaN3Z73u4EBydLkfZV8uhmvsFVPO+gtggDeb7ngXUGjg69EDZtF+c7+NiIpPD0e2KCz0KD5IhATBUPkhrmfgMbMNvhqRWQ0rO8LMnERFR7WPQi6iOqzq3lkY0IFr0/7RsZlJ2RI4batArNdVPaQV7aIGSUIJe1WvUy8pKgPjwgl6ad/8Lee4Rn9tVi2dBtXhWSH2GwzbiFtj7DQNEEVJ8EqDRQv3dh67tpv+8C8Wf8wGZDLarroHuFfesOnv7y2AdcQug1UEoyocUbYBZpsJTv1VmGHkLeAHA1RkqHD/uXF46Iglp34SekXXTUmdQ684WUSi1iUjTyXGgxI5fcrw/bR+u6X3j8O2+cqw6ZcUvQxPRNl7pkUn2z5gUpEf5v+H5SLto3NNKjz9PmNEsVoHmBi93VCOgoV6BvNvScO9fhdhdZMM1WVr8cdyMDWd9B4vTdDJcma5B81gFHmijh1wmoEWsAnuLQzvXqjswLgUyAN3mnkG+pfKzp3rAM5gMPiKiuigtwGd/VYIgIF4jx5LhScgtd2DpCTNEyTlH48ubS/DVPqPPfTOi5OidokKjaAV6JqsgEwQsyjGhpUGJRno59hfbcaDEjs/2lCOC002GLFopwGiX4JAqx5yklaPUKqKhXoEMvRybz1qRrJNjRCMNiiwSpu8uw5xD/udrqe7T3eX4dHflg1nDMjWIUcnQNUmJRI0cK3ItaJ+gRLckFVoaFMwepjpD+/q/IDsVeB4g61XXwnb1WGjeexqyw3sDtjdO/hRio2YQ8k/D3uNKWIffDEeHywC5AkJJIWAx+yxdZ+97Ncqz20A96xPAYoL12tshtmjv93hSgzSUfbUcsj1boXt1kts2yz3/rXeBIuuoO2AddYfbOimO5bUvKJkMYmbTwO2IiIjOAwa9iOo4qWLSWgmId/iuFV4hOT7TY131TK9gAlpVg23B6NrV96TYivV/+tzmjRDkzZ+kpCRIag0ES2XwxNskvyG9F4vZb8DLn/L35iBq0g012tcXSa5wPvla5Sk628DrIRkSIOTmwN7jSkipmXC06uTa7q9Gu5SQDAB4aEXg7KpNo5IhCJWBDp0ivCezK+YXCSRTL8cvQxPRYc7pkG8ELh2ehC5JKtzYVOe2PufmVLy2tQSNoxW4rXmUR9aZL1qFgGGNtKENogYUMgH/uyLe9fqJDtHI/v6UW+AJAK5vrHVrV9V/O8fgtmU1y5prG6/EqmsauF4fvMn7TRaHKPFGJBFdktKi5BjfvPKm8Pu94vBM5xgcLXMgQS1DVrQ84EM2fVMr58Lpf65S9Rs9DPhyVxEmrQvub2QgT3SMxpFSO2Yd9AxKCQAeaaeHTiHAoJJhRJYWqbrAQcDqf1O7NYjHM53tmPR3EZbnWmo0zooHX74/4H17I70c7eKVGN88Ch0TlPjpiAn7iuwY3FCDwQ2dZalESYIA3w837Siw4WipHf3S1IhWMruMasb03/cR9fCogO2Ecw/5Wa+9DdqXHvDZztZvmKv0IOD8bm4b5H79EEzGm5TWCOZJvue68kVs2RHWYeOg+uV7AID5tkfdriOIiIiILgYMehHVcY5z5Q0FyKFA4ImD5bLgn2D2J9RMr6SkJJ/blKt+8+xfkHkNUAHBZ3q1a9cOVoyD+qcvquzr6cyZ4Mu+KdYvC7ptdVJcIsz3Pw/NRy/WuI/yKV9CsWMD1N9/CEmjhfkRLxezMhnsl11Z42OU2kTMDuIJ7SYxclgs7plD31wZ71GO8MdBCXhrWyka6eW4t7Ue/Rd4zoUVioVDE9FQr0D+bWkoskqYecCIp9YXB9xv9TUN0CbeezZWjEqGKd0NYY3rfBIEAQdvSsU1i/Ow4qTzhuLgDLXPgBcAXJOlxcFxKdh01oamMQp0meu7ZKJOIeDnwQno3iC0ycgZ8CIiqpSklSNJG/73rrFNNMiw5+GGTe4PWXRPUmFMU2dg6vmNJThQYkeqTobmsUrX34YKB8aluJVs/KCXBKWsMiAkSVLIme/+ZEUr8PPgyqwKUZKw/owVC46asaPAhr9O1iwYVuFomQNHyxxYWC0r3NcDNLMGJKBRtBx7i+yIVQl4YFURjpe7p7FHKwXc21qPh9vqA5ZYNNslzDtqwptbSxGnFpBnFjGleywGZmjwwc4yvLipBBKAa7I0eKRtNDonqcJ6v8Eqt4nYUWBDA60cTWIqL+UPldjRZ94ZlNsrv0P/enUieiY7/86LkgSbCKhkoVdAAJy/P/kWEdFKGdRBPjh0sZBi41H21XIIp08g6ombPbaL8Q1g/tfrENMaOV9nNYfxlc+hXPUbVAu+rexHF4XyD+cDEbpWC4d1zL2wjhgPaLSuMohEREREFxMGvYjqOFEUESU2QJwjuFIB3i5kq68LJqBVWlrqsW7MmDGYNct7WT+P4zrsUPy1CKrf5nhtb7njX9B8/qb3voIMuJVEpyNPn4T0APu2bNkyqP5gMkL91TvBtfXBfll/IMSgl/m2RyE/st+ZtZWeBVt6FmyDb/C4CF12woy3t5fi4bbRGNSw5pPvfrCzLGCbl7rGeP1dGtFIi4mtozBtl/Om0/6xKUjSynFVeuV4Cm9PQ9yXuR77BqNNnAKZeuefJkEQEKcWcF8bPWLO3cCqataABMhlwNFSB0ZmaQLOz1IfzRuSiDyzAw4RSA7iafwEjRyDGjrbbbk+GZ1+rAx8dU9SYclw38FpIiK6cBppJZwalwCNxvvf96pZx5IkYekJC/YW23FVuhotvZTfrZ7RHMmAlzcyQUCPZDV6JKthtkvoN/9M2CV3QzHmj/yAbUptEt7aVoq3tpUiQS1zZVM3jpYjTi3Dw22jUWARseqUBXMPez4cNG6pZzb1vCNmzDviDMx1T1KhhUGB4Y20rmw0SZJgFeERKDpjcuD/dpZh+q4yWEVgQssoXJ2pwRVpate/ldEuYnGOGWaHhG35Nvx23IwjpZWBPLUcuLV5lFvZyKqGLsrz+bPIiJK7BQWjlQJSdXIcKrHDHuBr+O3NdXj3cgOsIrC70Ia9xXZkRDl/hp/sKsPcwyaU2JydVGTgXwyk5HRnNQWLGfb9O3Hc7EBq02yo4xI826Y0hPWGu2G94e7zP9BgaXWB20TA5rNWPLmuCACwJc8GuwRcm6XFB70NiFIIOFHuwKY8GzolKl3XAERERETh4rcKojpOdEiIdzSD4DWHqXZIkoRff/3VY71KFfxFq+adp6DYucHrNkeTVs45qnwFvYLM9Oq/MA9dS/VYW3VfL0EvhSK4jzrF2j8g2HzPoxSQ6IAkyFD+5nc+J4quTtJoYb/yGnjcFjp3w2P+ERN+yTEhTSfHuzucwapVp/LxxRVxuK5xzS5W882Byz1ObKP3ue21ywx47TKDz+2CILgFxoLVLl6JX6/2Xov/5mZRKDCLeHZjCWJUAnaMTkFsgKe0LxY1DeY1jnHOFbbprBVNYxUXZVCQiOhSJAgCBmRoMCDjQo/EO41CwJLhSfj4nzKcNjmgkgnYeNaKTXk2DG6oQZlNxOpT1gs6xqrlgw+XOnC41IHbl9esRHCF9WetWH/Wim/2e5/r7c/hSeicpMKyE2Zct8Q9SPfpnnJ8uie0700WB3wGvAKpngVXapNQGmSQ8st9RnzpZz67qq5a6Mz+75msQgOtDP/tFINGegXmHjbit+Nm2ETg837x0CjqUbaRWgN7dlvYjh2DVM/mwaoNkiThr5MW7C6yY0C6GtmxziD8ilwzrvnNezD65yMm/HzEM7D8Sd84jGl6foJx50uRRYRWIVxyGZK14WipHatOWdA5UYVWcb7nWjbbJShkgExwPpBBRESXJga9iOo6uzykgFcwT/IGyvQyGj0vZOVyuc+nj70d11fACwDslw90Hmfyp9A9N6FyXHIFoFJDHuwcXIKAjdFN3Fd5CZjJZMEFRzRfes/ysoy9D7YhY6D84yeov53qc//4L3MhCs5jbXpvCTpMGhTwmNahY91e55TZsfKkBV2SVHh+Ywl+O2b2ut8dywuhlgu4OjO4+aYq/s0FQcCR0sA3NZRhlrF7rksMCswilp+04IzJ97/nztHJyNArgpor6qF20XioXXRY47rUKGQCLksOrYQhERFRuGJVMvynU4zP7ZIkIafMgRSdHGU2EbEqGSQAK09aMGpJ4Kyt+ujKheGVf67P1px2BjkrsuKqSvnGWR1g9sAEDMyoeSUDSZKwLNeCr/aVw+oAxjfXoW+qGsfLHXhmfTH+OOFecnN0Ey3+1SHaa6YkBbbypAWvby3BqmoB7NFNtNhXbMe2/NAfJLznr0Lc81chlo9IgkNCvc0S3F1oQ8+fPcvr39FCh+e6xOLXHBPur1bBAgAua6BCmk6OF7rGoFF06LfqzHYJX+8rx8Y8K/48YUGenwcdj9yUCoO6bj9A6BAl5BodmHfEhLe3l6LQ4vsexj2torAs14L9XoL3z3aOwYKjJgxOU2CY7+c6iYjoIsOgF1Edp1KG9mU/mPKGgTgcDo91TZs2hSAIuOqqq7B06VL/xxA9969KUjsDNWKjZiif8iWU65ZBTG3oLA0ok0MjisD//hfcYAUBZkEJjeS8sBK8fBeWy2ue4WKc/CnERs0AALY+Q3wGvW7p8oQr4AUAI5bkY9dHC6Ba7CwHaet7NaIeH+exn733YNfykVI7us89DWuQMb+blhag6I70gO1uWZrvMSeGPy919X2TKlg6hQyf9HPOP3XK6MDYP/KxtcrFb0uDAn8MT4L+3MTynCuKiIjo0iEIguumrrrK97Qr0zU4fFMqfjpsQolVRJt4JcpsIrokqZARJceBYjt+O25GuU3Ca1s9S3FT/TX693yf87OW2UR8s8+Ik0YHhmVq0DVJhc15Nqw5bcFzG0u89verjwfHKsw+ZMLsQyacvS0t7Ie9LiU5ZXa0n+173thg5g0O5Ipz8wO3iFVg6YjK64Vw7Suy4Ybf85FT5v1a9camWjzVKQZZfgJOkiRhxUkLfjxkwqazVmTo5eiRrMbtzXU4WubAw6uLsKPAe8Dvi71GfLHXd5bkujPOAOJPR0z4sLcBgxtqEKeS+b1OOml04I/jZry/owwHSoIvKZv13UksGpqIy1PcH44z2yV8ta8cpTYJIxtp0Pw8B4VLrCIOldgx44AxpEzWT/y0fWmz8zNia74NywxqzM8Kd5RERFQfMOhFVMfd0Gcifv7557D6CHVOL9FLplWvXr0AAMnJyYEPaPf9hbv81a8gnZvoGQCk9CxYR93h1kYmk6Fz587YvHlz4GMB2BKdhZ4l+wEABTrPgI3FEngyde3Td3pdXxHwAgBodDA+Pw26Fyd6tJsZ3cHtda5RRJkqCvrr73KtK/v0N0RNugFCufMmjWhIgBRXWc5v5gFj0AGvCvevLMRHfeK8j12SEB/E3Fr3torC9HMXCk2i5RHPpkrRyfHniCRYHIBWIQSV1UVERESXpji1DHe29F42rrlB6boJ++8O0Zh3xIQfDhpRbpdQZJWQpJGhdZwSd7TQITtWiZwyO46VOdCjgQqf7inHf9YVBz2Om7J1ePWyWMSqZHCIEtaftWJXoQ2ZegVOGR1oFaeEXZQwxM/cWZGikgHZsQo0jVFgwVHvwZzlI5LQMVGFtacteHxtMXZWu/E+tqkWvx03+82WuNB6zTuD0U20eLCtHia7hJ0FNry2tdQtY2VqEHPThqLdrFN49bJYjGyk5fdTP97dXooXN3kPMNaWvcV2PLuhGC92jcX+Yjt+yTHBLgKPtNMjIUDZ7nKbiO/OXVutPGnB4gBBUAD44aAJOwps+P6qBKw/Y0W3BipkRStwuMSOe/8qxPqznmVZdxXZseS4BZMj/LOpOpfxuz0NGJetw7ozFvxnXTF2F0VmvsSrf6387IpXy1Bgcb8QfXlz5XtqaVAg1+hAidX5+fFp3ziMPleK0uKQIBPcK4XYRAkf7izDC+d+LhNaReHV7rFQyASIkoTt+TaU2CR0TFDiSKkd7+0o8zqXYiTNGxCDNzcV4qxJRBjTYxMRUT3BoBdRHRcoQHW+jlmRLaXT6RAXF4fCwkLXtszMTPfGXjLFXH1XCfIUWUTEqgSvmWhxcd4DOd78X/pgV9DrrD7eY3vVsfoiP37I63qhuABSbGWfYpOWsA67CapfvnOt2968j9d9Fx41Y2x2lbr0KjXMdzwO9TfvAzIZLLc/BsgrP4Y/3hX6Rfx3B4z47oARsSoB316ZgD6pzqf1SqwiMmecDKqPf3eMxuRusSixikjS1s68TzJBgPbcW+UNBSIiIgqXXCZgVBMdRjXxPQdQpl6BTL3zC8jE1npckabGzgIbrs3SQiETUGB24I8TFugUAnqnqFFqE5GgkUGncM8skcsE9ExWo6eXksEVWfeSJGHBUTNuXeacG+zqTA0W+cm075OiwrdXJUAjFyAXgFWnLFiUY4bJLqF1nBKCAPRJUXtkPtlECWN+z8f6M1ZMaBWFB9vq3ebt7JGsxqprGgT46Tn7OVRiR4JG5nXeT7soYe0ZKxpHK5AeJcecQ0bcvcL5nVohAJclOwMCM6rMYbZjdDIa6hXYW2TDZT95lncLRkUG1vlyyiTijuWFAAoxd1ACeiaroa1Pc4x58fNhE57dWAydXMDHfeLQKVEZcuUPwBk4enxtMb4/ENwcbt7IBWDGVfEY0lDrGlso8+d5y46aurMMQxpq8FaPWABAkVVCC4MCCgFwSMCsg0av5QODsavQjg5zfGeyXQiPrinCo2uKavUY1QNe1e2pFmib8FchJvzlfo3dOVGJL/vH4/sDRry6xT0T99Pd5TWegzBSvj9owdutLYhR1e/zm4iIgsOgF9EFIEkSduzYgdOnT6Nhw4Zo2bKl37ahqMkFTSjHFAQBQ4cOxc6dO1FWVgaDwYB27dq5N3L4efpMo0OhRcTNS/Px92krWhkUmD0wARl6BZbnmvH9ASPaxCkxTB98GYsTas9AVyiEs76DQ94mqLYOGwfF30sgK8yDpFJjYfPBgJd41U9HTO5BLwCObv1g7NbP67GKrTUPcBZbJYxYnId3exrw2Z4y/FMY/BOAFTc6aivgRURERFQXtDQo3eZwitfIMaZp5Xe1cOa4EQQBI7O0HqWnO805hcOllQ+ECQC+uyoeQ6vNy3pFmgZXpAVOP1DKBPw0ODFgu2D6aeGndJlC5gwEVrihiQ43eAkwftjb80G1FgYlCm5Pw8azVpgdgE4h4NkNxdhfbMf4Zjrc1iIKKVo57lxR4DcweL5VzCeXqZdj5oAEtI6rG/N9SZKEfwrt0CsFNIyS456/CvFjkFkxVy48iyvT1PhxUILbdaJdlCAXPK8d7aKEmQeNeDDIoJFCAOzVLmFUMmB88yg81yUGsSr3c+raxlocTU/FilwLMvVydEhQYuUpK0YuDi1jcvExc1DZWxeaVi7A5Dj/D7EOSFcjSikgp8yBWJUMy3MDVz4J1+Y8m9/Sl+FqZVCgXbwSS09YUGR1PqBQfe7oZrEKdEpUYtZBz/Nj5mELHkoF1HIGvYiILgUMehFdAP/88w/WrVsHADhy5AjUajUaN24ckb6DmdMrUCCt+nZBcM/GioqKwmWXXeZzf1mB9yc7bRlNMOOAEdN3lWP7uZIru4vs+GxPOcZm63DDkvxzF00miI3N8F7YxlOOJsG1fPmRrfg7q6Pf91Od6qcvva4v6twfAxYXY2u+Dfe3icIr3WKdP4eoaBhf/RryfTsgpmXiz81KoMzzQuK3Y2ZYHRJUQXyx3lMU+mTP3oT6FOCZW9MiclwiIiIi8vRGDwPu/asQBRYRfVPV+KC3wZV9djGTCQK6N6gMmv16dZJHm++uSsA3+8rx0OqiiBzzg94G9GygxvDFZ3HS6LwZHq0U8NuwJJRaReQancFHZ2aXbzllDlz+c+X1TJ8UFV7uHosOCaHNtRyqLXlWfLK7HLsKbWgXr8RV6Wr8dsyMmV5u4Ifiz1wL2s85jdubR7nmN6rqijQ11DJgw1lbwIyfqv4amYT2CSrsKLDh7W2lKLGKeK+XAUkaud9suViVDCOzKoO+fVPVOHtbGt7YWoqlJ8zYnBeZ66ILJV0nxzNdYjDu3MOPDlHCC5tK8N1+I5K1MkBw/u5Xnzus77wzrmvkmohVCbi9eRSe6hQDjZefv9Uh4dE1RW7ZmXVdglqG+UMS0TpO4fPhXlGSUGKVoJYLrt+76X0kFFslLMs1w6CS4VCpHSdLrXBI9ee9ExFReC7+b9tEddDOnTs9XlcPellsZmzY+ycK8ooifvyaBL1C6l+n91hn694fWu1dgJenBuccMuFAsd3tKcGZB024y6OluzFNtNAqBHy1LxF/xbZE3+I9aHP6YNBBL+HsSSiXL4Ry9W9et0+IGYyt+c4Lj4/+KcfxMge+vvJcgE2rg6ODM/C3r8h3ptiqUxZcmR74qd0LUe5h+YikoAJyRERERFQzAzM0+GdMCuQC+L3Li/HNo3BNlhbPbijGV/u835BWy4HhmVr8ccKMYquElgYFPu0Xj7Y+boTvvjEVNtH5/V9Zray20S4iUy9HTpnvcuzVrTxlRb/5Z3F3yyi81dMQ/JsLQrlNxIS/Cj0y3rbl2/BtBIMTx8ocXgNeAELOAvp5cAL6papdP/t28c6yduFQygQ83TkGT3eOgeGLE2H15Uv3JBW+7B+PtChndQtRkiATBCw5ZsaYP/KD6iNGKeC+NnpYHBJSdHIsPGrCqlNWZOrleP9yA7okqRCj8iyP+lK3WLzULdZv34uuTsR7O8qwo8CG3YU2v7+jPZNVaBqjQKJGhmGZWmTHKhAXIFNVJRfwYe84jGykxdPri3GgxHtlEL3CGSh+c1spUnQyiJJzjuZIz1vmy+gmWrx7uQF6ZXCZtzJBgEHtfp4L59Zd19gZeOwPwGw249ix4P6diYio/mPQi+gCKC11r3F96tQpjzar//kVy7b+DLUYg2S0D+t4IQetwgx6yf/Z5LFuwcgnAR8XE8fLHThe7v6lPk8InOf1Sb94TNni/PI9us0kHF77MPQ2M2LMpSjRRLvatUpP9dzZYobuiZshiL6fZtxk1gBV4lXzj5qxq9DmVuqkwOxArtF3H6OW5GPXmBQ8sroQe4rteKiNHve0rgwKrj5lwbBfgy/nMWtAAjacteLNbaWBG1fx8+AEXJGmwcFiO7blW3FFmhrxASaAJiIiIqLw1fc5ompbjEqG93vF4T+dYvDAykIcL3egdZwSL3aNQaPomt2yqB7sqqBTyLBsRBIW5ZhxpNSOt7cHP6fuZ3vK8dmecjzYSoOmggzjGgY/nlNGB2YeMGJ3kQ1/nbS4MtHqi6c7RePuVvqAgZVI+PXqRAxdVHl9dEcLHa5I02BHvg1vbQ/+GkivENArxRmEeudyA6KrBVFk565xBzXU4O6WUfhsj/eHEAUAswcmYECG54OME1t7PuxZU3qlDM90jnG9LrGKGP17PtadseL1y2LRJl6JtnHKsMqwAsDghhoMbuh8L4UWEXlmBw6VOGAVJfRLVbuCdtUDmY+1j8a9fxXgh3OZh81jnUG3v09bPY4xopEGE1vr0cqgwBPrijEnwDx90/rEeUwLQEREFA4GvYjqqIKSmk3+XBtzeoXap+xMrttrW/f+QT89VyFPiMJfQhZ6S0cgQoAC3rO1WsQ6P8byVdGY0GICZuz+EFcd2IAFrfrCLlcgqawAjdu0dTYWRQinjkHSx0L16w9+A14AUKTwDLxVlDoZ1ViL6X3j8P6OwBfKrWdVBjWfWFeMEpuExztEw+KQAga8rkpX48dBiRAlCZLkfFKwX5oaW/Ks+ONEcE9lXt9Y65ojommsAk1j+dFPRERERHVLqk6OuRGYryyQBI0c45s7v+c/2yUWJ8odeGd7Kf7nI+hR3Qe7zQA0eHRX5fXN1F4G3NJMB5kg4JTRgW35Nvx4yIjFx8xoE6/EGi+BgdoSr5bh6c7R+Nea4rD6uayBCmOaanFni6iIXGMGq2eyGoW3p3kc85osLf7dMRr/t7MM+4psSNTKMPOAyVWSUS0Hnu4UA4NahpGNtCEFh97qacDtLZy/E23j68ZcbjEqGX4b5lkWNJLi1DLEqWVoFhvce57eNx5v9BARpRCgOBdYXnnSgmt/y4NDAqIUAhYOTUSnxMpSoJ/1i8dn/ZzlO7fn23BVuhoZl0CJVyIiurD4l4aojrLYKp6GCu0Co7bm9AqJrdpFnUbrvV0AC+St8bvUDA4ImOJY4rVNqypZV3OSLsOM3R8iq+gkbtu8AKXqKCSX5sOseRIQRWje+y8U29ZC0mghmP0/bWZMzUKJ3Pe45x42weqQsLAGk2+/vLkEa09b/AatfhiQ4HoCDzj3JOK5fwa1XMCcQc4bAsfK7GjnZ8LglgYF/ndFeOVGiIiIiIguVulRcrzd04C3exqwt8iGFzaW4NdjoX3Hf3h1ER72MTdZJAJeT3aMhl2UcKTUgRYGBR5uG+02b5PJLkEA3NY10itww+/eHzwckK72ey2yaGgiLk9R+9xe23xdf6rlAh7vUFnRY0p3AwDn9Wu4gbm6Euyq62KrlW/sk6pG3m1pMDkk6BS+A42dElVuwTAiIqLaxKAXUR11siDngh170yb38oShXkAI1YJeVlnNLyDMgv99m1XJWnLIKsv1xViMiLE46+Drb7sCllsehmLbWuf4AgS8JH0Mto9+HNju/33XJOBVIVCW1uUpwV0QNNQrsHR4Eq5aeBYAML6ZDm/3NEACUGQRkaxjCUMiIiIiomC0MCjx/QDnHL6iJGHmASPu9zIncW1oF6/E1F4GzD5kxEf/lKNrkhJ3t9QHVfbNWwnNARka7Bid7PaAXPckFRYMTYRaLsBoF/HshhKsPmVB0xgFmscqcKLcgUfbR7s9WFgfnM9MNPIkCAJ0LONKRER1CINeRHVE1afTFq2fgeLymk2yGm6ml81mw4kT7pMHW60hPp1odQ/olNXCR03Fe1LKBMSqBBRbne+pV6cXsHrLCx7t1d9ODapfyw0TYBt6I3JybQAKQh7XpHZ6vBdEyUN/uiUpPWrO+9MlSYWiO9I91jPgRURERERUMzJBwE3NotAhQYUb/8j3mIM4UuYPSUTf1Mqsqk6JKlcGU7ga6hXIuTkVfxw3QykXMCBdA7XceR2lU8jwds/IHIeIiIioLqmVoFdZWRmOHTuG0tJS2Gy2oPfr1atXbQyHqF4oKSlBbGwsAGDNLu+l/M6H4mLP2u9yeYjBk2qZXl8fcQBZNRvPtVlaWBwScNh9vUxWGRRqaVBi3RnnMdfFNkPbbm9g54YnanQ824ibAQBFluDmy6ruobZ6JGhkeHZDSY32bxOnwMKhtVu7nYiIiIiIgtMmXomdY1IAAH8cN/ssGehLdowCXZOUuKyBGmvOWPBkhxhkRsthskuIUQX/oFtNxahkGNUkcLYYERER0cUiYkGv0tJSTJs2DT/++CP2798fcM6g6gRBQH5+zTJbiOoblUrlkT1V8dohuj9BKJznOb28bbv22muDO7gkQbF2KZTr/nRbXerjo+aOFjp8sdfodZtcAN693IBbz00yPWdOHAoLC13bmzZt6lreXegeXN+jSwtuvNWUv/GtaznPLNaojwSNHOObRWHaP+U4YQz+adB3ejonv1bJWRaCiIiIiKguGpChwalxCcjJOYa0jAwsOwuM/9OzOsSEllF4unMMDGr3oNYdLaNcy0oVv/cTERER1YaIBL22bt2Km266CadOnQLg/4Y6EQFxcXE4ffq02zpRdAZZHA57jfuVyWRQqcKbHNbb+RsfHx/UvsqF30E951OP9eVyjce6ojvSYXFI+PmICYUWz2Nuuj4ZWdGVH1GtW7fG6tWrATjfZ6tWrVzbWsVVZnoBAEKs6S5Fx6L8re8BTeUTkFvy3ANpqToZThqDC4QZ1DJsHZ2M8X8WYHEQk2Df3EyHO6tcABMRERERUd0lCIBCJmBEIw1O35qGk0YH0qPkUMoYyCIiIiK60MIOehUUFOD6669HQUHl000KhQKNGzdGfHw8FApOG0ZUnbfAUkXQyy4GXxI0MTEReXl5rtdt2rTxes6Fk+mlVAY/ibG3gBcAnFVGu72e3jfO2V4u4LN+8bh+iXuWZ79UtVvAC3AGvWJjY5Gfn4/09HQkJCS4tv0wIAFZ3510a9+i+9vYu/5fQY1bUqrcAl57imz46YjJrc1j7aMxoZUe9/5VgB8Omqp3AQDolVIZcFTKBHx3VTweWFWEHw4a0Ugvx8TWejy5zr185HVZWnzYOy6ocRIRERERUd2ilgse1y5EREREdOGE/c3sgw8+QEFBAQRBgF6vx3PPPYexY8dCr9dHYnxhycnJwfTp07FkyRKcOHECKpUKjRs3xnXXXYe7774bOl3N61rPmDEDDzzwQFBtP/zwQ9x88801PhZdGoxGZ5m/gtIz1bZ4f1owKysLV155Jc6ePQuLxYLo6GjExdXN4EmeKsbt9Y1NK8+9jgmeQbXJ3WI81gFAeno60tPTPdZXLxsCAAd1Keh/3df4Y8vLEIoKICvK82hTwdZvOCRJwpvbSjFlS6nXNsla57xmT3WKwYKjZhjtnoHDL69wz4iTCQI+7hOHd3saoFE4/x0PFNvx6Z5yAMDE1lF47TKDz3ERERERERERERERUfDCDnotWbIEgDOT5IcffkDPnj3DHlQk/Prrr7j33ntRUlLiWmc0GrFlyxZs2bIFX3/9NWbNmoUmTZpcwFHSpcpbptWff/6Jpk2bwmZ3n+tLL6Z4tO3WrRvatGkDuVyOlBTP7ZEcm7c5wkJVqPBdui9BI8fNzXSYsd8Z9OuepEKHhNBLNE5sHYVpu8rd1q0slOPYUx+jwZkj0D17l8997f1H4NdjZp8BLwBooHUG1rKiFdgwKhl/nbTAJkp4eHURMvVyrBjZAHFegm8AXAEvAHizpwFv9jSE8M6IiIiIiIiIiIiIKBhhB71ycnIgCAIuu+yyOhPw2rZtG+68806YTCbo9Xo8+uij6NOnD0wmE+bOnYuvvvoKBw4cwJgxY7Bs2TJER0cH7tSPuXPn+g08pKWlhdU/XXx8lRcURRF2uxUxjgxEi+mQQQHBS6ZXx44dQzpeOOUNIxH0ylUZXMtv9oj12P5/vQwY2UgLUZIwuKHn/F/BGN/MM+gFAL2/P4JjK+/xuZ+t/0hIsfF4fUX1DDt3iZrKgFZ6lBzjsp3Zarc251xcRERERERERERERHVB2EGvinmImjdvHvZgIuU///kPTCYTFAoF5s6di+7du7u29evXD02bNsVzzz2HAwcO4IMPPsBTTz0V1vGaNm2KRo0ahTtsukRIkuSWgViVw+FAcXEpDGJWxI9ZVV5eHjIzM4NqG4mg1wmNc/6tIQ01rmBRVTJBqHGwq0KbeCUWDEnEiMXuZQxtVhsEh8PnfpZbH4HJLmFbvv+51JrGsE4/ERERERERERERUV3mvRZXCCrm1zGZTGEPJhI2bdqENWvWAADGjx/vFvCq8OCDD6JFixYAgGnTpsFm83+zmyhSioqKMHPmTFitVp/by0rKIn7c8nL3DKhNmzYBkgTF6iVQ/jYbsFWOJ5yglyM9y2Nd4x7vAwD+1y8OMwckQK8M+2PHpz6pajTSy93WFSij4BA8j2me8B+UTV8EyOS44Xff830BwMvdYiIS/CMiIiIiIiIiIiKi2hP23ef+/ftDkiRs3bo1AsMJ3y+//OJavvnmm722kclkGDt2LACguLgYK1euPC9jI9qxYwfKynwHtZYuXQqH6DsrCQAyMjIiMpaouwZA88kUqL/7EPq7BwGmcqi/fBvqaS/XuE/zAy+4vf6+QU8c0yQCANrFK8MZbtCWjUhyey0JMnyd3MdtXdmnv8HeewigcWadrT7lPQgJAFelq/Fg2/BKoBIRERERERERERFR7Qs76HX33XdDrVZj//79WLZsWSTGFJaKLK+oqCi/8x716tXLtbx27draHhYRAKC0tNTvdqPRGDDo1a1bt4iMpXrJP+17/4Vy2QIIJYXu7ULIcJLSs1D+5nco6zEQt7eciPGtHnBti1HVXoZXVfEauce6ic3vwj3N78YzLW7B6anzAZXatW1vkfdMz25JSjzZMRozrkyotbESERERERERERERUeSEfRc6OzsbU6ZMgSRJuPfee7F79+5IjKvG9u3bBwBo3LgxFArfc/BUnYOsYp+aeuCBB9CyZUskJSWhSZMmGDBgAF5++WXk5uaG1S9deiRJguiw+20jk0UmeGSWq9xey/dsc44B7kGuoINeogOwmCAlpmDfuCfwbUofoMq+hvMU9AKAqb0Mbq8dMjk+T+uP11KH4s+iyoyzvUU2XPbTGY/903Qy/D68AZ7qFAONgmUNiYiIiIiIiIiIiOoD31GhENx5553QaDR47LHHcOWVV+L222/HNddcg9atWyMmJiYShwiK2WxGfn4+gMq5xnwxGAyIiopCeXk5Tpw4EdZxV61a5VouKChAQUEBNm7ciA8++ACvvvoq7rjjjqD7MpvNYY2lrquYy8rXnFYXO0e17KomTZrg0KFDrteSJOHo6f2QIc5nH3a7PSK/J190HYEbt/+OeFOJ23qpWpBLMJuCOp7iyD4YXn0YANBBqcIRIQpZl38AAIhSALBbYPYfz4uYFJXvbLl/8kwYmCxgzRkbrlta4rXNyqsNF/25GKxL/Zwlqo943hLVLzxnieoXnrNE9c+lct5qNJoLPQQiojoh7KBXfHy822tJkjB9+nRMnz49pH4EQXAFrGqq6lxJUVFRAdvrdDqUl5ejvLy8RsfLysrCiBEj0K1bN9c8S0eOHMH8+fMxb948mM1mPProoxAEAbfffntQfebm5noERi5Gp0+fvtBDuCCqB1JMJpPba0mSoJRr4es3QKlUoqioCMXFxeGPRanBzuSm6Htki9t6sVrQS1ZeAumT12DX6nHm8iEQq5QGrEp/PAeGc8tymxVaRWUmWaxcxLFjx8Iec7AS7QCg87pteU4ZWgmFuG2b9y+DWpmEglPHUVB7w6uXLtVzlqg+43lLVL/wnCWqX3jOEtU/F/N5K5fL0aRJkws9DCKiOiHsoJckSRAEwfX/qqXQJEkKt/uQVA0oKJVKPy2d1GrnzfvqgYdgDB8+HDfddJNH6bfOnTtj1KhRWLx4McaPHw+bzYb//ve/GDp0KJKTkwP2m5aWFvJY6hOr1YrTp08jOTkZKpUq8A4XmerlP6Ojo3Hy5Em3dWqVBsZq+8XFxSEqKgrt27dHQkLk5pjakdLMI+i1L7GR22tBkpC0ablzHNZylN31pNe+tFtXuL02VimfmKxXoWHDpAiMOARrvQfR1xbJoVJrAHify2vbdfHnbf6x+uBSP2eJ6iOet0T1C89ZovqF5yxR/cPzlojo0hKR8oYVwa3zHeSqrmoar83m/YZ2VRaLBQCg1WpDPlZsbKzf7UOGDMETTzyBV155BUajEd988w0ef/zxgP1eKqnIKpXqknmvVVWfj8tbcLb6DFIqnQw33HBDrYzHqlDidFQckssLXesc1cZYrI12LWvWL4P9gec9O5IkRC381m1VQ0tlrlSSVn7e/707JyqxOc/758Bfp31/PjSI8Z4hdqm7VM9ZovqM5y1R/cJzlqh+4TlLVP/wvCUiujSEnc5QWFgYkf8KCsIvJqbX613LwZQsNBqd+TTBlEKsidtvv92VCbZ69epaOQbVb9UzBQEvwWPPJhH1c5v+EKscZH+1TC8PDi8Tc3l5H1UlaOQ1GVpY5g5KDHmfeYND34eIiIiIiIiIiIiI6oaLqoaXRqNxzTF24sQJv22LiopcgbH09PRaGU9SUpJrPNVL2NGlqXpAq3rmFwCI1doItRz1Mqq0KNH4Dvw2Lqg8l8TEFEAQoHn/aehvuwKad/4DOOyQr1/usV+hojJjqoHm/H/UGNQyPNhGH7jhOc92jkG/NO/zlRERERERERERERFR3XdRBb0AoEWLFgCAw4cPw273kpFyzr59+1zLzZs3r7XxeMvkIargLeilshrcXsdExQffYXkpZDkHAD+/+944BN8fBUlllaUPJV0U1J+/BcVmZ+aiYttaqGZ/Cvmh3R77KSTRtZysO/+ZXgDwQtcYvNvTgOuy/Jcw/fXqRDzWPvgAGRERERERERERERHVPRdd0Ktnz54AnOUNt27d6rNd1XKDPXr0qJWx5OXlIT8/HwCQkpJSK8eg+qV6ppe3oGhJcYl7myAzvWRH9yPq3zdB9+zd0D19B2AyuralaP1nMNlTM13LKrvVbVtm8anKF1o9lCt/dduu+vUHyA/v8ehTITlcy4kXINMLABQyAXe0jMIX/f0HDnsmqxmgJiIiIiIiIiIiIqrnav1OdFlZGU6dOoWysrLaPhQAYNiwYa7lGTNmeG0jiiJmzpwJAIiNjUWfPn1qZSxffvmlK8jRq1evWjkG1W9arf8MJABBz3enXDADQnkpAEB26hjUMz92Lh8/jH7Fx/zua7r/eZR9tRy2ywdBViVDy6kyUCeUeB+LfM82j3VVM72axyqCeQu1anLXGK/r949lQJqIiIiIiIiIiIjoYhDxoFdOTg5eeuklDBo0CCkpKcjMzETr1q2RmZmJlJQUDBo0CC+//DKOHfN/E76munTp4sr2+uabb7B+/XqPNh988AH27t0LAJg4cSKUSqXb9pUrV8JgMMBgMOC+++7z2P/o0aPYts3zJn9VixcvxhtvvAHAGdi4+eaba/R+6OK2/fAa2NTFfts4HA6/2ysoNyx3f718AbQvPQDd03cgbf3veGDNDz73rQhrWcbdD1TLLBOqJKfJTgZ/3r7ZcLhruUOC0k/L8+PhdtEe67bekIwk7YUpvUhEREREREREREREkRWx9Aur1YrnnnsOn332GUTRmeFRvZSbxWLBxo0bsXHjRrz33nuYMGECXnzxRahUqkgNAwDw2muvYciQITCZTBg1ahQee+wx9OnTByaTCXPnzsWXX34JAMjOzsaDDz4Ycv85OTkYMWIEunfvjiFDhqBt27ZISkoCABw5cgTz5s3DvHnzXO//pZdeQlpaWsTeH9Vf1c+Jo2f2wQYjUtAh6H1CIT/wj2tZ5bCj15GtWJ3V0aNdxTmLGAMkfQxgsdT4mBVeazQSAHBjU22dKR24Y3QyHl9ThGNlDkxso0dW9IXPQCMiIiIiIiIiIiKiyIjIHV+TyYTrrrsO69evD3iDvmK7w+HA9OnTsWXLFvz888/QaDSRGAoAoEOHDvj8889x7733oqSkBJMnT/Zok52djVmzZiE62jP7I1jr16/3mklWQafTYcqUKbj99ttrfAy6uBmiEmAwNEVpTpgdWYMLUjU/exTrM9rApnDPvPpwZymeTmwAtVzwcg6HHnSb2PwuGOXOc/rOFlEh719bGuoV+GFg4oUeBhERERERERERERHVgogEvR555BGsW7fOlc3RqlUr3HzzzejRowcyMzOh0+lgNBqRk5ODdevWYcaMGdi1axckScL69evx8MMP45NPPonEUFyGDh2KVatWYdq0aViyZAlyc3OhVCrRpEkTXHvttZgwYQJ0Ol2N+u7YsSM++eQTbNiwAVu2bMGpU6dQUFAAu90Og8GAli1bol+/frj11ltdGWBE3hgt5ejZ6Eqsz9kaXkcqdVDNDJYyjN3+G77pPNxt/V9HCjH161wsG5EEi0NyK3Ao1CDRrFBRGei6LDm4sRERERERERERERERhSPsoNemTZswe/ZsCIIAmUyGyZMn47777vMoZxYVFYWkpCR06dIF9913H6ZPn45nnnkGDocDc+bMwcSJE9G5c+dwh+MmMzMTU6ZMwZQpU0Lar0+fPigqKvK5PTo6GmPGjMGYMWPCHCFdaqpnUVntZsxb8wVS0Snsvi1j7oF6VuDgcaKxGILgntEVAzMAoP+Cs5jskKCtuoNWB5SGNhazzJlJ1iKW5QOJiIiIiIiIiIiI6PyQhdvBzJkzXcuTJ0/G/fffH3D+HkEQMHHiRLz00kuudd9//324QyGqd1pndkFNygd6Y7t6XFDtvkjp5xF8M1eJf1c/e4c3ewBl2e09+pHkvgNaydZiAMCghpErW0pERERERERERERE5E/YQa/Vq1cDAFJTU3H//feHtO/EiRORlpYGAFi1alW4QyGq86oHm3SaaEgBgl4JDeKC61wQIMYEbvtS1nU4CoPbOlmVMQjVxlOs0OGK2Bs9+rGMfwTGZz7weozFCR0AAI308oDjISIiIiIiIiIiIiKKhLCDXrm5uRAEAT179gx534r9JEnCyZMnwx0KUb1TWHoWEkS/bdq0bht8h0qV38056gTkaJJgr3bquwe93EkQkKNJ8OhL/dW7EJt5H1uuOh4AkKlneUMiIiIiIiIiIiIiOj/CviNtNjvnAoqKiqrR/hX7VfRDdClp27g79ub/DZvdBKX7TFoAAItQihbNWgbfocwzs6rsg5+BogJ0WFCCo9okAIAkCG5VFd0DXZ6ZZ8Vyncc6KaEBAMB8x+PQfPGWa/1mfZZruVE0M72IiIiIiIiIiIiI6PwIO+iVkJCAkydP4tChQzXa//Dhw65+iC521csbrtv9Oyx2M84odiJaTINCUru2WYUylMhOBNWv8o+fIN+0ErKzuc7jRMXANuBaOLLbAPpY7LRF4aj2jKt99dwy/5legMNLMK1Tk0fxzxcn8GTrnnghuw2UB/5BrsqAu1re62rTkOUNiYiIiIiIiIiIiOg8CTvo1bJlS+Tm5mLt2rU4cuQIsrKygt73yJEjWLNmDQRBQMuWIWSzENVDkiShuLjYbd3JwhxABjgEC4rkh2vct+zEESh2bXa9tne/AocH34Y2s04Bm3LRyuB+qovVyhumagXA4mPc58JgQ9s/iV+3vw4AeLvhMPyjywAAvL7LDMfVU/DjukM4pYqFSV4ZuNMpwq6gSkREREREREREREQUlLDvSA8cOBAA4HA4cM8996C0tDSo/crLy3HvvffCbrcDAAYPHhzuUIjqtDVr1rh+34PVLL19cA1N5W4vbWqdM+B1zu4i9+NWz/S6r1UUZg90ZltWz/Sq8Ht8eyj6fYtpTy/Ek01vctv21vYyHNY2cAt4XZGmrt4FEREREREREREREVGtCTvoNX78eCQnJwMANm7ciP79+2PRokUQxeq31Z0kScLixYvRv39/bNiwAYIgoEGDBrjlllvCHQpRnWWxWPDPP/+EvF/3llcG1U6oFvTaa/UfcJKqhbby8/MwMEODE7ekQimr3rbqgQQ8vzG4wPanfeOCakdEREREREREREREFAlhlzeMiorCe++9h1tuuQWiKOLgwYO45ZZbkJCQgM6dOyMzMxM6nQ5GoxHHjh3D5s2bkZeXB8AZAFMoFJg6dSp0Ol3Yb4aorjKZTAHbXNlpFBwOO/af2AadOhqXtx6MZhlBZHqJIhRb17itOmxX+w1pi9WCXocPH4bdbkeUUgFUm3eseu5XvsV7QLuqVgYFkrScz4uIiIiIiIiIiIiIzp+wg14AMGTIEHzyySd45JFHUFZWBkmSkJeXh99//92jrVTlhrper8fUqVMxaNCgSAyDqB6qPB9S4zPRsmEnDOh8fQi7S1B9O9VjdZ5M63e3jBg14D69GAoLC5GUlORnhMGLVXEuLyIiIiIiIiIiIiI6vyJ2Z3rUqFFYuXIlbrzxRqjVztJqkiR5/AcAarUaY8eOxcqVK3HddddFaghEdZbkkT3lSSlXhdyvcv43UC392WP9r3n+T20hIcNjXUVJ0upjrVnQy9fMYEREREREREREREREtSMimV4VsrKyMG3aNLz++utYv349tm/fjry8PJSXlyMqKgqJiYlo3749unfvjtjY2EgemqhOOnXqFFasWIGSkpKAbdMSskLuXz33c6/rCxTRfvfr0Lwpjh76222dr8Bc9fm/giETGPQiIiIiIiIiIiIiovMrokGvCrGxsRg4cCAGDhxYG90T1RsrV64MKuAFAFp1VEh9y/Zt97ltjy7N7759UtU4pVbDYrG41vkKeukVAk47Qhoa/jppCdyIiIiIiIiIiIiIiCiCOPEOUS0qKiryu90OMwCgaWqbkPpVLpoJ3SsPe922R5uKfJX/TC+tQoBQLRuragnSqm5oqgtpbEREREREREREREREFwKDXkS1JJh5vKxCGQDALtqC7lc4cQTqH6b53P5c49F+93//coOzHy9BL28mttb77KvojnScvc0zq2zGVfF+x0BEREREREREREREFGkMehFdSOfiTjq178BSdcp1y/xuXx7X2u31oAw1hjbUIFYl4Msr4nFbC99lFL0FvgRBwHNdYjzWt49XOscjE/BJ3zjX+p7JKvRLVfsdIxERERERERERERFRpAU1p9f333/v9nrcuHE+t4Wjar9E9V0wmV4VstPaBd1WNe8rn9vWxDRDgdK9tGGPZDUea+9Z7jDYTC8AeKStHlN3lKLIWtnmq/6V2VxjmuowhmUQiYiIiIiIiIiIiOgCCirodf/997tukAuC4BacqrotHNX7JbqUKOTKoNoJhXl+t2sdFo91CWrvCZ3egl4Wi+f+giBALhNwcFwqNufZIBOAdvFKqOThn/dERERERERERERERJESVNAL8J8FEkpGC9GlIpTzQqv2XXLQjcXsd3PH8hyPdfGa4INeZrNn/1FRzrHJZQK6NVAFN04iIiIiIiIiIiIiovMsqKCXvwwsZmcReRdK0KtxSsvgGooOv5unpg/2WBdKppcoih7tFIqgY+NERERERERERERERBdMUHezP/rooxptI6LgaFTBzYcl2Kx+t7/XcKjHurgwgl5yuTyocRERERERERERERERXWje74YTUdgCZXrZYAQAxOmTgu/Ubve56eVG1yFH495XglqGpjHBZWqZTCbYbDa3dTIZPyKIiIiIiIiIiIiIqH5g3TKiWhIo6FUiPwEAUCrUwXdqt3ldbRPk+DB9oNu6DglKTO4aA5Vc8LpP9UyvnJwcWCwWt3UMehERERERERERERFRfRF20Ov1118HAHTp0gUDBgwIef/ly5dj3bp1AIAnn3wy3OEQ1RvlstMAAFUIQS95zgGPdfbOvXC1ox/OqmJd68Zl6/Bxnzi/fRUXF7u91uv1sFrdyydWD4IREREREREREREREdVVYQe9XnvtNQiCgLvvvrtGQa+lS5figw8+gCAIDHrRRcVfppeIyjKF1TOu/FHN+cxjXXLiAyi2uh9rXHbgOcIaNmyIY8eOVY5JFD3GEh8fH/TYiIiIiIiIiIiIiIguJNYuI6olgcobVujVdmjQfQpmo8e66gEvAIhVBQ6kGQwGt9eHDh3CyZMn3da1atUq6LEREREREREREREREV1IFzzoVREYCCXbhag+8Bf0klC5LT0hK+LH1isCn9rVz7nqpQ2JiIiIiIiIiIiIiOqTCx70qphXSKcLXI6N6GIkE4I8De12j1WL49t7bRqlDBxElslCD4wREREREREREREREdVVFzToZbPZsGrVKgBAamrqhRwKUcQFW95QCDLoJTvwj8c6g92z3CHAoBcRERERERERERERXXoUoTT+/vvvfW7bv3+/3+1V2Ww2nDx5EosWLcKRI0cgCAK6dOkSylCI6ryysjKf21QKNfp3vBaiKEKt1AbsS5ZzEJov3vJYbxfkXttHKwMHtILJrmTQi4iIiIiIiIiIiIjqi5CCXvfff7/Xm+CSJGHFihVYsWJFjQYhCALuuOOOGu1LVFfl5ub63CaJwJUdrwu6L1nOAchOHfNY/0dcW491S4cnBdVnVlYWtm/fjpKSEp9tGPQiIiIiIiIiIiK6uIiiCLPZDLPZDIfDcaGHQ+STSqWCTqeDUqkMep+Qgl6A75JtwZZyq06r1eKVV15B9+7da7Q/UX0kimJI7YUy74Gpz1L7u73eOToZGfrgTmutVovrr78eZ86cweHDh7Fr1y7P4zLoRUREREREREREdNGwWq0oKipCVFQUYmJioFCEHCIgOi8kSYLVakVxcTG0Wi2ioqKC2i+k3+hx48Z5rPv+++8hCAKaNWsWVIlCQRCg0WgQFxeH1q1bY8CAAYiJiQllGET1Xvv27UNqr/7+Q49101OvxCl1nNu6YANeFRQKBdLS0mAwGBj0IiIiIiIiIiIiuog5HA4UFRUhISEBcrn3aVOI6gpBEKBWq6FSqZCfnw+VShVUxldId8g/+ugjj3UV83j169cPb7zxRijdEV3U/GU/RuIJincaDnN73TNZVeO+dDodWrZsiT179oQ7LCIiIiIiIiIiIqqDysvLER0dzYAX1SuCICA6OhpGoxGxsbEB28vCPWBGRgYyMjIQHx8fbldEFxV/Qa9IZFBlWvLdXv88ODGs/ho3buyxjpleREREREREREREFweLxQKNRnOhh0EUMpVKBavVGlTbsNNNduzYEW4XRJecs8W52HVUQmp8JuKik2rUh02ofCKj8Pa0sANUMplnDJxBLyIiIiIiIiIioosH7/dRfRTK723YmV5EFLpth/7G98umYv+JIILGDrvX1VaZM2b9UW9DRP5YMehFRERERERERERERPVZ+BMLAdi3bx+sViuUSiVatGgR9H579+6FzWaDRqNBdnZ2JIZCVGf4K28IOLd5CzR5MJu8rnaci1knaiJTg9dbLd+gxkdEREREREREREREVAeEfUc7JycHPXv2RN++ffH++++HtO/777+Pvn374vLLL8epU6fCHQpRveEQnPVHBSHwKSj4CHpV0Ckjk40VHx/vVtNXoVCgQYMGEembiIiIiIiIiIiIiKi2hR30+vnnnyGKIgBgwoQJIe171113QZIk2O12zJ07N9yhENUpvjK9RIUZulgV4qOToVFqA3dk8R70OqR1BqR08sgEveRyOYYPH46WLVuiWbNmuPrqq6HVBjE+IiIiIiIiIiIiIqI6IOzyhitXrgQApKSkoFOnTiHt26VLF6SkpOD06dNYsWIF7r///nCHQ1RnabRqyJPKIFfLIZM1QrTWgDZZ3QLuJ5iMHuteyxyJQqUeABCtity8W3FxcejTp0/E+iMiIiIiIiIiIiIiOl/CzvTavXs3BEFAhw4darR/hw4dIEkS9uzZE+5QiOqU6ple+hgtdp9ch51H1mH7oTXYe3xrUP3ITh3zWPdMkxtdy5Ga04uIiIiIiIiIiIiIqD4LO+iVn58PAEhOTq7R/hX75eXlhTsUojpNqpaQJQjBZWgJBWf9bo+NYKYXEREREREREREREdU9VqsVnTt3hsFgwLx58y70cPyaOnUqDAYDhg0bdt6PHXbQq4LNZqvRfna73e3/RJcKIcjTz3blSEgqtev1/6UPctsuCzJ4RkRERERERERERES1Z9KkSTAYDDAYDFixYkVI+/7555+ufZ988kmP7dOmTcOhQ4fQunVrjBw50msfhw4dwpw5c/DUU09h8ODBSE1NdfU5Y8aMkMZjt9vx+eefY+jQoWjatClSUlLQsWNHTJo0Cbt37/a775133on4+HisXr0a8+fPD+m44Qo76JWQkAAAyMnJqdH+R48edeuH6GJRvbwh4P462EwvREXD9PT/wdZnKF5pPAr/aTLOtalfqtrPjkRERERERERERER0vowdO9a1PGvWrJD2nTlzpmt53LhxbttKS0vx3nvvAQAef/xxr/eWV61ahc6dO+Puu+/Gxx9/jHXr1sFkMoU0hgr5+fkYNGgQHnvsMaxZswb5+fkwm804cuQIvvzyS1xxxRX4+uuvfe6v1+vxwAMPAABeffVViKJYo3HURNhBr2bNmkGSJGzYsAFFRUUh7VtUVIQNGzZAEAQ0btw43KEQ1SkeQa9qL4MOegEQs5rDfNcTmJx1PSxylWv95G4x4QyRiIiIiIiIiIiIiCKkR48erljHggULgg46lZeX45dffgEAtGrVCh07dnTb/vnnn6OgoAAZGRm49tprvfZR9X60TCZDq1at0KVLl5Dfg8PhwC233ILNmzcDAEaMGIE5c+Zg6dKleP3115GUlASLxYJJkybh999/99nP3XffDY1Gg927d2PhwoUhj6Omwg569e/fH4CznuRrr70W0r5TpkyB1Wp164foolUtxhVsWUL5+uVQzvsa4sLvcd+xxehWctC1zaCKWIVSIiIiIiIiIiIiIgrTjTfeCAAoKSnBokWLgtpnwYIFKC8vd9u/gsPhwKeffgoAuOGGGyCTeb8nnJaWhpdeegkLFy5ETk4O1qxZgzvvvDPk8X/33XdYs2YNAGfg6ptvvsGAAQPQpUsX3Hvvvfjtt98QExMDURTx5JNP+py6KjY2FgMHDgQATJ8+PeRx1FTYd8zHjRsHnU4HAPjkk08wderUoPZ7//33Xf9QarUaN910U7hDIaoVJSUlOH78uCtAW92BAwewdOlSbNiwwWcbb4Kd00u57k+o536O2Dmf4L0D32BIwVbXNoOaQS8iIiIiIiIiIiKiumLs2LGuKl/Bljj84YcfADgztMaMGeO2bdmyZTh+/DgAYPTo0T77aNq0KR566CH07t0ber2+JkMHAHzwwQcAgLi4OEyePNlje5MmTfDoo48CcM4h5i+Lq2K8q1evxuHDh2s8plCEfcc8KSkJDz/8sCt17oUXXsDgwYMxZ84cnD592q3tmTNnMGfOHAwZMgQvvvgiAGeJtwceeABpaWnhDoUo4vbt24cffvgBv/76K+bMmeOKtlc4evQoli1bhkOHDmHr1q1YuXKla1v18oZSTef0srkH0iyCEgAgE4BoZfAlEomIiIiIiIiIiIiodmVlZaFHjx4AgKVLl+Ls2bN+2588eRIrVqwAAPTt29cjVvLTTz8BcAa12rRpUwsjrnTgwAHs3bsXAHDddde5Ep6qq5rE5C/oNXjwYGg0GgDAnDlzIjhS3yKSJvLEE09g2LBhrpv8GzZswD333INWrVohNTUV2dnZSE1NRcuWLXHPPfdg/fr1rrZDhgzBM888E4lhEEXctm3bXMvl5eXYv3+/2/Z9+/a5vT506JBruXrQy+6wub0OOuhld9/PLHMGvWJVQtAlEomIiIiIiIiIiIjo/Bg7diwAwG6348cff/Tbds6cORBF0W2/qioSLbp27RrhUXqqKGsIAL169fLZLjk5GdnZ2QCAtWvX+mynVqvRrl07AMAff/wRoVH6F5GglyAI+Prrr/HII49AEARIkuT6z2w2Iz8/H2az2W29TCbDww8/jG+++SYSQyCqFUVFRW6vqwa1AGfpQ28coh1ni3Pd1uXmuadvipIY1BgEm3vQy3Iu6MX5vIiIiIiIiIiIiKg2mEymi/q/2nbttde6MpwqShf6MnPmTACAXq/HiBEj3LadOHECOTk5AIDOnTvXwkjdVWR5AUCzZs38tq3YfuLECY8KaVVVjHvTpk0wm80RGKV/ikh1JJPJ8MILL2D8+PH48MMPsXTpUtc/RlWZmZkYOHAg7rvvPjRt2jRShyc6L3wFuaqb//eXOHTiOGKQ7rPNibwga5hWL28oc562nM+LiIiIiIiIiIiIasO33357oYdQqyZMmFCr/cfGxmLo0KH46aefsGXLFuzfv99rEGnnzp34559/AADDhw9HVFSU2/b169e7ltu3b1+rYwaA3NzKRI70dN/3tgEgIyMDgLPiWW5urs8gWceOHQE4s9527txZ6xlrEQt6VWjatCneeecdAMDZs2dx5swZlJWVQa/Xo0GDBkhKSor0IYkiymq1Yt26dcjLy/PYZrPZsGXLFnTq1AmAZwlDwJnBtfnASsShSWQG5KO8IQsbEhEREREREREREdVNY8eOdc3H9cMPP3id5qlqFti4ceM8tp84ccK1fD5iK2VlZa7l6gG46qrO9+Uv06vquI8cOVLrQa9aTRVJSkpCmzZtcNlll6FNmzYMeFG98Pfff2PPnj1eg14AsHXrVleNVW+qz91VQRI8A2TBEDwyvZxBr9PG4MojEhEREREREREREdH5ddVVV6FBgwYAgFmzZnkkUIiiiDlz5gBwZlX16dPHo4/8/HzXssFgqL3BnlO1/KBKpfLbtup2fyUj4+LiXMunT58OY3TBYX00oiokScL+/fv9trHb7bDZvAe2AGfQSylFIVpM89uPWqkJblB296CXVXAmaPZM8f+hQ0REREREREREREQXhkKhwA033AAAyMnJwZo1a9y2r1ixAidPngQAjB49GjKZZ7imsLDQtXw+gl4V85ABzopo/lTdrtVqfbarOm6j0VjzwQUp4uUNieozX9ld1VVkenkrb7h5719ItrcL2MdlLQcENyhb9fKGzmDXv9pHB7c/ERERERERERERUQhuueWWCz2Ei8LYsWPx0UcfAXCWMrz88std22bOnOnWzhu1Wu1aNplMiI6u3XvCer3etVxeXu4WBKuuagDLXynEqllgSqUyzBEGxqAXURVnzpwJqp23YFeF5Rt/RTI8JxUUYXd7fUWHawIeRzX3C8iKC9zWWWTO07ZVXO1/QBAREREREREREdGlx1/mDgWvffv2aN26NXbt2oWff/4Zb7zxBtRqNcrLy7Fw4UIAQMeOHdGyZUuv+ycmJrqWCwsLaz3olZZWWb3sxIkTSEhI8Nn2+PHjAABBENz2q65qtlpsbGwERulfRMsbrlmzBo8//jj69++Ppk2bokGDBoiPjw/qP38/PKLzRRCEoNqJogij0YiioiLPPrycViIcMMoqs8iS4xpCqfBfnlC+fR1U877yWG+WKaFTBDdOIiIiIiIiIiIiIrpwxo0bBwAoLi7G4sWLAQALFy5EeXk5AN9ZXoB70MvbvehIa9GihWs50DRAFdvT09P9ZnpVHXdGRkZ4AwxCRIJehYWFuPHGGzFs2DB8/vnn2LZtGwoKCmCz2SBJUtD/EdUXkiRhw4YNPrZ6BqROKbbAJjg/xGSCHFd2vDbgMRTr/vS63iJTwmjn+UJERERERERERERU140ePRpyuRyAs8Rh1f8rlUrXvF/etG7d2rV88ODBWhylU8+ePV3Lq1ev9tnu9OnTOHDgAACgR48efvusOm5fGW2RFHbQy26347rrrsPvv//OABbVe8FmekmS5DOyLlQLetlhgV0wu15ffdnNaN2oa8BjiA2zva43y1jWkIiIiIiIiIiIiKg+SElJwRVXXAEA+P3337Fr1y6sWLECAHDVVVe5ZXNV16lTJ9e8Wps3b671sWZnZ7uyvX766Se3ebuq+u6771zLw4cP99tnxbhTUlLQsGHDCI3Ut7CDXl988QW2bdvmen3NNddg9uzZ2Lt3L86ePYvCwsKg/isoKPBzFKLzI9igV0XqqTc6sfqHlHsQeOHaryGKYuCDKDyn3MtVGXBQmxzMEImIiIiIiIiIiIioDqgoYWiz2XDXXXfB4XAAqCx96ItKpUKXLl0AAJs2bardQZ7z4IMPAnBW+Hv++ec9th8+fBjvvvsuAKBJkyZBB70qAn+1zfOueoh++ukn1/Krr76KiRMnhtsl0QVTXFwcVLuFCxf6nIcuSmoQcP+ggmsWs8eqYe2fhChEdCo+IiIiIiIiIiIiIqpFw4cPR3R0NEpLS7F7924AgMFgwJAhQwLue/XVV2P16tXYvHkzSktLER0d7bPtvHnzUFZW5nq9du1ar8sAkJycjAEDBnj0cdNNN2HGjBlYu3YtPv30U5w+fRq33XYbDAYDNm3ahDfffBMlJSWQyWR4/fXXofCSvFHh4MGDOH78uOtncD6EHfTas2cPBEFAs2bNGPCiem/79u1Bt83Pzw+qnVQt06tRcvOggl7KP+e5vT6oaYAd+kwAQEaUPMhREhEREREREREREdGFpNVqMXLkSMyYMcO17rrrroNarQ6477hx4zB58mSYzWYsXLjQb3bYM888g2PHjnnd9s033+Cbb75xve7Vq5fXoJdcLseMGTMwevRobN68GfPnz8f8+fPd2qjVarz55psYOHCg37HPnj0bABAXF4dBgwb5bRspYaeMVNR07No18BxFRJeixNgUXNHhGjQwpKNFw464vvc9gXcqL4Us75TbqqbmM67lNvGc14uIiIiIiIiIiIiovqgerKooeRhIfHw8RowYAQCYM2dOxMflTUJCApYsWYK3334bPXv2RHx8PDQaDbKysnDbbbdh+fLluPXWWwP2UzHe8ePHQ6VS1fawAUQg0yslJQU5OTmQyVhyjcgbQRBwVadRuKrTqIj1eVeLqIj1RURERERERERERES1q3fv3igqKqrRvhMnTsScOXOwfPly5OTkIDMz02u7HTt2hDFCdwqFAnfddRfuuuuuGu2/Zs0aHDhwACqVChMmTIjYuAIJO1LVpUsXSJKE/fv3R2I8RBedmnyQCWUlHuvWxDRzLbeOCzteTURERERERERERET1QNeuXTFixAg4HA68++67F3o4QXnzzTcBALfccgsaNmx43o4bdtDrtttuAwBs3LgRBw8eDHtARASoZ033WDeu9UOu5Tg1MyuJiIiIiIiIiIiILhXPPfccFAoFZsyYgRMnTlzo4fi1ceNG/Pnnn4iOjsaTTz55Xo8d9p3zvn374tZbb4XD4cDEiRNdc3zVBTk5OXj66afRrVs3pKWlISsrC/3798fUqVNrbZxGoxEdOnSAwWCAwWBAu3btauU4dGE0aNAg5H0yMjJC3kcoLnB7fUoZi+OaBNfrKCWDXkRERERERERERESXimbNmuGDDz7Ao48+iuPHj1/o4fhVUFCAJ598EtOnT0dycvJ5PXZEaqS99dZbsNls+P7773HFFVfg+eefx5AhQyCXyyPRfY38+uuvuPfee1FSUlkmzmg0YsuWLdiyZQu+/vprzJo1C02aNInocadMmYKjR49GtE+qO1q2bIkzZ86EtE/r1q1DPo58/0631083uTHkPoiIiIiIiIiIiIjo4jF27NgLPYSgDBo0CIMGDbogxw476DVixAjXslqtxv79+zF+/HhoNBpkZ2cjJiYGgiAE7EcQBMyfPz/c4QAAtm3bhjvvvBMmkwl6vR6PPvoo+vTpA5PJhLlz5+Krr77CgQMHMGbMGCxbtgzR0dERO+7HH38MjUYDpVKJ0tLSiPRLdUeogdzhw4cjNTU1tIOYyj1WqSS7a/nOFlGh9UdEREREREREREREdAkIO+i1atUqt6CWIAiQJAkmkwk7d+70s2clSZKCCowF6z//+Q9MJhMUCgXmzp2L7t27u7b169cPTZs2xXPPPYcDBw7ggw8+wFNPPRX2MR0OBx555BE4HA48+eST+Oabbxj0ughpddqQ2sfExIR8DFn+aY91meZ813KG/sJlUBIRERERERERERER1VURmRhIkiS3/3yt9/VfJG3atAlr1qwBAIwfP94t4FXhwQcfRIsWLQAA06ZNg81mC/u4H3/8MbZu3YpmzZph0qRJYfdHdZNcLoMDwf++1CSYK8k8g1p2ofJUjVJELkBMRERERERERERERHSxCDvTa8GCBZEYR8T88ssvruWbb77ZaxuZTIaxY8fixRdfRHFxMVauXIkrr7yyxsfMycnBq6++CgB45513oFKpatwX1W2SJKFMdhKxYmatHUN2/LDHum9S+riWlTIGvYiIiIiIiIiIiIiIqgs76NW7d+9IjCNiKrK8oqKi0LFjR5/tevXq5Vpeu3ZtWEGvxx9/HOXl5bjxxhvRp0+fwDtQnSWTySCKos/tEgAJwWcnBp3pJTqgWLYAmq/f87r5kDbZtdw5URn08YmIiIiIiIiIiIiILhVhB73qmn379gEAGjduDIXC99tr3ry5xz418eOPP2LJkiUwGAx45ZVXatwP1Q2By22KQC0EvZS/zIR6zqdBtW0dx6AXEREREREREREREVF1F1XQy2w2Iz8/HwCQnp7ut63BYEBUVBTKy8tx4sSJGh2vqKgITz31FADghRdeQGJiYo36qcpsNofdR11mtVrd/l/fWCyWkDK9LBZLUO30fgJeXyW7Zw+KNgvM4U9DRxSU+n7OEl2KeN4S1S88Z4nqF56zRPXPpXLeajSaCz0EIqI64aIKepWVlbmWo6KiArbX6XQoLy9HeXl5jY737LPP4syZM+jevTtuu+22GvVRXW5uLhwOR0T6qstOnz59oYfgVaBMrzNnTiOUTK/c3Fy/GYcAkLr8Z7/bn2lyo2t5YKIdx44dC/r4RJFSV89ZIvKN5y1R/cJzlqh+4TlLVP9czOetXC5HkyZNLvQwiIjqhIsq6FU1S0qpDFwCTq1WAwBMJlPIx1q9ejW+/fZbKBQKvPPOO8HP3RRAWlpaRPqpq6xWK06fPo3k5GSoVKoLPZyQJSUlQRSCD0qmp6cHfJ+Jq37xue3BZrfjpDrO9fq2NnFomFb/fm5Uf9X3c5boUsTzlqh+4TlLVL/wnCWqf3jeEhFdWsIOeo0YMSIS44AgCJg/f35YfVRN47XZAtd/qyg9p9VqQzqOxWLBpEmTIEkSJk6ciLZt24Y2UD8ulVRklUpV595r4Pm8AKVaBbNQBBF2yII4fbRarf8ArNV/+cM1Mc3cXndKjoJGIw94XKJIq4vnLBH5x/OWqH7hOUtUv/CcJap/eN4SEV0awg56rVq1KuwsJ0mSIpIppdfrXcvBlCw0Go0AgiuFWNVbb72F/fv3IyMjwzWnF10a1CoVHIIFpxRboRMTIUAOh2CBStRDL6V4tA/0ey0Yy/xuN8ndn0BKUMtCHzQREREREREREdVroiiif//+2LZtG9q2bYu//voLMlnt3yfKy8tDp06dUFpailtvvRVTp06t9WMSEYUjIuUNg8mQqU4QhBrt549Go0F8fDwKCgpw4sQJv22LiopcgbH09PSQjvP+++8DAPr164fFixd7bVMRUDMajfjxxx8BAImJiejXr19Ix6Lzx9vvo1ardZW/bN26NVRqZ9aWXTCjRH4cAPDU2A+x7O8lyD2YH/oxVWq/288oY91eaxSRKaNJRERERERERET1x5dffolt27YBAF588cWgA16iKOKPP/7A/PnzsWnTJpw6dQomkwlJSUlITU1F165d0adPH/Tt29drYkBiYiIeeOABvPbaa/j2229xxx13oFOnThF9b0REkRR20GvBggVBtRNFESUlJdi1axd+/vln7N69GxqNBi+99BJatmwZ7jBcWrRogTVr1uDw4cOw2+1QKLy/xX379rmWmzdvHtIxrFYrAGDGjBmYMWOG37b5+fm46667AAC9evVi0KueGTZsGERRhEKhQExMDIrK8jzaKBUqDO47El8c/MJtvUKhCPwFRKPzuemsMhpFytCyEImIiIiIiIiI6OJSVlaGKVOmAAC6deuGq666Kqj9tm/fjkmTJmHz5s0e244dO4Zjx45h/fr1+Oijj/DVV1/hmmuu8drPfffdh48++gglJSV49tlnsXDhwpq/GSKiWhZ20Kt3794htR8+fDieeOIJfPbZZ/jPf/6DyZMnY/bs2bjsssvCHQoAoGfPnlizZg3Ky8uxdetWdO3a1Wu71atXu5Z79OgRkWPTxUcmkyEuLs71Okobg/tHTIZcroAkSZAkEXK5AjJBhlGjRmHBggWu+eTatGkTMOgl3/q31/W/xbXHxBZ3ua07c2tamO+GiIiIiIiIiIjqm2nTpiEvz/kg9qRJk4LaZ9myZRg3bhzMZjMAQC6Xo1OnTmjcuDH0ej2Kioqwf/9+7N69Gw6Hw29fsbGxuOOOO/D+++9j1apVWL58Oa644opw3hIRUa2JSHnDmrj77rthMpnw3HPP4c4778SqVavcggs1NWzYMLzzzjsAnJlY3oJeoihi5syZAJwf2n369AnpGEVFRQHbtGvXDseOHUPDhg2xY8eOkPqnCyNQuc2Duf/ghxUfwmwxom/74RjQ+Qa37QkJCRgzZgxOnToFvV6PpKSkgMfUfP6mx7oXhr+Cl8uy3NZ93T8eKjlLGxIRERERERERXUrMZjOmTZsGAMjIyMDQoUMD7rN582a3gNddd92F//znP17vVRUVFWHRokXIzMz02+cdd9yBqVOnQpIkvPfeewx6EVGdVfuzHfpx//33IykpCSdPnsSXX34ZkT67dOmCnj17AgC++eYbrF+/3qPNBx98gL179wIAJk6cCKVS6bZ95cqVMBgMMBgMuO+++yIyLqr7vAW9BKEy0PT7ptkwWcohQcKK7Qu8ljrU6XRo0qQJGjRo4LavjwNCKC12W2XtM9Qj4NVQL8fILG3wb4SIiIiIiIiIiC4Ks2bNcmV53XzzzQGrClmtVjzwwAOugNcbb7yBt99+2+fD2QaDATfddFPAebqysrLQt29fAMDy5cuxa9euUN8KEYXJarWic+fOMBgMmDdvXq0c48SJE2jQoAGSkpJw4MCBWjlGbbugQS+5XI7LL78ckiRF9B/ptddeg1arhd1ux6hRo/DOO+9gw4YN+OuvvzBp0iQ899xzAIDs7Gw8+OCDETsuXdxO5B92e735wMrwOiwv9Vi1/eApj3X3t9aHdxwiIiIiIiIiIqqXvv32W9fyqFGjArb/3//+h927dwMArr76atxzzz0RG8t1113nWp4xY0bE+iW6mEyaNMmVULNixYqQ9v3zzz9d+z755JMe26dNm4ZDhw6hdevWGDlypM9+zpw5g5dffhn9+vVDZmYmUlJS0L59e0ycONFrklBV6enpuPnmm2Gz2fDMM8+ENP664oIGvQC4ShoePXo0Yn126NABn3/+OWJiYlBWVobJkydj4MCBGDlypCujLDs7G7NmzUJ0dHTEjkv1W8UTMFX5y9YSRTGs4wmiZ73kA3aNxzqVPKzDEBERERERERFRLbr88stdN6rnzJkT9H6PPPKIa7/HH3/cY/uRI0dcN6izs7PRokWLgH1+8cUXruXHHnss6LEEY9iwYa57ZXPmzAk4VQjRpWjs2LGu5VmzZoW0b8WUTAAwbtw4t22lpaV47733AACPP/64z/vWixYtQteuXfHWW29h27ZtKCkpgdlsRk5ODmbOnInBgwfjxRdf9DuORx99FEqlEosXL8amTZtCeg91wQUPeuXm5gIALBZLRPsdOnQoVq1ahfvvvx/Z2dnQ6XSIjY1Fp06d8OKLL+Kvv/5CkyZNInpMqt+sVqvHuqioKJ/tJSm8oBdsNo9V09IGeKxrE6f0WEdERERERERERHXDjTfe6FoO9ia3xWJxq3w1ZswYjzaLFy92LVeUFvRny5Yt2LdvHwBntkbXrl2DGkuwkpKS0KpVKwDA6dOnsWXLloj2T3Qx6NGjBxo3bgwAWLBgAUwmU1D7lZeX45dffgEAtGrVCh07dnTb/vnnn6OgoAAZGRm49tprvfbx999/47bbbkNJSQnUajUeeughLFiwAMuXL8cnn3yCjh07QpIkvPvuu5g6darPsWRmZroyyd58882gxl+XXNCgV25uLlauXAlBEJCcnBzx/jMzMzFlyhRs3LgRubm5OHr0KJYtW4ZHHnkEOp3O5359+vRBUVERioqK8PHHH9fo2Dt27EBRURF27NhR0+FTHeCvTvLpouPIK/YsRxg0u2eQbUO0ZyC2ewNVzY9BRERERERERES16oYbbnDdQ/rzzz9dc3D5s2TJEhQVFQEAmjRpgu7du3u0WbZsmWu5Z8+eAftcu3ata7l9+/YAgIKCArzzzjvo168fGjVqhLS0NHTo0AETJkzAr7/+GrDP6qqOo+r4iKhSRSC8pKQEixYtCmqfBQsWoLy83G3/Cg6HA59++ikA98+bqiRJwuOPPw6bzQa5XI5Zs2bhpZdeQp8+fdCxY0eMGTMGS5YsQf/+/QEAU6ZMwfHjx32O54YbbgDg/Kw6cuRIUO+hrrhgQa/9+/dj7NixrkhnME8rENUle49txUfzn63x/oKXTC+rTOH2+vdhSZD5KbFIREREREREREQXVnp6Onr16gUAsNvtmDt3bsB9qmaEjR492mubzZs3u5bbtGkTsM+qmVcZGRlYuXIlLr/8ckyePBnbtm1DcXExjEYjjh49itmzZ2PcuHEYNmxYUEG6Cu3atXMt18eyZ0Tnw9ixY13lB4PN/vzhhx8AOJMwqmd+Llu2zBWg8vV5sXXrVuzatQsAcP3116Nfv34ebVQqFd566y0Azql+pk2b5nM8AwYMQHx8PERRdJtbsD5QBG7i3+uvvx50W7vdjsLCQuzYsQMbN2501X2Vy+V44IEHwh0KUVhqUofY35xfgSg2LHd7bREUkAT3OHS7eJY2JCIiIiIiIiKq62688UasXLkSADB79mzcc889PtsWFxdjyZIlbvtWd/r0aZw9exaA8/5TdnZ2wDFUzdrIycnBuHHjUFZWBplMhu7duyM7OxsWiwVr1qxxtV29ejWGDBmCpUuXIjY2NuAxmjdv7lreuXNnwPZEl6KsrCz06NEDa9aswdKlS3H27FkkJSX5bH/y5EmsWLECgDM5KC0tzW37Tz/9BABo2rSpzwB41aD3gAGeU+hUaNq0KRo3bozDhw9j/vz5ePnll722UyqVGDJkCL777jvMnTsXzzzzjM8+65qwg16vvfZajW78VwQYZDIZ3n33XbcPTKK6IJjfa0GoebKk6uev3F6rJbt73wA0CmZ5ERERERERERHVdSNHjsS///1vmEwmbNiwAYcPH3bN61PdvHnzYLFYAADdunVDkyae010cPXrUtZyUlASVKvD0F8XFxa7l3377DYDzBveXX37plqEliiI++eQT/Pe//4Uoijhw4ACeeOIJTJ8+PeAxqt6Mz83NhcPhgFwuD7gf0aVm7NixWLNmDex2O3788UdMnDjRZ9s5c+ZAFEXXftVVBNT9zdNXUFDgWm7QoIHfsTVo0ACHDx9GTk4Ojh07hoYNG3pt161bN3z33Xc4dOgQDh48iKZNm/rtt66ISHlDSZJC/k8QBPTr1w9LlizBLbfcEolhEJ13Nc70ctj9bm4fr8TpW9P8tiEiIiIiIiIiorohJibm/9k77zCpqvOPf84t07b3haX3LiBNFMUSY8EaVKwxsSYxiaZYk5iYX4xojBp71Gg0JhbsNcaGgIggoNJ7X9hd2D71lt8fd/fuzs7M7rIs/Xyeh4e55542s1PuPd/zfl9OOeUU97g1S7Pm51ramDVSVlbmPs7NzW3XHILBYNxxRkYGr732WpzgBU4QwrXXXsvtt9/ulr388susW7euzTGaz8UwDHbu3NmuuUkOPurDNfvkXzgaTDmHcDQYVzcai6SsG4zU7da4e5uzzz4bn88HNFkXpuKFF14AID09nTPOOCPu3NatW9m0aRMAo0ePTtlHWlqa+7i5AJ6Mmpqm579y5cqU9ZqPN2fOnFb7PJDY40ivm266qd11dV0nIyODHj16MHr06DYVR4lkX9LS3rC5oJXM+vC6s/5EflZxh8ZSV32b8txRRR7eOy11uKtEIpFIJBKJRCKRSCQSieTA4/zzz3dtyF5++eWk66Zbt251F491Xefcc89N2ldzAcvv97dr/MYF9kauuuoqevTokbL+T37yEx599FG2b9+OZVm88cYb3HDDDa2OEQgEUs5Tcmhx1ws/3SfjDO05lmnHX5f03Otz/sHSjfPd4+OPOJsTRp2TtO6T7/2J8qpt7R73j5f/s+1Ke0BWVhannnoqr732GosWLWL16tX0798/od6SJUtYunQpAFOmTIkTrwC+/PJL9/GIESNSjjdw4ED38Zw5czjrrLOS1isvL2fVqlXucXNb1JYMHToUXdeJxWIsXryYyy67LGXdA4k9Fr1uvvnmzpiHRLLfaS2nl2VbCWWKUFCVjn2EtNn/TSiLCicU/P/Gtu2fLJFIJBKJRCKRSCQSiUQiObA46aSTyMvLY+fOnaxZs4aFCxcmRGbMmDHDXYM68cQTycvLa7Pf9uahb7lYPmXKlFbra5rGd7/7Xf75T2fxf968eZ02F4lE4lgVNgrhL774YtK8WM2jwC688MKE81u3bnUft5YXbMKECWRnZ1NVVcW///1vrrnmmqR2hH/6058wTdM9rq2tTdmnpmnk5ORQVlbGhg0bUtY70GiXveGcOXOYM2cO69ev39vzkUgOGNqK9FKUjruD2lmJYen5x/wdgGG5eof7lUgkEolEIpFIJBKJRCKR7B9aRm4lszRrXpYsd08jzSOqwuFwu8ZvaYPYPPIjFQMGDHAfl5aWtlk/FArFHbeM/JJIJE2ceOKJrtvdSy+9lLDGbFkWM2bMAKCkpIRJkyYl9NHcQjQ7OzvlWIFAgF/+8pcA1NXVcfrpp/PCCy+wa9cuotEoS5Ys4eqrr+aZZ56JyxHY1vdLTk4OADt27Gi13oFEu1btp0yZwhlnnMGjjz6acG769OlMnz6dDz/8sNMnJ5EcKNhJIr0EHcznBVgFXRLKgqqPNE3gVTver0QikUgkEolEIpFIJBKJZP/RPEfXa6+9FhdRsXTpUpYtWwYk5gBrSVFRkfu4vXmzmlunCSESIr+SkZGR4T6uq6trs37zuWia1q5INYnkcEXTNKZOnQrApk2bmDt3btz5mTNnumLzeeedlzTIorKy0n3cmugFcN1117kWhNu3b+faa6+lT58+FBYWcswxx/DSSy/Rs2dPfvazn7lt0tPTW+2zccyDycp0j+0N77rrLoQQXHnllZx00kmdMSeJZL/QWnh2VV1FQpmueTs8ljCNuOPZWc7Omxxvx6PHJBKJRCKRSCQSiUQikUgk+5exY8fSp08f1q1bR1lZGZ988om7ZvrSSy+59c4666yEHFzN6dmzp/u4oqKCaDQaF52RjMGDB7uPbdumvr6+TeGrubVZZmZmq3UBtm1rypnUtWtXVFVts43k4OTmaQ/uk3FaSx9z9tE/5IyjmvJI6Wrq9dgrT70taeDC/mbatGk88sgjgBPpOXHiRPfcCy+8EFcvGV5v03MOhUJxQnVLhBD87W9/48QTT+SRRx5hwYIFrvCemZnJBRdcwG233cYzzzzjtmlLSGuM7tT1g8edrF2iV6PNm/RslRxONLc3jJmxhPMZgewO990yp9eIuo0AbKk3k1WXSCQSiUQikUgkEolEIpEcJJx33nlMnz4dcISuk046Cdu2eeWVV9w6zSPCklFYWEhBQQHl5eXYts2aNWsYMmRIq22OPfbYuOOVK1cm5BRryapVq9zHJSUlrdZtWX/YsGFt1pccvKT52hZB9zY+T/vtMwPe1iOW9hcjRoxgyJAhLFu2jNdff527774br9dLfX09b7/9NgAjR45k0KBBSdvn5+e7jysrK1sVvRo566yzOOusswgGg5SVlaGqapxIvXbtWrduc7E8GY2RZllZWW2Oe6DQrrCSxhC3srKyvToZiWR/0lLUbS56bdvZufns1PUr4o4zTcc7tUe63B0jkUgkEolEIpFIJBKJRHIwc8EFF7iP3333XYLBILNnz2bLli0AdOvWjWOOOabNfpoLVkuWLGmzfo8ePRg5cqR7/M4777Ra3zAMPvjgA/f46KOPbnOM5vM48sgj26wvkUjgwgsvBKC6upr3338fgLfffpv6+nqg9fx+zUWvqqqq3Ro3EAjQq1cvunfvHheVuXjxYgB8Ph9Dhw5ttY/q6mrA+d46WGiX6NWzZ09s2+azzz7b7RdWIjnY2VK+ljc+fzqubG/tHDipJHVYu0QikUgkEolEIpFIJBKJ5MCnT58+jB07FnDyZL3zzju8/PLL7vnzzjsvbrN1Ko4//nj38RdffNGusa+99lr38RNPPOEKbcl49NFH3XxCPp+Pc889t83+m+ckaj4/iUSSmvPOO88VnV588cW4/3Vdd/N+JaN5hGfzCK2Osm7dOr799lsApkyZ0qptYVlZGTU1NQApI9EORNplbzh58mSWLFlCdXU148aN47TTTqOoqCgusdrChQvdsN2OctNNN+1Re4lkT0hl37l044KEsj3J55WMfxc6Xq4ZetsXPBLJ4YJt2+26CZBIJBKJRCKRSCQSieRA4/zzz2f+/PkAPPfcc3z99ddx59rDKaecws033wzAZ5991u5xH3nkEb755htqamo4++yz+ec//xkXzWHbNk899RS///3v3bJrr72WoqKiVvsuLy9n+fLlABQVFcVFlUkkktQUFxczefJkPvroI/73v/+xbNkyZs6cCcCJJ54YF83VklGjRuHz+QiHwyxcuJBzzjlnj+Zy5513uo+vvPLKVusuXLjQfTxmzJg9Gndf0i7R69prr+W5556jpqaGiooKnn322bjztm2zcOHCuBehI0jRS3Ig0bjYPnHIdxnZ92hs2+LbDV/y2Tdv0a/rHngW11YlFP2+t6PmZ3nbFXwpkRzS2GaU6KpH0IqPR805Yn9PRyKRSCQSiUQikUgkkt3m3HPP5dZbbyUWi8UJViNGjGgzh04jvXr1Yty4cXz55ZesWbOGlStXMnDgwFbbKIrCs88+y8knn0xZWRlr1qxh0qRJjB8/nn79+hGJRJg7dy6bN2922xxzzDH85je/aXM+77zzjrtp/Hvf+15cQIREImmdadOm8dFHHxGLxbjiiiswTRNosj5Mhcfj4cgjj2TOnDl89dVXrdatra1FCOGmq2rJ/fffz4wZM9z5TJgwodX+Gsfz+XxMnDix1boHEu36ZiopKWHGjBn06dMH27bj/jXSsnx3/0kk+5tU78OMQDZFOd3w6n521mznhJHncPr4Szo2SCRE+nVnxxVdMfBq1vmdnTS9M2ROL4kkuvYpjNL3iW2aQXjJn4is/vv+npJEIpFIJBKJRCKRSCS7RV5eHieccEJCeXujvBq55JKmNahXX321XW169erF22+/7UZiWZbF3Llzee6553jppZfiBK+LLrqIV155BU1rOzbi9ddfdx9ffPHF7XsCEokEcKwEMzIyANyIyezsbE455ZQ225522mmAE3lVW1ubst6aNWsYOnQoP/vZz3j11VdZuHAh8+fP5/nnn+e0005zoztHjhzZLte+RsH+hBNOwO/3t1n/QKFdkV7ghK8tWLCABQsW8PXXX1NVVUUsFmP69OkIIRg9ejQnnXTS3pyrRLJPaWmrlpNRwLTJ1+1Rn+o38xLK/tnlOPdx14AUvSQScD575s75bom3/9X7azKSTsC2TYztH2NVL0PNG4NW0HZyZIlEIpFIJBKJRCI52Jk2bRr//e9/3WNVVVvN3ZOM888/nzvuuIOKigqef/55brrppnZFWA0YMIAPP/yQ119/nVdeeYWlS5dSVlaGx+OhS5cuTJo0iUsuuaTdFoUbNmxw7diOO+64OLtEiUTSNn6/nzPPPJPnn3/eLTvnnHPwettOo3PhhRdyxx13EA6Hefvtt1uNDquurubZZ59NcOtr5JRTTuGxxx4jKyur1TE3btzIl19+CcAFF1zQ5hwPJNotejUyZsyYOP/GRkVw9OjRrsesRCJJjv+h38cdV6t+sG1oENiKpeglkYAVAS0djLqmouAWlEC3/TgpyZ4QWfInzPLPATC2vQfDb0crOGo/z0oikUgkEolEIpFI9i7nnHPOHuff8fl8/OhHP+KPf/wjW7Zs4d1332XKlCntaqtpGlOnTt1toS0ZTz/9tOuSdP311+9xfxLJ4ciFF14YJ3pNmzatXe1yc3M544wzmDFjBjNmzEgpevXr14977rmHmTNnsmzZMsrLyzFNk8LCQsaPH88FF1yQNAI1Ga+88gq2bdOlSxc30uxgYbdFr2RIe0LJoUDL93HLSK89RV38eUJZlhlyBS+ALlL0OuixLRNjy2tYoVK0rqegZvRPrGNb2MHNYJugZSAUHfQMhJB/fwDh74qaOwqzbJZbFtv0Ct5BP9+Ps5J0FNsyXMGrEbN8jhS9dhPbioIVQ2hp+3sqEolEIpFIJBKJZB9zzTXX8Oijj1JRUcEDDzzQbtGrs6iurubpp58G4Oijj+b444/fp+NLJIcKxxxzDFVVVR1qe+211zJjxgw+/fRTNm3aRI8ePRLqZGRkcNVVV3HVVVft0Twty+Lf//43AFdffTW6ru9Rf/uaPc42+PDDD/Pwww8fdCFuEklL9qZ4q33xEf77bm2znkftXKFNsu+JbfgX0TVPYmx9h/CCX2BHqxIrmRFC864h9OWPCX1+KcHZ0zC2f4JtRvb5fA9E9B5TEd7C+EIrtn8mI9lzrBgi0A2R1gNP/2sBMLZ/uJ8ndfBg2zaR1U8Q/PRMjB2fNpVHq7BjqX28JRKJRCKRSCQSyaFDeno6t97qrCvNnz+fjz76aJ+O/9hjj1FTU4OiKPzxj3/cp2NLJBKHMWPGcMYZZ2CaJvfdd99eHevVV19lzZo15OXl7bGAtj/YY9Hroosu4qKLLuLII4/sjPlIJAcMjZFe1fU7KavaSnnVNnbWbCcYqWujZSK+R5NfELyfO2KP5ig58IhteqXpwI5hVHyZUMesXJxQFl3+F0JfXIEV2rEXZ3dwIIRwot+aYUvR66BFaH70rqdh128iusHZJaT32HNrjcMFq3oZ5o5P4soiKx8kOHsawVnnEfziChlxL5FIJBKJRCKRHAZcfvnlHHHEEQDcfvvtWJa1T8atqKjgoYceAuCSSy5h9OjR+2RciUSSyO9+9zs0TeP5559n69ate2UM27a59957AbjllltIT0/fK+PsTTrF3lAiOZR578v/sHTjfPd48hFnceKoczul77mZA9zHJ5W0nbRQcuAjfEWOdWHjseZPqGOHSpO2tSMVGNs/xNP74r02v4OGRtFLaKB6EYpn/85HskcoWYOdB7EaAIyyWWglZ6D4i/bjrA5cYpvfILr6UQCU7OGo+RMwtr2LHa3GrF2DsfUdt64d3IpZ8cVBZRdpBbeBoqH4CtuuLJFIJBKJRCKRSABQFIWZM2fu83Hz8/PZvHlz2xUlEslep3///jz00EOsX7+eLVu2UFJS0uljbN++nTPPPJOpU6fygx/8oNP73xdI0UsiaSDVTnmbvZfr6+GSk93HYVPu1D8ksIz4Y5H4NSs8OSmb29HKzp7RQYne60L0Xhd1em49yf5BzRqM1u1MjC1vgtDQe0wluuoRlLTuePpdub+nd0BhBbe5gheAVfUtVtW3AMQ2vkhs4wsJbSLf/oFooAee3hehFU3eq/OzbbvDn0vbMgh+2pR7QO99GZ7eF3XW1CQSiUQikUgkEolEIjnkmTZt2l7tv0uXLtxyyy17dYy9zR7bG0okhwqrVq2KO25c1GsZLq6IzvvYVOlp7uNrhhx8oaJ7C9sMY1YtoX7WNOo/PoXgvGsJf3MHtlG/v6fWNnZL0UtNqKIVH4/wFadob+6FSR18CKFIwesQwzvgx3j6XQW2QXTVw5g75xHbNGN/T+uAI7y44cJSS/KbYEXwDv9tQrHW9TTs4CYiS+/GjlbvlXnZRpDQ/J8S/ORU6j8+BbN6xW73EV50Y9xxbP2z2PI7TyKRSCQSiUQikUgkEkknIkUviaSBtWvXpjjTMtJr9z82xtjjEspW+eNFj+G5ekKdwxWrdg3hhb+CWBUAdv0GzIrPMUo/2L8TaweeQT9HLZqMkjMaNXc0dmgbVrgssWKL95HeYyq+I+9H73nBPpqpRLLvse0WnvN61v6ZyAGMktbDeWA05Y9UMvrjGfBjAse+gpY3FjV/Qlwbo/zzhkcWVl2q37I9wyj9H1btavc4/NX12LbVbtHKtkys6mVJTuyZ6GXVbSC2+XXMXYuxbZtY6QeEFt1MdMMLMteZRCKRSCQSiUQikUgkhyHS3vAA49tvv8U0D91dz9FolB07dlBZWYnHc2Dn6InFYixevJiheZMZknucY3No22AKFi9evFt9pfUfw6j5Tb7Lu7Q0XiyMz79StXYJu9froYs/tpZuScrLNi2mfGfvfT6f3UOjR/VKvKaTt8vctZDt2yqp9Y6Kq1Vs5qNpHmwEoLKzMo9wXRjY3vDvwGBff2a9xma61D5HrXc0EbUYQ8kmrPfa6+NKOg/FCpMVmYcgRkzJpbj+JfdcnT6U5vFLdqyOxYsWgYzqa8b3KPIYZEYXuSVr1AswK9KholF0Ohs1+wR6Vf0FhSghOwtdxAjpfVizMUYk9k2nfG6FHaGg/i08VgV+Y0PC+eAnpwGwJeMKQnr/phO2RSC2GkvoRLTuZIc/J6J2wc64im61T8T18fU3SYSwduI1NtOt5nEUnAjbmMhEt528cVblYsq2raUicHqH+5dI9hUH0/WxRCKRn1mJ5GDkcPjcqqrK8OHD9/c0JBKJ5IBAVFVVyW2wBxB9+/Zl586d+3sahyX33HNP3PEzzzzD0qVL97jf7xZm8PLY3gQ0J7Jntb+Idb4ivj/4R1R4Mp1Kr98NM/+5x2MdKhwzPJMX/zAkofypd0r53VMb98OMdo+lz45h+64og3oEAPj822rOu305ANnpKn26+tFUga4KIjGLLeUR7vtpX/p3C/DCR2X85YUt+3P6+5X3/zKc4X2abD8/+qqSy/60cj/O6PChb1cfPo/C0g3BDveR5lNY9e9xrdYJRUyq601q6g1q6k2m/m4ZMePwuhTxaII+XX2s2xYmmuS5qwp8/5Rizjwmjyumr2RntZGkF/jecfnc/9O+KIpgW0WEKTct4ejhWdSFTD6Y37H8gD2LvIwdnMGCFbWoiuD+n/Vl9ICMNtud8qtv+XadY0H7xI0DOG1Cbtz5a+5ZxYKVtXz/lGJ+NtVJtHvcTxezZmu4Q/MUAv50VS++f0oKq1ggGDbpf9H8DvWfk64RipqEo4fXe1MikUgkEolEcnCSl5fXioORRNJEeXk5BQUF+3saEkmHaO/7V4peBxiHS6RXUVHRAbW7xrZtFixYEFc2bNgw/H7/Hvd9zH3XJ5Rpk5+PO/59r2om50T3eKxDhUBsFSW1/0gor/JOoDzt7H0/od0gPfI1xfUvIFrYYm7K/Ak9ah5OqB9V8gnq/ciOfNGs7o+JaD32+lzbw77+zBbVvURmdKF7HFEK2ZT9i70+7uFOXvA9csNONGq1dwxlaVNbra9atWSFvwBsqn0TMBVHwE+LLic/+BYea5dbt9YzgrDaDb+xgfTYMlbn3rXXnsfBgG5W0K3m72gNEUkAIa0n29MuwFBzW2mZHM3chW7tIqx1xxZedLOMntX3sTB0Nr6CUbv1uc0Kz6Uw+IZ7vMt3LGGtB6odJi/4HlG1mHp9IBGtKxnRbwmrJfiNdWRGF7vPw2+0vjEhquSxMetXHY7uE3aULrXPUe07Ct3aRVZ4HlG1gPRYU8RYTMlCs2opC5xNjXesO1ZW+HMyIwuJaF2o8J8O2ASMNdTrA7FFw+tkm/SvvM3ta0fa95w+JJK9yIF6fSyRSJIjP7MSycHH4fC5lZFekvYiRS/JwUx737/S3vAA41D/gQqHw2zevJnu3bvj8/n22biWZbFz504ikQgAHo+H/Px8FEVxz7cUvQYPHkx2dvY+md/lEweR7ZUp9poYSWR1NcbmV+JKiwadTkneyP0zpXYS3bCC2LrEvQT9u2cSSRI46NXB00zwAuitfYFv5Jl7a4q7xb7+zIaX/hdzR9OxTzMY3teJMlEz+u718Q9HrHAZoc+b7FezIgsoHnMDijcvaX3btgnP/wlWeB0A+cpK7OBWALRuZ2LU7Yqrn5WmUdDvNCJf/w6RM5qRI0funSdykBBZ/ThGdU1cmd/YSO/qu0HLQEnriZLeE6H60HtfilDb/tzZVozgnEsgVu2WHZExC++I77f6ubWNEMaOT8A20YqOJ/jFne45vfel5K5/ruEgGxQbzVhLVskY9J6nEvzsSVpmZGtL8AIIFB3JyMGj2qxnG/UILQ07Vkd09aOYVUvQunwHo/RDbGM7GZoPoaVhBsvx5/TCbBYkr1vO69Cj3wiEYiPSumNVfktk2ZsA+Mwt5Bf1xtPvh8S2VhLb8g/84x5FCEFo0S00zzxXVP8Kvcd+H6EcmosjhzpOXje7Q/lY9yX76/pYIpF0DPmZlUgOPuTnViKRSA4vpOglOeQxDIN3332XHTt2xJXn5+czZcoUdF1P2ba8upQXPnkI0zKYNOw08jKL6FU8qFPn98rJeQe94GVWLcE26sG2wDZRMgei+PZs14gQatyxWnQ8Wt6Bt9s+tu2/mLsWAjbYFmruKJSsIVjVzfLUaOlgJ4/gtCMVCWUi7UDPW7b3ULMcW0tzxycA2NFdhOf/BOHJIXDMf/bn1A5ZzLLZCWVW7ZrUold4B1bduqbjBsELwNjyZmJflQsJz18Iejbevt/vhBkffNi2iVnxBdg2drQSz6AbEKqfyFJHZFIyB2LVrASjFqt6CVb1EhAaep/L29W/UPQ4wQtAMxK/W1oS/vaPWJVOZGV01cMgVDwDf0p05YPOd5PiBSsCsaqmRooXoaWhdTsbY8vrzvj+Ltih0nbN1TPwuqTlthHEjlYhND/B2RcmrRNb/y/3sVX1bVNbM4x/3GPEtr2LVb8Fu349drSSyDe/R/i6YJv1EIsXGmObXiK25Q3n+QFW5SKUrKFYlYtoSWjetdihbWglp+Md+FOnfrgMq2oJatHxCJmT7oDDtm0iX/8Gc9dXACjZw1F8RaB40HtMRQl03c8zlEgkEolEIpFIJBLJ3kKKXpJDntLS0gTBC6CiooLNmzfTp0+fhp3A8Qgh+NtrN7vHr3/+D/Iyi7j+3LvbP3h9bZtVTiw5+HcZRVY+hF2/wT32Dr0ZxTd5zzpVPaD6QSiA0q5oh/2BVbsas6wpSkZ4svEO/BmR1X9vcNQSoPqxbStlHwAi0B07XAZWBDXniL076QMYvdsZ6N3OwCw5nfDCX7nlthXbj7M6xNESbVyVjH4pq9uG870mAj3ADCYVblsiAt3wj388Qcy2bRuzfA5WqBStYCJKoGQ3J39gY9s2dniHE6lUMc/5TjNDmDs+RSuZ4tazahLz1ikZ/Rwxq52oeeMwd36ZMH7KuUUrXcGrqdAkuvJBAIxt74GeBUIFsyHPm1DQu58FgHfAtRjb/4en35XoXU8ltPDXcUJUc0SgO57+10CsGqF4MKuXYZbPIbbJieZVC47BLE8UX1Mh0nq5vzlKel/8oxtycprhuOcUOP5diNVghbYR/iqJTWqD4AUQXnyrM5e8sZg75yO8BdiRcudlCW1zXpOt7+AZcB1CCIQnj8iqR2HZ3QSOf69V4cusXkH469vAqMc3avph/R2/t7BC28G2EP4uAIQX34JVubjpfNW3WDjvT2Pbu/jGPICaOXB/TLVNbCMEqifh+1IikUgkEolEIpFIJO1Dil6SQ55QKJTyXDAYTHnOShKZs7MmUTxLSTRC4LdXtr/+QYwQSnwGqzYEnvbg6X0Jnt6X7HE/e50WlknG1rcxtn+MEuiGrXrxDbsN4cnGrFmF1v1c7PpNmLuarDSVrCGAcCLlABQPatbgffgEDlBaLvZL0Wu3sM0otlGLHa3EDm1HCXRDSe+VtK7e9VT0rqdix2qIbngBvfvZbpSXHasDbITuWExG1z1HbIOTk9AObkJ4kkeDeQb8mOiqR5rmE9ySdAE3tuHfxBos9GIbX8A/7rE9jhI9ULBtk8i3dzhiVwNqzijMis8B57uiNZTM3Ysq9vS/hlCj6CV0ajK/S05rEUhaOsJfgpI5EKwoZvlsRKAEJWOAG2kZmPAEthHCrPoaofpQ8yYg1CabP//oezEqvsC2YngHXU/oiyuSD1V8ElreGPc4uvJhrLqmJNvJBC8lewRWzfLEz76eBc1+cbzDbml6DQbdgNb1FKJrnsKqXkrwk9NQsoZiRytR88Zj7pxHW5g756NkD08p4Bnb3sOqW4ux7X2EvxjbqMXY/iF6l+8krW9Hqwl/db1zoPowymajZA4GRYuz3LOC28A2UNIOjHyOBxOR5fdjlL7vHou0nmhFk/H0vQKzfDZW3Tqsuo3YsSqwnPypsc2vow69aT/NODnCimB+fjZBQO91EWr+eMxdi1DzxqFm9MG2DMyyz1DzxiL0DMzaNYTnO5GTeo/z0Pv+MEF8tSI7sSM7UdJ6HLCbhyQSiUQikUgkEomks9kroldVVRVffPEFW7dupaqqCsMwuOmmA+vGUiIBWLt2LX6/n4yMjIRzMWPPFtm1eR+j7EwUyb5qtvD8/QGBPRrjQMC2jDirMwCrftN+ms2+xbZt7FASIdQMYtWuaqhjIQA1cwBq5gC3ihPhYIOeCUYIo2IuSnof9JLTXIHhsEY0E72E4kSbSNpNbMsbxNY+FVeWdsL7KWo7CD0Tb/+r3ePohheIrXsWsNF7X4Le7UxiG+MtJoU3D9uoRSuZgprRn8iy6QSOe91ZwG+BbYbdRVezZjV2pAJj+4dNFYx6zJ1fopScvpvP9sDEqloSJ3gBruClFZ/kWB7u+ARPv6tAqKgFR4MQGKUfEVv3NJ4+u2cFqQRK8I64A2PL61ieIoxYIea3txD25eLpfw2KrzCuvlB07NA2zFCTPaUd3Io++NdoRcc7C+tCIPRMFP/JycdM74Wn4TdNBEoITH4Tq3olSuaABjHoExR/MWrBMfGvTbjpe9Mz8OcYpR/gG/l/2JGdRJbdjVW7BjV7KGC74pNn0C8wtryBb9RdhBb+EgC95zSUQLem5yQEatYQ1JwRWNVOEsXG/20tHe+IPxD55nbU/InYRm1KYcvT94co6b1B0Ql+0vR+FJ4comv/AUYdqH7UnFGI4pOwqpZgF5/obACxbYwtb2CUfYaSORCzoln0nRnGjuwk9MWV2JEytC4n4xl0PdFVj8SJoIHJ7yCUQ+c7z26wPsaKEfzsXLc8MGkGQk/HtqJYdetR0pxcdrYZJTjnIud1hlYj6cyalXGCF4Bdv5HYun8SW/dPtOKTMHfOT2y34xM4gEQv27bpsrVZdHN4B+EFPwcgtu4ZPAN/jlm52I0sVwuPi4syj216GeHvilZ4DHasFlQfoTkXxY3hG/uwzI0pkUgkEolEIpFIDgs6VfRasGABd999Nx999FGCpU5L0ausrIyLLroIy7IYO3Ys06dP78ypSCTtoqysjI8//jjpOXUPF5y0+TOTlt/R63vu41+MOATEDdtIKIptfAFP38s71p0ZdnZiCw0UDYR2wCSgt0KlWLWrEd58hJ6N0NLajBwQSvKvWdsIuhEzAFq3s/EOuLZT53swo6T3JHDc607El81uLQDbtu2IC2YYtXASQvG03egQQ2iJgrptGSnfjwl1jXpi655xj2MbnnfyrbWI4rRqV+EbeRcIBaNiHv6JzyFUn5Mvp8HKr9mk4vozK75wj5WcUagZ/ZKLyEmIbXsfY8enKN589N4XozRYmh1IGM2eXxyKjmfwDcQ2vow+6h7UnOFxpz29LsDT64IOjanlj0PLH0eotozsBVeCHcWshVDFPNKOT4ws8x/1DKG5TeKad+gtqFkdz1spFI/7fITqxdPzvKT11NwjmxbshQqKTnjRzSjZw7Bq1wAQ2/AftOKT8B71S4SeRWzTDLzDbkPoGXgHXY8S6IHQ05P2r3c/F6tmZUO+Rccq0nfEH7Btm8CklxB6Jmb1CiLf3oEd3ZXQ3o5WuQKt1v17GJtfaSivxDv0ZiJL7wIzFB+tp3oxd36F3UxEjMvt2ECj8AlglH6AUfqB8zJ48rCjOwGIrnnikPk9iG2aQXTds873QYu8c+FFN6KVnEF05QNumaf/j4iufjS+3lfXo3U9HQRoRcfH2X4K1Yfwd3HEMiuK4u+KFS537S/jhPVmBCbNACC67p+oBZNQM/p0xtPFqt+MWb0cxZePkt4X4clqVzu7LP5a1KpbB4pOYOKzGNs/inuNgDjBq5HoygcS6jXH2P6hFL0kEolEIpFIJBLJYUGniV733Xcfd955J6ZpJgheyXZnFhYWUlhYyHvvvcfSpUu56aabyM3N7azpSCQureU0aQ2P7u1QO2XLOjwvP4n2deKC57UDruC9vJH4VcGWS7qgKq1YTx0sJLGB3BOMre8QXfOEe6zmjsY38s5OHaOjhOb+YPcbpYhQ0ntNcyzFqpeiZAzosEh4qCKEiq0IsKJO9Meqh9F7X9ou68fo6kcxtrwJgLLtA/yjD85NFbYVw9y5ABQdNXvYbllTKf6uCWVWzcqG6JnWMcrnEFnm5EhSCydhls0C2yK8uMlGTskc7FjPKV6s8HaiK+4HoaF3PQVwFqI9/a4iuvJvAHiH3BQvuLUQIq3KRViVi9C6nd3q3GwrRujzy7CjlU47wKxdjX/cY63mVNofeHpdiLH5tQSrPOEvQQgVT69pe21su+xjFDvarMDArFmJWT4XvecFiIY8bkL1ETjmBYQne6/NJRnewTcQbFi0j674K56BPweznljph2hdTsHT7wqsuvUIbz6KvxgAT59L3fZq1pBW+xd6Br6Rd2LbZpytZvN3iJo1CP/Rz4NRR3T9c03fGel9UfPGuvU8/a5AzRrk5J0rPgnFm4uacwTB2RfGjdnYHkArOR0lczBa3hiCs9v3d24UvHwj7wQtrV1tDhRs23Y/f1ZkpxOx6e8Kqo/omiedSg22glrxdzC2f4Sn3xWA7Yo0SvYIhOpLELzA+e4yhI5VvYTo8vtIO+E995yS1hOtcBK2ZWBHdiK0AP7hvyW26TWs+vWo2SPQS07DjlZj1qxAeHNR0vu5841teJHY1ncIjP876BmEF/8Gq3IRSuZAfKOmg+J1bEorv8Y3+h7UjL6YuxYS2/Qq6Bl4+l3p2sGaNSvd6CwA75BfoxWfiLFjJrEtb4EZQu91AVrhsc7Y2z4guuKv6L0uxq5aEf+c69YDJLzPhK8LWuFElIwBRJb+ud1/I+EtQM0eBjjf8Xa0Cr2VqFqrbh1m9XKEr8iJaGzYeGLbNlb1UqzQdrSCoxAH2XtVIpFIJBKJRCKRHB50iuj1xBNPcMcdd7jHAwYMYNKkSSxcuJBFixalbHfxxRfz3nvvEYvF+OCDD5g2be8tAEkku0uHFlBtG/8fr0OEk+cKO6p6FU92PYFL+gcODcELkubvEmk996C7eFtJc9dC6j85rSGFi4V/4nMHTc4fJWsIKMnFU6HoDYt+kkascDl2rMaJ7BMK0Q0vYu5o2v1u7lqYYNFn2zZYsbg8Q2bZbMcS0bawqr7GCm5zIo8OImKbXiW65u9xZW3ZEzZHyRnpPm4UrqJrn8bT9wdxwpdthoks+RMoXnzDf+MIXt/+0T1vls1K2r/wFUDNcrAijuAFYBtx4olechpal5MBKyHaLqXI0mBn1hKrfiNG+RdYtatcwct9DvUbMTa/it7je0nb7gusUClWcCtq5iDsSIWTw6/gKCcnTzOLQyVrCN6hN+/9CXkTc62FF/wcrfgkYlveRAl0wayYh7H9I0BB7/uDlFFZewOh+ggc9wZW9TJH2ErrDoDeY6pbR80ZsefjtGGLKoQAPQPvgB/j6fMD7Fg1wlcU9/svhIJWOCm+nSeHwDEvYFYuJrr2aexmdo1o6Rhb34Gt7xAFlOwjGnKTRRHeQkSgK0ILYJZ/TjKiG19GSe9FeMHP0Xuej97n+20+j32NbUacKFwrRnDOxWDUEZj8Nna0ktDnlyZvpAbQCo9xI9saN7d4+l9LdPVjWFXfgJ6N3utCYhv+k9g8fzxW9RLAJvTljxxR1FeE3u1M1JxR2LFarOAmhOrHDpeh9zw//u/oyULLHx/Xp1H2GWBBrAaj/HPsaBVWpXPfYtWsJPTFlQhfoRuxF57/E3wj7yT87f+BGUTvczmxjS/h6XUh0TVPNHyeHJSsIUSW3YPw5MSJU5Eld6Ic1R9si+iKvzrPLWcEZvE5bF//FUXia+zt76Z87fXuZyP8XTC2vtUUddgM77DbUNL7YpshYuuedaPR7Ug5wleIWbuWyPK/OnayVUvwJbF4DC+9C3PHp+6xZ8CPMcrmgBBYlYvd8uhyR6RVc0ennK/k8MOOVoGeecC4NEgkEolEIpFIDk/2WPTavn07t99+OwA+n497772Xiy5yPOR//etftyp6nXTSSXi9XqLRKLNmzZKil2Sv0NFIrw5RW51S8AIwGhauPOohIniBs/DVAjX3yI73l8QuMV5Y24d/zz1E735Ou+zkzF0LCX/zB7AibplvzAMovqJ9HoGxP4ltfAlj61ut19n2AXpXJ7+QWfktkaV/xo7VoHU9Fc+AHzk5dWK1ce8Z26jfq/PubKxIRYLgBTiCoJ7Zrj6EEPgnPIlRPhc7uNnpt3oJ4cU3OzmUtr6FbQTdcyKtFwDG1qYIChRv3HuyOWrOEU70ULOFe73HeQn56FK9//WSMzC2vImSPRwlvTd2rBbhyXX/tnHPO1qNsf0jYhtfiiv3Dvm1G5EWXfME0TVP4Bn4M/SS01p5ZTofY/snRJbdTcvvJjXrcbxDb8Uom4UdrUTLG4vSLKfj3kQo3qTflMKbj7Hl9RbCoUVs/b/QS05Paou5txCqFzV31D4bry2E5ncj4NpV35ONVjQZhOoIx420EG6tqq/xjb4X4S9GeHKww2WE5l4eV8c38k7Ci28FHPu+RjEktvElhCcHreupuxXpubewo1UE51wKdsyJ1rSaogkj3/4BO1qNCHTHjuwEs8W1kBl0Ba9GvMNvdwT0RmJVxDb8B73P94mt+ycAwt8FO1Qal6OwMQrKDu8guuYJ1MLj8A27hd0htmlGUxQaYIe3x21SEb5i9N4XEV3+17h2jX8n5zmFUHNHJ43mc4Wyxbci/CXYRp1r7xhacANa0bFNY8dqsWtnYXj6IfJ74MkbgZLem8iye7FqVyHSeuHpcynmzq8wd32FCHTDO/hXCE8WSkY/rJrVRJY5Ec3mroUYpR9g1a7BP+FJwl//Fqt6Gd5htxJd/YST464hQt/c8Qn2kF/HiRNmzco4wQsguuqRlK9jeMmdpB07I+V5yYGJbdsYm19xPwNK1hA8fb5P+OvfgRVByRmN74jfuxtWjLLZTgRn9nC04pMQQmDHaohtex+rZhVa4bHuezq6/l+YFfPwjbwTJa07thl1ovZjNRjlc1DSe6PmjjrgxHyJRCKRSCQSyaHFHote//jHPwiFQgghuPPOO13Bqz14vV4GDx7M4sWLWbYsMe+BRLI/SRbplZtR1HqbaLjV8y8UTQTAewjd5wnVlzz6pp3ENr1CbMvbCF8B3kHXg5VE9IrrPDGybJ8h1AQ7R++I3xNZfj/EqhKqG9s/wo5WO5EV6b2c/GSKjpo/Hq1golvPtq0EcSG84OcoOSPxj7qLw4cWf9skr3d0xV+dxeb8cURXP+bm4zG2voVWfLxje6Z6wGgWMZhCuIkbObgF24wihEAESvZrHrBkeYAAwl/fjqf/VW1au9mxOsfGS89CzRlJeO1TKDmjAQurZhV2pByrZmV8m/qN1M+6IC7njlY4KWU+HGPru3iH3UoktAMruAWt+AT0Pt9PWjcZSlp3Ase9jlW/Eat6BdEtjqWZufNL/GMeiBNfjIq5CYIX4OQJavncU0SK7U1im18hpRiv6OhdTtqn8wEgZyxVOReSXfkf0NJRMvpjVS9rsDWrTKxvRRxRdR+KXocKav6EuPx1Iq0Hnt6XEFn5CIo3F63rqXHRlcJfjH/cY0TXP4sdq8c75FcovgLSTngf2zaJLIm3rIuuftyJyBn+2336vBqxYzXY0UqEtyBe3GkmeAEo6X0wyuegdz3VEWxWPeqK6o1o3c9BzTnCycfm7+JeZymZA93vJCWjP3q3M/H0arL1q//4lFbnKLy7b49uRXaBlu6IlHo2SlpPYqVNkVp2eHuT4NUQ1daS2MYXQfGgFX8HK7jFiehrgVo4CSwTrct3AMuJpI1VYVbMcz6XtauJLPk/yBwOWf0Q/i5oOb0B8I/9W1xfWsHRCf0rgW4gNDz9r8WsXo6x/WOwIvjHPYLQ0vAf2STaRVc9mvCbamz/EDV7OJHl9yO0NKe/3cGow7YtGdVzEGGFyzF2fBovJFcvI7yoKerPqlyIsWMmepfvYOyc77xHAUo/ILr8Xnyj7yW67lmsqq8BMMtnY+5agKffVW6uw9DCX6F3PycuP2gjet8r9ml0sUQi2ffYZhgUXQrcEolEItlv7LHo9fHHjvVUly5duPzyy3e7fe/evVm8eDGbN29uu7JEsg8xrcRcVf1LhrfeKJp6cX2HnsknOc7Cl36oWBumoL3WkGbNatfiyA6XEln5IL4Rt6N1O9OJ+DLqCH354xat9m6kV2zTK5jVy0HREEJDLTjKXWgKTHoJK7jVEa+Es+geXflQnFDQHLPiC8wKJ7ebGdzklgtvHjQTvVItFtn1h8b3omNBGG248WllYayFoCk8udiR8rgyJWe0Iwrlj8OqWxt3zqyYh5o1BKF4sGkW3dVicdYKl2OHd6Bk9Eeozs7+yNK7sWpXORW0NHxH/LFNcamjuFZ4WUOSigxm1RLUgqMxy+fEt6tZnnThNaH/+g1Evv5NXJlWfAJq7ihCcy5GqEmiWRRPwvs4leAFoPf9AUqgBP+4h+Py+ewOQvWhZg4k/NUNbpkd3Exsy1uoWUNQsoc675dkQpaW7lrKBY5/j+AnpwJg1a7FjlZiR6v3WVSVVbsGALXoeMwdn7jlRvlclPQdaPnj9sk8miOEIJg+kbzBF+Dz+YiseACrclGcCOEdcQeRb37n1PcVubmzJLuHUHR8o6YTW/csKCqePj9ASe/l5m1KhpLeC9/w3yX2JVSs+o0J5VrRcUSW3YtaMCGp8LG3MMpmNy12N0N4C7EjZXFlsY0vAk7Updb1VOzgZrQuJ8dFd+ndz01qT+wf8wC2UY9tBJOe9w67lciSZrk9tXQ8vS/GrPwGs2KuE3G3m6g5IzA2v+o8H6FiVi/D0/dywgsWNlVqjHZt5XtXKz4RY9t7CeUirRee3pegFR5DbNMrRL79Q1Ob7ufi6X0x0VWPYtWudurvrtjUDMVfjNL9bPTuZxNZdg9W3XqU9D4J9fxHPU1w5tlN7XJGghWLz1eaNw4R6IYd3NKusb1Db034XbeNEKi+Ay7PogSC867Frt/gHmtdT0XNP8r9LWiOVbsWunwHNXOwK9A2El74y/jKQsEo/cDZBNBIrDqp4AUQW/sUeo/v7bZYatsW5o5PsOo3oeaNa1ee0o5iG/Ug9Dj77I5ghcuJLJ2OUL1oJaftte9w27Ywtr6N2hBBv3fG6Nj1nuTwwQqXEV37TJw9vXf47+I2e0okEolkz4lGo0yYMIF169bxz3/+k7POOqvTx1i4cCEnnHAC2dnZLFq0iJycnE4fY2+zx6LXhg0bEEIwfvz4Dl0EZWVlAVBbW7unU5FIOpVZ3ybarLX1HhfB5FEG1aqfX/a7xD3eVp8oqB2OWLWrULKGOjuLbROjbBZC9bk2Tradj2/sQ4CzoGaWzSK68kG8Q36N8OydL1yzejlm+Wz3WPiKoOEGVWhpqJkDADB2fOYKWo14h91GbMO/XeullCRYQiZ/X9nRnXF2fgcjthklsvRPmBXzEGm98I34fSuL66IhussCbNSCo1CzR8QtulqVC1HSujk5I1q29uYDDQt5Rh0IDRQNmlkCmrsWE/7mdse+J703viPva3i/NRNTjXpi6/+NOjJxsXdPccb/nZPfx1eMf+xDCD09ro4d3IK5a2HyDlRfQySlnVosTfLaRFfchwg4eZNEoCSxUTui4RpRckbH2dLtyQKIbZsJYmds3dPEgMAxL4AnGzuW+L2qZPRDLzmdyJI/EVv/XNNcVC+hr36Jd/AvE9rsDezmkaktxLnYumfwH/XMPplHW+jdz8Gs+MKJ8hIK3sG/jrOe9I28s5XWkrZQMwd02veFp//VRL5uiupSC49z8jbZFsb2/yHGPICaObBTxmqLxnxR/vFPEFn1cEM+JyVB8GqJse09lMxBeAb9HCVrCFb9RrTiE1vNxym0NISWlvScVngsjPBils1C+LugZg3FCm5xBK/ikzr0eqh5Y9F7XtBw3eFF73YWSloPJ+IuVotZswolvRfCk4tZ8QVW9TK07mcT+eYPTRskAJLYTvrGPoSa0a9p/t3PJbbtXZSMAWh5Y1CLTnC+N5tdC4iSqVCW2h67PdixOtSi4/Gk+P4Tqg+9x/mYu77Cd+S9CNWXEEUnfIX4B/+S8NK7sKO7sEPbE34flMyBWPWb0bqegpo/juCcSxD+Lk40opZB8LNzAPAM/Cl6yemJ84xWg+o9ICw7D3Ws+s1E1z6FmnskSkb/OMELQOt6Cna4DOHrgh0uBcWLd/hvMcvn4GmI3rZjVSiZgxzLbm8esc2vY1bMbeqj21lYtavxDLiO8MJfomQOThr12IiSMxKrcjHG9o/Rik90rBJtm9jaJ4lteQvUAIHxjya9zo9t+Dex9f9yHm98EbVoMt6BP98ta9pGouufd68f9J7TiG18wXnc+1KwLWIbnneOe13ovhbtxbZMwCS69mmMza85hWoAve8P299HtBLbjKL4E11GbMvE2PoWZvVS1OwRqAVHEfn2TwhPFtFVjxCY9HKC3XSb49k2Vs1yrLqNqPnjULx5mLWrsUOlaIXHEl3zFLFNLwOg9/l+XDSuRNKI4ivEO/gXhMPbXeeK6MqHUDIHIhS93TbtEolEcihw/fXX88wzzwDwxhtvcNxxx7W77ccff8y5554LwDXXXMP06dPjzj/22GOsW7eOIUOGcOaZZ7bZ31dffcW///1vZs2aRWlpKZZlUVBQwIABAzj22GOZNm0a+fn5cW1Gjx7NiSeeyEcffcSf//xn7r777nbP/0Bhj0WvmpoagA4rfpGIcyOl64l5gSSSzqCjOb1WbF6cUCZSiBPu+cryhLJ7uk/htj4XYDVboC4LSdELHFseK7gF78DriJV+mLB4JISCmtEPs3oFZtkswMlXEd34Et7+1+ydSbXMKZYkZxmAVbcOz4Afo6T1xCifg1k+FxQvauFxbYtexIsVSoOQlhTj4N4QYFbMxayYB4Bdv4HYljfx9r86aV3voJ/hHfQzp26DsGNVfp1Y0TJADaB1PRWj/HPUnCOwwztQ88ZiG/V4B/8CbDPpglpk9aPuAp5Vt57gzLPRupwSt4MZwGqIIupsomufciPP7PB2jNL/ovf4XlwdrfiklKKXUP1EVz2Cp/9VIJLvPraTRR7aprvY1XgTquaORngLUdJ7Y1Z9kxBZJrz5eIf9BswgVqgUs+IL1JxRaN3P7jQrq9YsT6z6jaiebGwriiMMN32X+4beBFoGatEJxDb82y1vjCoxymeDUFGzBnXKPFNi1KGVTMGOVrmvn0jrgV3vRHYeKNFTSloP/BOfxarfjOIrQOgZ7nvM0/9HKMmEUMl+Qcsbi3L0vzF3zkfJ6EN4/k/jzkdXP47/yL9iW0a7ckZ2FNsIub+HoXlXNZ1QdPc71DfyTqJr/wFCwzvk12AbGBVfogS6oeaNQQgVvWvr1oTtRcsfj5Y/3j0WvkL8Rz+P4s3rUH9CqHj6/gBP3x8kntMz0PKacpNqBUdBwVEA+Eb9GWPHpyB0tOLjnfpahpPvKHMgnr4/SPjtEULgH30v5q5FqEXHNW0UaLAa9I9/nKiaB+yZ6CX0dLS8Ma3W8fT7IbZ1CdgWtm3hP+qZuBxzxta38fS5DP8ox2bTrF1DeNHNrqgfOOY/oGcDNhj1buSYHakgOOt8vEOaLPKiKx9EKzreiXqvWYFWcDTC34XomiewqpfjHXYbatbgPXrOktTEtv2X6Ir7AOI2aYlAw8Yho47wgp+75Vq3s7BD27AqF6F3P4fwohuxglvxjZ6OsfWtuJyrwpODb8wDhD6/DGPLG0BDNLoZalXwArCqnfPR5X8huvwvSSpEiSz/K74j/phwSs0fjx3agbH9f87z2vEpERR8Q28EHDu10BdXIfzF+Eb83tksUDEPLW9MXI5cK7glbsNMo+AFxJUDxDb8ByVraJufLaffbYS+SCJsCR3fiNsReiaxza+BmoZWfDwiyT2GHa2Ks5LVe0zF0+9KbDNMdM1TqFmDiG74jxuNaZbNglUPx/UR3fACetfvYpR9hpo9HDXnCKz6zURWPohV9Q1o6QSOeSHuNyS64n6M0v86B/EO2Fi9NrqCF0Bs3T8Rqh+9+9nYtoVdvxHhK5IWyYcptmWCUJzczNs/wo7uRPEVo/e9AiXQFatmNaE5FwOgFkxMGukukUgkhyLTpk1zRa+XXnppt0SvF15ouja58ML4jSa1tbXcf//9APzqV79qdRNyJBLh17/+Nc8991zC2nh9fT0bNmzggw8+oFevXkyZMiWh/Y033shHH33EM888w89+9jO6deu4O8X+YI/vlrOzs6moqKCqqqpD7bdscS7YcnN3349fItmbqGrix6Nrfq9W24hIfE6vmqwibumbuBNuUhdvQtnBjlW3DjtW6yyu2zZKoKQdC74KxKoJzf8Z2DHQku9KjDXukmzA2PLmXhO9WkZvxdY9g6dXYpJ6O1JBbOMLeIfdirHlTYCk9jDJUHOOiDtOtbsdWkSSHIRElt8bd2xsfjWl6NUc54dbOLlyWmIbxDa/6lpKmWWfARCaeznCW4iaNwbPgJa2mA1Nk0RBGaXvJ9YLbiY451KEnol/3MMJ5ztKS3EttvmNONHLrF7uWn424hv5Z8KLbwEgNM957ZS07mglU1KKT8KTgx2rccQ/X5FrBQjOAg44ArKSPRy990VY4e34Jz5HdM2TmLu+Qs0ZiXfwDe57U9RvxNy1CK1b6jE7infoLUSW/jmh3Kpdg5pzBN7+V+PpdyUYQWyjFhSPuwPcN/RGjMJJxLa8hR0pcxeB1NzRhL+6Hv/R/0Lx5if0HTdOpAJz51covgKUnFFxF42OvZHm2mC2RHiy8Q68zqlrRYltehW95wUHpP2PUHTUjCbLMyVzoLPo1WwhUHJgoHhzUbp+N+HGROtyMkrmQIKzL8SOVqJ1OxNvw3edbdQT2/ouepeTEZ6sDo9t1q7G3LkAvSTxpgcgcPRzTo6vQA9HzMkdHXfek9azw2PvDkqg6z4ZpyVCS0uIXvL0vgh6t57TWHiyXZHMbTfwp84mDYBw6zlhO5PGnJW2bRL+6heJ55vtxFcz+hE46h9YoVKU9N5NbaM1BGdfENdOKzkdo+LzuLLgZ+e6j41t7+E74v/AMrAjFYS/uiEhJ6ykc7Bt2xW80NIce8LKxc65ZtaVeu/LQNHR8sejpPVwy0MLb3SvV8LzfwpCiYvK9o9/AqGn4zvyfiLf/gHP4F+h5R2JUANElk1H73M5erezQNGJbXwBc+dXWDXLEZ685BtzWqD3vsS10jNrVhNd+be46yety8kY2z8BO4bizXdy49pmMxG2nOBnTddWUeIjtozyuewOdrTKnY9tRYmueQozuB2vcgTgRNFbwa2Evrgioa2S3ge9x1TMmlXEmuVNi674a9L3f6Tx79ZAbMtb6D3PJ7zkTudvqGhghglMmoGx/SOiqx+nZU5cY/MrGJtfcdqDG3WuZPTHqlsHRh3BT6cQmDQDoadjm+EmwSsJsc2vONbzQsUo/R/eAT/GjlYSK/0f0WbX+UrOSHxH/AmhHHo5nGzbBttIKlQezsTlA26W/9KqW4ve+xKElo7e/RxsM4ix5U3M8s8JzruWwPjH9uOsJRKJZN8wYcIEevfuzfr163nrrbf4y1/+gt/fdnR6fX0977zzDgCDBw9m5MiRcef/8Y9/sGvXLrp168bZZ5+dsp9oNMoll1zC//7nbBY69thjOe+88xgwYABer5ft27fz5Zdf8sYbb6TsY/z48YwdO5b58+fzt7/97aCL9tpj0at79+6Ul5ezePHi3W5bX1/PV199hRCCQYP28m5syWFLRyO97BaWWwDDe49PUrMZLUSvJSI7abXLB6YWOQ5WnMXypugUT7+rUFpEsLRE6Gko2cMBBYRIuUPQLJsZX2DvvUg5EeiB3Sz/FppjPRfb9CrGzi+dyBShYu78EiA+z0hr/XrzsSMVaCVTkkefaOnJcxe1jDw7yFDSesYLPeru7QJNFq2l9/m+u2OwJXakDHPnAkLzf+JYOXU7C634hKbhMwe6f7v4gRTSjn/XsR9cfLNTpgWw6tZi7Pi0QzljkqIGwHR282vFJyYKvWbIsaBrnJYnBzu6K6Gb6KpHsM1I0kTwesnp6CWnO999Rh3Rdc/G7dBujtCzHCuSBhHZN+yWpPVsK4Z3yI3ugmdnohUdh9AzCC++Na7cyQ10imN7JhTQ0xOsIMGJwtAKjsKq3+xGpDTaw5lls1C6n5NybCtcTmj+de4Nu97rYjx9LsWOVhFZdrf7ndZY3ogdrcSsWY1Vuxo1ZyRK1uCG98nxB6TglYzWxHbJgYEQAk//a4mudhaHjNIP8BZOatgMUImx5U20wuNAqI4wboaIrX2KwLGvdcjuC3Ajy4Sehf/o55u+a4WKf/zfEXqmtCfqJPb34qkQKp7+1xBZ/lfH8jd7eFKrU6Fnorb4mycTVs1dC7FDpakHtGKEmy36gyMmSOG98xFCOBtmvvm9s+Bs1LuiVyP+CU8ljfK1jXonGiiu0MI/4UnHjrwZatYgJ/qvAa34eNdGt/E7yNP7Euh9CbZlYu5agFC8GOVzUl6XAERXPIDw5mHVrceOVCScN0o/wDf2EZS07s7mHqEQWf14q69JbMN/UPPGYVZ+jeJLtAxsjejyv6Bm9MOyInHRcXnMw9K3E1EsrAYxUQRK0LtPBaGgFRxN8PNLiSxLvkBk1qxybdMbEd4WNrBWhOjap92/n1B9aEXHE5w1Fa34O7QUvKDx2rHpWjI072qEno1thsBoynkb2/YedmRnXA7XRvvJ+ImG3Q1+AMb2j/H0u5LQl9fGT7VyMebOL53o2HZgm2EwQ3vNsr4j2LYNsWrnuynQHaE4uTZD85zrZCW9D97hv0PxF2OUf05s0wzAyVmp5o5Kem1lmxEww3u0IWVfYtVvJLbxJbSup7l582zbdlIN7PzSsRjvfg52uBxitU32qFbMcd2wYlg1KzC2f4inz/eJbnzRsVj1FRFd80SD88db6N3O6PS527Faouufw6rfhKf3JajZwzp9DIlEItkdLrjgAu666y5qamp49913+d73Wl8jBXjrrbeor6932zfHNE2eeMLZJD116lQUJfWG5HvuuYf//e9/CCG49957+eEPE6PRTznlFH73u98Ri6XOYTx16lTmz5/Pf/7zH37zm9+QmXnw3Avuseg1efJkFi5cyPr16/n888+ZOLH9SSr//ve/EwwGEULsVpifRLIvyErLA8VmV60TIXHesT9CbctKKD0Ts+9giIQRkTCbRGIE4z+PzyVd79xIif2JFdlFbONLCXZsyUTDhLb1m1CzhoBtYFsmahLrEKudydQ7C634RGLrnnaP1awhAJg1KxNvAncDtWCik2A6P7lw6ul3NWb5LMyd85sKFa+Tt6R6xd63adtL6L0vxape2nCjHWwQOduPSOtBYPJbiYuDqg/M5Dvj7UgZRBwzPLN2DVrxCcRKP8Tc8XHqXFm2RWTlQ2hdvttUVL8RcKIY6STRS+9xLrH1/0LJHAh6dpyQAg03xs1RvEmj01C8zs1kEtGrESEE6BmucKhkH4FVFW8X2d6cKs3z0+wN1NzR+Cc+R+jz+NfD2PEZWpcT2yW2iUBiqH109eOouWOchbEkmOVzmnaoArHNr6Kk9yKy5E9x9WIbnncEONVLcNb58efWP4dWfBKegT9NGREmkXQUvfvZYJtE1zyBWnQ8dv0m9J7nYe5aiFk2qyGHziAwQ26b4OwLSJv8ZtL+bCMYt8HECm3H3LkArfgEd4OCCHQnuvJvsFrHM/iX6F2+s1efo2T/oRUd51yXWEbSTQWt4Rn8qzh7Or3nBURX3N9UQc+K+35NRnjJnU5+tW5nIdTO31RxKGJHqzHKZzt5ZgsmpYyqUXKOACvi5sAC0Huej20ZaEXHpba1tS3U3NEJ10stBa9U6D3OTVouFBUtfzy2GcZcfi963yswy+dg1axIqGvVrYO6dU1tA92xg5vj6kS++R22ESRwzH8wq5a6NovJUAuOwSyfTfirG5pNNBtiVe16TmrhJCLL7sGqW5twzi59EwNnc5uSOQirZkWTlbUVRc0airlrgRNlVbsateAY9B7nYu5aiFWz0vk7KD7376h1ORlj69sJ43iH/QazeilG+VzXrrrR5lEEeiD0DKzqpQ1CmI2SM9Kpp2Vg7PgkIZ+bmjeW2NqnEp9sQ6SO1vVUZ4wGV4XmaN3OcO7ztHRH6Mif4OQQs03UvHHtek0BjLLZ7ndIYPLbe9WytyW2bWKWzcYKbkZJ6+G8R3YtIvL1bW4dJb0PvlF3u4IXgBXZ6eRIzR5B5Ns7AMexQCs8Jq5/q955v1rBTUSW3QNWFL3H+Xj6Xr73n9weYBtB9/lqXb6LbZsIoRJZ+mfXWcOqXoZVtQTPoOvRup6Cse1dt73e43zUnPh7PWPzqxibX3UOFA9YUaKrHnYcHfLGoBVO2rM5N9wnCU82oYW/dt/r4crFTh7LmhUoGf3w9Llsj8aRSCSSjjBt2jSmT5+Obdu89NJL7RK9XnzxRQAUReH88+PXHj755BPXMe+881KvBW3YsMG1QLzyyiuTCl7NaS3l1Lnnnsutt95KbW0tr7/+OpdddvB8n+7xlcUFF1zAAw88gGVZ3HDDDbz//vvtyu81c+ZM7rrLSZAdCAQSPColkv3NxSf+HK939xYwjfEnYIw/Adu2mVka4ZL/7kyoc2bPQyxxd6waY8vrieXtEL2M8jluri4AoXqIhcscOzFFA0XDqt/USg+dT8INV0NUWfMdkx3B3SGZ4nXRu56M3vVkAMJf/86JRrIimDs+wdwxE9/IO1FzR+7RHNpDY84Aq24tWuGx2PnfbbtRK2j54yC//TfALRFCcWx1WqD3ujjhZl3rcrKb08ktaxBS7eCW1IJXA1bdOpT0Pgl2gODkaegMOy295HSM0g+walZi1ax07GcUD95BNzjWVy2FPNWHWjQZ1j/fFCHW/XsYm19xRbm2UAuPJbbp5QTBC0V3bj4PEBRfQUJZdOUDmBVzEZ5sPAN/1uqCiBAi6d8uNP/H+Ebdk1Q4tmMtcuaZoTjBS+9xPqg+YuufTRDkmmNs/xDPgB8BUvSSdD56j++5Nqj1n57l5tRqpPmisdb9HMxdi7DNcIKobVYtIbzwVwD4JzyJVbfOjVaOrnoIT/9rHdsyXwGhL67GjpSh5o7am09NcgAgVB90wI1M73KSk9d061toRcej5o5CKzqe2IbnsWrXohYdh5Lel/D8n6TsQ/F3wSh9H6tuLb6hN+/Bs9g72JaJHatG6FkHhGVbbMtbROPyN91F4Pj33Ahjo2Ie0RX3I3xFaF2/i2/U3YQX3ehYGJZMQe/zg7ajkbV0xx65Gb7RSXJvdRCh+vD0u4LI0rvcMv9RzzgL11YUJXsowU/iLUTt4GbUvPGYO50csZ4BP0Fo6Y7d68yz2hzTLJ/tPI8j78MOlxNZeie+kX90csQquhPFVbcOs2YlWv5RCE82Zu0arKolaCWnEV78G4SvAJKIXqLou4hoGVb1EtScUc73sVEHWjpayelYNStQC4/DO/gGgjPPxiyf7c4HcP+e3iG/Ris+ETVzAJ4BP3HL9V4XY1Ytwdj2Ps1zmzbH0//quJxjkWX3JORL0/v+kNjafziv98Tn4vKYAQhPHp7Bv8DY/Bpa8YnYZgizwnFG8I2ajpLRDzuyy4mU83dxcoWO/guRZdPx9LuC0OeX4el3FXZ4B0bFXIyKeXiH3uhaTNuxmrgoYTtaFTfH2Lpn8PS7EqN8Lsb2j/D0/UGn5hu1jZAjFuuZqHnjiK7+e6JQqmfHHVp16wjOmuoeK+m98Y15ADtWS2z983gG/pToygeJLP2zExnV/Sxobi0KCG+he20f2/gCas4RB/TvanNL2vCiG0Go6N3PcWyPe1+KUTYLO1LuRMF5cjDK4y1tlSTX2oFJL7kbxtSCiahZQ4iuegSj9L8Ypf8lmtYL/6i7iCy/z/ktGH0vir8pGtO2bcyKz1HSeifci0XXPk1s44spn09s00sAWFXfYIfLoP+vdv9FkUgkkj2gV69eTJgwgblz5/LRRx9RXl5OQUHiukcjpaWlzJzpOF0de+yxdO0a/7332mtO6pe+ffsydOjQlP0888wzxGIxFEXhhhtuSFmvPRQUFHDUUUcxe/ZsXnnllcNL9BowYACXXnopzzzzDKtXr+akk07iT3/6E9/9bvKF0g0bNvDkk0/y97//nVgshhCCn/zkJzKnl+SQ4vT3Kvh8RzShfOn5xQeN9VV7SRbRJbz5bUaQ2JYZJ3iBY/NhbXwpvmISGyXv0Fux6tYj0np1+uup5h+F198FhOqIb41WFCmiitqL8BaglZyGEkgecdKIbdQnsd+zMMpn7XXRy47Vxd3cRauXoai5QJe9Om5H0Lt8xxHUFI+THyS6CzXnCDfHg0uDfaDdYpE4KVYUoaj4Rv8lTuCIbXwJq2590qTqu4vw5ODpeyWRpc0spKyoE7kGqLmj8I2a7lq+oHhRvHn4xz1CaO7lAG6eBq1727uEgLg8HfHlvdB7J7eJPKBQ/RilH6AWHI2WIlKyEU+fy5wdtXEozm5cPQMhVGeXda8LEEJF730xsQ3PgxpAzRqMuesrd0zMEGbVN87fouG4NaRdoGRf4B10PZFl01OeN8tm4x/3CHa4jOCCn+Ef8yBKWnfM2nWu4AUQ+uLKhLbG9o8wq5dj1a3BjpShpPduMyee5PBGzeyPmtmUF0yoXjx9m3aSmrXr4up7j/hTXCRFYx4hq2WUcwtsy9znopNZu9YV7JT03vhG/rlVK0ajYh5Kep+kGzj2lEardvc3SvGgFkzE3PEpsbVP4+n3Q6zgNiLf3O6czuhHdMUDeAb8hMDx74Eda7c9sRAC36h7nCgi22qIcu7cDXta0WTUwmMbxmvY2NQsD7CaPx6zYl5cm0bBS+/zA9cWLbb1XVoiAj1Q0nrgHXYrVvUyjO0fgerHDu9woksaIshi6/+Fb8Qf3HZKeh+U9Ka8l2pGP9SMfkTXPpNo97kPopkAAOfpSURBVNgMe8d/XSnK2P4/Ase90WDZlw04EZGN9yreEXekzP8bWXYPatEJCCHQu53hPkerfjOxza/QXPDyDvsNWuExWJGdCNWXcP3hGfBjrLoNTmSa0PGPfRAlvReeno7wYNsmxtZ34p9HdCdKoCtq0WS0oskIRcMKbUd4c933jtDS4iPntQBKzkhCn1+Gmj8erfs52MGtGDu/wqr6htCcS9y8ZY2iR+CYF7HNkHtN645vm9jRaiLfOn+TUPlsAse+0q5rKyeHreW+5uauxRhlM1HS+6KVnAoIwgt/gVW3HgAlY0ByJ5FYlRuJBMS7Sqh+EDrBT88kMGkGeu+LEGqA6MoHASeHVXT5/bS0m7QjZXHH4cW3INJ6ofi7omT0Re91YafnynXHtk2wYu3+/FqRnXgG/wJQmgRJ20R4svGN/D+s4DZ8Q28ksvIRtPwJKL4CfEf8wbX89I9/Iqltr9Az8Y35G+EFP8OqXobQ0tC6fw+rdg1a4TFEVz1M6KtfYoe2AhCa+30Cx7/rvi5W9VKs2jVEVz+Of/wTWPUbMEqdKMdkUZGpMMtno/Tbs4VfiUQi6QjTpk1j7ty5GIbBK6+8wrXXXpuy7owZM7Asy23XklmznDXUMWMSXbKa8/rrrwNwxBFHuMKZbdvs2LGDcDhMQUEBaWntX78YO3Yss2fPZu7cudTX1+9W2/1Jp8SQT58+neXLlzNv3jzWr1/PRRddREZGRlx43KRJkygrK6O8vBxoung/4YQTuPnmA29nn+TQoaM5vTStYx+PuxfXJBW8AErS9v8u0U7HttCKT0LJGuLYIQmdwNH/arsdiXm5rOplidVa7DYFXMHAP+4xRHqv3ZxwPMbO+VjVy1FzR6NmD0MJdE0a0aP3mubaWLSKGkDvfg5G6QfYkXK32I6UoxVOajNayI415fXSe0zFqJjrLLToe9cH3opUEJoX/+Or5IxuuAHZu6KXHa3ErF5GbNMrWNXLULKGonc7CzV3ZMrcMcKTHb/4lNYd27bxT3gCo+wzrLp12NEax77ONptuYFvBql1D/cenJD1n7pxPZPlf8fS7yrFw2QOMBnuQ5qg5IwDnealJFtUUfzG+MQ/E5ZKwKhcTWXYP3iG/bnU8oXrd3ajN0bp8B8Wb14FnsPdQckZhVS6KK9OKjgWj3on6bEP00opPRC08jsjSu7BqV6N3P5vo6sexoxGI7sLG2blr7lrYYHVyKWrhJMyyWah5Y0HxoPf4HlZwK9EV9yW1XUqG3iO1tYBE0pmoRcdBM9FLyRyE78j7CH7iWFHpPc/DrFrStHA47yoCx72JsfnVuPxgybBqV0NjDkbVh3f47XvviUgOC9SMPgQmvYxt1KM0iBraCe8TWfaXuDxCdqwG27YTNjJZ4fKGTSgKauEk9K7fxaz6FiVraFxkS2djlM2Ki/q16tYT2/Jmq/ZY0VWPYoe34z/qn3FRCnuCbUbiIpn84x4lXLsOJa07SlpPTJxIBqtuLUp6X7deo1W2UfaZI56I3YvqFpofvduZnfIcUo7RykK/3vsSrJpV2NFK1LxxeIfd1hCZbse1s0PbE9r6ht+GktYTADV7GGr2MGKb3yDaaK/WOEY7f7e14hMToqJS4el3tWNz3MzquPl7Wssfhxj7EGbFl8TWP5vQPvzVDXj6X+1aqwMoad3xH3k/RsUXDTmTjnTPp7qGE1oa/nEPJz3nzElF73tFgmOC4u+C4u/S7Li4ZdP4+g05YRvzwlqh7Y7YlNYDq3qpY6+57QOE3rQwFpx9QULuQBHohh2tcvNjNRJd8xTeQT9rdQ6RlQ9hbH0b7/DfohUc7WyqrFzk2jJGVz2Eb8yDCG8h3h5TMcrnYpbPRiuZ4uRi7fIdjM2vNZ9N08PmGx7NEFbtKpTsIxB6OoJ0bCPonlbzj0Lvfg6R5fc5+a1awa7fgO3Jxdz5JebOBfiOvLfdwpdtW01iUP1GzJrVTm7cFmKTsf0TIqseAqMeJXMgvtH3tCl8K948lC4nEytt+m7Wun8P4clz8u42ez3U0U6eOjVzIIHJ77S5KUHNHEBg8lvY0UonoqvhWj/a4EJhh7a6+a/BEaX13pdibP+Q2PrnUQIl2OEyQvN/gt2YP283c/OJtF57NS+4RHIok5BuQctI+blPrJue0q3FjlYTF8WspaXMedu4waGpbiDl95odq43/vLdRd0/Xd9ri7LPP5qabbiIcDvPiiy+2Knq98IJzzZGens4ZZ8TnPty6dSubNjlOWKNHj07ZR0VFBRs2bABgyJAhRKNR/vrXv/L000+zY4fjiqMoCmPGjOG6667jzDPbvuZrHC8ajTJ//nwmT57cZpsDgU4RvTweD6+++iq/+MUvXO/Jmpoax2qo4UJv6dKlCeLDhRdeyP3333/IRb5IDn4GDx6Mqu6+QCV2bKHfvx/n12kl3N/tVGL70Jt8f6EESvAMvsHdcUV7ox2SiZFqoF3iRCOhr653d7F3hFjph+5OttiGf+Mddhtq/lFJf5S1golYvS8ltv65lP15Bv4cvcRZeETxNOUG0zLAqE15oW3VrSe06GbAdkU+tfA4YptmIHzFCE/eXt/hHNv0imPH0nxelQtRik6B+hSNOgmzdg2Rb5uiqKzqpUSql+Ib8zdUPRPbNgkvuB7bijlRXFYM38i7EgREIQTCX4xVtcSNlrMqF4JtYNW3IzdcG/kdjNIP8PRLjI5oD3asFrN6OVhhhJ6J8OQgPNnurtPYhhfx9GvdZ1nNHIhn0PVuzhSrbq2z0JXRH63bmVh1GyBWjfAVILwFcfml9JLTiW15EyEURFovvP2vaXXH+v7CN/JOjC1vIPxd3B3rje8Nc9cC9O7ntJnzQSgaWsHRRCrmYez4NGkdq3oJtlFHePFKvENvJmrbrhhgVsyNq6v3OB8le6g7n5Yo2SPQeyXuwpJI9gZCKAQmv4NZ9im2GUYrPhEhhGNXtf45Yptfww7FL7gZ297Dqt8YJzKkQut+LsRq0Lqe2uaCp0TSHoSekbCYoPe+JP79aEXBqMeoXoZR+l+EloGn/1WE5l3dWAGzbCZm2cymNkNucmyBOxnbtomuaZHrSPEmPAc7VtMUTR7chB12BJjQ3O8TOPY1hObf47m0tO4LffkjAMxIWVPUF04EWPPjRvSeB+dvk5rRH/9RTzs5CD05zdYK4tcMRBJxMdkmMa3kVMxdC1wx0DPoF6jZw9o1FyWtO76Rfya8+JamssyB2NnjqawJkm2vQrFjeIf/pl0bidSMfihpPZKKXlbNCsJf/QLvEX9CzRzo5tlT0nvh2cNNfi3Ru56CWTYTq3YNaOn4x6feENFerPpNcTnkAKIr/kpg0stxednCi2+NywloB7dAem9im16Oi6y3Qtswdi5w7ocUHa3bmdhBJxpI63YWdqTCjfQxK75EKzgaY9t7CXZ3ZuVizKpv3WhB4SvE0+f7GDtmYmx+DSVnJJ6e56NkDiSy4m/u94yn/7UIX5Gz2dKKoaT3xTf8N3F9C18heu9L0Ls4FvW+I/9CaE4SFwXFi95jKrENz6PmT8Cs+MI91RiF7R12W8r3kG3bxNb/CzV3FGr2MMxdi9z3ZHT5X/AO+TVmzUrsWK2TP3jrW2A4N3BWzUqCn56J/+h/IYSKWbMKJaMv5o6ZGNs/RAS6owS6o2YPj3MVEZ4cvP2vwjbqEeuyHOcDBN4hN8aJdO29RxWKjvAV4hv+2zgbRfc5NgheCAWrbi1CCKLL7wXADG8HLcMVvMD5bWlpad4c74g/xF27C9XX7ohXiUQST3B2/PVEa5vPg59/P86K3TfmAdTMgcnrzrs6Lv+rb9R01JwjktYNzb/OsSltwDviDyldYEILf4ndLE2Kd9itaA0R5i0JL74V/9gHk57rLLKysjj11FN57bXXWLRoEatXr6Z///4J9ZYsWcLSpUsBmDJlSkI01ZdfNjlCjRgxIuV4K1Y0bdwNBAKcfvrpzJ8/P66OZVl8+eWXXHbZZVxxxRXce++9rT6HkSNHuo8XL158eIle4LyQjz32GJdddhkPP/wwM2fOpL4+caXU6/Vy7LHH8vOf/5yjjz66s4aXSFLSkUivtkJFkyGqdpJ24yU07gEdGNzGlYOaEt9eNejgCP/cXYQWAJpy46gZfTFrVoNQHUsKRQUUhFCbrAIhaW4rT78fYu5cALaJuWuRm8MoJWYYo/R/bYoFybCNYILffeOuXk//HyF8+QhfMWpG085ZvddFqUUvoTcJXjjJwmPrngbF6wheQGjeNSiZg/GPuS+uqW1b8cnehYpv2C3ALewr7HB58hPpA6C+Nvm59vQbqyG2cQZK9lDnRkP1oqT1ct83AEINJG3bJG4ozk15811AVit2ky1EEScvw9cJ1YSv0L1wEv4S9JLT0bp+l9CCn7k31QmoHVvEiq77Z4IFR/M8cbFNL6H3uTTlzqamNlWJfa9+DHPXIqz6je6iWyOefle5uYB8w35DbNv7eHpf0imLcXsDIQR697MBsPv/iOjqR5tOKnq7k5yrBUehbO2fPHq0Abt+AzbOAiU05Inb+nbcZzFw3JsI1YNt226C+ka8w29HzR6213eGSSQtEYqKVnxiXJniK8A7+BeYNSvjIkIBoqsfRe85zYnkakZg8ltE1zyBseNTPH0ud2zM9pLNkkTSHOHNRe99qWOd5slFeHOJbXqJWIPFtZLeh+BnTRa+WsmUhN/Q2OZX91j0so2gc51mG0S+/SPmrgVOxFTLz4EVQTRbjDZ2LiDydbPFb0XHM/Cnjri8YybBz85xT+m9L8HT+5J2zcesXkb4K8cuUgR6ONZnnhyMsjnudYze5wdNm6pcBC3zPWklZ6DlHdmucQ9EhOpr05ZNK/4OsS1vujlOfSPvTLqhRyiePbKoVnNHuTZ9jYTDYYKbN5PX/RJ8vt2zfxSKB+8R/xf/HmpG5OvbWl3M6wyEnoHvyAewY1XOZqw2rj/bg5Y/jmRGpcFZ5yE88WKOVnw8WsFEzJ3zEb4ClMzBhOquwQ42LVJqeWOJfPN7sA2gKYIRnGtfNbdpl7tR+l+UzIEJOS89A65DyRoUF9VmRyoRegaBSS8SWXYPVuVi53cwo3/S+y914rNOTrJAN4RoEniEFiAwMV68VLx5BI59DbPqG4Qnx/ku+3SKE/W24Xk8/a4kuubJuDaN16qhORfjP/p5FG+eY00YqwU9C6wIwTmXgFHXYNfoWBGq+Ue5G7WaW3ubOz7BO+xWzIx+6F1PI7blTYxt7xL55vcN91OgZPRvuiaoW48J2N3ORM0diZrRF9/ov7jCsNDS8E94Cqt6KSLQbY9dIoQWiHOvEJ5c7OiuptcwewRKxkDqP5sa39CIvx9tfC5uu8zB+EbcjlmzAiWtl7Nxp+FzpnU7G0/fHxCJdcwBSCKRSPaUadOmufm4XnzxRX7zm8RrgMYgInCChFqydWvTGlVrecEqK5vWmZ577jnC4TBHHnkkt99+O2PHjiUSifDhhx/y29/+ltLSUp566in69+/fagRa8/Eao8gOBjo9DGXixIlMnDgR0zRZsmQJ27dvp6amhkAgQGFhIcOHD9/tC0OJ5GDA8/ozcceXb/+MKwdeDULgUeDuCXvXnm5/07g7y91tqngTbjy0LifjGfgzsGJEVz3klqtFJzg3tmYE37BbsW0Tq2opStZQgp/GJ7NuiVE+p0Oil1mZKII00rjQrnU9FXVQ0+KhEAKt+/fcnErxxIt4TtRRScKOeztJXqDmF/oNlbBtM+7Gam/j6fN9QhWfx4uRig5aAOiY6GXWrCa84KfOQdM9bNyNFBCXQ6E5tuVExgkhnLlYUZTs4VjVS52or1SI+J82q3Jx0mpK1lC0/j8CxYOWdyTR9f92orFawzKwEe0WXxqfR3s85636zagZyV8Lt07NqqTljbtXWxLd8B9X9FLSuuPtf1Wb8zhQ0EpOxwrvcBY5bBP/mL+1u61QffhG34sd3EJoXvuec2zTywSO+Q9W7RpEoCQul5EQwokIW/cs2DE8vS5G6eRd1xJJZ6BmDnRyUjaLLNZ7fA+9z/fRe56HFdyK4ityN6F4B/wY74Af76/pSg5ThOLB0yynpBXZ6QpeDTWcnK4N0e/JfkOt2tWuJXHjBoVU2JZJbMO/sYJb8PSahpLem/A3v8es+ILA5Lexglsxdy1w+q1b68zAW+jm41ELj3MWYVNYIGPFEiyEG4mt/xda4XFtuhLYtuUKXuBEj8U2bIqr4+l/DXr3c9C6nIix7b/E1j9PYPKbju3XF861sN7rYtSCCagZiTuIDzWE6sE/7hGs2jUogR4H7IaeZGh5Y1CPfw87uovo8nvx9LsaK7iFyPK/ghlMmY+1MxGKGifmdgaNuZsaUQsngRl2ruUUD0p6H3yj7nLucbQAWtFxbl1Pr2kN4o3t5G32FbqCVzLMXQvjLPGiK/9G2gnvE13zRFOdii9QCyYACo33ap6BTq4+IRR8Q29q8zk57gw57X4NhOaPEyzTTngf2zKa7h30bHfjpX/CP7DqN7gW+qE5F+M/6mnCi2/DP+YBhBBE1j0LRh0i0J3QnEviouZSEVlyJ8JXhBLohtlwH9QoEnmP+CNKoHtCXjXF7zhoKOm9E5+ToqWMvugIauZAAse9iR3ahgh0xY5Wu/mUrcrFKe/dEuaV1ovA+Mec/HaeXOdePX+Ce17LG4PWXLCO7VmObolEIukoJ554IoWFhZSVlfHSSy9x2223xbneWZbFjBmOzW9JSQmTJk1K6GPnzp3u4+zs7JRjBYNNwQPhcJghQ4bw1ltvEQg4m839fj9Tp05l1KhRHHvssdTX1zN9+nQuu+wyt05LfD4ffr+fUCjkWiQeDOw17zVVVTniiCM44ojO+3GUSPYVQghmL3kXwzRQhIIQghF9JpCV1sqNQThRzEAIfjosnTvGZB7yNp4JF8h2oihhlH6AWngcdnCzk1i6AXPHx429oHc7AyFUN8dRc/uLZKh5Y+L8zduLa6HQKol/M0+/K9DyxmLuWkhsU7MFmiSRa2rWIIxQfMRQsp2Uir8kydj7dre9ktadtOMTE4KHwx2/OXAFr5a0+FsJzY+aNzZuBycQnwy+QfTSiiZD8XeIfHMHSs4IRyxVvFhV3zi2G7aFHd6OCPRAK5wEigc7Vo3RIpcDODshzR2fgJ6NevTzaF2/S+SbP7hRXv5xjwI2oS+bFoSDn50Dik7a5Lfa/TrYrVgmxk+ojchGcBLXV3ze7rFbCoAHE0LR8Pa/Gvpf3XblZO2FQKR1bzVxfBxWFKGlpbypV/zF+Ibe2KG5SCT7ksDktzErPsfctQi9+9kogW7OCS0NNXPA/p2cRJIEoWe6+RWhSXhqL8GZTbkIfGMfRM3oj1mzEqt2HXrJqZgVc4lteB6AUNlM1Lxxrg1ydNUj6L0vdjbVVH3b1M+oOx0rbi2A0NIIzjw7bkxPv6sBG6NsVpv5H82aFdiRcoyKL1DSeqN1/S7YNpFvfotZswpPrwtRiyY7EccN80y2eUzvfk7DqXw8vS92LM4W/sodP3DMCwekdfHeRAg1pW3SgY4QAuHNQ+95AaEvm3ZXC19RXG6tgwk1cwC+UdOJrn0GJbO/4y6gZybN2dcSrfgElKyh2OEylMwB2JGdrdaH+Ps5teAYwBGSGkVgreQ0FG8+/glPYgU3oWT03y/5bJtvllOzhwPOhpTQvGvwH/UP1KLjnXsSHKstO1RKaN7V+Cc+hx2pwD/hHwhPDuGvb0vqYiDSemLXb3SEQsWLUH1YtauJbXgBvecFcc4Jka9/67Tx5KBkDnStFpV9LJQL1ePaowlfAb6xDxPb8B9nc2MzNwxw/qbCm49QPVih7Zi7FmHumo93mPNcDrQcxRKJRNISTdOYOnUqjzzyCJs2bWLu3LlMnDjRPT9z5kxKS50N8+eddx6Kkrge2DyCqzXRq2Wg0S233JJUzOrbty8//OEPefDBB6msrOTTTz/ltNNOS9lvdnY2oVAoTlQ70Dl4V8MkknbSEXtDgJnfvEU42vRh7lHYv1XRS5+bmCvDp3JYCF4OLb6Uk4hA4CQUxkyVtyuxjVZ8Iuauhc2EsXiMLW+gZg1FK0ru0ZuS9iSyTSKkCaGg5o5EyeyPkjXYqSMUkgpkA3+OFdwKVgzhzXeicZJ4iSuBrnGLPXrvSw/694xtpd6Z2fK1suo2oGSPAEXHLHcEHa3raXELN4qvCKtuHQBqzhFEozvdm0On0BeXYNkObkbvNgXhycGq3+hYeBh1bg4tZwd5LcKbj2fgde5uV//Yv2HH6tw8CklRdjNa2Uw0e9H7XI5VuwarZgVqzkhnUc2TjW2GsaqXoWSPSJ5brmgydnBL+5KqC6XVHGWHC1r+OJSJz2FWfIEV2oZWcAyxTS+7N/mBSS8T2/QKShtRdhLJwYIQAq3gaLQCaSMuOTgQio5I8tvq6XeVG7XhHfEH1MwBhOb/tNWNS9EVf0PvNc3NBxld94y7yNxIo+AFYGx7Fyu4OU7wAscRQC9x3AaMhuuzuPO1a9BLTsNqmJ+SPQKrZiVq/njMXYvwj38cq/JrIsumgxkmvPg2Gi0IjdL/xgll0TVPoJTNiot6wYrgG/0X7Fh1w+L04IQ5eIfdSmz9cwhfAXq3sw47wetQQc05Av+Ef2CUzULJ6IOWN3Z/T2mPUHOOSLByb+99jeIvgsZcbVqgzXy7zcVhTz8nsl8JdE2wo1QCXRNyAe8vhJ6Jb+xDKOl9sSI73QgnAPRM1yXEjlYSXfkgQvEQXfskVvVyVwwKHP8OkWV/wdzxCUrmILSS04gu/6tr224D3iG/xgpuw45W4p/4HFb9JiJf3+YOZUcr0UqmYFZ8gVZ8EkrWkH32GiRDzeiLOvw3mJVfE14UH4HX/G8nfIUIX2FDbrGD+35ZIjlYCBzTYu1BS23vH5j4zxZ1U6+rBMb/nTh7Zi11Shj/2Ifi1xi15BFJAP7R98av97VS1zfyzpTnOptp06bxyCOPAI6VYXPR64UXXoirlwyvtylneygUIiMj+d8hPb3pNRdCtJp/68QTT+TBBx23goULF7YqeoVCTqCHru+5JfK+QopeEkkShBBxgldj2e7SN1M7fC7GhAIoIITzOIX9nJo1FNuKxScjb4YVLo+P8LHNlIJX8zq7TTvaGFvfxqrfiJY/HrN2rWPFIVTUgqPR8sehFRzVanuhevAd+VeEUIhtfQ9z5zxEM8u05niH3oJVMgVUn7tjNbbpFSffhG2AbaJ1Pe2AuWFrE6MuabHw5hP+6gY3oaltmYS+vBbPoBvQupyCmjUEJb0PSs6ouHZ6n++7OdeMHZ8m9qv6GxIsN9TvcS5WuBzVk4OS1hP/6HsS2ti2BYiEz2hLwUstOBqzfI57rBVOcuwVhUps7dPESv+Hkt4L75BfxVniNRsJESgBM+Iu1Ok9L0j63eBaJ2npCNWHZ9D1aHlNOQaFouHpeznCmx9nEerONffIpmT2thWX7+BwRvEVoHQ7wz1Ws4c6ef1WPUJ40c0oOSNRpUAgkUgk+w3PwJ+i5ByBHd6Bmj0cJXsYIJz8dVoGQnEsnwNH/yupzaBv7MOEF9+K8BUR+faPjlCUPQyzbBZW/aaE+qh+aLCcbil4qQUTEb6ipgKhOrlam1kwWnVriay4HzVvPN7hv3U3qliRnYTnX0fo88vANvCPfxyj4kvUgqOwI7uwalYkjQyzalagDrsNVj/ulinpvZ38uClQvLl4B/085XnJwYMS6Iqn1wX7exoHFMKTjW/YbYQX/RoQeI+4A7NsFkbpB4Bj96l1OxM7tMONAjoYEJofNaMfAL6hN1PfcF/jHXqrs9Gzehl2rAZiVRil/03IeRU47nWEUPEOuREjawh2tAotfyJ2j03ENjnWWFr3c1GLTkBrdq+h+AqwGzYSKNkj0IqPx9y1yL0nO1CIs7DX0pyc0M0QQjmo8xVKJAcju7OpZvfqtj8FjNAzd6Nu+3Nu78v83CNGjGDIkCEsW7aM119/nbvvvhuv10t9fT1vv+1YeY8cOZJBgwYlbZ+f37TWVFlZmVL0KilpcpLKyspKWa9l3eb2iS2xLIuamhq3z4MFKXpJJO1EJInkcQknhnd+k9adYbkHjwK+p+hdTkLvcpJ7bNsmwU+mELdzQ89ELTwWY/v/UvZjbH0LT99mObpay93UNNpuz1d4slEyBmDVJs+R5A5f9S2xcBl2uMm3Vvi7Qv649o3TPFpMDaD3ODdlvZa2atGNL0Gsuql57hjYy6KXbduE51+HbYXBjGGbEbT8nwCt56JIQKjoPb6HHat1b06hyYbEKP3QEb0aPOmjK5p2hPrHPZIgCGn541EnvQxWlOCs8xLHa2EbGdv0CsKT26qVV3stMT39riQS2YlVu9ax7VS9IDSsqiXENr0MOP7zoTmXETj+rYRcbEqghMCEp5J1jW2Giaz4m5OXoPkFl1GHnUI4BMeuBStKdOOLqJkD0LqcjFm9DLOZIKhkDMDT/0fteo6HI0IL4B3yq/09DYlEIpHgbBRqfh3pkmTxJDBpBsFZU+PKwvOdPD1WQ25OO1qJWTbbeRxMIno12y3sG/sgSnofrKolKFlDEqyolcyBbs4dp0DHP+7RpNcRijcP/1FPY9VvQgmUILQ0rHXPYZZ/jmi0GgVnl7QVAauZ+4FRj5I9AjVvLHr3c12hTyI5XFFzhsdFbWl5Y/EMuiHuPkEcLBsCU5B2wvvOxj3FS2zbuwnfV/7xjxPb+g5YMbQu33Gs3XE25OrNNnR5+l2J3vcKwEqZF1rv8T031++Bipp7ZJMFrRFCH3xt240kEonkIOHCCy/kt7/9LdXV1bz//vucddZZvP3229TX1wOpo7wgXvSqqqqiR4/k+T/79u2LruvEYjEsK7kDVyOm2RQMoGmpJaKamhq3r27duqWsd6Cxx6LXGWec0XaldiCE4M033+yUviSS5nTE3rBllBe0HumlVCQm8vtf7gi6BA79m9XomicxyuY4EV4ItK7fxdPz/IYExelg1Lp1fcN+i5ozHHPXAoS/C9ima8PQRIvXuZUExm6VFFaKraEVn4jwFWNWzAWhglAQ/i4o3nzCi2+N7z8c//e16jdglM9xosVsC+EvQc1s3QddKzgKrfh490alPQihxcl5dkci2nYTIQRWcHPcIoywUtlRttKPnuHajHj6XZUgVDW+prHNryW2TeuVvE/VC6oXJWdkQoJjz8Cfuh71LrvxWreG4u+Cf8z92NEqgrOnQayGyLd/TJJbyyK2/nk8fS5zS2zbJrZpBsa2dxFaGp6+V6LmjnTPG9s/diMZk+X+SrXzUggFvce5roga2/w6RrPXUgRK8I/9W8eesEQikUgkBzBCTyfthPexIrsIzbko7pze43tE1/y94ci5itJ7TkP4uxBb90+0bmdh1SzDrJgHgJo3FrUhl03KnI7ePALHvODko9Wz0Iomt7pxRqi+uE03SqArJmAHtyDSeuEf+zCx9f+MixxDz3J+u0ffvZuvhkRyeHEouqg03h96+19DaMH1rmWjf8JTzj1Vr9SLoHH9CAEc3OsPQgi8I/6AVbsKoWcetPntJBKJJBnnnXcev//97zFNkxdffJGzzjqLF198EXBsA6dOnZqy7ZAhTTa0a9euZcSIEUnr6brO2LFj+fzzz6mpqWHnzp3k5SVP1bN+/Xr3cZcuqb9v16xZ4z5OFYl2ILLHotfs2bP3+MKjPYlNJZJ9ScxMjC7KzShKUrORRGHt+aKjuTz90A+mtKNV2OHSpoJYTdPjlrvMGkQb74AfE1rwc0AkiF6xjS86octCRXhzG/IwKCTL99VIWzaDqbBqV7s2EABKzkg8vS5ss5254xMnn1SzPFItveNb0qE8Cy1fPyvq7AS0Yo4YqPp3S0RrN4onXvSy2xNtlxqhZ8QlaAYnn0Z0w4sYpf+Nr6wGUi4kxbb9F3PnlwmCl95zGlreWGLpfdy8Xw1PhPDS6Xh6XYSStpuRai0wdnxKtMFyyNj+Uep6296LE72smuXE1jpRXjYQXvInJ9F8w+7t6MpEYUr4S7BDW53H7Qy3j65+LO7YDm5tVzuJRCKRSA5WFG8ugUkvY1YvRfGXIAJdEUJFBEqIfHO7Uyd7OHr3cxCeLPSu3wWczVJW5WJQ/ahZibmykiE82R2OkPD0/SGofmLr/omS3htsE73P5QhPHtHVj6JkDcPT/+qECDOJRHJ4oaT3Jm3yG9i21W5HikMRIcQBZbkokUgknUVxcTGTJ0/mo48+4n//+x/Lli1j5kwn9cuJJ54YF83VklGjRuHz+QiHwyxcuJBzzjknZd0zzzyTzz93Nmm/8847XHbZZUnrvfXWW+7jo45Kva66cOFC9/GYMWNS1jvQ6JQV+Y5E0gghOtROItkXJIuoUdVWdk2FQwlF36T35IQSb5LKhxaJUVZNF+ievpc7Ak1DLizRIDzYto1VszJln41Jy5WMAWiFx5J2wrvOOFaU0NwfYkd3oXU7E6P0Q4TqazXfQcp5G/WYOxckzD3OeqYB4e+Cp/+1YEWJLLunSRBqlkNqb6Dmj8WOVoOiIYRGZOmf48Qoz6Cfo3c9dY/GsG0Lq3oZkaV3Y0fKnJxjLWz1dlf0MmvXYUd3IRQnMkt48/D0vhSr4GhQdITiIfztH4mtezp+HG++sxiUAqtuXVxuLZeGRSLhK0CYYTBD2GYEofowd3xCaMcn6L0vRe91YYdvIM3qFW7y6NZoWafRZsnFqHVeZ38XbDOS+FTS++I78l6MHZ84eUzaiZo3HnPnvHbXl0gkEonkUEDoGWj5E+LKtPzxqMe/B1Yk6eYgIZR9nvPS0+vChI1Vevez0LuftU/nIZFIDnwOZ8FLIpFIDnWmTZvGRx99RCwW44orrnAtBi+8sPUN+B6PhyOPPJI5c+bw1VdftVr3kksu4d5776W8vJw///nPfOc730mI5Jo9e7YbZTZkyBAmTJiQrCsAd7xu3brRv3/rLlcHEnssejVXBVujMelZY8K25cuX4/P5+OMf/3hQhcZJDj46Iq6aVqLopaTwxgYQkXjxo6whyWKvjIM/0ss2glh1653IogYxMH6hoMXr2yxqU++amGjcaWKBnolv5J2Y5XOJbXge//gnMKuWEF35QFM9pen1E0LBRriJfI0tjh2qbSZaUbYHs/IbzF3xopdVuZDY+n8l1NV7XYSWPx6jfA7e4bdj129whTkArduZHZpDW3gH/jR+fuEd8cnW25XvrHWCn5wWd9yYc0stOgGtaDIxE6KVu5cYOrL0LuzgJpT0vlh1a1ELjsY3/Lcoga4YZbNR8sahpPfGql6KVvwdtK7fJbZpBmbFF3hGTU/ap21G3Nwcjf0C+I9+3hU9fSP+4NS1YtihbXFJ6BV/1z26gYyPIGujbmgHZuVirKpvMKuXJVZoFEsVHeHJw442JQzVe01DqL7dFjM9/a8iXLcWO1KB8HfFO/gXu9VeIpFIJJJDCSFEp9kcSyQSiUQikUgkncGUKVPIyMigtraW5cudTdLZ2dmcckqK9dNmnHbaacyZM4eFCxdSW1tLRkZyZ6D09HSmT5/OFVdcQWlpKSeccAI33HADY8aMIRKJ8NFHH/Hwww9jmiaapvHXv/41pQOfbdvMnj3bnfvBxB6vyB9zzDG7VX/KlCnceOONPPnkk9x8883ccccdvPzyy4wfP35PpyKRdBpmkmR/qtLKx6W+Nu6wMFbD1D7+zp7WfsGq30R44S/jytSCiZhVS1Az+qF1Oxut8FjABttCCXQjtuVNJ0JJKKDoaPlHxdnLmbsWoKT1xNj2HlgmKF7HUq9l/q4Ee7/EyBj07A4+sSR94djTAfjHPYZZ9W2D8GZjbP8YtSGHg501CGPnAqzKRSjpfdF7nJe0r05HtLC9sdrOd9ac2ObXHeFS8YDiRc0dlbKuVnQcWv44jHAYu2Zzu/q3bStORGsUpszyOVh1G1DSexHb/BpWzQoaxVJj+//w9L8ahIaaOxolUJKic9MVhxr7BbBqViXaWwqF0MIb8Y243S2KLJtOZNVDYNTjP/p5FG9yT+NUqDlHYFV90666sS1vghlMsEFUiyYjFB+oAWeaQsEz+AaiK/+GHa1GKzoeNb9jVp1KoBuBoxMFW4lEIpFIJBKJRCKRSCQSyf7H7/dz5pln8vzzz7tl55xzDl5v205hF154IXfccQfhcJi333671eiwc889l507d3LbbbdRWlrKjTfemFAnPT2dxx9/vNUorzlz5rB1q5M+44ILLmhzjgcS+y0M5corryQUCvG73/2OH/7wh8yePZucnJz9NR2JJI7y6vh8OAKBoqSIEgnV43viz3FF8zL6MiDr4I/yAsBMtG40yx1vWHPXQoQnB++QXwMQ2/QKoWX3JAhKsfX/Qi04GmwLreBohJ6OVfWtG7UkfIXuPzVvnCNw2GaC1Z3dzNqvqfMqwt/+Ee/gXyG09guNau6RrZ6Plf4XY/NrcWWBosnOfLU0/KP+3GCht28sLK269ViVC+PK7JYiYRtE1/8rzrrQ2xAZlZRmgqOw2hdNF5eQveW5rW/jHXgdKHpcHjWA4OeXgRlCyR6eejpaADX3SMxd8WHctlGfWFeoEKsm/FWLaKeGursreAFoxSc6YlasusVgKmrOEZi7mv42ijcXK5wYLeobenNiv3lj0CY+69h3mqFEoVcikUgkEolEIpFIJBKJRHJIcOGFF8aJXtOmTWtXu9zcXM444wxmzJjBjBkz2rREvOqqqzjmmGN48skn+eSTTygtLUVVVXr27MlJJ53Ej370I4qLi1vtY8YMZ/1u9OjRjBqVeuP8gch+XZX/8Y9/zIMPPkhpaSnPPPMMN9xww/6cjuQQpSP2hpW15fF9tLTwa4ayeR0iGi/y3NXzTM7OPDREL7NqSUKZmjsG4S/GjtViRXY1O2Mnj6Cyopg7PnHr+IbdimfwrzDLZoKWgafXhQgh0PLHo+W3EvVpRtH7/hA1dwzh+T8GQMkZjVk+h1jmQDw9z2/Xc7JjtQRntR6d1VLwAgjOPIfApBfd/BD7SvCCpjxnnsG/RM0djRAaqLsZTdgiVxcp7P6ErzhOcCzeehuWdQoMvq7V7mPrnkl9smGspEnaG4XVNiLXvCPuIPjp6XFlir/1H2h3eE9Ou3JypULxFxMY/zhG2WcYZbNQs4c5topqGubOL+Pq2mY4Id+b8LQutMU2zUDx5u1WHi+JRCKRSCQSiUQikUgkEsnBwzHHHENVVVWH2l577bXMmDGDTz/9lE2bNtGjR49W6w8ePJh77723Q2PV1tby2mvO2uhPfvKTDvWxP9mvq/KqqjJx4kTeeOMN3njjDSl6SQ4YVKX90RaBP/00oeyzrME80ePQsDdMFnli1W/E2+dSIsv/ipo9HCu4DeHv0q4oFat2LWb1ChRvLkqPqYACDTmZ2pyKvxhPz/OxGvJOIVRXRLHrN7X7KSUT8tqFFXHyaO3jHBG2bbuRRIqvCDuyE9s2ULOGtL+PaFVCmfDk4Bv7MFhR7FgNsQ3/xqpZiafPZSjevGaCsY1d+jZWz3NRAl13a+7eEX9wcnEZjrCllZyOuXO+c27YrWCZCH8RCN3NzZUKoaiknfB+u8bVupyMUfqBc6BnoxZMxNj6DlrxSbs1/7jxPdno3c5Eb5HDzWxpe2hG0HtOxSh9H73P5ag5IxF6cq9lcP42sbX/QHgLMWvXILR09G5nttpGIpFIJBKJRCKRSCQSiURy+DBmzBjOOOMM3nrrLe677z7uu+++vTbWE088QXV1NYMGDeKcc87Za+PsLfZ7KEqjpeHGjRv380wkkiYsOz6nV7+uKWzXUkSRpXk1fFryJIAHG8lEDjtSTnjBzwEw6jdibH0bteBo1OwR7eozuvqxhrxODp5B10PeWKzaNahZQ1Iu9ouWkUm2id0QvWTbiXZyqUhmiQcCWovoyxiAkjUI24og2DdihG3bYEXjcp0Z5XMwtn+Id+gtu9WXuWtR3LHw5KJ4CxCerIaxrKbopQZi65/D7jK1aT7hHdCa6KVnJdj/Rb5x8mp5+l3ljNssB5taMInYhufxFB+/W8+lPXgGXocIdIdYNVq3MzG2vguAktG/08awbQtj23uouaOcaC+hIoSKUT4Hvc8lpJ3wPrZR36aYZzTYhWolpxFb/yzYFnqP73XaPCUSiUQikUgkEolEIpFIJAc/v/vd73jvvfd4/vnn+dWvfkVJSUmnj1FfX8/DDz8MwB133JE65c8BzH4XvbZt2wZAJJLEEk0i6QQ6Ym9otbBZ07UklmyAqNietLx39r6NBNq7CFB0R+CzLcBC730pZuViNycXgFk+B+HJxTfmAXfxP1b6QYJNoJo7CqtmZVyZWfEl0RX3u8d678vw9L4o9Yz0TLQu38Uo/S9W9VKnMFaDHasB2wQ908nrlIokubA8g64nuiJ+h4R3yE1EVtyP8OZiW2HMym+wqlfgO/KvCGXvf33a0V2E5lwcV2ZseQOg9eeXhFjpf+P7tk1X8HL6S4y4M0o/hPrtgNXQpnX7QU+fy7BjdWCGiG18oemEnoXWGB3VrI/o6scwtn+Mp/clu/Vc2oNQPHh6NllYCo8zB63k9FZa7R6xjS8jPFmoOSPdfGHOt00l0VWPIjy5CC0AagCty4kIxZPQh23bRFc/jkjriVk+u+EzhmuhKZFIJBKJRCKRSCQSiUQikQD079+fhx56iPXr17Nly5a9Inpt3ryZK6+8kpycHE4++eRO739fsF9Fr23btjFr1iyEEBQVFe3PqUgOUWpra1mwYMFut2sZ6aWkEBj0T95KWp4X2O96cqehFR2HVnRcQrmZP47w/HhrR2PrW3gHNvm8Kr7Ez7VWfALR6uXxfVV8HnccW/8seo9zUy78C8WD8BXG97HrK4KznJxe/qOeQbSS60krmoyae6STd8k2QPVjJbFHVPPGonc/J07AUbudvU8ELwDF20oeqN0UvazKxaB4QGhgBlEz+rVjAip2+ce4MYtt5NzSmwlKep/vY9WswI5WouaMasrlZUXdOsaWNxCenN16Hh1F7955odhWuByrbi2xdU+nrGNsey/uWEsRzSaEQHhyses3unGGItC6J7NEIpFIJBKJRCKRSCQSieTwZNq0aXu1/0GDBnHLLbvnMHWgsd9W5levXs0VV1xBKBRCCMGxxx67v6YiOYSZM2dOh9qZLazyUoZxRsMJRfMy+pKflhjRcaihtscmroUdoZI93MlDpWcgPDnYtpVgh9eIHdqOSO+Vsmu953mOBZxtEfzs3BaNreSNGqel+hIFtZbWiQCqD73P91ELJ2GHtiL8XVDS2yEWdSJKel+surXusVZ8Ilq3s1AC3XarHzX/KMyKudAQtWju+gqzZjVqZit/R6GD0LBQUNTde08LIVCzBieU27blRA5asaYxDjLMXYuIrvjr7jVSvClPefpfTWTZ3WCGEP4u+Eb+3x7OUCKRSCQSiUQikUgkEolEIjk82WPRa/r06e2uaxgGlZWVfPvttyxYsMC1nVNVlZ/85CdttJZIdp+KiooOtfti2Qdxx4qSJKomEkb//H8JxT8YfC3n+A8+r9PdIbLyQYwdM9uu2DIaqeEz7x91l1sUXvInzLJZCU3NysXYRj1q9tDkXSseIisfwtj6duLJ3cjv1YjiK0Qtmoy541MA9B7nuRFdakZfyOi72312BkrOSFB9oOgIoaHmT0BJ7wO2gW2G22+D1xhp1SyfmR3eAa2IXv7xjxOJRNi2eTPdu3dH8+255Z6WNwZt8lvO979tJbWaPNBxo9ZaoOaOQS08muiKB1o00BEidY4/reAo1EkvY8eqHUvEVupKJBKJRCKRSCQSiUQikUgkktTsseh11113dWiBrlHwUhSF++67jwEDBuzpVCSSBCwrMeInPT2durq6VtuleTOpCjYJZuFoMKGO59V/IOpr3eNKLUDB0X8HIfCqh+6itRXcgrH1nYRy4esCanw0i1Z0Amr+BIRQMGtWgmVg7FwAtomaORDhyUbNG5tU9IqufgytyykpRa+GUZMXd0D0AvAOuRGry8mgeFCzh3Woj87G2/8q93F03XNElvzJPVYLj8M3rH3hxt4hNxGqW48d3NystI2IuL0ovgghGkTR3bNpPCBI8brofS5DzRyAHdlFbONLeAddj23UYu78qu0uFQ3Rmp2lRCKRSCQSiUQikUgkEolEImmTTrE3bBSwdodGS8Pf/va3HHnkkZ0xjTg2bdrE448/zgcffMDWrVvxeDz07t2bc845hyuvvJJAINDhvleuXMnMmTNZuHAhy5Yto6Kigp07d6KqKgUFBYwePZqpU6dy2mmnyR37+5mW780pU6bw5Zdfti16+TLiRC81SQ4n/b8z4o5zjCCabWIIjR7pB+FCfisYFV+CFQHbxtyVmCNN634O3v7XJJQLzY/Q/ABEVz6CHSlzz3lH3IGWPw69y8noXU7G3LWQ8OJbW3Tsb31iLSLJ1LzxeAf/ArT0dj6zFt0JBTV3dIfa7hNaWjDasVarW5EKIkvvdqLCopXYodK482bFfCIrHnAikRQd4S/GP/qeDk0ttuVNjNIPEN5ClLRuaCVTUFrkXTtUEN78xLJAifP+tSKudWNk2XTU/PF4Bl63r6cokUgkEolEIpFIJBKJRCKRHJbsseh10003tbuurutkZGTQo0cPRo8eTWHh3lkQfe+997jmmmuoqalxy4LBIIsWLWLRokU8++yzvPTSS/Tp06dD/d9777289NJLSc9t3LiRjRs38tprr3H00Ufz3HPPkZub26FxJHtOS9FLUZTU+bmatxPxETCDuo9KqCOS5I0aVbeR+Zl9Ob1HG2LNQUZ0xX3Y0crUFdrIoQUksTo0WxxGEppo+Ue10WfyPFwimR3loUBLWz2rDWtAM4xV9U1ckVZyekOuLuFYIzbYHdoASsdz0UVXPQKAnjOS2MaXUPPGwSEqeqnZw/CNvAvbiiA8OWDFUNJ7E5x9QVOusgY8fa9E8RXsp5lKJBKJRCKRSCQSiUQikUgkhxd7LHrdfPPNnTGPTuPrr7/mhz/84f+zd99RUtX3/8df907dviy996rSVaSIXbE3EGI0URNL1BhNURNjovnGWBITY4mJ/qwhIiL2XhEQBSkKAtIFdqkL22d3yr2/P4YddsruzvZdeD7O4TD3cz/lPevc9Zx58/585PP5lJ6erptvvlmTJk2Sz+fT3Llz9eyzz2rDhg2aNm2aPvnkE2VkZNR5DYfDobFjx+rYY4/VsGHD1LlzZ3Xo0EEFBQVat26dnnnmGa1evVoLFy7U9OnT9e677yaVaEHji016GYahLl26aOfOnTWOsxKMS0b2gQRCivPQqfCzyrbXnPCS5Op5Ye0TVUlEuYfcLMMV/ew5Ohyj1MmvSZZfga0vycwaJke74TWv2+sihfZ+IduXJ0kK5X+pwLa5cveZUe0YO1gq//onwgmzA3/c/a9M/mysFmQY0b+y7dqSXgm2eXQPul7GgWRhcOcnkkw5Oo5XaM+C+KRanZkKHtiqsuLbe5U64b8NnK/1cuSMjGtz979K/vWPR7XZVnwyFwAAAAAAAEDTaJTtDVuT2267TT6fT06nU3PnztUxxxwTuTd58mT1799fd955pzZs2KBHHnlEt9+e3Hk4VT388MNyOhP/6E444QRdddVV+vGPf6w33nhDixcv1rvvvqszzzyz3u8J9Zco6TVixAjt379fubm5Sk9Pl9Pp1N69e2seV93ZUTEOnVTXQcG892rt41v0I6VMmCkzwZlEgbx3JNuSXbY90mam9ZQja1hUP8NwSA6H5PDI3f/KpGIzPe1lpnZX6EDSKzxRzb/W7JBPwR3vRrW5+17eJo6WcnY5Kbz9oumUDKcMRy0VhQmSXr4vfirPkb+TmdpNki3PEbdKhqnQngUyGpD0MtP7yyrZKLt8lyTJcGXVe662ytXzfJmZg2UHS2Sm9wsnUmv7bwQAAAAAAACg0RxS5UdLly7VokWLJEmXXXZZVMKr0g033KDBgwdLkh5//HEFAjWfiZNIdQmvSg6HQz//+c8j15UxoflZVvS2e4ZhyO1267TTTtMVV1yhqVOnauLEiVF9OnbsqAObvUWNixJKXGHzfs5w9UhrA9mTOknuzD7DnXgbT//6/8j/3SONGVAU2wrI2f0sGd4u4ThqS9wk2oox0TaJrZDhzpaZ3keGK0uh/V8rVLBSthWf2DrYPz4JaftyVb7kZ7LKtsvR6Xg5O0+Omr8qy7dTduFKpZR+KWvnewrtWyHb8h+cywoqtG+ZSuddKKtkY9RYz/A/1u9NtnGOrKFytj9apqe9DGdapKoOAAAAAAAAQNM7pCq93nrrrcjrSy+9NGEf0zQ1ffp03XXXXSosLNT8+fN10kknNXos6enpkdfl5eWNPj+Sk6jSK1bHjh01ceJErV27VqmpqRo3bpye+2RxzLjoL64dK5fEzfOHPhdLkh6d2K6hYbcqsT/DhJxpCX+2tm1JMuQZfpfsir3yf/dPecc+JEfm4IN9/AWqWP9vhXZ9UmW+dHlH3B1XDZaIq9sZcnSaLN8XB6rDYs8Oi2EVfBvf2IYSE7YVkm/Zr2SXfi9JcnY9TZ6htyTsa7iz5Ox6moI73o+/Z7plmFX+F2A45exxXlSfYN67sr6fpXaS7H1S1d9kqRNfUNmCxNtIph7/sgxnWp3eFwAAAAAAAAA01CGV9KqsqEpLS9PIkSOr7TdhwoTI6y+++KJJkl4vv/xy5PWgQYMafX7ULlGyprqzuYYOHaqhQ4dWOzZ2nPPzD+Lm+HPv8yVJXVPbTgIlGYYz9UAVlx3+uQQKZKT2iNmusHfCsaG9i6RQmSq+ubPKhNFJKcuXF53wkqRgiRTyKxnOzifI9hfI9u06ML8pO1Akw5WZsH9g60vxjbUkyloTq2BlJOElScEd78sqXi+5suTufYkcOaOi+rt6XaRQ/pL4c9mqVMSZWcOUctzTMr0dq+0TK7D15WrvkfACAAAAAAAA0BKSSnrdd999TR2HJOnWW29t0Ph169ZJkvr27VvjFoRVk1CVYxpDfn6+Nm7cqOeee04zZ86UJLVv315Tp05ttDWQvERbV5pmcgmp+IRZdNLL7tQtftCBxFi669BJeoWK1ssOlsjR+UQZhiHD00GunucnPd7MGBQ+Y8s+sB2kM11mWq/oNfYujh/oypKUYBvCapSvuifS3//dw5IVlKvneYk7m+64poacZdXcrNIt8W0lmyVJ5YWrlTrxhaikk5nWWynHPK6yhT8Iv3erIrzFoxWQHSiW4cpIeBZbeHD8z6pSYOucBr0PAAAAAAAAAGhsSSW97r333morZBpTQ5Je5eXlys/PlyR17969xr7Z2dlKS0tTaWmpcnNz672mJJ111llauHBhwnvt27fXf//7X2VnZzdoDdTP3r1749pcruSSG0f1PVYlvkLZsmTbUrv0DjX2n5d1sEos3dX0z0pzscu2Krjtlci1md6/bkkvb0d5ht+l4PbXJdMlV+9pMmITKXb8mVQpo++POjuqVoZThqeDPMN+rYrvHo3MaVXky67YG07y2Fa4+ivBem2Jo/0x0vrHZaR0l+2r8vvLMCXLL6t0qxxVPo9SeJvDtBPfUjB/qSq+/p0kyffl1TI8HZQ64b/VrmU4UyVnlhQsTCo2M2uYHFlH1v1NAQAAAAAAAEAjSHp7w6TO9WmAhibVSkpKIq/T0mrfWis1NVWlpaUqLS1t0LrVueaaa/Sb3/xG7dtXU0FRjUP9/C+/3x/1d1NK9LN0OBxJ/YzHD51S43ym36+qqZtt3pzIa2eoQuXlh0biy/JXRF/bdt0/o2lHSIOPkCQFJAVixltmetwQv6Oz5IjvW22cpVsk/z6Vr/mHFCqXf/PzCnU6U9bW12Rvnx3pZ7QfL7k7S1p/cLC3W5t67qy9X8vofJpk21Jl0qtKYqpiyxwZfX8qw50dN9YORlfP2RV75dv5hWQFwtV4mcNkuLIOdmh/skIZk7R7x1Z1zf1VzYFljZBxxF2ydOj/HgNau+b8fy2AhuOZBdoWnlmg7Tlcnluv19vSIQBAq5BU0quh2w42h6pfsiZTzePxeCRJPp+vQes++uijKisrk23bKiws1PLly/XUU0/piSee0JYtW/Twww+rU6dOSc+Xl5enUKhtV6IkY9euXU2+xr59+6KuHQ6Htm3b1ihzdyssUGqV62CVM6Fyt2+PH9BGpZTkq12Va38gqL2N9DOs5C1zKNvwyrQPPsN1/e+U6RmldP9HUvkOSZIvZaT2b9um9KJiVT3Zq6ysTEVZ58jRcaQMOyQppJCjnYKN/J6aUoedc+UOxMRbpRLLzl+osrIi7e9wddxYV8U+dZRkGV75UscorXShrNV/jNzf2/FG+b0JziA0Pcrr+bAy989Resm8hHHtdU+Svw39HIHDQXP8vxZA4+GZBdoWnlmg7TmUn1uHw6F+/fq1dBgA0CoklfS67bbbmjqOBqv6rxkSneUUq6IiXMGSkpLSoHX79OkTdT1+/HhdddVV+tGPfqT33ntPJ510kt57771at1ys1K1bgrOiDiF+v1+7du1S586d5XZXf15QY4g9v8vj8ahnz56NMneayxF1HTiQ9Dq1m6vR1mgN7KJi2a5TZBd8Lfn3yO3fqm57/iIjrY+M/tdHnR1Vfz0lnR3XUqc4u1wua/lXkeRPao8TlNa+i2y1k110sF9Kikfp/cY0LNwWFtqfEi6Zq5QxWDLc4Uot0yUVfqOU4Hal9+wpa/NTsnd/KBmO8PaHaX0lSabpUMbAGbJWRG/N2tFcL7PnyVFtkWe2Q7acKUfLXpco6WWqU99xMpzxVXsAml9z/r8WQMPxzAJtC88s0Pbw3ALA4SXp7Q1bu/T0g1+2JrNlYVlZmaTktkKsK6/Xq8cee0xHHXWUtm/frj/84Q968sknkx57OHC73U3+XmMr/kzTrHXNYCigkBWUw3TJYTqq3XYzZf470eMOJL3+Nbm9vF5HoiFtk3e07Oy+Klt42cG28jzZ5XnyDr5OZiv5vNpOS2VVq53W/0OO0nUK5r0d1c9hWG3+GfM5XKq6SaG722ky03qr4tt7JWeqbEmyA/J6vaowAgqGyiJ9He4shSTJMGSvuTtuble7IXJV8/Nx7n5Vdu7LkWuz3WjZ/r2yS7fK2fM8eWo59w5A82uO/9cCaDw8s0DbwjMLtD08twDaOr/fr3HjxmnTpk169tlndd555zX6GsuWLdNJJ52k7OxsLV++XO3atat9UCtj1t6lbfB6vcrJCZ+rlJubW2PfgoKCSGIs2Qqsumrfvr2OPfZYSdLbb7+dVPUZGld9zqFbvmGB/m/mtbrr+at057M/1v975574TqXFcU2WDPXJcKjDoZTwOqBswYxwFVGM8q/vUPk3d8m2W8F2nEb8r7LYhJckeYb9pjmiaVJm5iA5ckbL0f5oOTqMk+HtJMOdI8OdI7t0qwxPRxkOrwLbXpUdij5by/DkyNVrWvgiwX83Z5eT49oiYj4DpidHnqG/Usq4p+QeEL+VIgAAAAAAAHC4+cUvfqHs7GxlZ2dr3rzEx4RU5+OPP46MTXTk1OOPP65NmzZp2LBhOvfcc5Oe17IsnXrqqZG5s7Ozq+07evRonXzyySooKNBf/vKXOsXfWhwySS9JGjx4sCRp8+bNCgbjv6SvtG7dusjrQYMSnF/TSDp0CFc+lJWVKT8/v8nWQXKqq9qq6v2ls2NHxc+TIOn1cbsj5HXUPv+hxC79XqG9i9Qqfo0kSHoZ3piz9JzpkjM1rl9b4xl4jbwj75F3xJ/kHf5HOdsfLTO1m7wjwpVbdsUe2RV75V//uBSI/qwahin3gCuVetzTUlS9mOQ54rcyzOrPQ7RLNkZdB3d+KEfmIJmp3ZJ6tgAAAAAAAIBD3fTp0yOvZ8+O/a65ZrNmzYq8njFjRtS94uJi/eMf/5Ak/epXv6rT93FPPvmklixZknT/3/wmXDjwzDPPaPv27UmPay1awbfVjee4446TFN7ecMWKFdX2W7jw4Dk248aNa7J48vLyIq+bYhtF1Cy20iuZXwTl/rKo6y271uqZ9+5X7t7NkTZzT17sML3WYaw8h1nSK8xsJQkPR/g8K9MjOVIkZ5pcfX4oOQ4kuQxT7v5XyDAOrUo8O1Ai27bDn3VH/PmEzp7nyzv6b/KOul/ekffK2e1MSZLhypBtRye9DHdWzYtZVKsCAAAAAAAANRk3bpz69u0rSXrjjTfk8/mSGldaWqq33npLkjR06FCNHDky6v5TTz2lffv2qUePHjr//POTjicvL09/+tOfZBiG2rdvn9SYY489VkcffbT8fr/++c9/Jr1Wa9EkZ3qVlJRo1apVys/PV0lJiSzLqn2Q4rOXdXXWWWfpwQcflCTNnDlTY8eOjetjWVYkY5qVlaVJkyY1aM3q5ObmRrKnPXv2VEZGRpOsg+rVZ3tDrytV5YHoxNfGHd9qkv+syLVzSYKyVMNQebDu67V2of1fV3vP0WmyQvnJ/wuBpmSYDqWd8EZcu7PLCbLL8mR4O8pwhhPPVkW+7NJtMjMHy3DGJ4paOztUobLPLpbsg0koV6+pcvW/UjIcUdsWGu5sOTIGJJwnbdKL4cRX5R+z5oSg2fcKWStvC8+b1kt26VbZtiUjQZUdAAAAAAAAcLi65JJLdO+996qoqEhvv/22LrroolrHvPHGG5EjmS655JKoe6FQSE888YQk6eKLL5ZpJv993K9//WsVFxfrhz/8oTZv3hxVEFSTiy++WEuWLNELL7ygO+64Q5mZmUmv2dIaNen10ksv6T//+Y+WLVtW54SDYRgNTnqNGTNGxx13nBYtWqTnn39eM2bM0DHHHBPV55FHHtF3330nSbr22mvlckVv5zV//nydc845ksJJuH/9619R9zds2KDc3FxNnjy52jgKCwv1k5/8RH6/X1J0SSOaT30qvWwl/tymeg8mLe3UxAnMbaWt4GyrRmSVblP5it8lvulIkVW4Ws7O1T8HLcmq2Cdr/9fhJJBhShV75Ww/VoHct+X/LvyvE4zU7pLhkrvPD+TsfHwLR1wHhhGV8JKkwNaXFNq/Qoa3s2Q6ZRguyXTJMGr+FW8YZsKtIRNyHawEcw+4RnbFHskKSg53nd8CAAAAAAAAcKiaPn267rvvPtm2rdmzZyeV9HrxxRclSaZpatq0aVH3Pvnkk8g2g1OnTk06jtdff11vvfWW2rdvr7vvvluXXXZZ0mMvvPBC/fa3v1VxcbFeffVVXX755UmPbWmNkvTy+Xz68Y9/rA8++EBSzRU2hmHUqwInWffee6/OOOMM+Xw+XXjhhbrllls0adIk+Xw+zZ07V88884wkacCAAbrhhhvqPP+OHTt03nnn6cgjj9RZZ52lkSNHqnPnznI4HNq9e7e+/PJLPf/889q1a5ckadiwYbr55psb8y2inpJKeiX4bA7sfpQ6t+sRuXasX5VwbJ+MQ2vrPKt4nWSHz8ZztD86UtXl6vtDBXcvkKvXxXJ2PqEFI0zMti1ZJRtVsfq+SJvhzpFz4v8U2PLCwX5lueG/g6XNHmODGInP3bKK1ytl/PMyvR2bZl13B8nhlULlkiRXtzOaZh0AAAAAAACgDevTp4/GjRunRYsW6aOPPtKePXvUsWP139nt2LFD8+aFdxc7/vjj1a1bt6j7r7zyiiSpf//+OuKII5KKoaioSLfeeqsk6e6771ZOTk6d3kPHjh113HHHacGCBXr55ZcPv6TXjTfeqPfff1+S5PV6NWnSJH3//fdat26dDMPQ9OnTVVJSom3btunbb79VIBCQYRhKS0vT2Wef3ahnAo0YMUJPPfWUrrnmGhUVFenuu++O6zNgwADNnj27QVsOrlq1SqtWJU5+VDr99NP16KOPKjU1td7roO6CwaA+++wzbdy4Mao9uaRX9FacZx37Qx0z+GSZVathSoqi+tzfM1wZ+McxtZyJ1Eys0u8V3DVPhjtbzq6ny3B46jWPs8vJ8m96Tq5eF8twpoaTXs4Mufv+UO6+P2zkqBtHcM8iVay8K7rRlSXbv0+h4k3h6qQYZjXb/7VWhmHI0XG8Qns+T3Cz6bYaNEyX3INukH/9v5tsDQAAAAAAAOBQMH36dC1atEjBYFAvv/yyrr322mr7zpkzJ3JEVKJd4+bPny9JCY9zqs5dd92lHTt2aPz48br00kvrGH3Y0UcfrQULFmjRokUqLS1VWlpaveZpbg1Oen311Vd6+eWXZRiG+vXrp7lz56pXr1769a9/rXXr1kmSHnvssUj/oqIiPfvss3rggQdUUlKivXv36qmnnmrUM6+mTJmiBQsW6PHHH9f777+vvLw8uVwu9evXT+eff75++tOf1jsRNW7cOM2dO1effvqpli9frry8PO3Zs0dlZWXKyMhQ7969dfTRR+uiiy7SuHHjGu09IXmrVq2KS3glK7bSq2fHAXF7pDrytkRdr0vtIkk6tUf9kkuNySrfI99XN0uh8LlkoYJv5T3y9nrP5+o1Vf51jxy87jalwTE2qUSJzUChJKl8yc9keDrIO/qvCua9rcD3s+Xqf5UcmQObOciG8xx5h3yfXy67Ym9Ue1Ofr+XqeoqcXU6SmrBaFwAAAAAAAK1AUUH9x3pTJHc135UWF6iaE2Zq5/FInpTE90qKJMtKfC+RzOx6BpGc888/X7feeqvKy8v14osv1pj0mjVrliQpPT09cvRSpdzcXG3dulWSNHr06KTWXrx4sZ566im5XC49+OCD9XwHB9fz+/1asmSJTjjhhHrP1ZwanPR64YWD24U98sgj6tWrV439MzMzdeONN+rMM8/UOeeco48++kjXX3+9nnvuuYaGEqVXr1665557dM8999Rp3KRJk1RQUFDtfZfLpZNOOkknnXRSAyNEU9m/f3/C9uTO9Ir+xRiXRCgriRuzy52t20ZmNGrFYn1Zhd/K8LSTYXaVZCmUv0S2bdU7GeLsdpqs0s0K7V0iM2uoXH1a+/l0Nb9Pw91OZkoXuftfKXf/K5sppsZnGKZSjvmXyr/+vWSHJNmSbUlVzvAKFW9QaPd8yfTIcHhkeDo0yhls4XPAGjwNAAAAAAAAWrH0G8+v99iKy25S4JQLEt5Lu/1HMooL6zWv//wfyX/BFQnvpfz553HFCjUpefbTesWQrKysLE2ZMkWvvPKKli9frvXr12vgwPh/fL9q1Sp9++23kqSzzz47rppq8eLFkdfDhw+vdd1AIKCbbrpJtm3rxhtv1JAhQ+r9HkaOHBl5vWLFisMn6bVo0SJJUt++fetU2dS/f3/961//0vnnn68333xT7733nk4//fSGhgNUe2Zcfc70ih1jFMUn1BZkDdLJ3qatsEmWmd5fhjNT3pH/J6t4g8q/vjNclVPPJIVhuuUZfKNCXVarfPntKvtsXuSeq/d0ufv/uHECbyy1JffsOvxrj1bOcGUoZew/qr1fviT+zMLGSHoBAAAAAAAAqN306dMj53G9+OKLuuOOO+L6vPjii5HXM2bMiLufm5sbeV3TuWCV/vGPf2jNmjXq3bu3fv3rX9cn7ITrbdmypUFzNacGf1O/c+dOGYYRl2Wsmizw+/0Jx06ePFlDhw6VJM2ePbuhoQA1qi7ptXPfVq3PXamHX/2trJikiBmTRDGCgbjxxY4UdUpxNF6gDWQVrZFv6S3hhJdVofrXCx8U2v/NgbkOCnw/q8HzNjZHVg0HORpmk555BQAAAAAAAACVTj75ZHXq1ElSOP8RW3BhWZbmzJkjSerevbsmTZoUN0d+fn7kdXZ2do3rbdy4UX/7298kSQ888IBSUqrZCjJJXq83MseuXbsaNFdzavA3wMXFxZKknJycqPaqP9DKPokMHz5ctm1rxYoVDQ0FqJdHX/+9nvvgr9pdkBt3Ly5RFgpFXfoNh2QYOqFby5/nJSlyppVd+n1ckqph87aNZJHhTPyLPGXCTJmZQyRnmnzLb5Nv6S9lleU1c3RNz/YXqGzhZSpbEP+vQgAAAAAAAAA0H6fTqYsvvliStHXr1siueZXmzZunHTt2SJKmTp0q04z/DrbqUT61Jb1+8YtfqLy8XOeee65OO+20BkYfvWZZWVmjzNccGry9YUpKikpKShQIRFfAZGVlRV5v27ZN7du3Tzi+MrvZljKFaN2q297Q4YivxlqxcWGNc8WdhRVT6RU4cIZSprt1JIUMb2eljHtS4f0MDyTsjPpVodn+/bLK90gyFPj+xVr7txZmej9ZJZui2nwLL43rZwdLmyukZmVX7El8w5nRvIEAAAAAAACgzSp5+NX6D/ZWX2FU+pdn678xlaf6wgPf7/4pWa3vaJPp06frsccekxTeynD8+PGRe7NmzYrql4inynv2+XzKyEj8Hd/zzz+v+fPnKyMjQ/fee29jhB5ZU5JcLlejzdnUGpz06tGjh9auXat9+/ZFtffv3z/yevHixVGHnlX13XffNTQEIEp1Sa+ePXvGtb228Oka5zJjK72CwahLv+lQl5TWkfCSJMN0yUjt0ShzBXd+LP+GJxplruZkW8HaO0mySjbKkRl/eGSbZsT/SncPuFpGSleZ6X1bICAAAAAAAAC0SZnZTTNvRhPNm57ZNPM20PDhwzVs2DCtXr1ar776qu6//355PB6VlpbqzTfflCSNHDlSQ4YMSTi+Q4cOkdf79++vNun10EMPSZLGjx8fV1FWae/evZHXL7/8siQpNTVVU6ZMSdjfsiwVFRVJii5yau0anPQaNmyY1qxZow0bNkS1jxkzJrI13DPPPKMrr7xSTmf0ch9//LG+/vprGYah3r17NzQUoFoTJkyInB9XVdCKP6OrKkPRSS8jFJP0MpzyOBKfFXYoc3QYL7ORkmuNLeXYf0t2SLICkh1U2fypCfv51/5Drm5nNHN0TcyM/5Xu3/AfGe52SpkwswUCAgAAAAAAAA5vM2bM0O9//3sVFhbq3Xff1Xnnnac333xTpaXhnaiqq/KSopNeBQUF6tWrV8J+FRXho27ee+89vffee7XGdNVVV0kKF4pUl/QqKiqSdaB6rkeP1vldcCINLlGpLMdbv3591P6SPXr00Lhx42TbttauXasf/OAH+vrrrxUIBFRYWKhZs2bppz/9aaR/dT9YoK5iK73GjBmjYcOGxZ/PlYTatzd0yN2Kkl5W6TYFd89XcPcCBfd8rlBRQyopo3+OjpwxSj3xHaWe+I68w++Ue8CVDQu2iRiGIcN0ynCmyHDVtKVf6/nv1mhMlzzD745vzhwU/1kGAAAAAAAA0OSmTp0aOXrnxRdfjPrb5XJFzv1KZNiwYZHXGzdubMIo41UtdKquEq01avC3oKeeeqoMw5Bt23r33Xej7v3xj3+MJBo+/PBDnXjiiercubP69u2rn/3sZ5EkWfv27XXdddc1NBSgzvp2ia/+qiorLeYsurjtDZ1aX5jcdnrNIbhnoSpW/VkVq/5PFSvvVmDL/+o/meGQTJdkuMLb5hmOcEKpHsnDluTqe3nCdsPbqZkjaXqG4ZCzwzFx57i5+l7WQhEBAAAAAAAAh7cuXbrohBNOkCR98MEHWr16tebNmydJOvnkk6OquWKNGjVKXq9XkrRs2bJq+61cuVIFBQU1/pkwYUKkf2XbypUrq52z6npjx45N6r22Bg3e3rBnz566/vrrlZeXF7UnpCQdc8wxeuihh3TLLbcoGEycGOjQoYP+97//qX379gnvA3UVW+lVU5KmuvO/KplmdF64rCKgqscw+hOcoVRXlm+H/Osfl6vPD+TIHNywyezYwxodCbslw9XzArl6XtCweFqYHfLL8LRLfK98VzNH03xcfS+X7OCBz4Mlw53T0iEBAAAAAAAAh63p06fro48+UiAQ0FVXXaVQKCQpvPVhTdxut8aMGaOFCxdq6dKlzRFqROV6PXr00MCBA5t17YZo+Df2kv70pz9Ve++yyy7TMccco8cee0yfffaZdu7cKdM01bt3b02ZMkXXXXddjZlMoGlVn/RKVAVmf/xG1PUg387kV7JDkh2SYbqj2itWPyCrcLVcPS9Keq7qxSS9DvMt7Wx/vvxrH4pq8wy/S1bRd3L1ntZCUTU9d59LWjoEAAAAAAAAAAecffbZysjIUHFxsdasWSNJys7O1hlnnFHr2DPPPFMLFy7UsmXLVFxcrIyMmo50aRy2bWvBggWSwrG3JY2S9KrN4MGD9dBDD9XeEWgEDa30cjpcysnorDOPvTSq3fX+y0pfF51NL3F4dO2wtFpjCu78RBXrHpWsCrl6nCdX/6sicVlF6yP9rNLvJdMjM6VLrXMmFKqIvtyzQHawTIYztX7ztXUJKvEc2UfK2eHYFgimeVhleapYfb9kBWTbQckOKXXcky0dFgAAAAAAAHDYSklJ0bnnnquZM2dG2i644AJ5PJ5ax86YMUN33323ysvL9eabb9ZaHdYYFi5cqNzcXEnSJZe0rX9gf3iXgeCQVNuWhVF9Yyqjzj3ux7rzh0/oxvP/rC7tekbdc37+Qdz41zqM1c+PrDmzblshVXz3sBQskayAAlvnyC7dXKVHuJTVKv1evmW/kR0sSzr+WM4e5ySKoN7ztXlGgu0drdZzBluTsEOyitbKKtkou/R72WXbZVuhlo4KAAAAAAAAOKzFJqumT5+e1LicnBydc074e985c+Y0elyJVK4zevRojRo1qlnWbCwkvXDIq0ull2EY1fZ3bF4b1/affmerW1rN52bZgUIpFJ3IChV+VzUISZJ/3aNSoFA1hJuEBg0+5BimS3KkSs4MGe52MjwddcgnAU1XfJsdaP44AAAAAAAAAERMnDhRBQUFkT/HHpv8blTXXnutJOnTTz/V1q1b67X+W2+9FVm7JsXFxXrllVckSddff3291mpJDU56jR8/Xg899FCk1A1oaXWq9IrpatQxabTI07PWPoazcvtDU2bWkQdeVt12LzbeRs5F1+HncagxXBlKmzxXace/pNSJLyh1wvMy3NktHVbTMhPsWmuR9AIAAAAAAADaqrFjx+qcc85RKBTS3//+9yZd64knnlBhYaGGDBmiCy64oEnXagoNPtNrzZo1uuuuu3T33Xdr/Pjxmj59us4999xmOUwNSEaNlV4x2xvW1Le+rKLKCjFLVuEqObueLjP1YLLMO+p+SfaB5JQlw9u53msZ7myZ2UfJKlgpmW55R/9VcqbUay7bXxiuUqtMBDpTZXra1zs2NA/DmSH3kJskwxWudDOdkqP2vYEBAAAAAAAAtF533nmn3nnnHc2cOVO/+tWv1L1790Zfo7S0VI8++qgk6e6775Zptr3NAhuc9JLClTW2bWvhwoVauHChfv3rX+v000/XJZdcolNPPVUOR83bvwGNqW6VXrHbGyb/EK9M66GL+9WeUPJveDLq2tn1VDmyhkSuHe2GR923KvIV2vuFjNQecmQOTDoeSZJty0zvH056WX7JCshIdK5VEgJ5byuw6dmDcXY4Tt7hf6jXXGg+hsMjV7cpLR0GAAAAAAAAgEY0cOBAPfLII9q8ebO2b9/eJEmvbdu26Sc/+YnatWun0047rdHnbw4NTnr95z//0UsvvaRPPvlEwWBQkuTz+fTaa6/ptddeU05Oji688EJNmzZNY8eObXDAQF3VXL0Vf6ZXdaysHJmF+yLXv+03Q9cMTK11fat4fdR1cNencmQfefB++R5ZBatk2yHZvlwFtrwQuecefKNc3c+qdY1KFavvjzrTyQ4UJT02TlzykPPCAAAAAAAAAKClTJ8+vUnnHzJkiG6//fYmXaOpNbg2berUqZo9e7bWrl2re++9N5LYqqz+ys/P15NPPqnTTjtNY8eO1f33368tW7Y0dFmgWvHVWzUksmL71pTYCQWjLksdHrX3Jl9FZWaGq7vM9L7RMRRvUMXq++Rf89eohJckBbbOSXp+SQrtWaDQrk8Ozl36fZ3GR4s78AwAAAAAAAAAgFar0TZkbN++va655hp98MEHWrZsmW699Vb1799f0sEE2KZNm3Tvvfdq9OjROv300/XUU09p//79jRUCUGdxWyHWVBUWCkVdBgyHMl21Z4JcfX8oV69pcmQfIWfPi+TIGXNwfX9BwsRU6glvyDvqPqmeWxNGYtw2t0Hjo5H1AgAAAAAAAAC0Xo1yplesvn376rbbbtNtt92mZcuWadasWXr11Ve1Z8+eSJ8lS5ZoyZIluv3223XyySfrkksu0XnnndcU4eAwU7nNZjLiqsJqSuzEzBswHMpy1543dvf9YfVT7vxYgU3PxLVXrHkwfK6XM73W+atytD9GofzFkWtnh/F1Gl+Vq88P5OpzoFw2+WPSAAAAAAAAAABoEU2S9Kpq9OjRGj16tO699159/PHHmj17tt5++22VlpZKkvx+v9555x299957ys/Pb+pwcIizbVu7d++Oaqtpe8PdBduT7hu7vaHtcCjLXXv1k+XbpYqVd0uGKcmQDEPe0Q/KMB3VVpZFtih0ptU6f1WGp310g8NTp/FRcxmGpAOVZhR5AQAAAAAAAABauSZPelUyTVOnnHKKTjnlFJWVlemtt97Sf//7X3322WeSEmwzB9RDQUFBXJtpmgpZQe0pyJNl2+qQ1UVup0fBUKBOc38z5WrNXFsolxWSyw7Jn9m+5iTZAaGClbJKNka1WQUrZbYbITtYFtffPeQXB5JXhgzTXacYFfMcBbe/JnefGTLc2XWbBwAAAAAAAACANqbZkl5VrVixQp9//rlWrlwpwzBIeKHRVFRUxLU5vLYemH2zSsuLJEkuh1s/OOnn6tq+d1zfzNR21c79xaiz9ffSgsj18CxXrfFY5XvkX/PXuPZQ0RpJlgKbn4+Pt/1YmZ4Otc4dy7/xGdkhX1y7HSiWXFlJJegAAAAAAAAAAGirmi3ptXbtWs2ePVtz5szR9u3b4+47HI7mCgWHsEQJ1G9zP48kvCQpEPLrk69f1fQTbozr2yGra7Vzv7QxOqHUKaX287wCW/5XTaCWZFT3ma9fciq48yPZFXvi2n1f/lSGt6s8R90hR0b/es0NAAAAAAAAAEBr16RJrx07dmjOnDmaPXu2vv3220h71cTEUUcdpWnTpmnq1KlNGQoOUx6PR4VlO+PaC0v3y1Z8gixhNZRty7F0vh579V9altFHd/W5WBtSuyi/wqp1fatkUzV3bNmBwsR3KvbKki3JkOHwykj6XK/qKybt8h0KbHxKjpF/TnIuAAAAAAAAAADalkZPehUXF+u1117TSy+9pIULF8qywomBqomu7t27a9q0aZo2bZqGDBnS2CHgMJao0ivFHZ80sm0rYV/TiK/ecr0/R57/ParBkgb7dmjG7kXqOv4xfZ2fVWs8zu5ny1/0XVx7MPctuQdel2BAmsq/uqnK+LPkGRxfkZaQXXMSLrT/m+TmqZwuUCI7VKbKyjPD4ZXhyqjTHAAAAAAAAAAANJdGSXoFg0G9//77mj17tt57773IuUpVkwqZmZk677zzNG3aNE2cOLExlgVqZRiGLjnheo3NO0HPvH9/pN2yEie9ElV6OT97O67tRzs/k/PcH9S6vrPLyfKv+Vtcu6PTJJnpfeP7dzhOwZ0fVo2o1jUiY7ueIjtYJrtir0J7v4i7nzLuiaTnkqTA1jkKfD/rYMydT5D3iNvqNAcAAAAAAAAAAM2lwUmvW265Ra+++qoKCgokRSe6XC6XTjnlFF1yySWaMmWK3G53Q5cDahSbyKpMYsVWcFm2JTtBZZSh+Eovx/bNcW3tgqU6d2BqMgFVe8u35Ia4tuDu+XERJcvd/0pJklWRL19M0svZ80IZ7uyk5wqLjb1+Z40BAAAAAAAAANAcGpz0evrpp2UYRlSy4dhjj9W0adN0wQUXqF27dg1dAmgww4xNeoVkmqY6ZXc/kACzZdt24jO9EhhVvEXtPPEJsniJk17B7a8n7m5VRPfLfUOewdcnFdPBJeOTee6+l8pweOs2j2wZKd3lyBqm4M4P6jgWAAAAAAAAAIDm1SjbG9q2rQEDBmjq1KmaNm2a+vTp0xjTAnVWfaWXI6afpay09rrx/HuqnSu0/2sFd3wka5xTKetCcu07OPesTsdprJlMgsyQs8d5kmyF8pfK9uUm/V7Cw+vxiBqG5EyXZB+oNLNVnyotI6WHvKPvU3D7m5UtdY8FAAAAAAAAAIBm0uCk19VXX61LLrlEo0ePbox4gAZJdE7XwlXv6N2vZkW1WVZ8NVTU/dKtKl/xO8kOKjjYqfJ+DnWYWyGzPHz/ua6T9VAShV6G6ZBn0HUH5tym4I4PZFt+yfIrmBd/Vlgch6f2PjFMTwelHT+nzuNiubqdFj1vStcGzwkAAAAAAAAAQFNpcNLrvvvua4w4gCYRsoJxCS9JCoT8ClkhOUxHglHhKi/Zwci17TLk72jKu83SAz3PlqSkt0KsZKb1lHvAlVVabAXz3ql5UA1nglXHqsiXrMCBbQ5tGe5sGc60Os8TYRgys46Uq8e59Z8DAAAAAAAAAIAm1ijbG9bkww8/1NKlSyVJt956a1MvB0QJWcFq723bs0F9Og9OfDPBtoL/7HWG3m0/Wp9lDdGOy7oltX5g++vyb/6vwlsDGnLkjJT3iNskSZ4hN8nwdFBg8/NRY9xDf3Xw/C3TJTtULqtwtWzbCifi7JCcHSdUu2bFN3+UVbw+cu3qf6WcXU4OT+dpn1TcVbn6/FDufomTgwAAAAAAAACApuf3+zVu3Dht2rRJzz77rM4777xGXyM3N1ejRo2SbdtatGiRBgwY0OhrNLUmT3q99957evLJJ2UYBkkvNLm4M71qOIdq4ap3Neezx3XM4JN1/PCzo+65uk+R7IDs8r3668pS+W2n3k4do3Wu7pKkFGdyVV52qEIKFB28Lt+r4N4vD1RhWQru+jRujCP7KPnXPapQ0ToZrgw5OxyjwNaXo/uc+JaMKueUWaVbVbHmQUlGVMJLkgIbn1Jg41OSM71e2x4a1VTDAQAAAAAAAAAO+sUvfqFnnnlGkvTaa69p8uTJSY/9+OOPdeGFF0qSrrnmmrhd9h5//HFt2rRJw4YN07nn1rwr15dffqn/9//+nz7//HPt2bNHWVlZOvLII/WDH/xAF198cbXjunfvrksvvVRPP/207rjjDs2aFb+LWmuXxKlEQNsRm/QKhPzV9l27bZkKS/dVe9/V41y5B1ypjVsHqGBtpvJ8OZKkCV3cdYko+qpiryq++YMqVt6lipV/kl22LW6Ef+P/Uyh/sRQokF22LS7hFZ4oFHPpk1W0VlbRmqRjqbZXoFhWRb5s/37ZgaJw4g4AAAAAAAAAUKPp06dHXs+ePbtOY6smmGbMmBF1r7i4WP/4xz8kSb/61a9qPHrnL3/5i6ZMmaLZs2dr+/btqqio0O7du/Xxxx/rJz/5iS655BKVl5dXO/7mm2+Wy+XSu+++G9nFry0h6YVDWjAUqPG+15WqD5fP0TPv3x+XMJMk11v/04vL7tOT3z2hL5b+XqZt6YrBdTgfy7air43aq6asgpWS6Zazx3lydj1NZuaQBJ1C8W21xpJc0su//j/yLbxUZQtmqGz+NPk3PVf3tQAAAAAAAADgMDNu3Dj17dtXkvTGG2/I5/MlNa60tFRvvfWWJGno0KEaOXJk1P2nnnpK+/btU48ePXT++edXO8/TTz+t++67T5ZlqW/fvnr44Yf18ccfa+bMmZo0aZKk8O58N9xwQ7Vz9OrVK1JJ9sADDyQVf2tC0guHlNjElV1LdVN5oEw5GZ21Me/bhNlxz+z/RF4P8e3QRXu+VLorua0NJcnZ5SR5R90v76j75B35F7n7/yh+jWG3ynPEb+UZFt7+0/bvlyy/gttfU3DH+3J2nizD3U6Gp6MMbxcZqd0lxSTTYpNrktwDr41pie+TWHQ/w+DXBAAAAAAAAAAk45JLLpEkFRUV6e23305qzBtvvKHS0tKo8ZVCoZCeeOIJSdLFF18s00z8fe3+/fv1hz/8QZLUo0cPffjhh7rssss0evRonXXWWXr11Vd1xhlnSJLmzJmj+fPnVxtP5RaI77//vrZs2ZLUe2gt+DYbhwzbtlVQUFDncflFOzWw+1FJ9f3N1jeU5kz+sTG9neRoN1yOdiPkyBklM2OwDG8nGd7OMlK6yUjtIUfHCXJ2Pl6OThMTT2KH5Oh8ghydJsrRcbycHSfJcEZXm5kpXeUe8gu5B98kZ4/zJUn+9Y9H7qdOnKXU8f9NKmY7ZuvEZKrTAAAAAAAAAADhLQ4rCyyS3eLwxRdflCSZpqlp06ZF3fvkk0+0fft2SdLUqVOrneO5555TUVGRJOmuu+5S+/bto+47HA797W9/k8MR/r734YcfrnauU045RTk5ObIsS//9b3LfK7cWJL1wyFi0aJGWLFkS1eZSSrX9Uzxp6pDVVUN6jtJ546+stp9tSIEOhiq6mxqWsa1OlV6xzJTOSh3/nBwdJ8ou3yW7Yp98i36kivVPSIYz/KcKZ88LZWYMVHDbKwf+zFVg++tx8xrubLm6nSFX9ylydZ8Sv7ArS4YrPbkg47Zk5NcEAAAAAAAAACSjT58+GjdunCTpo48+0p49e2rsv2PHDs2bN0+SdPzxx6tbt25R91955RVJUv/+/XXEEUdUO0/l9oiZmZk655xzEvbp3r27TjjhBEnSvHnzVFxcnLCfy+WKVIXNnTu3xvhbG77NxiHB7/dr9erVdRrjqyhVia9Qa7ctV3pKZtQ9q3y3QgXfyt/J0J4ZHu07y6OCU9wqPN6lNGfdkl62FZIdewaXVSHZISlUdmA7w3IZhiFHx+OiugXz3pFMV53WS3R2V00HG8byDL1FqZNeUurEF5U68QW5el1ct/UBAAAAAAAA4DA2ffp0SVIwGNTLL79cY985c+bIsqyocVVVbkM4duzYaufw+/1aunSpJOnoo4+W2+2utu+ECRMkSRUVFVq+fHm1/Y4++mhJ0qZNm7Rx48Ya30Nr4qy9C9D6lZeXx53nldQ4f5kkyWFGPwrBHe8rsPm/Kp/iiR5gSBnu5HLFtm0rsPGpcGWW6ZSrx7ly9ztwppflj+4bKJZVvkfOrqcrtLvKXqohX4LKqyQSWIZTkp0wAVZtvEGfJOvAerbkTJNh8isCAAAAAAAAONzsLQ/V3qkN6+Bt2iNdzj//fN16660qLy/Xiy++qGuvvbbavrNmzZIkpaenx1Vo5ebmauvWrZKk0aNHVzvHhg0bFAqF/5sNHDiwxtiq3l+3bp2OP/74hP2qrrdw4UL179+/xnlbiyb/Rvu6667Teeed19TLAPV2+thL4hurSRbZHkOdU2pOelmlWxUq/FZW8SYFc9+QJLn7X6ngzg9ldZosM72P7FBF1JjQ7s/k2/1Z4glNl5xdT5d0ICYzOktvW0EFd34gq3S7HFmD5eg4SWknvlljjImULfqxFCiMXHtH3SdHuxF1ngcAAAAAAABA2zbghZ0tHUKTKriie5POn5WVpSlTpuiVV17R8uXLtX79+oTJqFWrVunbb7+VJJ199tlKS0uLur948eLI6+HDh1e7Xl5eXuR19+41v7cePXpEXufm5lbb74gjjpDL5VIgENCKFSt0+eWX1zhva9HkSa9+/fqpX79+Tb0MDnP1qfKqZCY8s6r6+cxaKq1CBSvl/y76EEDDnSVHxwnSgcop94CfyO49VcEdHyq4/VW5el0kq3SrrJLNsiv2Ro31f/eoXL2nydlpYsL1/OseDW+DKCm4TXL1uVSuHufIPlCxZThSZDhTa4xZkgzDjH7XsRVmAAAAAAAAAICkTJ8+PXIe14svvqg77rgjrs+LL74YeT1jxoy4+1WTUh07dqx2rZKSksjr2MRZrNTUg98VVx0Xy+l0ql27dtq9e7e2bNlS45ytCXuX4bBnJEp6VXOO1suB81RrPtuOL/2t+PZemen95e4T3pPV9HaUvB0V2vulJCm0f6Vkh2RX7JV70PXyr3s0MtYqXqfAlhdklW0Pz22H5Gg3So52R0lSJOFVKbBlpgJbZkauXX0ulZk1VBVfR/9S9Y75u6zi9Qruni8zY5BsKxD7Rmp7pwAAAAAAAACABE4++WR16tRJu3fv1uzZs/W73/1ORpWCCsuyNGfOHEnh6qxJkybFzZGfnx95nZ2dXe1a5eXlkdcuV+Lvtit5PAeP9Kk6LpHKpNeuXbtq7NeaNFnSa/Xq1crNzVVBQYGCwWDCLCXQWKqr9ErN8Kp/uyOUu3ezygNlCfskqvTyZJ8mz5qXZYUKVNDXK3daUJ+XD9YHrnOTSHolrpAyPDlxbY6c0Qpsfl5W8bpwn9TucnY+QcHdC2QVfB3pZ5VslFVS5bBA0x1JetWmagKsqvKlNx+cv2Bl/Nug0gsAAAAAAAAA6sXpdOriiy/WY489pq1bt2rRokUaP3585P68efO0Y8cOSdLUqVNlmvHfU+/fvz/yuqakl9frjbwOBGKLG6JVVBw8eqfquEQq1ywrS/zdemvUqEmvrVu36p///KfmzJmjoqKiqHuxSa/du3fr1ltvlW3bGjVqlG666abGDAWQ0+nUCZNOiuxh+sTbf9LW3Rvi+sVVepUWy/P0XxXcv0++UU6lBPwqLE7VTjNbV4xoX+u6hjs7PpYe58szKP6wQjNzkBydT1Jo18eS6ZG7/5XyfXm1bP/+uL5RqlSTufpfqcDGp2qNKxnuQTfIDpbKcKbJkTkofPaY6ZRhNO3BjgAAAAAAAABajw0zurR0CIeE6dOn67HHHpMU3sqwatJr1qxZUf0SqVqV5fP5lJGRkbBfenp65HVpaWmNMVVNYFUdl4jP55NUe/VYa9JoSa85c+bo5ptvVmlpaVzVjZHgDKROnTppz549WrhwoT744ANdddVVtf6AgbqYPn26UlJSItddc3rLNJzasmttVL+qn0/X27PknvOkjFBQ/oEOhbLCCbF0latX+V5luBOd/xXN2fkEhfZ/HbPtYDXVX4ZD3iN+I3vg1ZIjVYbDrYq1/4zqY2YdKatsmxQoPNhoBw/G3OuiRkt6+dc9EvfaPfhGubqf1SjzAwAAAAAAAGj9Onj5R/CNYfjw4Ro2bJhWr16tV199Vffff788Ho9KS0v15ptvSpJGjhypIUOGJBzfoUOHyOv9+/dXm/Tq1q1b5HXVc8AS2b59e+R1ZcFIdSorzbKysmrs15rU/g1+El577TVdffXVkYRXVlaWTj31VA0YMKDGcZdfHt4ozufz6aOPPmqMUHCYSrS9YWxp5tnjLteVZ9wW1y+yvWFpsTwvPi4jdCChFJOrHevdqD4bbpZv8fXyLf6ZAtteqzYeI6WbzKwjZGYdKTP7KJkp3artK4WrwwyHu/LdRN1z97tcrl4Xy9HhWDk6TpCj0/Ey03of7BAsk7PrGXJ2myJn19Mk0yPD00Heox+rcc2kJTrzDAAAAAAAAABQq8pd8AoLC/Xuu+9Kkt58881IRVZ1VV5SdNKroKCg2n4DBgyQwxFOVK5fv77GeKreHzRoUI19CwvDhRg9evSosV9r0uBvswsKCnTTTTfJtm0ZhqFbb71V3333nWbPnq0TTjihxrFTpkyR0xkuNps3b15DQwFqtWLjwri2yu0NnV9/EXMjfrzHt/HA+VqbZPv3VbuOu/dUpYz5m1LG/FUpox+Qq+f5yQcZc5aW5dspBUtlpvWVmdZLZsZAOTufcDBMV4Y8Q38hz5Cb5Oh0vGQYcg+8OpwYa4xtCY22U7oKAAAAAAAAAK3J1KlTIwmpF198Mepvl8uliy++uNqxw4YNi7zeuHFjtf3cbrfGjBkjSVqyZIn8fn+1fRcuDH9H7vF4NGrUqGr77d69O3KMVXWVaK1Rg5Nezz77rAoLCyMJr9tuuy1qn8maZGRkaNCgQbJtW6tWrWpoKDiMJcpyJ9pWc/PONXFtXneqJMk5/52odneupaxP/Mr61K+Hvj9bO4OxJZzx1WWNIXXck0qZMFMpE/6rlPHPy3BnKvD9rPCfLS8ouO2VhONs25ZhupQy7v/J2el4GaZDjo4Tq13HTO+fVDyGM7Ve7wMAAAAAAAAADnddunSJFAh98MEHWr16daQI6OSTT46q5oo1atSoyI5my5Ytq3Gds84KH1FTVFSkN954I2Gf3Nxcffrpp5KkyZMnV7tdYux6Y8eOrXHt1qTBSa/3339fkpSTk6Nf/OIXdR4/cOBASdKWLVsaGgoOY1999VVcW0FJvt744jl9ufbg1pkhKxTXr2+XIXK9/7Kcq8MPcSjNUP6ZbhVNcqnsCKfKhjo1u3y8lgaPiB6YYEvFxmC4s2V62sv0dJDp7SgZsUfvhZN5thWIbjUMOdqNkOlpH2lz97us2sSXo+N4uXpNk3fM3+UZflfcfc/wu5RyzGNyZA9v2BsCAAAAAAAAgMNY5RaGgUBAV111lUKh8PfUlVsfVqdqBdfSpUtr7Hv55ZcrMzNTkvTHP/5R+/ZF71QWCoX0y1/+MrL2jTfeWON8let5vV6NHz++xr6tSey36XW2YcMGGYah4447Tm63u/YBMbKzsyUpUiYH1EdFRUVc28Ov/lb+YLkMGXr/qxdlGg716RJdhnn0oBOVtnmDPDMfjrTZTinYMToffFPKm5rUr6/cWeMPVJAZMtJ61RiT5dsp25d3oALLKcOVKTO9b/3f5MGZVbH6AdmBEnlHxCerqjJTe8h71B3hM8/sgAwz/IwG934hw5UpR1a4PNa2LbkH/UyyQ7KtoGSH5MgcLMOd3QjxAgAAAAAAAMDh6+yzz1ZGRoaKi4u1Zk14N7Ls7GydccYZtY4988wztXDhQi1btkzFxcXVVme1a9dOd911l26++WZt27ZNJ598sn75y1/qiCOO0I4dO/Svf/1L8+fPlyRdfPHFmjRpUo3rfvbZZ5Kkk046SSkpKXV5uy2qwUmv/fv3S5I6duxYr/GVWUXTbHDRGRDFHyyXJNmy5Q+Gk2Kxn7O0lEy5P3g5emCCs7ymZX4ud9pwubqeUuu6gW2vyvLlKbj99ah2R84YeUf+uQ7v4EA47hw5Ok0+cGXLKlqv4M6PZGYPl20FVDbvQsmuUvXlTFfa8XMil6Gi9fJvfEqeIb+QnCmSHZKZMVCyLdmWX4bplmGYCuS+Lbt0S2Sc6e0sZ5cT6xwvAAAAAAAAAOCglJQUnXvuuZo5c2ak7YILLkjqqKgZM2bo7rvvVnl5ud58880aq8OuuOIK7dixQw888IA2b96sG264Ia7PaaedpkceeaTGNb///nstXrxYknTJJZfUGmNr0uBMU2W5XElJSb3G79ixQ1J4e0Sgqa3+PnobRMMwZOzKjWqrftPC5LYzDO75PC7hFV4s+cctVLhapZ+ep9JPz1X50psU2v+13AOukrvvZTLT+4SjKd8tWYHohJckBaOfxcDWOXIPuFKGM1Vl86epbMEM+RZeKt/nl8kqPnj4oRETX2DHB0nHCwAAAAAAAACoXmyyqnLLw9rk5OTonHPOkSTNmTOnlt7Sb3/7W7377ruaOnWqevToIbfbrY4dO+rEE0/Uk08+qdmzZ0fOCavOyy+/LNu21bVrV5155plJxdlaNLjSq2vXrsrPz9eqVavqPDYQCGjx4sUyDEP9+/dvaChAlCtOv02Sra83LZLb6VFe/hZt3b0+qo9j9w45tm2MbiuzlbkwoKIJrugJkz7DK7qfmd5fVsVe2YHi5IO3bcmqsmWjGVD5ijtkl2092KV8p8pX/l+tU1kF36h897yoNmeXUxTc+aFCexbJDpbKMJyyg2XR4/avSD5eAAAAAAAAAEC1Jk6cqIKCgnqNvfbaazVnzhx9+umn2rp1q3r1qvnonWOPPVbHHntsvdayLEv/+9//JElXX321XC5XLSNalwZXelXu+7h27do6J75mzpyp4uJwIuD4449vaCg4jIXP2YrWr+tQ9es6TBdMuEpnHftDuRzxZ865v/gors30S3u2Zcu72FJgvUtv7x0tZ/dzZKb3Sy6YmOSYVbJRChTK2fW05MZLUuz7se2ElWLW/mW1h2P5ZbjbRU/v6SBJCmydrYqv71D5ittkl++UJDnaHy1ntzPlHvCT5OMFAAAAAAAAADSJsWPH6pxzzlEoFNLf//73Jl1r7ty52rBhg9q3b6+f/vSnTbpWU2hw0mvq1KmR17fccosqKipq6H3Q6tWrdeedd0qSnE6npk2b1tBQgJolOKvLDERvDXhH32k6Zsz/qd9x/1T7zk+rj/txXTT1z/IMvl6OnJFJLePseJyc3aZEtbn6XRHXVrPYR9OO236wOq7e0c+S4cqUd/QD8h79cKQt8P2suHGe4XfJ2fMiuXpNlWfIz+XqdWEd4gUAAAAAAAAANJU777xTTqdTM2fOVG5ubu0D6sG2bf3tb3+TJN1+++1KT09vknWaUoO3Nxw1apTOOeccvfHGG/rqq6903nnn6cEHH9SwYcMS9vf5fHr++ef1f//3fyouLpZhGLr88svVs2fPhoYC1GhIz1HamPdtVJsRs2PhZm9HLcvoqzTDp+v7l+j2CUclrCKriavXRZIkz5Cb6h2rmdZb3rEPSZKski3yr/27rJJNcf0c7Y+W56g/SLal0N5FMlxZUck5O1QhR85oBXcvkGyrxjUNZ5o8A9te5h4AAAAAAAAADnUDBw7UI488os2bN2v79u3q3r17o6+xc+dOnXvuubr44ot1xRVXNPr8zaHBSS9J+uc//6nvvvtO69at0+LFizVx4kQNGTJEPp8v0ufSSy/V7t27tXLlSvn9ftkHtoAbPny4/vznPzdGGECNxg09Vd9tW6ENeQe34TRjzt/ymW4d712lF7o+IgUC8i3uLu+oB2R6chTY+rKCez6XZEu2LWeniZEEV/k3d8sOlUXOwTKzj5KZ1kuOnLFydjyuzrEazhQ5MgfLKt8t/9pw8sw99BbZvl0KbJlZtaMMM/wYOztPjp/IdCtU8K3s0i21L2p66hwnAAAAAAAAAKB5TJ8+vUnn79q1q26//fYmXaOpNXh7Q0nKzs7WG2+8oYkTJ8q2bdm2rbVr1+r777+PVMm88847Wrp0qSoqKiIJr+OPP16vvPKKPB6+bEfzsGPO24qt9Hqn/Uj9tv1bkhXe9tAuy1VwZ/jcL8u3Q1bht7IKV8sqWiPLtyPcJ1im0N7PIwkvSbIKViqY+5asou/qH2uwVL7PLz8Yq+GSHSyO6hPau0j+zTNllW1POIdhGPKO/D+5el0sZ8+LlDLuKcmVFdcv5dj/yJE5sN6xAgAAAAAAAADQ0hol6SVJnTp10uuvv65//etfOuqooyLJr9g/kjR48GA99thjeuWVV9SuXbvGCgGIUlpepNLyYpWVl6isokS2bWvTjtVRfaomvZam91HAdOoo57qoPsG8d6tZITzYDvmquX+wT334N/y/6Dj2LlJw++tx/QKbn5dVVv0erqang9wDfiLPwJ/KTO2mlNF/Dd9weOUe8BO5h/xChpvnEAAAAAAAAADQtjXK9oaVDMPQ9OnTNX36dO3atUuLFy/Wzp07VVRUpNTUVHXq1EljxoxRnz59GnNZIKF7Z90YdX3nD5+QHZOEqrq9YY+KfQnnsX0HEkpGTI64smqsxrOy6p/0sorWRl2Hdn8mw9NBdsXeBMvUfF5XVWZaT6WdVF0iDwAAAAAAAACAtqlRk15Vde7cWeecc05TTQ/UmWEYSk/J0gkjzlNFoFwfLJ2tcsfBRFbnQJEkaXfPm9Rp20NVR0qSnJ2Ol5nW+0CbKTOtZ/ilHYpby9Fxggx3jszMofWO1w5VHFjelGxLRlovuftfpYpv/pCod73XAQAAAAAAAADgUNBkSS+g9TF02phpGtDtSK3L/UaSNHB/eVyvnh16qGJblQZnuiTJkX2kHNlHxs/q8MrR+cQD1VaWQrvny/B2kmG6ZBWtVcjbQY6Mup+XZbgy5R1xlySpfMXv5R7wUzlyxspM7xuOKVgmq2SjJKli5d0KZAySnOlKGXVPndcCAAAAAAAAAKCta3DSa8SIEZKkGTNm6Lbbbqvz+AcffFDPPvusDMPQihUrGhoOUK2y8iK9suDJyBaHDstWp7JAVJ/LB6XKUH70wNhtDWMY7mx5j7g1cu1bcqOC2145eD+1R52TXlb5HllFa+Rb+stwMi1YLMN0y7f4OtmlWxKPKV4nuTKTmj+Q935420bDKZkuOdqNkCOr/lVpAAAAAAAAAAC0tAYnvbZu3SrDMLRvX+LzkGqzf//+yBxAU0pPydaZx16qT1a8KsMwdXrmUKWEtkbu3zTgcl0+KE1Gaje5B16n8JaBtmS4qp3TDvnl/y68FaLhzpYMl+xgSUyvun+2DU8Hmen9ZJVsOnDdSWbm4GoTXgfVnKCrFNr9mUL7vjq43oCfkPQCAAAAAAAADnG2bfNdPNoc207+eB+2N8QhIWQFa+9kSOOGnqpjh5wiSSr1Vejx+fmakr9Cn2UP1TNdJuunXlOmp4PMnuclt7BVoeDOj6KXcbeLvq7H/0QMw5B35D0K7PhAsgJydj01YfLNPehn8q97rM5r2XbMz8vgVwEAAAAAAABwKPN4PCovL1dKSkpLhwLUid/vl9vtTqpvi3/THQqFJElOZ4uHgjYsIydFFXn+GvsYByquKhNDJXLphkFXRs/jqmOCyg7FNTk6TpAdLFNlpZjh7Vy3OSs50+Xqeops25JsS3bFnvjly3fLM+zX4Uy3bckwq69Kq8ravyL62pdXvxgBAAAAAAAAtAlpaWnKz8+X2+2Ww+Fo6XCApNi2reLiYmVlZSXVv8UzTdu3b5ckpaenN/rcW7du1b///W+9//77ys3NldvtVt++fXXBBRfoJz/5iVJTU+s9d1lZmT788EN9+umnWr58uTZt2qTS0lJlZGRowIABOumkk3TllVeqc+d6JjxQJ56U2pM9sVVQJQErrk+6K7ntASNzurPl7HKqgjs/CDe4MuUedJ0Mo+H/07CK1qp82a8OnLvllgxDhqeT7IrdB/uU5co94CcNXstwZjR4DgAAAAAAAACtl8PhUHZ2tvLz85Wamiqv10sxClot27bl9/tVXFyslJQUuVzJFXy06Cd6xYoV+uijj2QYhgYMGNCoc7/zzju65pprVFRUFGkrKyvT8uXLtXz5cj333HOaPXu2+vXrV+e5V61apTPOOEMlJbFnN4XPKFuyZImWLFmif/3rX/rHP/6hCy+8sEHvBbWz7OgEVrlRGHVtJDhXqzgQvQ+o25Q8DkNlC2bIDvkkmZJhyjvyz3JkDlZw9wL5Nz8nHaiqMtP7ynvUHQcncKTIkX2UAhuflmTLtm05so+Qs+OE+r0pI5yAM1wZMlK6yypcJcPbJSrpZTjrmbh1pktVzh5z5Iyq3zwAAAAAAAAA2gy3260OHTqovLxcRUVFkZ3YgNbI7XYrKysr6YSXVMek1znnnFPtvbfeektr1qxJap5gMKi8vDxt27YtcnDeiSeeWJdQavT111/ryiuvlM/nU3p6um6++WZNmjRJPp9Pc+fO1bPPPqsNGzZo2rRp+uSTT5SRUbcql+Li4kjCa9y4cTr99NM1atQotWvXTvn5+XrjjTf07LPPqqioSD/96U+VkZGhU089tdHeH+KleTMk7au+Q0zOy/X2LPXZuFl/32GrzOHR2zmjtLbzUEmSHSqXQuUHOx9IqNnBUtmlWw82O9MkSe6BV8vV/8cyXFnyr3tUga1zqowN1jvpZTi84Sn8+2X790uSLN+OqD7BnR9JpkeOdsPl7HxCXWaPvqzDQYAAAAAAAAAA2i7TNJWamtqgndCA1qpOSa8FCxbEbREnhcvMduzYoR07diQYVT37wBftnTt31tVXX12nsTW57bbb5PP55HQ6NXfuXB1zzDGRe5MnT1b//v115513asOGDXrkkUd0++2312l+0zR1wQUX6NZbb9WQIUPi7p900kk65ZRT9MMf/lChUEi/+c1vtGzZsoQ/OzSOzu16aIO+r/a+oehtCx0rF6vn6mW68cD1Tne2cnsOC1/EVI1VVlxF/o4If34NV8bBFFJsnwYkk4y03jJSu8suyz0QdIpcPc+TVbxBofwlkX7BvLclw1GnpJe732WSFTgQryEjpUu94wQAAAAAAAAAoDWo2wFGCieqqv6prj2ZP6mpqZo6daref/99tW/fvlHe0NKlS7Vo0SJJ0mWXXRaV8Kp0ww03aPDgwZKkxx9/XIFAoE5rHHvssXr66acTJrwqnXXWWZHKuM2bN+vrr7+u0xqoG7uW5FJsvtGoKI+6LjPdGphZmQOOPeur8jGJrY6KPxMsro8akPQyHPKOekCu/lfK1WeGUsb8Te5+P5J3xJ/k7HlBdGfLX6e5XT3OlavXRXL1vECunufL9Hasd5wAAAAAAAAAALQGdar0euONN6KubdvWueeeK8MwdNZZZ+maa66pdQ7DMOT1epWTk6PevXvLNOucd6vRW2+9FXl96aWXJuxjmqamT5+uu+66S4WFhZo/f75OOumkRo1DkiZNmqTXX39dkrRlyxaNHDmy0ddAsmKSUTFJr1KHR0PahfcF9Y7+24GElhU+uyu1uyTJkX2UPEf8VlbpZgX3LJKcafJv/p8MT3u5up0uSTIzB8sZ8h1Yz5CZWX1iNBmmJ0fu3tPi340ZvYepXcekFwAAAAAAAAAAh5o6Jb0mTpxY7b2uXbvWeL+5VFZ5paWl1ZhkmjDh4DlLX3zxRZMkvSoqKiKvGzu5h9pEV1gZMUkvx/ZNUdclDq+O8Ib/GzkyByWc0UzpLDOlswI7/LJLt8iWZBV8IzO9fyTp5ep6qgKBQtlBn2Q4ZPv3yfLtkJnStZHe14FY0gfI0flEhXZ9IkkK7fpEZUXr5OhwjDwDa08+AwAAAAAAAABwqKlT0iuRW2+9VZI0ZsyYBgfTGNatWydJ6tu3r5zO6t/eoEEHExuVYxrbwoULI68rt1NE06h9e8ODSS8jf1fc/U0pnXVOqiPJxWLP/IoeF9j2quyKvZFrM71foyW9fMt+I1kVkm3JDlVE3bN9ubL9BY2yDgAAAAAAAAAAbU2Dk1633XZbY8TRKMrLy5Wfny9J6t69e419s7OzlZaWptLSUuXm5jZ6LCtXrtT7778vSRo2bFjSSa/y8vLaO7Vhfr8/6u/GsHbbMq3auErx52kdZJpm5GfrzNsWd399ShelKJjUz98KRCebLNuIGmdbwaj7gUBIwUb672oVfRdOelV3X55D/jOE5tUUzyyApsVzC7QtPLNA28IzC7Q9h8tz6/V6WzoEAGgVGpz0ak1KSkoir9PS0mrtn5qaqtLSUpWWljZqHBUVFfr5z3+uUCgkSfr973+f9Ni8vLzIuEPZrl3x1Vb1sTX/O3269iWlh7oqR/2r7dcpo5e2bQsnu9ptWKvsmPsB06negV3aFp8Pi+MuN5SWMkrhLRRDChqdVVxlYJeQX1U3s9y9J1/+4iQmTkIXW/J7j1RR1pnqtOt++d29FHD3lqvie7kDW7XHGiB/Mm8CqKPGemYBNB+eW6Bt4ZkF2haeWaDtOZSfW4fDoX79+rV0GADQKhxSSa+qFS4ul6vW/h6PR5Lk8/kaNY5f//rXWr58uSRpxowZmjJlStJju3Xr1qixtDZ+v1+7du1S586d5Xa7GzRXud+nmYvurbFPTkZnDew2XBOPOFNed2q47a83RfVZl9JFkjS4T88kV+4p6ZSoluwqr62K42QHyyQ7JNkhdeo+QEZqsnPXLLQrTSldjlaKUSB1OUuetD7ydjpJ9o63ZGQMUueMIY2yDlCpMZ9ZAM2D5xZoW3hmgbaFZxZoe3huAeDw0uhJr8LCQn3xxRdauXKl8vPzVVJSIsuyah1nGIYeeeSRBq1dtYw3EAjU2r+iIrxNXEpKSoPWrerBBx/Uc889J0kaPXq0/vrXv9Zp/OFSiux2uxv8Xhd9955CB7YSNKrZ2vDas/+gFM+Bqj/blnPRhzLLy6L6DPLtlBT+2VsV+bJLv1d4q0RDcqbKkXnw/LdQ8QZVrPqzZNvhs70cXqWO+0/0okf+ukHvqya+1B6ytjwduXYPvkmulDSp37QmWxOQGueZBdC8eG6BtoVnFmhbeGaBtofnFgAOD42W9CooKNAf/vAHvfTSS/U+U6ihSa/09PTI62S2LCwrCyc/ktkKMRlPP/207r77bknSoEGD9NJLLzXa3IiWX7RTHy+fW+19W7YkHUx4SXJ+9ra8Tz0Q1/eN9qPlPJAzC+1bJv+av0XumRkDlHJ0lc+lFZTt23Hw2tF4CdNkeIbeIv93j8jy5clM7SEztYdCBask25bh7SQzpXOzxgMAAAAAAAAAQGvRKEmv77//XmeddZby8vJk23at/Q3DiOtnGIkrderC6/UqJydH+/btU25ubo19CwoKIomx7t27N3jtOXPm6Je//KUkqWfPnnrllVfUvn37Bs+LxLbsWlfnMe7XnkvY/t/OE3VETuV2mLGf35jPZezn1K69irExmSld5B35f5Kk8m/uUvnyg1Vlrn4/lrvP9GaNBwAAAAAAAACA1qLBSS/btvXDH/4wkmQ64ogjNG3aNH388ceaN29eZNvCkpISbdu2TZ9//rmWLVsmKVyZ9Zvf/KZRk0ODBw/WokWLtHnzZgWDQTmdid/iunUHkyaDBg1K2CdZb7/9tq699lpZlqUuXbro9ddfb5REGqoXCtW+fWUsMz/xgaXfpPfS5X0PVGzFJW1jk7Fm9GUzJ72itHACDgAAAAAAAACA1qTBSa/XXntNq1atkmEYOvnkk/XCCy/I6XRq27ZtmjdvniTpBz/4QdSYFStW6KabbtI333yjf//735o7d26DE0+VjjvuOC1atEilpaVasWKFxo4dm7DfwoULI6/HjRtX7/XmzZunK664QsFgUDk5OXrllVfUt2/fes+H5FiNmOBZn9JFHVIckiTDdMtw50iyZdu2DFdGVF8zpas8R90pGaYkQzIcjRZH3cUk4ETSCwAAAAAAAABw+Ir91rzO3nzzTUnh7Qn/9re/VVtZVdXIkSP17rvv6thjj1Vubq5+/OMf1/scsFhnnXVW5PXMmTMT9rEsS7NmzZIkZWVladKkSfVa68svv9QPfvADVVRUKDMzU3PnztXQoUPrNRfqJnZ7zPaZXWoeYIUSNk8ZfqtkGDqpm0eS5OxyolIn/k+pE19Q2qRZ8o78c1R/w5Uuw5Upq3Sr7LJtsku3Krh3cf3fSAPYvugtPIO5b7VIHAAAAAAAAAAAtAYNTnotXbpUhmFoxIgR6tWrV9LjUlJS9Nhjj8nhcGjt2rV66aWXGhqKJGnMmDE67rjjJEnPP/+8Fi+OT0g88sgj+u677yRJ1157rVwuV9T9+fPnKzs7W9nZ2bruuusSrvPNN99o2rRpKi0tVVpammbPnq2RI0c2yntA7ezYSq9ajoRzfDU/YfsXmQMkSZ1Tk6/YCu1brsDGp+Tf8KT8G/6j4M4Pkh7bmFy9Y87vcmW2SBwAAAAAAAAAALQGDd7eMD8/X1L8uVimeTCfVl5eLq/XGze2X79+OuaYY7Ro0SLNnTtXl112WUPDkSTde++9OuOMM+Tz+XThhRfqlltu0aRJk+Tz+TR37lw988wzkqQBAwbohhtuqPP8mzdv1kUXXaTCwkJJ0u9+9ztlZmZq9erV1Y7p2LGjOnbsWK/3g3ix2xsaCbJew3of3Noy5dE/xt0/YeTvVexM1a+GZ8Tdq5EdWzXW4Nxx/cRt8VhL5g8AAAAAAAAAgENYg5NeldsSpqenR7VXvd6/f7+6du2acHz//v21aNEirV+/vqGhRIwYMUJPPfWUrrnmGhUVFenuu++O6zNgwADNnj1bGRl1THhI+vzzz7Vnz57I9W9/+9tax9x66626/fbb67wWEovd3tAwohM+6SlZOmdcTCVUjM+zwonaER1cNfaLXzy2yqyFkl6K/Rm05PliAAAAAAAAAAC0rAYnvTIyMrR//36VlZVFtbdr1y7yetOmTdUmvYqKiiRJe/fubWgoUaZMmaIFCxbo8ccf1/vvv6+8vDy5XC7169dP559/vn76058qNTW1UddE84mt9Iqtcuqa00vpKVmR67I/PK7Uu66NnuNAsqq9p25JKyOthxztj5FsS7ZtyUzvW6fxjcVI6SJn19MPJOFsGV4qCQEAAAAAAAAAh68GJ7369u2r/fv3a/fu3VHtQ4cOjbz+7LPPNGHChLixlmXp66+/lhQ+46ux9erVS/fcc4/uueeeOo2bNGmSCgoKqr1/6aWX6tJLL21gdGiI2DO9Yrc3jK38svoN0Wsn/UznffyYtnlydNLI30fuZdcx6eXqeppcXU+rY8SNz5E1TI6sYS0dBgAAAAAAAAAArUKD92U76qijZNu21q5dG9U+duxYeTweSdLTTz8dtR1gpccee0zff/+9DMOISpIBtalte8NELrImyHnCTPU97mFtTukUaR+QeTD3a1XkK1S4+sCfNbJKtzVe0AAAAAAAAAAAoMk0uNJr4sSJeuaZZ5SXl6ctW7aoT58+kqSsrCyde+65eumll7R3716deOKJuvbaa3XEEUeorKxM77zzjl544YXIPBdddFFDQ8FhZF/x7piWmpNe20uCCdt/ODBVbsfBsaHd8+Vf/3jk2mw3Uimj7q13nAAAAAAAAAAAoHk0OOl16qmnyu12KxAI6LXXXtNNN90UuffHP/5RH3zwgQoLC5WXl6c777wz4RwjRozQ5Zdf3tBQcBhZsXGhZEuGTNmGFbe9Yax1hYmTXg9PyG6C6AAAAAAAAAAAQHNrcNIrMzNTTz75pPbu3auuXbtG3evWrZteffVVXX755dq6dWvC8ePHj9czzzwjl8vV0FBwGOmVMlJWkVemnKowilVSViyXshN3tm11/GCWli75WGvSuuvnA3+kfa4MfTutS/y2iDFnhdVWQQYAAAAAAAAAAFqHBie9JOmcc86p9t6IESO0ZMkSvf7665o3b5527twp0zTVu3dvTZkyRSeeeGJjhIDDSFlZmVSUHjmQzmNnSL7oPlWTWY6v5um4T56RJI0o3arpuxfp3BkvqHuaI35y0yk5UiXZkmwZDndTvAUAAAAAAAAAANDIGiXpVRu3262LL75YF198cXMsh0NcUVFRnfo7vlsZ19bZZSfs6+pxrlw9zq1XXAAAAAAAAAAAoOWYtXcBWhfbTpywqpY7vlorNSOtkaIBAAAAAAAAAACtQYMrve677z5J0pgxY3TKKafUefynn36qL7/8UpJ06623NjQcQFL09oayos/pWpzRX+sKAs0cEQAAAAAAAAAAaEoNTnrde++9MgxDP/nJT+qV9Proo4/0yCOPyDAMkl5oEu53Xoy6/jq9l3plNMvOngAAAAAAAAAAoJnwzT/anLpsb2hu/i6uzW0Fdf0R6dFzBksV3P2ZFKqQo9NEmZ4ODY4TAAAAAAAAAAA0nxZPelUmMKK2owMaiefJ++LauvgL1S/z4Efftm2Vr/idrKK1kiRj6xylHPO4DFd63FgAAAAAAAAAANA6mS0dQGFhoSQpNTW1hSNBW5FMpZfX65UkObZvirs3q/Nx0fP5doQTXq6s8HXFXpWv+K38G5+RVba9ESIGAAAAAAAAAABNrUWTXoFAQAsWLJAkde3atSVDwSHE6XRqyJAh1d5/vvOkqGs7VCrD3U4po+6TTJckySpep8D3s2T5djZprAAAAAAAAAAAoHHUaXvDF154odp769evr/F+VYFAQDt27NDbb7+tLVu2yDAMjRkzpi6h4DCWqNLr5JNPliSZpqlOnTpFKgd9v/6ryv9+p9oFyyRJU4bfqpN7eGMmtGT798u3/FbJCsTMzLabAAAAAAAAAAC0BXVKev3sZz9LePaWbduaN2+e5s2bV68gDMPQFVdcUa+xQGpqqvr165fwXujIsep2/BMKWAfb3jgqI7qTHQr/HSiMG28YLb4DKAAAAAAAAAAASEKdv9G3bTvqT3Xtyf5JSUnRX//6Vx1zzDGN+sZw6ErmTK/o/tHXme7oxK2ZMVgp459LONZwt6vTWgAAAAAAAAAAoGXUqdJrxowZcW0vvPCCDMPQwIEDk9qi0DAMeb1etWvXTsOGDdMpp5yizMzMuoSBw1xh6b6o64qAr9q+ActWMCbpleqMTnoZpkNypMSNdfWaJjO9T73jBAAAAAAAAAAAzadOSa/HHnssrq3yHK/Jkyfr/vvvb5yogBqUVZREXfuDFdX3jc14SUpxJDinyw7GtyXYyhMAAAAAAAAAALROdUp6JdKjRw8ZhqGcnJzGiAeoVV22NyzyW3Ft6a4Eu3oaLhneLrLLd1Zpa/DjAQAAAAAAAAAAmkmDv9VfuXJlY8QBJC3ZpJfzk9fVccVS/WenVObw6JPsYXqj09FxZ3pJkuFKl3vwDfKveVC2P7x9orPTpEaNGwAAAAAAAAAANB1KWdDmpHnSo67dLk/Cfo4Nq9VhxTxdeeA6YDi0oMexMqvZttDZfqzsvpfJKlojV58fyEzp0phhAwAAAAAAAACAJtQsSa+KigotW7ZMu3btktvtVo8ePTR8+PDmWBqHoMy06K00U2OSYJVcC96NvLacUshjqKfXJztYKpkuGaZbkmT798v275cMhxztjpKjwzEyPe2b7g0AAAAAAAAAAIBG16RJr9LSUv3pT3/Sc889p/Ly8qh7nTp10i9+8QtdffXVMs0EZywB1Uhqe8NgIOqyaIJLl/X5WJfpY5V9Jrn6XCp3v8skSYG89xXY9HRUf1ffyyTDlKvbFBnu7MYKHQAAAAAAAAAANJE6ZZvGjx+vI488UkceeaS2bNlSY9+CggKdeuqp+s9//iOfzyfbtqP+7Nq1S7/97W91xRVXyLKshrwHHOaMBNsVGvv3xjREXwa2vyarfE/4wg7FjQ9sfl6BTc/KDhQ1VpgAAAAAAAAAAKAJJZ30WrFihdasWaO8vDz16dNHffr0qbH/z372M61Zs0a2bSdOShiGbNvWG2+8ob///e91DhyHr2QqvYyK8po7BEtkl+UemDA+6XVwIqoQAQAAAAAAAABoC5L+Rv/zzz+PvL7kkktq7Dt//ny98847MgxDhmEoLS1Nd955p+bNm6cvv/xSTz75pIYOHSopnMB48MEHVVhYWM+3gMNdoqSqKnwxneK72MHiKlfVPQokvQAAAAAAAAAAaAuS/kZ/+fLlksIJhrPOOqvGvs8884ykcELL6XRq7ty5uvnmmzV8+HANGjRIF110kT788EONHDlSkuTz+fTaa6/V7x0ACTiXLYy6zlwYiOtTserPssp3y9V7qlInvypnzwvjJ3J4mypEAAAAAAAAAADQiJJOem3YsEGS1K9fP+Xk5FTbLxQK6b333otUeU2fPl1HH310XL+UlBQ98MADkev58+fXJW4cpizL0vota6Pain0Fcf1cb70QdW36E8/n+/xylc07X2XzzlVw29zoOfr+UKan+s86AAAAAAAAAABoPZJOem3fvl2GYUS2JazO119/rdLS0si5S5deemm1fceOHavevXvLtm19++23yYaCw1QwGNSbb76p7zdsj2oPBeLP5LK694lru2//BXVbMImzwwAAAAAAAAAAQOuQdNKrpKREkmqs8pKkJUuWRF6np6cnrPKq6qijjpIk7dq1K9lQcJjasWNHws+JYTvj2uwOXaKu/9t5gl4uHadA1hgZqT1kpHaX4elQy4okvQAAAAAAAAAAaCviswXVCIXC1TR2LdUvVc/+Ouqoo2SaNefVOnQIJx4qk2pAdXw+X9J9jbLiqOsvMgcqN9RBgWF3KzvFIUmyynfL9/nlUf1c/X4kw5kmyZCZOajBMQMAAAAAAAAAgOaRdNIrMzNT+/btq7Uia9myZZHXI0eOrHXeYDAoKZwkA2piWVbC9pASHNhlmCo1PUqx/DJlq9CZKklyOw5+zgx3e6Uc96zCFV22ZNsyUrrIMJIugAQAAAAAAAAAAK1E0kmvnj17Kj8/XytWrKi2z44dO7Rhw4ZIAuuYY46pdd78/HxJ4aQaUJPqkl6l5u64Nt9vH1L207mSbctlh+RQSG4F5FZQtmVKhinDdMhI6dzUYQMAAAAAAAAAgGaQdNJrzJgxWrFihXbv3q133nlHU6ZMieszZ86cyPaHDodDkyZNqnXetWvXyjAM9ezZsw5h43CUaGvNAnOLcrqlx7WXBg4kyAxDAcOp5zo9pONTVstaIJVJcg+8Rq6eF0TPHyxVYPub4YSYEU6MObufLcN0NcXbAQAAAAAAAAAAjSjpfdzOP//8yOtf/epX2rx5c9T9devW6R//+IcMw5BhGJo8ebJycnJqnHPPnj2ReQYOHFiHsHE4iq308hn7VeTYrjOOnh7Xd39FdF9D0QmzQN67snw7otrsQJECm55WYOP/k3/DE/Kv/7dkhxopegAAAAAAAAAA0JSSrvSaOHGixo4dq6VLlyovL08TJ07UmWeeqZ49e+r777/Xu+++K5/PJ9u2ZRiGrrvuulrnfP311yOvjz766Pq9Axw2KioqYlrCiaxEZ3CVBaOTXLFJL7v0e/kWXSEzvZ/MrGFyD/iJZIcTZY6OE2SVbpNdtlXifC8AAAAAAAAAANqEpJNekvTII4/o9NNPV1FRkcrKyvTyyy9H7lUmuyTp7LPP1imnnFLrfDNnzoy8njBhQl1CwWFo+fLlUdd2ZdIrQd/YpJfDiN8aUZKskk2ySjZJhkOu7mfL0flEeYb+SgoWy7f8NkmOxggdAAAAAAAAAAA0sTqVsQwePFivvfaaBgwYICmc6Kr8U3l9xhln6PHHH691rnnz5kWSGL1799aQIUPqGjsOc+aBhFRlsrWq2KTXbYVXS6Yn4TyGt6uswjWyg8Wy9q9Q2YJLVLbwMtll26n0AgAAAAAAAACgjahTpZckjRgxQp9//rneeustffzxx9qxY4cMw1Dfvn111llnadKkSUnNs2rVKl144YWSpMmTJ9c1DByGHA6HQqGDZ2yVG4WSEmxvGPCr5J1XdPO2Iu1xZarQmaIP2g2Xe9D18q99MG5eu3yH7PIdKl96i8z0/rJLNkqSnD0vTJhQAwAAAAAAAAAArU+dk16S5HQ6dd555+m8886r98LXX399vccCklRu7E/YbpQW68JPH9eFVdq6jX9Mrm6nySrZoOD21xOOkwx5Rz+g0L6lMpwZMtsNb/SYAQAAAAAAAABA06hX0gtoCZXbaEauD5zTFVvp5X7hsbix5aZLkuTqfo7M1B6yg2UK7f1SVtGag50MQ4YzVc5OyVUrAgAAAAAAAACA1oOkF9q8qlsQGvv2yPXFR3F9THf4PC8zrafMtJ6SpFD7sSpfckPVmZo0TgAAAAAAAAAA0HRIeqHNiK30qmRWSXo5Vi+LvLZcku0xZLmkB0YVyyrZIhmmDG8XGQ63zNReSjn235JtS6r8AwAAAAAAAAAA2iKSXjgEVKn0Ki2SJJUMd6h0hFMyw/fO3PtL+faG+3iPfkSOjAEyHG4Zab2bPVoAAAAAAAAAAND4SHqhzYva3rC0RJZLUQmvWIGNz8jv3y8ZpmSYcnY9Xa7uZzZXuAAAAAAAAAAAoAmQ9EKbZ1RWegWDcr/2rILZRrUJL0myynfJLtsWubZzxjZ1iAAAAAAAAAAAoImZLR0AkKz4M73C14YR/hg7vv1KkmSW2TL8NZzPZRjyDLtV3rH/lJzp4YovAAAAAAAAAADQplHphTYvsrthwC9JMv1SxxcrJFNaktZP39z4kC4ZkC5Jsku3qHzVnxXc+YFs25ZhuiTT3UKRAwAAAAAAAACAxkLSC21eiiec0DKCgUibYUmypFv7/kAze6cdPPfL20V2oEShsu0HOjrlyBnTzBEDAAAAAAAAAIDGRtILbUL81oZSRkq2hg8+VW6nJ9wQDMb1WdphmDLdB7cvNJwpShnzNwV3vCc7VCFnp+PlyOjXZHEDAAAAAAAAAIDmQdILbdbUydepR9deBxuqVHpJ0qLMgWrnjj+vy0ztLnf/K5s6PAAAAAAAAAAA0IziMwJAK5So0ivNmxF1bcQkvfyGU6VBq0njAgAAAAAAAAAArQNJL7RZkXO6KsUkvSpMpwr88ckyAAAAAAAAAABw6GF7Qxw6DiS9Au0MFU1waUT79crVVSr9WHL1vVzOLidJhinD3V6G6WjhYAEAAAAAAAAAQGMi6YVDRrCsTB5JtsdQsH10EWNg83MKbH5OkpQy/nkZ3o4tECEAAAAAAAAAAGgqbG+INiHRmV4b81apqGx/5Noz/+1wXyOua7TYbREBAAAAAAAAAECbR9ILbdabXz6v7Xs2Rq7LBgyXJJkBW2nLA9UNk0TSCwAAAAAAAACAQw3bG6JNSFTpJUmGcTBva1uWJKl4rEuBztXncw3T3bjBAQAAAAAAAACAFkelF9o0s0rSqzwQkiRlfeaXd2NIOwrbydHtbKUe/7JcfS4N988aJsOV0SKxAgAAAAAAAACApkPSC21WVlp7uZ2eyHVJeXhLQ0eZlLUgoLkrj5d3yA0ynGkyMwbI1fdyeYf/sYWiBQAAAAAAAAAATYntDdEmJNre8MozblNmZmb4IhRU/41Lou4HDEfktbPjcVLH45o0RgAAAAAAAAAA0HKo9EKbZRhG5LXn2X9E3VuYOUjpnTs3c0QAAAAAAAAAAKClkPRCm5Co0qsq17w3JUmhNGn/KS75TpKO6b9I5V//odaxAAAAAAAAAACg7WN7Q7RZVSu9KtkuQ/7uDh2lrZK2KpQvhfK/lGF6JGeaHJmDmj9QAAAAAAAAAADQ5Eh6oe2rUsmVqKbL/90jsiv2SpLSTnq3mYICAAAAAAAAAADNiaQXWrU9e/Zow4YNKikpqb5TwH/wdXzxVyThBQAAAAAAAAAADl2c6YVWq7i4WG+++aZWrVqlLVu2xN1/8dNHJUmOVUsibQ6frfQlAS1dPyCuv6PT8U0WKwAAAAAAAAAAaFmHdNJr69at+t3vfqejjz5a3bp1U58+fXTiiSfqn//8p8rKyho0t2VZWrt2rWbOnKlf/vKXOvHEE9WpUydlZ2crOztb8+fPb6R3cfjasWOHgsFgtfdDVviea+H7kTazXEpbHdJtgcu0oOfjMtL6SJKMlO5y972sSeMFAAAAAAAAAAAt55Dd3vCdd97RNddco6KiokhbWVmZli9fruXLl+u5557T7Nmz1a9fv3rNP2vWLP3sZz9rrHCRQE0JL0kyDmxlaHtT4+5t8XbQ8O49lTrwcdnBUsmRKsNIsPchAAAAAAAAAAA4JBySlV5ff/21rrzyShUVFSk9PV2///3v9f777+u1117Tj370I0nShg0bNG3aNBUXF9drDdu2I69dLpdGjBihYcOGNUr8SFY4ieX47pu4O2UOrzwHPt2GM42EFwAAAAAAAAAAh7hDstLrtttuk8/nk9Pp1Ny5c3XMMcdE7k2ePFn9+/fXnXfeqQ0bNuiRRx7R7bffXuc1hgwZovvuu0+jR4/WUUcdJa/Xq7/85S9avXp1Y76Vw1rVxGJCB/JYRll04vLZzpMkSR4HiS4AAAAAAAAAAA4Xh1yl19KlS7Vo0SJJ0mWXXRaV8Kp0ww03aPDgwZKkxx9/XIFAoM7rjBkzRtdcc42OPvpoeb3ehgWNhGpKepUbBTIc4ftldzyi35xwh64Yco1WpfZQnidHaU5Daa5D7uMNAAAAAAAAAACqcchlBd56663I60svvTRhH9M0NX36dElSYWGh5s+f3yyxoeGKzTztNzdpj2ONjAOlXsEuvfSghurbtJ56vPsp+n3fqToqx9XCkQIAAAAAAAAAgOZ0yG1vWFnllZaWppEjR1bbb8KECZHXX3zxhU466aSmDg11FFvplZ7t1dbSTVVawkmvRbv9kqRlGX1VmuPSE9mPaUSOW+WrXDIcafIM/UUzRQwAAAAAAAAAAFrKIZf0WrdunSSpb9++cjqrf3uDBg2KG4PWpbYzvQzDkIIBdX7tSc1ftULv5IzQ/EGDdGbqMsknhXySXNnyNE+4AAAAAAAAAACgBR1SSa/y8nLl5+dLkrp3715j3+zsbKWlpam0tFS5ubnNEV5SysvLWzqEJuX3+6P+rknsWWuxSTDbsmR/+qZGff6SJOm4ovX6bZeLpa5VexmH/M8UaEp1eWYBtA48t0DbwjMLtC08s0Dbc7g8t16vt6VDAIBW4ZBKepWUlERep6Wl1do/NTVVpaWlKi0tbcqw6iQvL0+hUKilw2hyu3btqrVPQUFB1HUgGJ0EK6+oUMaLD0W13bbtdfkGHzyqLmRZytu2rf6BApCU3DMLoHXhuQXaFp5ZoG3hmQXankP5uXU4HOrXr19LhwEArcIhlfSqWtHjcrlq7e/xhDe+8/l8TRZTXXXr1q2lQ2hSfr9fu3btUufOneV2u2vsW1hYGHXtcrmkKv8oJ8WbEjcmtSigB0um62dDvZJtyenwqmf3no0SO3A4qsszC6B14LkF2haeWaBt4ZkF2h6eWwA4vBxSSa+qZbyxW+MlUlFRIUlKSYlPnrSUw6UU2e121/peHQ5H1LVpGNHXDlOxnMW23H1/oNSBGQ0PEkBEMs8sgNaF5xZoW3hmgbaFZxZoe3huAeDwEJ81aMPS09Mjr5PZsrCsrExSclshovUxZCRsH9uRf7UDAAAAAAAAAMDh5pBKenm9XuXk5EiScnNza+xbUFAQSYx17969yWND3dm2Hd0Ql+NKnPTKdB9SH2sAAAAAAAAAAJCEQy47MHjwYEnS5s2bFQwGq+23bt26yOtBgwY1eVyou7ikVwwjcc5LvTMciW8AAAAAAAAAAIBD1iGX9DruuOMkhbc3XLFiRbX9Fi5cGHk9bty4pg4L9VDbuWyGYWrBebdEtb2dM1IZrkPuYw0AAAAAAAAAAGpxyGUHzjrrrMjrmTNnJuxjWZZmzZolScrKytKkSZOaJTYkb/PmzVq5cmWt/VYeebIe6nGGJOmpLpN1z+RfNXVoAAAAAAAAAACgFTrkkl5jxoyJVHs9//zzWrx4cVyfRx55RN99950k6dprr5XL5Yq6P3/+fGVnZys7O1vXXXdd0weNOF999VWtfQwZKgva+uWAy+Q8YaauHnK1hnq3qfzb+1Sx+gFVrP6b/JuebYZoAQAAAAAAAABAS3O2dABN4d5779UZZ5whn8+nCy+8ULfccosmTZokn8+nuXPn6plnnpEkDRgwQDfccEO914mtJKtamfTRRx9p69atket+/fpFknGoXWlpaVybO9UpFVdpMKSyYPS5Xz2cexXa9cnBLml95O73o6YKEwAAAAAAAAAAtBKHZNJrxIgReuqpp3TNNdeoqKhId999d1yfAQMGaPbs2crIyKj3Otdff3219/7xj39EXc+YMYOkVwOkpaUpq7NX2nWwzZCh0piklzemdtEwDrliRgAAAAAAAAAAkMAhmxGYMmWKFixYoJ/97GcaMGCAUlNTlZWVpVGjRumuu+7SZ599pn79+rV0mEjSySefrFXffxnTauj/rS2JaukRWhvXBwAAAAAAAAAAHPoOyUqvSr169dI999yje+65p07jJk2apIKCglr7JdMH9WPb0RVchmGoZ4f+2lu4I9K2c/9Wnfn9ZwoaDgUMh7qm79Mpjo8OjkntJWeXk5otZgAAAAAAAAAA0HIO6aQXDi2GEV21lZ2ao2fXPh653nemW4EqxYt22VY5u53RbPEBAAAAAAAAAICWc8hub4hDj2VbUdfd2/eJvLYlBTrGf5yDuz9r4qgAAAAAAAAAAEBrQNILrVKi7Q1j22QdvA5lJj67K7Dt1cYODQAAAAAAAAAAtEJsb4g2Y0D3I+V1p8qWLduyZNsdIveslMRJr3ANGAAAAAAAAAAAONSR9EKbMbL/BI3sPyFy/e0LLxy8Sc4LAAAAAAAAAIDDGtsbos2wQ35ZFfskSUb+Lh377r9rHePsOK6pwwIAAAAAAAAAAK0AlV5olWLP7wrlf6Wybx+XrAqZ2SOU+V236AGWLbvclOG1Ik3OLqfIcGU1R7gAAAAAAAAAAKCFUemFNiG4fa5kVUiSrIKvFQisibrv3m3LeC9b7oHXHhyz80MF85c0a5wAAAAAAAAAAKBlkPRCqxRb6WUHiiSHVwVmJ5VbhgLd0uLG5PYZqFDRdzGtfMQBAAAAAAAAADgckBFAm2BIWu7rpOWBPvIYttztTonr0ylzo0K7PokeZxjNFCEAAAAAAAAAAGhJJL3QJphpPfXezgrl7tuq/+3trP/sWKJlnVKj+uzvNjBunKP9Mc0VIgAAAAAAAAAAaEEkvdAmeI64XU6HS9t9trb5pK17N+ovfadE7r/efrTS+vSPGmOk9Zaz2+nNHSoAAAAAAAAAAGgBzpYOAEgk9kyvRG0LUo5V1sQzlRUqU567nfakfSF/1f6l3ytU8K2c7cc0cbQAAAAAAAAAAKClkfRCm2AYRlzSy5apUqdXpU6vTuwYkJk1LOE4AAAAAAAAAABw6CPphTbj+vP+JNu2ZduWtj/xT9239tcKyqV8V7q+mnicypd+1NIhAgAAAAAAAACAFkLSC22CXb5L7VOCkizJkPpsWyqnZcstv1Ir9ulbO1jNSCq9AAAAAAAAAAA4HJD0QquT6DyvijUPqdzYErk2BzuU8dXBRJdhRie3DHc7pRz3jGTyEQcAAAAAAAAA4HBARgBtQyBfch+89Ds9kg4mvRy2JEfqgStbcmXIcHiaM0IAAAAAAAAAANCCSHqhTXJY0dsZLs8+WeMm39ZC0QAAAAAAAAAAgJZG0gutTqLtDaOYHjkDpVFNltsrO1As279fdqhckiHDlS4zpWvTBQoAAAAAAAAAAFoNkl5oE2xHuvbYpgzbUupR98mcdbXcaVL5cKdCaYaGOr9QcOcm+df/K2pc2knvtlDEAAAAAAAAAACgOZH0QpvgHPkXPf7WreGL7XdJ47rrRu8upXUKNx2rlxXcfYQkyZEzRnawTFbRmhaKFgAAAAAAAAAANDeSXmgTtu/ZENdm5ZiSrIPXhd9KktwDfiq50hXY+EwzRQcAAAAAAAAAAFoaSS+0OonO9Hrzy+clI7rNtc+Sw2UpdV1Ixce6ZKT1kV26Rb7F1x7oYco98BoZroymDxoAAAAAAAAAALQos6UDAOor1R9SqJ2p4mNd4QarQoa7XeS+o9MkEl4AAAAAAAAAABwmSHqh1UlU6RXrhOxiWT0cchRZ6vBiuZal/1S2b4ds//5IH8+wXzdlmAAAAAAAAAAAoBUh6YU2Z0RamcZllkmSQpmmjJBkOdOi+hipPWSY7N4JAAAAAAAAAMDhgqwA2gRb4eqvH3Tap56eQNS94nEuORyx+duYA8AAAAAAAAAAAMAhjaQX2owsR0i9vIG49vLephwOh2Q4JNmSLcmgiBEAAAAAAAAAgMMJSS+0OtWd6WUYidvvW3qRxv1gvNKOPLkpwwIAAAAAAAAAAK0Y5TBo817udqzSQ/tkle+RVZHf0uEAAAAAAAAAAIAWQKUX2gzDmSYpPqm1uMet0mbJt1ky0nop9dj/NH9wAAAAAAAAAACgRZH0QqtT7faGll/uob+S4c7WBe/vk2RoSupS/Sjj06qDmyVGAAAAAAAAAADQupD0QpthejvJ1fUU5ZeHNL98pyQpzSiPTnrJapHYAAAAAAAAAABAy+JML7QRtmSEP66vbymPtFoyYrpR6QUAAAAAAAAAwOGISi+0OkVFRYlvhMpV+tlFmhYs1bTe4aaHC8/U5Nw/6fUzu6uzq0QyHLLK8iTTJdPbsfmCBgAAAAAAAAAALYqkF1qd3bt3x7XZsmTYIRmOVNnB0kj7jVlv68LFX6nTqT9S+dcPRNrN9P5KOebRZokXAAAAAAAAAAC0PLY3RKtjJ9ii0DKCkn+/jJSucfc6WD5Zvp3NERoAAAAAAAAAAGilSHqh1YlNelUYxQdeWbIKvonr361sr0L7v46dpWmCAwAAAAAAAAAArRLbG6LViU16WQpKkoxq+n/cbpjGth8rWQHJDsoq2SSrZEvTBgkAAAAAAAAAAFoVkl5odRJtb1jJTO8rq2RzVFuhlSZ372lS72myfLsU2PKC3P1/3MRRAgAAAAAAAACA1oSkF9oMQ5Lh6SjFJL1Ozl6tQO5bkhWU7IBcvafKcGe3SIwAAAAAAAAAAKBlkPRCqxNf6RW+NgzJzBioUP7iqLuBkUHpu4cj1x5vF5mp3Zs6TAAAAAAAAAAA0IqQ9EKrU9P2ho6cMUp9+ukDHcN/FZ7kliSZGQMkmeGzvQAAAAAAAAAAwGGFpBdavY6pqRrdo59SnQ6VL1ulrK1W1P19Rjs57P2SM13eI+9QaN/SFooUAAAAAAAAAAC0FLOlAwBixVZ6te8wWBOP/4NGj79DGz5dHtfflX5k+IXlV8W6RyWHpznCBAAAAAAAAAAArQiVXmh1qtve0LJtaX9+XLt3xM/l35Quq2idzPR+crQ/tqlDBAAAAAAAAAAArQxJL7R6hmFIkhbv9quvvyDq3v8bf40ucWfIM+SmFogMAAAAAAAAAAC0FmxviFYnttKrMuk1Z5NPIcNUsMrHdvzYIc0aGwAAAAAAAAAAaJ2o9EKbsbEoqGHH/k2Gbal9oERd/QX6dNjglg4LAAAAAAAAAAC0AiS90OrEVnpt2blWMz/6Vp/kXRy+b5ja687UXnemHCmpLREiAAAAAAAAAABoZdjeEK1ObNKrpLxQW3KX6j8dHo1qz3YbzRkWAAAAAAAAAABoxUh6odXJy8uLazNkK82siGr72RHpzRUSAAAAAAAAAABo5djeEK2KZVnavXt3wntjCzfp9W8eUKnDo3xXurqc+utmjg4AAAAAAAAA/n979x0eVbXvf/yTThJKIHSIQAgBEWkRLkgRVIQAIqgoGMpBRYogqAg26pHuBaVbQJqHpqDSjnBQIr0G8F6agVBCkJIwRNLb74/8su9MMkkmSMok79fz+Jy9Z6291trz8J0zme9eawEoqkh6oUiJiYnJ8lqNUrGqXvaeKty5p65RJyRJt1zK6LQbExUBAAAAAAAAAEA6sgYoUjLv5yVJHdr1VFm351XmeLLxWoyjm5p4uxTk0AAAAAAAAAAAQBFG0gtFirWkV4WazRUbX1HOpv8ri3d2k7OjQ0EODQAAAAAAAAAAFGEkvVDkOTg4qN6uby1eaxBzrZBGAwAAAAAAAAAAiiKSXihSrM30kqSH7oYX8EgAAAAAAAAAAIA9IekFAAAAAAAAAAAAu0fSC0WKtZleqTdPKdWlEAYDAAAAAAAAAADsBkkvFCnWkl6zd3yqOY9VK4TRAAAAAAAAAAAAe+Fc2AMAcpKmNMWmOsnVyfpeXwAAAAAAAAAAABIzvVDEWJvpZU384PfzeSQAAAAAAAAAAMCekPSCXXDIlAtLbtmxcAYCAAAAAAAAAACKJJJeKFKyzvRKP3dIyfS6q1vBDAgAAAAAAAAAANgFkl6wCw6FPQAAAAAAAAAAAFCkFduk15UrV/TRRx+pRYsWql69umrXrq2OHTtq3rx5io2NfWD97Ny5U0FBQWrYsKEqV66shg0bKigoSDt37nxgfZQk2e3pZb684b0nni2g0QAAAAAAAAAAAHvhXNgDyA/bt2/XkCFDFB0dbbwWGxurkJAQhYSEaOXKlVq/fr18fX3vu4/U1FSNGjVKq1atsng9IiJCERER2rp1qwYMGKDPPvtMjo7FNreY79L+//KG0c7uCi73sCLcvPRc+y5KLeRxAQAAAAAAAACAoqXYZWNOnjypV199VdHR0SpdurTGjx+vHTt26Mcff9TAgQMlSaGhoXrppZf0119/3Xc///znP42EV+PGjbV06VL98ssvWrp0qRo3bixJWrlypT755JO/f1MlSHYzvW64eOmpZh/rl15jler3SAGPCgAAAAAAAAAAFHXFbqbX+++/r7i4ODk7O2vjxo1q2bKlUfbEE0+obt26mjBhgkJDQ7VgwQJ98MEHee4jNDRU8+fPlyQ1a9ZM27Ztk7u7uySpefPmCgwMVLdu3RQSEqJ58+apX79+f2tWWUmSXdIrg2+ZYvdPFgAAAAAAAAAAPADFaqbXsWPHdODAAUlS//79LRJeGUaMGKH69etLkpYsWaKkpKQ897N48WIlJydLkmbNmmUkvDJ4eHho1qxZkqTk5GQtWrQoz30gg2USrFkl10IaBwAAAAAAAAAAKMqKVdJr69atxnFQUJDVOo6OjurTp48k6e7du9qzZ0+e+khLS9O2bdskSf7+/mrRooXVei1atFC9evUkSdu2bct1BhPSZfc+OTukSJLaVnUryOEAAAAAAAAAAAA7UaySXhmzvDw9PdW0adNs67Vp08Y4PnjwYJ76uHz5sq5fv56lnZz6iYiI0OXLl/PUDyxVSbyrWnG3CnsYAAAAAAAAAACgiCpWGySdP39eklSnTh05O2d/a/7+/lmusdXZs2eN44yZXNkxLz9//rxq166dp76Kq1+Ct0lp1mdsOUhykJNxnvb/lzd0TU3R+cPvKG7QFsndoyCGCQAAAAAAAAAA7EixSXrFx8crMjJSklSjRo0c63p5ecnT01MxMTG6du1anvqJiIgwjnPrp2bNmsaxrf3Ex8fnaTz2JjExUUpzkqNZYssWpVKT5JSWqvjUVKmYv0dAUZKYmGjxvwCKPuIWsC/ELGBfiFnA/pSUuC1VqlRhDwEAioRik/S6d++ecezp6ZlrfQ8PD8XExCgmJibf+vHw+L8ZSebX5SQiIkIpKSl5GlNxlqL0LyTl4tPfk6sR1wtzOECJdePGjcIeAoA8Im4B+0LMAvaFmAXsT3GOWycnJ/n6+hb2MACgSCg2SS/zGVIuLi651ndzS19eLy4uLt/6cXV1tXpdTqpXr56n8dibvDxVk6ZU3XW6ItfkVD19+a6iZn4rHy/vfBwdgMwSExN148YNValSxeIzDUDRRdwC9oWYBewLMQvYH+IWAEqWYpP0Mp/Cm5SUlGv9hIQESZK7u3u+9WOe4LF1inFJmIrsU9FFrq6OcnZKX+IwxaGM0hyyJhDdXF3k7FRHtSrWVNVX60uOeVsSEcCD4+rqWiI+n4DihLgF7AsxC9gXYhawP8QtAJQMxSbpVbp0aePYliULY2NjJdm2FOL99pPRR+brSrp6jZ6Uj48PXzQAAAAAAAAAAMAD41jYA3hQSpUqpQoVKkiSrl27lmNdk8lkJKxq1KiRp37Mlx/MrZ/w8HDjOK/9AAAAAAAAAAAAwHbFJuklSfXr15ckhYWFKTk5Odt658+fN479/f3z1EeDBg2M4z/++CPHuublee0HAAAAAAAAAAAAtitWSa/WrVtLSl928MSJE9nW27dvn3HcqlWrPPVRq1YtVatWLUs71uzfv19S+uywWrVq5akfAAAAAAAAAAAA2K5YJb26detmHH/77bdW66Smpmrt2rWSpHLlyqldu3Z56sPBwUFdu3aVlD5j7MiRI1brHTlyxJhR1rVrVzk4OOSpHwAAAAAAAAAAANiuWCW9AgICjNleq1at0uHDh7PUWbBggc6dOydJGjp0qFxcXCzK9+zZIy8vL3l5eWnYsGFW+xk2bJicnJwkSWPHjlVcXJxFeVxcnMaOHStJcnZ2zrYdAAAAAAAAAAAAPBjFKuklSTNmzJC7u7uSk5P1/PPPa86cOTpy5Ih+++03jR49WhMmTJAk+fn5acSIEffVh5+fn9566y1JUkhIiDp37qyNGzcqJCREGzduVOfOnRUSEiJJeuutt1S3bt0Hc3MAAAAAAAAAAACwyrmwB/CgNWnSRMuWLdOQIUMUHR2tKVOmZKnj5+en9evXq0yZMvfdz/jx43Xr1i2tXr1ap06d0quvvpqlTv/+/fXxxx/fdx8AAAAAAAAAAACwTbFLeklSYGCg9u7dqyVLlmjHjh2KiIiQi4uLfH191bNnTw0ePFgeHh5/qw9HR0ctWLBAPXr00PLlyxUSEqLIyEh5e3urWbNmGjRokDp16vSA7ggAAAAAAAAAAAA5cTCZTGmFPQiUHPHx8bp69ap8fHxUqlSpwh4OgFwQs4D9IW4B+0LMAvaFmAXsD3ELACVLsdvTCwAAAAAAAAAAACUPSS8AAAAAAAAAAADYPZJeAAAAAAAAAAAAsHskvQAAAAAAAAAAAGD3SHoBAAAAAAAAAADA7pH0AgAAAAAAAAAAgN0j6QUAAAAAAAAAAAC7R9ILAAAAAAAAAAAAdo+kFwAAAAAAAAAAAOweSS8AAAAAAAAAAADYPZJeAAAAAAAAAAAAsHskvQAAAAAAAAAAAGD3SHoBAAAAAAAAAADA7pH0AgAAAAAAAAAAgN0j6YUC5+TkVNhDAJAHxCxgf4hbwL4Qs4B9IWYB+0PcAkDJ4WAymdIKexAAAAAAAAAAAADA38FMLwAAAAAAAAAAANg9kl4AAAAAAAAAAACweyS9AAAAAAAAAAAAYPdIegEAAAAAAAAAAMDukfQCAAAAAAAAAACA3SPpBQAAAAAAAAAAALtH0gsAAAAAAAAAAAB2j6QXCsSVK1f00UcfqUWLFqpevbpq166tjh07at68eYqNjS3s4QFFWkhIiGbOnKlevXqpYcOGqly5smrUqKGAgAANHz5cBw4cyFN7O3fuVFBQkNFWw4YNFRQUpJ07d9rcRnJyspYtW6bAwEDVrVtXVatWVdOmTTV69GidOXPG5nYiIyM1depUPf744/Lx8ZGPj48ef/xxTZ06VVFRUXm6L8AeTJw4UV5eXsZ/e/bsyfUaYhYoWFevXtW0adPUoUMH1a1bV1WqVNEjjzyiwMBATZ06VadPn87xemIWKDiJiYlauXKlnn/+edWvX9/4nvzYY49p+PDhOnTokE3tELfA/bt165b+/e9/a+rUqXrxxRfl6+trfNcdNmxYntsrjvF4+vRpjR49Wk2bNlXVqlVVt25dBQYGatmyZUpOTra5HQCAbRxMJlNaYQ8Cxdv27ds1ZMgQRUdHWy338/PT+vXr5evrW8AjA4q+wMBAm5Jaffr00bx58+Tq6pptndTUVI0aNUqrVq3Kts6AAQP02WefydEx+2ciIiMj1bt3bx0/ftxquZubm2bPnq0BAwbkOOajR48qKChIN27csFpetWpVffvttwoICMixHcBenDp1Sk8++aTFH7abN29Wu3btrNYnZoGC98UXX2jKlCmKiYnJts7QoUM1Y8aMLK8Ts0DBunLlil5++eVcf8B+4403NHPmTDk4OGQpI26Bv8/Lyyvbsr59+2rx4sU2tVNc43HFihV67733lJiYaLU8ICBA69evl7e3d47tAABsR9IL+erkyZPq0qWL4uLiVLp0ab399ttq166d4uLitHHjRq1YsUJSeuLr119/VZkyZQp5xEDR0qxZM4WFhalatWp67rnn1Lp1a/n4+CglJUWHDx/WwoULFRERIUl68cUX9fXXX2fb1uTJkzV37lxJUuPGjTVq1CjVqVNHYWFh+vzzz3Xq1ClJ0jvvvKMJEyZYbSMlJUXdu3c3EnHPPvusBg4cqPLly+vo0aP69NNPdevWLTk6OmrdunXq1KmT1XbCw8PVoUMH3b59W87OznrzzTfVuXNnSdLPP/+shQsXKjk5WZUqVdLu3btVo0aN+3sDgSIiNTVVTz/9tI4fP65KlSrp1q1bknJOehGzQMGaPXu2pk6dKin9u+nAgQPVrFkzlS1bVnfu3NGpU6e0ZcsWBQQEaNq0aVmuJ2aBgpOUlKT27dsbCa9HHnlEb775purVq6d79+7pwIEDWrhwoZHAnjhxot5+++0s7RC3wN9nnvSqWbOm/P399csvv0jKW9KrOMbjjh071KdPH6Wmpqpy5cp699139dhjj+nOnTtasWKFNm/eLElq3bq1tmzZIicnJ5veKwBAzkh6IV9lzFJxdnbWtm3b1LJlS4vyefPmGV9Wxo0bpw8++KAwhgkUWS+//LL69OmjHj16WP0CHBkZqc6dOys0NFSStHXrVrVp0yZLvdDQULVq1UrJyclq1qyZtm3bJnd3d6M8NjZW3bp1U0hIiJydnXX48GGrsy9XrVqlkSNHSpJef/11ffrppxblFy9eVIcOHRQdHS1fX18dPnxYzs7OWdoZMmSI1q1bJ0lavny5evbsaVG+adMmDRo0SFLe/lACiqpFixbpww8/lL+/v7p37645c+ZIyj7pRcwCBSs4OFjPPfecpPTZ0/Pnz5eLi4vVuomJiVlmVhOzQMH68ccfNXDgQElSy5YttX379izflU+cOKFOnTopKSlJ5cqV04ULFyzihbgFHoxp06apefPmat68uSpXrqzLly+rSZMmkmz/t1oc4zEpKUktWrTQpUuXVLZsWQUHB6tOnToWdcaMGWM8uLpw4UIFBQXl9lYBAGzAnl7IN8eOHTOerunfv3+WhJckjRgxQvXr15ckLVmyRElJSQU6RqCoW7dunXr16pXtE1/e3t765JNPjPMff/zRar3FixcbS6rNmjXL4g8ISfLw8NCsWbMkpa9/vmjRIqvtLFiwQJJUvnx5TZkyJUu5r6+v8RTtxYsXtWXLlix1bty4oQ0bNkiSnnrqqSx/QEhSr1699NRTT0lKfw+yW1ICsAcZ+wNJ0pw5c7L9Id0cMQsUnNTUVL3zzjuSpEaNGmnBggU5xqm1pYSJWaBgme/V9fbbb1v9rty0aVNjZsbdu3d17tw5i3LiFngwPvzwQ3Xp0kWVK1e+7zaKYzxu2bJFly5dkpT+OZU54SVJU6ZMMWbKzZ8/3+o9AQDyjqQX8s3WrVuN4+yeVnF0dFSfPn0kpf8hsmfPngIZG1CcmM8SyfhSbS4tLU3btm2TJPn7+6tFixZW22nRooXq1asnSdq2bZvS0iwnAoeGhho/FvTq1UseHh5W23nllVeMY2t/RGzfvl2pqamSsv9sMG8nNTVV27dvz7YeUNSNGTNG9+7dU9++fdW2bdtc6xOzQMH65ZdfdOHCBUnS6NGjrT7xnRNiFih45g9L1q5dO9t65j8ym19D3AJFR3GNR/PfxMz7NOfh4aFevXpJks6ePWus4AIA+HtIeiHfZMzy8vT0VNOmTbOtZ74U28GDB/N7WECxY74hrrUNfS9fvqzr169LktWlD81llEdEROjy5csWZRkxnVs7VapUkZ+fnyTrMW1rO3w2oDjYtGmTfv75Z5UvX95iVmZOiFmgYP3www+SJAcHB2NWiCTduXNHFy5c0J07d3K8npgFCl5GDEjWH/rKEBYWJik9vs2XQiNugaKjuMZjxmv16tVTlSpV7rsdAEDekfRCvjl//ryk9Kfrcnpi1t/fP8s1AGy3d+9e4zhjuVBzZ8+eNY4znozLjnl55ng0XxLG1nauXbtmbCCeuZ2yZcvm+OW/atWqKlu2rNWxAPbAZDLp/fffl5S+Mbe3t7dN1xGzQME6evSoJOmhhx5SmTJltGHDBj3++OOqU6eOAgICVKdOHT322GOaP3++EhISslxPzAIF78UXXzT+/X7++edKSUnJUufkyZPasWOHJKl3795GfYm4BYqS4hiP9+7dU3h4eJ7GYq0dAMD9IemFfBEfH6/IyEhJUo0aNXKs6+XlJU9PT0npXzgA2C41NVWfffaZcZ6xNIK5iIgI4zi3eKxZs6ZxnDke76edtLQ0i+vM28mtDfM6fDbAHk2cOFE3btxQq1at1L9/f5uvI2aBgpOammr8wOTt7a1x48Zp8ODBOn36tEW90NBQjR8/Xj169JDJZLIoI2aBguft7a0lS5bIw8NDBw8eVMeOHbVmzRodOXJEu3fv1owZM9S9e3clJiaqSZMmWWZbE7dA0VEc4/FB3RMA4P6Q9EK+uHfvnnGckdDKScZay5mfsAGQs4ULF+rYsWOSpGeffdbqUqJ5iUfzdc/Nr/s77WSO64x2+GxAcbZ//36tXLlSzs7OmjNnjhwcHGy+lpgFCk50dLSxb8fp06f1xRdfqGrVqvryyy916dIlXb9+XVu3bjX2Fzl06JBGjBhh0QYxCxSOrl27avfu3RowYIB+//13DRs2TJ06dVLPnj01Y8YMubu7a/r06dq+fbsqV65scS1xCxQdxTEeH9Q9AQDuD0kv5Iv4+Hjj2MXFJdf6bm5ukqS4uLh8GxNQ3Ozdu1eTJ0+WJFWqVElz5syxWi8v8ejq6mr1uszn5vVyaydzXGe0Y8tnQ0Y7fDbAniQmJmr06NFKS0vT8OHD1bBhwzxdT8wCBcf8R6r4+Hh5eHho8+bNeumll+Tl5SV3d3e1adNGP/30kxo1aiQpfdP7jCURM67LQMwCBScxMVFr167Vtm3blJaWlqX85s2bWr9+vXbv3p2ljLgFio7iGI95uaeM38MyXwcAuH8kvZAvSpUqZRwnJSXlWj9jfwR3d/d8GxNQnJw5c0b9+vVTcnKySpUqpeXLl6tSpUpW6+YlHhMTE61el/ncvF5u7WSO64x2bPlsyGiHzwbYk//+7//W+fPnVbNmTY0bNy7P1xOzQMHJHDf9+/e3uveGu7u7xo8fb5xv3LjRahvELFAwYmJi9Nxzz2nOnDm6c+eORo0apcOHD+vmzZu6cuWKNm3apNatWyskJERBQUFasGCBxfXELVB0FMd4zMs9me8XmvmeAAD3h6QX8kXp0qWNY1uWXYiNjZVk2/RxoKS7dOmSnn/+eZlMJjk5OWnp0qVq06ZNtvXzEo8ZsZj5ur/TTua4zmiHzwYUR+fPn9fcuXMlSbNmzbqvf7vELFBwMsfNk08+mW3dJ554Qs7OzpKkkJAQq20Qs0DBmDFjhg4cOCBJmj9/viZPnix/f3+5urqqbNmy6tixozZv3qx27dopLS1NEyZM0O+//25cT9wCRUdxjMcHdU8AgPtD0gv5olSpUqpQoYKk3DfiNJlMxpcAWzYKBUqy69evq2fPnrp+/bocHBy0YMECdevWLcdrqlevbhznFo/h4eHGceZ4vJ92HBwcLK4zb8eWTXoz6vDZAHuxaNEiJSYmqnbt2oqLi9P333+f5b8zZ84Y9X/77Tfj9Yz/LyRmgYLj5uamihUrGuc5/dstVaqUvL29JUm3b982XidmgYKVlpam1atXS5L8/Pz0yiuvWK3n7Oysjz76SJKUmpqqf/3rX0YZcQsUHcUxHqtVq5bnsVhrBwBwf0h6Id/Ur19fkhQWFqbk5ORs650/f9449vf3z/dxAfYqMjJSvXr10qVLlySlzyLp27dvrtc1aNDAOP7jjz9yrGtenjkeM2I6L+3UqFEjy1NvGe1ER0frxo0b2bbx559/Kjo62upYgKIqY3mSS5cu6bXXXrP6308//WTUnz17tvF6xo/oxCxQsMxjLiUlJce6GeUZM74yX0/MAvnv5s2bunPnjiSpcePGOdZt2rSpcWweV8QtUHQUx3gsU6aMatasmaexWGsHAHB/SHoh37Ru3VpS+lTuEydOZFtv3759xnGrVq3ye1iAXbp7966ef/55nT17VpI0adIkDR482KZra9WqZTxpZh5v1uzfv19S+tNttWrVsijLiOnc2rlx44ZCQ0MlWY9pW9vhswElFTELFKzHH3/cOM54sMSa6OhoRUZGSrJ8gpuYBQqWedI5p4crJcu9dJycnIxj4hYoOoprPGa89scff+SYPCOuAeDBI+mFfGO+5Nq3335rtU5qaqrWrl0rSSpXrpzatWtXIGMD7ElsbKxefvllnTx5UpI0ZswYjR492ubrHRwc1LVrV0npMyuPHDlitd6RI0eMmZddu3aVg4ODRbmfn5/x1NumTZss1h43Z750TPfu3bOUBwYGytEx/f9+svtsMG/H0dFRgYGB2dYDipLFixfLZDLl+N+4ceOM+ps3bzZez/jDnZgFClaPHj2M461bt2Zbb8uWLUpLS5Nk+YMYMQsUrPLly6ts2bKS0uMqp8SX+Y/J5j+QE7dA0VFc49H8NzHzPs3FxsZq06ZNktJnvPn5+WXbHwDAdiS9kG8CAgKMHwRWrVqlw4cPZ6mzYMECnTt3TpI0dOhQubi4FOgYgaIuMTFR/fr108GDByWlx8nHH3+c53aGDRtmPN06duxYxcXFWZTHxcVp7NixktKfnh02bJjVdkaMGCFJunPnjiZOnJilPCwsTHPnzpUk+fr6Wv0jokqVKurdu7ckadeuXfrxxx+z1Pnhhx+0a9cuSdLLL7+sKlWq2HSfQHFBzAIFp1GjRurUqZMk6bvvvlNwcHCWOjdu3NDUqVMlSa6urgoKCrIoJ2aBguPo6KhnnnlGUvp+t59++qnVeiaTSZMmTTLOu3TpYlFO3AJFR3GMx+7du6t27dqSpLlz5yosLCxLnQkTJshkMkmSRo4cafWeAAB552AymdIKexAovk6ePKkuXbooLi5OpUuX1jvvvKN27dopLi5OGzdu1PLlyyWlP5Hz66+/qkyZMoU7YKCI6d+/vzZv3ixJat++vaZPn57liTZzrq6u2T4dNnnyZOMLfuPGjTV69GjVqVNHYWFh+uyzz3Tq1ClJ0jvvvKMJEyZYbSMlJUXdunUzknA9evTQwIED5eXlpWPHjmn27Nm6deuWHB0dtW7dOuNHxMzCw8PVoUMH3b59W87OzhoxYoQ6d+4sSfr555+1YMECJScnq2LFigoODmZDXxQr06dP18yZMyWlz/TKbpYzMQsUnNDQUD311FO6e/euSpUqpWHDhqlTp05yd3fXsWPHNHfuXGMj+smTJ2vUqFFZ2iBmgYJz/vx5dejQwZjJ0aVLF/Xt21e1a9dWQkKCjhw5osWLFys8PFyS9MQTT1j94Zq4Bf6+AwcO6OLFi8Z5VFSUxo8fLyl9ub7+/ftb1M/84EiG4hiPO3bsUJ8+fZSamqrKlStrzJgxCggIkMlk0ooVK4y9flu3bq0tW7ZYLMMKALh/JL2Q77Zv364hQ4YYG3xm5ufnp/Xr18vX17eARwYUfV5eXnmq7+Pjo99//91qWWpqqt566y2tXr062+v79++vzz//3FjOwZrIyEj17t1bx48ft1ru5uam2bNna8CAATmO9ejRowoKCsp2ffMqVaro22+/1WOPPZZjO4C9sTXpRcwCBevAgQMaOHCgbt68abXcwcFB7777brYzrolZoGDt3r1br732mrHXXnbat2+vlStXWv1eTdwCf9+wYcO0Zs0am+tnzGzKrLjG44oVK/Tee+8pMTHRanlAQIDWr18vb2/vHNsBANiOpBcKxJUrV7RkyRLt2LFDERERcnFxka+vr3r27KnBgwfLw8OjsIcIFEkPMumVYceOHVq+fLlCQkIUGRkpb29vNWvWTIMGDcr2SbfMkpOTtWLFCn333Xc6d+6cYmNjVbVqVT3xxBMaOnSoHn74YZvaiYyM1OLFi7Vt2zZduXJFkvTQQw+pa9euGj58uCpUqGBTO4A9sTXplYGYBQpOVFSUvvjiC23dulVXrlxRYmKiqlSporZt2+qNN95QkyZNcm2DmAUKTlRUlFatWqWdO3fq7Nmzunv3rpydnVW5cmU1b95cL774otW9fzIjboH796CSXhmKYzyePn1aX3zxhYKDg/Xnn3/Kw8ND9evXV+/evTVgwAA5Ozvb1A4AwDYkvQAAAAAAAAAAAGD3sp8PDAAAAAAAAAAAANgJkl4AAAAAAAAAAACweyS9AAAAAAAAAAAAYPdIegEAAAAAAAAAAMDukfQCAAAAAAAAAACA3SPpBQAAAAAAAAAAALtH0gsAAAAAAAAAAAB2j6QXAAAAAAAAAAAA7B5JLwAAAAAAAAAAANg9kl4AAAAAAAAAAACweyS9AAAAAAAAAAAAYPdIegEAAAB5MH36dHl5ecnLy0vTp08v7OHkqz179hj32q1bt8IeDgAAAAAAOXIu7AEAAAAAGbp166Z9+/bd17V9+/bV4sWLH/CIAAAAAACAvWCmFwAAAAAAAAAAAOweM70AAABQJDVv3lwBAQE213/sscfycTQAAAAAAKCoI+kFAACAIqlTp0764IMPCnsYWXzwwQdFclwAAAAAAJR0LG8IAAAAAAAAAAAAu0fSCwAAAAAAAAAAAHaP5Q0BAABQbD366KO6evWqJOnkyZOqVauWzp8/r2XLlunXX39VRESEJMnHx0ddu3bV4MGDVaVKlRzbnD59umbOnClJGjduXI5LHQYHB2vDhg06fvy4wsPDFRMTI1dXV5UvX161atVSkyZN1KFDBz355JNydXXNsd8jR45o/fr12rNnj65fv674+Hh5e3vr4YcfVufOnRUUFCRPT0+b35sLFy7oq6++0q5du3Tt2jW5urqqZs2aCgwM1D/+8Q/VqFHD5rbMnTt3TuvWrdPu3bt19epVmUwmlS1bVrVr19aTTz6pV199VdWqVcu1nXv37mn9+vX697//rdOnTysyMlJJSUny8PBQlSpV5Ovrq5YtWyowMFANGza8r7ECAAAAAIoXB5PJlFbYgwAAAAAkqVu3btq3b5+k3BNKtsic9Nq9e7fGjh2rhIQEq/W9vLy0aNEide3aNds2bUl6xcTE6PXXX9f27dttGue8efM0YMAAq2UxMTEaOXKkNm7cmGMbVatW1fz589WpU6dc+/v666/18ccfKz4+3mp5uXLltGTJEpUuXVrPPvusJKlNmzbaunVrtm0mJCTo/fff18qVK5WSkpJtPXd3d02ePFlvvPFGtnUOHz6sf/zjH0ZSMje3b9+WszPP8wEAAABAScdfhgAAACgRtm3bZiSoqlevrlatWsnT01OhoaE6dOiQUlNTZTKZNHDgQK1du1ZPPfXUfff1xhtvWCS8fH191bhxY5UvX15JSUm6ffu2Tp8+rStXruTYTmxsrHr06KFjx44Zr1WrVk2tW7eWp6enLl68qIMHDyolJUV//vmn+vbtq6VLl+q5557Lts1vvvlGY8aMMc5dXFzUtm1b+fj46M6dO9q7d6/u3LmjgQMHavz48Tbdb0xMjF544QUdPHjQeK1OnTpq2rSpvLy8dOfOHR06dEjXr19XXFycxo4dq7/++kvvvvtulrbCw8P1wgsv6K+//jLG17x5c9WpU0ceHh6KiYnRlStX9L//+7+Kjo62aXwAAAAAgJKBpBcAAABKhIkTJ8rR0VFTpkzR8OHD5ej4f9vbnj17VoMGDdKZM2eUlJSk4cOH69ChQ/Ly8spzP7///rsxI6p06dL65ptvsp19denSJX333XeqVKmS1fLx48cbCS8nJyd98sknGjJkiMXYL1y4oNdee00nTpxQcnKyRo4cqaZNm6pWrVpZ2rtw4YLFzLQ2bdroyy+/tFjKMCEhQZMmTdLixYv1z3/+06Z7fvfdd42El5+fn+bOnat27dpZ1ElJSdHy5cv14YcfKiEhQdOmTVO7du3UsmVLi3oLFy40El6tW7fWsmXLrC6HmJycrIMHD2rlypVycHCwaZwAAAAAgOKNpBcAAACKpJ07dyoqKsrm+h9++KHKly+fbXliYqImTZqkESNGZClr0KCBfvjhBz3++OOKjIzUjRs3tHDhQn300Ud5HveBAweM46FDh+a43GDt2rUtZl2ZCwsL0zfffGOcz5gxQ4MHD85Sr27duvrhhx/Uvn17XblyRdHR0Zo1a5YWLlyYpe6MGTOMJQ0ffvhhbdiwQR4eHhZ13NzcNH36dMXExGjlypU536yk/fv3a+3atZLSZ3f9/PPP8vb2zlLPyclJr732mkqVKqU333xTKSkpmjVrlr777juLeubv38KFC7Pd/8vZ2Vlt27ZV27Ztcx0jAAAAAKBkIOkFAACAIun48eM6fvy4zfVHjBiRY9KrVq1aVhNeGapUqaKxY8dq3LhxkqTVq1frww8/zPMsooxZSpKsJn9stWLFCqWmpkpK35vs9ddfz7aul5eXJk+erEGDBkmSvvvuO02bNk3lypUz6phMJv3000/G+eTJk7MkvMxNmTJF33//vWJiYnIcp3ly7ZNPPsn1noOCgvT555/r/Pnz2rVrl6KiolShQgWj/EG9fwAAAACAkscx9yoAAACA/evdu7ecnXN+5uvll1+Wk5OTJOn69ev6448/8tyP+VKBa9euVWxsbJ7bkKTffvvNOH7llVdyTb51797dSPolJCToyJEjFuWHDx9WQkKCJKlSpUp6+umnc2zPy8tLgYGBOdZJTk7W7t27JUlly5ZVly5dcqyfIWPpw7S0NIt9wCTL9898phsAAAAAALlhphcAAACKpHHjxlnsP/V3tWjRItc6Xl5eqlevns6ePStJOnXqlPz9/fPUzzPPPCNPT0/FxMTo5MmTatmypfr166fOnTurcePGRlItJ2lpafr999+N8//6r//K9RoXFxcFBAToP//5jyTp5MmTFomtU6dOGcfNmze32BcsOy1atMiy/KC5//mf/zFmgjk7O+v999/PtU1JFjP4rl27ZlHWq1cvI+E3adIk/frrr+rdu7c6duxokRADAAAAACAzkl4AAAAoEWrWrGlzvYyk1+3bt/PcT4UKFTRv3jwNHTpUSUlJCg8P14wZMzRjxgyVLl1aAQEBatOmjbp06aLGjRtbbePu3btKSkoyzn18fGzq+6GHHjKOIyMjLcrM78XW9nJ7z/7880/jOCoqSl999ZVN7ZozmUwW5wMGDNB//vMfbd26VZIUHBys4OBgYzyPP/642rZtq27durH8IQAAAADAAssbAgAAoETIaf+q7Ordu3fvvvp64YUXtGvXLnXv3l0uLi4W7QUHB2vatGlq3769OnTooP3792e5PvM+Wg9i7OZturu729Sep6dnjuXR0dE2tZOT5ORki3MnJyetXr1a8+bNU4MGDSzKwsPDtX79er311ltq0KCBRo4cqTt37vztMQAAAAAAigdmegEAAKBEsHVvLfN6pUuXvu/+GjdurNWrV8tkMmn//v06ePCgDh48qJCQEGMW14kTJ/Tss89q6dKl6tmzp3Ft5mRTbGxsrgmo3MZufn1cXJxN95A5+ZaZeZLtkUce0b59+2xqNzcODg4aMGCABgwYoNDQUO3bt08HDx7UgQMHdOnSJUlSUlKSVq1apb1792rnzp2qWLHiA+kbAAAAAGC/mOkFAACAEiE8PNymeuZ7TD2I5fO8vLzUtWtXTZkyRTt27NCFCxe0cOFCY+nAlJQUvfvuuxaJqHLlylnMELN17FeuXMl27OZJoatXr9rUXub9tjKrXLmycXzz5k2b2swrPz8/DRw4UIsXL9aJEyd09OhRvfnmm8beaGFhYZo5c2a+9A0AAAAAsC8kvQAAAFAiHDlyJNc6JpNJ58+fN86bNGnywMdRtmxZBQUFafPmzXJzc5OUvv/W4cOHjToODg569NFHjfNDhw7l2m5ycrKOHz9unGceu/n+YSEhIUpNTc21zdzes0cffdS4h1u3bunixYu5tvl3+fn5aerUqfrggw+M17Zv357v/QIAAAAAij6SXgAAACgRvv/+e6WkpORYZ8OGDUadqlWrql69evk2njp16ljsWXXr1i2L8vbt2xvHa9asUVpaWo7tbd26VVFRUZKkUqVKqUWLFhblLVu2NBJUN2/e1C+//JJje3fv3s01meTu7m4xzq+//jrH+g9SYGCgcZxfs8wAAAAAAPaFpBcAAABKhLCwMC1atCjb8ps3b2rWrFnGeb9+/eTg4JDnfiIjI22ql5KSohs3bhjnlSpVsigfOHCgHB3Tv66fPHlSy5cvz7Ytk8mkCRMmGOcvvPCCypUrZ1HHy8tLPXr0MM4nTJiQ495ekyZN0r1793K9j1GjRhnHX375pXbv3p3rNRnM7z+Dre+f+dKLmd87AAAAAEDJRNILAAAAJYKrq6smTpyoxYsXZ1na79y5c+rZs6cx26py5cp6880376uf8ePHKzAwUGvWrJHJZLJaJyoqSm+99Zb+/PNPSelLHrZs2dKiTp06dTRo0CDj/L333tNXX32VZewXL17U888/r8uXLxttjR071mq/Y8eONWZ7nT59Wi+99JIiIiIs6iQkJOjjjz/WN998I1dX11zvt23bturbt6+k9CUWX3rpJc2ZMyfbhFl8fLy2bNmivn37GteZa9SokUaPHq29e/dmuwRjSEiIxT0+/fTTuY4TAAAAAFD8OZhMppzXSQEAAAAKSLdu3bRv3z5JUvPmzRUQEGDzte7u7poyZYrFa48++qiuXr0qSZo+fbqxD1SNGjXUqlUreXp6KjQ0VAcPHjQSLM7OzvrXv/6lZ555xmo/06dP18yZMyVJ48aNs9hbSpKGDRumNWvWSJKcnJzk7+8vf39/eXl5KS4uTtevX9ehQ4eUmJhoXPP5559r4MCBWfqKjY1V9+7dLfbqMh97WFiY9u/fbyzJ6OzsrKVLl+q5557L9n36+uuvNWbMGOPc1dVVbdu2lY+Pj0wmk/bs2aOoqCi5urpq/PjxGj9+vCSpTZs22rp1q9U2ExIS1LdvX4slEz08PBQQEKCaNWvKzc1Nd+/eVVhYmM6cOaOEhARJUtOmTbPMDPPy8jKOy5Qpo0aNGsnHx0eenp6KjIzUH3/8oTNnzhh1KlasqD179qhatWrZ3jMAAAAAoGRwLuwBAAAAANYcP37cItmTm7Jly2ZJepnr2rWr3Nzc9P777+vatWv6/vvvs9QpV66cFixYkG3CyxalS5c2jlNSUnTmzBmLJI25MmXK6JNPPrGa8JLSE0c//fSTRo4cqU2bNklStmOvWrWq5s+fr06dOuU4vtdff10pKSmaMGGCEhISlJiYmGV/r7Jly2rJkiUqU6ZMjm1lcHNz04YNGzRjxgwtXLhQsbGxio2N1Z49e7K9xsXFJcu+Y1L6+5cxS+yvv/7SgQMHdODAAattNGrUSMuWLSPhBQAAAACQRNILAAAAJcirr76q1q1ba9myZQoODjaW9nvooYfUpUsXvfHGG6paterf6mP27Nl6/fXXtXv3bh09elRnzpxReHi47t27J2dnZ1WoUEENGjRQx44d1adPn1z3oypdurS++eYbDRs2TOvWrdPevXt1/fp1xcfHy9vbWw8//LA6d+6sfv36ydPT06YxDhkyRE899ZS+/PJL7dq1SxEREXJ1dVWNGjXUpUsXDRo0SD4+PjkmrTJzcnLSRx99pCFDhmjNmjUKDg7W2bNnFRUVpaSkJJUpU0Y+Pj5q2LCh2rVrp2eeeUYVK1bM0s7Fixe1f/9+7d27VyEhIbpw4YJu3bql+Ph4eXh4qHr16mrSpIl69Oihrl27GvueAQAAAADA8oYAAAAotsyXNzx58qRq1apVyCMCAAAAAAD5hcciAQAAAAAAAAAAYPdIegEAAAAAAAAAAMDukfQCAAAAAAAAAACA3SPpBQAAAAAAAAAAALtH0gsAAAAAAAAAAAB2j6QXAAAAAAAAAAAA7J6DyWRKK+xBAAAAAAAAAAAAAH8HM70AAAAAAAAAAABg90h6AQAAAAAAAAAAwO6R9AIAAAAAAAAAAIDdI+kFAAAAAAAAAAAAu0fSCwAAAAAAAAAAAHaPpBcAAAAAAAAAAADsHkkvAAAAAAAAAAAA2D2SXgAAAAAAAAAAALB7/w92QUae4mF/NQAAAABJRU5ErkJggg==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66799" y="2078337"/>
            <a:ext cx="9896475" cy="44577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44314226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양쪽 모서리가 둥근 사각형 20"/>
          <p:cNvSpPr/>
          <p:nvPr/>
        </p:nvSpPr>
        <p:spPr>
          <a:xfrm>
            <a:off x="9447399" y="1082299"/>
            <a:ext cx="2609677" cy="5775701"/>
          </a:xfrm>
          <a:prstGeom prst="round2SameRect">
            <a:avLst>
              <a:gd name="adj1" fmla="val 19257"/>
              <a:gd name="adj2" fmla="val 0"/>
            </a:avLst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양쪽 모서리가 둥근 사각형 4"/>
          <p:cNvSpPr/>
          <p:nvPr/>
        </p:nvSpPr>
        <p:spPr>
          <a:xfrm>
            <a:off x="525417" y="319314"/>
            <a:ext cx="11161486" cy="6538686"/>
          </a:xfrm>
          <a:prstGeom prst="round2SameRect">
            <a:avLst>
              <a:gd name="adj1" fmla="val 9802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24000" tIns="108000" rtlCol="0" anchor="t"/>
          <a:lstStyle/>
          <a:p>
            <a:pPr lvl="0" latinLnBrk="0">
              <a:defRPr/>
            </a:pPr>
            <a:endParaRPr lang="en-US" altLang="ko-KR" sz="2800" i="1" kern="0" dirty="0">
              <a:solidFill>
                <a:prstClr val="white"/>
              </a:solidFill>
              <a:latin typeface="a로케트" pitchFamily="18" charset="-127"/>
              <a:ea typeface="a로케트" pitchFamily="18" charset="-127"/>
            </a:endParaRPr>
          </a:p>
          <a:p>
            <a:endParaRPr lang="ko-KR" altLang="en-US" sz="1600" dirty="0"/>
          </a:p>
        </p:txBody>
      </p:sp>
      <p:sp>
        <p:nvSpPr>
          <p:cNvPr id="6" name="직사각형 5"/>
          <p:cNvSpPr/>
          <p:nvPr/>
        </p:nvSpPr>
        <p:spPr>
          <a:xfrm>
            <a:off x="950685" y="1248229"/>
            <a:ext cx="10290629" cy="5609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5"/>
          <p:cNvGrpSpPr/>
          <p:nvPr/>
        </p:nvGrpSpPr>
        <p:grpSpPr>
          <a:xfrm>
            <a:off x="9243004" y="677848"/>
            <a:ext cx="1503554" cy="408789"/>
            <a:chOff x="9128703" y="537029"/>
            <a:chExt cx="1815068" cy="493485"/>
          </a:xfrm>
        </p:grpSpPr>
        <p:sp>
          <p:nvSpPr>
            <p:cNvPr id="7" name="모서리가 둥근 직사각형 6"/>
            <p:cNvSpPr/>
            <p:nvPr/>
          </p:nvSpPr>
          <p:spPr>
            <a:xfrm>
              <a:off x="10450286" y="537029"/>
              <a:ext cx="493485" cy="493485"/>
            </a:xfrm>
            <a:prstGeom prst="roundRect">
              <a:avLst/>
            </a:prstGeom>
            <a:solidFill>
              <a:srgbClr val="E27D45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모서리가 둥근 직사각형 7"/>
            <p:cNvSpPr/>
            <p:nvPr/>
          </p:nvSpPr>
          <p:spPr>
            <a:xfrm rot="2700000">
              <a:off x="10648042" y="585560"/>
              <a:ext cx="97972" cy="396421"/>
            </a:xfrm>
            <a:prstGeom prst="roundRect">
              <a:avLst>
                <a:gd name="adj" fmla="val 50000"/>
              </a:avLst>
            </a:prstGeom>
            <a:solidFill>
              <a:srgbClr val="FFE1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모서리가 둥근 직사각형 8"/>
            <p:cNvSpPr/>
            <p:nvPr/>
          </p:nvSpPr>
          <p:spPr>
            <a:xfrm rot="18900000">
              <a:off x="10642315" y="585559"/>
              <a:ext cx="97972" cy="396421"/>
            </a:xfrm>
            <a:prstGeom prst="roundRect">
              <a:avLst>
                <a:gd name="adj" fmla="val 50000"/>
              </a:avLst>
            </a:prstGeom>
            <a:solidFill>
              <a:srgbClr val="FFE1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9787929" y="537029"/>
              <a:ext cx="493485" cy="493485"/>
            </a:xfrm>
            <a:prstGeom prst="roundRect">
              <a:avLst/>
            </a:prstGeom>
            <a:solidFill>
              <a:srgbClr val="00B0F0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9871793" y="711835"/>
              <a:ext cx="325756" cy="211804"/>
            </a:xfrm>
            <a:prstGeom prst="roundRect">
              <a:avLst>
                <a:gd name="adj" fmla="val 0"/>
              </a:avLst>
            </a:prstGeom>
            <a:solidFill>
              <a:srgbClr val="00B0F0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9871793" y="639885"/>
              <a:ext cx="325756" cy="72987"/>
            </a:xfrm>
            <a:prstGeom prst="roundRect">
              <a:avLst>
                <a:gd name="adj" fmla="val 0"/>
              </a:avLst>
            </a:prstGeom>
            <a:solidFill>
              <a:srgbClr val="FFE1BB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9128703" y="537029"/>
              <a:ext cx="493485" cy="493485"/>
            </a:xfrm>
            <a:prstGeom prst="roundRect">
              <a:avLst/>
            </a:prstGeom>
            <a:solidFill>
              <a:srgbClr val="00B0F0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모서리가 둥근 직사각형 14"/>
            <p:cNvSpPr/>
            <p:nvPr/>
          </p:nvSpPr>
          <p:spPr>
            <a:xfrm>
              <a:off x="9212567" y="849435"/>
              <a:ext cx="325756" cy="72987"/>
            </a:xfrm>
            <a:prstGeom prst="roundRect">
              <a:avLst>
                <a:gd name="adj" fmla="val 0"/>
              </a:avLst>
            </a:prstGeom>
            <a:solidFill>
              <a:srgbClr val="FFE1BB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오른쪽 대괄호 19"/>
          <p:cNvSpPr/>
          <p:nvPr/>
        </p:nvSpPr>
        <p:spPr>
          <a:xfrm rot="16200000">
            <a:off x="5815238" y="-4570912"/>
            <a:ext cx="561521" cy="10648951"/>
          </a:xfrm>
          <a:prstGeom prst="rightBracket">
            <a:avLst>
              <a:gd name="adj" fmla="val 93981"/>
            </a:avLst>
          </a:prstGeom>
          <a:ln w="60325">
            <a:gradFill flip="none" rotWithShape="1">
              <a:gsLst>
                <a:gs pos="32000">
                  <a:schemeClr val="accent1"/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1132461" y="1403482"/>
            <a:ext cx="9927425" cy="551543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a시월구일2" pitchFamily="18" charset="-127"/>
                <a:ea typeface="a시월구일2" pitchFamily="18" charset="-127"/>
              </a:rPr>
              <a:t>SUB TITLE </a:t>
            </a:r>
            <a:r>
              <a:rPr lang="en-US" altLang="ko-KR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a시월구일2" pitchFamily="18" charset="-127"/>
                <a:ea typeface="a시월구일2" pitchFamily="18" charset="-127"/>
              </a:rPr>
              <a:t>:// </a:t>
            </a:r>
            <a:r>
              <a:rPr lang="en-US" altLang="ko-KR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a시월구일2" pitchFamily="18" charset="-127"/>
                <a:ea typeface="a시월구일2" pitchFamily="18" charset="-127"/>
              </a:rPr>
              <a:t>6-4: Cliff-Walking </a:t>
            </a:r>
            <a:r>
              <a:rPr lang="ko-KR" altLang="en-US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a시월구일2" pitchFamily="18" charset="-127"/>
                <a:ea typeface="a시월구일2" pitchFamily="18" charset="-127"/>
              </a:rPr>
              <a:t>환경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a시월구일2" pitchFamily="18" charset="-127"/>
              <a:ea typeface="a시월구일2" pitchFamily="18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686560" y="528321"/>
            <a:ext cx="502920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latinLnBrk="0">
              <a:defRPr/>
            </a:pPr>
            <a:r>
              <a:rPr lang="en-US" altLang="ko-KR" sz="2000" i="1" kern="0" dirty="0" smtClean="0">
                <a:solidFill>
                  <a:prstClr val="white"/>
                </a:solidFill>
                <a:latin typeface="a로케트" pitchFamily="18" charset="-127"/>
                <a:ea typeface="a로케트" pitchFamily="18" charset="-127"/>
              </a:rPr>
              <a:t>20194111</a:t>
            </a:r>
            <a:r>
              <a:rPr lang="ko-KR" altLang="en-US" sz="2000" i="1" kern="0" smtClean="0">
                <a:solidFill>
                  <a:prstClr val="white"/>
                </a:solidFill>
                <a:latin typeface="a로케트" pitchFamily="18" charset="-127"/>
                <a:ea typeface="a로케트" pitchFamily="18" charset="-127"/>
              </a:rPr>
              <a:t>최민규</a:t>
            </a:r>
            <a:r>
              <a:rPr lang="en-US" altLang="ko-KR" sz="2000" i="1" kern="0" smtClean="0">
                <a:solidFill>
                  <a:prstClr val="white"/>
                </a:solidFill>
                <a:latin typeface="a로케트" pitchFamily="18" charset="-127"/>
                <a:ea typeface="a로케트" pitchFamily="18" charset="-127"/>
              </a:rPr>
              <a:t> </a:t>
            </a:r>
            <a:r>
              <a:rPr lang="ko-KR" altLang="en-US" sz="2800" i="1" kern="0" smtClean="0">
                <a:solidFill>
                  <a:prstClr val="white"/>
                </a:solidFill>
                <a:latin typeface="a로케트" pitchFamily="18" charset="-127"/>
                <a:ea typeface="a로케트" pitchFamily="18" charset="-127"/>
              </a:rPr>
              <a:t> 강화학습</a:t>
            </a:r>
            <a:endParaRPr lang="en-US" altLang="ko-KR" sz="2800" i="1" kern="0" smtClean="0">
              <a:solidFill>
                <a:prstClr val="white"/>
              </a:solidFill>
              <a:latin typeface="a로케트" pitchFamily="18" charset="-127"/>
              <a:ea typeface="a로케트" pitchFamily="18" charset="-127"/>
            </a:endParaRPr>
          </a:p>
          <a:p>
            <a:endParaRPr lang="ko-KR" altLang="en-US" dirty="0"/>
          </a:p>
        </p:txBody>
      </p:sp>
      <p:sp>
        <p:nvSpPr>
          <p:cNvPr id="4100" name="AutoShape 4" descr="data:image/png;base64,iVBORw0KGgoAAAANSUhEUgAABr0AAAMJCAYAAAC+0f2NAAAAOXRFWHRTb2Z0d2FyZQBNYXRwbG90bGliIHZlcnNpb24zLjcuMSwgaHR0cHM6Ly9tYXRwbG90bGliLm9yZy/bCgiHAAAACXBIWXMAAA9hAAAPYQGoP6dpAAEAAElEQVR4nOzdd1QU19sH8O8uvXeQJogIKiCIolgQFXuvqNFYYywxJsb8YkxijNGoiaaYxBJ7N/Zu7AVRsFNEBUGQovReFtjy/rEv4w7b6erzOYdzdmbuzNxdZmZ35rn3uZz8/HwRCCGEEEIIIYQQQgghhBBCCHmLcRu7AoQQQgghhBBCCCGEEEIIIYTUFgW9CCGEEEIIIYQQQgghhBBCyFuPgl6EEEIIIYQQQgghhBBCCCHkrUdBL0IIIYQQQgghhBBCCCGEEPLWo6AXIYQQQgghhBBCCCGEEEIIeetR0IsQQgghhBBCCCGEEEIIIYS89SjoRQghhBBCCCGEEEIIIYQQQt56FPQihBBCCCGEEEIIIYQQQgghbz0KehFCCCGEEEIIIYQQQgghhJC3HgW9CCE1UlZWhlu3bmH37t1Yt24d1qxZgw0bNuDkyZN48eJFY1ePvEW8vLxgamoKU1NTzJkzp7GrQxrRzZs3mWPB1NQUN2/ebOwqkffEy5cvWcfevn37GrtKRE1z5sxh/n9eXl6NXZ1aW7VqFeuYJISQxjJ48GDmWjR48ODGrg4hhBBCiFKajV0BQsjb5dKlS9i6dSuuXbuGiooKueUcHR0xbtw4zJo1C1ZWVg1Wv1WrVuHnn39mptevX4+JEyc22P4JIYQQQgghhBBCCCGENA4KehFCVJKYmIh58+bh1q1bKpVPSUnB2rVrsXHjRnz33XeYPXs2OBxOPdeSENLYoqKicPbsWWa6qvcFqRsbNmxAQUEBAHEvySFDhjRyjZqO/Px8bNy4kZkePHgw2rVr14g1Iu+7M2fOIDo6GgBgYmKCuXPnNnKNCHmDjk9CCCGEEPKuoqAXIUSpGzduYPLkycyD1ipmZmYICAiAnZ0dDA0NkZ6ejtjYWNy/fx8ikQgAUFJSgsWLFyM8PBxbtmyBtrZ2Y7wFQkgDiY6OZvW2/OCDDyjoVYc2btyIlJQUAMCECRMo6CWhoKCAdew1b96cgl6kUZ09exYHDhwAIO4BT0EF0pTQ8UkIIYQQQt5VFPQihCgUHh6O8ePHo6ysjJnn4OCAn376CYMGDYKWlpbUOikpKfj111+xa9cuJvh18uRJVFZWYt++fdTji7BUtTImJCAgAPn5+Y1dDUIIaXSLFy/G4sWLG7sahBBCCCGEEPLW4TZ2BQghTVd+fj4++ugjVsCrd+/eCAsLw/Dhw2UGvABxa9E//vgDhw4dgo6ODjP/3LlzWL9+fb3XmxBCCCGEEEIIIYQQQsj7h4JehBC5vvzyS6SmpjLTnTp1wt69e2FkZKTS+n379sWOHTtYPbuWL1+OmJiYOq8rIYQQQgghhBBCCCGEkPcbBb0IITI9efIER44cYaZ1dHSwadMm6Ovrq7WdQYMG4cMPP2Smy8vLWWOuEEIIIYQQQgghhBBCCCF1gcb0IoTItHHjRtb03Llz4eLiUqNtLVu2DEePHkVJSQkA8cDZycnJaN68ea3r2ZieP3+OqKgoZGdno6SkBObm5nB0dIS/vz8MDAxqvN2kpCTExsYiOTkZRUVF0NTUhKmpKZydndGxY0e1A4+K8Pl83LlzB8nJycjIyICGhgYCAgLg4+Oj0vpxcXGIjo5GWloaNDQ00KxZM3Tr1g3NmjWrszqqKisrC+Hh4UhLS0N5eTksLCzQsWNHtG7dusbbFAqFuHv3LuLi4pCdnQ1zc3M4ODigW7du0NPTq8Paq68+jr/i4mJERkbi+fPnKCgoQEVFBfT09GBhYQEnJyd4eHjAxMSkjt9J3ROJRLh//z7i4+ORnp4ObW1ttGnTBt27d4e2trbc9UpLSxEWFoa4uDiUlpbC3Nwc7du3V/l8kFWP+Ph4xMbGIi0tDcXFxdDW1oapqSnc3NzQvn17hfVpCCKRCNHR0Xj27Bmys7OZc8fZ2Rn+/v41rl9+fj4iIiKQkJCAwsJCCAQC6OnpwdraGs7OzvDw8KjTa1l9KywsxK1bt5CWloaioiJYWFigXbt28Pb2rrNxKqOjoxEXF4f09HRUVFSgdevWGDhwoNzylZWVuHPnDhITE5GTkwNNTU1YWVnB09MTHh4edVKn+pSZmYlbt27h1atXEAqFsLOzg6enJ9zd3etlf5GRkXj27Blev34NHR0d2NvbIyAgAGZmZvWyv6aivLwct27dQkpKCrKzs2FiYoIOHTqgffv2CtfLzMxEWFgYkpOTwefzYWNjg+7du9f6t1tFRQXu3r2Lly9fIicnBxwOB5aWlvDw8ICXl9c7Me7ru/JdWhvqXs8ayvtw/AENey/RVKSkpODhw4fIzMxEYWEhTE1NYWtri65du8LU1LRG2+TxeMxvpPz8fPB4POjq6sLMzAzNmzdH27ZtYWlpWbdvhBBCCCF1goJehBApZWVlOHz4MDPN4XAwZcqUGm/PzMwMw4YNw4EDBwAAAoEA+/bteysHaC8rK8PmzZuxbds2JCcnyyyjra2NwYMH45tvvkGrVq2UbrOyshLXrl3DiRMncP36dbx69UpuWU1NTQwZMgQLFy6El5eXSnX28vJCSkoKAGDChAnYuHEjeDweVq9ejb179yI7O5tVfvbs2cxD/lWrVrF65uXn5wMAQkNDsWzZMty7d0/mPgcOHIiVK1eiRYsWNaqfLDdv3sTQoUOZ6dOnTyMgIAApKSn45ptvcP78eVRWVkqt5+HhgZUrVyIwMFBpXaoIhUJs2bIFv/32GzIyMqSWGxsbY/z48Vi6dCkMDAwwZ84c5vh2dHREdHS0yvtSR30cfwDw4sUL/PTTTzh79ix4PJ7cchwOB23atMHIkSPxv//9j7VM3gMFb29vudur+h9Wkfc/lkXWZy4UCrF9+3asX78eiYmJUutYWVlh6dKlmDRpEmt+aWkpfvnlF2zduhXFxcVS67Vp0wa//fYbunTpIve9SG7r4sWLOHnyJEJCQpCTkyO3rJ6eHsaOHYsvvvgCzs7OcstVPw+rHDhwgPkMquvWrRvOnj0rd5v5+flYt24d9u/fL/MYBwB9fX0EBwfjq6++gp2dndxtSYqIiMCqVatw5coV8Pl8ueU0NDTg4+ODiRMnYvr06SptW57Bgwfj1q1bUvM/+eQTfPLJJzLXWbRokUrfQXl5eViyZAmOHTuG0tJSqeVOTk5YtmwZRowYoXRb8q4Tu3fvxt9//424uDhWeU9PT5kPiV+/fo3Vq1fj2LFjKCoqkrkve3t7zJ49Gx9//DFrbE15JM9fVT8bgP3ZKzvmqiQkJGDx4sW4fPkyhEKh1HJfX198//336NmzJ16+fMm6hqxfvx4TJ05UqW5VTp48iZ9//hlPnjyRWsblcjFu3DgsW7YM1tbWam1XnurXsSopKSkKH7xWfb9Wkff9K4us79GioiKsXr0a+/btk7muh4cHfv/9d3Tq1Ik1Pzk5Gd9//z1Onz4NgUAgtV7//v3x66+/wsHBQW59ZElISMDq1atx7tw5phFUddbW1pg7dy4+/vjjOnsoLxAI4OXlxfy28vHxwfXr19Xaxvnz5zF+/Hhm+vfff8e0adOkytXFd2l9q6vjs7bXM1V/+1VX099b7/rxV9/3Eqrat28f63s3MjISTk5OSter6bWez+dj37592LhxI549eyazjIaGBnr27Ilvv/0Wvr6+KrwLICMjA6tXr8bRo0dRWFiosGzLli2Z3926uroqbZ8QQggh9Y/SGxJCpDx48IB1s96pUyeFD2RVERwczJq+fft2rbbXGCIiIuDn54elS5fKDTgA4lakx48fR7du3bB//36l271w4QKCg4Oxf/9+hTepgPjm7sSJE+jduze2b9+u9nsAxA+0evXqhT/++EMq4KWKP/74A8OHD5cb8AKA//77D3369Km34E+Va9euISAgAKdPn5YZ8AKAmJgYjBo1Sm5woLrS0lKMGjUKixYtkhsMKCwsxObNmxEUFMQa964+1dfxd+bMGXTp0gVHjx5V+JAOEPcKevLkCdauXat2/etbZWUlpkyZgi+//FJmwAsQ9wacN28eVq9ezcxLT09Hnz598Mcff8gMeAHA06dPMXz4cFy6dElpPXbu3ImpU6fi+PHjCgNegDiIuXv3bnTv3h1nzpxRuu26cuXKFfj4+OD333+Xe4wD4nNh586d8Pf3x5UrV5Rud+vWrejduzcuXLigMOAFiB8EPnjwQOUHnY0hMjISAQEB2Lt3r8yAFyB+UDd16tQanRMVFRX48MMPMX/+fKkHxPKcPXsWHTt2xK5du+QGvAAgLS0NS5YsQffu3ZGUlKR23erLuXPn0K1bN1y8eFFmwAsAHj58iFGjRuHPP/+s1b5EIhG++uorTJkyRWbACxA3cDhw4AD69+/PPIB/F7x69QpBQUFYv3693GBZTEwMhg4dyjq3b9++jYCAAJw4cUJmwAsQ/2YZMGAAXr58qXJ9fvvtN3Tu3BmHDx+WG3AAxL3LfvjhB/Ts2bPOjlsNDQ1WwCAiIkLu8SDPvn37mNd6enoYNWqUVJl35bu0pmpyPWso78Px19D3Ek1BUlISevTogc8++0xuwAsQ/964cuUKgoKC8Ouvvyrd7t27d9G5c2fs2LFDacALEAdU//zzTxQUFKhVf0IIIYTUL+rpRQiRcufOHda0n59frbfZoUMHcDgciEQiAOKHWnw+H5qab8dl6MaNG/jggw9YN8sWFhbo0qULWrRoAT09PeTk5CA8PBwxMTEAxA8A5s6dC6FQKNWzRB5dXV14enqiVatWsLKygr6+Png8HlJSUnDnzh0mwFJZWYkvvvgCVlZWMlvsylNeXo4PP/wQT58+BQC4uLige/fusLa2RmFhIWJiYsDlym8PsXfvXvzwww8AABMTEwQGBqJFixbQ1NREbGwsrly5grKyMgBATk4OZsyYgZCQkHpp+fjkyRMsX74cxcXF0NLSQteuXeHh4QEDAwOkpaXh0qVLyMrKAiC+4V2wYAE6dOgANzc3udsUiUSYNGmSVCvctm3bolu3bjA1NUVOTg5CQkIQHx+PZ8+eYfr06bUOCitTX8dfXFwcZsyYgfLycmZes2bN0KVLFzRv3hx6enooKytDVlYWnj59isePH8sNLmpoaAAQf4aSD7Or5stSl2mEFi1ahNOnTwMAHBwc0KtXL9jY2KCkpAQ3b97E48ePmbKrV69G165d0bFjR4wePZp5ANWuXTt07twZZmZmyMzMxKVLl5CWlgZA/HnOmjUL9+7dg4WFhUp1MjIygqenJ1xdXWFubg49PT2UlpYiMTERYWFhTNC5uLgY06ZNw/nz59GhQwep7XC5XOZzlHwQzeFw5J6v8j73Q4cOYe7cuayglJ2dHbp06QIHBwdoa2sjIyMDoaGhePHiBQBxkDc4OBhHjx5Fz549ZW43JCQEX375JWuek5MTOnfuDHt7e+jo6KCkpAQZGRmIiYnB06dP5QY91KWhoSHz8+FyuXKPMUXXOUAcDF2xYgVev34NLpcLPz8/tG/fHsbGxsjMzMSVK1dYQZKffvoJnTp1Qo8ePVSu9+LFi5lj1tzcHL169ULz5s0hEAjw4sULZGZmssqfPHkS06dPZ71HY2NjBAUFoUWLFqioqEBMTAxCQkKYMs+fP0e/fv1w6dIllVrb16eQkBBMnToVFRUVzDxDQ0P07t0bLVu2hEAgQFxcHK5fvw4ej4fvv/++Vt8dq1atwubNmwGIe3D07NkTjo6O4PP5ePLkCa5du8acB4mJiZg7dy5OnTpV6+sSh8NhjkehUMj87gEUXw/rSkVFBYKDg5nAg7e3Nzp37gwTExPmulb1ULy8vBwfffQRHjx4gKysLIwbNw5FRUXQ0tJCt27d4OHhAT09PSQmJuLChQtMw4DU1FR88sknKgXrv/jiC6kH623btkWHDh1gbW0NkUiEly9f4vr160xDgbi4OPTv3x83btyok3TJH3zwAX777Tdmev/+/VixYoVK6+bm5uLChQvM9NChQ6VSE9bld2l9q6/jU93rWUN5H46/6ur7XqIpiImJwfDhw1mN94yMjNClSxe0atUKBgYGyM/Px8OHD3H//n0A4t+ny5cvR3l5Ob755huZ283JycH48eNZjQVMTU3RrVs3tGjRAoaGhuDxeMjNzUVsbCyioqKY+x5CCCGENC1vx9NmQkiDknw4DChOT6YqY2NjtGjRgnmIWlJSgoSEhHobu6MuvXr1CtOnT2cCDsbGxli+fDkmTJggc7ybGzdu4JNPPmFuKv/3v/+hc+fOclPN6enpYdy4cRg/fjy6dOki9yGfSCTC+fPnsXDhQuaB1WeffYagoCCV07CcPHkSAoEApqamWLduHYYPHy5VRvKBZHVffPEFAGDevHn4+uuvYWhoyFqekpKC8ePHM4GXuLg4HDp0CJMnT1apfupYsmQJKioqEBQUhN9//11qnJGSkhIsWLAAhw4dAiDOy7927VrmIagsmzdvxtWrV5lpc3NzbNiwAQMGDJAqe+TIEXz++ee4e/cuIiMj6+hdSavP42/dunXMQzoul4uff/4Z06dPl/vgq7CwEBcvXsSePXukllU9LKqe2ubhw4f1/rA9PT0d27dvh7a2Nn7++WdMmTJFKqixefNmfPXVV8z0ypUr0a5dO8TExMDe3h6bNm2SSqXI4/Ewf/585hjKzc3Fxo0b8d1338mti7GxMWbMmIGxY8eiY8eOcgP7AoEAhw4dwqJFi1BYWIjKykp88sknCAsLk3rovmjRIixatAgAOyXU+PHj1eopFR0djfnz5zMP+m1tbbF69WoMHTpU6vMSiUQ4efIkPv/8c+Tn50MgEGDmzJkIDw+XGfRbs2YN81pfXx8bNmxQmPIvOzsbZ8+exbVr11SuvzynTp0CIJ0e6a+//lI7FV6Vn3/+GRUVFWjfvj3Wr1+Ptm3bspZXVlZi+fLlTG8kkUiElStXqhz0evXqFbZt2wYOh4Ovv/4an3/+uVQaQslrcUpKCj799FNWwGvKlClYsWIFjIyMWOslJCRg1qxZzIO+zMxMzJo1C2fPnm2QoIssxcXF+OSTT1jvafTo0Vi7dq3UmFoZGRmYP38+Lly4gCVLltRof+np6VizZg00NDSwdOlSzJ49W+p6GRMTg3HjxjHXyps3b+LGjRtyA7uq6t69O3M9bKjUt5JOnTqFyspK2Nvb459//kH37t1Zy6tf1/Ly8vDXX3/hypUrKCoqQteuXbFhwwapxhyvX7/GmDFjmO/30NBQXL9+XeHntWPHDlbAoWPHjlizZo3M8cTKysqwbt06/PLLLxAKhcjIyMDMmTOZQEptuLq6wt/fH+Hh4QDEwf8ffvhBpYZXhw4dYh23sq4pdfldWt/q4/hU93rWUN6X4w9o2HuJxlZUVIQpU6YwAS9dXV0sWrQIM2fOlLovAcS9tufMmcM0cFq7di0CAgJkps/eunUrcnNzmekvv/wSX375pdzPs6ysDNevX8f27duVNqYhhBBCSMOib2ZCiJTqKbns7e3rZLvVx4SRvKloyv73v/8xn4mpqSn+++8/TJkyRWbAAQACAwNx7tw5ZmDjsrIyhSlsgoKC8M8//6BXr14KW7VzOBwMHDgQ586dYx5y5ubm4uDBgyq/F4FAAG1tbZw4cUJmwAuA3PcFiB9aLFmyBCtWrJB5Y+no6Ih9+/axHnb8+++/KtdPHRUVFejbty8OHjwoFfACAAMDA6xfvx6tW7dm5p06dUpumrKysjKsWrWKmdbW1saxY8dkBrwAYMyYMdi3bx+4XC6rdXddq8/j78aNG8zriRMnYubMmQofihsbG2PMmDE4efJkTd9OvahqMb99+3ZMmzZN5oOHjz/+GGPGjGGmw8PDsXXrVpiYmODs2bMyH37o6urir7/+Yh1fys63SZMm4ddff4W/v7/CB1oaGhqYMGECjhw5wnzmz549YwVd69onn3zCpN1ydHTE5cuXMXz4cJmfF4fDwYgRI3DixAno6ekBEKeH3LRpk1TZyspKVsraBQsWKB3jytLSElOmTMHOnTtr/obqUUVFBby8vHDmzBmpgBcAaGlp4ccff0SvXr2YeeHh4SqnxKoKXv38889YtGiRzHG3JM/xn376iZVmaebMmVi3bp1UwAsQjy9y/PhxeHp6suomOVZnQ9u6dSurZ9zw4cOxdetWqYAXANjY2GDv3r0IDAys8bW1srISIpEIGzduxPz582VeLz08PLBt2zbWvPr6vmpIlZWVzHWtesALkH1dW7duHaKiotCxY0ccP35cZu9lW1tbqQe7iq6HGRkZrN4Uffv2xblz52QGHADxQ/uvv/6aFUCvCkTWhQ8++IB5XdXjTRWSaYIdHR1lBrbfle/SmlL3etYQ3qfjD2jYe4nGtnLlSsTHxwMQH1cHDx7EggULZN6XAOLGm+fOnYOrqysAcQ/HlStXyiwrmekhMDAQ3333ncLPU09PDwMHDsThw4dhZWVVw3dECCGEkPpAQS9CiJTq4z8YGxvXyXarp+PIy8urk+3Wp7i4OJw7d46Z/vHHH+Hh4aF0vebNm2Px4sXM9NGjRxUOQq8OZ2dn1vgA58+fV2v9efPmwcfHp0b7bteuHdPbSx5nZ2fWYOWPHj2SOzZIbejq6uLvv/9WGFjQ0tLCRx99xEzzeDy5LZmPHz/O+h/NmTNH6ecUGBhY454kqqjv408y3ZC8B0FvixEjRmDIkCEKy0ydOpU1LRQK8f333ytMT6mjo4MJEyYw0ykpKUhPT69NVVk6deqEPn36MNPqns+qunLlCqKiopjpv//+W6UGDT4+Pvj444+Z6R07drDSYQHihhKS5/jbfixVWb9+PQwMDBSWmTNnDmta0ViH1XXu3Jn12cqTlZWF48ePM9PNmzfHjz/+qHAdIyMj/P3336xeg7IClg1BJBJhx44dzLSRkRHWrl2rMI2glpYW1q1bBy0trRrvd/DgwVLjiVbXuXNn+Pr6MtPq/P+asiVLlii9rkk+hBcKheBwOPj7779lBiyquLu7o0uXLsy0os9r06ZNTNovExMTbNq0SaXAx4wZM1hpXutqzKGRI0eyerJIjpMkz+PHj1nXzQkTJsg8bt+l79KaUvV61lDep+OvJmp7L9FY8vLysHv3bmZ6/vz5CAwMVLqeqakpq2FbWFgYk+pdUlVadOD9PZcJIYSQdwUFvQghUqrGbKii7KGfqqpvp6ioqE62W58OHjzIPOA1NTVl3SAqM3LkSObmlM/nM2lN6oJkz4MHDx6ote60adNqvN+PPvpIpRvurl27Mq/LysqQnJxc433KM2zYMNjY2KhVFwCIjY2VWe7ixYvMaw6Hg+nTp6tUD8mgWl2r7+NP8pyUfLDyNlLluPb19WX1UtDV1WUFtOSpPq6hvGOopmpzPqtKsgdL69atVXpIVGXUqFHM6+zsbKkHRdVTIr3txxIA+Pv7o127dkrLdenShXVNVOfYUPVafPnyZVaPpxkzZjC97xTx8fFh9QqIiIhg0lk1pNjYWLx8+ZKZHjp0qEot4p2dnVkBYXXNnDlTpXKS3xEvXrxotLGW6oquri4roCVPx44dWdNdunRh9YyWR/J6mJCQIPfzkrzmjB07VuWxEAH2NefWrVsqr6eIkZERhg0bxkxfuHBBKrNBdZKBCQ6HI/dzfZe+S2uqNr8t68P7dPzVVEP89qhrp06dYtJ9c7lcla/zgLg3nKmpKTN98+ZNqTJ0LhNCCCHvDgp6EUKkVA9OVd1c1Fb17ajy0K6xSd7sduzYUa30LObm5qzUTaqMlfDixQv8+uuvmDhxIjp27IiWLVvCxsYGFhYWrL+FCxcy62RnZ6s8VoKzszMcHR1Vfg/VVQ8gyVM93WBBQUGN99lQdaka/wYQpwdTdRwqb29vtR6mqKO+jz/J1sy7d+/G5s2b38oHvhoaGujUqZPScvr6+qwHHt7e3iqNYVE9NauqvTajo6OxYsUKBAcHo3379nBxcYG1tbXU+fzHH38w69RXUELyWFL13KnSsmVL1nT1Y8nY2Bhubm7M9C+//ILjx49DKBTWoKZNg6qfkZGREes8U+daJyv1nCzVe9MMGjRI5X0MHTqUNX337l2V160rktdWAOjdu7fK66pTVpKGhgY6d+6sUlnJ7wiRSPRWNMhRpKbXNckeXKquJ+/zevHiBV6/fs1M1+aak52djbS0NLXWl2fSpEnM68rKSmZcM1kqKytZKUG7desmt/fcu/JdWhuqXs8awvt2/FVX3/cSjUnyt4yrq6tKjd+qcLlc1meo7Hfx1atXsXz5crlp0QkhhBDStCkfPZUQ8t6pPsaG5DgitVF9O7LGImlqIiMjmddXrlxRO7ghmfJL0Rhmqamp+Prrr3HmzBn1KwnxQ3hra2ul5SQfTNeEra2tSuWqP3Cr3nuwLqhaF1WCuHw+H6mpqcy0rDF8FGnbtq3MFqO1Vd/H35w5c3D58mUA4vRWX331FX755RcMGDAA3bt3h7+/v8oPWRqTmZmZykF0fX195rOo6fGsrCHAs2fPsHDhwhq1EK+rNKiSsrKyWMG0HTt2YNeuXTXenqxjae7cufj8888BiNOITps2DQ4ODhg4cCC6deuGTp06ST1kb8pUPTYA9jGlaiMRfX19ODg4qFT2+fPnzGsDAwOpIKQi3t7erOm4uDiV160r1cc5U+f6qu61uIqpqala1wRJxcXFMDc3r9F+m4KaXtdq8/1e/fOS/O4CxD2i1emRUT2Fam5ubp2ML1sVOKg6Jvfv3y+VorTKhQsXkJ2dzUxLBiyqe1e+S2tKnetZQ3jfjr8qDXUv0Zgk/7dxcXF1/rt45syZ2LNnDxO0/vXXX7Flyxb069cPPXr0QOfOneHm5lZnaSYJIYQQUn+opxchREr1hxd11fOg+nZk3SD//PPPUi0RZf1JpgipL6Wlpcx4AID4JlggEKj1J0le8PD58+cICgqq8U0qIH7IrIrq46qpS9VUl9VvBqs/QKgLqrRkV7Uu1XtnVA/8KlMfD0gb4vgLCgrCsmXLWCn/srOzsXfvXsyePRs+Pj5wd3fHjBkzcPjw4Trr9VnX1Ok1Knk8qLqeOsdzeHg4+vTpU+OUSKqey+qonkKpPo6lqVOnSj1UTE1NxZYtWzB16lS0bdsW7dq1w9y5c3H27Nkm36Jc1esLwD4+VL3WqXMtlgyEWlpass5XZao/wKyPoKoytbm+1vTaWtP/H1A/31cNqabXtbq8Hla/5giFQrWuN9V7idZV46vqKeKio6PlpjCTTC1XPTVdde/Kd2lN1fa3ZV17344/oGHvJRpT9f9tXf+WadOmDdavX88a27CwsBBHjhzB/Pnz0blzZ7i4uGDixInYtWtXo3ynEkIIIUQ1FPQihEjx9PRkTVdvMVkTRUVFePHiBTOtra0NFxcXqXLq3JjWt7pOyScr1ZdAIMCUKVOQkZHBzHN0dMRXX32FY8eO4eHDh0hOTkZmZiby8/OZv/Xr17O2o+pDOk1N6uAri+R4OQDUSiMIgHVzXFca4vgDgM8++wwXL15E//79oaGhIbU8IyMDR48excyZM+Hh4YHffvsNfD6/Tuv2rigqKsKUKVNYPRvbtGmDpUuX4vTp04iMjERqaiqysrJY5/OiRYvqtV4NdSytWbMGR48eRdeuXWW2gk5OTsb+/fsxceJEeHt716q32dtOnWux5PGk7hibhoaGcrfVUGpzfa2Payupfw11zamJCRMmsIJT+/fvlyqTnZ3N9NwCxGNkKgukvs/fpU3tt+X7dvw19L1EY6rL/628/2twcDBCQkIwZswYmd9BeXl5OHv2LD777DO0adMGS5YsoRSIhBBCSBPUtH6hEkKahOrjYFQfT6QmHjx4wLqZ8vb2lvlQoCmp3up51KhR2L59e53u49SpU3jy5AkzPXLkSPzzzz9KHwq+a62EG5uxsTFrWt0xXeqqFbCkhjj+qnTs2BEHDx5EdnY2bty4gfDwcNy5cwcxMTGsAHN+fj5+/PFHhIaG4uDBg9DS0qqX+ryttm/fznroNHfuXPz0009K0+DU9/lc/Vj6/PPP8cMPP9TLvoKCghAUFITU1FTmWLp37x5iY2NZ3wGvX7/GZ599hrt370o9eCNskoErdY+V6kGu6kGwhiDr+qpqSqr6uLaS+lf9mnPkyBH06dOnkWrD5ujoiB49euD69esAxHVbvnw56/vs4MGDrDG5Jk6cqNK26bu0aXjfjr/36V5CT0+P+Ww6duzICg7WJXd3d2zduhUFBQW4efMmwsLCcO/ePTx69Ij1vykrK8Nff/2Fa9eu4ezZs02u1yMhhBDyPqOeXoQQKR07doSuri4zfefOHbx8+bJW26w+WPOAAQNkllu8eDGrFaK8v7Nnz9aqPqowNTVltV6tnlKjLvz333/MayMjI/z1118qtYLPzMys87q8zwwNDVnHfEpKilrrq1teFQ1x/FVnaWmJ0aNHY82aNQgJCUFiYiJ27dqFoUOHslomX716FX/88Ue91+dtc/78eea1i4sLli9frtK4D/V9PlcPMDTEseTg4ICJEyfir7/+Qnh4OOLj47Fp0yb06tWLVW7fvn04ePBgvdfnbWZqasq8zs7OVqs1fvVjS3Jb8qizfVUemlY//tS5XtbHtZXUv8a45qhDMoiQnZ3NunYD7N43rq6uUo3BlKHvUuVqkhYWqNk1510//prSvURN08WqGoCT/N82xP/VxMQEQ4YMwU8//YSLFy8iOTkZhw8fxoQJE1i9wB4/fozvvvuu3utDCCGEENVR0IsQIkVPTw9jxoxhpkUiUa3SUOXn5+PUqVPMNJfLxciRI2tVx4bi5ubGvI6Kiqrz1B/x8fHMa39/f5Vb4UdERNRpPQjg5eXFvI6OjlY57VBxcTFiY2PrpU71ffwpY2xsjOHDh2PPnj04duwYKwi3e/fuBq3L2+D58+fM6169eqncm7W+z+dmzZqxWh83xvXDwsIC48ePx/Hjx6V6dr3PaQ5V0apVK+Z1SUkJ63tDmerpiSWvKZIk0yZKjiWoTHp6utIy7dq1Y00/evRI5e0/fPhQ5bKk6XB3d2dNN7XfLEOGDGH1QJQMMkRERCAmJoaZVrWXlyL0XSqtPq8579vx15TuJaqn4FX1f6vK/xVg/29fvnzZ4GNq6enpoW/fvti4cSOuXLkCIyMjZtnhw4fVOpYJIYQQUr8o6EUIkWnOnDms6Q0bNiAxMbFG21q2bBkrxdLgwYNljufVFAUGBjKv8/LycOvWrTrdvmRuelVa4APilo03b96s03oQdlrPwsJCXLp0SaX1Tp48WW/jctT38aeOnj17YvDgwcx0SkqKzIcN1dM01eVYGE1dTc7nmJgYxMXFqbwPyc9X1bENNTQ00L17d9Y+k5KSVN5nXZs4cSLat2/PTD9+/LhOtlv92GuIsR8bQqdOnVjT586dU3ndM2fOKNxWFcnjVdXeVS9evFDpQWWHDh1YD/mPHj2q0vZFIhGOHTumUtmmSvKYfJ+uhe3atYO5uTkzff78+Sb1/qs37rp06RKysrIAiHufVtHQ0MD48ePrdN+qfpc2hMY8PmtyzSkpKVFpnOH37fhrSvcS1fev6v/29u3bKpWT/F0sFArV+j6sa56enpg6dSozzePxWI2fCCGEENK4KOhFCJHJw8MDo0ePZqZ5PB7mzp2rdgu2CxcusFrx6+jo4Ntvv62zeta3sWPHsqZXr15dpzfOkq0xk5OTVVrnzz//RHl5eZ3VgYhVf7Cgyv+ax+Nh7dq19Van+j7+1OXs7MyalhzXoEr1FsaN9TCvMdTkfFb3+JHchzoDukseS0KhEKtXr1Zrv3VN8liSdRzVRPVjry4HvG9Mffr0YaVR2rZtm0rfxZGRkQgJCWGmfX19YWdnJ7OsZOv58PBwla4zW7duVVoGED8ElUxpHBkZKRWMk2XPnj21Tq3c2CSPyffpWsjlcjFq1ChmOjExkdWbpSmQ7EHD5/Nx8OBBVFRUsIKyQUFBsLW1rfN9q/Jd2hAa8/iUvOY8fvxYpf3v2bNHpd+/79vx15TuJar3slOlsRaPx8PevXtV2v6wYcNYqRt///138Hg89SpZh5rKuUwIIYQQaRT0IoTI9euvv8LBwYGZDgsLw+TJk1m9thS5cuUKpkyZwnp4tmjRIrRu3brO61pffH190bdvX2Y6NDQUS5YsUSvNHJ/Pl9uaUvKzuHfvHiuliSxXrlzB33//rfK+ieo8PT1ZLUgjIyPxxRdfyH34y+fzMWvWrBr3gFRFfR5/RUVFaqVlFIlECAsLY6b19fVhaWkpVa558+as6fcpPZnk+Xz+/Hml42Xs3r0bx48fV2sfkp9vZGSkykHQ4cOHo02bNsz0v//+i02bNqm1bx6Ph/DwcKn5GRkZSE1NVXk7FRUVuHfvHjNd/ZipKWNjY1Yr83fl2LO0tGQ9wE1OTsb333+vcJ3i4mJ8+umnrONj9uzZcstL9gBLT09X2sMqLCwMmzdvVlZ1xty5c1nT8+fPV9jDLzw8HIsXL1Z5+02V5LFdUlJSb6lwm6IFCxawHk5/9dVXuHv3rlrbyMzMxJMnT+q6agDEPRAlr9n79+/Hf//9h9zcXGaeKqnl6uu7FBCnXTY1NWX+6joI3JjHp+Q1p6KiAtu3b1dYPj4+HitXrlR5++/L8Qc0rXuJZs2asY6r/fv3K22AsnjxYpXTG9rb2+PDDz9kpp8/f465c+eqFWwSiUS4ceOGzGUPHjxQeTuAdA81R0dHtdYnhBBCSP2hoBchRC5TU1Ns2bIFenp6zLxLly7B398fp06dkpvSLS0tDV988QXGjBnDan03YcIELFiwoN7rXdfWrFnDSpOyfv16jBs3TulNZUJCAn799Vf4+vrKfXg3ZMgQ5rVQKMSkSZNk3mALBAJs3rwZH3zwAQQCgVTOfFI3fvvtN9bxvnPnTvTr1w+nT59Gbm4uhEIhsrKycPToUQQGBuLkyZPQ0dGBt7d3vdWpvo6/3Nxc+Pv7Izg4GEePHkVRUZHcbRUVFWHhwoWsB0ZDhgyRGrAcED98kRyrYu3atbh06dJ7Mc6B5PlcVFSEcePGyQwG8Xg8rFy5Ep999hkA6TEwFKkenPjyyy9VSlXI4XCwfv166OrqMvO+/vprzJ49W+n60dHRWL58Oby8vPDnn39KLY+Li4OPjw+mT5+Oc+fOKWx1nZ2djenTp7M+l6FDhyqtv6okP59Tp05h27ZtrIeIb6tvvvmGdV5t2bIFCxYskNkIJTExEaNGjUJUVBQzz9/fn9V7u7px48axzueFCxfKbKEvFApx4MABjBkzBnw+n/VQWZGuXbti8uTJzHRubi769u2LFStW4OnTpygvL0dZWRmioqLw7bffYujQoSgpKZGbjvFtUb3+n3/+OSIiIt6Z1JuK2NvbY/ny5cx0aWkphg4dil9//RWFhYVy1+Pz+bh27RrmzZsHLy8vXL9+vd7qKBlUePLkCX788Udm2tzcHAMHDlS6jfr6Lm0IjXl8Dh06lPXdt3r1apw8eVJm2QsXLmDgwIEoLCxU+Zrzvhx/QNO7l5DMnJCVlYUpU6YgLy9PqlxOTg5mz56NHTt2qPx/BYAlS5aw0uQfO3YMgwYNktkoR1JaWho2btyIbt26sQJnkoKCgjBw4EDs3r0bOTk5crdVUVGBX375hdUzz9/fH9bW1iq/D0IIIYTUL03lRQgh77MuXbrg33//xeTJk5mWeqmpqZg8eTLMzc0REBAAOzs7GBgYIDMzE7Gxsbh7965UT5SPPvoIq1evbvAb+08//RTz589Xe71Hjx4xLRWdnZ2xe/dujB8/nnnAePHiRVy8eBFt27ZFhw4dYGVlBQ0NDRQUFCA1NRVRUVGsh7qenp4y9zNkyBD4+Pgwg0knJiaie/fu6NmzJ9q1awdNTU2kpaXh6tWryMjIAABYW1tj1qxZrJt5UjdatmyJzZs3Y/r06Uyr0fv378u9OQaA5cuX49GjR8w4E5Jj19SF+jz+RCIRsy0tLS20adMGHh4esLKygr6+PkpLS/H8+XOEhoayHuQZGxvju+++k7lNTU1NTJw4ERs3bgQAvH79mkmtp6enBy73TXubw4cPo2vXrrX7gJqQqVOnYsOGDUhLSwMgvo506NABQUFBTEvs5ORkXL58mUnl5Obmhv79++Ovv/5SaR/BwcFYtWoVE0Tcvn07tm/fDk1NTVYKvC5duuDIkSOsdX19fbFhwwbMmjWLOb7//fdfHDp0CN7e3mjfvj0TYC0oKEBSUhIiIyOV9lgDxA8Kjx07hmPHjkFPTw8eHh5o06YNLCwsoKuri8LCQsTGxuLWrVusoJiDgwM+/fRTld67KqZMmYKLFy8CED/gW7hwIRYuXAgdHR3WufnFF19g4cKFdbbf+ubo6Ii//voL06dPZx5I79ixA0ePHkWfPn3QokULVFRUICYmBiEhIaxGKdbW1vjnn3+goaEhd/stWrTAhx9+iN27dwMQ//+HDBmCbt26oUOHDtDS0kJ6ejpu3LjBjNEyYcIEJCcnqzzW4KpVq5CQkMCULysrw9q1a+Wm+HR2dsavv/6KgIAAZl5dX1/rm6+vL7y8vBAdHQ1A3EOuZ8+e4HK50NXVZf0mqrpuvEtmzZqFhIQEpldgeXk5li9fjl9//RWdOnWCu7s7TE1NUV5ejvz8fMTGxiI6OlrljAK1NW7cOCxbtow5XxISEphlY8aMUflBfH18lzaExjw+jYyMsGDBAqxYsQKAOIgwZcoU+Pr6okuXLjAwMEBWVhZu3brFjHsZGBgIGxsbHDp0SKV9vC/HX1O7l5g9ezZ27tzJ/Ha4fv06vL29MWDAADg5OaG8vBxxcXEICQlBaWkpNDQ0sGbNGqYhkDKmpqY4cOAAhg4dyuzj3r17GDBgAFxcXNCpUyc0a9YM2traKCwsxOvXrxEVFYWkpCTm/lSyEUl1YWFhCAsLw4IFC+Dm5gYvLy9YW1vD0NAQPB4PSUlJuHnzJisopqmpqVZPREIIIYTUv7frzpEQ0igCAwNx/fp1zJs3j/VwKzc3V26rzCoODg5Yvnw5Ro4cWd/VlKmm4x9VD9p1796dSdf47NkzZv6TJ09USn0i+TBaEofDwa5duzB48GAmSCEUCnH16lVcvXpVqryNjQ0OHz7MPKAgdW/o0KH4999/8dlnnylM2aanp4e1a9di4sSJrIGsjYyM6rxO9XX8SaqsrERUVBSrd4gs1tbW+PfffxWmpPvuu+8QERHBSuEEQKq317vW28HAwAD79u3DiBEjmKBWeXk5zp07J3Ow9VatWuHIkSOsgeuVadasGdavX4+5c+eygkd8Pp8V6JDXs27UqFGwt7fH9OnTmYeYQqEQjx49wqNHj5TuX5VjqaysDPfv38f9+/cVlmvZsiWOHDkCExMTpdtU1eDBgzF79myp1I3l5eWs8UsqKirqbJ8NZfjw4di1axc+/vhjlJaWAgAKCwsVpiJ0dXXFkSNH4OTkpHT7P/30E549e8b0QhGJRAgNDUVoaKhU2SFDhuCPP/5gpV1UxsDAAIcOHcKXX36JAwcOKCzbvXt3bN++XaqXXn1cX+vb5s2bMXr0aLx69YqZJxQKmf/hu+6XX35B69at8c033zDXrNLSUly/fl2lXjSqXHNqytraGn369MH58+ellqmaWq66uvwubQiNeXx+/vnnePjwIev78eHDhzJT0/r7+2PXrl1qpz19H46/pnYvYW5ujm3btmH8+PEoKSkBIP6ukhWs1NXVxe+//652Ayh3d3fcuHED06ZNY/XwevHiBV68eKF0fVX+rwKBAE+fPsXTp08VljMyMsK2bdvg6+urvOKEEEIIaTCU3pAQopIWLVrg7NmzOHz4MPr37w8tLS2l61hZWSE0NLTRAl51zd3dHaGhodi0aRPat2+vtNeaqakphg4dii1btuDMmTNyyzk5OeH69esYP3683FbsJiYmmDFjBkJDQ9GuXbtavQ+iXFBQEMLDw7FmzRr06NEDtra20NbWho2NDTp06IBvv/0W9+/fZx5KSLb2VNR6tDbq+vizs7PDrl27MH78eNjb2yvdv52dHRYuXIh79+4pvbE3MDDAmTNnsH37dowcORKurq4wMjJi9fJ6V/n4+OD69esYMGCA3P+RjY0NFixYgKtXr9bogeeoUaMQHh6OhQsXokuXLrCyslLrwVznzp3x4MED5mGgMtbW1hg7diz279+PLVu2SC339fXFxo0bMWLECFhZWSndnouLC5YtW4Zbt26hRYsWKtdbVatXr8b58+cxdepUZkwcVb6z3gZDhgzB/fv3MXnyZBgaGsotZ2dnh2XLliE0NBTOzs4qbdvIyAjHjx/Hp59+ykqDKcnBwQFr1qzB3r17a/Qw2MDAABs3bsTly5cxY8YMuLm5wcjICAYGBnB1dcWIESNw8OBBnDp1CtbW1lLpperr+lqf2rRpg9u3b2PVqlXo06cPHBwcoK+v32gp7RrD9OnTERkZifnz58PGxkZpeVdXV8yaNQtXrlzBjBkz6rVusoILnp6eKqctrs/v0obQmMenpqYmdu/ejaVLl8o9ty0tLfH111/jzJkzrDEb1fEuH39Vmtq9REBAAC5cuMDqqSuJw+EgICAAFy9exIQJE2q0D1tbW/z333/Yv38/unXrprQnsIGBAfr06YN169bJbZRz8OBBTJs2TaXfJubm5pg5cybu37+Pfv361eg9EEIIIaT+cPLz80XKixFCCFtpaSkePXqEhIQE5ObmgsfjQSAQ4J9//mHlyh82bBh27tz5Tj7szsvLw927d5Geno7c3FyIRCIYGhrC1tYWbm5uaNWqldrvOycnB7du3UJKSgoqKipgZWUFR0dH+Pv712trU1JzIpEILVq0YHr2TJ06FX/88Ue977euj7+0tDTExsYiOTkZBQUFqKiogIGBAaytreHh4QF3d/d38jyuT69evUJYWBhevXoFoVAIa2trODk5oXPnzgpTzTW0jIwM3Lt3D1lZWcjLywOXy4WhoSEcHBzg7u6udmAqKSkJcXFxSElJQWFhIQQCAXNsenp6omXLlvX0Tt4vFRUVuHPnDhITE5GTkwNNTU1YWVnB09NTbkpTVZWUlODWrVtITExESUkJrKys4Orqis6dOzfodWDjxo2snh3Pnj1Ds2bNGmz/pH7Exsbi8ePHyMnJQUFBAXR1dWFiYgInJye0bt1apcBEU0XfpTVTXl6O8PBwPH/+HAUFBbC0tISzszO6du1a540W3uXjD2h69xLJyckICwtDRkYGOBwO7O3t4evrq3KDDFUVFxfj7t27SEtLQ15eHiorK2FgYIBmzZrB1dUV7u7uah1L2dnZePLkCZKSkpCfn4/y8nLo6enB0tKSSWH6tqXcJYQQQt4nFPQihNSp8PBwjBo1ipUWZebMmVizZk0j1oqQ+hMSEoJhw4Yx03/++ScmT57ciDUihJB3w6BBg3D79m0A4h4yqqRzJYQQQgghhBDyfqNmZoSQOuXv74+9e/eyBl/esmWL3IHqCXmbCQQCrFq1ipnW0NBAUFBQI9aIEELeDVeuXGECXgDQv3//RqwNIYQQQgghhJC3BQW9CCF1rnfv3tiyZQsrfdeKFSuwZ8+eRqwVIaq5c+cO0tLSlJarqKjAvHnzEBYWxswbMGCASmN6EELI+0YoFOLUqVMQCoVKy4aHh2PmzJmsedOnT6+vqhFCCCGEEEIIeYdQekNCSL3Zu3cvPv30U4hE4suMpqYm9u7diwEDBjRyzQiRb8WKFVi3bh369u2LwYMHo3379mjevDkMDQ1RXFyMly9f4saNG9i8eTOSkpKY9QwMDBASEkLjFRFCiAx8Pp8Zp2fUqFHo0aMH2rRpAwsLCwBAbm4uHj16hKNHj+LYsWPg8/nMug01ViIhhBBCCCGEkLcfBb0IIYQQCStWrFA7HaeOjg42b96M4cOH11OtCCHk7VYV9FJXly5dcPToUejr69dDrQghhBBCCCGEvGsovSEhhBAiQU9PT63ybdu2xalTpyjgRQghCnA4HOjq6qpcXkdHB3PmzMHJkycp4EUIIYQQQgghRGXU04sQQgip5vHjx7hy5Qru3buHhIQEvH79GiUlJeBwODA1NUWzZs3QuXNn9O3bF3379gWHw2nsKhNCSJNXXFyMS5cu4fbt23j8+DGSk5ORl5cHHo8HQ0NDmJmZoXXr1ujevTvGjh2LZs2aNXaVCSGEEEIIIYS8ZSjoRQghhBBCCCGEEEIIIYQQQt56lN6QEEIIIYQQQgghhBBCCCGEvPUo6EUaFI/Hw4sXL8Dj8Rq7KoQQFdA5S8jbh85bQt4udM4S8nahc5aQtw+dt4QQ8n6hoBdpcAKBoLGrQAhRA52zhLx96Lwl5O1C5ywhbxc6Zwl5+9B5Swgh7w8KehFCCCGEEEIIIYQQQgghhJC3HgW9CCGEEEIIIYQQQgghhBBCyFuPgl6EEEIIIYQQQgghhBBCCCHkrUdBL0IIIYQQQgghhBBCCCGEEPLWo6AXIYQQQgghhBBCCCGEEEIIeetR0IsQQgghhBBCCCGEEEIIIYS89SjoRQghhBBCCCGEEEIIIU2YUChEYGAgTE1N0b17dwiFwgbZb3Z2NhwdHWFqaor58+c3yD4JIaQ2KOhFCCGEEEIIIYQQQgghTdjOnTsRGRkJAFi2bBm4XMWPdfl8Pg4ePIjJkyfD09MTtra2aN68OTp16oT58+cjNDRUpf1aWlrik08+AQDs3bsXjx49qt0bIYSQekZBL0IIIYQQQgghhBBCCGmiiouLsXLlSgCAn58fgoKCFJaPiopC586dMWvWLJw6dQqpqakoKytDYWEh4uLisHv3bgwZMgQzZ85EQUGB0v3PmTMHxsbGEAqFWLJkSZ28J0IIqS8U9CKEEEIIIYQQQgghhJAmatOmTcjOzgYAfP755wrLPnz4EAMGDEBCQgIAgMPhwNfXFxMnTsT48ePh6enJlD18+DAmTJiA8vJyhds0MTHBtGnTAAChoaG4fv16zd8MIYTUMwp6EUIIIYQQQgghhBBCSBPE4/GwadMmAICDgwMGDhwot2xpaSk+/PBDlJaWAgAcHR1x5coVXL16FevXr8emTZsQGhqKkydPwtLSEgBw+/Zt/PDDD0rrMW3aNHA4HADAH3/8Ubs3RQgh9YiCXoQQQgghhBBCCCGEENIEHTp0iOnlNXHiRIVjeW3btg1paWkAAAMDA5w4cQK+vr5S5QIDA3Ho0CFoamoy6yUlJSmsh7OzM3r06AEAuH79Op48eVKTt0MIIfWOgl6EEEIIIYQQQgghhBDSBO3du5d5PWrUKIVlT548ybyeNGkSWrZsKbesr68vhg8fDgCoqKjA9u3bldZl5MiRzOt9+/YpLU8IIY2Bgl6EEEIIIYQQQgghhBBSQ127doWpqSlMTU1x5MgRldf77LPPmPW+/PJLqeVJSUm4e/cuAMDV1RXu7u5ytyUQCPDo0SNmul+/fkr3L1nm1KlTSssPHjyYSXF45MgRiEQipesQQkhDo6AXIYQQQgghhBBCCCGE1NC4ceOY14cOHVJpnfLyclbPrODgYKky58+fZ15XpRaUJzc3FwKBgJl2dHRUWgfJMklJSXj58qXC8lZWVmjTpg0AICMjgxVkI4SQpoKCXoQQQgghhBBCCCGEEFJDY8aMYcbaunr1KjMGlyIXL15Efn4+AMDFxQWdOnWSKnPt2jXmdZcuXRRury56XT179kxpGcl6SNaPEEKaCgp6EUIIIYQQQgghhBBCSA3Z29ujW7duAAA+n49jx44pXUeyR9jYsWNllnn48CHz2sPDQ+H2zM3NmcAbAKSmpiqtQ/UycXFxStfx8vJiXj948EBpeUIIaWgU9CKEEEIIIYQQQgghhJBakExxePjwYYVlCwoKcPHiRZnrVsnIyEBWVhYAgMPhwNXVVeE2NTU1WYGxy5cvK63zpUuXWNN5eXlK13Fzc2NeP378WGl5QghpaBT0IoQQQgghhBBCCCGEkFoYNmwY9PT0AAD37t1DYmKi3LInT55EeXk5AMDPzw8uLi5SZSTH17KysoK2trbSOgwaNIh5vWfPHiQlJcktGxkZiRMnTrDmFRUVKd2HnZ0d8/rVq1esccQIIaQpoKAXIYQQQgghhBBCCCGE1IKxsTEGDBjATEumL6xOcllwcLDMMpmZmcxrc3Nzleowa9YsGBsbAxAHsEaOHImIiAipcrdu3UJwcDAqKytZ83k8ntJ9SNaFz+cjJydHpboRQkhDoaAXIYQQQgghhBBCCCGE1JJkAEteisO0tDTcunULAKClpYVRo0bJLFdaWsq8rupBpoy5uTk2bdrEjO2VmJiIXr16oU+fPpg3bx7mzp2LHj16YPDgwcjIyECrVq3QunVrZn1DQ0Ol+9DX15dbT0IIaQoo6EUIIYQQQgghhBBCCCG11KdPH1hYWAAA4uPj8fDhQ6kyR44cgUgkAgAEBQUx5RWpKq+KQYMG4d9//2V6ZIlEIty/fx979+7F/v37ERUVBQDw8fHBkSNHmAAZAJiYmNRpXQghpDFQ0IsQQgghhBBCCCGEEEJqqXrPrYMHD0qVkZw3fvx4uduS7FGlStpBSf369UNkZCRWrFiBwMBAWFlZQUtLC1ZWVggICMCff/6Jy5cvw8nJCbm5ucx69vb2SrddVlYmt56EENIUaDZ2BQghhBBCCCGEEEIIIeRdEBwcjC1btgAAjh8/jpUrV0JDQwMAEBMTgydPngCQHgOsOhsbG+Z1TcbNMjIywrx58zBv3jy5ZfLz85Gens5M+/r6Kt2uZF00NTVV6qlGCCENiXp6EUIIISoSioRIeBWDF6+fUEoH0uAEQj4ddw0kq+A1DodsQvjTSxCKhI1dHUIIIYQQ8hbx8/ODi4sLACAzMxPXrl1jlh06dIh5PXz4cOjq6srdjpOTE/M6OzsbFRUVdV7XO3fuMK+NjY1Z43vJ8+rVK+a1nZ0dE9AjhJCmgnp6EUIIISpaumsaa3ru0B9ha+EkpzQhdaOsvAS/H/0fyipKAACfjlgFa1O7Rq5VwxOJROBwOPW+n/zibPx5/GsAQNSLMIQ9uYg+vmNw99kVdG7TB57Oneq9DoQQQggh5O02duxY/PzzzwDEga4+ffpAJBLh6NGjTJng4GCF27C2toaVlRWysrIgEokQHx+Ptm3b1mk9jx07xqqzKgGsuLg45rWnp2ed1ocQQuoC9fQihBBCVHDn2RWpecW8wkaoCXnbvMp5iVNhOxESdQZ8AV/t9e/FXmMCXgDw14nFOHh9w3vT66uoNB9Ldk7B97umYtWBeXXyvkUiEY6HbsWSnVOwZOcUZBW8ZpadDt/NvPZq0Rm5RZk4dGMDkjJicfD6etyIOl3r/RNCCCGEkHfbuHHjmNfnzp1DaWkpQkNDkZqaCgBwcHBA9+7dlW5HMt3g48eP67SOsbGxTBCOw+Fg2rRpStaQrkeHDh3qtE6EEFIXKOhFCCGEKJH4+inOSDwIr9LMzLERakPeJkWl+dh4+nvci72GSw8P4+J96YGsAXEQ5mnyQxwP3Yq07ETWsqsRx6TKP066g+93TcWSnVMQEn0W6bnJ9VL/hiQQClDBL5eav/7UEuZ1aXkRToftqtH2q4Jl+cXZ+H7XVDyMv8ks+/P41yguKwCvohRxqZHM/OjEO6xtdGgVCC6Hfj4TQgghhBDFXFxc4OfnBwAoLi7G2bNncfjwYWb52LFjVcpi0KtXL+Z1eHh4ndUvPz8fH330Efh8caO8KVOmqNxrKywsTGb9CCGkqaD0hoQQQogSYU8vyZz/KicJzTVaQU/HoIFrRJqStOxEZOanoZW9Fwz1TFjLfjn0GWs67OlF9PIZwTpmBEIBftg9nZl+GH8Tw7tOg71FC9x5dhkGuiYoLM2Vu/9LDw7h0oND6OYxEP07jpNbrilKSn+G+FcxKCzNxaP4UGb+tx9sgq62HgBAT8cAJf/fq9LBsiWr15tQKMTztChwOVy0tPcEl8OFUChE5IvbsDKxhYGuMX47+iVT3tXOE/GvZLeQ/fngfLjaeclc1tN7OK5HnsSD5zfQo91QvMyIw4v0p4BIBGtTe7Rx6kDBMEIIIYQQwhIcHIx79+4BAPbs2YPIyEjWMlUMGDAAX38tTr0dEhKi0jrr16+HgYEBRowYAVNTU6nlISEh+N///ofY2FgAgLOzM3788UeVtp2VlYWnT58CAGxsbODj46PSeoQQ0pAo6EUIIYQoIa8F3t4rv2NCr/lo60QpHd5XT14+wIFrfwIA9HWM8NnI1dDW0sGJ29sRmXBb5jorD8zFj1N2MsfVs5RHUmVO3t6hdl1uxfwHC2MbGOqYQhOGKq0jEAogEPChraWj9v5qoqg0H3+d/AZcDhf6OkbIKngls9xP+2fD3MgaLW09UMl/M2B3anYCUrMT8PrYS+QUZqi9f3kBrzfLo6XmmRtZ43rkSWb6dU4SQmSkOBzWZSo6uvVskHHHCCGEEEJI0zdq1Ch88803qKysZAWs2rVrhzZt2qi0DWdnZ3Tq1Al3795FfHw8YmNj4e7urnCd+Ph47NixA19++SU8PT3h5uYGAwMD5OTkICIiAsnJb7JEODk54fTp0zA2NlapPmfPnmUyKIwePRpcLjX8IoQ0PRT0IoQQQpQQiYRylx249ie8W3bFiK7Toamh1YC1ahqEIiHTw0UkEr13D/zP3tkLAOCAg9LyIjxOuouisny5Aa8qGfmpMNE3x6WHh3Ev9lqd1edU2E7W9Nxhy2Fj5oC0rBfQ1tKFjZkDAKC8kocV+2axyv44ZScy89Nw8cEhuNm3Q/tWAdDWrH0w7OHzEJSWF6O1oy/WHV/EzC/hFSlcL7coE7lFmTKX1STgpamhBb6gUq11XO28kJGXwkx/MnwFeOUleJ4mHRw7FbYTp8J2wsnGDeN7fgpDPdUeHBBCCCGEkHeThYUFevfujQsXLrDmq9rLq8qkSZNw9+5dAMCxY8ewePFildbj8/mIiIhARESEzOWjR4/GqlWrYG1trXJdTpw4wbyeOHGiyusRQkhD4uTn578fo6CTJoHH4yElJQWOjo7Q1dVt7OoQQpR4n89ZPp+PsrIyGBoa4vtdU5WWHxMwC94tu9Z/xZqI6MQ7OHRjA7Q1dRHoPQwpmc/x4vVTtG7eHqO6z4QGVwMAkFuYgbzibDjZuENT491qayMSiaSOjQEdxyP08X8o5hUoXFdHSw/llWVq7W/hmN9w4vY2JLyKUbeqjKD2o9HTexhCos7g0sPDrGU6Wroor+Qx03o6BnC0coWViS16tx8lMwAmFAoR9vQizt87oHIdTAwsMMBvAg5e/1utuutq60NP2wB5xVlqrVcbSz/cCg6Hi/zibJgbWYPD4WD53o9ljj1Wna62PhaMWgN9XdV63ZH31/v8XUvI24jOWULePo153h4/fhzTpk1jpjU0NBATE4NmzZqpvA0ejwdPT09kZ2dDS0sLlZWV8PT0REhIiMyeVq9fv8aVK1cQEhKCx48fIysrC/n5+TA1NYWtrS0CAwMxevRotVMTJiUloX379hCJRAgMDMTJkyeVr6RA3759ce/ePbi7uyM0NBRaWu9fI1JCSP14t54+EUIIIXUgJSUFly9fBp/Ph4WlBTgiDYg4AoXrXHhw8L0JepXwinDoxgYAQAWfh0sPDjHLol6EwcnaDZ1a90bUi3AcDtnILBvbYw7aufg3eH3ry4nb26Xmnb//r0rrqhvwAgBtLR1M7fcV0rITsfPCL+BVlqq9jSuPjgIQoUUz6XQqkgEvACgrL0FcaiTiUiNxK+Y8lkzazAp8iUQi/LB7OkRQr/1UQUmO2gEvQBxQtLNwxobT36u8jramLgRCPgRCvtQyEwNzBAd+gi3nlstc18+tF9N708LYhpnfqXUQQh+fU7pvXkUpVv37CQDg0xErYW1qr3K9CSGEEELIu2HkyJEYOXJkrbahq6uLOXPmYPny5aisFGcuWLZsmdzUgra2thg1ahRcXV3x8OFDPHr0CI8ePUJCQgKysrIQFRUFfX19tYNeO3bsYFIb+vj4YOzYsXj69CmysrJgamoKJycnDB06FB988AEsLCyUbm/p0qUYMmQIYmNj8c8//2DevHlq1YcQQuShnl6kQVGrOELeLu/rOXvs2DHk5OQw0zkaz1HCVZ5ObfnUXfVZrSbjyM1/lKbvWzJpM5bv/Vhq/ncT/4GO1tt/LJ28vQP346432P56tBuKvr5jWPNevH6KkOjTyMxPg7dLV5UCMbXV2rE92jp1xN1nV2Bj5ogHz2/U+z6rfDJsOcDhYP3J71ReZ1LQArg7+rDmCYR8cMBlHhLwKsrw0/7ZrDJtmvtiQq/5ctN1bj77I1KyEtSq//+C/4Cxvpla68iSmpWAM3f2QEtDBwFeg+Dm4F2j7ZTwivAqOxFONu4NNqYbke19/a4l5G1F5ywhb5934bzNyMhA69atIRKJYGBggLS0NLllly5dir///hsCgfyGm4sWLVI5TSIAFBQUwMvLC4WFhTAwMEBJSYncslZWVli/fj369eundLuDBg3C7du3YWJigsjISJiamqpcJ0IIkYd6ehFCCHmvFJTk4snL+7A2tUdLOw+ZZSQDXgBgILRSKej1NskqeI2EV4/hYttWrR4o6bnJSgNegLjHlyxHb/6DD3p/pvL+JBWW5GLb+dXIK8rE9AFfw7lZ6xptp7ZeZsQ1WMBLT8cAX4/7W2YrThfbNnCxfdNjy9nGHXuv/F6v9XmW8gjPUh7B1typxgEva1MHtHXqgMB2w/DTvtngC9+MszWy2wwcv7VNap32LbujmXlzAMC4nvNw99llJKY/kyqnr2OEmYO+g6WJ/HQxGlz2z19dbT0sn7oLQpEQWfmvYKhnAgNdI4XvYeagJXiVk4SkjFiEPbmIgpIcuWX93Hqhp89wZBeko7yiDBceHEQlvwITe38ObS0d8AWV+O3IlygqywcgHkdsbI/ZqBSU4/CNTXiZGYee3sPRvmU3mBhaYt+VdSjmFaBr2/7Q0dJDJb8Ch0M24WnyAwz1nww/995SwTqRSIT03GRYmthCS1MbEQm3cPTmZmb5J8OWM59vUyQSiZCRlwITAwvo6Rg0dnUIIYQQQhrcnj17mF5WJSUluHLlCoKCgmSWzczMVBjwqolNmzahsLCQ2T8AcDgcdO3aFS1atEB2djZu3LiBsrIyZGVlYeLEiThy5AgCAwMVbnfBggW4ffs2CgoK8Pfff+O771Rv4EYIIfJQTy/SoN6F1jWEvE/etXO2lFeM34/9D7wKcVq4Ud1nor1rd1YZkUiErVu3Sq2brBWqdPv/G/s7jA3M66ay1fAqylBRWQYjfTO5vU9UFfr4HC7cP8iaVz11naJ6VO8VI4smV4sVzJD0VfA6GOmbqlTXKrLGz/p40BI0M28OLU1tVrnafj6KqPr+q+vdfhRSsxIQlxqpsFw7ly6sgKGHkx/G91I9zYdQJERJSTF+OfKpSuXNjayxYPQaXIs8iauPjqm8n5pwtmmNaf0XSQXwcgszUFRWACcbN9Z8oUiIguIcaGlqw1DPROY2BUK+VBCrsRSXFWDnxV+QkZcqtczcyBqfDF+B46Fb8TjpLjN/2eQduB51EtciTtRonwP9PoCZkRX2X13HzBvqPwU2Zg4oLS+Gjak9/rv3L56lPFS4nVHdZ0IoEkIoFMDOwhnNzB3B5WhAIOQzKR4bWnllGQ7f2ITY1AipZa0dfTGi23Sp4GQlv4L5fNu5dGHGFmzq3rXvWkLedXTOEvL2edvPW3XH9JozZw4OHDgAFxcX+Pr6on379vD19cXSpUtx9674t5I6Pb2ys7PRvn17FBUVMfMcHR2xf/9+eHl5MfNycnIwffp03LghbhxnZmaGR48eKey9JRKJ4OPjg5cvX8LExARPnjyBgQE1ciKE1E7TeEpACCGENIB7cdeYgBcAHAvdgpa2bVFaUQINriasTGyRnv5a4Ta6eQxE1IswpleGpN2Xf8W84T/VdbVx9s5ehD+9xEz39R2Lrh4DoKmh/td4RWW5VMALAJbv/VhuekaRSIT7cdcR9SIMthZOSvcRHDiXGfNLludp0fBtFQChSIjoF+G4F3cNnVv3gVeLzlJl+YJKXIs4gZDoM1LLNv//WEzBgXNhbmSNTWd+YJb5ufdCX9+xavcK4Qv4EImErECapL9PfqPythZPWI+nyQ9hZmjF6pGVnpeC9Se/g662Pib0+hSvc16Cw+HCt1UP8AWVSM1KQG5RJjS5WvBv00et+nM5XGhpamNyt+9QKEzHiTDpAK6k7p6DAAA92w2Dk3UrRL4Iw8PnIWrt85PhK7D+5HfQ1NCCnrYBisryYWvuhNe5L5kyH/b5Aq72XuBypG/KzY1tYC4xZpbkezEzslK476YS8AIAQz0TzBv+EzLyUvH3yW9Zy3KLMnHn6WXYmDkgLScReUVZAMRjAd6OOV/jff53bz9mDGQfk6fD1U+zeix0i8Ll30/awpwTJbxC6Grrsz57oUgIkUhUZ0GmCn45VuyTH1x+lvIQq/99iLnDlsP2/3uoiUQi/Lh3JlPmWOgW/DhlZ70GwQkhhBBCGsKhQ4eQnZ0NAPjiiy+UBqu+/PJLrFq1SirYpKVVs8ZMlpaW2LZtG4KDgwEA2tra+Pfff+Hhwc6cYmFhgf3796Nbt25ISkpCXl4e/vzzT3z/vfwxeTkcDiZNmoSffvoJBQUF2L9/P2bOnCm3PCGEqIJ6epEG9ba3riHkffOunbPL985CBZ/HmsfqkSQCnIU9IBQKpdat6um1fOouhD+9hLN39srcR016MSkiEPLxw+4ZUvObW7fCzEHqpX4oLivAzwfny13eoVUgRnSbzkwXlOSgoCQPgAhbzq1Qa1+KDO48CfYWLZiglaQe7YbC1MACHVoFgsvl4sL9gzUeq8rZpjWmDViEO08v49zdfejqMQD9O46TGXgBgOjEOzhxaxsq+OXo5jEQ/TuOk3pgvmTnFKX7tTa1x6cjVtaozgBQWl6M1KwE2Jg5wMRA+QDQ1ck6b3MK0/HHsUWscrLGCQOAlKwEbD77o0r7auvUEeN7zqPAggx8QSVe5ybjdswFaGpowkjfFDejz9bpPpqZN4ezjTsrKF5fqvdCBIAFo37B78e+Yqb92/TF4M6TlG5LKBIiKT0WhaW5aO3YHrra+qzl5+7sQ9jTiyrXbe6w5bA0boZLDw7jUUIo07jhwz5fKBzzrIRXhC3nliOnMAMD/Sagq8cAlfdZlxR914pEImTkp6KishwOVi5yr1+EkIbzrv0+JuR98Laft/369WN6aN25cwfu7u412s7gwYNx69YtAOqP6RUcHIyLF8W/z6ZMmYJ169bJLXvo0CF8/LF4fGczMzM8f/4cmpryG6vFx8ejY8eOAABvb2+mpxghhNRU02keSwghhNST3MIMnArbJRXwAsBKwWcotJUZ8Kpiay7u5dSpdRA0uJo4FbZTqszLzDh4OneqfaX/X3zaY5nzkzOfQygUstJZ8CrKAIjHKOJVlOHqo2PILnyNjm490dapI24/uaBwXw+e30BadiJc7NqilFeEiIRbCss7WrkiJStezXcEuQFDAAiJOg0AyCvKQr+OwTUOeAFAUsYzrNg3C5X8CgDA7ZjzuBd7FV+M/hWGesasskKREGfv7EUFvxwAcCvmP9yK+Q892g1FgOdg6GrrobisQOZ+DPVMsGD0GnDAgaaGVq0DQPo6hgof1NeEhXEzLJ+6CyW8QujrGCmso6NVS8we8gOep0XDxbYN+AI+rjw6itLyYgz0m4AbUafxKjsJLnZtMar7TAp4yaGpoQVHq5YY13MuAPExJhn0qt4bTl0aXE2M6Dodr3KS1F63tWN7eLfsiuOh21DB50FHSw/llWUK15E1Tp9kwAsAwp9ego2ZA07e3gEAWDTuT1ZqSpFIhCuPjuLG/5/nVRZPWA99HUNmul3LLniZGafye9twaonM+TeiTkmdSyKRCJn5aXicdBfXI08y8/+7dwCl5SXo4ztapX3WRHZBOi7cPwh9HQN09xwELU0dmBpaQCgU/H9vOSEy89NgYdyM6TV3I+oUrkikHh3bYw7aufjXWx0JIYQQUjNdu3bFkydPAABbt27FmDHSjctk+eyzz7Brl7in/kcffYS1a9eyliclJTEBL1dX1xoHvGqjuLiYFYiaOHGiwvLDhg3DF198geLiYuTl5eHWrVsKx/ZydXVF69at8ezZM0RGRiI2NrZR3ich5N1BQS9CCCHvvLN39yHhdYzScoZC6RRrksb0EKfb4nK48HPvBUerllhf7WGrqaFlzSsqw/O0KLnLHsaHoJl5c9x6/B/yirOQnpsCkUiEgZ0mIL84m+kp8TwtGgtG/aJSL5P0vGSk5yWrVLeUrHj8OGUnKvkVKCrLg5mhNZbunqbaG1Pi5uOz6NFuSK23UxXwkpz++eCn6NAqEMO7TmMCNi9exaCEVyi1fkjUaWTkpmBSnwU4Hb5bavmMgd/AydrtrQn86OsY4d69e4iMFI8t5ufnBx8fH6ly9pYtYG/Zgpl2sX3Tq7CuA3LvCy6Hi28mbMDPB+ejm+dAeLXojNzCDBy49pfK2/B26YoubfshMf0pXGzbws7CGfaWLZiAtaqM9E3h6dyJCdDL6gmojLmRNVrZe+Hus6sQQQQrEzvoaOkxAS8A+PngfMwb/hP2X12HEl6R3MDajchT0NLUwY2oUwAArxad0b/jeOy4sFqtOklqbu2KGQO/hVAkRFl5CZIzn8PNoR02nl4qc9w1QBxg6ugWWOfXcQAoKy/BuuNvPuOH8TcVlu/jOwYBnoNx59kV1vzDIRvh5uANXW29Oq8jIYQQQmpu3LhxWLp0KQBxTydVgl7l5eU4efJNI5yq9IGSzp9/kwq7R48edVBT9d29exfl5eLGgQYGBvD19VVYXldXF35+frh27RoA4ObNmwqDXgAQEBCAZ8+eAQAuXLhAQS9CSK1Q0KuJiY6OhkAgaOxq1JuKigpkZGQgLy8P2tqyx0shhDQdb+M5WykoR2zGPQhEfLhZd4Supj7iUiNVWlcbhgqXpyVm4BUnk5kWiUSwNXbB68IXAID2DkHITi1EdmpEjesvqZCXI/XAU5Lkw2VJ5+8dhECiBxsg3SOjrlQFTwAgBeno5DQId1/WvHeWpMOXFY9HVRsPnt9AQupTVPDLoKdtiJwS+WO5xaZG4Mc9H6NSUC61LP91GfJfq3Z8NRR5561IJML9+/dZZe/du4f4+Hi4uro2dDXfW0M95yCvNAOpL14jszgF+trGKK0QB1yHec2FloYO+IJKaHA1ZQZTs1ILYAg7ZKbkIzMlAgDg7zACD0WXkZgTLXOfDqZu6OQ0ELml6eByuDDVtUFERASzvKS8AMa6Fijk5aj8PnKLMlnXp6yCVzLLVR/frDpfxz5optUG917+x8yLTryDZjru6N9mGl4VJEBHUw8Opm7ggIPjUX+qVL/kzHj8cfhrtHcIQmp+HOIy7ytfCcDhK1vRppk/LjwVX1+NdMzRs9U4aGvKToWUnPsU95LZ47L1bT0FxrrmAIAiXi4Scx4jvVD1oCQAXH54BA+e3pTqYepm3RHR0dHQ0mCf2xwOByKREHmlmdDTMoSetuLvM0JIzb2Nv48Jed81xHnbpk0bcLlcCIVCXLlyBdevX5caU6u6mzdvIj8/HwBgb28PbW1t1m80AKygmJ2dndTyKhoaGvDy8qrFO5AvNjaWed22bVuFqQqreHt7M0EvyfXl6dq1K7ZsEY8ze+3aNcyfLz8tPyGEKENjejUxLVu2RE6O6g8cCCGkprT1NCGoFELAF4LDASztTVBSyENpofSD/beFppYG5qypWe8gE0FzmAiby1wmghDn7+/H1YMyghscwKa5GcrLKmHT3BT8SgESItkBFC1tDVRWvGnQoKWjie7DPWDtaIrYB6mIuJ4gc78f/TQQegZN92FK6InHeCSj7iaWBmjpbQteSQXSk/JQUsjDxysH1dl+o26+QGp8NvIyijHx6951tl11vXj8Gme33m20/avLz89PZutRAPjqq68gEtFPwoZkYmmAyd/1YaafP0rD+V2qBWbkMTbXh19/d/ArBUhPykVhTinSX+ZBJFT9f8vhcsDhcMDlcpReT68ceISgCe1rVefXSbmwdRYHiLJfFeDZvRSIREDcw1S530fWjqYYt1C6tXBBdgliwl+i65C2AICstAJU8Cph37J2Pbfunn+GO+djMWh6J7RsZwsAuHE0CoJKIXqP95G5zj+LxT1rJ34dBEOTmo0d8uxeClr7ObLmRd9KxPXDUbC0N4F3jxZo29lJ5rqnN4cj6UkGM83lcqBvrIvSQh6EahwPhBBCCHk7WFhYICFB9n1llZqO6bVw4UJs27YNADBq1Chs375d6Tpbt27Fl19+CQBo3bo1wsPDFZaXHNfLxMQESUlJb002DUJI00NBrybmfenpZWNjQ63iCGlEzzLu4snrMHA4HHRw7IuE7EjklooDNX7NB8DayAlZxcnQ1zRFaX7lW3POvipIQFjiKZXL+zsPhVDEx6OkENjy5T+4FUEE7/Ze0NGUTiclEPKRnPcUfGElBEI+Yl7fQv8202CoY4oiXi5uJ55EcXk+rI2c4O88BFoa2njyOgxPM9786A9oORrWRuKAW3F5PjS52tDW0FG5R0NjcDb3gI9Db2hwVes0fifpLFLz46TmG+taopCXrfJ+e7YaDwsDW2Y6JP4IsopTVF6/LvV2+wBm+opTYjYGed+1z58/Z1qSVuft7c0qW1BQgPLycpiZmUFLS6u+q/zeyitNR3JeLEx0LeFk3rbJ3dgXlefh4tOdrHmtbTqjtU0nmed+SUUhzj/ZptY+TPWsoaWhI3Ue62kZYmDbj+R+JhV8Hk4/3shM2xg5w8+pP3Q09cGrLEFxeT4KyrIQkXZNrfpI0tcygrmBLQy0TRCbeU+tdS0M7JBbkg4RxONEanK1wRdWKFlLmo2RMzKKkgAAjmat4dd8AJLznuJ+suIxGgHxNcpE1xIllYUITzyNQl4OjHTM0cN1DHS1DFBSXgBNDW2Z322EEPnonpaQt09Dnbf//fcffv75ZwDiHlEbNmyQW7a4uBgjR45EZaU4Q8fevXvh4ODAKpOTk4PRo8XjjXI4HFy8eFHub3NVenrVNOg1bdo0HD9+HAAwa9Ys5j0qcurUKUyePBkAYGNjo7S3l1AohLW1Nfh8PgAgKioKzZvLbpRKCCHKUHrDJqa+uiI3FTweDykpKXB0dISubs1avRLyLhMKhSivLIOejkG97SOvKAvHIm9DBBFEIkilZao+7deiP9q161un56xQKERcXBwEAgHc3NzUfqieX5wDY30zcLlc1vxn10JV3saCUb/A3FgcsCg8VYjSDPllOeCgUwd/mQ9fBUI+Tuxmj8ljZWcKd0cfHA7ZhOLyfABAZtFL5IoS0afdGByN+J1V/kX+Q/QLGIZjoVvwKD4Umhpa4AvY6Qnr2ifDloPL1cChGxuQkZcKLU1t+Lfui5uPlY/7tXzqLrX35+Pjg5zCdCS8eoLnaVEoLM1DcOBcWBjbYMnOKTLXsTC2QU7hm3+MT8tuCOo2kFXG0t4IW879BKGoYRuM9PQejl7t+zfoPlUl77u2amBtWVq0aAErKysAQExMDOLixAHKrKwsBAcHU+CrXg1o7AooFNC5F4RCodT1Vp7OHbpg2Z6PlJZbNO4vGOoZAwD4Aj5W7JsFgZDPLB/fex5cbNso3Eanjv4KlwtFQkTsqnnQq7SyCKX5RfBz7wVkKi8vKaeEne6xJgEvAAgOmgVrUzvWPMNUDZWCXlfj9kvNKyrPxdPcUFib2iP86SUAwLAuU9HBLRCbTv+A17kvAQDfTNjA+i1SWJKLIzf/gUgkQn+/8XCwdJHadgmvEHrahiofK4S8reielpC3T0Odty4uLvjzzz9RVlaGJ0+ewMTEBC1atJBZdvfu3UzAy8/PD0OGSPewv3v3TVYJKysr+Pn51U/FlSgpKWFe6+mp1lhGspzk+vJwuVw0a9YMqanisVeTk5Mp6EUIqTEKehFCSBPxMiMO+67+AV55Kfzce2GI/+R6afV/N/aqWmnM7iVeQB+/EXVahxs3biA+Ph4A8OjRI0yaNEml9YRCIVYfnIeycvGPZgfLlhjgNx5ONm4AgJiXylvi9/QejqD2o1jzWtq0Q3SG7LFwqsTExMDNzU2qZaCs3g6XHx2Fu6MPol6EAQDaOnVETmEGHj6/CQtj6Z5BaTmJiEuNxKN4cdBOUcBLX8cIpeVFCuuqChszR3A4HMwdthwccJBfnI1t51cpXW/+yNU13qeFcTNYGDdDp9bslITfTNiAlQfmSpWXDHgBwBD/yVJlHKxaYuGYtUjPS0EFvwIHr/9d4/pJ7icrP03meGqt7Nthct+Ftd5HY1B0s8nj8ZjXt2/fZl6XlpbixYsXNJD0e06dIIamhhaWTdmBm9FncfnhEanl1qYOmNz3CybgJV5HEz9MVq+HmCq4HC4+7PMF9lz+TUY97PHpiJUAgN+P/g+5RfKjWqr2aK1iZ+GEof5TkFecjftx1/HitTjg3KVtPwzqNBEAkJQRi+gX4eByNdDWsRMqikVo7tgc6flJCIk+C5FIiKFdpkh9Z6RmJeDMnT1q1ae6F6+fMHUCgFNhO3EqbCerjOQ12atFZ0Qn3mGm/zmzDJ+P+hkWxs0AiMcUO3hjPWKSxN/Bns6d8DIzDkWl+RjiPxmdWwextp1fnIPYlEewtXBGc2saT5AQ8vYpryzD7ScXUVHJQ+fWQTA1tARfwIcGV6PG928CIR8xSfchEPLh7dL1vW9AUFiaB00NLejrvF1jVBobG2PAgAFMr6hDhw5h0aJFMsseOnSIeS0vBXlm5pvfJ+bm5nVYU/VI3iuo2hhO8r65rKxMpXXMzc2ZoJfkeyeEEHVR0IsQQpqIyw+PMsGcu7FX4eHcCXYWTuBwuNDRUq81WlbBa8SmPIK3S1cY6ZuylhWXFahdt8LSXOjr66u9niwCgYAJeAHiH8Dx8fFwdXVFWnYiTtzeDl5FKfr4joG3SxcA4gdqpeVF2Hx2OfMZAUBqdgK2/vcTZg/5AfaWslvQSZo/YhWsqrWYB4DoKMUBLwAICwvDy5cvMXjwYKllbg7eiEt9M96XhxO7Bd6Tl2/G6Tl5e4fM7ct6KCvJzNAK0wcshq62Pp6lPMTRm5uV1lmeQZ0mMjfkXI74htrMyArzR6xCZkEabEwdoKWpjUsPjyAk6jSzXo92Q2FlYitzm7Whp2OApR9uRVp2IkwMLPDrkS9Yyx2tXDFj4GK5D56NDcxhbCC+CXSbtBm5RZkw1DWBlqY2SniFiEy4DXMja3g4d4JIJMSPe2cqrE9LWw8427hLBb0sTWwxstuMWrzT+pOVlYXS0lI4Ocke36eiQnEvE0XL09LSKOhF1MLlcBHYbigC2w1lzS+v5EFbU6dB0zi6OXjjf8F/4J8zy1BYmgdAfI0e3nUaU2bB6DV4nZuMikoerE3tcejGRsS/En8vLB6/HpcfSQfvZLEysUNWwSu8ynmJhNdPYKhrjFc5SQCA7p6D0L/jOKass407nG3E5xWPx0NKSQo4HA5a2LZBCwU93LhcDeZ91ISFsQ2sTOzxLOWhyutIBryq7Lq4Fl+MWQuBUIA9l39FwqsYZtnjpDet0s+E78aZ8N1obt0KAzt9gFJeEev7blzPT+Dp3KmG76bpq+CX42V6LJrbuKn9W04VVx4dw/XIkwCAEd1moLA0D1cfHQMAjOw2A76tetT5Puvbq5yX2Hj6e2Z6yaTN0NbUYZWJS43Ensu/QU/HAP5t+qKX94gmlx72fVfKK0ZEQig8nP1gYmDR2NWpc6fCdjGN20Ifn2Mtm9DrU7R16qjSdnIKM7Dl3HKU8NgN2o6FbgEA/DB5m9oNL94GIpEIIoiY+5AqQqEQZRUlCH18DqGPz0GTq4Xh3abBp2W3RqppzQQHBzNBr8OHD8sMeqWlpTFpBrW0tDBq1CipMoC4AVoVVXtY1QfJ3nFVvdOUkby/ULXuks8cVOkdRggh8rx7356EENKAnqdFI+pFGGzNm8O/Tb9atchLynjGmt5xYTU44EBLUxsju8+Ep7NqqQyevLyPA9fE6fYu3D+ID3p/hjbNfZnlEQm31K7buXt7MbrHTOho6UNXu3Y/tmX9SL527RpcXV1xOnwX0nOTAQAnb21HK3sv6Gjp4Yfd0xVuc/PZ5VLBveo+HrREZsCrqEj1XlOvXr1CWVmZ1I/27p6DWEGvO08vw8bMAV8Fr8Mvhz5TefuKfDFmLfPap2U3uNp54ueD82WWHdtjNto07wAtTW2ZqQM7VWt1X0VbS4eVsqqv7xj4tOyGV9mJaOvUEVqa9Zf/XlNDC042blK9uwCgq8cAlW/4tTV10MzMkZnW0dJFL58RrDLfTdyE6MQ70NcxgrujNxJexbAewlqaiHsvdHTriftx1wEA3TwGoHf7UVIP3hpTQUEBtLS0cP36daSlpTHzJ06cKFX22bNnUvMklZeXAwBCQkKklr1vqQ15PB6ysrJgYWFRZ8F+IlYfD/1VYaxvhv8F/6GwjK35m/Q5U/p9yVo21H8Kikrz8Szlkcx1e7Qbit4+I8GrKMWey78iLTsR0YnhCA6ci76+Y+Fg5QI7C+favg0AgJ2FM2YP+QG3Y87jYfxNAED/juNgb9EClYIKpQ0ocgozmB5atVHMK8Dz1CjsvvyrSuWTM5/jnzPLpOZzwGGCoSKRCOBA6iGoIhWV5UjOeg4bUwe5vwOEIiGuRZzA89QoCEVCjOkxWyplpKqKywpQya+AqaGl0iDLq5wkbDy9lJn+dMSqGu8XAIpK85Ga/QJWJnZITH8KDofDBLwA4MQtdm/J47e2wcXWA8YGZqzPVCAUgMvhqh0k4gsq8TwtGga6Rmhu3arG70OR4rICVsALAJbv/Vhu+bLyElyLOAGhUIC2Th1hYdys0a4zTU1GXipKy4vhbONepwHBUl4x4l89hkgkhImhBRO8r77vv09+CwD4794BeLXwR3DgHADiaxCXw4WZkVWd1akuVF23zYys0aFVIDQ1ZP/uFIlE4HA4GNx5EhP0qu7Atb/w0cBvmUwU8iS+fortFxRnULgVcwE9vKQb3L3NJO9NAtsNQx9f8XhVlx4cRkj0GVZZvrASR29uhrdL17cqsN2nTx9YWFggJycH8fHxePjwIXx9fVlljhw5wmRfCQoKgoWF8uCwOtla6pqBwZuUx6r22pIsJ7m+Io35Hgkh7xYKehFCGkQJrxBHb27G87RoGOubYfqAxTLTvDUkPp+PyMhI8Hg8eHl5wdjYWPlKEjLz07D7kjgQURVI6upRt2OziCBCBb8clx4cUjnoVRXwqrL/6jpmDKakDMWDx8qTmPEUaw+/6X0zOuBjVos7voAPkUioUlCkamDa6uJTniAtO5GZrhRUIPpFOCJf3JZZXpJQJEBBSY7c5VwOF47VUii9fv0aoaGhyM/PV7p9STweTyro1aJZaxjpmaKoTLytYl4B8ouz0aa5LxZPWI9VBz5Rax/V/TB5u9Q8Qz0TfPvBJkQnhuPm47PIK8oCIE6l2O7/e8gBQOfWQaweS83MmkODq6Hyvq1MbOuld5c8sloDt7Kv2/EudbT00NGtJzPt5uDNnCOSYwoN7zoNPbyGQFtLBwa66l0f6tuBAwdQXFwsc9mVK1fQunVr1rzHjx8r3F55eTlKSkpkDjBdVFSk1phOTYVQKIRQKISGhuqphrKzs3H27FlUVFRAR0cHw4YNg6mpaf1WlDR5HA4HE4M+Z6aFIiEeJ95BWXkJvFt2ha62ODhqoGuEmYOWoKy8GLra+tDU0IK1qX2d18fGzAEju3+Ekd2lx077ccpOfL9rqtT8Hu2GMj13JRtp1ISnc2cEeA1iBXRq6l8lKWm9Wvijm8cAmb25UzLjsfnccmY6OHAuvFp0ZqaFIiFiUyKw/+o61np/nVgMAFj64TbkFmVCIOSzgp7yRCbcxpGb/zDTo7rPRHvX7nLLX7h/UGq/30zYAC1NbXC5GioH987d3YewJxdlLnN39EFsSoTcdat6Tuto6eHzUT8jM/8Vwp9eQkpWPAZ1msj6vBQpKMlh/Q4c0vlDCIR8cLka8HXtAW2tumkQsv7UkhqtdyPqNG5EnYYGVwOzhy5jNX55n7zOTcaBa38yvwmrfD9pi9Lf6AKhAPFp0eByuLj5+Bwy81MBcCAQ8DGpzwI42bgh4VUMdl78hVnHQNcIpgaWSMsR/37/39jfoaOtxwS8qkQnhsOnZVdwuRq49OAQXuW8RL8OwQhoIsGcVzlJ2HTmB2b68oMjWDj2V+baDgBJ6c+YNOB9OwTj0oND1TfDsvW/n/DjlJ1yf3/kFmYoDXgBQErmc9b00+SHOHtnD9q7BqC3z0iZ2y8uK8DT5Iews3CGnYVzkwkWJWfGY4vENRsAbkSdQke3QPx14ltU8Hly1gTre23e8J9gY+ZQX9WsE1U9t7ZsEffYO3jwoFTQ6+DBN98R48ePl7styQZYkikGG5pkasWsrCwFJd+QTE9oZmam0jo1CZQRQogsFPQihDSI1f9+yrwuLM3DH8e+wsIxv8HUsPHSXdy8eZNJs/fixQtMnDhRrYe61yJOsqb/u3dA5aCXUCTEnaeXkZj+FG4O3mjvGqCwvPihjEBusKK8sgz3Y68jMV1+bw5eRSm2/bdSpfopc/TmZhy9uRmdWwfB3tIFJ25tg1AkxLAuU+Hn3kvhuvJ+rF+9fB2odk9W23FLqpgasluTikQihISEoLCwUO1tyUvn0Ny6FWtMsdiUCHRp2w/6OobgcjQgFAnU3pdkfWXR1daDn3svdHTriaSMWFTyy+FaLUDUt0Mw7j67ChFE0NbURb+OsvPFNxWaGpr4bOTPWH/yO2hqamFK3y8btNV29R5lTa0lMgDExcXJDXgBQHp6OivolZmZqTQ9SHx8vNyAdFpaGrZt2wY/Pz/4+PhILU9KSsLt27dRUlICZ2fxwxWBQIAePXqonYYlPj4e9+/fh46ODgICAmBpaanW+lWys7OZtDJVxo4dKzeAJRKJEBoayuoRV15ejri4OHTq9O6mXiM1w+VwWY0LJGlwNWCoZ9LANXqDw+Fg0bi/8PPBN7+7BnWaiC5t+yGw3VDEp0XDycYNfAEfaw8vUGvb/TuOg0/L7jDUM0Z8mvK0wHUhOjEc0YnhrHkzBn4DOwtnVsALAG49/g9eLTqjkl+BXZfW4GVGnMJtL9vDTlf76YiVMoOUQpEQJ0K34VFCKGv+sdAtSM58zvQI7us7Ft09B0EEIV7lvGSNm1ZFcqw0TQ0tLP1wq9z6lVeW4XVustyAFwCFAa/q26reO5zD4TC9VgCghFeEuNRImBlawkjfDH8c+0rmtgZ3noTLD4+CVylOuXX2zl58N/Efqe/q4rICXLh/UGaGgcl9FqK5jRs44CAqMQymhpao5FfUKAU3ADjbtEZSxjMIhAKsP/mdwmDDu6CgJAe62vrQ1tRl3uflh0dwQyIltaQL9w9iiP+HcrdXPYBc3db/foKncycM9JuAUd1nMqn3SnhFrLR8axRcU/Zc/g1fjv0NWfmvAQAXHxyCrYUTXO085b/RBlL1fqrwKkux5tACLBj9CwAO+IIK1ri3lx4cQjOz5kjPS1a43fhXj6UabolEIhy5+Y/cXmLVje0xh7kHPB22C3djrwIArkeeRPjTS+BVvEl9p62pKxU4crJxwxD/yXieGgUnG7d666WpTEZeqlTAq8qvR9QbK/fvk98iwGswCkvzEOg1VGYmj6YgODiYCXodP34cK1euhIaG+F4+JiYGT56IvyOqxgCTx8bmTUPhnBz5jTzrm6vrmwakKSkpKq1TNTYXALRqpdqxJ/kera2tVawdIYRIo6AXIaTeFZTkypx/NeIYRnVXPLZOfZIcV4rH4yExMREtW7ZUef2XNew1BYjHxzh3dx8AcYs9LRVSph0J+Qfjes6Vml9RWY4V+2YrXFckEkmNT1QXxNt8s91TYTvR0s4D5kbyf6C+fPlS5nwOXwuopyxqfTuMZU3z+fwaBbwA8ZhkshjoGrGmE17HYO+V3/FB78+gqaGFCn7Ng17KemZxOBy0aNZa5jIdLV0sm7ID+cXZ0NXWh55O028xZ2nSDEsny38Q+DYTCoVISUmBSCSCg4MDNDVl/xTj8XjgcrnMANAVFRXIzMxEbm4u7tyRHl+nuuvXr8PBwQG9evXCmTNnlJbPz89HRESEwjL37t1D69atWTn9eTweLl26xEwnJSUxr/fu3YshQ4bA1la1noJlZWUICQmBQCBAUVERbt26heHDh6u0rmR9QkJCZF5nDh8+jBkzZshs3PDy5UuZKSAjIyPh5+f3Tj88Je8eQz1jLJ+6C0KRuLdjVZoubU0d1jgzs4YslUo5+GGfL2BiYMHqqdHcuhWG+E9m9YZysfWoUd2m9V+EHRd+BgDoaRtgbI/ZeJQQKnPcMHm2/beSNT4aIA7IJbyKkZnSV1UbTy3F9x9uwcnb2/HgeQhMDCwwxP9D7Lvyh8zy3i5dwRe8aQhz6eFhJGc9VzkQ1dy6FQpL82Csz279Xr03TX05eH09evmMgL6OIdwdfPDb0S+VrwRxkKu6IyGb5Kb/lEXVtJiqqp4iXLJXyFfB65SmwG4IkgFGZQRCASu198huH8GrRWcUleXj96P/Y5Xt6T0cXi06yw14AcCdZ5fhYOUic1wkkUikMOBV5XHSXdZ4fYA404GiBnfVSfYWBIBdF9c0eoBSIBQgIy9Van4Fnyc3jTgAjO7xMTad/oGVIaC63ZfWon/HcfBv04+5Dl95dEzlgJeRnilWHfgEfGElfFv1wMPn7BTUkgGvqjpX9zIjDutPfsdMT+n3P7jaeUIoFOLAtT9Z5629ZQtM6DUfJgbmUtupreq9/6ob6PcBHjy/gcz8NIXlqtyMPgtA3AP340FLkFOUAQ2uJjyc/dRKkVuf/Pz84OLighcvXiAzMxPXrl1Dnz59AACHDr3pKTh8+HDWb+vqJMfrzc7ORkVFBXN/0JAkx/d98uQJ+Hy+3PuYKpGRb3qWqzI+sFAoREbGm1T3zZsr74VNCCHyUNCLEFLvqlK+VfcoPhQjus1oMj9MFfWckEUgrHkQ49ydfazpIyGb4GLbVmar4CqPk+5gUOkHUjfu0UnKHxTlF2ezxn2oT2fv7MWHfb6Qu7ygoGateNVlZ+GEVvbecLFtAxfbtqxl8gJXqnj69Cm4XC6r1R0AFPOkg2ixKRFYumtajfcFAC1tPWr9MIDD4ajVY6miogIxMTGwtLSEo+P7mSKotkQiERISElBQUIBWrVox6VO3bXsz5oqVlRUGDBgALS0tpuUnANy5cwdRUVHMtJ2dHV69eqV2HVJTU7Fnj+zektra2qzBpVWVmZnJugGVHEtMljNnzijsYSUpPj6edW5WBfmKiopgZ2endGwxoVAo9/1WefDgAfz8pFPFSgbuqtu6dSumTZum9MaekKaGy+GCqyH/N5aDpQuWT92FCn45tDS0Wd81VSlf5an+sBUAvhi9lvVdU8mvwKUHhxGVGI4WzVpjTI9Z0OBq4scpO1HB5+FZSkSNgx8X7h+ElakdsvJfMdO1xRdWsoIlBSU5cgNeABD54jb6+rIb1aga8AIAvqACGlxN/H70K+QWZcCrRWf09B6hVsCrk3tv2Fo4ITIhDDZmDghsN1StsUSvRZwAIDuQpQ51Al51YXTAx7A0sUVOQTqiEsMVpuys+jy8XbpiVMDMRrnvqEpRaaRvig6tApnf5DMGLIZztUZLIpFIaizb47e24vgt2Y2BrkeeVOk3/tGbm2Ftas8aXzCnMENujz5VqBPwkoXL4bLOuc9G/syMq9pQNtQwpWZVj8K8okzsvfIHsgpk/067cP8gLtw/iCWTNoNXXoIAr8Gws3DG3WdXkPA6RuY643rOg6ezH+JSI5lxGqsHvFRhpG8KkUgEDa4G0wh118U1+GL0Wtx+ckHqvE3LTsT286uwYPQatfelSEpmvMLl0/p/jdTsF6yAV2C7YbgRdUql7bOCtjeAMQGz4N2ya43qWtfGjh2Ln38WN/Q4dOgQ+vTpA5FIhKNHjzJlgoMVZ+GwtraGlZUVsrKyIBKJEB8fj7Zt2ypcpz506tQJOjo6TEr0R48eyfxNXaW8vBz3799npgMCFGe2AYCEhAQm84SJiQkFvQghtUJ374SQeqenrQ87Cye8ypFueX8t4gSC2o9qhFrVXml5kdQ8VVtxylpXUcCryrm7+zCup3h8qMz8V4iID8XNx2eVrlfCK2S1Rq5PysYKadasGRISEuq1Dm2ad8AHvWW3ziwsLGTlUFdXQkICEhIS0KNHD1aLtYrKcoXrBbYbKrMV7uwhP7DGEQAALU1t6OsYwtLEFkP9J9e4rjVRXl6O3bt3M9M6OjqYPLlh6/AuiIqKwt274hbRDx8+xMSJExEXx061lZWVhT179kBfXx/9+/eHpaUlMjIyWAEvADUKeCnj4+PD1E8dkte31NRUXL16Vek6hw8fxsyZinv1CoVChIeHS82veihgZGSEMWPGyAw8ZWRkICUlBa9fv1Zal4iICKkb9NJS6Yf31SUlJbHSuhDyLtFWobd5dfq6hpg79EfcfHwOzcwc4d+mr9S4Tlqa2hjUeSIGdZ7Ims/hcKCjpYd2LfxRUcnDqbCdau9fg6uBwHbDcCRkEwDAwrgZ9HUMkJKl/PdFlzb90MtnBP69/rdKv73ksTK1w6WHh2u8fnJmPO7GXkVukbhVe3TiHbV6vJkaWqJHuyEwMbBgjVM5OuBjHL25Wen62pq66NK2n8oPlhtah1Y9oK9jhJiX95Bb9GZcGMlAkYOlC7xbdlWph1/ki9uIfHEbP0zehg2nliIzPxV2Fk74aOB3Ko1JWxOJ6c+wXSItXlFpPitAte38Knw6YiXMDK1w9s4ePKhBYEMdG08vhaWxLQz0jDCh16d48vK+8pWqGR3wMY6HboWxgTn83HqpfA6YGlpCIOCzGkMKRUJWmXXHF2GI/2R0bh2kdr1UxReIH6hramiirLxEac8iEwNzaGnoILuQ/Rtjweg14HA4MDe2wfyRq8CrKMPtJ+eZQHJ1y/d+LHcfkg0fgwPnwtPZD3wBv9bB5KLSfJnzFfXqzC3KRHklj5WuNCMvFTmF6cw4laaGslNPZ+a/wrPkh2hm7ohW9u1QKajAoesbEJsaIbO8t0tXuNi2BZfLRYDnIDS3dkVlZTla2LaBpoYW+IJK3Ir5T+X3W+XIzX9gpG8GF9s2aq9b18aNG8cEvc6dO4fS0lI8ePCASfvn4OCA7t3ljw1ZxdfXFxcuXAAgHqe3MYJehoaGCAwMxMWL4pS7+/fvVxj0On36NIqKxM88zMzM0K2bdE/T6iTHIK4+BhohhKiLgl6EkHpnYdwMc4b+iD+OfYWcwgzWsuuRJxGXGoGubQc0aIssoVCovJAS9hYtmIGbq1TwedDRUj6GzaBOExESfQb6OkbgCypYN/OKPE66i3H4BCW8Qmw5u5wZT0GZkOgzMutbpX/HcXXSSrrK5rM/4uPB30vNl/dgGxAPVPvtmE34ab/iVI1V2rl0kZseZHyveXLXq03AS1JISAgr6BXoPRTxr+SPceLdspvMoJeVqR26tOmHsKdvxuz4YvSvMNQzrpN6qkuyRR4gDoKpkr6CsFUPKO3bt09OSXHQJSIiAn369MGpUw3z8NHLy6tGQa9nz57B0dERpaWl+O8/1R9EXLt2DT179pTbKCAxUfa1qUpRURGePn0KLy/22BjXr1/H8+fP5awl26lTp5CdnQ2BQABzc3Pk5spOwSvp2rVrFPQipBpbCycEB86p8focDgd+7r3g594LcamRKCorgEuzNjA1tEREwi2pcXYkCYQCJGfEMT3ShCIhftyjOLhe1YukqoHS1H5fYdOZpTIbZSnSprkvxvX8BBpcTRy7uUVqrC9VeTj74bqcB+TyDOn8IZybtUZBSQ5cbD2YlGmSfFp2g5u9N56nReHIzX/kbqt3+5HIKUhXt9oAgC/H/iaVqq62DHSN0bVtfzyMv4n84iwM7zodHA6HGYu0anxTWd8jkmkzldl8djky88UPnF/lvMSPe2fWWYq9Sn4FDodswtPkByqv8yg+FKGPz9V639XJSz2YXfga2YWvsfrfT7Fk0mbkFmUy49Ip06Z5B/i07MZKk9jSzkOq8ZYs+cXZaN+yO0QQISLhFmzMHNDcuhXuxV5jlTsTvltu0Ovi/UNMYz//Nn0xqNNExKZG4HXOS3Rp2x+62tL3YFXne05hOv44toiZH9R+FG7FnFdab8k0/Z+OWImKSh7sLV2kjhddbT308h4hN+glj42ZA6b1XyQ1X1NDE7EpihsSKlM1bvTB63+rtd6Fe/9iWNepEAj52HruJ6Rmv2At54CD7z/cAk2NNz3wc4sy8deJxcx0l7b9AEBuwGvph1tRWl4MTQ0t6OsYAgCcbdjp7wb4jUcPryFY9e8natW/U+sg2Fk4o4RXiKT0WDQzd4SZgtT79cnFxQV+fn64d+8eiouLcfbsWdy8eZNZPnbsWJWuPb169WKCXuHh4Up7h9WXGTNmsIJeH3/8Mdq0kQ4ulpaWYuXKN2OJT506VaV7ydu3bzOve/VSPE44IYQoQ0+wCCENZuag77D630+l5r/KeYmjNzfDuVnreskhLktdBL2mDfgaK/bNYs377cj/sHiC8huLLm37MTcD28+vUjno5WglHnMsNiVS5YAXIE5DVH0cmy5t+sGpmTssjZvB2tQed2OvIq8oi1k+td9XNR5TIiUrAVn5r6QGFo6OjpabWrCkpAQ6WrqwNLFFdoHyHhv+rfvIDHoN6zK1UVLXKBsY2ljfDF+O/R1rqw3yra2pg0GdJ6Jdyy4oLMmFu2N7pWN41aeqQZUlRUVF1WlrO6FQCA6HQ+MkSUhMTGQGu65vgwcPljmulSqSkpJQUlKCkyfVS5caHx/PGkfR0tISQ4cOZW6AVekxFh4ejhYtWsDQUPxwhM/nqx3wAsAaK0CVgFeVnJwcWFhYqL0/Qohybg7erOn2rt3R3lXc+l0oFCKzIA0nQrexGu/4///vKED8EFbe2DqfjlgJa1P7N2X//7uHw+FgztAfUVCSo3IAp3oKx1EBM+Hfth/iUiPh3MwdAgFf5m+n6f2/hr6uER4n3YWWpg66tOkLDQ1NtVIgd3Lvjc5txOPB2Jg5KCyrr2sI75ZdYWpoieO3tiGvKBNCkfi7t3/H8ejmMQA3o8/iXtw1hdupbliXqejoJm7AIJkC83TYLtyNlX0dH99zHto6dUQFvxx/nVjMBBEmBn2O1o7tUcIrxJOXD2BiYI7z9/+FjpYOpg/4Ruo3gqLfDA6Wqo/J+yonSWpe5IvbMse7Ute641+joCRHrXVqEvBqZt4c6bnJ0NbUQQVfOtPAx4O/h52FE37YPYOZJyvjgKzeR45WrnC0aok2zX3R3NpNHDjIiIWNmSOsq/2uB8TjQC2fugsPn4fg+C1xCmevFv4Y22M27jy7zEqdWVCai8l9v8TogI8hFApxJny31PYAYMnOKVj64VZsOP09k8K0b4dgVnaL8KeX8DwtimlQeTXiOABxT6mi0nzo6xoq7PF45dExuctkqX4dkUV8fsluSNilbT9k5qch4ZU4paF/m77o5N5b6l5JkruDt9rnaIdWgRjWlX0vdEJLD+WVZSpv417cNRSU5sLM0Eoq4AUAIohw4vZ2jO7+MUQiEQRCvtRYc2FPLkqtV2XmoO+gqaElNZ6hLPq6hlg2ZQdyCtLxp0RQTZG0rBcoKy+W6tEW4DkETkZectaqP8HBwbh37x4AYM+ePaxxrlQNXg0YMABff/01AHHDy8bSv39/dOnSBWFhYSgvL8e4ceOwf/9+eHp6MmVyc3MxY8YMvHghPnbMzMzw2Weqpd2VDAj279+/bitPCHnvUNCLEFKvyspLwOVyoamhBW1N+QO0iiDCnWeX0a+D+IdfUWk+sgpew9GqZb2kHFE36FVWXoKM7DSkJKbDQN8Q7dq1k5kOqLS8CEKhUOUHyiKRSGE+fI6IC22REQSccvA5PKaVmrG+KXS0dFFeKT1gsSwVleUQiNjBJjtLZ3hIDGg/NmA2zt3dDxGE6N9xPJpb165XQ2xqhNSN3JOnitMIpaalQE/bQKXt25g5Ysmkzawbdg2uBtwdfdSua3VOTk54+VK9lt9cDhct7TyYm1lJ+jqG0NHShY6WLj7o/RluRp+Bga4JBkukfHKwdAEsXWpc54qKCmRlZcHExIQJCgDiFHrp6emwt7eHuXnNgsqZmaoFZZXh8/nYsWMHMz1gwIB3csywugiq15dx48Yx44u1bdtWZpBTmf3799e6HtnZ2dixYwc++ugjtYKfBw4cwOjRo6Gnp4e9e5WPQePu7o7Y2NjaVJVx7NgxpWkaCQHEjQdu3boFExMT9OnTp8bXXiLG5XLRzMwRHw36FtGJd5CSFY+e3sNZD0yrgjCV/Aq8ykmClqY2mpk3V6kRjImBhdzgQZUP+3wBV3svmduzs3CCnYUTM7186i4cvL4ej5PEvWmtTe3hZOMuHg+0WrBqUtAC7L3yu9I6AkAvnxEqlZPkZOOGz0auBiAdNHJ3bI+LDw4BAAx1TcAXVkqN1ebrGoCBnSYiIy8FNmaOMnvSAMDQLlPg37YfcgrTmXHQ9HWM8MWYtUyaNB0tXXw5Vvq96usYwbdVADS4mlLBT1Vpa+mgQ6tAPHh+o0brp2a9qHXQ6+TtHWoHvABxL7VTYTulsmHIM3fYctiavxnnRigUYunuN8FTD2c/ppHcrCFL8c+ZZQAgM9tAdRN6fYq2EvcGgHhcKK8WnZWu69uqB3xb9WDN82/TF+ZG1oh6EQ49HQMM7PQBcw5xuVyFqQWX7fmINX3pwSHo6RigrLyEmSfrMzt0Y4PSusrjYtsWbZr7MoE6X9cAjOz+kZK12Lq07S8V9DLWN2cFgdo6dcTgzpOUbmuw/yQUluUhNiUCjlYtMWPgt0jOfM5KmQkAHk5+CrNcfDdxk8IUoN09B0kFX5Wlq49MuI3IBHGvnA96fwZ7yxZIy1bcax8Q3y8paygoax0rUzv09hnJBDerGOubw8+9F4QiAa5FnEAz8+YY4DdeZgrHm4/P4CbOYJzWp/B06Si1vL6MGjUK33zzDSorK1kBq3bt2snsJSWLs7MzOnXqhLt37yI+Ph6xsbGsjCOyvH79GmPHjpWaL5ldYceOHTh7lj1Ugq2tLQ4flp+2dOvWrQgKCkJ6ejqSk5MREBCAbt26oUWLFsjOzsaNGzeY1OGamprYuXOnSmP7JiQk4Nkz8XORdu3aKX1/hBCiDAW9CCH1auWBuSqXrbrRTs1+gZ0XfkF5ZRlMDMzxybAV0NNRLRCiKlkPpZ8mP4CrewsY6L5JKycSiXAsdAsi4m/Bjt8RmhDfuMfEP0I6ZKeyK68sU7m+sakRgIgDA5EVuCItlHKzIOBUAACMBQ4wFTq/qTP4iE64C1/XADhYuSoMeEkO7g4ARWX50Pn/BxXaQkMYCx0QH5MM12beMDQQB0gcrV0xa4h0SkJFuByuVD7+KkkZsejuOQgAwKsow/6rf0BQJDsHfJX9FzagWENxLy8OOAjyHc2MHfLD5O0IiTqNrILX8HPrqbDVoCrBiKqH8GFhYay84rJUH8NtSOfJ2HVpDfKLs5l5AZ6D0cd3DDPdprkv2jSvu15TOTk5OHaM3Vq1a9eu8PDwQHp6Os6cOcPUc8SIEbC0VPw/kMXIyKhO6lo9teX58+ffySCCZAvO+qKjowMnJyfExcVBQ0MDPXv2hI6ODs6dk99i3NLSkgl4AUD79u1lBr3s7OzQr18/aGlpYd++fSqNeVVl2rRpuHfvntJzp8r9+/fh7a3eQ07Jwb8VCQoKgouLC3JycpCdna18hf8XEBCA7OxsPH36VK161TeRSASBQECpRpuwtLQ01jlYUFDAOl4//PBD6OrKbwAEiP/P2dnZ0NLSUukh0ftEU0OL1QNMFi1NbTjZuKm97e8m/sPqldKhVQ8M6jRJapwyVQUHzoVPy24o5hXC09lPbmMod0cfzBj4Dc6E70ZrR184WrXEjajTEImEaOvUkQlKTen3PxjqmdSoLvIaFlib2sHD2Q85hRnwcPJDd89BSEx/imsRx5FXnI3RAR/D1U7cel+Vz9TKxBZWJrasHmCq1k+DU/vr2ohu02FhbIOLDw6hQ6seGNZlGuLSIpkgnDxONm4Y4v9hrfb9KuelSikCB3eeBA8nPzxOugtdbX242nniasQxuQGvz0b+jBO3tuFlpnhMUJ+W3VgBL0AcPFo+dRcTDJK8B3GwdMHYHrNx+P/Hvmvt2J41TtRQ/ylo3bw98oqy4GDlAg1u3X+/uDl4yw1mfjToW6mgnSKSAa/6MKDjeNhaOMHTuTMq+eVyx65SRIOrgeVTdyEuNRJJ6bHo6BYIUyMrnLy9Aw+fh6C9a3cM66La+9XgamJSEDtDRItmrTG86zScv3cA5ZU8jO0xG+1cuijdVit7LzxPk33v2r/jOPTrEIzM/DT8ffJbleomaf/VdVg07i8kvI5BdsFr1rh11X03UX7KVWUC2w2DlqY27sddh59bL3TzHMha3ttnJAAoPRer0ik2FAsLC/Tu3ZtJT1hF3RSFkyZNYlKTHzt2DIsXK+75VlFRofT3eGZmplTjxoKCAoXr2Nvb49SpU5gxYwaio6MhEokQGhqK0FB2ql9LS0usX78egYGBCrdX5fjxNwHNSZOUB4UJIUQZTn5+vqixK0HeHzweDykpKXB0dFR600/efjmFGfjj2Fcql+/mMRAD/MbjxK3tTEtNLoeLoV2msAborgulpaVSY+zkcRNh5WCCaf0Xoay8BLGpEcgtysS1iBPQEZrARsBOh5CsJXsMhy5t+2FQp4kyl0kSiUTi3PJ5xjAU2QAA+ODhteZDcKEFe770wLBlnFxkaT6Bu6MPYlMipJZ3cu+N5tatoKWpgwPX/pRazhFxYc/vBO7/t3mwtrXA8CGjkJaWhsjISOjq6sLf3x/6+voAgKiEOzh8802LyWn9v4aLbRvwBZXgcjTA5XKx9b+f8DIjTmpfc4f+CNv/b/l87s4+hD29iOaVigfqzecmoVAjVeayTu69EeA1GADUvgkVCoWI+D/2zju6jSpt48+oy73XuMe9xE7vvZPeG6QRWFhaWGCB3aUu7ALfLr0sEBIgIaQTICGE9EJ6cRI71YntOO7dltU13x9CE8kzI41kOcW5v3N8jjRz750rWRrN3Od9n/f0aVy7ds2unZlUKsWCBQsAmG8Uvv7a/sKNv78//Pz80KdPH3h63lxkoGkaNE27bCEnFJqmsWbNGqZIsDWLFi3C7t27baL5IiMjMXbsWN7xjEYjvvrqK9b25ORkDBw4kKOHc3DZ93Uk0au5uRlXr17FkSNH2v1Y8+fPh0wmQ2NjI6RSKZTKm9H3x44dw+nTp1l9pk+fzlpELygosLEWHDVqFKKiophF0rKyMvz888+C52X5f/LN4VbRrVs3xpKztRDhiAULFkAqlXJ+Xi372ouioiKmVgJgXhBRKBT47bffUFZmDgjw8PBAt27dEB8fD5nM/ZnQBoPZIo6Ia8LR6/VYv349mpub7bbz8vLC7NmzWds1Gg2KiopQV1eHs2dvLkr26NED2dnZ7p4ugWCDRqfmzeDqCGh0LXjjO9vacy/M/hjnrh2BVCJHl4S+MJmMuHj9NPRGHcICohHmbz8L3XJP6xvohRMFe/C7g9pQUcGdManfIpY9XrO6Af/7+TXUq24GZkzu9yBSonOYhXmtXoP8ouOQSuRIicrhrOMmFK1eg00Hv0Re4TFM6LMAPZLvjJo5Z68daVOGlivMGvI4VOoG/PSHxeIDI55BYuStt767VRRWXMSyX95kbbcWqSvrb+DDH150+Ri9UobhzNXDUOvY4mTniAw8MOKZW2Jtvu3Yarv12v4263+3fC1q06ZNWLjwptgpFouRl5eHsLAwwWNoNBpkZGSguroanTp1wpkzZ+zeaxYVFTkdWAYAUVFRNtcifOh0OmzYsAEbNmzAhQsXUFlZCV9fX8TGxmL8+PGYO3euYFtwmqaRk5ODwsJC+Pj4ID8/38a5hEAgEFyB3M0SCIR248C5LY4bWXEw7xcMzBpnY6dgok1oaYeoPr66UlfL8qHVq/HF1n+iquFmppQE7EjfTvre0FKNqBFfgom6WUcit+CQXdGLpml8te3fKKy4ANBANH3T4kECBaIMfaED98KZkg4AaODi9dOgKApzhz6F7SfWwWDUY8agRxAZFAcAuMITyedBBzGCFwBUltVAp9Ph119/Zd4To9GIESNGAAASI7IwKHkqmk01SInORny42YLBunDx6O6z8L8tr9kc5/7hTzOCFwAcv7yH9/2wRk778O4b3WO2y1aXRUVFOHHCcVHxmJibc5bJZFi0aBGnCGShrq4OdXV1MBgMGD16NLP9VtWrUqvVnIIXYK6RZi14AebFf3tYFrtbo9PpXJugAJyxA72T0Wg0WL16dbseQywWo3PnzkhPT2fEDuvMLQvx8fGcghNX1kh8fDwkEgmqqqoQExOD4OBgm/3O3IwnJd3MBEhPT78toldwcDC6dOmCuLg4ZltEBH+9jNb4+Pgwotbs2bNZ/9OmpqZ2s6orLi62EbwAYO3atax2LS0t2L9/P/bv34/FixdDr9dDJpO55Zxz4cIF7N+/H1KpFP3790fnzm2zuXWG6upqFBcXw8/PD7Gxscx5oaWlBWfPnoVCoUBaWlq7io6uUF5ejp9+cmwbBpiF8cbGRs7vbVFREctW99ixY4iKiiK15AjtSkcWvABAIfPAxL4Lsfl3s73ynKFPwkPuhZ4pwwCYhaDWNXoB2+AtLrR6NbYd/xGXS8/YPf5zM96Ht4cf5z4vpS+WTnsHdU1V8PcK5rwekksVdrMbnUEuVWDWYH4bvNtFZlwv0LSJyUjjY+bgP0MiliK34HfGPlQofxr3CnOfZOF6VQGy4vugT+oIdAoWXhfubiQ2NBmLR7+Ab3e8C51BgwUjn0NCRLpNm2Bf/uulfumjUVF3A1dK+cWQxMgsZMT1QkxIEl76eoHNvvkjn+Xu1A70ShnOK3qNSHccmNoeTJ48GZMnT27TGAqFAo888ghef/11lJSUYOvWrRg3bhxv+5iYGNTX17fpmPaQyWSYPXs2ZzCPs+zYsQOFhYUAzAF0RPAiEAjugIheBAKh3aio487Yscd/1j2NqJDOaFLXM9skIrEbZ2XG3iL+V9v+bSN4AeaaY60RQQIlHQAfUyfUiwuZ7S3amyKEyWTCgXNbcb74JOIj0jCkyyS8v+mvVvZ33IuUMti70KPMM6JpXCrJxYKRz7JupiU84pCIZi8WXrx40UYEtFxwAmbxJiYo1W52ZmRQPHqlDMORCzsR4B2C2UOfYEXIyiQK6PWOhRMlHQBPUwhUInYNKb1RZ1f0ommamXNrDh486PDYAFhZE2KxGP3792fZNbTm+vXrgsZ3N3ziLWCu5cXXRyzm/k7xiV6txTN30tzczLkAfLfx7bfftsu4iYmJaGpqQnp6OuLjhdV8s846tBAeHs7ZlqIoxMTE2Ai+rfdziT+t8fLyQk5ODvPcw8OjTfW0LBlj9fX1dusKWJOeno6+ffuytlMUhZSUFKZOgD169uzJPPby8oJUKoVer2e2tafo1dr2RgjLli1jHs+bN88m489ZVCoVU0Bcr9dj9+7d8PHxQUhIiMtj2oOmaZSWlqKgoEDw5+To0aMYMmSIQzGutLTUpkZFamoq+vd3z6KxNTqdTrDgZWHNmjXw8vLCrFmzmN8rmqZ560hu3Lixzf9bAuFep3vSYF7XiLqmSgzpMgm7c3+w2f7JTy/htfkrOK8rW7TNWHP0P7zHG9FtBgb+4U7gCBElQqBPqKC2HZms+D7w9wrG51tfZ+2LC0vF0OxJiA1LAWC2aRyjmo1l2/6F2qbKP7Z1xYXrJznHHpYzhSV4AUBUcAJT/+xeIDYsBf+Yx28vSFEUnp76fzh2aTekYhn6pI207IFCpnRoRWldV/m1+StQWlOIAO8Qt5cpcIS/dzCemvI2thxZCbFIwnwu5g9/DrTa/Rnyt5KHH34Yn376Kaqrq/H+++/bFb3uJt577z0AgK+vLx5//PHbOxkCgdBhIKIXgUBoNxQy5y9wdQYtrpba1phpD3/50tJS1jZPUzCaxDdQWlPI0YPfCdbLFGYjenkr/ZjHF66fxG8nzQu2JdUFuFqaZ1PvieIRvexBQQQaZrHj6MVduHTjDJZOeccmOlQq5rugZ78OIfYFdudDURjX+wGM7TUPFNgZTkaTESpNIyQQtmCX4NMDZ5rZWYL2/NcvXLiA48ePAwC6d++OlJQUm/1qtVrQsS22jtbEx8c7FL0A8+Inn9UYTdMoKSmBTqdDbGwsr+jkLCUl/MIyX/2yGzduIDo6mnMfn+jljkwsPn/4NWvWoH///oILOd+JWIQCd5OWloZ+/fq51LdTp042nw9X7E0seHl5scazZuLEiQgICGDZ4Q0YMACpqakQiUQIDAwETdOoqKhwKBJYi2d+fn6YOXMm1qxZY6eHmYyMDLtjtha9KIoCTdPo1asXdDodQkJCWN8Na8ELALZv346FCxfi1KlTTCZb7969kZqa6pId4OnTp3Hs2DGn+3GxcuVKl+1Cm5ubOYXNvXv3chZBbysmkwmbN292qtaahd27dyMmJoY342vr1q2srNbz588jIyODyXZUqVQ4cOAAiouLkZ2djR492HbCjhBigctHc3MzvvzyS2RmZqJnz54OI7E3b96MWbNmuXQsAoFgH5lUgT1nuGsQrdz5Lu4f/rTNNhNtwrub/mJ3zF5/ZJERnCMqpDMTSGchzD8ai0Y/z2rr4xmAxye9iaqGMgT7htu4UABAY0sdTlzai/jwNJfq/N2r+HsHY2Q37lpTIpEIj054HZ/8+A/Wvta1xyiKshEaDQYD6urq4O/vf0vskwN9QvHACNvvqcWW9G7Gy8sLL774Ip5++mkcO3YMO3fuxLBhd/f55uDBg0yA6jPPPEPqmRIIBLdBRC8CgdBuRIV0xuUb9i0/uKBBo2/6aNAmE4wmA0L9O7l9blxRmzqK30aRK9PLgqjVqbRJXY8V29/GgpHPYd9Zq1o4NFBXqUKAKRFqUS3UohrwZXrZnbuV6AUA9c3VKCg9h8ROWcw2T4U3z+tgCyEqlXvsI2nahOtVV9GibcblkjM4V3QUw3OmoaAs7495C3ut9XUNEEtkMFLCLPU0Go2N6HDgwAHExsZCoVDgwoULOHTokODXwJXtIpcLK2JfVVWFyMhIzn1Hjx7FmTM3vwvuqAtkKRrMx549ezi3FxQUsBb2aZrG5cuXeW8E+QQ0Z7CXZXPgwAEkJibelTWEtFqtoAyi8PBwDBw4EEqlEmKxGNeuXbOppWWNp6cnwsLC0L17d5fnFRMTA4VCgcbGRsTHx6NTp7adR3v16sUregUHB3OeUymKsrFLpChKkF1icnKyzXMfHx9MmjQJP/zwA2+f/v37280Y9PLyQpcuXZCbmwuxWIxBgwYhIcFxdLdMJmNlBi9fvtzm+eHDh3H48GH069cPaWlpDse0cOPGDbcJXha++OILjBs3jjezDzBne2o0Gnh4eICiKFy9ehU7d+7kbFtfXw+apt1u13r58mWXBC8LjY2N8PPzQ319PVOkPSkpyW79uc2bN+P+++8HAHz33XfM9tOnT9tYcfbs2dOuSKzX61FbW4sff/zR5flbOHv2LNRqNa5cuWK3XVNTE2pra1lZhiaTCRcuXEB9fT2SkpIQFORcvUsCgQDsyd3MuAW05lJJLv6xYj7zPCE8HfOGL8WgzAnYe5Z9DlDKPbF0yjuQS0ntalcZ1/sBdEnoh/PFJ9C180AE+fJfN0jEUoQHcAdy+Xj4Y0j2pHaa5b1LeEA0Uwessr4U16uuICq4M0L8+K0RrWurisVizJo1izPQkCCMBQsW4Ouvv0Zubi5efvllDBky5K62in/11VcBmK////SnP93m2RAIhI7E3be6RCAQ7miulZ3H9hNrYaKNKK2xtepJ7pQNP69AJnrP3zsYdU1sCzal3BMVddchkygQHdKZsbJwJ+5YxLdm5uDHsGbPR8zzgtI87Dq9CTeqb9rCeZnCEGAyWzJ5GUNRhfPQUtzZL/aQ0kpoqVbZByfX2Yhefl5B6ByRgSul52za0RS/eNdWjCYjvvzlDZttPx22joJnL5pqqHooaD/W9mj0RjF9BEZKCwDomzaK97gbN260eU7TNBoaGiAWi3Ho0CHe7CULoaGhqK+vR3Z2Nq9tWZ8+fRyKZ/asBq0FLwBYsWIFFi5c2CaRp6amxqV+VVVVMBgMqKysRFNTE2JiYnD27FmH9ZfaY+HbmpaWlrvG5tBkMsFgMEAmk6G4uNhhey4xJCEhgVP0mjZtGvz9/ds8R6lUij59+ritULc9Sz9nPxe+vr68mX/dunWDtzdbtA8ODsaUKVNw6NAhyOVy5OTkwNPT0ynLt549eyIjIwNisViwmJ2YmIi8vDxBbS2RqkIz9ISO6yw///wz5s6dy1pQMhgMNoKdWCxGQEAArxWqhYaGBpejbpuamlBeXo6QkBD4+voy28+fP+/SeBZan/cB4NKlS3b76HQ6bN682aEAfPToUWi1Whury+rqatTX1+PixYucmeJcDBs2DEFBQfDw8GAJpdY4Erws/PTTT5g/f77NtjNnzjDC6fnz5zFr1ixOe1MCgcDPyG4zIKJEOHF5n8O2BWV5ePXbB9E9cYjN9sTILMwbvhQi6u5deL6TuJNtB7VaLa5cuQKFQoH4+PhbUsP3TiXEL8Ku2AWYA0Usghdgvl9avXo1Fi9e3N7T67CIRCLs3bv3dk/DbbSuZ0sgEAjugoheBALBbRhNRqze8yHUWu7MIZlUjrE95yHUPwot2mZ0TxqMf3/PLqas1qpQUGpeDDxffAK/HjfbWs0a/BjSY523IOKcK4dA4UWHohaXeXrwi0WUiIIPR4Hq3ad/sB3fZBt5H2xMRbn4tIOZch6RtaVLfB/WtjlDn8S/v38MOoOW2caV6eUuZBJhi8gMFNAjsz/OnjnH2mU0mBCJHjCJ9PDyU2BIF+7Cvw0NDZyZagaDAeXl5Q4Fr5CQEEyYMMHhVIXUtOETUvnEsIKCAlZGizOUlZW51K+hocFmAbZ1zSJ7/VovfDc3N6OyshLBwcGcQoU1jkQ6e3X23EldXR327dsHtVqNrl27IinJOcubsrIy/PLLLzAajUhISHAYWenv78/7f1YqlSzrTXcIXu1FTEwMq+7QtGnTnB7Hy8uLJXpJpVLMnDnTrogVGBjY5toFzkYW9+zZ02lxKj8/H2VlZairq2O2zZgxw0b0AcBbw4kPhUIBjUYjqO3WrVtZ/5vWwovRaHQoeAHAunXrsHjxYohEIjQ2NqK0tBQhISEOa5s1NDTghx9+YL7bEydOREhICGiaRmNjo6DX4W6qq6sFZZjl5uaiqakJQ4cOxZdffunUMUJCQhAbG4vY2Fjm/DB9+nTBten4sD5H0jSNPXv22AhmJpMJ+fn5Tlk1mkwmiEQimEwmFBQUgKIoxMfH39UR4wSCs3gpfTGp32JM6rcYaq0Kb65+1GGf45d3M48jA+NYNmqEjolGo7Gp4VpeXu6yDfW9QEVFBWdWtMlkgkqlIkEaBAKBQGhXiOhFIBDcRqOqllfwMu+vg0gkQo/kIbxt7PH9no/w7PR34eNpf6HNEUaTEWptC+c+hckfGlEda7s9e0NPT0/O4sitkYF9YR9mzHbYrzUisOtBdYnvy9omlchwX6/7semg9YJd+2V6OYKibcU6sUiM5KQUTtHLgsgkRUutEUWFxSzhoLCwEL/99htnv9LSUrv2XhZaWrg/B67AJ3rxCUqXL19uk+h18iR3sW5nESJ4cbWrra3F5s2bGWExODgYEyZMYC2WVlRUYOfOnQ5tNDdt2uRyPSJnOHz4MCorzUXP9+7di9zcXPj4+MDLywtdu3a1K7rQNG1jn1ZQUODweFOmTOFdQA4NDUVhYaFzL+A20rt3bxuhZsqUKS6JdAEBAayaS9nZ2U5lbd0qXM3GtBa8AGDt2rUYO3YsY4Ha1NRkt/+4ceNsPmvz589nagbq9XqsWLHCqeO3VWRatmwZ0tLScPnyZeZckJWVhS5dukChUKCpqQk0TcPHxwcNDQ2or69HXl6ejVCzefNmjBw5EjU1NdBqtXyHumO4evWqIFHQgkKhYOwTW+Pn54cHH3xQsIA2efJkbNq0ibXdIlLt3LkT165dY+0/ffo0p+jV1NSE3bt3o6KiAsOHD4e/vz+vCLd7983F/NGjRyMqKkrQnAmEjoBS7ompAx7Chv2f223nrfRDdtQQZCZ1Q3gQ+Y50REwmEyjqZq1iLivg/Px89OnThwQKcKDVau3aAO/atQvjx4+/hTMiEAgEwr0GVV9ff/tWQAkszp49a9ci625Hp9OhoqICoaGhzOINoePQpK3D9vMrePdnhPdHcqjtYkxVcwn2XREe/ZwZMRBJId1cnSIAoL6lEsfPH4CviX2T2igqQb24kLVdYfJDiDGDczy5XI6srCwUVOfidAl3jR4xLUekwT1ZalXi83/UA7vJlC5Pcdpr0LQJB69uRkVTIQBAaQpEsDHV4TG6d+8OiqKc/s5uOP0u7z6ZyRthxpt1UkQiEbp16ya4po31Ql59fT0uX+bLyjNny/j5+XEuCloTFRUlqMZQQ0ODQ+us+Ph4BAYGsrZrtVqWvaEFZyLyW3P+/Hk0Nze73N9ZkpOTbewHL126xMrWUSqVyMi4+T1pbm52ysbM3vtRW1vLCEQxMTGc77UQ7H3e/P390blzZ979Qj4HrbH3mlpaWmyyiCIjIxERYd8mRgjt/VvbVqtLrVaL8+fPM+KJt7c3kpOT71iLIFf+7/ZITEwERVG8Y6alpcHT0xN6vR46nQ5KpZK1oGYwGHDq1Cm7x4mNjUVzczPq6uo69LXlnYDQ3xKTyYQTJ07YbWM5D+h0OuTm5rL2c2VcWsN1zjl+/DhvzSJHdOnShVyz3wUYjUbU1dVBKpWyskoJzrP9/Ndo0tZy7vOS+0Ep8UGIJBHxkSnk+9HBoGkax48fZ56LxWIEBQWhoqKCs31YWBgiIiIgFrODEu9lKisrHWa0+/v7Iz4+HpcuXUJTUxPCw8PbXIPWHvfCWpRYLEZmZubtngaBQCDcERDR6w4jISHB5TotBMLtJiDMG3OfH8q7//v/24OqEnYdl+RunTB4ehZkCqnDYxzach7Hf2vb4mNEfAAW//l++JjYF9VNolLUia+ytstNvgg18l9AfvLJJ6hprMD8f4zg3K80BSDYmMa5z1lqxJegElXabPvwqc38HSjg8XcnAgA8TEEIMjqukfbOO+8w2TDO8Ph7E3n3yU0+CDXerDumVqvx0ksvYcmSJYIs5p599lkAQEpKiiAf+IKCAiQk2K8HsHr1akEZUwqFAi+//LLdrI/8/HzOui2hoaF45plnWNvr6+vxxhtvsLYL5fXXX3dbvSYhLF++HPn5+czzd955h7ft5s2boVarMWvWLKeOYfkft0YkEuHvf/+7jYXiCy+84NC+0hqZTIY5c+YgPT3dbrvi4mJs3ryZs1aXvdfMxbvvvuuw/k96ejq6deuG0tJS7N69+54RJ6RSKYKDg1FXV8eyeLzTEIlEeOutt27Jsf7+9787lQVFURRomsaECRMwYMCANh//3XffhYeHBx5++OE2jyWUkpIS7N69GyEhITh16hRqamqQmpqKsLAwGI1GKJVKaDQawdaW1dXVzP+rX79+mDRpUjvO3gzfuYuPkSNHYsQI9vXCqVOn8N133wEw/2/ffvttp+fS+tw4btw4DBo0yOlxrHH29REcExgYCIqiBNltOoKiKDz99NOM8Lp161abjD2C88SkhmDCw2zrcAtXckvxy3JhQVt3E87Y6HZUFi5cyKrDKoQ33ngD9fX17p/QXcrEiRPRv39/l/oKvT8jsAkMDBTkREEgEAj3AkT0usMgmV6Euxl7WT4AfzbSqZJduFrNjmbmIsY/DQGe4TDSBsQGZEAqdv5z1KCuxon8g/A2sTMqmkRlqBOzLxQdiV4ikQgp6UnYdoHbusjbGAl/k2MLRCHUi4rQKL5us21q9lLe9jRN44czH8JEG+FhCkaQ0bGlXmxsLIKDg53+zuaV/Y4LFUc497XOlpNIJMjJyYFGo8HZs2cdjm2JXj9z5ozbrLGysrIglwurRVZWVoaSkhLe/X5+fkhMTGRtt5ft5GoEfWNjIy5evMja7uXl1W7ZX9aZbEajsV1uRi0ZhhYaGhpQV2e2RW0dYSs0s8JCRUUFp5DFhVwuR2ZmJut8JSQrMSIigrGwu12Q31r30/p7bDlHAuZzbE1NjcPMUnsEBAQ4FOntoVKpbERpZ5HL5UhLS2OE/ZMnT96y61Eh32UhGVIWEhISmHpjNE2joKCAZfdojZ+fX5sWKrOzsyGVOg7asaZ1JoGF1r8JQjOhrcnIyIBSqRSUDSiUnJwcl60+CWwuXLjAWJxKJBJkZ2e3KdO1rq7Opr6bJZPeFUwmExobGxnh1M/P757931+tPoNTJTvhowjCoM7TIZMoQNMmGGkjTAb6jvudrampwdWrVxEREYGIiAjBnymj0QiVSmVzXZmZmXlLA6vuFNp63myLg0NHo62OFJbfMndyL1wfk0wvAoFAuMm9eQV7B9PRf6A0Gg2uX7+OqKioe/JCuqOz4bT9/Tk5OZzby/XnBYteRXX5KKozL+zFxcQjO6mnM1MEYF5sOn/lDMARyEjRrnmym0wm+Hpx1LahgShDX1Bwn9e7nynGRvTyVPggOzvbbp+MzM+w/Nd/o7bCfh0ZCxEREUhPT3f6O5uZlYFXvmGLXplxvaAqlsNgvFn3SiqVMvMWInplZmbi2rVrbq0FY6lHI4Ts7GyoVCps3bqVc4E0MDCQeT0VFRW4ePEifH19mcVXLnJzczF9+nT4+fk5Ne/t27eztsnlckyePNmmwLY7qa2txbBhwwAIq2XliM6dO9ss0lm2WbK5ysvL7S74Xr9+HaNHjxZ8vLVr1wpuq9VqkZCQYGPn2NzcLGgBOjExUVDmYntCfmvbhz59+uDGjRvw8PBAUFAQa7+QWlt8xMbGOjyP24OmaZdFr6ysLPTq1ctmW1JSElatWuXyfJxh6NChghafmpqaOC0hIyIimIzKjIwM9OrVy8YOMicnB0ajEV999RWr77x58yCXy3Ht2jVcvHiRVWvOEVlZWS4vcsbExGDDhg3M8549eyI5OdnmO+uM2GdBLpcjOjraZuy24uHh4VLmw52KVqtFeXk5/P39bc7zt4Kmpiab3xKDwQAvLy/OoBl7aDQatLS0wMfHBz/88IPNPpPJhKysLLt1hgoKCrBr1y4olUoMGzYM4eHhMBqN2LhxI+saZ86cOfD0ZNel7ehkIxtT8ADnPr7fWbVaDYlE4rQQ7oiWlhacPXsWBoMB6enprOvGgwcP4upVs1NFaWkpSktLMXz4cMTF2Q+427t3L+d5NT8/H4sWLXLb/O8GaJoWXHeRj6KiIkycyO96cS/R2p536NCh2LWLuwwAF5WVlW5/L8n1MYFAINxbENGLQCC4BVdrRQCAWOzajWF5rbCsjdZUN5Yj0DsM9RoVax8F7qhIvu3WcNmBKGh/twpeFqQiBfQm8/G6dnZsaSWVyPDQfS/h/PnzOHDggMP2rkb4i0USSMRSGIx6m+1je87DpuLNMFgpjdbilVwudyhmbdmyhddP31WcXZTw9PTEtGnT0NTUhAsXLtjc0JlMZkFPpVLhp59+EvydWLduHR588EGbiFyj0YjKykp4enpyLshxeeTfd9997XoDV19fj/r6evj5+Tl108pHZmYmS/Q6cuQIhg8fDgD46aef2nwMCzdu3GDVH3OEpd6UBaGRv/dqRPy9gFgsRnR0NO9+qVQKpVLpkl2jtXWnK1AUhWnTpmH9+vWC2k+dOhWXL19GYGAg4uPjWfs9PDwwZ84cxmqvvVi4cKHg70y/fv1QXl6OxsZGAOaIeqFCoVgsxoMPPoi6ujqUl5cDAOLi4pgo8oSEBMTHx+PChQsOfyPHjh2L4OBgSCQSu6KCIwICArBkyRIANxfiWpOTk+O06HXixAmn+zjiypUrHUb0KikpwS+//MI89/b2xtixY2+Z+PX999+ztu3ZswedO3cGRVHMtQTfZ4umaaxdu5b5HvBx+vRp5OTkcGb7FBcXM7/jarUaP//8MwYNGoQDBw5wXv999913rOuUuwGj0Qiapm/Z73Jubi6OHj3KPM/JyUG3bt1cft9MJhMKCgqwZ88em+35+fmscydX0MOOHTuwaNEi3lpTfIEEgPm902g095Qw0FbBCzALNdXV1ZyBMfcSlpqk1gQGBmLJkiX44osvBI1RWVkJk8nUpt9ZAoFAINzbkJUZAoHgFqoaylzuG+wb7lI/inLtIvj73R/CWO0JT4Sw9smlSsBF/Y6maUQFd8b1qpsL+QFG1+2q7DFv2NO4VHoKgT6h6JYovFaHZTHFEUeOHEFWVpbjhhw8N+N9vLn6UeZ5clQ2vJQ+rJtui1UeAKSmpuL06dN2x3W34JWRkeFS0WmKouDj48NaRLGIXJcuXXJaBK6urmas0vR6PVauXMlYC40cORIxMTEOx7BkSnTt2rXN1oN8dl979uzB0KH8dfucwfr/b8FiDyf0cyrkZrj1AqdQrl69ij179qC2thbe3t6MFZUjIiLYtqmEe4dp06Zh06ZNaG5uRmBgIJRKpV1bVAu+vr5tPra/v78goWrcuHEICAhgZXe1xtPTEzNnzsSaNWvaPDcuBg8e7NRitEQiwcyZM5nzq7MLyRRFISAggDf7lqIopKamori4mNcK1SJS3SooisKkSZNYmTzuxpHFoyu/vxqNBps3b4ZSqUSPHj0QHu7atZ67OXjwoM3zpqYm5jM+ZMgQdO7cud2ObS+4p/WC++jRoxEVFcVqd/HiRYeCF2AWPz08PJCSwq7jyhW4snfvXrvjnTp1Cl27dnV43LZiEXoAsxgtEolQVFRkk+E+c+ZMhyLllStXmLpmycnJGDhwYPtNGmY7ZmvBCzC/ZxUVFbjvvvtcGvPcuXM4coTbMnzFihVYvHgxKIriFMwt5OXl8V7Pc9lkW3PkyBF07twZMpmMuUbtqDhrcSuRSHjrym7atMlpkZim6TaLygaDAdeuXYNEIkFsbOxtE6lNJhNncJ6HhwcAYNGiRZyZ11zk5+cjIyPDcUMCgUAgEDjo0KJXcXEx/ve//2H79u24ceMGZDIZ4uLiMHnyZDz44IPMD6872LNnD9asWYPDhw+joqICEokEwcHBSE9Px6BBgzBz5kx4eXm57XgEwp1GbsFBx414yIjtiQ37P3eqT3x4GgJ9Ql06XmX9DQSBvQgAAMG+nVDReA5GU+tIV8c3DnV1dTaCl7lX26PTkpOTWTemYf5RiI90XJurNVw3IXy0tLS4FF2nlHvi5fu/xOk/PhPZCf0AsLMBretNJCYmOhS93Enfvn3bHLXe+r2xCDWuFKUvKSlBcHAw1Go1Vq5cabNv+/btNgutfIKQpTZZt27d2iR6jRs3DiEhIThx4gTLmqSqqsotC+CdOnWyezNeViZMRF+2bBmGDh1qtxYSV90cIVh/HoUKXllZWfdUVDSBjUKhwKxZs2A0GiEWi0FRFL755huHmawhIewgDFewZKPyZXwlJSU5JT74+Pg4LXx17doVUqkU165dg4+PD/r164eKigro9Xp4e3ujsLAQISEhgsR8Ltp7Ia9bt26cope/P4eF8S3AXsZA//79ce3aNadtGa0ZPnw4YmJioNfrIZPJoNfr8fXXX7PaWQcZFBcX4/Tp01AoFOjduzdLgDh06BDOnTsHwFyD8ueff8a8efPcXp+Fj7y8PPz+++/M8wULFoCmaZSWltoVjHbv3g2FQoFOnTq5fGy9Xo/a2lr4+/uzbDudEQ+3bduGSZMmISgoCCqVCp6enqirq8P+/fsFj7F//36EhobC19eX+d+ZTCZWJrMQTpw40a6iV2FhIX777TebbXv27MH999/PsnRes2YNS4C2Fg1MJhMjeAFmcSc1NbVdhZuNGzdybi8tLcXGjRsxceJEpwOt7IlSNE3jxo0bCAsLw7Zt23jbFRcXIysrC4WFhTh8+DCampogk8ng5+eHyspKu8e/dOkSkwlm+S3oiFRWVmLz5s1O9ZkyZQquXr3Ke4156NAhpl6lPVcJjUaD7777jsmwjIyMxI0bNxAYGIgJEyYIDgzR6XQ25+2UlBQMGODYCcTdmEwmLF++nHWvYm356cz34NChQ8jIyIBGo0FNTQ2CgoIE12ImEAgEAqHDil6//PILHn74YZsbm5aWFpw6dQqnTp3CN998g7Vr13JaujhDfX09Hn30UWzdupW1r7GxEQUFBfjxxx/Ro0cPl7MmCIS7gX1nf7a7PzqEP3LWaDIiwDsEtU2VkIikMJgc34x7yL3RO3WE0/NsVlsszrgXzeqqGvDEzH+hoaUOV8vysSd3MzxMQQgycotk1nAtIrhD9EpISGDd+DqbSdTS0gKJROJUQeHKykqEhYU5dRwLErEU3ZMG22xrPWdr0cgdQQhCbcVycnKQnp7e5uPxiV6uWH1evXoVOTk5zCJha1paWpj3iM+mz5FVY2ZmJvR6PbRaLUpKSngXvcLCwpiMh9aiV1uJjo6GTCZjauD4+PjY/E5HRkbCZDJx/qbycfDgQcTFxTH/D5qmUVBQgKqqKkRHR6Oqqsqtr8EePXs6X2OQ0PGgKMpmoWrevHnYsWMHNBoN56J3enq6W4Ucf39/zJo1C1u3bmW+XxKJBCNGjHBpMd/Hx4dVgy8uLg7du3dn6srU19fj+vXrCAwMZLIdra97rTNW7vSMgaCgIOTk5LAsTZ2pIehOKIrC8OHDsWPHDta+1NRU6PV6QaKXxQ7N2lrKy8sLMTExEIlEzEKiTCbjrL2ybNkyzJ8/nyWIlZaWYv78+cxnuLm5mfO3zBLQsWDBAkilUrdkNnBx7NgxVhCNM7X2Tpw44bLoVVVVha1bt0Kn00GhUGD8+PE2tZeE1IW0xh0ZfuvXr4efnx/Gjx8PhULhUmCOhSNHjuDMmTMAgDFjxti8TxqNxqamaE5ODrp37w6dTgepVGr3f20ymViClwW+OqXNzc1Mts3q1asBmM8zw4cP57y+yc3NZeyT2wO+rB8AqKmpwffff4+5c+cKHo+maYfZR3v37nVo8VpWVsayk9PpdA4Fr9Y0NjZi/fr10Ov1SE9PR1paGvbv34/q6mp069atzWsqlnlZ3BKSkpIglUrx22+/obi4GGKxGLNmzWrT/YLl+txy7rF8JvkEr/vvvx+FhYWoqKiwsYGUy+Xw8vJCTk4OunTpgmXLlrH65uXlIS8vD56enpg6dSqvUPPTTz/ZWIpazuU1NTVYvny54Ozi1uflCxcuoFu3brzvl8lksnkP3EVxcTFncJ5SqbQ5VkZGBut3IjU1FefPn2f1PXbsGC5cuGBTRkBoPWSdTgeKotxeY49AIBAIdwcdUvTKzc3FokWLoFar4eXlhaVLl2LAgAFQq9XYuHEjvv76a1y5cgUzZszA7t27Xa6j0NDQgEmTJjE3VuPGjcPEiRMRFxcHsViMkpISHDx40K11SQiEOxVHYtXo7rN598mlCiyd+g5OFxxEXuExhPp3wt4z9r83OgO7fpYQLBlcYsh429B6CeLCUhAVnACtyoAb54XVAuKKYHaH6MUVXS7U/g0wR/peuHABUqnUqejeqqoql0UvLlrP2Vo0csVmsDWOBK/x48cjICCAFXntKq1vFEtKSnDlyhWnsuksWArE82W7nThxgonY5ItSt3fjGhMTg969e9tsW758OWuRRi6XM+MI/W2USCRYsGCBoFoIo0aNsnmekZFhE41vMplQV1cn6LgWtFotmpubYTAYcPLkScYiEQCviGihc+fOuHHjhks1mLi42+qdEG4NIpEII0eOZJ5rtVpcunQJdXV18Pf3R2pqqtuP6e3tjalTp0KtVsPT07PNNTF69+6Nuro61NTUIDAwEP369bP5zfPz8xO0AHW30L17d2RlZeHs2bOIiIi47dZ8cXFxWLRoESoqKnD16lWEhIQgKSkJgDkwhs8CzcLcuXMZIXbBggU4e/YsdDodMjIyOD8bCQkJnBZ4XBlger0eX375JcaNG4fw8HCH2UytBSi+um4ajQaFhYWQy+WIjo62e51gNBpRWFgImqbbnDVeWVkJrVaL0tJSBAcHO+XUcezYMaaOjUajQX5+Pvr27cvsr62tbdPcXKW+vh7ffvstFi5c6HRGizUWwQswB5haC1+HDh2yaWsJNLVgz6rZelyhWIQua65fv47ly5dj3LhxrH3W1wbupnXtIi5aWloEC701NTW8mWOtx7S+hmpvLNdnR44csTnn7Ny5E35+fjbWsTRN4/z587hx4wYiIyORmppq97XTNG1zfrly5Qp8fHyYrFuj0YhVq1a5lDFK0zR27dqFq1ev2mwfPXo0r7Wwp6cnFAoFUlJSkJKSgoiICBw8eBA0TaNv377M+UgkEiEtLY2zphpgrvP7+++/Y8iQIax9Go3GobDZ0NDAO0eaplFYWIi8vDzO/atWrcKcOXOYewyj0Yjc3Fym5qO/vz+GDBnCaTfuKnzf5db/sz59+iA1NRUqlQoRERHMZ0MsFrOu3bnO6ZY1vNLSUkRGRmLgwIEsYWv37t02wTpjx45162slEAgEwp1PhxS9nn/+eajVakgkEmzcuNEm8nrQoEFISEjASy+9hCtXruCjjz7CCy+84NJxnnvuOZw+fRpyuRzLly/H2LFjbfbn5ORg/Pjx+Ne//sVZFJhA6Eh4Kn3QoKrh3Dc0ZwqirDK9TCYT6uvrIZPJbBYTshP6MVZ4jkQvuVSJBlUNvJX+Ti3mURQF0ICc5l/QtyzqScRS+CACNyBM9OI8nhtEL67FIKHZRLW1tbhw4QIA7kw0e5w/fx6ZmZlO9bGHvUwvsViM+Ph41g2pUFpnIXDhTgEP4C4yb22n4wz26jEA5ohNi+jFlbnU2sIkKSnJJio1OZlthSmXyzlFL2t69+6Nw4cP252bwWAARVEQiUROibEAW+w0GAxQqVROjQGYI2PPnDkjqM6JhX79+iEtLQ3V1dXYtGmT08dsDV+dIAKhNXK53K3nVj4kEonLgV2tUSqVmDRpErRaLeRy+T1RWF4mk9nY8N5uxGIxIiIiWHUDPT09MXfuXKxatYqz3/33329juyqVSgXZ1CkUCpvIekf8/LP9jH8+li9fjunTp+PcuXOQyWRIS0uDh4cHfv31VyYbJTIyEmPGjGEWRnU6HaqqqhAQEACFQiG4PoxQvvnmG5vnWVlZjG2nhdZ2YjNmzGBl3OXl5TGil71MoFvF8uXLBbd1VOcNMAtfM2bMgI+Pj8NrsO3bt2Px4sWscwdN005nwDmC77NYX1/fLuK80Oz0wsJCxMXF2WxTq9Wora1FU1MT8vPzUVPDfS91p7NhwwbMmzcPv/32G+RyOWJjY5n6eRbxms+KuvV3CTBbhXNlJVoyRluf1yzU1dXh2LFjUCgU6N69O8RiMev7bMGeLWTrOmyJiYlISEjgzI7KycnhFb0As4CXkpLCCp4oLy/n7WNh7dq1GDFiBGJjY1n7zpw5w6oj1xpLxhcA/P7778w9IWB+rw4fPuxyzTku+O5PuYIHuIJlsrOzHQasAbafj6tXr8LLyws9e/bE1atXcfToUU5nk61btyI6OtquZTCBQCAQOhYd7o71xIkTTKTZ/fffz2k19NhjjzELgJ999plLvuaHDh1i6hv8/e9/Zwle1rS2uSEQOiIpUdm8+6rqby4C1NfXY/Xq1diwYQNWr16NXbt2uWQHd/baYfzfuqfx9tonUVpTKLif0WiAFJ5221jPx5moXKVSiakDHhLcXihci4tCxQVr4cNZ3Fl7g6ZpViRs65tGrihIodyOhUl3L/oKteFrLezI5XJWofq+ffsiIyMDkZGR6N+/P2d0NddiQessOGdsIB19JltnmgFsQddoNLpUm+bAgQNOCV4jR45karoFBQVh4MCBTi2EhYeHY+LEiTbb3LloQCDciYhEIiiVyntC8Lrb8PDwsMkmtDB06FCX6wxabGhvBevWrcP58+eRm5uL1atXY8WKFTb2azdu3EB9fT1omkZzczO+//57bN26FevWrXO5biPAHVTExZkzZ7BixQqbABXLgr6FtWvXcva1ZL45EoXayoABAxxa3QklJSUF06ZNExTMsXbtWhw4cEDQuFyZ3CUlJU7Pz1XaQ1CiaVrw9duOHTuYdYeWlhZ88cUXWLlyJbZu3Yr9+/e7ZX6ufG/T0tKwePFiLFiwAEOHDnX52CtXrkRFRQWKi4uxb98+m327du3iFVG5MkgdwfV9q6iowPr161FUVISLFy9i1apVvIKXPeLi4jizq0QiEWe2moeHB2bP5nc0AbiFWCEZggDw22+/cX53HAleAJgavyaTyUbwslBaWupUcIMFrVaL69ev29S8NRqNvLaZQu2/lUqlS+exM2fO4NSpU9i1a5ddK//i4mKcOnVKcK1eAoFAINzddDglZsuWLcxjPt9skUiEWbNm4dVXX0VDQwP279/v9AWexRvbx8dHsNcygdCRsSdcnb12BDMGPWp+fPYsWlpamH0FBQXIzMx0ucaHStOI3ad/wNxhTwlqf/TiLoho+6c+69fiTOaKRCJBRmwOKutv4ELxKUSHdEZVvnOZL62xZNC0Zt26dejWrRtycnLs2oW4IupbcHWhjAuubKHW827LQqqPj4/LfV3F3VZ2Qmp3WOpVWaPValntpFIp+vTpY3csrvoCrSPRhfxPJk+e7LCNUqlERkYGa3vrTK/a2tp2t3+aP38+S9xLTk5GUlKSIItGwByxGhISQn7/CQTCHUN0dLRNnRSLu4WrJCUlYf/+/e6anlNwOWRYalOZTCbmd0+r1bbJznDBggW4ePGi4Ne5bds29O/fH5GRkYJFrB9//BFLlizhrMe5cOFCiMVibNq0yWnBw9fXFzNmzGBZ5nXr1o2zxhAfEydORG1tLfMejBo1CtHR0QDM9mdCfpO5FtO52L59O0sccHeWlz127doFb29vhISEuGW8+vp67Nmzx6k+ztSXs6ZXr17w8fHhrX1mwWIZZy/zyBpLjT3AfM3HZ23qDtatWwfAfA2Vnp6OrKwswcJPa7RaLUwmk811qvU6kKuIRCKXar95eXlh/Pjxdsta6HQ6m+tPZ+7R1q9fj169erlUI/7ixYt2s5u2bduGSZMmCRqLpmls2bIFZWVlAMzX8WPHjkVYWBgTEN4asVjsVNZ5eHi4S+d1i22jI2iaxuXLl+/4+qIEAoFAaDsdTvSyZHl5enrajRLp168f8/jw4cNOiV46nY6xMRgyZAizMGw0GlFWVgaj0YjQ0FC3LhgTCHc6xZXCbv65rMtUKlWbLjwvXD/luNEfHDi3FQqwa2RZY7Ff3LFjh9P1hSRiCUZ2m4GR3WYAAL7I/8JBD/vYKzJ84sQJxMbG2o3EbYvoJcR2QwgGg4HTqsIddbwAMFYxgYGBt9QW5lZnO6xZs8amNogFV7PcuIo6c/1uRUREoLS0lHccy410eHg4cxNsjVwux5w5czg/x0Ki7MPDw9GjRw/s3LkTLS0t8Pb2diqrqzV8Nd2cETEjIyNdPj6BQCC0BxRFoU+fPg4DHoQiEokwf/58l7Iw2gtHdnvOsGjRIlAUhZSUFKfEPaFZTdZYgiVbY/kNHD9+PK5duwaFQoHw8HBBwsjUqVMBcAcQLVmyBNevX8eOHTsc2iqGhIQgJCSElTEOCLfSFgpN08jPz2ey5AYNGnTL7fw2b96MBQsWoLGxEVevXkV0dDSCg4NduqbjW5jPyMhAXFyc2+p6W2oMOnqvBg4cCLlcjn79+qG8vNyuYCmVSjF27FjOa8FBgwZh7969bZ43H83NzThy5AgCAgJw9uxZl8dZtmwZIxx/9913biknMX78eJf7hoWFsezFrfnhhx8wY8YM5jmXfaM9jhw5Ah8fH8TGxjp1f9c66641VVVVuHbtGst6k4vWwWFGo9Hh59xZJ49b4ZDEdb9CIBAIhI5Hh/MnsVxkxMXF2f3BtBR/tu4jlHPnzjFp4GlpaWhsbMTzzz+P+Ph4ZGRkoEuXLoiOjsakSZNuW4QkgXCrKa8r5t0XGXjzIprrBrp1NpVGo4GYlgPuvddmoGB/cdtSX8BZwcvdiwOA+b2xtxjv6KKdK7LYGdoimlnIzc3l3O6uWjOWelZcmUQW3J2VBbgmegUEBCAqKsql4zU2NjI2JdZY/545A9dCR2JiImubPUuSBx98kHkcHx9vs8/f3x9ZWVmYMmUK73vFNYfWNDc3IzQ0FHPmzMHixYsxc+ZMDBo0yGE/V5gwYYLDNgqFgrO2AoFAIHQ0ZDIZ5+8nX/YuF2PHjuUUVG4XMpkMs2fPtgm8aV1r51ZgXddPKpUiKSkJ0dHRkEqlWLJkid0Mdn9/f4eBQ1FRUVi4cKHdNvPmzbO7310CqgWVSmVjC9mewoo9VqxYgY0bN+L06dP48ccfsWzZMsFZIhbsZSj17t0bYWFhbskGnzBhAnJycgDAoQ2zdf3WKVOmsOq9AsDgwYMZK0O+jLekpCSkpqa6PmmB/PLLL222t1y+fDm+/PJLGxcRV/Hz82tz9o+968OGhgZ88cUXOHv2LL766ivONajAwEC74//2229obm7mfb1cNXyFsGPHDt6AMoPBgMuXL7tk0Tp16lRBYpo1fMFp7mTEiBHtfgwCgUAg3H46VKaXRqNhIqAcRWH7+fnB09MTKpXK6foh1hYOJpMJQ4YMYdlN6XQ67NmzB3v37sXLL7+Mp556SvBr6MhYbhBctTIg3OHQAECZH1CARCxFgHcoxvdayHy2uaLwtFots//KlSs4fPgwIukeaKGqUS2+AAcaFQBApWqGWCzslEY50Pt1Op1LdYX0en27fIc1Gg1SU1Nx/vx51j6j0Wj3mFzWd85gyfZqy3eWT/QyGo2sz0NMTAyKiooEjy2VSkHTNDQajV0xKTg42O3/G1eK0iclJSExMRE0TTPFuJ2ByytfIpG49Nq4FjIpimKN5e3tjZycHJw6ZZtRKZfLbT5fcXFx0Gq1qKioQEREBBITE5lj8M1PiFCs0WhY/V0VMQMCAuy+V76+vpg3bx7rfxMZGYmYmBioVCokJCRwfnbvJMhvLYFwd3Enf2d9fX1ZGVajRo2Ct7c3EhISsHv3brvZtz4+Pm4Lcmkrs2bNYoItrH8LkpKSbnnkv6Pfo3HjxuG7777j3NejRw/Bv/sTJkzAjz/+yNreq1cvzt98a0QiEYYNG4adO3cy2xITE5GYmMi4nnDRq1cvXLhwwaXAq759+0KtVttcc6SkpCAjIwPr16/n7COTydr83Tl58iSCg4MFWx9u27aNc/vAgQNtro3i4+Nx9epVl+aUlJQEX19fm/+RtYWpNRkZGaz/ZWxsLGJiYlBTU4OGhgYEBQXB19dX0HvVvXt35OTkQCQSQafT4erVq5DJZLh8+bLgGmZ3KsHBwZyv4b777mvzfVNwcDD8/PzsZqVyWb4D5uvtsWPHYu3atXbnsXr1ak6bw4EDByImJgYXL150et4AcOrUKfTq1ctmW0NDA+f5QwiDBw+Gh4eH0/coSqUSPj4+bXJ1sJCQkACZTGZzD92lSxcAHXvdjThOEQgEgpkOJXpZF6309PR02N7DwwMqlYrTbs0e1tkf77//PjQaDYYPH44XX3wR6enpaGpqwo8//ohXXnkFjY2NeOWVV5CYmCioyH1paekdvZDmLixFnQkdBzEtQ7AhDTJ4QU3VolZyGbN7PQeKotDSoENLg7n4t1qtZvWtrq5mMjNPnDjBLIR70EGQ0V7QUfwFaS0UFRdCKmHXKOLG/oJ5XV2dS4JGY2OjTZFzd9Qm8vb2xvXr13ktDEtLS6FUKnn7+/n5talYb1VVFYKDg9v0neU7p1m/Vxb8/PycEr0oiuIcpzWBgYGC2jmDs//fwMBASKVSZh5BQUFOW5u0xsPDw+XXxbUY1dDQwDmer68vS+TKyspitfXy8oKXlxcAYcXphdxwhoWFsY7j6ncrNDRU0PvVqVMnm/mHh4dDJpNBJpPdkrpj7oL81hIIdxd34nc2KSkJR48eZZ6LxWLU19czi7pdu3Zl9jU1NdlkzAQGBqK8vPy2iXndu3eHwWCAwWCAv7+/Xdvmzp074+rVq/D19UVmZibUajXOnDnj9CK4QqEQ9Nsm5Ppl0KBBUKlUkEqlzPvu5eUFnU7n1G9/a/vntLQ0KJVKwWMMHjwYAJj6YfayaiiKgkKhQE5ODkwmk0NrtdZIJBJ4e3sjNDQU1dXVTPZNVVUVE7BqwcvLC506dWKuUZw9Vmv27t2L3r17O2xXXV3NeQ3l7+8PkUhk8746ys6yR1BQEOt/xJcJ5Ovra/f/KZPJ0NjY6LKQYLm2S0lJQVhYGEQiEXx9fdv8nrcmMjLSpcBDIQQGBiItLQ1isRhHjx61+Rz36dPHbcfNzMxETU2N4LpqFvz9/XH9+nUkJiZyCpvWnDlzxua5UqlkPnvOBhBauHTpEkJCQmzckpytWdcaV+9R0tLSUFxcDIPBwBnwJ4RBgwYxQXJKpRJqtRr+/v6QyWR35G+tuxCLxSz3DQKBQLhX6VCil/UNhhDLJLncvEDOtQhvD+sLJI1GgyFDhmDNmjWMzYRcLseiRYuQmpqK++67DyaTCa+99hrGjh3rMDo9IiLCqbncbeh0OlRUVCA0NPSWpK4Tbh3epgjIYL4hUtIBUNKBTCFsa7iylfz8/BAVFQWaplkLIwraDzo0IyYkGSO7zsQPh75EVQO7vlBYRBg85F6C5uoo08vPzw9eXl5Oi0Xe3t422UatM2NcIS0tDVFRUTAajTaWMBZu3LjBLEZwIfRGoXPnzlCr1awbPkt0tru/s+Hh4ZyZWVFRUQgLC0N5eTkuXrzocOFIKpUKsgvs1q2b2y0OFQoF8vLyBLUdNWoUK3q4uLi4zaJXS0uLy3aJZWVlrM9Hamoq7+9nZGQkCgsL0dLSguTkZEG/s47Q6XS8Ea8WevTowQpkkcvlrBt+RwwfPlywhVVISAiOHz+OhoYGdO7c2WULydsF+a0lEO4u7vTvbEREBM6dOwc/Pz8kJibatZBPSUlBfX09lEolE5QTERGBkpISRngJDQ3FiBEjUF9fj59//rnd5u2MRVt0dDTLzs9iy/jtt98KHic5ORk0Tdv9jWqL1bErWIQEsViM8PBwt1wP9e3bF7///jtru0Kh4Lz+F4KnpydiYmIAmDP/LSKbBaVSicOHD6O+vh4JCQmsOqeTJk3Cb7/9xghjw4cPR15enuAsPkeuARasRWBrhg8fzplh0dzczFtOgS/raM6cObwWltbZexEREejXr99ty+y4//77UVBQgN9//x2enp4YPHgwtmzZYtMmNDRUsMgwZMgQVrZ9cnIyunfvjubmZmzevNnluY4dO5Z5LJPJcODAAWi1WuTk5KBz584uj8tFbGwsEhISnKrr1qNHD3h4eCAyMhIqlQrXrl0T3NfDw4P57EZERLgkegHmmoWW62VXMxQB83V0W89xFst1nU6HwsJCeHh4YPfu3YL6jhs3Dv7+7Bred/pvLYFAIBDcS4cSvawv9oTUobFE7tnLknB0HAB45ZVXOC9K+/Tpg/Hjx2Pz5s24ePEi8vLyHPrf3yupyDKZ7J55rR2ZppZ6/PD7V2hU1cHHZHuDG2DozPk/5rrRFovFUCgUvBlBIkqMMT1nIzIoDlnxvbHz1EZWG6lU4vAzVd1gjvClaPs3+2KxWJDtWnJyso2FhOV1WGhrPa0uXbogIyPDbu0of39/u69baN2pbt264dKlSyzRq7y8HLGxsS5/Z/mEwx49evCOFx0djejoaAQGBmLXrl12x5dKpQ7nJRaLnT7PC6FTp06C2mVnZ3MuALnrZsvVc2lkZKTN5zclJcWhBVVaWppLx+LDEnxiD66oZiHZ3BaSkpIwYMAAp2qwKRQKDBs2THD7OxXyW0sg3F3cqd9ZhUKBIUOGCG7v4eHB2jZx4kSUlpZCJpMhJCQEFEVBqVRi4cKFuHTpEi5fvuxyRD8AzJgxA3v27EFlZSW8vb0xbtw4t72XS5Yswd69ewXVgU5PT3cYmNGzZ89b/n/mqtnZFtLT01FSUoLiYtuavkql0ua1+fv7C66R6+XlZfd9iYqKYq69uO4nFAoFZs+eDbVazXwGY2NjUV5eLlhc/f7779G7d2/4+fkhLCyMtZ+mac5MN39/f96srkGDBmHQoEGora3Fhg0bbPZNmjQJFy9eRHl5OSIjI5GQkOBQlFQoFG6pF+Yu0tPTkZ6ezjyfOnUq8zoTExMxYMAA0DSN6upquyLQlClToFQqMX/+fOTm5qKsrAxJSUmM+Ozh4YHFixdj2bJlduczbdo0TitM689WTEwMI7C2F2FhYZg5cybWrFkjqL21q8fw4cNRW1uLX3/91cbNiI+cnByb1zdo0CDemnkpKSno2rUrr33qjh07MGrUKM5gS6F06dLFbec4hULB2DnGxsZi7dq1UKlUCAsLQ2NjI+v7GBcX5zDI7U79rSUQCASCe+lQopcl7R6AIMtCyw+kM4tnrY8TFBTE+AJzMWzYMCYi6eTJk4KLPhMIdzoanRpvr32SeR4NYVGdXGKSZZvJZGLtS4zMRI/uDyIyyFwEVyJmZ5d0SegLucy+qJFfdAKrd38AwHGmF03TnHNpTeubUiFCGR8JCQk2tQEHDBjAKvweEhLCWhByNE97c+rcuTMaGxuRnp4OHx8fZGRksLLT2ioWcVkJjR8/HqGhoQ77JiQkOBS9unfvbvM8Li6OFRkp5H/pCkIipRMSEtCjRw/OfbfbSz42NhZJSUm4du0aQkJC0LNnz1s+B0fvYevvgAV7WQatGTRokFNzIhAIBIL7EYvFnJH/EokEaWlpSElJwZYtW5jrhokTJ+LixYs2tZRbM3ToUCiVSiZ7afz48VCr1YzVlzsZNGgQUlJS7Na3CQ4OZu4rlyxZgurqaly5cgVnz55l2gwYMOCWZnm1J6NGjcIXX3xhs6118IyQ4BYLrlx7c+23Fl0pikJ4eDjGjh1rtw6ZBb1ej/379wMwB/r069eP2WcwGHDo0CHOfqNGjXI4dkBAAKZOnYrjx48jOjoaycnJAMxBdJbHHYGAgABOUS4sLAwDBw5kWSImJydjwIABzP9WJpPxXjuLRCI8+OCD+PLLLzn3Z2Zmcmb4CK3V5m58fHwEf/ZaExAQgFmzZkGv12PdunV2bUVjY2NtniclJaFz58746quvbO4F+/fvj5SUFFAUhdGjR/PWpvv1118dzm/hwoUoKyvDxYsXodVqodVqUVtbiwEDBrDm4y4kEgnmzJnDZIEePnzY5vwKwKkAjbsVk8mEIUOGIDc3FxkZGdi3b5/bf/O4qK6uRk5ODpqamvDAAw/ggw8+aPdjEggEQlvoUKKXQqFAQEAAamtrHXoy19fXM8JYZGSkU8exbu/IjtC6rbWXOoFwt3PiMnf0mCPsiV5cmV5x4amM4AUAMaHsm8KkyC6QOajnZRG8zNi/YTaZTHZvLJhR3Ch6ZWdno6KiAs3NzQgLC0NCQgKrTWpqqtOiF99+sVjMuiloj4g3rv8pV+QsH2PGjMEvv/xis81SLyMyMpIVpdm9e3eW6NWW/4sjoqKi7PrV2wt0sFcnRCqV4oEHHsDFixdx4MCBNs2RD7FYjEGDBmHgwIFut350F62tiyx4e3sz/vyA+SZ4+PDhvDfvBAKBQLizEYlEGD9+vM22kJAQxMbGIi8vD97e3sjOzkZubi6uX7+Ofv36sTKuRSKR08GMzhAaGoqhQ4fizJkzCAoKQv/+/VFdXY2rV68iMDCQde0WFBSEoKAgQXWi7lZaux5YMjIsjB49GitWrBA0Fl+gizuIjIzEokWL8MsvvzB2h7169cKRI0d4++Tn56N3796Mo8uuXbs4beMWL14seME5ICAAI0eOdOEVdAwSExNx/vx5xtIxKSkJAwcOdGoMiqIwf/58bNmyBdXV1QgICEDfvn0RFBTEWG+3zvZqbV16KxFS142v9jtFUZDJZBgxYgSvtWNwcDDndbxFIGxqaoJMJmMJ0EIdK7jIysqCRCJBVFTUbRHxLa83NTUVly5dYu6p+vXrx2sL2pFYsWIFcnNzAQCvvvqqS4KX0WjE8OHDbQJeZ8+ejU8//ZS3T1BQEP785z/j3//+N1auXImFCxciJyfH+RdAIBAIt4gOJXoB5gvvQ4cO4dq1azAYDLzR4Nb2FM7W6rC+IOezY+Pa70xkOoFwp3OpJNelfvZELyGFzsMD2BllRpPBbp8Gla3gLCTTSwh8ohdN07w+6OHh4RCJRCxh3t/fH9OnT4dWq+WNUE5KSkJ9fT1zkQs4Fr34aka1zpCykJKSYhNV3dYsqdbnSKE1lazbW9cC6NevHzp37gyNRgNvb2/W/6AtBcNdIS0tza7oZW8+0dHRvHUmpk6dCpFIhNTUVLuiV2ZmpuC58nG7Ba+hQ4eyMvo6deqEPn368N64ikQi9O/fH/v27YPRaESfPn0QFRWF3r1729QI4xKPCQQCgXD30HpRlS8Y4laRkJBg89sSHByM4ODg2zij20vXrl3R2NiIuro6pKSksDL5pVIpE5RqQSwWc95Du7uuUmvEYjHGjRvHPDcajXZFLwD46quv7O738vK6JRkWHQWLuF1WVgYPDw8bSz9nkMlkmDx5MrRaLWc2ob+/P2bOnIny8nKEhITc8vsDaxy5ZowaNcphIHVISAg6deqEkpIS1r74+Hi7ffmsyymKwgMPPIBvvvnGbv/WZGdn82bi3Wp8fX0xffp0VFdXw9fXFz4+Prd7Su1Oc3Mz3nzzTQDmcgGu2rF/8sknLtUff+SRR/DJJ5+gsbER//jHP9q1LieBQCC0lQ6nwvTp0weHDh2CSqXC6dOneRd2rT2KnY2+i46OZi46rl+/ziqya411xoGzi70Ewp0Ml82gEOyJXly2pK0zm7iOe774BHI69+c9ZmmNbVQm5SDTS4j4BrDrVZ0/fx79+/fHqVOncOLECc4+Xbp0wfnz51nbKYqCRCJxKI6HhYU5JXpxFccGwERCtqa1yHDx4sU2nbsaGxttnju7MGBZoKiqqoJSqWRuZuzVw0pKSrIJbGhP277o6GikpaUhPz+fc7+9aEN7VivWN/DWBctb4+4aW7eDhIQEqNVqHDp0CDKZDOPGjeOs49Wa2NhYREdHg6Io5jc4IyMDBoMBly9fhp+fX4eOricQCAQC4Xbj5eVlIyRxMWbMGPz4449oamqCXC7H+PHjcfXqVZw/fx5qtRppaWno06fPLRePxGIxYmNjUVhY6PIYzrgXEMyIxeI2ZRlZY88+08fH544QQfg+1w8++KBTgWcjR47kFGHbkiEpl8sxd+5crFq1ym67hQsX3rEB3EqlssNYxgrhs88+Y4Jan3rqKZfGKCwsxL/+9S+X+vr6+mLhwoV4//33ceDAAezZsweDBw92aSwCgUBobzpcWJJ1ajjfj7fJZML3338PwHzSHjBggNPHmTBhAgDzgi5fkVAANsVayeIboSPhIfdy3IgDe6IXF1w3on3TR9s8P198Ehevn+YdQyJqfZHu2N5QCHwZPnyCF2C+MHc1qhFg3ziZTCacO3cOJ0+ehE6nA03T0Gq1aGlp4RTXnB0fMNcwcJXWVoOu3DCJRCKEhoYKvnHNzs5mai8GBAQ4nc3rLP369eO9abW3gGPvRtdalOQT+CQSiU2NybuZjIwMLFmyBPPnzxckeFkQiUQ27yNFUcjJycGMGTMwcuRIm7oeBAKBQCAQbj0eHh6YOnUqJkyYgFmzZsHf3x/dunXDvHnzsGTJEvTr1++2ZUuNGDGCZcnoDO19jUnoGPTq1cvmeVxcnNNOC2KxmGWDmJSUZDcQUAgeHh5YtGgR7/6oqKg7VvC619BoNPjss88AmF0xxowZ49I4Tz31FFpaWuDn54cRI0Y43X/hwoXM5/e9995zaQ4EAoFwK+hwole3bt0Yz+Zvv/0WR48eZbX56KOPGO/xP/3pT6yMh/3798PPzw9+fn545JFHOI/zyCOPMPVvXnzxRVY2AwCsWbOGsaUaNWqU2yKaCIQ7AaPJvrUnH/ZELy6xicsSYnT3WfD1tBWO1u/7H8rrrkNvYGdp6Qy2tZPcZW/IJTg4EswCAwPRuXNnm5t7ZyzYWi8KWDJkTpw4ga+//hqrV6/GN998g1WrVrlUC4qrFsaBAwdsMqeEoNVqcezYMVb2niNLWHfg6+uLadOmYfr06Zg4caJDWxF3wFWAXCqV2r2h5avplZOTY9OP70Zz5MiRxFKHQCAQCATCHY9UKkVoaGibF+jbg169emHUqFEu9XUmUIdw75KVlYUuXboAMAteztYxsxAREYGJEyciOTkZ3bt3R79+/dwyP7FYzBsIHhsb65ZjENrO2rVrmSyvuXPnunQfuHLlSuzZswcA8NprryEoKMjpMWJjY5nP8J49e3gdTwgEAuF20yFXy/79739DqVTCYDBgypQp+O9//4tjx45h3759eOqpp/DSSy8BMPuGP/bYYy4dIyoqCi+++CIAc5HbYcOGYeXKlTh9+jT27duHZ599Fo8++igAc2q9xXeXQOgomGjXxAuNRsPaduzYMdTU1HAKRlzbKIqCp8I260ejb8HHm/+O/1u3FOW1xcz2A+e24reT62z7uynTKzU1lbWtvLzcbh+KouDn54dx48YhPT0dPXv2dOrGx1FUIJdFpDNwiTcAcOTIEbS0tAgag6Zp/Pzzzzh9+jRrX1xcXFumJxipVAo/P79bFpnY0NDA2qbX6+324aoBMn36dJYtL5cV5eDBgxEZGenkLAkEAoFAIBAIrbHYVTtDenp6O82G0BHp2bMnlixZguHDh7dJ/A0JCcHAgQORk5Pj1vscPptEErh957By5Urm8ZQpU5zuX1lZib///e8AzGVh7r//fpfnMnnyZOaxI3tMAoFAuF10SNGrS5cu+Oqrr+Dj44Pm5ma89tprGDFiBCZMmIAVK1YAMAtea9eu5S3sKYQnnngCS5cuBUVRuHz5Mh577DEMHjwYEyZMwBdffAGj0Yjg4GCsX7/eqUwOAuFuwORiphefELBx40bObCI+ASo1uivn9hZtM/acuVn/aPfpH1DTWGHThqLtn/osmaCO4LrRaG3nx0doaCj69u2LLl26OHXD4qwVBh98UV0ymYx3PlzFk7morq62KVhuzZ3grd8eREdHO91HqVQywilFUejTpw9noW2FQgF/f3/muUgkIoIXgUAgEAgEghvp168f5s6di9DQULvtunTpgkmTJnEGLxEIdzMPPPCAzfPMzMwOY6V+q+jbty/jGrV+/XrB/Z588kmm3zPPPMPaX1hYyLhYde7cmTdQ1R7PPfcc6uvrIZPJ8N5777VpXeG+++5j+q9fv16wUw6BQCDcSjqsOe+YMWNw4MABfPbZZ9i+fTtKS0shlUoRHx+PSZMmYcmSJW6p9fHyyy9jzJgxWLZsGQ4dOoSKigrI5XJ07twZY8aMwUMPPQRfX183vCIC4c7CVXtDe/Z2V69eZW3jE8migjvDQ+4FGjTUWtvsprzCY8xjbtHMPcIR19jFxcUcLd2HO0Sv8PBwuzfqYrGYs46Xo8wlC1zZfNZjd0S4fk8iIiIc9uvXrx/S0tIgkUjsCoKjRo3CqVOnoNPpkJaWRmpVEQgEAoFAILgZDw8PjBs3DsuWLWO2eXl5YcaMGTbXsBqNBvX19bdhhgRC+yGXy7FkyZLbPY27mpkzZ+Lll18GYLYjnDZtmsM+Wq0WmzdvZp7PmDGD1Wbbtm3MY1fsMbds2YIffvgBgDl43xXRzJrg4GCkpqYiPz8fFRUVOHXqFLp25Q5KJhAIhNtFhxW9AHPk/Ztvvum0teCAAQOcuojt2bMnevbs6eTsCIS7G6EWgNbQNO1yv9ZiT0JEOl6Y/TH0Bh1eW8m+ONfq1ZBLlTDSbPHGUU0vIURERHD6aDc3N/P2ccUzuzVtFb2GDx+OmJgYu234ak0J/d/Zm2NHLYTMZUEoxGedoigEBAQ4bOft7e2y/z+BQCAQCAQCQRgikQjz5s1DXl4exGIxMjMzO2zQFoFAcC/Tpk3Dq6++CpPJhF27dqG6utrhGsD27duZ9cf4+HjOtcXdu3czj/v06ePUnBobG5nssYSEBM5MMlfo06cPU89r9+7dRPQiEAh3HB3S3pBAuNcpKSnByZMncfXqVcFCBU3TqKwvxY3qa4KyuB4Y8Re8+sByyKVKwfNyNe29pqaGd59Wr+bcrta2gKZppETZXnyJaRk86bbbkWRkZDgtQGVlZbX5uG0VveLi4lwqegu4R/TqqIsGXGKeq+8zgUAgEAgEAuH2oVQq0b17d7fXTSIQCB2byMhI9OvXDwBgMBiwceNGh33Wrl3LPJ4+fTpnm5MnTzKPna0n+PLLL6OsrAwA8N///hcKhcKp/nxkZmYyj0+cOOGWMQkEAsGdkBU5AqGDkZ+fj19++QUnTpzAzp07ceTIEYd9aJrG6t0f4sMfXsBnP7+CT358CS1a/owlwCxsiEQiDO86VfDc7Fkb2oMv8wgA9AYdd58/xLA5Q59AqP/NArwBxs4uzcEasViMmJgYpwUod1gTuqumlz34Mo+Eipb22nXUhQNXM70IBAKBQCAQCAQCgdAxmDlzJvN43bp1dts2NDRg+/btnH0tVFRUoKqqCoB5LaBzZ+HrGQcPHsSKFSsAALNmzcKgQYME93VEUlIS8/jcuXNuG5dAIBDcBVmRIxA6GOfPn7d5npeX57BPeW0xzhffjM6prC9BXuExNLbUOcz6yuk8AKnR3QTNzRVrQ8C+iKIzcAtiWr0Ge8/8hH+u+hMq6kqY7UrasZWcI/z9/V3qd7tFLyE1pgBzFhsXRUVFzAV3axobG7Fx40YsW7YM+/fv5x37Xsr04nuvCAQCgUAgEAgEAoHQ8ZgwYQKUSrMbzrFjx3Dt2jXetps3b2YCfHv06IH4+HhWm6KiIuZxcHAwZDKZoHloNBo8+eSToGkaAQEBeOONN5x5GQ6xXlsoLS11OcCZQCAQ2gsiehEIHYza2lqb50Kycxpb6ljbfjy0Au+sfQpvff84CkpvCmf1zdX48pc38O/vH8Mvx1ZDKpZh+oBHBM3N1Qshe69Bb+TO9GpS12PnqQ029ocyk7dLx2+NRbxzVvxyR+ZPW0SvXr16CWrHV9i2srISP/zwAy5cuMDad/r0adTU1MBkMtmta3YvZXqpVKrbMBMCgUAgEAgEAoFAINwOfHx8MHr0aOa5tX1ha6z3zZgxg7NNZWUl81hILWgLb7/9Nq5cuQIAeP311xEYGCi4rxCs52IwGOyWpCAQCITbARG9CAQC9EY97z61ToVtx79nnv9ybDWKKi5BpWnC73nbcK7gODZs2CDoOK5metnrpzfooJR5srZ/v/tD1jZ31PICbopwYWFhTvVzVMRWCG0RvdxxfACcmVwXL14U1LejZnp5eHiwtrmjhhuBQCAQCAQCgUAgEO4erAUsPovDGzdu4ODBgwDMAZRTpkzhbNfS0sI8tmSQOeLs2bP44IMPAAD9+/fH3LlzBfVzhtb3v9bzJBAIhDsBInoRCB0EmqZRUFDgUl+VusHu/vLaYuZxftFxm33HTx5DU1OToONwZXpxZci0xl6m16WSXCwY9Zyg43uYnBe9oqOjeedDURQWLFggWNzgEkac5VbU9BKC0P+5NSKRqMPWuRKLxUhNTbXZZl3cl0AgEAgEAoFAIBAIHZ/hw4czmVVXrlzByZMnWW3Wr1/PrCsMGzZMUCYWTdMwmUwYNGgQ/Pz80L9/f1aAsNFoxOOPPw6DwQC5XI53333XDa8IqK6uRlRUFPz8/PDEE08IrvdNIBAIt4uOufpIINyDnDlzBrt27XKpb2HFJZePa2wU5ikNgFOUE1JM1d4FVYOqBtuP81sGWCOC89Z6UVFRducjlUoF2QZmZGS4RbC6U0Sj77//Hjodt7UkHx01y8uCJYpu4sSJWLBggVtETgKBQCAQCAQCgUAg3D20ztxas2YNq431tlmzZvGOZX1PqdFosGLFCuTm5gIAXn31Vdb6wOeff47Tp08DAJYuXYrExETU1NTgww8/xMiRI5GcnIzQ0FBkZGRgz549gl9TUFAQ/vznPwMAVq5ciSNHjvDOk0AgEO4E7ozVUwKB0CZqampw9OhRl/v7e7nH9s4RXCKJkBpP9uwNx/eej0BfoTaDzkcjcYlMrtg0OmuF6G569+7tVHuuDLfWOPuZ0+v5bTQ7Ch4eHggJCRGUwUggEAgEAoFAIBAIhI6HtcXhpk2bbFxv8vLykJ+fD4BdA6w1oaGhzOPq6mq8+eabAIAePXpg2LBhrPZnzpxhHm/duhXdu3dHcnIy/vGPf+Do0aOoqKiAVqtFSUkJysrKmLa//PILhg8fzvyVl5ezxn7kkUfg4+MDk8mEl19+mdkukUjcXjOMQCAQ2goRvQiEuxyapvHrr78Kaqs36LD59+X44IcX8Mux1TCazBdeRpPBYV9LW6G4M6vHXqaXUu6J8b0fwAPD/+JwHInYeSGCS/QSIggJGccVXBlHLpcjOTnZqT4ZGRkO25w/f97puRAIBAKBQCAQCAQCgdCR6dGjB+Lj4wEAlZWV2L17N7Nv7dqbTjUTJ06EQqHgHScmJoZ5XF1djerqagDAU0895XAOZ86cwZUrV2AwOF7vqa+vx/Hjx5k/rVbLauPr64uFCxcCAE6cOMFsj4iI6PCuLgQC4e6DiF4Ewl2OSqWCSqWy2+bbb7/FunXr8Ov+TTh+aQ+q6kvxe942nLi0B4Bj0at/xlhwZknR/HZ9RqMRRUVFNttaZ0ilpKQIsvwT4hft7eHnsI0r9oIURWHo0KHMc6lUii5durDacUVZWeMu0cvZ1xAVFYV58+ZBJhNuQwkAkZGRNhfYBAKBQCAQCAQCgUAgEIQxffp05rFF6KJpGhs2bGC2W2eEcRESEoLgYNva5J06dcKYMWPcOFPhLFy4kLUmISRglkAgEG41RPQiEO5yhFjtaTQa1NfXo/RKnY1Qdfj8DgDAkQs77fYP9g2HWMS2IaQcnEJ27tyJCxcu4NChQ8jPz2fZG4pEIreJXiF+nRy2cSXlXiQSISEhAffddx/69OmDKVOmwNPTk9XOkUDkjnpezowzYMAATJ8+HaNGjXJZcPP19RXUrqGhQVC7kJAQl+ZBIBAIBAKBQCAQCATC3cTMmTOZx1u3bkVLSwsOHDiAkpISAGbxqn///g7H6dq1q83zuXPn8t7jf/rpp6ivr8cTTzzBbIuLi0NpaSnq6+tt/mbPns3qv3HjRtTX1/Oub8TGxmLgwIE227p16+bwNRAIBMKthoheBMI9BAUxJFDgsYlvwM8zCH4Ca3kdubADq3d/iJ2nNjp1PKPRiP379+PcuXM4ePAgLl++bDsfihIk4ggR9kQiEXw8/Hn3/3niP3n32au/ZKlDFRERgYyMDPj4+HC2E4vFWLJkid35uQOhopefnx/8/PzaJLYJzQ6rqqoS1G7s2LEuz4VAIBAIBAKBQCAQCIS7hfj4ePTo0QMA0NzcjC1btmDdunXM/unTpwu6Xx8yZIjN8ylTpthtr9fr8fXXXzPPX3zxRXh4eAia8xdffOGwzeTJk+3Oj0AgEO4EiOhFINxjUKDw0ea/oV5VDanELGp4Kexn9JTWFCG/6Dj25G5mjdUW3JnpBQD3j/gLIgJjoZR7onfqCDw45m8Y1+t+LJ3yNsL8o1BRUcHqI5VKGa9tLtxVkNXPz88t4wgVsYKChAma9nAkeoWHhwMQJkr6+vraFRcJBAKBQCAQCAQCgUC4W+nbty8TfLp+/XoAtvaF3377LTZvvrmmYtn35JNPMv2eeeYZ1rjW9oFSqdRhve4DBw4wbize3t6YMGGC4Newe/duh+UzevfuzTwWiUSc5R8IBALhdkNELwLhLkeoIMRFftFxAIDeqHPQsn0QKuAIfY1h/lF4ZPyreHH2J7iv1zzEhCahV+pwBPiE8vYZPXo0JBK2daMFd2RoicViKJXKNo8DCH/P7L0moTgSvSz7HYlecrmcZYHQYTHoId36PWSrPwFVfv12z4ZAILgBqqbS5vtM1ddAfPIAqJpK8waTERBQIJxAIBAIBAKB0HGxtjO01PCaMmUKE/y5b98+RozKyspCamoqtFotpxBmzblz55jHer0eFy9etDuP/fv3M4979OgBuVzucO5isRiAuTTGsWPH7LY9fPgw89hkMiE3N9fh+AQCgXCrafuqKIFAuMu4KZooZOYUd73BVdGrbZleJpPJbfaGQqAoykZAGz16NMLCwnDp0iW7fdrKmDFjbmlNL3fVznIknBn+WOS19/+ZOXMm5HK5oAvtuxGqphIeLz0IGI1oefVzeD43l9kn27YWzR9vBryE1Ubr8Bj0gFgCuOm7QCC0O1oNvB4azTzVjZwG/ZiZ8Fw6nbeL+onXQRn0EJ/6HaZOcdAPmwQo2XUgCQQCgUAgEAgdi2nTpuHVV1+FyWTCrl27UF1djaCgIAwdOhS//vqrTVuLuLV9+3bU19cDMNsh9uzZkzXu7t27bZ5v3LgRL7zwAu88rEUxoVlYfn5+qKmpYfoPHjyYt+0PP/zAml/rumMEAoFwuyGZXgTCXU5bMr00uhZcryqAiTa61L+t9oYajcat9oaOxmg9jpeXFwD7GU1tFau8vLwYG0B3wDWfuLg4xs5QoVBwXii7gtFo/3Nh2W/v/+Pj49MxBS+TEWish+fTM0A1N4JSq2wELwvKt56+DZO785Ds+RmeT0yBx1PTIM494rgDTZv/CARH0DTQ3AioW7j3q1VQvPU0vOYPZv6km1bwj2cwAAaDua2V4AUAsu3rIbpxze50lB/8A4pPXoP00A5If10P+Yr/OvmCCAQCgUAgEAh3I5GRkejXrx8Ac4Doxo3mmuizZs2yaScWizFt2jQANzPCAHONLy5Onjxp83zVqlV2A0+vXLnCPI6KihI0d+uaX61rsVtTWFiIvXv32mw7ceKEoGMQCATCrYRkehEI9zifb3ntth07KirqloleXBeFFuvCqKgonD17lrNfW0Uvd8zdGq75KJVKDB8+HBqNBnK53G1ZZZGRkXb3OxK9FAqFW+ZxpyE+fwrKfy8V1ra4wLwof69mN6maIF/3BaS7fwRgzg2V7twEY3pXoEUF+PjZtjcYoHz1TxAX37xR0857AvoR9os1382I805A8fGrMGT2gG7On0H7BgAAqIobEFWXw5jcBXCDXanbUKsgW/cFRDUVMGb0gH745Nv2+Zb+thHylR8wz2lKBNXnvwAyOaDXQfn2XyC+xD63y39YAcmJ/VC/9gVgsbBtqofXY5McHlOy7xeY/INAe/vZfE65MHVOg27WIxAVXYZ81UcQ3bgG2tsX2vlPgyorhikhDaaYRP4BaBpUaRHk338KyRmzWGzo2g+axc+xM0hpGuJzxwGdBsYufe6szwyBQCAQCATCPcLMmTMZe8F169bhoYcewuTJkzF58mRW24aGBmzfvt2mb2sqKipQVVVls62kpARbt27FuHHjOOdQW1vLPA4ODuad66effopPP/0UAPDcc8/h888/BwDU1dXx9lm+fDnr/t/afpFAIBDuFMgdMYFwj0HRlENXwvkjn8WBs1tRUJbHbPM2RsDbFAkDpUGt+DIMlAbdk4agLN+2yGlrC0F7iESiW5rp1RrLsS3+1Vy0taaXu0Uvrvk0NjYCcL/IpFQq0bVrVyayLCoqCtev36xrYzmuRqPh7J+enu7W+dwpyL98y6n2XguGQN9rKLSPvtROM7pDMRrg+excUKpGm82S3MOQHN8H2Q8rICq7DtV/14IONFtySn7/jSUkyFd+APnKD2DoPhD6oRNhTM0GTCZALIH051UQFRdAN/cx0H6Bt+qVuQ3Jzs1QfPMuAEB6eCdEFSVQ/+NjeLwwH6KKG0w7k7cfTNGdoV3yPGj/IPZAzeb3mFKrQAfw39g6g+jyOXj887Gbh/jwB4hqKuDxysM353/6EGTrv4Dq4x8BidQtx4UlQMHOuVd86nco33uRtZ2iTfB4cSHUf/8Qkv3bOAUvZozrBfBaOBTNy3cBBj0Uy94RND1jWldIj+4G6qodtpWcPAhTWDQkR3dDVF1unmNzI0s0N3QfCENOPxh6DgZkcojzjkP+5VsQ1VZxjul1cqK5X9f+0Dz5T8BggOfDY0AZ9Ey75i9+NYt/AGSblkP2w9cAANVb34IOcxDxazKZhcx7VawnEAgEAoFAcJEJEybg2WefhVqtxrFjx3Dt2jXExcVxtt28eTO0Wi0Ac+2t+Ph4VpuioiLmscXdpbq6Gu+//z6v6KVS3VyjEVpb3Lpdc3MzZ5uGhgYsX74cANCtWzcmw6u0tBRGo9HuugqBQCDcaojoRSDc5bhbVAGA6JBEzBryON747k8AAAmtgL8p/o/HcgSLkjB5/HR4SvywJn+NTV+RSOTQFs+67a2q6WUv08tSWJaLOy3Ti0v0ao/PgIX09HR4e3ujU6dOqKiosBG9tFotmpubcerUKc6+CQkJ7Tav2wZNM4vXziA9sgvGjB4wDBzTDpO6MxEV5LMELwvSH7+FqMz8WfJ8egbUS9+E4su3QDU18I4nOb4PoqsXAJMJonpbwUF6dDdU729ghC9RcQE8/rGY2a96dy3oAPfUumsTJhNEJVchObYXsh+/Ze0WX7sIj2dms8QOUVM9RHnHIXlqGppX7AZ0WoivnAMoEaeFpuG5/wIyb/OT5kaIaipgikoAmhsh+2UNZFtXw5jcBZrFz4EOjQR0WkgObIMk7wS09z8J2tPbRvACAM/n5kL97P+h5R8fw+P1PzPbKY0aXotH2LRV/etr0BExoMpLILp+BcbUHFCqJkgO74L46nkY+o6AoecQlqgiupJnMzYAqJ96E8bMHoyopvi/ZyE5y19cW1RVCtovEPr7ZgEiCvK1n/O2BQDZ2v9BN+sRaJ56A/IV/4F090+8bdVPvgFj135Q+wdC+S5bdOOC9g+C9oGloD08If/mXXP2Zyskx/dBVHwFhuw+kJw6CMUnwjKwJScPQHQlDxCLYUzNBqVRQ3zZHGnrtWQUdBPuZ33OPJ5/AC3vrQftFwjJ/l8gX/URaKUnjMlZ0I+YAtnmbyDJPWzTR/Wf70EHhQmaE4FAIBAIBMK9jI+PD0aPHo1NmzYBMNsX/vWvf+Vsa21taKnx1ZrKykrmcVBQEB566CE8/fTTOHbsGHbu3Ilhw4ax+lgHpdpb67DGuuQDX1DrZ599hsbGRohEIrzyyisYP348ALOVY01NjdtqixMIBII7IKIXgXDP4VjEkYilEElECPIJR3VDGSIM3W32S3U+CA+IthFALIjFYsGil1gsFnQRxifqVFRUoK6uDiEhIQgICLA7hk6nY22zCEiW2l5c3GmiFwDI5XImIgwAMjMz3X4MayiKgkgk4vxf8dlCAvYz6O4ExOdPQXS9AIbugwRnx1AVJS4fT3Lq4D0leim++DfvPvGNQpvnQgUEUW0l7z7PJ6fy71s6A81f77m5wWQCjAZAevPmTnzmCJT/+StoqQzqZ96GKSWbezB1C+TffwpTUJjZ2k9p9r+naitBVZZBVFsJY0Z30J7eUP7zcYivnodu1HQY+o+Cxz8eFPAa2dk9FnSjpkPx0cuQHN9ndwyfz14H/vwmfN7/G2T53B774ou58HxuLjQL/gLFiv8w27nG1g2fDN20JYBCCfGJAw5fg+cL86F+5h0o/+9Zzv2S04dg/HUd1C+Z7VREJVch3b4B0r1bWG0tGV3NH2+GqLbaruBlgWqoBVVdAcmJ/aCVnqDUKs52ugn3Qzd2ttmG89v3IT20g7Od+vl3YUzNYZ4bs/tC9eYKSPf/Aui00I+dBaq+BrKfVkJy+hCAP2wI//R3iM8dh3zl+xBVltqds6iyFPJ1X0A3ejo0D/4VCgEZpc1f/ApRxQ1Q5dc53xdrwcsUGglDzyGgaqsgPn0Ihr4jQKmaQalVoNQqiA7t4H39ivf/DvXrXzqcj9vQagB5x7THJRAIBAKB0PGZMWMGI3qtW7eOU/S6ceMGDh48CMAsTE2Zwm3n3tJys26tUqnEggUL8PXXXyM3Nxcvv/wyhgwZwgqMVSgUTD+9Xg8hWK+XcDnIVFdX46OPPgIAzJs3D3369OGdJ4FAINwJENGLQLjLcbeoIhXLIKLMF02zhz6Orza+z9v2999/Z21zxg5QJBLBx8cHoaGhqKioYLZ7eHjYXDRxvcYzZ87gyBFzjROKojBixAjExMTwHqu1D7b1XO0JW0Ijo/hoD9Fr1KhR2L59OzQaDSIjIx3W3nIZTQtkp49AYaKAqCjOyC2LxWFrfHx84Onp2T7zcgOSA9sYUUa+6iOo3l3HL3zRNKi6KtAyBcQXzzgcu+WfX8Hj74vYOygKoqLL9mv4dBBEV/J4F/m1sx+FfPUnt3hGMItcYgnkn74O6eGd5k3JXaB+7j8QnzoI5UcvAwAovQ4e/3oKJt8AaB9+Ecb0P0R/vQ6yn1cxNnEAIF//BVTvfAfJoR2Qb/yK99CyX9dB9uu6Nr8EIWMYsvvApNMheutKXsHLGmvBi/e4OzbB0H80lO88y5u9Z8HkHwT1q59Dsu8Xu+3EBefhuWAIdNMehHzdFw7n4PnEVLT833fQ9xnOK85YkOz+CfpJ86EbOweKj83/V/XTbwFSqU1mnOzHb6EfMQW0jz+nbaT6mbdhzOzJeQw6Mha6WY/cfB4UBs3Sf7HaUfW1DgUvC9I9P8GQ0R2mmESon/0/KN95xm57zyenQPXftVBY1TXjQ1RxA7KfVsIYnQDtQy+AKr8O8cVch/0085fC0H+0oPkLhWqsg+hGIUwBwaBDO93cYTJBumszZBu+BNViFiq1856AMT4FdGAoxCcOgNLroO83AqK6GpiCwxnRmUAgEAgEAuFOYfjw4QgMDERNTQ2uXLmCkydPomvXrjZt1q9fz6wVDBs2DIGBjq3aaZqGSCTC3r177bbz9PRk1lPUarWgOVu34woKDgoKsgl6FiqmEQgEwu2CiF4Ewj0G5SDTSyq5mfkQ4heJQCP3Ar1Op+O0DHQmu0csFoOiKIwZMwZFRUXQaDTo1KkTTpw4gatXrzLtuIQj62KpNE0jLy/PruhVUsLO0LFEMNkT6uRyuaDXwodE4v7TbGhoKGbOnAmNRgNvb+82Z6NxolXD4+8PQlRVCm+RGM33Pwlq4Fj4+/vbFLatqalhdU1OTkZ2dnb7zMtNSI7Z3ih4Lp2O5hW7IT5/CvKv3oGoqsxsq5aYAa8/T2Da0TJ21Jtu4gMwJmbCmJAKeJhvEJo/+Qlej463PeaJ/ZCc2A/t1MXQT7i/HV7VbYKmIT57FNJf1oD23SZZzwABAABJREFUDwYdGMJp3QcAzZ9vA+QKh6KX6t118Fw63a3T9Fo0nLVNfDEXXovZ2wFA1FAL5dvPQP30W5Ac3Abpkd2c7TyfneOW+ekHjYPoxjWIr+Q5bmwHyelDUA+8D1QNf8aYNdoZD0NybC/E1y7wtjEFR8AUmwT94PsgObTTbsadqK4aoktnYerEXbvAGoqmBQlehm4DYMjuC9kP37AEL0OPQTCFRUH200oAgPq5/8CY3g0AYOw+AKrlu2zaN3+9x1wzrdRcH0Hxf3+F+qVPoJv5J+imLwFEYqClmfkutxXDsIlo6RQHceFFmKI7Q7LrR4iv5HG+h7rRM2DM7gOPfzwIUVkxs90UGgn98MkwRcRCuvV7SPKOAwA0D/8dUHpC89z/Qbb6U8h+2+BwPqKSa6BuFMLjHw+CMhoctpcc3w9jlz6AyQjZhmWQnNgPSqdltdPOewL6gWNtM7SaG+Hx6p8EiX4t//wKtJcP9APHQnzmCGOxKOcQ9OSrP2Yeqx97BcYegx2OTyAQCAQCgXCrsGRuffGF+Tp3zZo1LNFrzZqbZSJmzZrFO5aHx80AHz7bwdYEBAQwQb9cwb9cWNso+vv7O2zfWkyznieBQCDcCRDRi0Ag2NCi5S5a2hqj0cgSo+Lj420ulhxhEcikUik6d+7MbG8tlnCJXtbFWQGzPYA9LlzgX9B1JjvNEdnZ2Th9+jTzvH///m4b2xqZTGbju+1uJKcPQVRlXqikTEZ4f/1f0Os+h0fvyaizatf6/wAAAwcObLd5uQsRh02h14IhNs+V770IulWmH6WzvdEw9BgE3RSOrC5PbzR/9APkaz8H7eUL2dbVzC75hmXQj5gCKO/cTDihiC6chse/nhLUtvmrHYDYfNmheehFKD5/k7Od7r7ZoAOCoX7u/6B8236my61A+V9uD/7W6O6bA+nOTaA0wqIprVE//hqMXfsDFAXZms8gPnOEZQEJAC1vLIfy9T+D0ti3D6EVSpQPGIeAvKP228nkMHQbAPna//G2MYV2Qss/lwEUBd2Mh6Gb8fAfnWkoX34I4qLL7D6d4iDb+r3dYwOA6q2VkBzdDfmGZXbbUU0NMAwcA2NSBsQXTkFUYT7fN3+8GfDyBQDopjm2jrTQ8q+vISq6DFF5iVmstgQniP4I2nCT4GXBlJwFU3IWANy0STToofjPXyHJPwkA0E5ZBP3EB8zze3MFxBdOw+QXCDosCrD6jTJm/JF5SNM3a6KJJdDNexy6eY9D9s17kO38gTUH3YT7YfIPgikqAXRkLDR/+beg7xft4wfp7h8ZUZEP+coPIF/5AfT9R0M79zFQeh08n+C26eFCsvtH6B54yvwaU7JZdcW4MEYngDIazdm45dchObEfhv6jmdp+0OtAqZoAowG0wgPw9BY8HwKBQCAQCIS2MGPGDEb02rRpE958801m/SMvLw/5+fkAbtYA4yM0NJR5zBVwykXnzp1x8eJFAOAsScGFdZBwYqJjZxLruUgkEkGZagQCgXArIaLXHcbZs2cF10O6G9HpdEwdpvZcsL+XcN47mUKARzhqW8p4W1iLNnycO3eOVSdLIpE4leZ++fJlTrGqvr7e5nl5ebmgOR07dgxarRZ6vR6enp4OP2OWMe1ZEAo5bmt8fX2hUqkQEBCA6upq1NbWOj3G7Sbm+CFEtdpGtTTjho6d3dcaV96zW02OTg8hkhOl18MkEkPn5QdFI/sm44ZEiev2Xm+3kfApuYKQ9F7Qe3gh4tR+iA06VHz/JcpyBrk8fwCQtDQj6PJpaHwDUR+b2qaxXMJkRP/3/yKo6bkpj6D+7M3sTHiGwGf648ha96HtkCIRTkRnwnj6NAAJsPQ9Zp9f0QVkbPzMpv35+xagLj4NlMGAPp9y1wUr7DsWsb9vFTRPLmhQoMB/jmgKi4Z3eTFkW75zOJbW0wfyP+wBL4+YhYr0XjeFizN/WGem9DH/AfAqL0L26ncBACceeB7q6gaIFr+MzPUfw7viZiZQ7swn0RQRB5FeB1CAxgQ0XbuMOJ8AKBu5zz+XRs1BTUIm6OIbSI+Ig2/pNVabG10HoaT7MOjzz3O/oCl/BgBQRgMU9dVQ+4eYBZqKWqDrCCRVViDkAr/F4rUjB5CxkS145U94ECaxGBmbzGJcDSVBwZFDMMqVwByrOmFX2HN2Crk/UFJu/rsdjHrA/GfB5lwiAirrzH/OkDUYsfUN6HTCnJnYFBaN3FlLb37OVIY/jiOBfPFLiDyxG56VJdB7+ECibYFn1Q0U9R2L8sy+jNjmXVYIj+EzEXV0B+d50BrpgW0oliih8/SF0LNSbVw68rMGA6dPQ1lTjm5rPnPYxyQSoTwoCtdpBQJXfobEHeZoaXuZg0W9R+N6H/daNboLcn1MINxdkO8sgXD3cau/t1KpFJGRkbhx4wYqKyvx5ZdfolevXgCA//3vZsBZ//797QboNjU1MY+rq6tx7Ngx3hIMYrEYmZmZSE5OxpYt5lq5Z844tuc3GAyMCAeYnVscUVp6M5M/IiLijq/nTSAQ7j2o+vp69xecIbhMQkKC4OgNAgEAwsPD8fTTTztu+AcV4rP47LV1WPjKSM79186V4+cvjzDP33nnHc52H3/8MebPn2/j9/zZZ59h6tSpCA7mqY3Uin/+859oaGhgbZ8xYwZ69OjBPN+7dy9+/vlnmzZ887Kg1+vxxRdf4Nq1a7ztn3325uIp1/76+nq88cYb9l9EB+Xc0BSkeLOt/N7tP9dhX+v39U6lf4An9gxoe22tGUevYWMZ+zNsTYBUjMqxmZz7jtWpsLqkHnlNauyrVkHvoAacUkwxFqXnh6UgUmm+YavQ6BH1ax4cS5L8iGBeFzfSN+f9YlIoOill+PhaFfbXqBAgFePx+GAoxBQO1qrwQ694u2P+XtOMmccLUabht1EzTMxmHj937gb+W8BvwbGiazTmRQUAAKJ+Pcca13qsWp0BkdvyECKXoGhUut15Dt5/uU2fh9MNamT7Knn3n6pvwX2Hr6JS69hOzp2IKSBMLkW2rxLPJ4VCazRhytFraDTwf1JEAMQU5fCz6CoeYhEODUyE2kRj8pGr+GtiKB6LN/9mjPr9CnZWCcs2Jtw6pBSF73vEYmK4r6D2xS06nG/SYFSoj+Bj/C2/FJ8X1qBOb8RbaRH4SyK7hiQXDXojlhXVgAKwtLPjPi/ml+Ltyzcz0kUAjgxKQo6fB840qDHt6DXc0OihNZHbIwKBQCAQCHcXgYGBKCgowO7duzF58mQA5kyyK1eu2BX6jh49ipEjzetDCoUCBQUFDutzL1++HEuXLgUAjB07Ft995zgAkEAgEG4lRPS6w7hXMr1CQ0NJVJybaGlpQV6e8BowKo/rGJw+BU2aWtxouAKJSIqKpiKUN16DQuKJPnETEOAZxrQ/duwY5zgymQxGo9Hm85qcnMzU5nKEr68vkpKSOPddu3YN1dXVzPPQ0FBER0fbtOGblzUBAQFISEjgbW8trJ0+fZqVpZaUlARfX2GLfB2N/u8+xbndkehl7/96S6BpyJrrYZLKEH56P5S1lahO7orahAwAgFirRs63b0PR5GT2BA+/P/42TBLH57L4XesRkXvAYTuDVI6miFhcuG8hjFa1cQIv5yL15+UO+18cPQ9Vqd3tthFrWtDl+3ch0WpxafQc+BVdZLJC9ApPXB45G7UJGUj65VsmS0ev8MTZ6X9G12/fdjgHa35/7G2YpA7eH5qGsq4SJpEYWr8gp8bnQmTQQaTXwaDwZLJbuD7PZZl90BQRh+rEbISeOwTfG1dRG5cGnxtXEZZnFv5bAkJxvecIJG+ztXY7O/VRyFSNSN62Ei3+wcib8gi0PgFWr8kEymgELeGOwmxv7rrfWmurPsIdR8KONQg/e8ipPmVZ/RCSfwxig45zv1Eshdh48zc3b9JDqItLY56LdFpEHd0O3+tXUJ7VD5TRAIqm0XnXOptx6qKTIW+ug4edOnMW6qOSUNalH0LOH0NgwTmH7S+MnY/qZLMdZfTvWxF9ZDsA4EbOIBT1HQuTzEHNT5qGvLEW8qZ6SLQtkKpVSPzNbPt5aeRsNIdGQ+0fAlosvi3fWXljLfyKL6E5pBNUIZ1uyTEJhI7CXfc7SyAQbsv3tqSkBPPmzQMAKJVKbNq0CefPn2fEopCQEKxZs8ZhLewXXngBhw6Zr8X+9re/YcSIEZztLJleer0eCQkJaGw0O0wsW7YMU6dO5R3/qaeewooVKwAAo0ePxvffO7Yp/8tf/oJly8yODf/4xz/wl78IcwAhEAiEWwWxN7zDyMzkzgboKGg0Gly/fh1RUVFQKNhZJATnqa6udkr0Su3UHdnZ2X88G4qrZefRrE5Bk7oBoGkkdspEiF8k055PXNLpdKyLs6SkJFRUVHCKXta1rTw9PREZGcmbAt/U1GQjegUGBlrN2f68rJHL5Uw/rvbWY4pEIhw5cjPDLTw8HIMGtc1+7q6CpiE+cxTQa0H7C8vU46JnTSFik+9rW70qdQugUApbBNdqIKoshck3ANK9WyBfz7a2Crl4EoYuvSHOOwHKINx+0xGah/+GrO49hTVOSQIeHuuwmUSvhX/RRfT55Hlopz0IQ5/hoGUKeH4srK5U8raViE5MgqiqDMbEDJg6t8pwommb2mWt7QKlGhXSfvySeW6MS4Yhuy9McSnoKrC2lQV9/9HI6iHw/WlnVO+uhfx/b0Jy4TT0g8ZBu/Av8KYoeAOIAIA/5hnxR3vrXKNIAM0zFwImmqn9FGdpN2sxYDQg9TaJW3yQ31qCW8nOhvrMEYgqbsDQfSBo/yCzUEnTZoG3qgweLy4EZbyZyei99DVobxRBsm8LIFdCN3o6KFUT6MCwmzXUrIj548+GnmYLoAirTc3z/2zTRKrXQfGXmYJehk9zLSTTHoBkXxAgQPSKjY5GVFQ4oNXA8w/BCwAiT+1F5Km9Nm1pqRTahc/C0O+PLHqDAV6Lh/OOnbT9Zp1H1Xvrob9RBK8t/4NqyfMQZ5vPR9Kt30NyaAf04+bC0HOw24RhqqoMns/MZm1Xvb/hZj00AoFgF/I7SyDcfdyO7212djZ69OiBY8eOQa1W4/r16zh16hSzf+7cucjJyXE4zsSJExnRq6ysjLU20hqpVIr58+fjww/NVvJvvvkmxo4dC6WS7UyRn59vk6W1ZMkSIS+NmQ8ADBkyxE5LAoFAuD0Q0YtAuMtpXY+KhgkURDytgeZarc3zHSfX4XpVAfNcLlPaiF7OHJuiKN4opdRU4TWHRCLb+VsLYNbHsleLCzB7UwslKysLUVFRqK+vh6enp2CLxo6CbNVHkP22wWE7kckIk4jfrzvszO/w+pO5fpL66bdg7NJL+CRMRig+fhWS4/tgCu0E9TNvgw6J4G1O1VZB+eYTEFXx16ezIMk9zLld3380pAe2CZ/jH2hn/gmGvtwRdpwoPGAKDhc0Vwvy9V9Cvv5L6EbPAKXTOu7wB8oPX2JtU/13LejAEIiKrwAAaEoEinZshii+dhHiaxcdtmv+eo+5fe4RyDYth6HfSOhHTBE85/aGDgiB5oX3XB9AJAbnaZWigDtM8CIQ2gNjVi/Y+BBQ1B8ijAh0WBRUX+0AVVkKSqOGKSoeoCiYouKhm/s404X2aofMaakM6teXQbJvK+Trv7TbVFRXDaqhFoaeg2E8uB3ii7m8bQ1pXUHVVwNaDeiwTtA8sBSKb97lbU/p9VB8/ibUCiUovQ6KT18XNH1jUiZE5dfh88krEKmb4fvB30F7eoNS3azfIf7kVWgb62zPqSaj+bxkobkR0r0/Q3JoJ/TDJ8Mw6D5bkcxkAkwmKF97FOKiS5xz8XxyKpq/+BWwzmDTaUGpVfB4/n5QLSqb9i2vfg5K1QRjfCqg9BD0egkEAoFAuNeYMWMGE4D77bffIjc312afEEaPHo3nn38eALBv3z5BfZYuXYpvvvkGDQ0NKCgowJw5c7Bs2TIEBNx0pzh37hzmzJnD1GofMGAAhg0b5nDsqqoqnD9vrvkbGhrqUIQjEAiE2wERvQiEu5z6ZrYgZI/a6nqb59aCFwAczNuG7kmDAbBFLUeIRCKYTG2pKsRNXR3bik7I3KqqqmA0GgUXVfX394e/v7/T87vrMegFCV4A0PN6Hg7HZPHu99SpmceKj16C6otfBY0rKrkGj78tvPm8ogSez86B+rn/wJjWFQAgW/kBZDs2CRpPKLoJ86Bd8jyosmKISosg2/gVxCXXeNtbxB1XaHn5U3g9NsnpfrJta10+pgXPp2fAkN4NkjyzXaEQwUsopsBQ5rGxSy+onRE6CQRCh4EOicDt8EynfQOgHz8P+uFTIDmyC5DJYeg+0Ea8EZ88AHHRZUCjhvy7j0B7eIGmKFA81xKS/JOQ5J+EbM3/oPnrfyCqKHE8D5EIVHMjFF/ZrzlqQXffbNA+/jAFhKB51qPwWfYWANgIXhbkKz8ATEaITx+CJP+k3XHFy/8PWP5/UD/1JozZfSBb+zlkW1fb7WNB9uO30I2ZCcX/3uANFrHg8fJDAADa2xct//zKnCVmMkFyYBvkqz8B1WLOmdXOfhT64ZNJgACBQCAQ7kmmTJmCF198EXq93kawysrKEhwYHBsbi549e+Lo0aO4cuUKLl68iOTkZLt9AgIC8NVXX2HmzJkwGAzYvXs3MjIyMGjQIAQFBeHatWs4ePAgs64SERGBzz//XNB8tmzZwvSbOnUqK2iZQCAQ7gSI6EUg3OUYjM7bten1ekil5sUHmUQOneFmFkls6M2Lp4aGBqfGpSgKTU3sxRpnqampsXkeEmJbnL6kxPHik4XKykqEh4dDLBbb1B/r6FaiQhDnnYDy7b+AVgiP0M6oKLAreimtPkuUTguqthJ0QAh3Y5qG5NAOSI7tgeTkQe7x3m5fb3BRWTGMoZ1Ah0fDGB4NQ1U5xKs/5myr7zVU0JhXGw04UK5FtJcY/cLkkIr+iLb39oPqvfWQ7N0C+SbH9bncjUXwcjf6oRPaZVwC4U6kWW/C1mINXjnegNIWs3g8OVaJn4rU8JeLsHdCCCI8hQVaENyM0gOGweM4dxm79oexq9lmWT/hAZsgCz5ohRK6aUtAe/tBcmyv3bbGpEzQSk/Q3r5QvfUtZL+uh3TXZrt9ZFv+EKIoCrLjjqO25d9x/zbxzd0UEgGqqgyUqgmGLr0diljG5C4w9BoKKD0hKi0WdByTrz+0j7wE2ssH8uX/gXTPT+x5r/4E8tWfwBiXAvWL79tmkhEIBAKB0MEJDAzE0KFD8euvtsGgQrO8LMybNw9Hjx4FAGzcuBEvvPCCwz7Dhg3Dt99+i8ceeww1NTVoaWnBL7/8wmqXlZWFZcuWITw8XNBcfvjhB+bx3Ln2a34TCATC7YKIXgTCXY5YZPs1pkHDUdUHrVbLiF5TBzyM1bs/AADIJAoMzLy5YKRWqzn780FRFGeml4Sjfoc94uLiUFFRwTxvPaa1f7QjWlpaAAAKhQIq1U1rHqEXdB0VqqaCEZQoTQtvO23X/rg4ZBoSj22Hct9WeOta8PjB1fiwH7seCBcezz8A1efc9oHSn1c5tKNqT4xxKTBm97XZpu83ArL1n4PSs8Vk3bQHHY65tqAFD+2zzUx8Iccbf832AQDQ/kHQT5oP/YT7Ibp0BlB4QHSjEIrP32zDK7m1GFJzYMzsAfnaz6GdtAD6sbNu95QIhHbBYKIhpgC9CfjT/jpsvMb9m7ip0Ly9SmNC2tpyZnuwQoREXwk+7u+POB9yyX2nYOoUh+av95gzfEuuwZjVE5ArzTXKeCyaW95dC2haICq+Ao83nmDtF186CwDQPvhXUI11EF27YLNfP+g+wGiAfuB9kK/8AOLiKzBFxKDllc8gOfk7pH/0552ztx9MCanQzvwTJMf3QfbDClBGI297Q4/BoCNjAXULTIEhkB3b7eBdAWiJFKaoeIgun4Mhuzdkv220294YnQD1S58CEinkn74G6RH7xxBfuwCvJaOgensV6FBhNtoEAoFAIHQEZs2aZSN6icViTJs2zakxZsyYgddeew3V1dVYtWoV/vrXvwrKsBozZgyOHDmCVatW4eeff0ZhYSEaGhoQEhKClJQUTJ06FdOmTWPWhxxRWFiIvXvNwUCDBg1Cenq6gx4EAoFweyB34ATCXY7JBZsya2vAtJhuWDT6BZTVFCE5qgv8vYM52wmBz0aQr84XH61FMpPJhJaWFqhUKgQGBqK+vl7wWDRNo7a21kbwAth1w+41pLt+dNiGVijR9NDfYCwpgWruEzBNXQyq/DoojRpJW7fgUnCMwzEorQZQNQGe3ubaIFVl5jpdUtltFbwAQPPkP9kbvf2g/tuHkO7dClHhzXpWLX/7gLe+2LbraizeU4cpcUp8e5ktIP7rVBMmxiqR4md1IyESwZSSDQAwxSTCuHMTxAXn7c7XFByBljeXQ7prM8T5J6Gb9iBEJdeg+N8bTJvmjzfD688THbxyW/T9R8MUmwS0NMMUmwTlf59ntTF07Q/JyQPQjZ0F3dTFgEQK/X1znDqOhSa9CSsvteCFo+ZM0j+leeKNHr4Qi2zPE99dVuHRA/X4R1cf/KWLt0vH6miYaHNQg7PnVHdT1mLE2oIWxHlLMD5GcdvnY6FJb8JLxxqw/CK/kN87RIbnsr3xe4UOSjGFCbEKVKhNaNSZsK9Mi+UXVdDyawlOUaUxoUqjQ86GCta+Rcme+E8fX5v3Tm+ikV9nFty7BMo4x1QbaFyo1yPMQ4xwD/Nvrommsb9MByNNo1uwDD5S/vqahJtYMnwZHL1nCg+YkrLQ/PGPkO7+CaLKG4BBD/HZYzAMnQjdpAcAkRi0XGG2V9RqoZu+BMau/WyGUb9u+9tn6DMMjSIRfD55lffQoqZ66LJ6gfbxh3zDMoevTT9yKsQn9gNGI+Qbv+Js0/zxj4BYAq8/jTUfo7YSMJkgX/0JxAX5Do8hLi6A14MjoXn0ZejmPAaqqcGh9SIAeLy0BKoPNgIUBen29RBVlkE3dibosKibjWga0GnMYiSBQCAQCHc5kydPxuTJk9s0hkKhwCOPPILXX38dJSUl2Lp1K8aN485wb01QUBCefPJJPPnkk22aAwAsX76cWSd66qmn2jwegUAgtBdUfX397bDfJ9yjaDQaXL9+HVFRUVAoFLd7Oh2C/CtncHD3Eea5CUaIYN9aadasWfD2dryIfOPGDWzdulXwXGbPno39+/ez7AdjY2MxYsQIweNcuHAB+/fv59zn4eHBZG+1hbFjxyIy8h6NNG6qh+fjk3lrmQAA7eGJlteXQe3lx/md3fnpe7gq8WT1W3pglaApaKcvgXzdF87P3QG60TMc1sAypHeH5tl3HC9wCuDZQ/X44oLKcUMAlQ9EQCbmPiZVWwnp1u9BadTQjZ0Fj38+DkrVaNNGN3oGdLMfZfUVXbsIUXkJDJndAS9fQKeF8vU/Q1x8xeGc1H95C8Ys2xpcyhcWQFxayDw3xqVA/cpnAl6hfVZeVuGxA/Wc+7ICpNg3MQQnq3QY+nMVZ5uz00MR6Sm+I0Sf9qTFYEJujR7fX2nB15dacH+iB/aUaXG9+aYS8/3wAIyOYi8GW25AtVqt239rG3QmbC5U4z+5TSiymsudIEpWqo3429EGrLvqXHby3UDvEBn+3csXjx2sx7laPaQic+aZUJ7K9MIr3X3bb4IEt6DRaHC9qBApR36F7MZVGBMzoZuyCNKdP0C25jPoJj4A/X1zILp8Dh5vsjPNAPO5WrvwL5CcPACqrBiGweNhTOsK8dljULz3IiiDWVBVvfOdbRAHTUNUdBkwGmCKSwHUKng9Ot52fgv+AkPvYYDSA6KrF6D8z3OgmhuhXvomkzGt+PAlSATYNAKAbsQUh5lkAKCbNB+6yY6tKGEyQnT1Amj/INB/1JmUHNwOce4hGLv0Mds2gna+rphBD7SoAG9f22sGgx5UdTkgU4AOCObvL2DeoEQuXY/I1v6Pscg0hUdDN2o64OEJY0o2aN8A1+dEEAS5pyUQ7j46wve2ubkZ2dnZqK6uRo8ePfDbb7/d0uM3NDQgMzMTjY2N6NevH7Zs2XJLj08gEAjOQEQvwi2lI1xo3GnkXc7F73uOMs+FiF4zZ86Ej4+Pw7GvX7+Obdu4rem4mDdvHqqrq1l9xowZg06dOgke59KlS0zKfHsxd+5ceHgIr2V1W9BpIVv7OWgfP+jvmw2IXUzOVTVB/s17EBfkw5DVC5IT+yGqr+Ftrp3xEJPFw/edPXPiOI6cPMXqK1T0ag9U//oadHg0xKd+h/jcMYhKiyA5f3OOmgf/CsOAMW473t5SDSb+yv8+tibcQ4TzMwXaarY0Q77yQ0gPmm0wTEGhUP/tQ/76aFyYjIBeD8gVEJ8/BeW/l7KaNK/YzV5sMxogOb4PoqIr0A+dADooTPgxedhcqMb83bVtHsea8TEK7CvTokFHo5OnGN8ODUCqnxQKyd0jiFWqjXj1RCOuNBgwIVaJMKUIi/fWOe74B4uSPXGxQY+8Wj1kYgqV6ptqyD+TtZjXJRx+nvYzJYwmGier9fj36UaUqYx4OM0L85PNgva5Wj1UehN+Ltbgw3PNTr++oRFyrBkRCKmIQqnKiLO1evjLKXQJlEGlN4EG4CUVQc4jBluj0puw7boGEhGF+6IV0Bpp/FikwWf5zcitcb625b3OW718sSjF82bNwT/QGWlIRMCVBgMOVehgooHeoTKk+jspFhCcwqXr46Z6iGqrILp+FbS3H4zpXZ0Xdezxh0gmdEyqtAieL8wHAGhnPwr98MmQblnNmWlGi0SgOOywuVC9tx60fxCoumpQFSUwJaQBYjHkn70B6ZFdrPbqv/4XtFwJxfsvQtRgez7VD5kA/dAJEBUXgA4MgTElG9BpITn4KxRfv8u0042cCtn2DcxzY2QsNM/9B7RUxhIEaakUqv/94tQ1mqi4AB7/WGweOyEN6ufftVvrTHx8H2Q/fguquREtr30OePpAfOE0FG//xe772PK3D2BK4q/DyglNQ77iv5z12XSjpputnq3mKrp0BoqPXwVlNECz8BkYuw2waxXaUSD3tAJprIeosRamiFiAz2XjHvi8EO4MOsr39quvvsLTTz8NANiwYQOGDRt2y4791ltv4V//+hdEIhF27NiBrl273rJjEwgEgrMQ0YtwS+koFxp3EmcvnsThfSeY5yYYIHLgXCpU9CoqKsL27dsFz2Xx4sUQiURobGzEwYMHQdM0MjMzERUV5bizFVeuXMHu3Y7rT7SFJUuWtOv4bcZkhNdC2wtYzUMvQnzhNAxZPWHsMVjwUNLN3/DaG1lDi8VQfbTZfOOpNC96831nW1pasGoVW+BaemAVDNl9IDktvO6azRxkcugHjYNuwv3wenwSe79EykSrW6Od9wT0I6bYbjQYIF/1IcR5J2Do1h+6GQ+77ab68QN1nFaGjng03RNLM70RrLQvTDNo1RBVlsEUGml3QUwIVG0VPJdOBwC0vPA+TCld2jSeUPJq9ei3ufKWHMuaDSMDEe4hRpKvBJcbDPCUUojyFN+yLLF6rQkNOhPCPcSsDL/3zjThlRONPD3bj1hvMQqb3OTd1478OjYI15qMKGwy4GC5FvvLdbd7SjZsGROEvqE37QcpioKJpvFJXjP+fuzW/1/bwl+zvaE10ihoNOCnIg1vuz+ne+GNniRjrL3o6NfHkn1bIV/zGWi5EtoHnoIxuw+ULy2BuOgybx/NA08BcgVMsckwRcRAfGI/lB+9bPc4tKcPVB9vBtVYB8WHL0F8+Zzd9rphkyC+cQ3iC7kOX4Nu5FTQweGQr/qI+9iUCBRtgjEpE9rZf4YpPgWiK3lQfPQyRHXVMMalQDd+Loxp3RhLSQvaWY9Acup3iC+a52FMSIN2wdMwRSVAfGwvlB+/AsBsR6xd8ocFsVYNj78thqiq1O68W/75FUyhkZD8/hsgkcDQezggkUD+6euQHt55s93Ln8EUFQ+vB0c6fC8AQP3466CDw+DxEv/1tDExA5o//d0twTOCMegBvY65jm0vOvp31h3IP3oF0mN7AAAmv0Bonv43TDGJzH7xmSNQ/uev5v0hEWbBWulptkQnENqBjvK9NZlMGDJkCHJzc5GRkYF9+/bdktIN1dXVyMnJQVNTEx544AF88MEH7X5MAoFAaAtE9CLcUjrKhcadxJkLx3Fk/81sFneKXoWFhU6lzLtLSCooKMCuXezoXXfh7+/vdOHYW4ZaBVFNJcSnf7dr/6d5YCkMw4TVbvKaP1jw4Zu/3mN7HJ7vLE3T+PJL27okUpMRCxYuBGRyp47JHPuTn2xvdA0GyH78BqLSIhhy+sHQY9BN4YemIT6+D+LrBTD0HAJTpzinj+cqF+r16L3JvojzSjcfu6JG8dxw+Mg6dl05mqYRvaoMTfo76zJj/8QQJPtKcLpGh+ePNKBrkAx/zfaGVEQhfW05VAbzfH1lFGYleODJTG9EeIqxtqAFD+1jZ2El+IgxMVaJuZ098ecDdThcyS3Q9A2VQWukcaKaZCXdbYyLVmBmZw+MjlKwMqP4qNOasLagBWIKKGo24milDnHeYnxfcHdbMAbKRajRmiAXA+/09oOJBsZGKxAiUMg30TSuNxtxoFyLRh2NsdEKxHibr1kOlmvxwdkmzEn0xIQ7qFbcreCeuj42GSHb8BVkPwvLDFcv/RdE5SWQr/7Ybjt9n+HQTVlkFqY+/xekvzsO2tJOWQQoPXiFLJtpB4ej5f9WQ3QlD8q3ngal0/4/e/cdHkW5tgH8nu272SSbRiohQOi9CtJEqVJUFAQVO4odPR49Hjsq9sZnAfXYUQREKSKiCAhI70ivAUJLL9t35vtjySab7dkNJHD/rsvL2Zl33nk3ZDY788zzvAHHrX33qYD9hqL8jRmQktMhO7wH2lcnOedNDcDeqRcUW1a7rbPcMAHqOe7fMe0desD8wPNQzfnMLcvNH/M9/4VqwbeQnczx287jwSSrBfLt6wCNDo42XSL2QJLmjceh+Gej2zrRkAjzw5OhnjkNssN7YLnjcdh7BRfY8+eSOmf9sVog/2cTtO/91221I7sN5Af+cVtnb9MV5ifeclay+PkrqH75zmuXlhsnwnb12FobcsSJokcWm+z4YeiedpZmNd86Cfarrr0AAwtRWTEUOzZAioqGmJoJKSnI6hS1SHZkHxQb/4KjSUs4OveGfMd6aN96AgBgvv0xyArzYW/fHWJ2m6D643lLRHRpYdCLzit+0aiZvOJTWLPrN0AQ0KPVQCTFVn4JXbb+FxzYVvmUZzDlDceMGYPY2MBPbK9evRq7dgWezLxCSEEv0QHZkf2QEhp4zD1w6NAhLF261MeO4auNoJds73aoZ34MMT0LtgHXQcxqHnofB3dD+9a/IRiDKyPmtTSdFyEFvT79zS2jqOKcTU3PgEqtcctY+e2335CTU3mjo3PnzujSpQsAOEsazZoe9HGNT70HsWXHoNtfSJ3nnMIhP9kyW29IRla0AgeKbeg613twrJVBgTXXJdfWEC+I346ZceMfznKPT3WKxqtbSi/wiOhSE6cW8GnfePRPU0MmuM/9VmB24NM95diSZ8OQhhqMaqxFnlnEGZMDKTo5YlUyFFtFNNLXbjbg0hNmXL+ksixqkkaGzkkqJKhlaGFQ4PJkNX4/YcYbW93PH5kAXNNIi2GNNOiSqMIfJ8wos0nonKhCTpkd3RuocMYk4rsDRpwyOrAs1/8N+doyqZ0eMSoZFh41YXOeDXqFgASNzG0euJrYfH0ymsS4P9AjSRIEQYBDlJBT5kBDvRyKIIOSdc2l9v1YdmgP1DM/dmU2+eLIbArLbY9B99IDQfddNu0XqH6dBdW8r3y2MT49FWJaIwhWKyRDPGAyepQtrE6Kikb5u7OhfeNxyA/4zyADADGlIUyPvQrdCxOD+l7naN4O8n07fB9fo4Pp329CKC+Fo3k7aKa9AsXWv/32aes3DPLt6yArzPPdr1wB6w13wzZkDCCTQTh1DFFPjvff7+WDYB19N6T4BhBO5kD31G1+54kFAOuIW5ylEe02RD0wEoK58gGAss//CL48ZHkpIJMDWvcS5crFswMGRiuYnngLjjZdgzueD5faOVudkH8G2hcnQlbsv3S1Iy0Ljs69YG/XHWKzNoDNCv29V/vdBwBMj78BR7vukRouYDZCM/U5KP7ZCCkqBsZXvwxr7ruq1RMqmB55BY7OvXzObyjGxME0+VNIcYlV+jmDqEfHuF47S8OOglBwBlCpIRkS/I5DdmgPZGdOwN6hhyu7UXZ0P9TfvO8109X0n3fhaNXJs5+cA9A9e7fH+urXhbVGFAFJdGZqqrWAJEF/e3+3Jtarx0G16Huvu1ctze/GYQckQPXzl1At+BbGYTdjb6crLtnzlojoUsOgF51Xl/oFQk2Um0vw2syHXK/1mlj8a/Q7UJy7ODx16hQWLKhSd18Q0aVzN2zatKl6Vy6jR4+GwWAIeOy5c+ciPz/4OYuCDnrZbdC+/CDkh/dC0mhhnjTF7Qv44cOH8ccffwR93FAZDAaMHj06cMMgKZbOg+brd93WlX04D9CHVgpK/eGLUK4Pvqxj2f9+d5trQ3bgHyjW/gkxMxv2PkMAmxXa1/8V1M2ZCtUvhtacKMPQJcWu13e00OHdy+MAAFarFStXrsTp06eRmpqK3r17Q6l0jkcozIP2+Qke82n4fC+h3PCIoO35Vqw6ZcXVmRq8srkEsw+5Z2FUBLBOlDuw/owFQxtqkfKN91JCRXeke6x7al0RPt5V7rV9ilaG2YMS0S6+fs+VM2N/OR5YVRR0+7+vbYBmsQooZc6b1Qlfef48p/eNw5gmWgiCgEU5Jjy1rjjsm+b1zTs9DRjeSIMv9pZj4VEznuoUjSvTNGgz6xTyLcHNhRNptzbXYXLXWBRaRHy+t7xG83zVlofa6vF8l5h6G/SorsDswI+HTTDaJfRKUaNTghLyEN+bXZSwNd+GfUU25JlFzD5kwo6CizfTsEWsAguGJgaddVaXXLLfj+12KDb9BZiMcHTs6bzBK4oQyooh6WNd2RPqjyZ7nb+ruvL3f3TdJPY1l2UFMTYO5ifeAew26J6/x2+/ZR8tALRREMqc34fUX74DxaaVvvtOTIF1+E1QbFwJxc4NAcdtb90Zil2bA7YDPG9CK/7+HZrpr3hta7n5QdgGXg/F6t+g/updv9lp9pYdYX7qvZCCR2X/+wMwl0P/gP/KA46MJrDc+1+ImdkQCs5C9eP/oFzlPv+vJFfA+N5sSDFxVQZlc85vumy+134lXRTMD06Go00XCLlHoX37CcjyTvsfS/N2sIyfBNmBndB89S4czdvDNOmVkEvqXXLnrCgCNoszIAFA8/4zUGxeFfTutitGwHLHvyCcOALFtrVQ/zAt4D5l036peZlKSYJy0Uwo1v4Bec5Bj82WUXfCNuJmKFYuhhSXCCk2HspffwA0OsBhh6NNF9i79/c6D5lQlI+oR673eljjMx9AsWEFVL/N9jk04wvTITZuAQBQf/Y6lCt/Dfh2jM9Pg9ik5bnBmyA7dRyyw3uh+eIt59uVy2F6+gNo3/gXBLP/8uvWwaNhHTke0DurvlSdj7E6W+/BsEyIbMZqdZp3n3Iriy9pdIBcDqHc/eEf0ZAI0/MfQ/fYjRAk39+Dy75aDsVfv0Lzv9e9brfpY1H89g+XxnlLRHSJY9CrjtmxYwccjov3xp7VasXp06eRnJwMlUoVeAfChqO/Iqdwj9u6K5vfhDidM0uktLQUe/ZUbpfJBLRv3wH79+9HeXk5tFotTCb3G/lt27aFVqsNeOy9e/eipCT4+Um6desWVLvknWvR7PeZrtf5Tdpg9zWVAbPCwkIcOHAg6OOGSqPRoF27dhHrr/e7kzzWWXV67B90Ewobtw6rH3/W3vsyYo8fgDk2ATKHHR1+eN+1rTijKWKPe17k+SMJMqyd+DIcGufTswvzNHjrmOdNgJcaF6OPIfAcOwpjGVJ2rkHW6l98ttk3aBzys9vDoQ78+xhJogRcuTUpqLbPZ5XgxSO+y4FenWDCE5neb/5LEtA/wHG6RVvRNdqK0Q1MqG/367eXKfHwfkPQ7e9KLcf4FM+L8aUFavySr4FaJuGlJiVQ+Pk5FNkFzDmjhUoGtNbZkKgU8f0ZHX4rqJ8Xr8lKB97ILsbD+w2IkYsYEGfBrSnGgEmcdgkosMlw1ibDMbMcORYFrk8yIU4h4miZA2tPmTG9LMtvHzJISFc7cIXBglXFahw2+w48f9OqAA01wX8/2VOuwMR9cW7rRiSY4ACwKF+L5lob9pmCD/h20FvRSOPA/LzKz4o+sRaMTDShocaBFNWFCQTWN6V2ASN2JHqsF879LqSoRFyTaIJCAHLMcnycq78Ao6y5CalluDnFBKNDwOICNeQArk4wQ1nHq8ny+3FgCfu2otUvX3qsX3PfFCjNRphjE7xmv6uL89Ht85fc1plj4rF9zMOwRhtcbZL2bkHUmeNI2r8VAFCWlA792RMAgPymbbF7xJ2AUPmLpDubi87fvuF1rHaVGjtGP4T0TcvQYI/vh9CsWj3WT3wZAHD5+/+CTPT/Gbtz1EQUNWrptw0A55ePcz+L9A1/oPGqhQF32XzLEzAmpQGSBE3RWWiK8yEqlBDlCth00R4/w5LUxth5/X0QlSrEHD+A9rP9l4gsT0zF1nGPQWk2ovunvudm2z76IZRkNAUANFr9Cxqu919m3WRIwpZb/g1JEJD8z3pk/+k72FBhw53PovniGYjNPeS2PueyQchcV1kWM6fHYOT0GOL19+piPmflZiPkNgsEhwMCgNbzPoWuoDKYuHfoeORld0DGxqVouP53yBz2gH2ufvgtSHIFIImIP/QPWs//X8B9DvW7Frmdr4CqrAi6vJNwqDRosegrCKKIvVff5vo98Ri/xYyeH/3HZ7/7B47FmZZd0ev/Hg84BgD455oJKGzSBjK7Fa1//hSGY77nIgSA1Q+/DcPRPWgzz3eZegBY/dCbkBRKxB7bj3ZzAgeat9z8OBr9vQjxh4OvwuJLWVI6DvW/Hu1nBZ6TadWj70Gw25GxcSkarakM0O0fcCOM8ckwxSfD7iU4Kbea0XHGW9AWOTNN7Wotdo28G7qCU1CYypHbuR/kViva//A+tMW+s1EBoDi9KQ73vQYdv38n4Hi33PQvCJLkte2+3iNQaDLD2O1KKIO4F1IfyeXyiN7nICKqzxj0qmOaNm0aUmYNXfyG3t4N2R3T3Nb9OHUVFI4otOrUGGqVBn26DXBtMxqNeP5558WkWq2GzWbD66+7P+n0xhtv4OzZswGP/fDDD6Nhw4ZBj/Xf//53wDZtojXYdqXnBbti3lbXcqtWrXDnnXcGfVwASCorwFl9cGUqPvvsM+zduzek/v2xX9PR6/qVeWXovzq44J1KJsA4okPQx5x3shjXpIaWSeaLXZSgkAl4ee8pvLDnlHPlC8uA2Abed9jxJ/D5Q963eZGhUaJLnA7rCsoxOt2ACVmJ2F1qxkPbj+OMJfCFckhkCqBJZ8BcChzfDah0gNXLE4/P/QHERahW/WPtnCU5/Mm+DHjgc/9tNi8Cvgl8DrlEGYCnFgFR534PLEZg9Uxg8YeALfA8H2HJbAc0agf0uQVIahTcPu+NA45ur91xAcCIfwFXhvb5cUG8cS1w0v+Nk1qhi3X+rjiqZfyodEDvsUBCBvDrh0BZPtCwrfNzYPdKz/bBUmkBpRooL/LfThsD3P8/IOPcgwIf3QkcWA8oNYC1fs+DVSdltALi0p2fj0e3A2YfWXut+wITPj6/Y6tte/8Gvn4cMBa7r5fJgdb9gN7jnL/vghxYMwvYUXvllil0cUo5pndsiDK7iHu3HoMtQFm9in1eb5OGHKMVbx88A5PD/z4xChlK7CL6JEThj17ZkAsCXt93Gk/vPunWLl2jxNHBzrlkHtp+HPFKOa5KisaWYiOe3nUSZlFCx1gtVDIBP3ZvjFRNZaD/i6P5mLD1mMexMzRKrOzbDA217oGUR3ccx/8d8n9j2JtUjQLTOzTE1SnevzNO3nMKk/eeCrlfb2IUMhgdIuwS0EKvxj9XtXLb/sGhs9hZYsa0jv6vLY6ZrGj35x4MSorGrO7+52xtu3Q39pQ5M9jGZcTh/9pnwKD0ne25pqAcfVbuR7JagfX9miNdGzhg1ei3f3DCXLeyZPUKGVrpNfin1AyjQ0QjrQq5ZpvP80EuAN0MOhTbHdhd6j3jTysXUDo88LXIh4fO4sU9p9AxVoslvbL9tp13shij1x9Gxbfk/ol6/F5tn2+PFeCWhu7XcF2X78XWYhOmtE7FE828lwO3iiL0C7aj6jdwAYDNx3VZVc/vPolvjxXisewkPNAk8ENwM48XYmxGnN82z+0+id/PlGJESgz+2yIlYJ+Nl/yDDf1aIFEduNLFcZMVOrkM8SrvbUtsDjy+8wSy9WqfP6+qZhwrwM0Ng7tuLrI5/J5TAFBqd6DZ77uQZ3UG7lPUChwf0tZne4ck4bvjhbhjcw4MSjlGpMTgi87+rycU87bimtRY/OjnM0Exbyt6x0dhYINoPO3j32DchiOYnVvk91j1WUJCAg4eDO3BVyKiixWDXnUMM72our8PzcfJkipfXCSgsdAXDpv3m+xyuRydO3eubC5J2LjRfVLnYDO9NmwIXJKlKn+ZXlFnjiNh/zZk+nhic9Wj77mWi4qKsH9/8DeDO5/YjV5Ht2FL10H4W5MIUfQdgFCpVGjXrh1kXspVeCO3mqEpPAtjYqrzCcVqFKZy9Jj2tM/9dw+/A/nNAl9Axh/cidbzPwtqTJF0tnknHO53LSCJsEY7L+ZmndHioxP+n+5f1vFspOYd93DGKsNTh2KRqnLgsYaliFcG92dKkoB79hqw30v2yNy2ea5+LCIweFtwWV6BdNZb8U6z4sANAbx8JBp/FPrPRnohqxhXxAXOoguUQfZh80K0iQo+oGgRgUf2G7DH6PzZ/athKUYkeg+c3bvXgL3G0EoyLu14FvILmMUmScAnuVH4/oz7HCD/aliKBKWIFw7HQCmTMCzBjPvSyiEIzmzAHeVK/PdQDModzs+LZxqVYEB85c2iIpuAYxY5jpoV+L1QjTiFiL4GK/obLK7zo8AmoNQhw+ZSJXaXK3FnWnmtZyXxby1FWpXEEbd1Z20yvHNMj31GBQrsnjfFmmltyNI4YFCIKLLLoJNLyNLYccYq9zgfG6rtEAGcsDj/1mpkEsxi7X1wNFTbccwSXFndrtFWjEw0oU+stVb+9vGcrbu0+acQk3sYRZnNYYn1P79OIILDDpndDodKHdScrACgMJdDguDKwq8pTdFZdP3CvQyiXa3B2vumuGWwRZQkInHfVijMJjjUGuRnt4OoUCFt8wo0WfGT310PXHkDFBaT32oBFdZOfMVrpkn17MDjXa7EkT4jkL5pGRqv9F4y0RtzTBw23uWenVZb52zM8YNoP/v/YNXFYPuND8FsSELm34tcGWjbRz8IXf5pvxltR3sOxbEegwFJQpNlPyJtm3sZQpMhCZtu/6/H72DWX/OQsSlwmfU9V9+GvBbOUuitf/4E8Yd34VDfa5DbuR+UxjI0XfYj7GodCpq0QUFTz8CHNv8UYk8chFUXjdKURrCdKwff/vt3EXPqKLbc9C+UJzcEJAkN1/+ORn8v8jkWh1KFNQ+ey7iUJPR+z3dJ06r2Db4JzX/7Lqi2RRnZKM5sjrMtOiNx72Zk+RkP4MyAKmrUAtl/zELc0T0+2x3pNQyW6Di0WPxtwDHsHzjWrUpKVaJMhtK0xtg36Cak7FiD6FM5MBzb57MvCQIEBL62Otn+csjsdiTvWh+wbYW/H3gdKTvXoMmKn/22O9pzKIoaNkN5Ujoar5yP1O2r/bZf9cg7rlKT3T55Hupy39deJzr1RfoWzznVqlp+7ytQ6GpYOrOOY6YXEVElBr3ovLrk6p9HwDd/vIN9xysn+taIcWjgaOOzvSAIuPvuyoloJUnCZ5+5B1NuuOEGxMX5f1rNarXiq698TwLujc85vbxMRltd2VfLXcs5OTn47bffgjrmmO1LkFZyFsK5PhYuXIiTJ0/6bH/dddchMdGztJM3wqlj0L46CbKifIjxSTA99T6kBu5Zd4rlC1311L0Rk9JgfMvHRZWxDKqfvoBQmA/lhuVBjSnSLGPvg23ojW7rDF+cCLhf/zQ1fhqcCEmSIEqAXCYgp8yOG5bk42CJHT8NTkTf1NAnPt5bZMNlP51xW3doXAriNf6fMJQkCbcvL8C8I74znFQyQCkTUG6P3J+9b66Mx4hGwZXH+OWoCTf/6X/C7+o+6RuHMU2dN7rKbCJm7DfiyXXBBdm8zTHmi7d/8wZaGXaPScG7O8qwo8AKAQK0CgHfH/A/V0B1B8elICHAv9/5IkkShNqK1tYh/FtLF4rJLiHP7EC8WoaoCNQU/OukBS9tKsaGs3Uny+KBNno01MuRW+7AmKY6tIlT+P1ckSQJxVYJNlGCQwJSdHIsOWbGMxuKoZYLmD0wAQaZDUdzjqFR5vk9ZyVJwvYCGxwi0ClR6fY+ymwiohSCa12B2YENZ21wSBIua6CqM5/rFBr5PxuhXLYAlnH3Q0oInBFSW2THDkEz9RnIznifJ9XetS+sw26C7sWJfvsRY+Nhev7jkN6LcCYXUf++Kai25lsnwd57CKB2Py8j+ndWFKFYu9Tn3GzV2dtfBjEzG6qFM3y2Md/1JOyXD4Dmo8k+558zPfgiHJ0ud84PLElAeSlUi76H6pfvA47B9K/X4Wh/WVDjDYXs0B5I0bHOf0+ZDPINy+Ho3BvyfTv8ztFnevIdqD9+CbIS/3MJu+bTstugv2tg0OOy9R8B2GyQH/gHslOVGZq2HldBik+CapEzICU2SIPx+Wmu+bLkm1dBtXAG5Ad3e/RpueVh2AaOcr5w2KG/c4BHm2AZX5gGsXFLyP/ZBNXMj2HvNwyOxi0gO3YI9t5DoL/LvW9JFwXB6DnnsGXcA1D++gNk50oSWsbcCzG1IVS/fA/5gX8CjsOR3Saods4x6GG+/3k4WnWEZuqzUGxb67Vd2ccLAV21hzGtFghmI6Ieus59/GPuhW3ojVCs+QOaT6Z4bLPExOGwIRXpzVrw+zER0SUguMcbieiCqZ61pJb8T7TctKl7fXNvN2KkIErB+MuWCpVwMidwI4cdkCsg37YOus/fA9peGVTf6SXOMo3mW50XQv5uPOn1eiQkBP+UrnLZAsiKnOVGZQVnof52KsyPvebWxl/ACwAc2b7n9FJ//R6Ua/4Iejy1wd61r9vroYsCl70EgGW5FrdAiUEloMha+Xs1cnEe/hqZhPYJwT/9urvQhp4/n/FYP3RRHtaN8n0zI6fMjvaz/U9cDgBWEbCKkQt4jWmqDTrgBQBXZ2rwds9YvLSpxO1n5c89fxXim33lWHkqcPZXdQ5RgtzHJGHHyuz4Zr8RDlHC29u9lzU7YxKR8JX3m1HevNg1Bo+0i8a2fCue21CCy1NUeKitHjpF3ZlM51IIeBFdSFqFgIb6yF1e9E1V4/fhDSBJEtadscIqAn1SVK5z+WCxHV3mBv78j6QP/6n8zJy607n8UrcYfLK7HMfKQq/W0PKHitJyOjxSaMSLl9X8Rly5TcRX+4w4UGzHtY216JWs8vl3YFehDY/9XYS1Z9z/viRrZThtCu47YKpOhncvN2BIw4tzbpSLkaNNVzjadL3Qw4DYsAmMb34H2fFD0D3tWZLY3r0/xMxsWK67A+qfvoCjcQuYJzwFKT0LEB2AyQio1IAy9CwrqUEayr5cBlnOAWhfuh+CzXdQXbFhBRwde0JSh3+DXDh9HLKjB6DYthbW4TdBSs0EAEQ9MBKC0UeJ2SrEtEYwPf4mIAjQvPdfn+3sHXrA3nswIJPB/NBkKH+bDfX3H3m0037gzF4zPvU+xJYdALUG8v2BAxbWgdfD0aZLwHY1ITZxL4Evyz8DbRDBIPmODXC07QrZ354VRYwvTIeY1dw9s02hRNmXy6D+ZAqUXvapTrlsgcc6e9e+sNz3LADAOnI8ZGdyIWY0BqpUBnF07g1T594QCs5A+8K9kBU7g3LmWyfBftW1Vd6AAmVfLYdw6jjkh/fC3rEnoFA4+zIbEXX/SAg+Sqnb218GsbHz5+Zo0wWmlyofdhWbOq9Dy75cBsXyhVCsXwbbyPFwNG4B/b1XV/bRqhPMT7wFyOSwDRkNiCJgMTvPz5cfDPjzEROSYes3DNDp4WjdGcolcyCY/ZemFoxlEFMbAgolzI+9Btm+HdC9Ulk+35GZDdOL052lh6tTqSGp1Ch/9SuoZ38KWEwwP/KKKzht7zUIZb0GeexmNZshHvMsK0tERBcnBr2I6jhRcr+BIsD/DeQm2UHOrxNAMIGxYMkKAwdShJIiSLFx0L7zJARD4DroFUyPvwlHk5ZAlDMY6Oumdnp6Orp37x7STW9Z7lE40rMgP3EEADyfQAviZyTpYyAU5UPzzlOQnT0By/hJsF/ufLLwQge8AEBKqpzXamueFWtOhx5cAeA1iNN3/tmgs42WHDNjzB/e5zPcW2x3BdhmDohH/zQN1p2xwmSXsKvQhhc3ldRozBU6JyoxvlkUtAoBwxtpoFfK0GhGLoq9vKcnO0ZjZCMtmsYooFGEFkARBAF3tdTjrpZ6mO0SPt1dhmc3Bh57TQJeANBoxkksujoR7eKVkACcKHcgI0qObfk2XLEguOBmsLolKfFQW+dTmB0SVJg3JLhsSiKiYAiCgB7JntnDTWMVeLSdHu/tKAuiWFPteXZDeH+HKry/y4Sfc07h72sb4Fi5AyVWEf8U2DF1ZymGNNTglnN/q2bsL8ehEgfaJSjxYBs9vtxbjieqZQF/vtf5FP+oxlrMP2LCwAwN/im0ocgiosTm+6cVbMALAE4aRYz9w5nB3D5eiSvT1bi+iQ6rT1nwzb5yDMzQ4OnOMVD6CLwRiRlNUPbFn1AungX1D9Nc6x2NsgGFArZrb4Pt2tvcd5LJXd/7a0wQIDZqhvLPfodi9RLIt66BvddACBYLZIf3QGzYFLBa4GjVEVJ8A6g/fQ3KVYsBAJJKA8d9zwH6RGh/m42ouf+DJFeg/JNfAYUSQsFZqH76Asq/nGXwpKgYOJq3g2JLZQk3KTYe1utuBwQBltEToPnq3YBDtrfqBNhtUH/zPuRHfZeBV2xbC/nm1RCbtYHs0B4oV/gvEan5/A0Y35gBKJSwDhwF7T7v86+aHn8TjhbtncHG88Q26AZIMXF+s+BM/3odstwcWMfcA6g1bgGqsi+X+S4lKgiw3Ps0LPf81zk377ngilBcAMXapRATkp3ZbA471F+8BeW6ZR6ZXC7aKIiNmvkcoxTfAMap/kt6AoCUkgF7Sob7Sp0e9h5Xul03mic8BaGkEPZu/dyu5XwSBNj7j4C9/wjXqqpVVjzIZIBWB7FZWxhf+Rzqr96FFG2AddhNEBs3h+bd/0KxfV1l8/zTcLTrDuWKX6Bc7h4gNP37LWcgbOEMKHashyz3KCw3TjwXmK0MaInN2znHZDYCVisQYwj4tqS0RjA/8nLg909ERJckljek84oll0L3v19fxZHTlfXADY7GiBF9BxKatE/BVZeNcFv36aefur0eNWpUwIwno9GIGTN8l83wxld5Q9ne7dBNeTjofo7GpmBuu6uCPqZs/04oV/0GMaMx5ts0OH7CvVRbgwYNcM011wR9fAA+SzK6XSCYjW5PyQXLfPeT0Hz2esj7RZrxhemwNmoOueC8ofjK5hK8ua3Uo936XkbEpKSj5Y/+S4Z4c2eLKLxzucFvmxKriMwZvktS1raT49OgrRbA2nzWiisXegaGjt6cilhV5DKXJElC3JfBZ1PVRR0TlFg6PMlnNgGdf/xbS5eaUpsIi0NCYrWSe5IkwS45S9taHBJuXVaA3455L4M7uokW/dLUGNVYC7VMwJPrivH1vnJYa3cKvoterErA0ZvTAjckEkUIZcWQdNHOLJc6QrHuT2g+mhxU27KPFkB2Jhe6F+4N2NZ2+SBYR09wlsf7+j2olv4cuP///Q4IQsBSeLa+V8Ny578BIKhsJtNDL8HRuZcz2CGKzv9LEuS7twAOhzOzK8j5kGubfMvf0FbLdHM0awvTv99ylrU7V4Wj7H9/1Knfo7CIDsg3rYRgt8PeubdHuc0LRSjKB8pLnVmLggD1xy9Bue5P13bLzQ/BNuj6CzhCd/x+TER0ablIvgUQXbw8M73831g22zzrcwuCEHLmViQzvQR7aHNxBDO5bgXl4lluJTvk3UcCKvenP0MtaSacyYXmXe9lQ/S3XQHrkDGwDb4Bmo9r9mRZqAEvy6g7ofrpSwASrNfdAfXcz0M+pnXIGMj373DVlC9/9St8VJiAp86Vr1PLAYuXqkz/662HACMMKhlaGRTYXWQP6bif7y3HgAw1BqRroJK7/zuIkoRfcswYH+I8V5G0+8YUj4AXAHROUuHFrjF4vkom1tRehogGvADn7+aO0cloF0R5Rl8GZajxQtdYXO6lNGRtuilbh4/6+J8bkIjofIhWyhCt9FwvCAKU5z7i1XIBPwxIQG65Ayo5PAJk1b3V04A3e8Si0OLMZlp/tmZZt5e6YqsEwxcnMKFVFK7N0qJdvBIxEf5bShcJmQxSTN37XuFo1haW0ROgXDwbstIiv22VK36Brf9ImB59Fdp3n/Lf9u8lcDRvCzEzG/Ij+3wfPzMb1mtvg6NLH9c6811PQPO/N9zamSZNcWYbOeyQElNcGU6We5+G5d6n/c5lpp4xFcY2nQFtVGVwSxDgaN3Z73u4EBydLkfZV8uhmvsFVPO+gtggDeb7ngXUGjg69EDZtF+c7+NiIpPD0e2KCz0KD5IhATBUPkhrmfgMbMNvhqRWQ0rO8LMnERFR7WPQi6iOqzq3lkY0IFr0/7RsZlJ2RI4batArNdVPaQV7aIGSUIJe1WvUy8pKgPjwgl6ad/8Lee4Rn9tVi2dBtXhWSH2GwzbiFtj7DQNEEVJ8EqDRQv3dh67tpv+8C8Wf8wGZDLarroHuFfesOnv7y2AdcQug1UEoyocUbYBZpsJTv1VmGHkLeAHA1RkqHD/uXF46Iglp34SekXXTUmdQ684WUSi1iUjTyXGgxI5fcrw/bR+u6X3j8O2+cqw6ZcUvQxPRNl7pkUn2z5gUpEf5v+H5SLto3NNKjz9PmNEsVoHmBi93VCOgoV6BvNvScO9fhdhdZMM1WVr8cdyMDWd9B4vTdDJcma5B81gFHmijh1wmoEWsAnuLQzvXqjswLgUyAN3mnkG+pfKzp3rAM5gMPiKiuigtwGd/VYIgIF4jx5LhScgtd2DpCTNEyTlH48ubS/DVPqPPfTOi5OidokKjaAV6JqsgEwQsyjGhpUGJRno59hfbcaDEjs/2lCOC002GLFopwGiX4JAqx5yklaPUKqKhXoEMvRybz1qRrJNjRCMNiiwSpu8uw5xD/udrqe7T3eX4dHflg1nDMjWIUcnQNUmJRI0cK3ItaJ+gRLckFVoaFMwepjpD+/q/IDsVeB4g61XXwnb1WGjeexqyw3sDtjdO/hRio2YQ8k/D3uNKWIffDEeHywC5AkJJIWAx+yxdZ+97Ncqz20A96xPAYoL12tshtmjv93hSgzSUfbUcsj1boXt1kts2yz3/rXeBIuuoO2AddYfbOimO5bUvKJkMYmbTwO2IiIjOAwa9iOo4qWLSWgmId/iuFV4hOT7TY131TK9gAlpVg23B6NrV96TYivV/+tzmjRDkzZ+kpCRIag0ES2XwxNskvyG9F4vZb8DLn/L35iBq0g012tcXSa5wPvla5Sk628DrIRkSIOTmwN7jSkipmXC06uTa7q9Gu5SQDAB4aEXg7KpNo5IhCJWBDp0ivCezK+YXCSRTL8cvQxPRYc7pkG8ELh2ehC5JKtzYVOe2PufmVLy2tQSNoxW4rXmUR9aZL1qFgGGNtKENogYUMgH/uyLe9fqJDtHI/v6UW+AJAK5vrHVrV9V/O8fgtmU1y5prG6/EqmsauF4fvMn7TRaHKPFGJBFdktKi5BjfvPKm8Pu94vBM5xgcLXMgQS1DVrQ84EM2fVMr58Lpf65S9Rs9DPhyVxEmrQvub2QgT3SMxpFSO2Yd9AxKCQAeaaeHTiHAoJJhRJYWqbrAQcDqf1O7NYjHM53tmPR3EZbnWmo0zooHX74/4H17I70c7eKVGN88Ch0TlPjpiAn7iuwY3FCDwQ2dZalESYIA3w837Siw4WipHf3S1IhWMruMasb03/cR9fCogO2Ecw/5Wa+9DdqXHvDZztZvmKv0IOD8bm4b5H79EEzGm5TWCOZJvue68kVs2RHWYeOg+uV7AID5tkfdriOIiIiILgYMehHVcY5z5Q0FyKFA4ImD5bLgn2D2J9RMr6SkJJ/blKt+8+xfkHkNUAHBZ3q1a9cOVoyD+qcvquzr6cyZ4Mu+KdYvC7ptdVJcIsz3Pw/NRy/WuI/yKV9CsWMD1N9/CEmjhfkRLxezMhnsl11Z42OU2kTMDuIJ7SYxclgs7plD31wZ71GO8MdBCXhrWyka6eW4t7Ue/Rd4zoUVioVDE9FQr0D+bWkoskqYecCIp9YXB9xv9TUN0CbeezZWjEqGKd0NYY3rfBIEAQdvSsU1i/Ow4qTzhuLgDLXPgBcAXJOlxcFxKdh01oamMQp0meu7ZKJOIeDnwQno3iC0ycgZ8CIiqpSklSNJG/73rrFNNMiw5+GGTe4PWXRPUmFMU2dg6vmNJThQYkeqTobmsUrX34YKB8aluJVs/KCXBKWsMiAkSVLIme/+ZEUr8PPgyqwKUZKw/owVC46asaPAhr9O1iwYVuFomQNHyxxYWC0r3NcDNLMGJKBRtBx7i+yIVQl4YFURjpe7p7FHKwXc21qPh9vqA5ZYNNslzDtqwptbSxGnFpBnFjGleywGZmjwwc4yvLipBBKAa7I0eKRtNDonqcJ6v8Eqt4nYUWBDA60cTWIqL+UPldjRZ94ZlNsrv0P/enUieiY7/86LkgSbCKhkoVdAAJy/P/kWEdFKGdRBPjh0sZBi41H21XIIp08g6ombPbaL8Q1g/tfrENMaOV9nNYfxlc+hXPUbVAu+rexHF4XyD+cDEbpWC4d1zL2wjhgPaLSuMohEREREFxMGvYjqOFEUESU2QJwjuFIB3i5kq68LJqBVWlrqsW7MmDGYNct7WT+P4zrsUPy1CKrf5nhtb7njX9B8/qb3voIMuJVEpyNPn4T0APu2bNkyqP5gMkL91TvBtfXBfll/IMSgl/m2RyE/st+ZtZWeBVt6FmyDb/C4CF12woy3t5fi4bbRGNSw5pPvfrCzLGCbl7rGeP1dGtFIi4mtozBtl/Om0/6xKUjSynFVeuV4Cm9PQ9yXuR77BqNNnAKZeuefJkEQEKcWcF8bPWLO3cCqataABMhlwNFSB0ZmaQLOz1IfzRuSiDyzAw4RSA7iafwEjRyDGjrbbbk+GZ1+rAx8dU9SYclw38FpIiK6cBppJZwalwCNxvvf96pZx5IkYekJC/YW23FVuhotvZTfrZ7RHMmAlzcyQUCPZDV6JKthtkvoN/9M2CV3QzHmj/yAbUptEt7aVoq3tpUiQS1zZVM3jpYjTi3Dw22jUWARseqUBXMPez4cNG6pZzb1vCNmzDviDMx1T1KhhUGB4Y20rmw0SZJgFeERKDpjcuD/dpZh+q4yWEVgQssoXJ2pwRVpate/ldEuYnGOGWaHhG35Nvx23IwjpZWBPLUcuLV5lFvZyKqGLsrz+bPIiJK7BQWjlQJSdXIcKrHDHuBr+O3NdXj3cgOsIrC70Ia9xXZkRDl/hp/sKsPcwyaU2JydVGTgXwyk5HRnNQWLGfb9O3Hc7EBq02yo4xI826Y0hPWGu2G94e7zP9BgaXWB20TA5rNWPLmuCACwJc8GuwRcm6XFB70NiFIIOFHuwKY8GzolKl3XAERERETh4rcKojpOdEiIdzSD4DWHqXZIkoRff/3VY71KFfxFq+adp6DYucHrNkeTVs45qnwFvYLM9Oq/MA9dS/VYW3VfL0EvhSK4jzrF2j8g2HzPoxSQ6IAkyFD+5nc+J4quTtJoYb/yGnjcFjp3w2P+ERN+yTEhTSfHuzucwapVp/LxxRVxuK5xzS5W882Byz1ObKP3ue21ywx47TKDz+2CILgFxoLVLl6JX6/2Xov/5mZRKDCLeHZjCWJUAnaMTkFsgKe0LxY1DeY1jnHOFbbprBVNYxUXZVCQiOhSJAgCBmRoMCDjQo/EO41CwJLhSfj4nzKcNjmgkgnYeNaKTXk2DG6oQZlNxOpT1gs6xqrlgw+XOnC41IHbl9esRHCF9WetWH/Wim/2e5/r7c/hSeicpMKyE2Zct8Q9SPfpnnJ8uie0700WB3wGvAKpngVXapNQGmSQ8st9RnzpZz67qq5a6Mz+75msQgOtDP/tFINGegXmHjbit+Nm2ETg837x0CjqUbaRWgN7dlvYjh2DVM/mwaoNkiThr5MW7C6yY0C6GtmxziD8ilwzrvnNezD65yMm/HzEM7D8Sd84jGl6foJx50uRRYRWIVxyGZK14WipHatOWdA5UYVWcb7nWjbbJShkgExwPpBBRESXJga9iOo6uzykgFcwT/IGyvQyGj0vZOVyuc+nj70d11fACwDslw90Hmfyp9A9N6FyXHIFoFJDHuwcXIKAjdFN3Fd5CZjJZMEFRzRfes/ysoy9D7YhY6D84yeov53qc//4L3MhCs5jbXpvCTpMGhTwmNahY91e55TZsfKkBV2SVHh+Ywl+O2b2ut8dywuhlgu4OjO4+aYq/s0FQcCR0sA3NZRhlrF7rksMCswilp+04IzJ97/nztHJyNArgpor6qF20XioXXRY47rUKGQCLksOrYQhERFRuGJVMvynU4zP7ZIkIafMgRSdHGU2EbEqGSQAK09aMGpJ4Kyt+ujKheGVf67P1px2BjkrsuKqSvnGWR1g9sAEDMyoeSUDSZKwLNeCr/aVw+oAxjfXoW+qGsfLHXhmfTH+OOFecnN0Ey3+1SHaa6YkBbbypAWvby3BqmoB7NFNtNhXbMe2/NAfJLznr0Lc81chlo9IgkNCvc0S3F1oQ8+fPcvr39FCh+e6xOLXHBPur1bBAgAua6BCmk6OF7rGoFF06LfqzHYJX+8rx8Y8K/48YUGenwcdj9yUCoO6bj9A6BAl5BodmHfEhLe3l6LQ4vsexj2torAs14L9XoL3z3aOwYKjJgxOU2CY7+c6iYjoIsOgF1Edp1KG9mU/mPKGgTgcDo91TZs2hSAIuOqqq7B06VL/xxA9969KUjsDNWKjZiif8iWU65ZBTG3oLA0ok0MjisD//hfcYAUBZkEJjeS8sBK8fBeWy2ue4WKc/CnERs0AALY+Q3wGvW7p8oQr4AUAI5bkY9dHC6Ba7CwHaet7NaIeH+exn733YNfykVI7us89DWuQMb+blhag6I70gO1uWZrvMSeGPy919X2TKlg6hQyf9HPOP3XK6MDYP/KxtcrFb0uDAn8MT4L+3MTynCuKiIjo0iEIguumrrrK97Qr0zU4fFMqfjpsQolVRJt4JcpsIrokqZARJceBYjt+O25GuU3Ca1s9S3FT/TX693yf87OW2UR8s8+Ik0YHhmVq0DVJhc15Nqw5bcFzG0u89verjwfHKsw+ZMLsQyacvS0t7Ie9LiU5ZXa0n+173thg5g0O5Ipz8wO3iFVg6YjK64Vw7Suy4Ybf85FT5v1a9camWjzVKQZZfgJOkiRhxUkLfjxkwqazVmTo5eiRrMbtzXU4WubAw6uLsKPAe8Dvi71GfLHXd5bkujPOAOJPR0z4sLcBgxtqEKeS+b1OOml04I/jZry/owwHSoIvKZv13UksGpqIy1PcH44z2yV8ta8cpTYJIxtp0Pw8B4VLrCIOldgx44AxpEzWT/y0fWmz8zNia74NywxqzM8Kd5RERFQfMOhFVMfd0Gcifv7557D6CHVOL9FLplWvXr0AAMnJyYEPaPf9hbv81a8gnZvoGQCk9CxYR93h1kYmk6Fz587YvHlz4GMB2BKdhZ4l+wEABTrPgI3FEngyde3Td3pdXxHwAgBodDA+Pw26Fyd6tJsZ3cHtda5RRJkqCvrr73KtK/v0N0RNugFCufMmjWhIgBRXWc5v5gFj0AGvCvevLMRHfeK8j12SEB/E3Fr3torC9HMXCk2i5RHPpkrRyfHniCRYHIBWIQSV1UVERESXpji1DHe29F42rrlB6boJ++8O0Zh3xIQfDhpRbpdQZJWQpJGhdZwSd7TQITtWiZwyO46VOdCjgQqf7inHf9YVBz2Om7J1ePWyWMSqZHCIEtaftWJXoQ2ZegVOGR1oFaeEXZQwxM/cWZGikgHZsQo0jVFgwVHvwZzlI5LQMVGFtacteHxtMXZWu/E+tqkWvx03+82WuNB6zTuD0U20eLCtHia7hJ0FNry2tdQtY2VqEHPThqLdrFN49bJYjGyk5fdTP97dXooXN3kPMNaWvcV2PLuhGC92jcX+Yjt+yTHBLgKPtNMjIUDZ7nKbiO/OXVutPGnB4gBBUAD44aAJOwps+P6qBKw/Y0W3BipkRStwuMSOe/8qxPqznmVZdxXZseS4BZMj/LOpOpfxuz0NGJetw7ozFvxnXTF2F0VmvsSrf6387IpXy1Bgcb8QfXlz5XtqaVAg1+hAidX5+fFp3ziMPleK0uKQIBPcK4XYRAkf7izDC+d+LhNaReHV7rFQyASIkoTt+TaU2CR0TFDiSKkd7+0o8zqXYiTNGxCDNzcV4qxJRBjTYxMRUT3BoBdRHRcoQHW+jlmRLaXT6RAXF4fCwkLXtszMTPfGXjLFXH1XCfIUWUTEqgSvmWhxcd4DOd78X/pgV9DrrD7eY3vVsfoiP37I63qhuABSbGWfYpOWsA67CapfvnOt2968j9d9Fx41Y2x2lbr0KjXMdzwO9TfvAzIZLLc/BsgrP4Y/3hX6Rfx3B4z47oARsSoB316ZgD6pzqf1SqwiMmecDKqPf3eMxuRusSixikjS1s68TzJBgPbcW+UNBSIiIgqXXCZgVBMdRjXxPQdQpl6BTL3zC8jE1npckabGzgIbrs3SQiETUGB24I8TFugUAnqnqFFqE5GgkUGncM8skcsE9ExWo6eXksEVWfeSJGHBUTNuXeacG+zqTA0W+cm075OiwrdXJUAjFyAXgFWnLFiUY4bJLqF1nBKCAPRJUXtkPtlECWN+z8f6M1ZMaBWFB9vq3ebt7JGsxqprGgT46Tn7OVRiR4JG5nXeT7soYe0ZKxpHK5AeJcecQ0bcvcL5nVohAJclOwMCM6rMYbZjdDIa6hXYW2TDZT95lncLRkUG1vlyyiTijuWFAAoxd1ACeiaroa1Pc4x58fNhE57dWAydXMDHfeLQKVEZcuUPwBk4enxtMb4/ENwcbt7IBWDGVfEY0lDrGlso8+d5y46aurMMQxpq8FaPWABAkVVCC4MCCgFwSMCsg0av5QODsavQjg5zfGeyXQiPrinCo2uKavUY1QNe1e2pFmib8FchJvzlfo3dOVGJL/vH4/sDRry6xT0T99Pd5TWegzBSvj9owdutLYhR1e/zm4iIgsOgF9EFIEkSduzYgdOnT6Nhw4Zo2bKl37ahqMkFTSjHFAQBQ4cOxc6dO1FWVgaDwYB27dq5N3L4efpMo0OhRcTNS/Px92krWhkUmD0wARl6BZbnmvH9ASPaxCkxTB98GYsTas9AVyiEs76DQ94mqLYOGwfF30sgK8yDpFJjYfPBgJd41U9HTO5BLwCObv1g7NbP67GKrTUPcBZbJYxYnId3exrw2Z4y/FMY/BOAFTc6aivgRURERFQXtDQo3eZwitfIMaZp5Xe1cOa4EQQBI7O0HqWnO805hcOllQ+ECQC+uyoeQ6vNy3pFmgZXpAVOP1DKBPw0ODFgu2D6aeGndJlC5gwEVrihiQ43eAkwftjb80G1FgYlCm5Pw8azVpgdgE4h4NkNxdhfbMf4Zjrc1iIKKVo57lxR4DcweL5VzCeXqZdj5oAEtI6rG/N9SZKEfwrt0CsFNIyS456/CvFjkFkxVy48iyvT1PhxUILbdaJdlCAXPK8d7aKEmQeNeDDIoJFCAOzVLmFUMmB88yg81yUGsSr3c+raxlocTU/FilwLMvVydEhQYuUpK0YuDi1jcvExc1DZWxeaVi7A5Dj/D7EOSFcjSikgp8yBWJUMy3MDVz4J1+Y8m9/Sl+FqZVCgXbwSS09YUGR1PqBQfe7oZrEKdEpUYtZBz/Nj5mELHkoF1HIGvYiILgUMehFdAP/88w/WrVsHADhy5AjUajUaN24ckb6DmdMrUCCt+nZBcM/GioqKwmWXXeZzf1mB9yc7bRlNMOOAEdN3lWP7uZIru4vs+GxPOcZm63DDkvxzF00miI3N8F7YxlOOJsG1fPmRrfg7q6Pf91Od6qcvva4v6twfAxYXY2u+Dfe3icIr3WKdP4eoaBhf/RryfTsgpmXiz81KoMzzQuK3Y2ZYHRJUQXyx3lMU+mTP3oT6FOCZW9MiclwiIiIi8vRGDwPu/asQBRYRfVPV+KC3wZV9djGTCQK6N6gMmv16dZJHm++uSsA3+8rx0OqiiBzzg94G9GygxvDFZ3HS6LwZHq0U8NuwJJRaReQancFHZ2aXbzllDlz+c+X1TJ8UFV7uHosOCaHNtRyqLXlWfLK7HLsKbWgXr8RV6Wr8dsyMmV5u4Ifiz1wL2s85jdubR7nmN6rqijQ11DJgw1lbwIyfqv4amYT2CSrsKLDh7W2lKLGKeK+XAUkaud9suViVDCOzKoO+fVPVOHtbGt7YWoqlJ8zYnBeZ66ILJV0nxzNdYjDu3MOPDlHCC5tK8N1+I5K1MkBw/u5Xnzus77wzrmvkmohVCbi9eRSe6hQDjZefv9Uh4dE1RW7ZmXVdglqG+UMS0TpO4fPhXlGSUGKVoJYLrt+76X0kFFslLMs1w6CS4VCpHSdLrXBI9ee9ExFReC7+b9tEddDOnTs9XlcPellsZmzY+ycK8ooifvyaBL1C6l+n91hn694fWu1dgJenBuccMuFAsd3tKcGZB024y6OluzFNtNAqBHy1LxF/xbZE3+I9aHP6YNBBL+HsSSiXL4Ry9W9et0+IGYyt+c4Lj4/+KcfxMge+vvJcgE2rg6ODM/C3r8h3ptiqUxZcmR74qd0LUe5h+YikoAJyRERERFQzAzM0+GdMCuQC+L3Li/HNo3BNlhbPbijGV/u835BWy4HhmVr8ccKMYquElgYFPu0Xj7Y+boTvvjEVNtH5/V9Zray20S4iUy9HTpnvcuzVrTxlRb/5Z3F3yyi81dMQ/JsLQrlNxIS/Cj0y3rbl2/BtBIMTx8ocXgNeAELOAvp5cAL6papdP/t28c6yduFQygQ83TkGT3eOgeGLE2H15Uv3JBW+7B+PtChndQtRkiATBCw5ZsaYP/KD6iNGKeC+NnpYHBJSdHIsPGrCqlNWZOrleP9yA7okqRCj8iyP+lK3WLzULdZv34uuTsR7O8qwo8CG3YU2v7+jPZNVaBqjQKJGhmGZWmTHKhAXIFNVJRfwYe84jGykxdPri3GgxHtlEL3CGSh+c1spUnQyiJJzjuZIz1vmy+gmWrx7uQF6ZXCZtzJBgEHtfp4L59Zd19gZeOwPwGw249ix4P6diYio/mPQi+gCKC11r3F96tQpjzar//kVy7b+DLUYg2S0D+t4IQetwgx6yf/Z5LFuwcgnAR8XE8fLHThe7v6lPk8InOf1Sb94TNni/PI9us0kHF77MPQ2M2LMpSjRRLvatUpP9dzZYobuiZshiL6fZtxk1gBV4lXzj5qxq9DmVuqkwOxArtF3H6OW5GPXmBQ8sroQe4rteKiNHve0rgwKrj5lwbBfgy/nMWtAAjacteLNbaWBG1fx8+AEXJGmwcFiO7blW3FFmhrxASaAJiIiIqLw1fc5ompbjEqG93vF4T+dYvDAykIcL3egdZwSL3aNQaPomt2yqB7sqqBTyLBsRBIW5ZhxpNSOt7cHP6fuZ3vK8dmecjzYSoOmggzjGgY/nlNGB2YeMGJ3kQ1/nbS4MtHqi6c7RePuVvqAgZVI+PXqRAxdVHl9dEcLHa5I02BHvg1vbQ/+GkivENArxRmEeudyA6KrBVFk565xBzXU4O6WUfhsj/eHEAUAswcmYECG54OME1t7PuxZU3qlDM90jnG9LrGKGP17PtadseL1y2LRJl6JtnHKsMqwAsDghhoMbuh8L4UWEXlmBw6VOGAVJfRLVbuCdtUDmY+1j8a9fxXgh3OZh81jnUG3v09bPY4xopEGE1vr0cqgwBPrijEnwDx90/rEeUwLQEREFA4GvYjqqIKSmk3+XBtzeoXap+xMrttrW/f+QT89VyFPiMJfQhZ6S0cgQoAC3rO1WsQ6P8byVdGY0GICZuz+EFcd2IAFrfrCLlcgqawAjdu0dTYWRQinjkHSx0L16w9+A14AUKTwDLxVlDoZ1ViL6X3j8P6OwBfKrWdVBjWfWFeMEpuExztEw+KQAga8rkpX48dBiRAlCZLkfFKwX5oaW/Ks+ONEcE9lXt9Y65ojommsAk1j+dFPRERERHVLqk6OuRGYryyQBI0c45s7v+c/2yUWJ8odeGd7Kf7nI+hR3Qe7zQA0eHRX5fXN1F4G3NJMB5kg4JTRgW35Nvx4yIjFx8xoE6/EGi+BgdoSr5bh6c7R+Nea4rD6uayBCmOaanFni6iIXGMGq2eyGoW3p3kc85osLf7dMRr/t7MM+4psSNTKMPOAyVWSUS0Hnu4UA4NahpGNtCEFh97qacDtLZy/E23j68ZcbjEqGX4b5lkWNJLi1DLEqWVoFhvce57eNx5v9BARpRCgOBdYXnnSgmt/y4NDAqIUAhYOTUSnxMpSoJ/1i8dn/ZzlO7fn23BVuhoZl0CJVyIiurD4l4aojrLYKp6GCu0Co7bm9AqJrdpFnUbrvV0AC+St8bvUDA4ImOJY4rVNqypZV3OSLsOM3R8iq+gkbtu8AKXqKCSX5sOseRIQRWje+y8U29ZC0mghmP0/bWZMzUKJ3Pe45x42weqQsLAGk2+/vLkEa09b/AatfhiQ4HoCDzj3JOK5fwa1XMCcQc4bAsfK7GjnZ8LglgYF/ndFeOVGiIiIiIguVulRcrzd04C3exqwt8iGFzaW4NdjoX3Hf3h1ER72MTdZJAJeT3aMhl2UcKTUgRYGBR5uG+02b5PJLkEA3NY10itww+/eHzwckK72ey2yaGgiLk9R+9xe23xdf6rlAh7vUFnRY0p3AwDn9Wu4gbm6Euyq62KrlW/sk6pG3m1pMDkk6BS+A42dElVuwTAiIqLaxKAXUR11siDngh170yb38oShXkAI1YJeVlnNLyDMgv99m1XJWnLIKsv1xViMiLE46+Drb7sCllsehmLbWuf4AgS8JH0Mto9+HNju/33XJOBVIVCW1uUpwV0QNNQrsHR4Eq5aeBYAML6ZDm/3NEACUGQRkaxjCUMiIiIiomC0MCjx/QDnHL6iJGHmASPu9zIncW1oF6/E1F4GzD5kxEf/lKNrkhJ3t9QHVfbNWwnNARka7Bid7PaAXPckFRYMTYRaLsBoF/HshhKsPmVB0xgFmscqcKLcgUfbR7s9WFgfnM9MNPIkCAJ0LONKRER1CINeRHVE1afTFq2fgeLymk2yGm6ml81mw4kT7pMHW60hPp1odQ/olNXCR03Fe1LKBMSqBBRbne+pV6cXsHrLCx7t1d9ODapfyw0TYBt6I3JybQAKQh7XpHZ6vBdEyUN/uiUpPWrO+9MlSYWiO9I91jPgRURERERUMzJBwE3NotAhQYUb/8j3mIM4UuYPSUTf1Mqsqk6JKlcGU7ga6hXIuTkVfxw3QykXMCBdA7XceR2lU8jwds/IHIeIiIioLqmVoFdZWRmOHTuG0tJS2Gy2oPfr1atXbQyHqF4oKSlBbGwsAGDNLu+l/M6H4mLP2u9yeYjBk2qZXl8fcQBZNRvPtVlaWBwScNh9vUxWGRRqaVBi3RnnMdfFNkPbbm9g54YnanQ824ibAQBFluDmy6ruobZ6JGhkeHZDSY32bxOnwMKhtVu7nYiIiIiIgtMmXomdY1IAAH8cN/ssGehLdowCXZOUuKyBGmvOWPBkhxhkRsthskuIUQX/oFtNxahkGNUkcLYYERER0cUiYkGv0tJSTJs2DT/++CP2798fcM6g6gRBQH5+zTJbiOoblUrlkT1V8dohuj9BKJznOb28bbv22muDO7gkQbF2KZTr/nRbXerjo+aOFjp8sdfodZtcAN693IBbz00yPWdOHAoLC13bmzZt6lreXegeXN+jSwtuvNWUv/GtaznPLNaojwSNHOObRWHaP+U4YQz+adB3ejonv1bJWRaCiIiIiKguGpChwalxCcjJOYa0jAwsOwuM/9OzOsSEllF4unMMDGr3oNYdLaNcy0oVv/cTERER1YaIBL22bt2Km266CadOnQLg/4Y6EQFxcXE4ffq02zpRdAZZHA57jfuVyWRQqcKbHNbb+RsfHx/UvsqF30E951OP9eVyjce6ojvSYXFI+PmICYUWz2Nuuj4ZWdGVH1GtW7fG6tWrATjfZ6tWrVzbWsVVZnoBAEKs6S5Fx6L8re8BTeUTkFvy3ANpqToZThqDC4QZ1DJsHZ2M8X8WYHEQk2Df3EyHO6tcABMRERERUd0lCIBCJmBEIw1O35qGk0YH0qPkUMoYyCIiIiK60MIOehUUFOD6669HQUHl000KhQKNGzdGfHw8FApOG0ZUnbfAUkXQyy4GXxI0MTEReXl5rtdt2rTxes6Fk+mlVAY/ibG3gBcAnFVGu72e3jfO2V4u4LN+8bh+iXuWZ79UtVvAC3AGvWJjY5Gfn4/09HQkJCS4tv0wIAFZ3510a9+i+9vYu/5fQY1bUqrcAl57imz46YjJrc1j7aMxoZUe9/5VgB8Omqp3AQDolVIZcFTKBHx3VTweWFWEHw4a0Ugvx8TWejy5zr185HVZWnzYOy6ocRIRERERUd2ilgse1y5EREREdOGE/c3sgw8+QEFBAQRBgF6vx3PPPYexY8dCr9dHYnxhycnJwfTp07FkyRKcOHECKpUKjRs3xnXXXYe7774bOl3N61rPmDEDDzzwQFBtP/zwQ9x88801PhZdGoxGZ5m/gtIz1bZ4f1owKysLV155Jc6ePQuLxYLo6GjExdXN4EmeKsbt9Y1NK8+9jgmeQbXJ3WI81gFAeno60tPTPdZXLxsCAAd1Keh/3df4Y8vLEIoKICvK82hTwdZvOCRJwpvbSjFlS6nXNsla57xmT3WKwYKjZhjtnoHDL69wz4iTCQI+7hOHd3saoFE4/x0PFNvx6Z5yAMDE1lF47TKDz3ERERERERERERERUfDCDnotWbIEgDOT5IcffkDPnj3DHlQk/Prrr7j33ntRUlLiWmc0GrFlyxZs2bIFX3/9NWbNmoUmTZpcwFHSpcpbptWff/6Jpk2bwmZ3n+tLL6Z4tO3WrRvatGkDuVyOlBTP7ZEcm7c5wkJVqPBdui9BI8fNzXSYsd8Z9OuepEKHhNBLNE5sHYVpu8rd1q0slOPYUx+jwZkj0D17l8997f1H4NdjZp8BLwBooHUG1rKiFdgwKhl/nbTAJkp4eHURMvVyrBjZAHFegm8AXAEvAHizpwFv9jSE8M6IiIiIiIiIiIiIKBhhB71ycnIgCAIuu+yyOhPw2rZtG+68806YTCbo9Xo8+uij6NOnD0wmE+bOnYuvvvoKBw4cwJgxY7Bs2TJER0cH7tSPuXPn+g08pKWlhdU/XXx8lRcURRF2uxUxjgxEi+mQQQHBS6ZXx44dQzpeOOUNIxH0ylUZXMtv9oj12P5/vQwY2UgLUZIwuKHn/F/BGN/MM+gFAL2/P4JjK+/xuZ+t/0hIsfF4fUX1DDt3iZrKgFZ6lBzjsp3Zarc251xcRERERERERERERHVB2EGvinmImjdvHvZgIuU///kPTCYTFAoF5s6di+7du7u29evXD02bNsVzzz2HAwcO4IMPPsBTTz0V1vGaNm2KRo0ahTtsukRIkuSWgViVw+FAcXEpDGJWxI9ZVV5eHjIzM4NqG4mg1wmNc/6tIQ01rmBRVTJBqHGwq0KbeCUWDEnEiMXuZQxtVhsEh8PnfpZbH4HJLmFbvv+51JrGsE4/ERERERERERERUV3mvRZXCCrm1zGZTGEPJhI2bdqENWvWAADGjx/vFvCq8OCDD6JFixYAgGnTpsFm83+zmyhSioqKMHPmTFitVp/by0rKIn7c8nL3DKhNmzYBkgTF6iVQ/jYbsFWOJ5yglyM9y2Nd4x7vAwD+1y8OMwckQK8M+2PHpz6pajTSy93WFSij4BA8j2me8B+UTV8EyOS44Xff830BwMvdYiIS/CMiIiIiIiIiIiKi2hP23ef+/ftDkiRs3bo1AsMJ3y+//OJavvnmm722kclkGDt2LACguLgYK1euPC9jI9qxYwfKynwHtZYuXQqH6DsrCQAyMjIiMpaouwZA88kUqL/7EPq7BwGmcqi/fBvqaS/XuE/zAy+4vf6+QU8c0yQCANrFK8MZbtCWjUhyey0JMnyd3MdtXdmnv8HeewigcWadrT7lPQgJAFelq/Fg2/BKoBIRERERERERERFR7Qs76HX33XdDrVZj//79WLZsWSTGFJaKLK+oqCi/8x716tXLtbx27draHhYRAKC0tNTvdqPRGDDo1a1bt4iMpXrJP+17/4Vy2QIIJYXu7ULIcJLSs1D+5nco6zEQt7eciPGtHnBti1HVXoZXVfEauce6ic3vwj3N78YzLW7B6anzAZXatW1vkfdMz25JSjzZMRozrkyotbESERERERERERERUeSEfRc6OzsbU6ZMgSRJuPfee7F79+5IjKvG9u3bBwBo3LgxFArfc/BUnYOsYp+aeuCBB9CyZUskJSWhSZMmGDBgAF5++WXk5uaG1S9deiRJguiw+20jk0UmeGSWq9xey/dsc44B7kGuoINeogOwmCAlpmDfuCfwbUofoMq+hvMU9AKAqb0Mbq8dMjk+T+uP11KH4s+iyoyzvUU2XPbTGY/903Qy/D68AZ7qFAONgmUNiYiIiIiIiIiIiOoD31GhENx5553QaDR47LHHcOWVV+L222/HNddcg9atWyMmJiYShwiK2WxGfn4+gMq5xnwxGAyIiopCeXk5Tpw4EdZxV61a5VouKChAQUEBNm7ciA8++ACvvvoq7rjjjqD7MpvNYY2lrquYy8rXnFYXO0e17KomTZrg0KFDrteSJOHo6f2QIc5nH3a7PSK/J190HYEbt/+OeFOJ23qpWpBLMJuCOp7iyD4YXn0YANBBqcIRIQpZl38AAIhSALBbYPYfz4uYFJXvbLl/8kwYmCxgzRkbrlta4rXNyqsNF/25GKxL/Zwlqo943hLVLzxnieoXnrNE9c+lct5qNJoLPQQiojoh7KBXfHy822tJkjB9+nRMnz49pH4EQXAFrGqq6lxJUVFRAdvrdDqUl5ejvLy8RsfLysrCiBEj0K1bN9c8S0eOHMH8+fMxb948mM1mPProoxAEAbfffntQfebm5noERi5Gp0+fvtBDuCCqB1JMJpPba0mSoJRr4es3QKlUoqioCMXFxeGPRanBzuSm6Htki9t6sVrQS1ZeAumT12DX6nHm8iEQq5QGrEp/PAeGc8tymxVaRWUmWaxcxLFjx8Iec7AS7QCg87pteU4ZWgmFuG2b9y+DWpmEglPHUVB7w6uXLtVzlqg+43lLVL/wnCWqX3jOEtU/F/N5K5fL0aRJkws9DCKiOiHsoJckSRAEwfX/qqXQJEkKt/uQVA0oKJVKPy2d1GrnzfvqgYdgDB8+HDfddJNH6bfOnTtj1KhRWLx4McaPHw+bzYb//ve/GDp0KJKTkwP2m5aWFvJY6hOr1YrTp08jOTkZKpUq8A4XmerlP6Ojo3Hy5Em3dWqVBsZq+8XFxSEqKgrt27dHQkLk5pjakdLMI+i1L7GR22tBkpC0ablzHNZylN31pNe+tFtXuL02VimfmKxXoWHDpAiMOARrvQfR1xbJoVJrAHify2vbdfHnbf6x+uBSP2eJ6iOet0T1C89ZovqF5yxR/cPzlojo0hKR8oYVwa3zHeSqrmoar83m/YZ2VRaLBQCg1WpDPlZsbKzf7UOGDMETTzyBV155BUajEd988w0ef/zxgP1eKqnIKpXqknmvVVWfj8tbcLb6DFIqnQw33HBDrYzHqlDidFQckssLXesc1cZYrI12LWvWL4P9gec9O5IkRC381m1VQ0tlrlSSVn7e/707JyqxOc/758Bfp31/PjSI8Z4hdqm7VM9ZovqM5y1R/cJzlqh+4TlLVP/wvCUiujSEnc5QWFgYkf8KCsIvJqbX613LwZQsNBqd+TTBlEKsidtvv92VCbZ69epaOQbVb9UzBQEvwWPPJhH1c5v+EKscZH+1TC8PDi8Tc3l5H1UlaOQ1GVpY5g5KDHmfeYND34eIiIiIiIiIiIiI6oaLqoaXRqNxzTF24sQJv22LiopcgbH09PRaGU9SUpJrPNVL2NGlqXpAq3rmFwCI1doItRz1Mqq0KNH4Dvw2Lqg8l8TEFEAQoHn/aehvuwKad/4DOOyQr1/usV+hojJjqoHm/H/UGNQyPNhGH7jhOc92jkG/NO/zlRERERERERERERFR3XdRBb0AoEWLFgCAw4cPw273kpFyzr59+1zLzZs3r7XxeMvkIargLeilshrcXsdExQffYXkpZDkHAD+/+944BN8fBUlllaUPJV0U1J+/BcVmZ+aiYttaqGZ/Cvmh3R77KSTRtZysO/+ZXgDwQtcYvNvTgOuy/Jcw/fXqRDzWPvgAGRERERERERERERHVPRdd0Ktnz54AnOUNt27d6rNd1XKDPXr0qJWx5OXlIT8/HwCQkpJSK8eg+qV6ppe3oGhJcYl7myAzvWRH9yPq3zdB9+zd0D19B2AyuralaP1nMNlTM13LKrvVbVtm8anKF1o9lCt/dduu+vUHyA/v8ehTITlcy4kXINMLABQyAXe0jMIX/f0HDnsmqxmgJiIiIiIiIiIiIqrnav1OdFlZGU6dOoWysrLaPhQAYNiwYa7lGTNmeG0jiiJmzpwJAIiNjUWfPn1qZSxffvmlK8jRq1evWjkG1W9arf8MJABBz3enXDADQnkpAEB26hjUMz92Lh8/jH7Fx/zua7r/eZR9tRy2ywdBViVDy6kyUCeUeB+LfM82j3VVM72axyqCeQu1anLXGK/r949lQJqIiIiIiIiIiIjoYhDxoFdOTg5eeuklDBo0CCkpKcjMzETr1q2RmZmJlJQUDBo0CC+//DKOHfN/E76munTp4sr2+uabb7B+/XqPNh988AH27t0LAJg4cSKUSqXb9pUrV8JgMMBgMOC+++7z2P/o0aPYts3zJn9VixcvxhtvvAHAGdi4+eaba/R+6OK2/fAa2NTFfts4HA6/2ysoNyx3f718AbQvPQDd03cgbf3veGDNDz73rQhrWcbdD1TLLBOqJKfJTgZ/3r7ZcLhruUOC0k/L8+PhdtEe67bekIwk7YUpvUhEREREREREREREkRWx9Aur1YrnnnsOn332GUTRmeFRvZSbxWLBxo0bsXHjRrz33nuYMGECXnzxRahUqkgNAwDw2muvYciQITCZTBg1ahQee+wx9OnTByaTCXPnzsWXX34JAMjOzsaDDz4Ycv85OTkYMWIEunfvjiFDhqBt27ZISkoCABw5cgTz5s3DvHnzXO//pZdeQlpaWsTeH9Vf1c+Jo2f2wQYjUtAh6H1CIT/wj2tZ5bCj15GtWJ3V0aNdxTmLGAMkfQxgsdT4mBVeazQSAHBjU22dKR24Y3QyHl9ThGNlDkxso0dW9IXPQCMiIiIiIiIiIiKiyIjIHV+TyYTrrrsO69evD3iDvmK7w+HA9OnTsWXLFvz888/QaDSRGAoAoEOHDvj8889x7733oqSkBJMnT/Zok52djVmzZiE62jP7I1jr16/3mklWQafTYcqUKbj99ttrfAy6uBmiEmAwNEVpTpgdWYMLUjU/exTrM9rApnDPvPpwZymeTmwAtVzwcg6HHnSb2PwuGOXOc/rOFlEh719bGuoV+GFg4oUeBhERERERERERERHVgogEvR555BGsW7fOlc3RqlUr3HzzzejRowcyMzOh0+lgNBqRk5ODdevWYcaMGdi1axckScL69evx8MMP45NPPonEUFyGDh2KVatWYdq0aViyZAlyc3OhVCrRpEkTXHvttZgwYQJ0Ol2N+u7YsSM++eQTbNiwAVu2bMGpU6dQUFAAu90Og8GAli1bol+/frj11ltdGWBE3hgt5ejZ6Eqsz9kaXkcqdVDNDJYyjN3+G77pPNxt/V9HCjH161wsG5EEi0NyK3Ao1CDRrFBRGei6LDm4sRERERERERERERERhSPsoNemTZswe/ZsCIIAmUyGyZMn47777vMoZxYVFYWkpCR06dIF9913H6ZPn45nnnkGDocDc+bMwcSJE9G5c+dwh+MmMzMTU6ZMwZQpU0Lar0+fPigqKvK5PTo6GmPGjMGYMWPCHCFdaqpnUVntZsxb8wVS0Snsvi1j7oF6VuDgcaKxGILgntEVAzMAoP+Cs5jskKCtuoNWB5SGNhazzJlJ1iKW5QOJiIiIiIiIiIiI6PyQhdvBzJkzXcuTJ0/G/fffH3D+HkEQMHHiRLz00kuudd9//324QyGqd1pndkFNygd6Y7t6XFDtvkjp5xF8M1eJf1c/e4c3ewBl2e09+pHkvgNaydZiAMCghpErW0pERERERERERERE5E/YQa/Vq1cDAFJTU3H//feHtO/EiRORlpYGAFi1alW4QyGq86oHm3SaaEgBgl4JDeKC61wQIMYEbvtS1nU4CoPbOlmVMQjVxlOs0OGK2Bs9+rGMfwTGZz7weozFCR0AAI308oDjISIiIiIiIiIiIiKKhLCDXrm5uRAEAT179gx534r9JEnCyZMnwx0KUb1TWHoWEkS/bdq0bht8h0qV38056gTkaJJgr3bquwe93EkQkKNJ8OhL/dW7EJt5H1uuOh4AkKlneUMiIiIiIiIiIiIiOj/CviNtNjvnAoqKiqrR/hX7VfRDdClp27g79ub/DZvdBKX7TFoAAItQihbNWgbfocwzs6rsg5+BogJ0WFCCo9okAIAkCG5VFd0DXZ6ZZ8Vyncc6KaEBAMB8x+PQfPGWa/1mfZZruVE0M72IiIiIiIiIiIiI6PwIO+iVkJCAkydP4tChQzXa//Dhw65+iC521csbrtv9Oyx2M84odiJaTINCUru2WYUylMhOBNWv8o+fIN+0ErKzuc7jRMXANuBaOLLbAPpY7LRF4aj2jKt99dwy/5legMNLMK1Tk0fxzxcn8GTrnnghuw2UB/5BrsqAu1re62rTkOUNiYiIiIiIiIiIiOg8CTvo1bJlS+Tm5mLt2rU4cuQIsrKygt73yJEjWLNmDQRBQMuWIWSzENVDkiShuLjYbd3JwhxABjgEC4rkh2vct+zEESh2bXa9tne/AocH34Y2s04Bm3LRyuB+qovVyhumagXA4mPc58JgQ9s/iV+3vw4AeLvhMPyjywAAvL7LDMfVU/DjukM4pYqFSV4ZuNMpwq6gSkREREREREREREQUlLDvSA8cOBAA4HA4cM8996C0tDSo/crLy3HvvffCbrcDAAYPHhzuUIjqtDVr1rh+34PVLL19cA1N5W4vbWqdM+B1zu4i9+NWz/S6r1UUZg90ZltWz/Sq8Ht8eyj6fYtpTy/Ek01vctv21vYyHNY2cAt4XZGmrt4FEREREREREREREVGtCTvoNX78eCQnJwMANm7ciP79+2PRokUQxeq31Z0kScLixYvRv39/bNiwAYIgoEGDBrjlllvCHQpRnWWxWPDPP/+EvF/3llcG1U6oFvTaa/UfcJKqhbby8/MwMEODE7ekQimr3rbqgQQ8vzG4wPanfeOCakdEREREREREREREFAlhlzeMiorCe++9h1tuuQWiKOLgwYO45ZZbkJCQgM6dOyMzMxM6nQ5GoxHHjh3D5s2bkZeXB8AZAFMoFJg6dSp0Ol3Yb4aorjKZTAHbXNlpFBwOO/af2AadOhqXtx6MZhlBZHqJIhRb17itOmxX+w1pi9WCXocPH4bdbkeUUgFUm3eseu5XvsV7QLuqVgYFkrScz4uIiIiIiIiIiIiIzp+wg14AMGTIEHzyySd45JFHUFZWBkmSkJeXh99//92jrVTlhrper8fUqVMxaNCgSAyDqB6qPB9S4zPRsmEnDOh8fQi7S1B9O9VjdZ5M63e3jBg14D69GAoLC5GUlORnhMGLVXEuLyIiIiIiIiIiIiI6vyJ2Z3rUqFFYuXIlbrzxRqjVztJqkiR5/AcAarUaY8eOxcqVK3HddddFaghEdZbkkT3lSSlXhdyvcv43UC392WP9r3n+T20hIcNjXUVJ0upjrVnQy9fMYEREREREREREREREtSMimV4VsrKyMG3aNLz++utYv349tm/fjry8PJSXlyMqKgqJiYlo3749unfvjtjY2EgemqhOOnXqFFasWIGSkpKAbdMSskLuXz33c6/rCxTRfvfr0Lwpjh76222dr8Bc9fm/giETGPQiIiIiIiIiIiIiovMrokGvCrGxsRg4cCAGDhxYG90T1RsrV64MKuAFAFp1VEh9y/Zt97ltjy7N7759UtU4pVbDYrG41vkKeukVAk47Qhoa/jppCdyIiIiIiIiIiIiIiCiCOPEOUS0qKiryu90OMwCgaWqbkPpVLpoJ3SsPe922R5uKfJX/TC+tQoBQLRuragnSqm5oqgtpbEREREREREREREREFwKDXkS1JJh5vKxCGQDALtqC7lc4cQTqH6b53P5c49F+93//coOzHy9BL28mttb77KvojnScvc0zq2zGVfF+x0BEREREREREREREFGkMehFdSOfiTjq178BSdcp1y/xuXx7X2u31oAw1hjbUIFYl4Msr4nFbC99lFL0FvgRBwHNdYjzWt49XOscjE/BJ3zjX+p7JKvRLVfsdIxERERERERERERFRpAU1p9f333/v9nrcuHE+t4Wjar9E9V0wmV4VstPaBd1WNe8rn9vWxDRDgdK9tGGPZDUea+9Z7jDYTC8AeKStHlN3lKLIWtnmq/6V2VxjmuowhmUQiYiIiIiIiIiIiOgCCirodf/997tukAuC4BacqrotHNX7JbqUKOTKoNoJhXl+t2sdFo91CWrvCZ3egl4Wi+f+giBALhNwcFwqNufZIBOAdvFKqOThn/dERERERERERERERJESVNAL8J8FEkpGC9GlIpTzQqv2XXLQjcXsd3PH8hyPdfGa4INeZrNn/1FRzrHJZQK6NVAFN04iIiIiIiIiIiIiovMsqKCXvwwsZmcReRdK0KtxSsvgGooOv5unpg/2WBdKppcoih7tFIqgY+NERERERERERERERBdMUHezP/rooxptI6LgaFTBzYcl2Kx+t7/XcKjHurgwgl5yuTyocRERERERERERERERXWje74YTUdgCZXrZYAQAxOmTgu/Ubve56eVG1yFH495XglqGpjHBZWqZTCbYbDa3dTIZPyKIiIiIiIiIiIiIqH5g3TKiWhIo6FUiPwEAUCrUwXdqt3ldbRPk+DB9oNu6DglKTO4aA5Vc8LpP9UyvnJwcWCwWt3UMehERERERERERERFRfRF20Ov1118HAHTp0gUDBgwIef/ly5dj3bp1AIAnn3wy3OEQ1RvlstMAAFUIQS95zgGPdfbOvXC1ox/OqmJd68Zl6/Bxnzi/fRUXF7u91uv1sFrdyydWD4IREREREREREREREdVVYQe9XnvtNQiCgLvvvrtGQa+lS5figw8+gCAIDHrRRcVfppeIyjKF1TOu/FHN+cxjXXLiAyi2uh9rXHbgOcIaNmyIY8eOVY5JFD3GEh8fH/TYiIiIiIiIiIiIiIguJNYuI6olgcobVujVdmjQfQpmo8e66gEvAIhVBQ6kGQwGt9eHDh3CyZMn3da1atUq6LEREREREREREREREV1IFzzoVREYCCXbhag+8Bf0klC5LT0hK+LH1isCn9rVz7nqpQ2JiIiIiIiIiIiIiOqTCx70qphXSKcLXI6N6GIkE4I8De12j1WL49t7bRqlDBxElslCD4wREREREREREREREdVVFzToZbPZsGrVKgBAamrqhRwKUcQFW95QCDLoJTvwj8c6g92z3CHAoBcRERERERERERERXXoUoTT+/vvvfW7bv3+/3+1V2Ww2nDx5EosWLcKRI0cgCAK6dOkSylCI6ryysjKf21QKNfp3vBaiKEKt1AbsS5ZzEJov3vJYbxfkXttHKwMHtILJrmTQi4iIiIiIiIiIiIjqi5CCXvfff7/Xm+CSJGHFihVYsWJFjQYhCALuuOOOGu1LVFfl5ub63CaJwJUdrwu6L1nOAchOHfNY/0dcW491S4cnBdVnVlYWtm/fjpKSEp9tGPQiIiIiIiIiIiK6uIiiCLPZDLPZDIfDcaGHQ+STSqWCTqeDUqkMep+Qgl6A75JtwZZyq06r1eKVV15B9+7da7Q/UX0kimJI7YUy74Gpz1L7u73eOToZGfrgTmutVovrr78eZ86cweHDh7Fr1y7P4zLoRUREREREREREdNGwWq0oKipCVFQUYmJioFCEHCIgOi8kSYLVakVxcTG0Wi2ioqKC2i+k3+hx48Z5rPv+++8hCAKaNWsWVIlCQRCg0WgQFxeH1q1bY8CAAYiJiQllGET1Xvv27UNqr/7+Q49101OvxCl1nNu6YANeFRQKBdLS0mAwGBj0IiIiIiIiIiIiuog5HA4UFRUhISEBcrn3aVOI6gpBEKBWq6FSqZCfnw+VShVUxldId8g/+ugjj3UV83j169cPb7zxRijdEV3U/GU/RuIJincaDnN73TNZVeO+dDodWrZsiT179oQ7LCIiIiIiIiIiIqqDysvLER0dzYAX1SuCICA6OhpGoxGxsbEB28vCPWBGRgYyMjIQHx8fbldEFxV/Qa9IZFBlWvLdXv88ODGs/ho3buyxjpleREREREREREREFweLxQKNRnOhh0EUMpVKBavVGlTbsNNNduzYEW4XRJecs8W52HVUQmp8JuKik2rUh02ofCKj8Pa0sANUMplnDJxBLyIiIiIiIiIioosH7/dRfRTK723YmV5EFLpth/7G98umYv+JIILGDrvX1VaZM2b9UW9DRP5YMehFRERERERERERERPVZ+BMLAdi3bx+sViuUSiVatGgR9H579+6FzWaDRqNBdnZ2JIZCVGf4K28IOLd5CzR5MJu8rnaci1knaiJTg9dbLd+gxkdEREREREREREREVAeEfUc7JycHPXv2RN++ffH++++HtO/777+Pvn374vLLL8epU6fCHQpRveEQnPVHBSHwKSj4CHpV0Ckjk40VHx/vVtNXoVCgQYMGEembiIiIiIiIiIiIiKi2hR30+vnnnyGKIgBgwoQJIe171113QZIk2O12zJ07N9yhENUpvjK9RIUZulgV4qOToVFqA3dk8R70OqR1BqR08sgEveRyOYYPH46WLVuiWbNmuPrqq6HVBjE+IiIiIiIiIiIiIqI6IOzyhitXrgQApKSkoFOnTiHt26VLF6SkpOD06dNYsWIF7r///nCHQ1RnabRqyJPKIFfLIZM1QrTWgDZZ3QLuJ5iMHuteyxyJQqUeABCtity8W3FxcejTp0/E+iMiIiIiIiIiIiIiOl/CzvTavXs3BEFAhw4darR/hw4dIEkS9uzZE+5QiOqU6ple+hgtdp9ch51H1mH7oTXYe3xrUP3ITh3zWPdMkxtdy5Ga04uIiIiIiIiIiIiIqD4LO+iVn58PAEhOTq7R/hX75eXlhTsUojpNqpaQJQjBZWgJBWf9bo+NYKYXEREREREREREREdU9VqsVnTt3hsFgwLx58y70cPyaOnUqDAYDhg0bdt6PHXbQq4LNZqvRfna73e3/RJcKIcjTz3blSEgqtev1/6UPctsuCzJ4RkRERERERERERES1Z9KkSTAYDDAYDFixYkVI+/7555+ufZ988kmP7dOmTcOhQ4fQunVrjBw50msfhw4dwpw5c/DUU09h8ODBSE1NdfU5Y8aMkMZjt9vx+eefY+jQoWjatClSUlLQsWNHTJo0Cbt37/a775133on4+HisXr0a8+fPD+m44Qo76JWQkAAAyMnJqdH+R48edeuH6GJRvbwh4P462EwvREXD9PT/wdZnKF5pPAr/aTLOtalfqtrPjkRERERERERERER0vowdO9a1PGvWrJD2nTlzpmt53LhxbttKS0vx3nvvAQAef/xxr/eWV61ahc6dO+Puu+/Gxx9/jHXr1sFkMoU0hgr5+fkYNGgQHnvsMaxZswb5+fkwm804cuQIvvzyS1xxxRX4+uuvfe6v1+vxwAMPAABeffVViKJYo3HURNhBr2bNmkGSJGzYsAFFRUUh7VtUVIQNGzZAEAQ0btw43KEQ1SkeQa9qL4MOegEQs5rDfNcTmJx1PSxylWv95G4x4QyRiIiIiIiIiIiIiCKkR48erljHggULgg46lZeX45dffgEAtGrVCh07dnTb/vnnn6OgoAAZGRm49tprvfZR9X60TCZDq1at0KVLl5Dfg8PhwC233ILNmzcDAEaMGIE5c+Zg6dKleP3115GUlASLxYJJkybh999/99nP3XffDY1Gg927d2PhwoUhj6Omwg569e/fH4CznuRrr70W0r5TpkyB1Wp164foolUtxhVsWUL5+uVQzvsa4sLvcd+xxehWctC1zaCKWIVSIiIiIiIiIiIiIgrTjTfeCAAoKSnBokWLgtpnwYIFKC8vd9u/gsPhwKeffgoAuOGGGyCTeb8nnJaWhpdeegkLFy5ETk4O1qxZgzvvvDPk8X/33XdYs2YNAGfg6ptvvsGAAQPQpUsX3Hvvvfjtt98QExMDURTx5JNP+py6KjY2FgMHDgQATJ8+PeRx1FTYd8zHjRsHnU4HAPjkk08wderUoPZ7//33Xf9QarUaN910U7hDIaoVJSUlOH78uCtAW92BAwewdOlSbNiwwWcbb4Kd00u57k+o536O2Dmf4L0D32BIwVbXNoOaQS8iIiIiIiIiIiKiumLs2LGuKl/Bljj84YcfADgztMaMGeO2bdmyZTh+/DgAYPTo0T77aNq0KR566CH07t0ber2+JkMHAHzwwQcAgLi4OEyePNlje5MmTfDoo48CcM4h5i+Lq2K8q1evxuHDh2s8plCEfcc8KSkJDz/8sCt17oUXXsDgwYMxZ84cnD592q3tmTNnMGfOHAwZMgQvvvgiAGeJtwceeABpaWnhDoUo4vbt24cffvgBv/76K+bMmeOKtlc4evQoli1bhkOHDmHr1q1YuXKla1v18oZSTef0srkH0iyCEgAgE4BoZfAlEomIiIiIiIiIiIiodmVlZaFHjx4AgKVLl+Ls2bN+2588eRIrVqwAAPTt29cjVvLTTz8BcAa12rRpUwsjrnTgwAHs3bsXAHDddde5Ep6qq5rE5C/oNXjwYGg0GgDAnDlzIjhS3yKSJvLEE09g2LBhrpv8GzZswD333INWrVohNTUV2dnZSE1NRcuWLXHPPfdg/fr1rrZDhgzBM888E4lhEEXctm3bXMvl5eXYv3+/2/Z9+/a5vT506JBruXrQy+6wub0OOuhld9/PLHMGvWJVQtAlEomIiIiIiIiIiIjo/Bg7diwAwG6348cff/Tbds6cORBF0W2/qioSLbp27RrhUXqqKGsIAL169fLZLjk5GdnZ2QCAtWvX+mynVqvRrl07AMAff/wRoVH6F5GglyAI+Prrr/HII49AEARIkuT6z2w2Iz8/H2az2W29TCbDww8/jG+++SYSQyCqFUVFRW6vqwa1AGfpQ28coh1ni3Pd1uXmuadvipIY1BgEm3vQy3Iu6MX5vIiIiIiIiIiIiKg2mEymi/q/2nbttde6MpwqShf6MnPmTACAXq/HiBEj3LadOHECOTk5AIDOnTvXwkjdVWR5AUCzZs38tq3YfuLECY8KaVVVjHvTpk0wm80RGKV/ikh1JJPJ8MILL2D8+PH48MMPsXTpUtc/RlWZmZkYOHAg7rvvPjRt2jRShyc6L3wFuaqb//eXOHTiOGKQ7rPNibwga5hWL28oc562nM+LiIiIiIiIiIiIasO33357oYdQqyZMmFCr/cfGxmLo0KH46aefsGXLFuzfv99rEGnnzp34559/AADDhw9HVFSU2/b169e7ltu3b1+rYwaA3NzKRI70dN/3tgEgIyMDgLPiWW5urs8gWceOHQE4s9527txZ6xlrEQt6VWjatCneeecdAMDZs2dx5swZlJWVQa/Xo0GDBkhKSor0IYkiymq1Yt26dcjLy/PYZrPZsGXLFnTq1AmAZwlDwJnBtfnASsShSWQG5KO8IQsbEhEREREREREREdVNY8eOdc3H9cMPP3id5qlqFti4ceM8tp84ccK1fD5iK2VlZa7l6gG46qrO9+Uv06vquI8cOVLrQa9aTRVJSkpCmzZtcNlll6FNmzYMeFG98Pfff2PPnj1eg14AsHXrVleNVW+qz91VQRI8A2TBEDwyvZxBr9PG4MojEhEREREREREREdH5ddVVV6FBgwYAgFmzZnkkUIiiiDlz5gBwZlX16dPHo4/8/HzXssFgqL3BnlO1/KBKpfLbtup2fyUj4+LiXMunT58OY3TBYX00oiokScL+/fv9trHb7bDZvAe2AGfQSylFIVpM89uPWqkJblB296CXVXAmaPZM8f+hQ0REREREREREREQXhkKhwA033AAAyMnJwZo1a9y2r1ixAidPngQAjB49GjKZZ7imsLDQtXw+gl4V85ABzopo/lTdrtVqfbarOm6j0VjzwQUp4uUNieozX9ld1VVkenkrb7h5719ItrcL2MdlLQcENyhb9fKGzmDXv9pHB7c/ERERERERERERUQhuueWWCz2Ei8LYsWPx0UcfAXCWMrz88std22bOnOnWzhu1Wu1aNplMiI6u3XvCer3etVxeXu4WBKuuagDLXynEqllgSqUyzBEGxqAXURVnzpwJqp23YFeF5Rt/RTI8JxUUYXd7fUWHawIeRzX3C8iKC9zWWWTO07ZVXO1/QBAREREREREREdGlx1/mDgWvffv2aN26NXbt2oWff/4Zb7zxBtRqNcrLy7Fw4UIAQMeOHdGyZUuv+ycmJrqWCwsLaz3olZZWWb3sxIkTSEhI8Nn2+PHjAABBENz2q65qtlpsbGwERulfRMsbrlmzBo8//jj69++Ppk2bokGDBoiPjw/qP38/PKLzRRCEoNqJogij0YiioiLPPrycViIcMMoqs8iS4xpCqfBfnlC+fR1U877yWG+WKaFTBDdOIiIiIiIiIiIiIrpwxo0bBwAoLi7G4sWLAQALFy5EeXk5AN9ZXoB70MvbvehIa9GihWs50DRAFdvT09P9ZnpVHXdGRkZ4AwxCRIJehYWFuPHGGzFs2DB8/vnn2LZtGwoKCmCz2SBJUtD/EdUXkiRhw4YNPrZ6BqROKbbAJjg/xGSCHFd2vDbgMRTr/vS63iJTwmjn+UJERERERERERERU140ePRpyuRyAs8Rh1f8rlUrXvF/etG7d2rV88ODBWhylU8+ePV3Lq1ev9tnu9OnTOHDgAACgR48efvusOm5fGW2RFHbQy26347rrrsPvv//OABbVe8FmekmS5DOyLlQLetlhgV0wu15ffdnNaN2oa8BjiA2zva43y1jWkIiIiIiIiIiIiKg+SElJwRVXXAEA+P3337Fr1y6sWLECAHDVVVe5ZXNV16lTJ9e8Wps3b671sWZnZ7uyvX766Se3ebuq+u6771zLw4cP99tnxbhTUlLQsGHDCI3Ut7CDXl988QW2bdvmen3NNddg9uzZ2Lt3L86ePYvCwsKg/isoKPBzFKLzI9igV0XqqTc6sfqHlHsQeOHaryGKYuCDKDyn3MtVGXBQmxzMEImIiIiIiIiIiIioDqgoYWiz2XDXXXfB4XAAqCx96ItKpUKXLl0AAJs2bardQZ7z4IMPAnBW+Hv++ec9th8+fBjvvvsuAKBJkyZBB70qAn+1zfOueoh++ukn1/Krr76KiRMnhtsl0QVTXFwcVLuFCxf6nIcuSmoQcP+ggmsWs8eqYe2fhChEdCo+IiIiIiIiIiIiIqpFw4cPR3R0NEpLS7F7924AgMFgwJAhQwLue/XVV2P16tXYvHkzSktLER0d7bPtvHnzUFZW5nq9du1ar8sAkJycjAEDBnj0cdNNN2HGjBlYu3YtPv30U5w+fRq33XYbDAYDNm3ahDfffBMlJSWQyWR4/fXXofCSvFHh4MGDOH78uOtncD6EHfTas2cPBEFAs2bNGPCiem/79u1Bt83Pzw+qnVQt06tRcvOggl7KP+e5vT6oaYAd+kwAQEaUPMhREhEREREREREREdGFpNVqMXLkSMyYMcO17rrrroNarQ6477hx4zB58mSYzWYsXLjQb3bYM888g2PHjnnd9s033+Cbb75xve7Vq5fXoJdcLseMGTMwevRobN68GfPnz8f8+fPd2qjVarz55psYOHCg37HPnj0bABAXF4dBgwb5bRspYaeMVNR07No18BxFRJeixNgUXNHhGjQwpKNFw464vvc9gXcqL4Us75TbqqbmM67lNvGc14uIiIiIiIiIiIiovqgerKooeRhIfHw8RowYAQCYM2dOxMflTUJCApYsWYK3334bPXv2RHx8PDQaDbKysnDbbbdh+fLluPXWWwP2UzHe8ePHQ6VS1fawAUQg0yslJQU5OTmQyVhyjcgbQRBwVadRuKrTqIj1eVeLqIj1RURERERERERERES1q3fv3igqKqrRvhMnTsScOXOwfPly5OTkIDMz02u7HTt2hDFCdwqFAnfddRfuuuuuGu2/Zs0aHDhwACqVChMmTIjYuAIJO1LVpUsXSJKE/fv3R2I8RBedmnyQCWUlHuvWxDRzLbeOCzteTURERERERERERET1QNeuXTFixAg4HA68++67F3o4QXnzzTcBALfccgsaNmx43o4bdtDrtttuAwBs3LgRBw8eDHtARASoZ033WDeu9UOu5Tg1MyuJiIiIiIiIiIiILhXPPfccFAoFZsyYgRMnTlzo4fi1ceNG/Pnnn4iOjsaTTz55Xo8d9p3zvn374tZbb4XD4cDEiRNdc3zVBTk5OXj66afRrVs3pKWlISsrC/3798fUqVNrbZxGoxEdOnSAwWCAwWBAu3btauU4dGE0aNAg5H0yMjJC3kcoLnB7fUoZi+OaBNfrKCWDXkRERERERERERESXimbNmuGDDz7Ao48+iuPHj1/o4fhVUFCAJ598EtOnT0dycvJ5PXZEaqS99dZbsNls+P7773HFFVfg+eefx5AhQyCXyyPRfY38+uuvuPfee1FSUlkmzmg0YsuWLdiyZQu+/vprzJo1C02aNInocadMmYKjR49GtE+qO1q2bIkzZ86EtE/r1q1DPo58/0631083uTHkPoiIiIiIiIiIiIjo4jF27NgLPYSgDBo0CIMGDbogxw476DVixAjXslqtxv79+zF+/HhoNBpkZ2cjJiYGgiAE7EcQBMyfPz/c4QAAtm3bhjvvvBMmkwl6vR6PPvoo+vTpA5PJhLlz5+Krr77CgQMHMGbMGCxbtgzR0dERO+7HH38MjUYDpVKJ0tLSiPRLdUeogdzhw4cjNTU1tIOYyj1WqSS7a/nOFlGh9UdEREREREREREREdAkIO+i1atUqt6CWIAiQJAkmkwk7d+70s2clSZKCCowF6z//+Q9MJhMUCgXmzp2L7t27u7b169cPTZs2xXPPPYcDBw7ggw8+wFNPPRX2MR0OBx555BE4HA48+eST+Oabbxj0ughpddqQ2sfExIR8DFn+aY91meZ813KG/sJlUBIRERERERERERER1VURmRhIkiS3/3yt9/VfJG3atAlr1qwBAIwfP94t4FXhwQcfRIsWLQAA06ZNg81mC/u4H3/8MbZu3YpmzZph0qRJYfdHdZNcLoMDwf++1CSYK8k8g1p2ofJUjVJELkBMRERERERERERERHSxCDvTa8GCBZEYR8T88ssvruWbb77ZaxuZTIaxY8fixRdfRHFxMVauXIkrr7yyxsfMycnBq6++CgB45513oFKpatwX1W2SJKFMdhKxYmatHUN2/LDHum9S+riWlTIGvYiIiIiIiIiIiIiIqgs76NW7d+9IjCNiKrK8oqKi0LFjR5/tevXq5Vpeu3ZtWEGvxx9/HOXl5bjxxhvRp0+fwDtQnSWTySCKos/tEgAJwWcnBp3pJTqgWLYAmq/f87r5kDbZtdw5URn08YmIiIiIiIiIiIiILhVhB73qmn379gEAGjduDIXC99tr3ry5xz418eOPP2LJkiUwGAx45ZVXatwP1Q2By22KQC0EvZS/zIR6zqdBtW0dx6AXEREREREREREREVF1F1XQy2w2Iz8/HwCQnp7ut63BYEBUVBTKy8tx4sSJGh2vqKgITz31FADghRdeQGJiYo36qcpsNofdR11mtVrd/l/fWCyWkDK9LBZLUO30fgJeXyW7Zw+KNgvM4U9DRxSU+n7OEl2KeN4S1S88Z4nqF56zRPXPpXLeajSaCz0EIqI64aIKepWVlbmWo6KiArbX6XQoLy9HeXl5jY737LPP4syZM+jevTtuu+22GvVRXW5uLhwOR0T6qstOnz59oYfgVaBMrzNnTiOUTK/c3Fy/GYcAkLr8Z7/bn2lyo2t5YKIdx44dC/r4RJFSV89ZIvKN5y1R/cJzlqh+4TlLVP9czOetXC5HkyZNLvQwiIjqhIsq6FU1S0qpDFwCTq1WAwBMJlPIx1q9ejW+/fZbKBQKvPPOO8HP3RRAWlpaRPqpq6xWK06fPo3k5GSoVKoLPZyQJSUlQRSCD0qmp6cHfJ+Jq37xue3BZrfjpDrO9fq2NnFomFb/fm5Uf9X3c5boUsTzlqh+4TlLVL/wnCWqf3jeEhFdWsIOeo0YMSIS44AgCJg/f35YfVRN47XZAtd/qyg9p9VqQzqOxWLBpEmTIEkSJk6ciLZt24Y2UD8ulVRklUpV595r4Pm8AKVaBbNQBBF2yII4fbRarf8ArNV/+cM1Mc3cXndKjoJGIw94XKJIq4vnLBH5x/OWqH7hOUtUv/CcJap/eN4SEV0awg56rVq1KuwsJ0mSIpIppdfrXcvBlCw0Go0AgiuFWNVbb72F/fv3IyMjwzWnF10a1CoVHIIFpxRboRMTIUAOh2CBStRDL6V4tA/0ey0Yy/xuN8ndn0BKUMtCHzQREREREREREdVroiiif//+2LZtG9q2bYu//voLMlnt3yfKy8tDp06dUFpailtvvRVTp06t9WMSEYUjIuUNg8mQqU4QhBrt549Go0F8fDwKCgpw4sQJv22LiopcgbH09PSQjvP+++8DAPr164fFixd7bVMRUDMajfjxxx8BAImJiejXr19Ix6Lzx9vvo1ardZW/bN26NVRqZ9aWXTCjRH4cAPDU2A+x7O8lyD2YH/oxVWq/288oY91eaxSRKaNJRERERERERET1x5dffolt27YBAF588cWgA16iKOKPP/7A/PnzsWnTJpw6dQomkwlJSUlITU1F165d0adPH/Tt29drYkBiYiIeeOABvPbaa/j2229xxx13oFOnThF9b0REkRR20GvBggVBtRNFESUlJdi1axd+/vln7N69GxqNBi+99BJatmwZ7jBcWrRogTVr1uDw4cOw2+1QKLy/xX379rmWmzdvHtIxrFYrAGDGjBmYMWOG37b5+fm46667AAC9evVi0KueGTZsGERRhEKhQExMDIrK8jzaKBUqDO47El8c/MJtvUKhCPwFRKPzuemsMhpFytCyEImIiIiIiIiI6OJSVlaGKVOmAAC6deuGq666Kqj9tm/fjkmTJmHz5s0e244dO4Zjx45h/fr1+Oijj/DVV1/hmmuu8drPfffdh48++gglJSV49tlnsXDhwpq/GSKiWhZ20Kt3794htR8+fDieeOIJfPbZZ/jPf/6DyZMnY/bs2bjsssvCHQoAoGfPnlizZg3Ky8uxdetWdO3a1Wu71atXu5Z79OgRkWPTxUcmkyEuLs71Okobg/tHTIZcroAkSZAkEXK5AjJBhlGjRmHBggWu+eTatGkTMOgl3/q31/W/xbXHxBZ3ua07c2tamO+GiIiIiIiIiIjqm2nTpiEvz/kg9qRJk4LaZ9myZRg3bhzMZjMAQC6Xo1OnTmjcuDH0ej2Kioqwf/9+7N69Gw6Hw29fsbGxuOOOO/D+++9j1apVWL58Oa644opw3hIRUa2JSHnDmrj77rthMpnw3HPP4c4778SqVavcggs1NWzYMLzzzjsAnJlY3oJeoihi5syZAJwf2n369AnpGEVFRQHbtGvXDseOHUPDhg2xY8eOkPqnCyNQuc2Duf/ghxUfwmwxom/74RjQ+Qa37QkJCRgzZgxOnToFvV6PpKSkgMfUfP6mx7oXhr+Cl8uy3NZ93T8eKjlLGxIRERERERERXUrMZjOmTZsGAMjIyMDQoUMD7rN582a3gNddd92F//znP17vVRUVFWHRokXIzMz02+cdd9yBqVOnQpIkvPfeewx6EVGdVfuzHfpx//33IykpCSdPnsSXX34ZkT67dOmCnj17AgC++eYbrF+/3qPNBx98gL179wIAJk6cCKVS6bZ95cqVMBgMMBgMuO+++yIyLqr7vAW9BKEy0PT7ptkwWcohQcKK7Qu8ljrU6XRo0qQJGjRo4LavjwNCKC12W2XtM9Qj4NVQL8fILG3wb4SIiIiIiIiIiC4Ks2bNcmV53XzzzQGrClmtVjzwwAOugNcbb7yBt99+2+fD2QaDATfddFPAebqysrLQt29fAMDy5cuxa9euUN8KEYXJarWic+fOMBgMmDdvXq0c48SJE2jQoAGSkpJw4MCBWjlGbbugQS+5XI7LL78ckiRF9B/ptddeg1arhd1ux6hRo/DOO+9gw4YN+OuvvzBp0iQ899xzAIDs7Gw8+OCDETsuXdxO5B92e735wMrwOiwv9Vi1/eApj3X3t9aHdxwiIiIiIiIiIqqXvv32W9fyqFGjArb/3//+h927dwMArr76atxzzz0RG8t1113nWp4xY0bE+iW6mEyaNMmVULNixYqQ9v3zzz9d+z755JMe26dNm4ZDhw6hdevWGDlypM9+zpw5g5dffhn9+vVDZmYmUlJS0L59e0ycONFrklBV6enpuPnmm2Gz2fDMM8+ENP664oIGvQC4ShoePXo0Yn126NABn3/+OWJiYlBWVobJkydj4MCBGDlypCujLDs7G7NmzUJ0dHTEjkv1W8UTMFX5y9YSRTGs4wmiZ73kA3aNxzqVPKzDEBERERERERFRLbr88stdN6rnzJkT9H6PPPKIa7/HH3/cY/uRI0dcN6izs7PRokWLgH1+8cUXruXHHnss6LEEY9iwYa57ZXPmzAk4VQjRpWjs2LGu5VmzZoW0b8WUTAAwbtw4t22lpaV47733AACPP/64z/vWixYtQteuXfHWW29h27ZtKCkpgdlsRk5ODmbOnInBgwfjxRdf9DuORx99FEqlEosXL8amTZtCeg91wQUPeuXm5gIALBZLRPsdOnQoVq1ahfvvvx/Z2dnQ6XSIjY1Fp06d8OKLL+Kvv/5CkyZNInpMqt+sVqvHuqioKJ/tJSm8oBdsNo9V09IGeKxrE6f0WEdERERERERERHXDjTfe6FoO9ia3xWJxq3w1ZswYjzaLFy92LVeUFvRny5Yt2LdvHwBntkbXrl2DGkuwkpKS0KpVKwDA6dOnsWXLloj2T3Qx6NGjBxo3bgwAWLBgAUwmU1D7lZeX45dffgEAtGrVCh07dnTb/vnnn6OgoAAZGRm49tprvfbx999/47bbbkNJSQnUajUeeughLFiwAMuXL8cnn3yCjh07QpIkvPvuu5g6darPsWRmZroyyd58882gxl+XXNCgV25uLlauXAlBEJCcnBzx/jMzMzFlyhRs3LgRubm5OHr0KJYtW4ZHHnkEOp3O5359+vRBUVERioqK8PHHH9fo2Dt27EBRURF27NhR0+FTHeCvTvLpouPIK/YsRxg0u2eQbUO0ZyC2ewNVzY9BRERERERERES16oYbbnDdQ/rzzz9dc3D5s2TJEhQVFQEAmjRpgu7du3u0WbZsmWu5Z8+eAftcu3ata7l9+/YAgIKCArzzzjvo168fGjVqhLS0NHTo0AETJkzAr7/+GrDP6qqOo+r4iKhSRSC8pKQEixYtCmqfBQsWoLy83G3/Cg6HA59++ikA98+bqiRJwuOPPw6bzQa5XI5Zs2bhpZdeQp8+fdCxY0eMGTMGS5YsQf/+/QEAU6ZMwfHjx32O54YbbgDg/Kw6cuRIUO+hrrhgQa/9+/dj7NixrkhnME8rENUle49txUfzn63x/oKXTC+rTOH2+vdhSZD5KbFIREREREREREQXVnp6Onr16gUAsNvtmDt3bsB9qmaEjR492mubzZs3u5bbtGkTsM+qmVcZGRlYuXIlLr/8ckyePBnbtm1DcXExjEYjjh49itmzZ2PcuHEYNmxYUEG6Cu3atXMt18eyZ0Tnw9ixY13lB4PN/vzhhx8AOJMwqmd+Llu2zBWg8vV5sXXrVuzatQsAcP3116Nfv34ebVQqFd566y0Azql+pk2b5nM8AwYMQHx8PERRdJtbsD5QBG7i3+uvvx50W7vdjsLCQuzYsQMbN2501X2Vy+V44IEHwh0KUVhqUofY35xfgSg2LHd7bREUkAT3OHS7eJY2JCIiIiIiIiKq62688UasXLkSADB79mzcc889PtsWFxdjyZIlbvtWd/r0aZw9exaA8/5TdnZ2wDFUzdrIycnBuHHjUFZWBplMhu7duyM7OxsWiwVr1qxxtV29ejWGDBmCpUuXIjY2NuAxmjdv7lreuXNnwPZEl6KsrCz06NEDa9aswdKlS3H27FkkJSX5bH/y5EmsWLECgDM5KC0tzW37Tz/9BABo2rSpzwB41aD3gAGeU+hUaNq0KRo3bozDhw9j/vz5ePnll722UyqVGDJkCL777jvMnTsXzzzzjM8+65qwg16vvfZajW78VwQYZDIZ3n33XbcPTKK6IJjfa0GoebKk6uev3F6rJbt73wA0CmZ5ERERERERERHVdSNHjsS///1vmEwmbNiwAYcPH3bN61PdvHnzYLFYAADdunVDkyae010cPXrUtZyUlASVKvD0F8XFxa7l3377DYDzBveXX37plqEliiI++eQT/Pe//4Uoijhw4ACeeOIJTJ8+PeAxqt6Mz83NhcPhgFwuD7gf0aVm7NixWLNmDex2O3788UdMnDjRZ9s5c+ZAFEXXftVVBNT9zdNXUFDgWm7QoIHfsTVo0ACHDx9GTk4Ojh07hoYNG3pt161bN3z33Xc4dOgQDh48iKZNm/rtt66ISHlDSZJC/k8QBPTr1w9LlizBLbfcEolhEJ13Nc70ctj9bm4fr8TpW9P8tiEiIiIiIiIiorohJibm/9k77zCpqvOPf84t07b3haX3LiBNFMUSY8EaVKwxsSYxiaZYk5iYX4xojBp71Gg0JhbsNcaGgIggoNJ7X9hd2D71lt8fd/fuzs7M7rIs/Xyeh4e55542s1PuPd/zfl9OOeUU97g1S7Pm51ramDVSVlbmPs7NzW3XHILBYNxxRkYGr732WpzgBU4QwrXXXsvtt9/ulr388susW7euzTGaz8UwDHbu3NmuuUkOPurDNfvkXzgaTDmHcDQYVzcai6SsG4zU7da4e5uzzz4bn88HNFkXpuKFF14AID09nTPOOCPu3NatW9m0aRMAo0ePTtlHWlqa+7i5AJ6Mmpqm579y5cqU9ZqPN2fOnFb7PJDY40ivm266qd11dV0nIyODHj16MHr06DYVR4lkX9LS3rC5oJXM+vC6s/5EflZxh8ZSV32b8txRRR7eOy11uKtEIpFIJBKJRCKRSCQSieTA4/zzz3dtyF5++eWk66Zbt251F491Xefcc89N2ldzAcvv97dr/MYF9kauuuoqevTokbL+T37yEx599FG2b9+OZVm88cYb3HDDDa2OEQgEUs5Tcmhx1ws/3SfjDO05lmnHX5f03Otz/sHSjfPd4+OPOJsTRp2TtO6T7/2J8qpt7R73j5f/s+1Ke0BWVhannnoqr732GosWLWL16tX0798/od6SJUtYunQpAFOmTIkTrwC+/PJL9/GIESNSjjdw4ED38Zw5czjrrLOS1isvL2fVqlXucXNb1JYMHToUXdeJxWIsXryYyy67LGXdA4k9Fr1uvvnmzpiHRLLfaS2nl2VbCWWKUFCVjn2EtNn/TSiLCicU/P/Gtu2fLJFIJBKJRCKRSCQSiUQiObA46aSTyMvLY+fOnaxZs4aFCxcmRGbMmDHDXYM68cQTycvLa7Pf9uahb7lYPmXKlFbra5rGd7/7Xf75T2fxf968eZ02F4lE4lgVNgrhL774YtK8WM2jwC688MKE81u3bnUft5YXbMKECWRnZ1NVVcW///1vrrnmmqR2hH/6058wTdM9rq2tTdmnpmnk5ORQVlbGhg0bUtY70GiXveGcOXOYM2cO69ev39vzkUgOGNqK9FKUjruD2lmJYen5x/wdgGG5eof7lUgkEolEIpFIJBKJRCKR7B9aRm4lszRrXpYsd08jzSOqwuFwu8ZvaYPYPPIjFQMGDHAfl5aWtlk/FArFHbeM/JJIJE2ceOKJrtvdSy+9lLDGbFkWM2bMAKCkpIRJkyYl9NHcQjQ7OzvlWIFAgF/+8pcA1NXVcfrpp/PCCy+wa9cuotEoS5Ys4eqrr+aZZ56JyxHY1vdLTk4OADt27Gi13oFEu1btp0yZwhlnnMGjjz6acG769OlMnz6dDz/8sNMnJ5EcKNhJIr0EHcznBVgFXRLKgqqPNE3gVTver0QikUgkEolEIpFIJBKJZP/RPEfXa6+9FhdRsXTpUpYtWwYk5gBrSVFRkfu4vXmzmlunCSESIr+SkZGR4T6uq6trs37zuWia1q5INYnkcEXTNKZOnQrApk2bmDt3btz5mTNnumLzeeedlzTIorKy0n3cmugFcN1117kWhNu3b+faa6+lT58+FBYWcswxx/DSSy/Rs2dPfvazn7lt0tPTW+2zccyDycp0j+0N77rrLoQQXHnllZx00kmdMSeJZL/QWnh2VV1FQpmueTs8ljCNuOPZWc7Omxxvx6PHJBKJRCKRSCQSiUQikUgk+5exY8fSp08f1q1bR1lZGZ988om7ZvrSSy+59c4666yEHFzN6dmzp/u4oqKCaDQaF52RjMGDB7uPbdumvr6+TeGrubVZZmZmq3UBtm1rypnUtWtXVFVts43k4OTmaQ/uk3FaSx9z9tE/5IyjmvJI6Wrq9dgrT70taeDC/mbatGk88sgjgBPpOXHiRPfcCy+8EFcvGV5v03MOhUJxQnVLhBD87W9/48QTT+SRRx5hwYIFrvCemZnJBRdcwG233cYzzzzjtmlLSGuM7tT1g8edrF2iV6PNm/RslRxONLc3jJmxhPMZgewO990yp9eIuo0AbKk3k1WXSCQSiUQikUgkEolEIpEcJJx33nlMnz4dcISuk046Cdu2eeWVV9w6zSPCklFYWEhBQQHl5eXYts2aNWsYMmRIq22OPfbYuOOVK1cm5BRryapVq9zHJSUlrdZtWX/YsGFt1pccvKT52hZB9zY+T/vtMwPe1iOW9hcjRoxgyJAhLFu2jNdff527774br9dLfX09b7/9NgAjR45k0KBBSdvn5+e7jysrK1sVvRo566yzOOusswgGg5SVlaGqapxIvXbtWrduc7E8GY2RZllZWW2Oe6DQrrCSxhC3srKyvToZiWR/0lLUbS56bdvZufns1PUr4o4zTcc7tUe63B0jkUgkEolEIpFIJBKJRHIwc8EFF7iP3333XYLBILNnz2bLli0AdOvWjWOOOabNfpoLVkuWLGmzfo8ePRg5cqR7/M4777Ra3zAMPvjgA/f46KOPbnOM5vM48sgj26wvkUjgwgsvBKC6upr3338fgLfffpv6+nqg9fx+zUWvqqqq3Ro3EAjQq1cvunfvHheVuXjxYgB8Ph9Dhw5ttY/q6mrA+d46WGiX6NWzZ09s2+azzz7b7RdWIjnY2VK+ljc+fzqubG/tHDipJHVYu0QikUgkEolEIpFIJBKJ5MCnT58+jB07FnDyZL3zzju8/PLL7vnzzjsvbrN1Ko4//nj38RdffNGusa+99lr38RNPPOEKbcl49NFH3XxCPp+Pc889t83+m+ckaj4/iUSSmvPOO88VnV588cW4/3Vdd/N+JaN5hGfzCK2Osm7dOr799lsApkyZ0qptYVlZGTU1NQApI9EORNplbzh58mSWLFlCdXU148aN47TTTqOoqCgusdrChQvdsN2OctNNN+1Re4lkT0hl37l044KEsj3J55WMfxc6Xq4ZetsXPBLJ4YJt2+26CZBIJBKJRCKRSCQSieRA4/zzz2f+/PkAPPfcc3z99ddx59rDKaecws033wzAZ5991u5xH3nkEb755htqamo4++yz+ec//xkXzWHbNk899RS///3v3bJrr72WoqKiVvsuLy9n+fLlABQVFcVFlUkkktQUFxczefJkPvroI/73v/+xbNkyZs6cCcCJJ54YF83VklGjRuHz+QiHwyxcuJBzzjlnj+Zy5513uo+vvPLKVusuXLjQfTxmzJg9Gndf0i7R69prr+W5556jpqaGiooKnn322bjztm2zcOHCuBehI0jRS3Ig0bjYPnHIdxnZ92hs2+LbDV/y2Tdv0a/rHngW11YlFP2+t6PmZ3nbFXwpkRzS2GaU6KpH0IqPR805Yn9PRyKRSCQSiUQikUgkkt3m3HPP5dZbbyUWi8UJViNGjGgzh04jvXr1Yty4cXz55ZesWbOGlStXMnDgwFbbKIrCs88+y8knn0xZWRlr1qxh0qRJjB8/nn79+hGJRJg7dy6bN2922xxzzDH85je/aXM+77zzjrtp/Hvf+15cQIREImmdadOm8dFHHxGLxbjiiiswTRNosj5Mhcfj4cgjj2TOnDl89dVXrdatra1FCOGmq2rJ/fffz4wZM9z5TJgwodX+Gsfz+XxMnDix1boHEu36ZiopKWHGjBn06dMH27bj/jXSsnx3/0kk+5tU78OMQDZFOd3w6n521mznhJHncPr4Szo2SCRE+nVnxxVdMfBq1vmdnTS9M2ROL4kkuvYpjNL3iW2aQXjJn4is/vv+npJEIpFIJBKJRCKRSCS7RV5eHieccEJCeXujvBq55JKmNahXX321XW169erF22+/7UZiWZbF3Llzee6553jppZfiBK+LLrqIV155BU1rOzbi9ddfdx9ffPHF7XsCEokEcKwEMzIyANyIyezsbE455ZQ225522mmAE3lVW1ubst6aNWsYOnQoP/vZz3j11VdZuHAh8+fP5/nnn+e0005zoztHjhzZLte+RsH+hBNOwO/3t1n/QKFdkV7ghK8tWLCABQsW8PXXX1NVVUUsFmP69OkIIRg9ejQnnXTS3pyrRLJPaWmrlpNRwLTJ1+1Rn+o38xLK/tnlOPdx14AUvSQScD575s75bom3/9X7azKSTsC2TYztH2NVL0PNG4NW0HZyZIlEIpFIJBKJRCI52Jk2bRr//e9/3WNVVVvN3ZOM888/nzvuuIOKigqef/55brrppnZFWA0YMIAPP/yQ119/nVdeeYWlS5dSVlaGx+OhS5cuTJo0iUsuuaTdFoUbNmxw7diOO+64OLtEiUTSNn6/nzPPPJPnn3/eLTvnnHPwettOo3PhhRdyxx13EA6Hefvtt1uNDquurubZZ59NcOtr5JRTTuGxxx4jKyur1TE3btzIl19+CcAFF1zQ5hwPJNotejUyZsyYOP/GRkVw9OjRrsesRCJJjv+h38cdV6t+sG1oENiKpeglkYAVAS0djLqmouAWlEC3/TgpyZ4QWfInzPLPATC2vQfDb0crOGo/z0oikUgkEolEIpFI9i7nnHPOHuff8fl8/OhHP+KPf/wjW7Zs4d1332XKlCntaqtpGlOnTt1toS0ZTz/9tOuSdP311+9xfxLJ4ciFF14YJ3pNmzatXe1yc3M544wzmDFjBjNmzEgpevXr14977rmHmTNnsmzZMsrLyzFNk8LCQsaPH88FF1yQNAI1Ga+88gq2bdOlSxc30uxgYbdFr2RIe0LJoUDL93HLSK89RV38eUJZlhlyBS+ALlL0OuixLRNjy2tYoVK0rqegZvRPrGNb2MHNYJugZSAUHfQMhJB/fwDh74qaOwqzbJZbFtv0Ct5BP9+Ps5J0FNsyXMGrEbN8jhS9dhPbioIVQ2hp+3sqEolEIpFIJBKJZB9zzTXX8Oijj1JRUcEDDzzQbtGrs6iurubpp58G4Oijj+b444/fp+NLJIcKxxxzDFVVVR1qe+211zJjxgw+/fRTNm3aRI8ePRLqZGRkcNVVV3HVVVft0Twty+Lf//43AFdffTW6ru9Rf/uaPc42+PDDD/Pwww8fdCFuEklL9qZ4q33xEf77bm2znkftXKFNsu+JbfgX0TVPYmx9h/CCX2BHqxIrmRFC864h9OWPCX1+KcHZ0zC2f4JtRvb5fA9E9B5TEd7C+EIrtn8mI9lzrBgi0A2R1gNP/2sBMLZ/uJ8ndfBg2zaR1U8Q/PRMjB2fNpVHq7BjqX28JRKJRCKRSCQSyaFDeno6t97qrCvNnz+fjz76aJ+O/9hjj1FTU4OiKPzxj3/cp2NLJBKHMWPGcMYZZ2CaJvfdd99eHevVV19lzZo15OXl7bGAtj/YY9Hroosu4qKLLuLII4/sjPlIJAcMjZFe1fU7KavaSnnVNnbWbCcYqWujZSK+R5NfELyfO2KP5ig58IhteqXpwI5hVHyZUMesXJxQFl3+F0JfXIEV2rEXZ3dwIIRwot+aYUvR66BFaH70rqdh128iusHZJaT32HNrjcMFq3oZ5o5P4soiKx8kOHsawVnnEfziChlxL5FIJBKJRCKRHAZcfvnlHHHEEQDcfvvtWJa1T8atqKjgoYceAuCSSy5h9OjR+2RciUSSyO9+9zs0TeP5559n69ate2UM27a59957AbjllltIT0/fK+PsTTrF3lAiOZR578v/sHTjfPd48hFnceKoczul77mZA9zHJ5W0nbRQcuAjfEWOdWHjseZPqGOHSpO2tSMVGNs/xNP74r02v4OGRtFLaKB6EYpn/85HskcoWYOdB7EaAIyyWWglZ6D4i/bjrA5cYpvfILr6UQCU7OGo+RMwtr2LHa3GrF2DsfUdt64d3IpZ8cVBZRdpBbeBoqH4CtuuLJFIJBKJRCKRSABQFIWZM2fu83Hz8/PZvHlz2xUlEslep3///jz00EOsX7+eLVu2UFJS0uljbN++nTPPPJOpU6fygx/8oNP73xdI0UsiaSDVTnmbvZfr6+GSk93HYVPu1D8ksIz4Y5H4NSs8OSmb29HKzp7RQYne60L0Xhd1em49yf5BzRqM1u1MjC1vgtDQe0wluuoRlLTuePpdub+nd0BhBbe5gheAVfUtVtW3AMQ2vkhs4wsJbSLf/oFooAee3hehFU3eq/OzbbvDn0vbMgh+2pR7QO99GZ7eF3XW1CQSiUQikUgkEolEIjnkmTZt2l7tv0uXLtxyyy17dYy9zR7bG0okhwqrVq2KO25c1GsZLq6IzvvYVOlp7uNrhhx8oaJ7C9sMY1YtoX7WNOo/PoXgvGsJf3MHtlG/v6fWNnZL0UtNqKIVH4/wFadob+6FSR18CKFIwesQwzvgx3j6XQW2QXTVw5g75xHbNGN/T+uAI7y44cJSS/KbYEXwDv9tQrHW9TTs4CYiS+/GjlbvlXnZRpDQ/J8S/ORU6j8+BbN6xW73EV50Y9xxbP2z2PI7TyKRSCQSiUQikUgkEkknIkUviaSBtWvXpjjTMtJr9z82xtjjEspW+eNFj+G5ekKdwxWrdg3hhb+CWBUAdv0GzIrPMUo/2L8TaweeQT9HLZqMkjMaNXc0dmgbVrgssWKL95HeYyq+I+9H73nBPpqpRLLvse0WnvN61v6ZyAGMktbDeWA05Y9UMvrjGfBjAse+gpY3FjV/Qlwbo/zzhkcWVl2q37I9wyj9H1btavc4/NX12LbVbtHKtkys6mVJTuyZ6GXVbSC2+XXMXYuxbZtY6QeEFt1MdMMLMteZRCKRSCQSiUQikUgkhyHS3vAA49tvv8U0D91dz9FolB07dlBZWYnHc2Dn6InFYixevJiheZMZknucY3No22AKFi9evFt9pfUfw6j5Tb7Lu7Q0XiyMz79StXYJu9froYs/tpZuScrLNi2mfGfvfT6f3UOjR/VKvKaTt8vctZDt2yqp9Y6Kq1Vs5qNpHmwEoLKzMo9wXRjY3vDvwGBff2a9xma61D5HrXc0EbUYQ8kmrPfa6+NKOg/FCpMVmYcgRkzJpbj+JfdcnT6U5vFLdqyOxYsWgYzqa8b3KPIYZEYXuSVr1AswK9KholF0Ohs1+wR6Vf0FhSghOwtdxAjpfVizMUYk9k2nfG6FHaGg/i08VgV+Y0PC+eAnpwGwJeMKQnr/phO2RSC2GkvoRLTuZIc/J6J2wc64im61T8T18fU3SYSwduI1NtOt5nEUnAjbmMhEt528cVblYsq2raUicHqH+5dI9hUH0/WxRCKRn1mJ5GDkcPjcqqrK8OHD9/c0JBKJ5IBAVFVVyW2wBxB9+/Zl586d+3sahyX33HNP3PEzzzzD0qVL97jf7xZm8PLY3gQ0J7Jntb+Idb4ivj/4R1R4Mp1Kr98NM/+5x2MdKhwzPJMX/zAkofypd0r53VMb98OMdo+lz45h+64og3oEAPj822rOu305ANnpKn26+tFUga4KIjGLLeUR7vtpX/p3C/DCR2X85YUt+3P6+5X3/zKc4X2abD8/+qqSy/60cj/O6PChb1cfPo/C0g3BDveR5lNY9e9xrdYJRUyq601q6g1q6k2m/m4ZMePwuhTxaII+XX2s2xYmmuS5qwp8/5Rizjwmjyumr2RntZGkF/jecfnc/9O+KIpgW0WEKTct4ejhWdSFTD6Y37H8gD2LvIwdnMGCFbWoiuD+n/Vl9ICMNtud8qtv+XadY0H7xI0DOG1Cbtz5a+5ZxYKVtXz/lGJ+NtVJtHvcTxezZmu4Q/MUAv50VS++f0oKq1ggGDbpf9H8DvWfk64RipqEo4fXe1MikUgkEolEcnCSl5fXioORRNJEeXk5BQUF+3saEkmHaO/7V4peBxiHS6RXUVHRAbW7xrZtFixYEFc2bNgw/H7/Hvd9zH3XJ5Rpk5+PO/59r2om50T3eKxDhUBsFSW1/0gor/JOoDzt7H0/od0gPfI1xfUvIFrYYm7K/Ak9ah5OqB9V8gnq/ciOfNGs7o+JaD32+lzbw77+zBbVvURmdKF7HFEK2ZT9i70+7uFOXvA9csNONGq1dwxlaVNbra9atWSFvwBsqn0TMBVHwE+LLic/+BYea5dbt9YzgrDaDb+xgfTYMlbn3rXXnsfBgG5W0K3m72gNEUkAIa0n29MuwFBzW2mZHM3chW7tIqx1xxZedLOMntX3sTB0Nr6CUbv1uc0Kz6Uw+IZ7vMt3LGGtB6odJi/4HlG1mHp9IBGtKxnRbwmrJfiNdWRGF7vPw2+0vjEhquSxMetXHY7uE3aULrXPUe07Ct3aRVZ4HlG1gPRYU8RYTMlCs2opC5xNjXesO1ZW+HMyIwuJaF2o8J8O2ASMNdTrA7FFw+tkm/SvvM3ta0fa95w+JJK9yIF6fSyRSJIjP7MSycHH4fC5lZFekvYiRS/JwUx737/S3vAA41D/gQqHw2zevJnu3bvj8/n22biWZbFz504ikQgAHo+H/Px8FEVxz7cUvQYPHkx2dvY+md/lEweR7ZUp9poYSWR1NcbmV+JKiwadTkneyP0zpXYS3bCC2LrEvQT9u2cSSRI46NXB00zwAuitfYFv5Jl7a4q7xb7+zIaX/hdzR9OxTzMY3teJMlEz+u718Q9HrHAZoc+b7FezIgsoHnMDijcvaX3btgnP/wlWeB0A+cpK7OBWALRuZ2LU7Yqrn5WmUdDvNCJf/w6RM5qRI0funSdykBBZ/ThGdU1cmd/YSO/qu0HLQEnriZLeE6H60HtfilDb/tzZVozgnEsgVu2WHZExC++I77f6ubWNEMaOT8A20YqOJ/jFne45vfel5K5/ruEgGxQbzVhLVskY9J6nEvzsSVpmZGtL8AIIFB3JyMGj2qxnG/UILQ07Vkd09aOYVUvQunwHo/RDbGM7GZoPoaVhBsvx5/TCbBYkr1vO69Cj3wiEYiPSumNVfktk2ZsA+Mwt5Bf1xtPvh8S2VhLb8g/84x5FCEFo0S00zzxXVP8Kvcd+H6EcmosjhzpOXje7Q/lY9yX76/pYIpF0DPmZlUgOPuTnViKRSA4vpOglOeQxDIN3332XHTt2xJXn5+czZcoUdF1P2ba8upQXPnkI0zKYNOw08jKL6FU8qFPn98rJeQe94GVWLcE26sG2wDZRMgei+PZs14gQatyxWnQ8Wt6Bt9s+tu2/mLsWAjbYFmruKJSsIVjVzfLUaOlgJ4/gtCMVCWUi7UDPW7b3ULMcW0tzxycA2NFdhOf/BOHJIXDMf/bn1A5ZzLLZCWVW7ZrUold4B1bduqbjBsELwNjyZmJflQsJz18Iejbevt/vhBkffNi2iVnxBdg2drQSz6AbEKqfyFJHZFIyB2LVrASjFqt6CVb1EhAaep/L29W/UPQ4wQtAMxK/W1oS/vaPWJVOZGV01cMgVDwDf0p05YPOd5PiBSsCsaqmRooXoaWhdTsbY8vrzvj+Ltih0nbN1TPwuqTlthHEjlYhND/B2RcmrRNb/y/3sVX1bVNbM4x/3GPEtr2LVb8Fu349drSSyDe/R/i6YJv1EIsXGmObXiK25Q3n+QFW5SKUrKFYlYtoSWjetdihbWglp+Md+FOnfrgMq2oJatHxCJmT7oDDtm0iX/8Gc9dXACjZw1F8RaB40HtMRQl03c8zlEgkEolEIpFIJBLJ3kKKXpJDntLS0gTBC6CiooLNmzfTp0+fhp3A8Qgh+NtrN7vHr3/+D/Iyi7j+3LvbP3h9bZtVTiw5+HcZRVY+hF2/wT32Dr0ZxTd5zzpVPaD6QSiA0q5oh/2BVbsas6wpSkZ4svEO/BmR1X9vcNQSoPqxbStlHwAi0B07XAZWBDXniL076QMYvdsZ6N3OwCw5nfDCX7nlthXbj7M6xNESbVyVjH4pq9uG870mAj3ADCYVblsiAt3wj388Qcy2bRuzfA5WqBStYCJKoGQ3J39gY9s2dniHE6lUMc/5TjNDmDs+RSuZ4tazahLz1ikZ/Rwxq52oeeMwd36ZMH7KuUUrXcGrqdAkuvJBAIxt74GeBUIFsyHPm1DQu58FgHfAtRjb/4en35XoXU8ltPDXcUJUc0SgO57+10CsGqF4MKuXYZbPIbbJieZVC47BLE8UX1Mh0nq5vzlKel/8oxtycprhuOcUOP5diNVghbYR/iqJTWqD4AUQXnyrM5e8sZg75yO8BdiRcudlCW1zXpOt7+AZcB1CCIQnj8iqR2HZ3QSOf69V4cusXkH469vAqMc3avph/R2/t7BC28G2EP4uAIQX34JVubjpfNW3WDjvT2Pbu/jGPICaOXB/TLVNbCMEqifh+1IikUgkEolEIpFIJO1Dil6SQ55QKJTyXDAYTHnOShKZs7MmUTxLSTRC4LdXtr/+QYwQSnwGqzYEnvbg6X0Jnt6X7HE/e50WlknG1rcxtn+MEuiGrXrxDbsN4cnGrFmF1v1c7PpNmLuarDSVrCGAcCLlABQPatbgffgEDlBaLvZL0Wu3sM0otlGLHa3EDm1HCXRDSe+VtK7e9VT0rqdix2qIbngBvfvZbpSXHasDbITuWExG1z1HbIOTk9AObkJ4kkeDeQb8mOiqR5rmE9ySdAE3tuHfxBos9GIbX8A/7rE9jhI9ULBtk8i3dzhiVwNqzijMis8B57uiNZTM3Ysq9vS/hlCj6CV0ajK/S05rEUhaOsJfgpI5EKwoZvlsRKAEJWOAG2kZmPAEthHCrPoaofpQ8yYg1CabP//oezEqvsC2YngHXU/oiyuSD1V8ElreGPc4uvJhrLqmJNvJBC8lewRWzfLEz76eBc1+cbzDbml6DQbdgNb1FKJrnsKqXkrwk9NQsoZiRytR88Zj7pxHW5g756NkD08p4Bnb3sOqW4ux7X2EvxjbqMXY/iF6l+8krW9Hqwl/db1zoPowymajZA4GRYuz3LOC28A2UNIOjHyOBxOR5fdjlL7vHou0nmhFk/H0vQKzfDZW3Tqsuo3YsSqwnPypsc2vow69aT/NODnCimB+fjZBQO91EWr+eMxdi1DzxqFm9MG2DMyyz1DzxiL0DMzaNYTnO5GTeo/z0Pv+MEF8tSI7sSM7UdJ6HLCbhyQSiUQikUgkEomks9kroldVVRVffPEFW7dupaqqCsMwuOmmA+vGUiIBWLt2LX6/n4yMjIRzMWPPFtm1eR+j7EwUyb5qtvD8/QGBPRrjQMC2jDirMwCrftN+ms2+xbZt7FASIdQMYtWuaqhjIQA1cwBq5gC3ihPhYIOeCUYIo2IuSnof9JLTXIHhsEY0E72E4kSbSNpNbMsbxNY+FVeWdsL7KWo7CD0Tb/+r3ePohheIrXsWsNF7X4Le7UxiG+MtJoU3D9uoRSuZgprRn8iy6QSOe91ZwG+BbYbdRVezZjV2pAJj+4dNFYx6zJ1fopScvpvP9sDEqloSJ3gBruClFZ/kWB7u+ARPv6tAqKgFR4MQGKUfEVv3NJ4+u2cFqQRK8I64A2PL61ieIoxYIea3txD25eLpfw2KrzCuvlB07NA2zFCTPaUd3Io++NdoRcc7C+tCIPRMFP/JycdM74Wn4TdNBEoITH4Tq3olSuaABjHoExR/MWrBMfGvTbjpe9Mz8OcYpR/gG/l/2JGdRJbdjVW7BjV7KGC74pNn0C8wtryBb9RdhBb+EgC95zSUQLem5yQEatYQ1JwRWNVOEsXG/20tHe+IPxD55nbU/InYRm1KYcvT94co6b1B0Ql+0vR+FJ4comv/AUYdqH7UnFGI4pOwqpZgF5/obACxbYwtb2CUfYaSORCzoln0nRnGjuwk9MWV2JEytC4n4xl0PdFVj8SJoIHJ7yCUQ+c7z26wPsaKEfzsXLc8MGkGQk/HtqJYdetR0pxcdrYZJTjnIud1hlYj6cyalXGCF4Bdv5HYun8SW/dPtOKTMHfOT2y34xM4gEQv27bpsrVZdHN4B+EFPwcgtu4ZPAN/jlm52I0sVwuPi4syj216GeHvilZ4DHasFlQfoTkXxY3hG/uwzI0pkUgkEolEIpFIDgs6VfRasGABd999Nx999FGCpU5L0ausrIyLLroIy7IYO3Ys06dP78ypSCTtoqysjI8//jjpOXUPF5y0+TOTlt/R63vu41+MOATEDdtIKIptfAFP38s71p0ZdnZiCw0UDYR2wCSgt0KlWLWrEd58hJ6N0NLajBwQSvKvWdsIuhEzAFq3s/EOuLZT53swo6T3JHDc607El81uLQDbtu2IC2YYtXASQvG03egQQ2iJgrptGSnfjwl1jXpi655xj2MbnnfyrbWI4rRqV+EbeRcIBaNiHv6JzyFUn5Mvp8HKr9mk4vozK75wj5WcUagZ/ZKLyEmIbXsfY8enKN589N4XozRYmh1IGM2eXxyKjmfwDcQ2vow+6h7UnOFxpz29LsDT64IOjanlj0PLH0eotozsBVeCHcWshVDFPNKOT4ws8x/1DKG5TeKad+gtqFkdz1spFI/7fITqxdPzvKT11NwjmxbshQqKTnjRzSjZw7Bq1wAQ2/AftOKT8B71S4SeRWzTDLzDbkPoGXgHXY8S6IHQ05P2r3c/F6tmZUO+Rccq0nfEH7Btm8CklxB6Jmb1CiLf3oEd3ZXQ3o5WuQKt1v17GJtfaSivxDv0ZiJL7wIzFB+tp3oxd36F3UxEjMvt2ECj8AlglH6AUfqB8zJ48rCjOwGIrnnikPk9iG2aQXTds873QYu8c+FFN6KVnEF05QNumaf/j4iufjS+3lfXo3U9HQRoRcfH2X4K1Yfwd3HEMiuK4u+KFS537S/jhPVmBCbNACC67p+oBZNQM/p0xtPFqt+MWb0cxZePkt4X4clqVzu7LP5a1KpbB4pOYOKzGNs/inuNgDjBq5HoygcS6jXH2P6hFL0kEolEIpFIJBLJYUGniV733Xcfd955J6ZpJgheyXZnFhYWUlhYyHvvvcfSpUu56aabyM3N7azpSCQureU0aQ2P7u1QO2XLOjwvP4n2deKC57UDruC9vJH4VcGWS7qgKq1YTx0sJLGB3BOMre8QXfOEe6zmjsY38s5OHaOjhOb+YPcbpYhQ0ntNcyzFqpeiZAzosEh4qCKEiq0IsKJO9Meqh9F7X9ou68fo6kcxtrwJgLLtA/yjD85NFbYVw9y5ABQdNXvYbllTKf6uCWVWzcqG6JnWMcrnEFnm5EhSCydhls0C2yK8uMlGTskc7FjPKV6s8HaiK+4HoaF3PQVwFqI9/a4iuvJvAHiH3BQvuLUQIq3KRViVi9C6nd3q3GwrRujzy7CjlU47wKxdjX/cY63mVNofeHpdiLH5tQSrPOEvQQgVT69pe21su+xjFDvarMDArFmJWT4XvecFiIY8bkL1ETjmBYQne6/NJRnewTcQbFi0j674K56BPweznljph2hdTsHT7wqsuvUIbz6KvxgAT59L3fZq1pBW+xd6Br6Rd2LbZpytZvN3iJo1CP/Rz4NRR3T9c03fGel9UfPGuvU8/a5AzRrk5J0rPgnFm4uacwTB2RfGjdnYHkArOR0lczBa3hiCs9v3d24UvHwj7wQtrV1tDhRs23Y/f1ZkpxOx6e8Kqo/omiedSg22glrxdzC2f4Sn3xWA7Yo0SvYIhOpLELzA+e4yhI5VvYTo8vtIO+E995yS1hOtcBK2ZWBHdiK0AP7hvyW26TWs+vWo2SPQS07DjlZj1qxAeHNR0vu5841teJHY1ncIjP876BmEF/8Gq3IRSuZAfKOmg+J1bEorv8Y3+h7UjL6YuxYS2/Qq6Bl4+l3p2sGaNSvd6CwA75BfoxWfiLFjJrEtb4EZQu91AVrhsc7Y2z4guuKv6L0uxq5aEf+c69YDJLzPhK8LWuFElIwBRJb+ud1/I+EtQM0eBjjf8Xa0Cr2VqFqrbh1m9XKEr8iJaGzYeGLbNlb1UqzQdrSCoxAH2XtVIpFIJBKJRCKRHB50iuj1xBNPcMcdd7jHAwYMYNKkSSxcuJBFixalbHfxxRfz3nvvEYvF+OCDD5g2be8tAEkku0uHFlBtG/8fr0OEk+cKO6p6FU92PYFL+gcODcELkubvEmk996C7eFtJc9dC6j85rSGFi4V/4nMHTc4fJWsIKMnFU6HoDYt+kkascDl2rMaJ7BMK0Q0vYu5o2v1u7lqYYNFn2zZYsbg8Q2bZbMcS0bawqr7GCm5zIo8OImKbXiW65u9xZW3ZEzZHyRnpPm4UrqJrn8bT9wdxwpdthoks+RMoXnzDf+MIXt/+0T1vls1K2r/wFUDNcrAijuAFYBtx4olechpal5MBKyHaLqXI0mBn1hKrfiNG+RdYtatcwct9DvUbMTa/it7je0nb7gusUClWcCtq5iDsSIWTw6/gKCcnTzOLQyVrCN6hN+/9CXkTc62FF/wcrfgkYlveRAl0wayYh7H9I0BB7/uDlFFZewOh+ggc9wZW9TJH2ErrDoDeY6pbR80ZsefjtGGLKoQAPQPvgB/j6fMD7Fg1wlcU9/svhIJWOCm+nSeHwDEvYFYuJrr2aexmdo1o6Rhb34Gt7xAFlOwjGnKTRRHeQkSgK0ILYJZ/TjKiG19GSe9FeMHP0Xuej97n+20+j32NbUacKFwrRnDOxWDUEZj8Nna0ktDnlyZvpAbQCo9xI9saN7d4+l9LdPVjWFXfgJ6N3utCYhv+k9g8fzxW9RLAJvTljxxR1FeE3u1M1JxR2LFarOAmhOrHDpeh9zw//u/oyULLHx/Xp1H2GWBBrAaj/HPsaBVWpXPfYtWsJPTFlQhfoRuxF57/E3wj7yT87f+BGUTvczmxjS/h6XUh0TVPNHyeHJSsIUSW3YPw5MSJU5Eld6Ic1R9si+iKvzrPLWcEZvE5bF//FUXia+zt76Z87fXuZyP8XTC2vtUUddgM77DbUNL7YpshYuuedaPR7Ug5wleIWbuWyPK/OnayVUvwJbF4DC+9C3PHp+6xZ8CPMcrmgBBYlYvd8uhyR6RVc0ennK/k8MOOVoGeecC4NEgkEolEIpFIDk/2WPTavn07t99+OwA+n497772Xiy5yPOR//etftyp6nXTSSXi9XqLRKLNmzZKil2Sv0NFIrw5RW51S8AIwGhauPOohIniBs/DVAjX3yI73l8QuMV5Y24d/zz1E735Ou+zkzF0LCX/zB7AibplvzAMovqJ9HoGxP4ltfAlj61ut19n2AXpXJ7+QWfktkaV/xo7VoHU9Fc+AHzk5dWK1ce8Z26jfq/PubKxIRYLgBTiCoJ7Zrj6EEPgnPIlRPhc7uNnpt3oJ4cU3OzmUtr6FbQTdcyKtFwDG1qYIChRv3HuyOWrOEU70ULOFe73HeQn56FK9//WSMzC2vImSPRwlvTd2rBbhyXX/tnHPO1qNsf0jYhtfiiv3Dvm1G5EWXfME0TVP4Bn4M/SS01p5ZTofY/snRJbdTcvvJjXrcbxDb8Uom4UdrUTLG4vSLKfj3kQo3qTflMKbj7Hl9RbCoUVs/b/QS05Paou5txCqFzV31D4bry2E5ncj4NpV35ONVjQZhOoIx420EG6tqq/xjb4X4S9GeHKww2WE5l4eV8c38k7Ci28FHPu+RjEktvElhCcHreupuxXpubewo1UE51wKdsyJ1rSaogkj3/4BO1qNCHTHjuwEs8W1kBl0Ba9GvMNvdwT0RmJVxDb8B73P94mt+ycAwt8FO1Qal6OwMQrKDu8guuYJ1MLj8A27hd0htmlGUxQaYIe3x21SEb5i9N4XEV3+17h2jX8n5zmFUHNHJ43mc4Wyxbci/CXYRp1r7xhacANa0bFNY8dqsWtnYXj6IfJ74MkbgZLem8iye7FqVyHSeuHpcynmzq8wd32FCHTDO/hXCE8WSkY/rJrVRJY5Ec3mroUYpR9g1a7BP+FJwl//Fqt6Gd5htxJd/YST464hQt/c8Qn2kF/HiRNmzco4wQsguuqRlK9jeMmdpB07I+V5yYGJbdsYm19xPwNK1hA8fb5P+OvfgRVByRmN74jfuxtWjLLZTgRn9nC04pMQQmDHaohtex+rZhVa4bHuezq6/l+YFfPwjbwTJa07thl1ovZjNRjlc1DSe6PmjjrgxHyJRCKRSCQSyaHFHote//jHPwiFQgghuPPOO13Bqz14vV4GDx7M4sWLWbYsMe+BRLI/SRbplZtR1HqbaLjV8y8UTQTAewjd5wnVlzz6pp3ENr1CbMvbCF8B3kHXg5VE9IrrPDGybJ8h1AQ7R++I3xNZfj/EqhKqG9s/wo5WO5EV6b2c/GSKjpo/Hq1golvPtq0EcSG84OcoOSPxj7qLw4cWf9skr3d0xV+dxeb8cURXP+bm4zG2voVWfLxje6Z6wGgWMZhCuIkbObgF24wihEAESvZrHrBkeYAAwl/fjqf/VW1au9mxOsfGS89CzRlJeO1TKDmjAQurZhV2pByrZmV8m/qN1M+6IC7njlY4KWU+HGPru3iH3UoktAMruAWt+AT0Pt9PWjcZSlp3Ase9jlW/Eat6BdEtjqWZufNL/GMeiBNfjIq5CYIX4OQJavncU0SK7U1im18hpRiv6OhdTtqn8wEgZyxVOReSXfkf0NJRMvpjVS9rsDWrTKxvRRxRdR+KXocKav6EuPx1Iq0Hnt6XEFn5CIo3F63rqXHRlcJfjH/cY0TXP4sdq8c75FcovgLSTngf2zaJLIm3rIuuftyJyBn+2336vBqxYzXY0UqEtyBe3GkmeAEo6X0wyuegdz3VEWxWPeqK6o1o3c9BzTnCycfm7+JeZymZA93vJCWjP3q3M/H0arL1q//4lFbnKLy7b49uRXaBlu6IlHo2SlpPYqVNkVp2eHuT4NUQ1daS2MYXQfGgFX8HK7jFiehrgVo4CSwTrct3AMuJpI1VYVbMcz6XtauJLPk/yBwOWf0Q/i5oOb0B8I/9W1xfWsHRCf0rgW4gNDz9r8WsXo6x/WOwIvjHPYLQ0vAf2STaRVc9mvCbamz/EDV7OJHl9yO0NKe/3cGow7YtGdVzEGGFyzF2fBovJFcvI7yoKerPqlyIsWMmepfvYOyc77xHAUo/ILr8Xnyj7yW67lmsqq8BMMtnY+5agKffVW6uw9DCX6F3PycuP2gjet8r9ml0sUQi2ffYZhgUXQrcEolEItlv7LHo9fHHjvVUly5duPzyy3e7fe/evVm8eDGbN29uu7JEsg8xrcRcVf1LhrfeKJp6cX2HnsknOc7Cl36oWBumoL3WkGbNatfiyA6XEln5IL4Rt6N1O9OJ+DLqCH354xat9m6kV2zTK5jVy0HREEJDLTjKXWgKTHoJK7jVEa+Es+geXflQnFDQHLPiC8wKJ7ebGdzklgtvHjQTvVItFtn1h8b3omNBGG248WllYayFoCk8udiR8rgyJWe0Iwrlj8OqWxt3zqyYh5o1BKF4sGkW3dVicdYKl2OHd6Bk9Eeozs7+yNK7sWpXORW0NHxH/LFNcamjuFZ4WUOSigxm1RLUgqMxy+fEt6tZnnThNaH/+g1Evv5NXJlWfAJq7ihCcy5GqEmiWRRPwvs4leAFoPf9AUqgBP+4h+Py+ewOQvWhZg4k/NUNbpkd3Exsy1uoWUNQsoc675dkQpaW7lrKBY5/j+AnpwJg1a7FjlZiR6v3WVSVVbsGALXoeMwdn7jlRvlclPQdaPnj9sk8miOEIJg+kbzBF+Dz+YiseACrclGcCOEdcQeRb37n1PcVubmzJLuHUHR8o6YTW/csKCqePj9ASe/l5m1KhpLeC9/w3yX2JVSs+o0J5VrRcUSW3YtaMCGp8LG3MMpmNy12N0N4C7EjZXFlsY0vAk7Updb1VOzgZrQuJ8dFd+ndz01qT+wf8wC2UY9tBJOe9w67lciSZrk9tXQ8vS/GrPwGs2KuE3G3m6g5IzA2v+o8H6FiVi/D0/dywgsWNlVqjHZt5XtXKz4RY9t7CeUirRee3pegFR5DbNMrRL79Q1Ob7ufi6X0x0VWPYtWudurvrtjUDMVfjNL9bPTuZxNZdg9W3XqU9D4J9fxHPU1w5tlN7XJGghWLz1eaNw4R6IYd3NKusb1Db034XbeNEKi+Ay7PogSC867Frt/gHmtdT0XNP8r9LWiOVbsWunwHNXOwK9A2El74y/jKQsEo/cDZBNBIrDqp4AUQW/sUeo/v7bZYatsW5o5PsOo3oeaNa1ee0o5iG/Ug9Dj77I5ghcuJLJ2OUL1oJaftte9w27Ywtr6N2hBBv3fG6Nj1nuTwwQqXEV37TJw9vXf47+I2e0okEolkz4lGo0yYMIF169bxz3/+k7POOqvTx1i4cCEnnHAC2dnZLFq0iJycnE4fY2+zx6LXhg0bEEIwfvz4Dl0EZWVlAVBbW7unU5FIOpVZ3ybarLX1HhfB5FEG1aqfX/a7xD3eVp8oqB2OWLWrULKGOjuLbROjbBZC9bk2Tradj2/sQ4CzoGaWzSK68kG8Q36N8OydL1yzejlm+Wz3WPiKoOEGVWhpqJkDADB2fOYKWo14h91GbMO/XeullCRYQiZ/X9nRnXF2fgcjthklsvRPmBXzEGm98I34fSuL66IhussCbNSCo1CzR8QtulqVC1HSujk5I1q29uYDDQt5Rh0IDRQNmlkCmrsWE/7mdse+J703viPva3i/NRNTjXpi6/+NOjJxsXdPccb/nZPfx1eMf+xDCD09ro4d3IK5a2HyDlRfQySlnVosTfLaRFfchwg4eZNEoCSxUTui4RpRckbH2dLtyQKIbZsJYmds3dPEgMAxL4AnGzuW+L2qZPRDLzmdyJI/EVv/XNNcVC+hr36Jd/AvE9rsDezmkaktxLnYumfwH/XMPplHW+jdz8Gs+MKJ8hIK3sG/jrOe9I28s5XWkrZQMwd02veFp//VRL5uiupSC49z8jbZFsb2/yHGPICaObBTxmqLxnxR/vFPEFn1cEM+JyVB8GqJse09lMxBeAb9HCVrCFb9RrTiE1vNxym0NISWlvScVngsjPBils1C+LugZg3FCm5xBK/ikzr0eqh5Y9F7XtBw3eFF73YWSloPJ+IuVotZswolvRfCk4tZ8QVW9TK07mcT+eYPTRskAJLYTvrGPoSa0a9p/t3PJbbtXZSMAWh5Y1CLTnC+N5tdC4iSqVCW2h67PdixOtSi4/Gk+P4Tqg+9x/mYu77Cd+S9CNWXEEUnfIX4B/+S8NK7sKO7sEPbE34flMyBWPWb0bqegpo/juCcSxD+Lk40opZB8LNzAPAM/Cl6yemJ84xWg+o9ICw7D3Ws+s1E1z6FmnskSkb/OMELQOt6Cna4DOHrgh0uBcWLd/hvMcvn4GmI3rZjVSiZgxzLbm8esc2vY1bMbeqj21lYtavxDLiO8MJfomQOThr12IiSMxKrcjHG9o/Rik90rBJtm9jaJ4lteQvUAIHxjya9zo9t+Dex9f9yHm98EbVoMt6BP98ta9pGouufd68f9J7TiG18wXnc+1KwLWIbnneOe13ovhbtxbZMwCS69mmMza85hWoAve8P299HtBLbjKL4E11GbMvE2PoWZvVS1OwRqAVHEfn2TwhPFtFVjxCY9HKC3XSb49k2Vs1yrLqNqPnjULx5mLWrsUOlaIXHEl3zFLFNLwOg9/l+XDSuRNKI4ivEO/gXhMPbXeeK6MqHUDIHIhS93TbtEolEcihw/fXX88wzzwDwxhtvcNxxx7W77ccff8y5554LwDXXXMP06dPjzj/22GOsW7eOIUOGcOaZZ7bZ31dffcW///1vZs2aRWlpKZZlUVBQwIABAzj22GOZNm0a+fn5cW1Gjx7NiSeeyEcffcSf//xn7r777nbP/0Bhj0WvmpoagA4rfpGIcyOl64l5gSSSzqCjOb1WbF6cUCZSiBPu+cryhLJ7uk/htj4XYDVboC4LSdELHFseK7gF78DriJV+mLB4JISCmtEPs3oFZtkswMlXEd34Et7+1+ydSbXMKZYkZxmAVbcOz4Afo6T1xCifg1k+FxQvauFxbYtexIsVSoOQlhTj4N4QYFbMxayYB4Bdv4HYljfx9r86aV3voJ/hHfQzp26DsGNVfp1Y0TJADaB1PRWj/HPUnCOwwztQ88ZiG/V4B/8CbDPpglpk9aPuAp5Vt57gzLPRupwSt4MZwGqIIupsomufciPP7PB2jNL/ovf4XlwdrfiklKKXUP1EVz2Cp/9VIJLvPraTRR7aprvY1XgTquaORngLUdJ7Y1Z9kxBZJrz5eIf9BswgVqgUs+IL1JxRaN3P7jQrq9YsT6z6jaiebGwriiMMN32X+4beBFoGatEJxDb82y1vjCoxymeDUFGzBnXKPFNi1KGVTMGOVrmvn0jrgV3vRHYeKNFTSloP/BOfxarfjOIrQOgZ7nvM0/9HKMmEUMl+Qcsbi3L0vzF3zkfJ6EN4/k/jzkdXP47/yL9iW0a7ckZ2FNsIub+HoXlXNZ1QdPc71DfyTqJr/wFCwzvk12AbGBVfogS6oeaNQQgVvWvr1oTtRcsfj5Y/3j0WvkL8Rz+P4s3rUH9CqHj6/gBP3x8kntMz0PKacpNqBUdBwVEA+Eb9GWPHpyB0tOLjnfpahpPvKHMgnr4/SPjtEULgH30v5q5FqEXHNW0UaLAa9I9/nKiaB+yZ6CX0dLS8Ma3W8fT7IbZ1CdgWtm3hP+qZuBxzxta38fS5DP8ox2bTrF1DeNHNrqgfOOY/oGcDNhj1buSYHakgOOt8vEOaLPKiKx9EKzreiXqvWYFWcDTC34XomiewqpfjHXYbatbgPXrOktTEtv2X6Ir7AOI2aYlAw8Yho47wgp+75Vq3s7BD27AqF6F3P4fwohuxglvxjZ6OsfWtuJyrwpODb8wDhD6/DGPLG0BDNLoZalXwArCqnfPR5X8huvwvSSpEiSz/K74j/phwSs0fjx3agbH9f87z2vEpERR8Q28EHDu10BdXIfzF+Eb83tksUDEPLW9MXI5cK7glbsNMo+AFxJUDxDb8ByVraJufLaffbYS+SCJsCR3fiNsReiaxza+BmoZWfDwiyT2GHa2Ks5LVe0zF0+9KbDNMdM1TqFmDiG74jxuNaZbNglUPx/UR3fACetfvYpR9hpo9HDXnCKz6zURWPohV9Q1o6QSOeSHuNyS64n6M0v86B/EO2Fi9NrqCF0Bs3T8Rqh+9+9nYtoVdvxHhK5IWyYcptmWCUJzczNs/wo7uRPEVo/e9AiXQFatmNaE5FwOgFkxMGukukUgkhyLTpk1zRa+XXnppt0SvF15ouja58ML4jSa1tbXcf//9APzqV79qdRNyJBLh17/+Nc8991zC2nh9fT0bNmzggw8+oFevXkyZMiWh/Y033shHH33EM888w89+9jO6deu4O8X+YI/vlrOzs6moqKCqqqpD7bdscS7YcnN3349fItmbqGrix6Nrfq9W24hIfE6vmqwibumbuBNuUhdvQtnBjlW3DjtW6yyu2zZKoKQdC74KxKoJzf8Z2DHQku9KjDXukmzA2PLmXhO9WkZvxdY9g6dXYpJ6O1JBbOMLeIfdirHlTYCk9jDJUHOOiDtOtbsdWkSSHIRElt8bd2xsfjWl6NUc54dbOLlyWmIbxDa/6lpKmWWfARCaeznCW4iaNwbPgJa2mA1Nk0RBGaXvJ9YLbiY451KEnol/3MMJ5ztKS3EttvmNONHLrF7uWn424hv5Z8KLbwEgNM957ZS07mglU1KKT8KTgx2rccQ/X5FrBQjOAg44ArKSPRy990VY4e34Jz5HdM2TmLu+Qs0ZiXfwDe57U9RvxNy1CK1b6jE7infoLUSW/jmh3Kpdg5pzBN7+V+PpdyUYQWyjFhSPuwPcN/RGjMJJxLa8hR0pcxeB1NzRhL+6Hv/R/0Lx5if0HTdOpAJz51covgKUnFFxF42OvZHm2mC2RHiy8Q68zqlrRYltehW95wUHpP2PUHTUjCbLMyVzoLPo1WwhUHJgoHhzUbp+N+HGROtyMkrmQIKzL8SOVqJ1OxNvw3edbdQT2/ouepeTEZ6sDo9t1q7G3LkAvSTxpgcgcPRzTo6vQA9HzMkdHXfek9azw2PvDkqg6z4ZpyVCS0uIXvL0vgh6t57TWHiyXZHMbTfwp84mDYBw6zlhO5PGnJW2bRL+6heJ55vtxFcz+hE46h9YoVKU9N5NbaM1BGdfENdOKzkdo+LzuLLgZ+e6j41t7+E74v/AMrAjFYS/uiEhJ6ykc7Bt2xW80NIce8LKxc65ZtaVeu/LQNHR8sejpPVwy0MLb3SvV8LzfwpCiYvK9o9/AqGn4zvyfiLf/gHP4F+h5R2JUANElk1H73M5erezQNGJbXwBc+dXWDXLEZ685BtzWqD3vsS10jNrVhNd+be46yety8kY2z8BO4bizXdy49pmMxG2nOBnTddWUeIjtozyuewOdrTKnY9tRYmueQozuB2vcgTgRNFbwa2Evrgioa2S3ge9x1TMmlXEmuVNi674a9L3f6Tx79ZAbMtb6D3PJ7zkTudvqGhghglMmoGx/SOiqx+nZU5cY/MrGJtfcdqDG3WuZPTHqlsHRh3BT6cQmDQDoadjm+EmwSsJsc2vONbzQsUo/R/eAT/GjlYSK/0f0WbX+UrOSHxH/AmhHHo5nGzbBttIKlQezsTlA26W/9KqW4ve+xKElo7e/RxsM4ix5U3M8s8JzruWwPjH9uOsJRKJZN8wYcIEevfuzfr163nrrbf4y1/+gt/fdnR6fX0977zzDgCDBw9m5MiRcef/8Y9/sGvXLrp168bZZ5+dsp9oNMoll1zC//7nbBY69thjOe+88xgwYABer5ft27fz5Zdf8sYbb6TsY/z48YwdO5b58+fzt7/97aCL9tpj0at79+6Ul5ezePHi3W5bX1/PV199hRCCQYP28m5syWFLRyO97BaWWwDDe49PUrMZLUSvJSI7abXLB6YWOQ5WnMXypugUT7+rUFpEsLRE6Gko2cMBBYRIuUPQLJsZX2DvvUg5EeiB3Sz/FppjPRfb9CrGzi+dyBShYu78EiA+z0hr/XrzsSMVaCVTkkefaOnJcxe1jDw7yFDSesYLPeru7QJNFq2l9/m+u2OwJXakDHPnAkLzf+JYOXU7C634hKbhMwe6f7v4gRTSjn/XsR9cfLNTpgWw6tZi7Pi0QzljkqIGwHR282vFJyYKvWbIsaBrnJYnBzu6K6Gb6KpHsM1I0kTwesnp6CWnO999Rh3Rdc/G7dBujtCzHCuSBhHZN+yWpPVsK4Z3yI3ugmdnohUdh9AzCC++Na7cyQ10imN7JhTQ0xOsIMGJwtAKjsKq3+xGpDTaw5lls1C6n5NybCtcTmj+de4Nu97rYjx9LsWOVhFZdrf7ndZY3ogdrcSsWY1Vuxo1ZyRK1uCG98nxB6TglYzWxHbJgYEQAk//a4mudhaHjNIP8BZOatgMUImx5U20wuNAqI4wboaIrX2KwLGvdcjuC3Ajy4Sehf/o55u+a4WKf/zfEXqmtCfqJPb34qkQKp7+1xBZ/lfH8jd7eFKrU6Fnorb4mycTVs1dC7FDpakHtGKEmy36gyMmSOG98xFCOBtmvvm9s+Bs1LuiVyP+CU8ljfK1jXonGiiu0MI/4UnHjrwZatYgJ/qvAa34eNdGt/E7yNP7Euh9CbZlYu5agFC8GOVzUl6XAERXPIDw5mHVrceOVCScN0o/wDf2EZS07s7mHqEQWf14q69JbMN/UPPGYVZ+jeJLtAxsjejyv6Bm9MOyInHRcXnMw9K3E1EsrAYxUQRK0LtPBaGgFRxN8PNLiSxLvkBk1qxybdMbEd4WNrBWhOjap92/n1B9aEXHE5w1Fa34O7QUvKDx2rHpWjI072qEno1thsBoynkb2/YedmRnXA7XRvvJ+ImG3Q1+AMb2j/H0u5LQl9fGT7VyMebOL53o2HZgm2EwQ3vNsr4j2LYNsWrnuynQHaE4uTZD85zrZCW9D97hv0PxF2OUf05s0wzAyVmp5o5Kem1lmxEww3u0IWVfYtVvJLbxJbSup7l582zbdlIN7PzSsRjvfg52uBxitU32qFbMcd2wYlg1KzC2f4inz/eJbnzRsVj1FRFd80SD88db6N3O6PS527Faouufw6rfhKf3JajZwzp9DIlEItkdLrjgAu666y5qamp49913+d73Wl8jBXjrrbeor6932zfHNE2eeMLZJD116lQUJfWG5HvuuYf//e9/CCG49957+eEPE6PRTznlFH73u98Ri6XOYTx16lTmz5/Pf/7zH37zm9+QmXnw3Avuseg1efJkFi5cyPr16/n888+ZOLH9SSr//ve/EwwGEULsVpifRLIvyErLA8VmV60TIXHesT9CbctKKD0Ts+9giIQRkTCbRGIE4z+PzyVd79xIif2JFdlFbONLCXZsyUTDhLb1m1CzhoBtYFsmahLrEKudydQ7C634RGLrnnaP1awhAJg1KxNvAncDtWCik2A6P7lw6ul3NWb5LMyd85sKFa+Tt6R6xd63adtL6L0vxape2nCjHWwQOduPSOtBYPJbiYuDqg/M5Dvj7UgZRBwzPLN2DVrxCcRKP8Tc8XHqXFm2RWTlQ2hdvttUVL8RcKIY6STRS+9xLrH1/0LJHAh6dpyQAg03xs1RvEmj01C8zs1kEtGrESEE6BmucKhkH4FVFW8X2d6cKs3z0+wN1NzR+Cc+R+jz+NfD2PEZWpcT2yW2iUBiqH109eOouWOchbEkmOVzmnaoArHNr6Kk9yKy5E9x9WIbnncEONVLcNb58efWP4dWfBKegT9NGREmkXQUvfvZYJtE1zyBWnQ8dv0m9J7nYe5aiFk2qyGHziAwQ26b4OwLSJv8ZtL+bCMYt8HECm3H3LkArfgEd4OCCHQnuvJvsFrHM/iX6F2+s1efo2T/oRUd51yXWEbSTQWt4Rn8qzh7Or3nBURX3N9UQc+K+35NRnjJnU5+tW5nIdTO31RxKGJHqzHKZzt5ZgsmpYyqUXKOACvi5sAC0Huej20ZaEXHpba1tS3U3NEJ10stBa9U6D3OTVouFBUtfzy2GcZcfi963yswy+dg1axIqGvVrYO6dU1tA92xg5vj6kS++R22ESRwzH8wq5a6NovJUAuOwSyfTfirG5pNNBtiVe16TmrhJCLL7sGqW5twzi59EwNnc5uSOQirZkWTlbUVRc0airlrgRNlVbsateAY9B7nYu5aiFWz0vk7KD7376h1ORlj69sJ43iH/QazeilG+VzXrrrR5lEEeiD0DKzqpQ1CmI2SM9Kpp2Vg7PgkIZ+bmjeW2NqnEp9sQ6SO1vVUZ4wGV4XmaN3OcO7ztHRH6Mif4OQQs03UvHHtek0BjLLZ7ndIYPLbe9WytyW2bWKWzcYKbkZJ6+G8R3YtIvL1bW4dJb0PvlF3u4IXgBXZ6eRIzR5B5Ns7AMexQCs8Jq5/q955v1rBTUSW3QNWFL3H+Xj6Xr73n9weYBtB9/lqXb6LbZsIoRJZ+mfXWcOqXoZVtQTPoOvRup6Cse1dt73e43zUnPh7PWPzqxibX3UOFA9YUaKrHnYcHfLGoBVO2rM5N9wnCU82oYW/dt/r4crFTh7LmhUoGf3w9Llsj8aRSCSSjjBt2jSmT5+Obdu89NJL7RK9XnzxRQAUReH88+PXHj755BPXMe+881KvBW3YsMG1QLzyyiuTCl7NaS3l1Lnnnsutt95KbW0tr7/+OpdddvB8n+7xlcUFF1zAAw88gGVZ3HDDDbz//vvtyu81c+ZM7rrLSZAdCAQSPColkv3NxSf+HK939xYwjfEnYIw/Adu2mVka4ZL/7kyoc2bPQyxxd6waY8vrieXtEL2M8jluri4AoXqIhcscOzFFA0XDqt/USg+dT8INV0NUWfMdkx3B3SGZ4nXRu56M3vVkAMJf/86JRrIimDs+wdwxE9/IO1FzR+7RHNpDY84Aq24tWuGx2PnfbbtRK2j54yC//TfALRFCcWx1WqD3ujjhZl3rcrKb08ktaxBS7eCW1IJXA1bdOpT0Pgl2gODkaegMOy295HSM0g+walZi1ax07GcUD95BNzjWVy2FPNWHWjQZ1j/fFCHW/XsYm19xRbm2UAuPJbbp5QTBC0V3bj4PEBRfQUJZdOUDmBVzEZ5sPAN/1uqCiBAi6d8uNP/H+Ebdk1Q4tmMtcuaZoTjBS+9xPqg+YuufTRDkmmNs/xDPgB8BUvSSdD56j++5Nqj1n57l5tRqpPmisdb9HMxdi7DNcIKobVYtIbzwVwD4JzyJVbfOjVaOrnoIT/9rHdsyXwGhL67GjpSh5o7am09NcgAgVB90wI1M73KSk9d061toRcej5o5CKzqe2IbnsWrXohYdh5Lel/D8n6TsQ/F3wSh9H6tuLb6hN+/Bs9g72JaJHatG6FkHhGVbbMtbROPyN91F4Pj33Ahjo2Ie0RX3I3xFaF2/i2/U3YQX3ehYGJZMQe/zg7ajkbV0xx65Gb7RSXJvdRCh+vD0u4LI0rvcMv9RzzgL11YUJXsowU/iLUTt4GbUvPGYO50csZ4BP0Fo6Y7d68yz2hzTLJ/tPI8j78MOlxNZeie+kX90csQquhPFVbcOs2YlWv5RCE82Zu0arKolaCWnEV78G4SvAJKIXqLou4hoGVb1EtScUc73sVEHWjpayelYNStQC4/DO/gGgjPPxiyf7c4HcP+e3iG/Ris+ETVzAJ4BP3HL9V4XY1Ytwdj2Ps1zmzbH0//quJxjkWX3JORL0/v+kNjafziv98Tn4vKYAQhPHp7Bv8DY/Bpa8YnYZgizwnFG8I2ajpLRDzuyy4mU83dxcoWO/guRZdPx9LuC0OeX4el3FXZ4B0bFXIyKeXiH3uhaTNuxmrgoYTtaFTfH2Lpn8PS7EqN8Lsb2j/D0/UGn5hu1jZAjFuuZqHnjiK7+e6JQqmfHHVp16wjOmuoeK+m98Y15ADtWS2z983gG/pToygeJLP2zExnV/Sxobi0KCG+he20f2/gCas4RB/TvanNL2vCiG0Go6N3PcWyPe1+KUTYLO1LuRMF5cjDK4y1tlSTX2oFJL7kbxtSCiahZQ4iuegSj9L8Ypf8lmtYL/6i7iCy/z/ktGH0vir8pGtO2bcyKz1HSeifci0XXPk1s44spn09s00sAWFXfYIfLoP+vdv9FkUgkkj2gV69eTJgwgblz5/LRRx9RXl5OQUHiukcjpaWlzJzpOF0de+yxdO0a/7332mtO6pe+ffsydOjQlP0888wzxGIxFEXhhhtuSFmvPRQUFHDUUUcxe/ZsXnnllcNL9BowYACXXnopzzzzDKtXr+akk07iT3/6E9/9bvKF0g0bNvDkk0/y97//nVgshhCCn/zkJzKnl+SQ4vT3Kvh8RzShfOn5xQeN9VV7SRbRJbz5bUaQ2JYZJ3iBY/NhbXwpvmISGyXv0Fux6tYj0np1+uup5h+F198FhOqIb41WFCmiitqL8BaglZyGEkgecdKIbdQnsd+zMMpn7XXRy47Vxd3cRauXoai5QJe9Om5H0Lt8xxHUFI+THyS6CzXnCDfHg0uDfaDdYpE4KVYUoaj4Rv8lTuCIbXwJq2590qTqu4vw5ODpeyWRpc0spKyoE7kGqLmj8I2a7lq+oHhRvHn4xz1CaO7lAG6eBq1727uEgLg8HfHlvdB7J7eJPKBQ/RilH6AWHI2WIlKyEU+fy5wdtXEozm5cPQMhVGeXda8LEEJF730xsQ3PgxpAzRqMuesrd0zMEGbVN87fouG4NaRdoGRf4B10PZFl01OeN8tm4x/3CHa4jOCCn+Ef8yBKWnfM2nWu4AUQ+uLKhLbG9o8wq5dj1a3BjpShpPduMyee5PBGzeyPmtmUF0yoXjx9m3aSmrXr4up7j/hTXCRFYx4hq2WUcwtsy9znopNZu9YV7JT03vhG/rlVK0ajYh5Kep+kGzj2lEardvc3SvGgFkzE3PEpsbVP4+n3Q6zgNiLf3O6czuhHdMUDeAb8hMDx74Eda7c9sRAC36h7nCgi22qIcu7cDXta0WTUwmMbxmvY2NQsD7CaPx6zYl5cm0bBS+/zA9cWLbb1XVoiAj1Q0nrgHXYrVvUyjO0fgerHDu9woksaIshi6/+Fb8Qf3HZKeh+U9Ka8l2pGP9SMfkTXPpNo97kPopkAAOfpSURBVNgMe8d/XSnK2P4/Ase90WDZlw04EZGN9yreEXekzP8bWXYPatEJCCHQu53hPkerfjOxza/QXPDyDvsNWuExWJGdCNWXcP3hGfBjrLoNTmSa0PGPfRAlvReeno7wYNsmxtZ34p9HdCdKoCtq0WS0oskIRcMKbUd4c933jtDS4iPntQBKzkhCn1+Gmj8erfs52MGtGDu/wqr6htCcS9y8ZY2iR+CYF7HNkHtN645vm9jRaiLfOn+TUPlsAse+0q5rKyeHreW+5uauxRhlM1HS+6KVnAoIwgt/gVW3HgAlY0ByJ5FYlRuJBMS7Sqh+EDrBT88kMGkGeu+LEGqA6MoHASeHVXT5/bS0m7QjZXHH4cW3INJ6ofi7omT0Re91YafnynXHtk2wYu3+/FqRnXgG/wJQmgRJ20R4svGN/D+s4DZ8Q28ksvIRtPwJKL4CfEf8wbX89I9/Iqltr9Az8Y35G+EFP8OqXobQ0tC6fw+rdg1a4TFEVz1M6KtfYoe2AhCa+30Cx7/rvi5W9VKs2jVEVz+Of/wTWPUbMEqdKMdkUZGpMMtno/Tbs4VfiUQi6QjTpk1j7ty5GIbBK6+8wrXXXpuy7owZM7Asy23XklmznDXUMWMSXbKa8/rrrwNwxBFHuMKZbdvs2LGDcDhMQUEBaWntX78YO3Yss2fPZu7cudTX1+9W2/1Jp8SQT58+neXLlzNv3jzWr1/PRRddREZGRlx43KRJkygrK6O8vBxoung/4YQTuPnmA29nn+TQoaM5vTStYx+PuxfXJBW8AErS9v8u0U7HttCKT0LJGuLYIQmdwNH/arsdiXm5rOplidVa7DYFXMHAP+4xRHqv3ZxwPMbO+VjVy1FzR6NmD0MJdE0a0aP3mubaWLSKGkDvfg5G6QfYkXK32I6UoxVOajNayI415fXSe0zFqJjrLLToe9cH3opUEJoX/+Or5IxuuAHZu6KXHa3ErF5GbNMrWNXLULKGonc7CzV3ZMrcMcKTHb/4lNYd27bxT3gCo+wzrLp12NEax77ONptuYFvBql1D/cenJD1n7pxPZPlf8fS7yrFw2QOMBnuQ5qg5IwDnealJFtUUfzG+MQ/E5ZKwKhcTWXYP3iG/bnU8oXrd3ajN0bp8B8Wb14FnsPdQckZhVS6KK9OKjgWj3on6bEP00opPRC08jsjSu7BqV6N3P5vo6sexoxGI7sLG2blr7lrYYHVyKWrhJMyyWah5Y0HxoPf4HlZwK9EV9yW1XUqG3iO1tYBE0pmoRcdBM9FLyRyE78j7CH7iWFHpPc/DrFrStHA47yoCx72JsfnVuPxgybBqV0NjDkbVh3f47XvviUgOC9SMPgQmvYxt1KM0iBraCe8TWfaXuDxCdqwG27YTNjJZ4fKGTSgKauEk9K7fxaz6FiVraFxkS2djlM2Ki/q16tYT2/Jmq/ZY0VWPYoe34z/qn3FRCnuCbUbiIpn84x4lXLsOJa07SlpPTJxIBqtuLUp6X7deo1W2UfaZI56I3YvqFpofvduZnfIcUo7RykK/3vsSrJpV2NFK1LxxeIfd1hCZbse1s0PbE9r6ht+GktYTADV7GGr2MGKb3yDaaK/WOEY7f7e14hMToqJS4el3tWNz3MzquPl7Wssfhxj7EGbFl8TWP5vQPvzVDXj6X+1aqwMoad3xH3k/RsUXDTmTjnTPp7qGE1oa/nEPJz3nzElF73tFgmOC4u+C4u/S7Li4ZdP4+g05YRvzwlqh7Y7YlNYDq3qpY6+57QOE3rQwFpx9QULuQBHohh2tcvNjNRJd8xTeQT9rdQ6RlQ9hbH0b7/DfohUc7WyqrFzk2jJGVz2Eb8yDCG8h3h5TMcrnYpbPRiuZ4uRi7fIdjM2vNZ9N08PmGx7NEFbtKpTsIxB6OoJ0bCPonlbzj0Lvfg6R5fc5+a1awa7fgO3Jxdz5JebOBfiOvLfdwpdtW01iUP1GzJrVTm7cFmKTsf0TIqseAqMeJXMgvtH3tCl8K948lC4nEytt+m7Wun8P4clz8u42ez3U0U6eOjVzIIHJ77S5KUHNHEBg8lvY0UonoqvhWj/a4EJhh7a6+a/BEaX13pdibP+Q2PrnUQIl2OEyQvN/gt2YP283c/OJtF57NS+4RHIok5BuQctI+blPrJue0q3FjlYTF8WspaXMedu4waGpbiDl95odq43/vLdRd0/Xd9ri7LPP5qabbiIcDvPiiy+2Knq98IJzzZGens4ZZ8TnPty6dSubNjlOWKNHj07ZR0VFBRs2bABgyJAhRKNR/vrXv/L000+zY4fjiqMoCmPGjOG6667jzDPbvuZrHC8ajTJ//nwmT57cZpsDgU4RvTweD6+++iq/+MUvXO/Jmpoax2qo4UJv6dKlCeLDhRdeyP3333/IRb5IDn4GDx6Mqu6+QCV2bKHfvx/n12kl3N/tVGL70Jt8f6EESvAMvsHdcUV7ox2SiZFqoF3iRCOhr653d7F3hFjph+5OttiGf+Mddhtq/lFJf5S1golYvS8ltv65lP15Bv4cvcRZeETxNOUG0zLAqE15oW3VrSe06GbAdkU+tfA4YptmIHzFCE/eXt/hHNv0imPH0nxelQtRik6B+hSNOgmzdg2Rb5uiqKzqpUSql+Ib8zdUPRPbNgkvuB7bijlRXFYM38i7EgREIQTCX4xVtcSNlrMqF4JtYNW3IzdcG/kdjNIP8PRLjI5oD3asFrN6OVhhhJ6J8OQgPNnurtPYhhfx9GvdZ1nNHIhn0PVuzhSrbq2z0JXRH63bmVh1GyBWjfAVILwFcfml9JLTiW15EyEURFovvP2vaXXH+v7CN/JOjC1vIPxd3B3rje8Nc9cC9O7ntJnzQSgaWsHRRCrmYez4NGkdq3oJtlFHePFKvENvJmrbrhhgVsyNq6v3OB8le6g7n5Yo2SPQeyXuwpJI9gZCKAQmv4NZ9im2GUYrPhEhhGNXtf45Yptfww7FL7gZ297Dqt8YJzKkQut+LsRq0Lqe2uaCp0TSHoSekbCYoPe+JP79aEXBqMeoXoZR+l+EloGn/1WE5l3dWAGzbCZm2cymNkNucmyBOxnbtomuaZHrSPEmPAc7VtMUTR7chB12BJjQ3O8TOPY1hObf47m0tO4LffkjAMxIWVPUF04EWPPjRvSeB+dvk5rRH/9RTzs5CD05zdYK4tcMRBJxMdkmMa3kVMxdC1wx0DPoF6jZw9o1FyWtO76Rfya8+JamssyB2NnjqawJkm2vQrFjeIf/pl0bidSMfihpPZKKXlbNCsJf/QLvEX9CzRzo5tlT0nvh2cNNfi3Ru56CWTYTq3YNaOn4x6feENFerPpNcTnkAKIr/kpg0stxednCi2+NywloB7dAem9im16Oi6y3Qtswdi5w7ocUHa3bmdhBJxpI63YWdqTCjfQxK75EKzgaY9t7CXZ3ZuVizKpv3WhB4SvE0+f7GDtmYmx+DSVnJJ6e56NkDiSy4m/u94yn/7UIX5Gz2dKKoaT3xTf8N3F9C18heu9L0Ls4FvW+I/9CaE4SFwXFi95jKrENz6PmT8Cs+MI91RiF7R12W8r3kG3bxNb/CzV3FGr2MMxdi9z3ZHT5X/AO+TVmzUrsWK2TP3jrW2A4N3BWzUqCn56J/+h/IYSKWbMKJaMv5o6ZGNs/RAS6owS6o2YPj3MVEZ4cvP2vwjbqEeuyHOcDBN4hN8aJdO29RxWKjvAV4hv+2zgbRfc5NgheCAWrbi1CCKLL7wXADG8HLcMVvMD5bWlpad4c74g/xF27C9XX7ohXiUQST3B2/PVEa5vPg59/P86K3TfmAdTMgcnrzrs6Lv+rb9R01JwjktYNzb/OsSltwDviDyldYEILf4ndLE2Kd9itaA0R5i0JL74V/9gHk57rLLKysjj11FN57bXXWLRoEatXr6Z///4J9ZYsWcLSpUsBmDJlSkI01ZdfNjlCjRgxIuV4K1Y0bdwNBAKcfvrpzJ8/P66OZVl8+eWXXHbZZVxxxRXce++9rT6HkSNHuo8XL158eIle4LyQjz32GJdddhkPP/wwM2fOpL4+caXU6/Vy7LHH8vOf/5yjjz66s4aXSFLSkUivtkJFkyGqdpJ24yU07gEdGNzGlYOaEt9eNejgCP/cXYQWAJpy46gZfTFrVoNQHUsKRQUUhFCbrAIhaW4rT78fYu5cALaJuWuRm8MoJWYYo/R/bYoFybCNYILffeOuXk//HyF8+QhfMWpG085ZvddFqUUvoTcJXjjJwmPrngbF6wheQGjeNSiZg/GPuS+uqW1b8cnehYpv2C3ALewr7HB58hPpA6C+Nvm59vQbqyG2cQZK9lDnRkP1oqT1ct83AEINJG3bJG4ozk15811AVit2ky1EEScvw9cJ1YSv0L1wEv4S9JLT0bp+l9CCn7k31QmoHVvEiq77Z4IFR/M8cbFNL6H3uTTlzqamNlWJfa9+DHPXIqz6je6iWyOefle5uYB8w35DbNv7eHpf0imLcXsDIQR697MBsPv/iOjqR5tOKnq7k5yrBUehbO2fPHq0Abt+AzbOAiU05Inb+nbcZzFw3JsI1YNt226C+ka8w29HzR6213eGSSQtEYqKVnxiXJniK8A7+BeYNSvjIkIBoqsfRe85zYnkakZg8ltE1zyBseNTPH0ud2zM9pLNkkTSHOHNRe99qWOd5slFeHOJbXqJWIPFtZLeh+BnTRa+WsmUhN/Q2OZX91j0so2gc51mG0S+/SPmrgVOxFTLz4EVQTRbjDZ2LiDydbPFb0XHM/Cnjri8YybBz85xT+m9L8HT+5J2zcesXkb4K8cuUgR6ONZnnhyMsjnudYze5wdNm6pcBC3zPWklZ6DlHdmucQ9EhOpr05ZNK/4OsS1vujlOfSPvTLqhRyiePbKoVnNHuTZ9jYTDYYKbN5PX/RJ8vt2zfxSKB+8R/xf/HmpG5OvbWl3M6wyEnoHvyAewY1XOZqw2rj/bg5Y/jmRGpcFZ5yE88WKOVnw8WsFEzJ3zEb4ClMzBhOquwQ42LVJqeWOJfPN7sA2gKYIRnGtfNbdpl7tR+l+UzIEJOS89A65DyRoUF9VmRyoRegaBSS8SWXYPVuVi53cwo3/S+y914rNOTrJAN4RoEniEFiAwMV68VLx5BI59DbPqG4Qnx/ku+3SKE/W24Xk8/a4kuubJuDaN16qhORfjP/p5FG+eY00YqwU9C6wIwTmXgFHXYNfoWBGq+Ue5G7WaW3ubOz7BO+xWzIx+6F1PI7blTYxt7xL55vcN91OgZPRvuiaoW48J2N3ORM0diZrRF9/ov7jCsNDS8E94Cqt6KSLQbY9dIoQWiHOvEJ5c7OiuptcwewRKxkDqP5sa39CIvx9tfC5uu8zB+EbcjlmzAiWtl7Nxp+FzpnU7G0/fHxCJdcwBSCKRSPaUadOmufm4XnzxRX7zm8RrgMYgInCChFqydWvTGlVrecEqK5vWmZ577jnC4TBHHnkkt99+O2PHjiUSifDhhx/y29/+ltLSUp566in69+/fagRa8/Eao8gOBjo9DGXixIlMnDgR0zRZsmQJ27dvp6amhkAgQGFhIcOHD9/tC0OJ5GDA8/ozcceXb/+MKwdeDULgUeDuCXvXnm5/07g7y91tqngTbjy0LifjGfgzsGJEVz3klqtFJzg3tmYE37BbsW0Tq2opStZQgp/GJ7NuiVE+p0Oil1mZKII00rjQrnU9FXVQ0+KhEAKt+/fcnErxxIt4TtRRScKOeztJXqDmF/oNlbBtM+7Gam/j6fN9QhWfx4uRig5aAOiY6GXWrCa84KfOQdM9bNyNFBCXQ6E5tuVExgkhnLlYUZTs4VjVS52or1SI+J82q3Jx0mpK1lC0/j8CxYOWdyTR9f92orFawzKwEe0WXxqfR3s85636zagZyV8Lt07NqqTljbtXWxLd8B9X9FLSuuPtf1Wb8zhQ0EpOxwrvcBY5bBP/mL+1u61QffhG34sd3EJoXvuec2zTywSO+Q9W7RpEoCQul5EQwokIW/cs2DE8vS5G6eRd1xJJZ6BmDnRyUjaLLNZ7fA+9z/fRe56HFdyK4ityN6F4B/wY74Af76/pSg5ThOLB0yynpBXZ6QpeDTWcnK4N0e/JfkOt2tWuJXHjBoVU2JZJbMO/sYJb8PSahpLem/A3v8es+ILA5Lexglsxdy1w+q1b68zAW+jm41ELj3MWYVNYIGPFEiyEG4mt/xda4XFtuhLYtuUKXuBEj8U2bIqr4+l/DXr3c9C6nIix7b/E1j9PYPKbju3XF861sN7rYtSCCagZiTuIDzWE6sE/7hGs2jUogR4H7IaeZGh5Y1CPfw87uovo8nvx9LsaK7iFyPK/ghlMmY+1MxGKGifmdgaNuZsaUQsngRl2ruUUD0p6H3yj7nLucbQAWtFxbl1Pr2kN4o3t5G32FbqCVzLMXQvjLPGiK/9G2gnvE13zRFOdii9QCyYACo33ap6BTq4+IRR8Q29q8zk57gw57X4NhOaPEyzTTngf2zKa7h30bHfjpX/CP7DqN7gW+qE5F+M/6mnCi2/DP+YBhBBE1j0LRh0i0J3QnEviouZSEVlyJ8JXhBLohtlwH9QoEnmP+CNKoHtCXjXF7zhoKOm9E5+ToqWMvugIauZAAse9iR3ahgh0xY5Wu/mUrcrFKe/dEuaV1ovA+Mec/HaeXOdePX+Ce17LG4PWXLCO7VmObolEIukoJ554IoWFhZSVlfHSSy9x2223xbneWZbFjBmOzW9JSQmTJk1K6GPnzp3u4+zs7JRjBYNNwQPhcJghQ4bw1ltvEQg4m839fj9Tp05l1KhRHHvssdTX1zN9+nQuu+wyt05LfD4ffr+fUCjkWiQeDOw17zVVVTniiCM44ojO+3GUSPYVQghmL3kXwzRQhIIQghF9JpCV1sqNQThRzEAIfjosnTvGZB7yNp4JF8h2oihhlH6AWngcdnCzk1i6AXPHx429oHc7AyFUN8dRc/uLZKh5Y+L8zduLa6HQKol/M0+/K9DyxmLuWkhsU7MFmiSRa2rWIIxQfMRQsp2Uir8kydj7dre9ktadtOMTE4KHwx2/OXAFr5a0+FsJzY+aNzZuBycQnwy+QfTSiiZD8XeIfHMHSs4IRyxVvFhV3zi2G7aFHd6OCPRAK5wEigc7Vo3RIpcDODshzR2fgJ6NevTzaF2/S+SbP7hRXv5xjwI2oS+bFoSDn50Dik7a5Lfa/TrYrVgmxk+ojchGcBLXV3ze7rFbCoAHE0LR8Pa/Gvpf3XblZO2FQKR1bzVxfBxWFKGlpbypV/zF+Ibe2KG5SCT7ksDktzErPsfctQi9+9kogW7OCS0NNXPA/p2cRJIEoWe6+RWhSXhqL8GZTbkIfGMfRM3oj1mzEqt2HXrJqZgVc4lteB6AUNlM1Lxxrg1ydNUj6L0vdjbVVH3b1M+oOx0rbi2A0NIIzjw7bkxPv6sBG6NsVpv5H82aFdiRcoyKL1DSeqN1/S7YNpFvfotZswpPrwtRiyY7EccN80y2eUzvfk7DqXw8vS92LM4W/sodP3DMCwekdfHeRAg1pW3SgY4QAuHNQ+95AaEvm3ZXC19RXG6tgwk1cwC+UdOJrn0GJbO/4y6gZybN2dcSrfgElKyh2OEylMwB2JGdrdaH+Ps5teAYwBGSGkVgreQ0FG8+/glPYgU3oWT03y/5bJtvllOzhwPOhpTQvGvwH/UP1KLjnXsSHKstO1RKaN7V+Cc+hx2pwD/hHwhPDuGvb0vqYiDSemLXb3SEQsWLUH1YtauJbXgBvecFcc4Jka9/67Tx5KBkDnStFpV9LJQL1ePaowlfAb6xDxPb8B9nc2MzNwxw/qbCm49QPVih7Zi7FmHumo93mPNcDrQcxRKJRNISTdOYOnUqjzzyCJs2bWLu3LlMnDjRPT9z5kxKS50N8+eddx6Kkrge2DyCqzXRq2Wg0S233JJUzOrbty8//OEPefDBB6msrOTTTz/ltNNOS9lvdnY2oVAoTlQ70Dl4V8MkknbSEXtDgJnfvEU42vRh7lHYv1XRS5+bmCvDp3JYCF4OLb6Uk4hA4CQUxkyVtyuxjVZ8Iuauhc2EsXiMLW+gZg1FK0ru0ZuS9iSyTSKkCaGg5o5EyeyPkjXYqSMUkgpkA3+OFdwKVgzhzXeicZJ4iSuBrnGLPXrvSw/694xtpd6Z2fK1suo2oGSPAEXHLHcEHa3raXELN4qvCKtuHQBqzhFEozvdm0On0BeXYNkObkbvNgXhycGq3+hYeBh1bg4tZwd5LcKbj2fgde5uV//Yv2HH6tw8CklRdjNa2Uw0e9H7XI5VuwarZgVqzkhnUc2TjW2GsaqXoWSPSJ5brmgydnBL+5KqC6XVHGWHC1r+OJSJz2FWfIEV2oZWcAyxTS+7N/mBSS8T2/QKShtRdhLJwYIQAq3gaLQCaSMuOTgQio5I8tvq6XeVG7XhHfEH1MwBhOb/tNWNS9EVf0PvNc3NBxld94y7yNxIo+AFYGx7Fyu4OU7wAscRQC9x3AaMhuuzuPO1a9BLTsNqmJ+SPQKrZiVq/njMXYvwj38cq/JrIsumgxkmvPg2Gi0IjdL/xgll0TVPoJTNiot6wYrgG/0X7Fh1w+L04IQ5eIfdSmz9cwhfAXq3sw47wetQQc05Av+Ef2CUzULJ6IOWN3Z/T2mPUHOOSLByb+99jeIvgsZcbVqgzXy7zcVhTz8nsl8JdE2wo1QCXRNyAe8vhJ6Jb+xDKOl9sSI73QgnAPRM1yXEjlYSXfkgQvEQXfskVvVyVwwKHP8OkWV/wdzxCUrmILSS04gu/6tr224D3iG/xgpuw45W4p/4HFb9JiJf3+YOZUcr0UqmYFZ8gVZ8EkrWkH32GiRDzeiLOvw3mJVfE14UH4HX/G8nfIUIX2FDbrGD+35ZIjlYCBzTYu1BS23vH5j4zxZ1U6+rBMb/nTh7Zi11Shj/2Ifi1xi15BFJAP7R98av97VS1zfyzpTnOptp06bxyCOPAI6VYXPR64UXXoirlwyvtylneygUIiMj+d8hPb3pNRdCtJp/68QTT+TBBx23goULF7YqeoVCTqCHru+5JfK+QopeEkkShBBxgldj2e7SN1M7fC7GhAIoIITzOIX9nJo1FNuKxScjb4YVLo+P8LHNlIJX8zq7TTvaGFvfxqrfiJY/HrN2rWPFIVTUgqPR8sehFRzVanuhevAd+VeEUIhtfQ9z5zxEM8u05niH3oJVMgVUn7tjNbbpFSffhG2AbaJ1Pe2AuWFrE6MuabHw5hP+6gY3oaltmYS+vBbPoBvQupyCmjUEJb0PSs6ouHZ6n++7OdeMHZ8m9qv6GxIsN9TvcS5WuBzVk4OS1hP/6HsS2ti2BYiEz2hLwUstOBqzfI57rBVOcuwVhUps7dPESv+Hkt4L75BfxVniNRsJESgBM+Iu1Ok9L0j63eBaJ2npCNWHZ9D1aHlNOQaFouHpeznCmx9nEerONffIpmT2thWX7+BwRvEVoHQ7wz1Ws4c6ef1WPUJ40c0oOSNRpUAgkUgk+w3PwJ+i5ByBHd6Bmj0cJXsYIJz8dVoGQnEsnwNH/yupzaBv7MOEF9+K8BUR+faPjlCUPQyzbBZW/aaE+qh+aLCcbil4qQUTEb6ipgKhOrlam1kwWnVriay4HzVvPN7hv3U3qliRnYTnX0fo88vANvCPfxyj4kvUgqOwI7uwalYkjQyzalagDrsNVj/ulinpvZ38uClQvLl4B/085XnJwYMS6Iqn1wX7exoHFMKTjW/YbYQX/RoQeI+4A7NsFkbpB4Bj96l1OxM7tMONAjoYEJofNaMfAL6hN1PfcF/jHXqrs9Gzehl2rAZiVRil/03IeRU47nWEUPEOuREjawh2tAotfyJ2j03ENjnWWFr3c1GLTkBrdq+h+AqwGzYSKNkj0IqPx9y1yL0nO1CIs7DX0pyc0M0QQjmo8xVKJAcju7OpZvfqtj8FjNAzd6Nu+3Nu78v83CNGjGDIkCEsW7aM119/nbvvvhuv10t9fT1vv+1YeY8cOZJBgwYlbZ+f37TWVFlZmVL0KilpcpLKyspKWa9l3eb2iS2xLIuamhq3z4MFKXpJJO1EJInkcQknhnd+k9adYbkHjwK+p+hdTkLvcpJ7bNsmwU+mELdzQ89ELTwWY/v/UvZjbH0LT99mObpay93UNNpuz1d4slEyBmDVJs+R5A5f9S2xcBl2uMm3Vvi7Qv649o3TPFpMDaD3ODdlvZa2atGNL0Gsuql57hjYy6KXbduE51+HbYXBjGGbEbT8nwCt56JIQKjoPb6HHat1b06hyYbEKP3QEb0aPOmjK5p2hPrHPZIgCGn541EnvQxWlOCs8xLHa2EbGdv0CsKT26qVV3stMT39riQS2YlVu9ax7VS9IDSsqiXENr0MOP7zoTmXETj+rYRcbEqghMCEp5J1jW2Giaz4m5OXoPkFl1GHnUI4BMeuBStKdOOLqJkD0LqcjFm9DLOZIKhkDMDT/0fteo6HI0IL4B3yq/09DYlEIpHgbBRqfh3pkmTxJDBpBsFZU+PKwvOdPD1WQ25OO1qJWTbbeRxMIno12y3sG/sgSnofrKolKFlDEqyolcyBbs4dp0DHP+7RpNcRijcP/1FPY9VvQgmUILQ0rHXPYZZ/jmi0GgVnl7QVAauZ+4FRj5I9AjVvLHr3c12hTyI5XFFzhsdFbWl5Y/EMuiHuPkEcLBsCU5B2wvvOxj3FS2zbuwnfV/7xjxPb+g5YMbQu33Gs3XE25OrNNnR5+l2J3vcKwEqZF1rv8T031++Bipp7ZJMFrRFCH3xt240kEonkIOHCCy/kt7/9LdXV1bz//vucddZZvP3229TX1wOpo7wgXvSqqqqiR4/k+T/79u2LruvEYjEsK7kDVyOm2RQMoGmpJaKamhq3r27duqWsd6Cxx6LXGWec0XaldiCE4M033+yUviSS5nTE3rBllBe0HumlVCQm8vtf7gi6BA79m9XomicxyuY4EV4ItK7fxdPz/IYExelg1Lp1fcN+i5ozHHPXAoS/C9ima8PQRIvXuZUExm6VFFaKraEVn4jwFWNWzAWhglAQ/i4o3nzCi2+N7z8c//e16jdglM9xosVsC+EvQc1s3QddKzgKrfh490alPQihxcl5dkci2nYTIQRWcHPcIoywUtlRttKPnuHajHj6XZUgVDW+prHNryW2TeuVvE/VC6oXJWdkQoJjz8Cfuh71LrvxWreG4u+Cf8z92NEqgrOnQayGyLd/TJJbyyK2/nk8fS5zS2zbJrZpBsa2dxFaGp6+V6LmjnTPG9s/diMZk+X+SrXzUggFvce5roga2/w6RrPXUgRK8I/9W8eesEQikUgkBzBCTyfthPexIrsIzbko7pze43tE1/y94ci5itJ7TkP4uxBb90+0bmdh1SzDrJgHgJo3FrUhl03KnI7ePALHvODko9Wz0Iomt7pxRqi+uE03SqArJmAHtyDSeuEf+zCx9f+MixxDz3J+u0ffvZuvhkRyeHEouqg03h96+19DaMH1rmWjf8JTzj1Vr9SLoHH9CAEc3OsPQgi8I/6AVbsKoWcetPntJBKJJBnnnXcev//97zFNkxdffJGzzjqLF198EXBsA6dOnZqy7ZAhTTa0a9euZcSIEUnr6brO2LFj+fzzz6mpqWHnzp3k5SVP1bN+/Xr3cZcuqb9v16xZ4z5OFYl2ILLHotfs2bP3+MKjPYlNJZJ9ScxMjC7KzShKUrORRGHt+aKjuTz90A+mtKNV2OHSpoJYTdPjlrvMGkQb74AfE1rwc0AkiF6xjS86octCRXhzG/IwKCTL99VIWzaDqbBqV7s2EABKzkg8vS5ss5254xMnn1SzPFItveNb0qE8Cy1fPyvq7AS0Yo4YqPp3S0RrN4onXvSy2xNtlxqhZ8QlaAYnn0Z0w4sYpf+Nr6wGUi4kxbb9F3PnlwmCl95zGlreWGLpfdy8Xw1PhPDS6Xh6XYSStpuRai0wdnxKtMFyyNj+Uep6296LE72smuXE1jpRXjYQXvInJ9F8w+7t6MpEYUr4S7BDW53H7Qy3j65+LO7YDm5tVzuJRCKRSA5WFG8ugUkvY1YvRfGXIAJdEUJFBEqIfHO7Uyd7OHr3cxCeLPSu3wWczVJW5WJQ/ahZibmykiE82R2OkPD0/SGofmLr/omS3htsE73P5QhPHtHVj6JkDcPT/+qECDOJRHJ4oaT3Jm3yG9i21W5HikMRIcQBZbkokUgknUVxcTGTJ0/mo48+4n//+x/Lli1j5kwn9cuJJ54YF83VklGjRuHz+QiHwyxcuJBzzjknZd0zzzyTzz93Nmm/8847XHbZZUnrvfXWW+7jo45Kva66cOFC9/GYMWNS1jvQ6JQV+Y5E0gghOtROItkXJIuoUdVWdk2FQwlF36T35IQSb5LKhxaJUVZNF+ievpc7Ak1DLizRIDzYto1VszJln41Jy5WMAWiFx5J2wrvOOFaU0NwfYkd3oXU7E6P0Q4TqazXfQcp5G/WYOxckzD3OeqYB4e+Cp/+1YEWJLLunSRBqlkNqb6Dmj8WOVoOiIYRGZOmf48Qoz6Cfo3c9dY/GsG0Lq3oZkaV3Y0fKnJxjLWz1dlf0MmvXYUd3IRQnMkt48/D0vhSr4GhQdITiIfztH4mtezp+HG++sxiUAqtuXVxuLZeGRSLhK0CYYTBD2GYEofowd3xCaMcn6L0vRe91YYdvIM3qFW7y6NZoWafRZsnFqHVeZ38XbDOS+FTS++I78l6MHZ84eUzaiZo3HnPnvHbXl0gkEonkUEDoGWj5E+LKtPzxqMe/B1Yk6eYgIZR9nvPS0+vChI1Vevez0LuftU/nIZFIDnwOZ8FLIpFIDnWmTZvGRx99RCwW44orrnAtBi+8sPUN+B6PhyOPPJI5c+bw1VdftVr3kksu4d5776W8vJw///nPfOc730mI5Jo9e7YbZTZkyBAmTJiQrCsAd7xu3brRv3/rLlcHEnssejVXBVujMelZY8K25cuX4/P5+OMf/3hQhcZJDj46Iq6aVqLopaTwxgYQkXjxo6whyWKvjIM/0ss2glh1653IogYxMH6hoMXr2yxqU++amGjcaWKBnolv5J2Y5XOJbXge//gnMKuWEF35QFM9pen1E0LBRriJfI0tjh2qbSZaUbYHs/IbzF3xopdVuZDY+n8l1NV7XYSWPx6jfA7e4bdj129whTkArduZHZpDW3gH/jR+fuEd8cnW25XvrHWCn5wWd9yYc0stOgGtaDIxE6KVu5cYOrL0LuzgJpT0vlh1a1ELjsY3/Lcoga4YZbNR8sahpPfGql6KVvwdtK7fJbZpBmbFF3hGTU/ap21G3Nwcjf0C+I9+3hU9fSP+4NS1YtihbXFJ6BV/1z26gYyPIGujbmgHZuVirKpvMKuXJVZoFEsVHeHJw442JQzVe01DqL7dFjM9/a8iXLcWO1KB8HfFO/gXu9VeIpFIJJJDCSFEp9kcSyQSiUQikUgkncGUKVPIyMigtraW5cudTdLZ2dmcckqK9dNmnHbaacyZM4eFCxdSW1tLRkZyZ6D09HSmT5/OFVdcQWlpKSeccAI33HADY8aMIRKJ8NFHH/Hwww9jmiaapvHXv/41pQOfbdvMnj3bnfvBxB6vyB9zzDG7VX/KlCnceOONPPnkk9x8883ccccdvPzyy4wfP35PpyKRdBpmkmR/qtLKx6W+Nu6wMFbD1D7+zp7WfsGq30R44S/jytSCiZhVS1Az+qF1Oxut8FjABttCCXQjtuVNJ0JJKKDoaPlHxdnLmbsWoKT1xNj2HlgmKF7HUq9l/q4Ee7/EyBj07A4+sSR94djTAfjHPYZZ9W2D8GZjbP8YtSGHg501CGPnAqzKRSjpfdF7nJe0r05HtLC9sdrOd9ac2ObXHeFS8YDiRc0dlbKuVnQcWv44jHAYu2Zzu/q3bStORGsUpszyOVh1G1DSexHb/BpWzQoaxVJj+//w9L8ahIaaOxolUJKic9MVhxr7BbBqViXaWwqF0MIb8Y243S2KLJtOZNVDYNTjP/p5FG9yT+NUqDlHYFV90666sS1vghlMsEFUiyYjFB+oAWeaQsEz+AaiK/+GHa1GKzoeNb9jVp1KoBuBoxMFW4lEIpFIJBKJRCKRSCQSyf7H7/dz5pln8vzzz7tl55xzDl5v205hF154IXfccQfhcJi333671eiwc889l507d3LbbbdRWlrKjTfemFAnPT2dxx9/vNUorzlz5rB1q5M+44ILLmhzjgcS+y0M5corryQUCvG73/2OH/7wh8yePZucnJz9NR2JJI7y6vh8OAKBoqSIEgnV43viz3FF8zL6MiDr4I/yAsBMtG40yx1vWHPXQoQnB++QXwMQ2/QKoWX3JAhKsfX/Qi04GmwLreBohJ6OVfWtG7UkfIXuPzVvnCNw2GaC1Z3dzNqvqfMqwt/+Ee/gXyG09guNau6RrZ6Plf4XY/NrcWWBosnOfLU0/KP+3GCht28sLK269ViVC+PK7JYiYRtE1/8rzrrQ2xAZlZRmgqOw2hdNF5eQveW5rW/jHXgdKHpcHjWA4OeXgRlCyR6eejpaADX3SMxd8WHctlGfWFeoEKsm/FWLaKeGursreAFoxSc6YlasusVgKmrOEZi7mv42ijcXK5wYLeobenNiv3lj0CY+69h3mqFEoVcikUgkEolEIpFIJBKJRHJIcOGFF8aJXtOmTWtXu9zcXM444wxmzJjBjBkz2rREvOqqqzjmmGN48skn+eSTTygtLUVVVXr27MlJJ53Ej370I4qLi1vtY8YMZ/1u9OjRjBqVeuP8gch+XZX/8Y9/zIMPPkhpaSnPPPMMN9xww/6cjuQQpSP2hpW15fF9tLTwa4ayeR0iGi/y3NXzTM7OPDREL7NqSUKZmjsG4S/GjtViRXY1O2Mnj6Cyopg7PnHr+IbdimfwrzDLZoKWgafXhQgh0PLHo+W3EvVpRtH7/hA1dwzh+T8GQMkZjVk+h1jmQDw9z2/Xc7JjtQRntR6d1VLwAgjOPIfApBfd/BD7SvCCpjxnnsG/RM0djRAaqLsZTdgiVxcp7P6ErzhOcCzeehuWdQoMvq7V7mPrnkl9smGspEnaG4XVNiLXvCPuIPjp6XFlir/1H2h3eE9Ou3JypULxFxMY/zhG2WcYZbNQs4c5topqGubOL+Pq2mY4Id+b8LQutMU2zUDx5u1WHi+JRCKRSCQSiUQikUgkEsnBwzHHHENVVVWH2l577bXMmDGDTz/9lE2bNtGjR49W6w8ePJh77723Q2PV1tby2mvO2uhPfvKTDvWxP9mvq/KqqjJx4kTeeOMN3njjDSl6SQ4YVKX90RaBP/00oeyzrME80ePQsDdMFnli1W/E2+dSIsv/ipo9HCu4DeHv0q4oFat2LWb1ChRvLkqPqYACDTmZ2pyKvxhPz/OxGvJOIVRXRLHrN7X7KSUT8tqFFXHyaO3jHBG2bbuRRIqvCDuyE9s2ULOGtL+PaFVCmfDk4Bv7MFhR7FgNsQ3/xqpZiafPZSjevGaCsY1d+jZWz3NRAl13a+7eEX9wcnEZjrCllZyOuXO+c27YrWCZCH8RCN3NzZUKoaiknfB+u8bVupyMUfqBc6BnoxZMxNj6DlrxSbs1/7jxPdno3c5Eb5HDzWxpe2hG0HtOxSh9H73P5ag5IxF6cq9lcP42sbX/QHgLMWvXILR09G5nttpGIpFIJBKJRCKRSCQSiURy+DBmzBjOOOMM3nrrLe677z7uu+++vTbWE088QXV1NYMGDeKcc87Za+PsLfZ7KEqjpeHGjRv380wkkiYsOz6nV7+uKWzXUkSRpXk1fFryJIAHG8lEDjtSTnjBzwEw6jdibH0bteBo1OwR7eozuvqxhrxODp5B10PeWKzaNahZQ1Iu9ouWkUm2id0QvWTbiXZyqUhmiQcCWovoyxiAkjUI24og2DdihG3bYEXjcp0Z5XMwtn+Id+gtu9WXuWtR3LHw5KJ4CxCerIaxrKbopQZi65/D7jK1aT7hHdCa6KVnJdj/Rb5x8mp5+l3ljNssB5taMInYhufxFB+/W8+lPXgGXocIdIdYNVq3MzG2vguAktG/08awbQtj23uouaOcaC+hIoSKUT4Hvc8lpJ3wPrZR36aYZzTYhWolpxFb/yzYFnqP73XaPCUSiUQikUgkEolEIpFIJAc/v/vd73jvvfd4/vnn+dWvfkVJSUmnj1FfX8/DDz8MwB133JE65c8BzH4XvbZt2wZAJJLEEk0i6QQ6Ym9otbBZ07UklmyAqNietLx39r6NBNq7CFB0R+CzLcBC730pZuViNycXgFk+B+HJxTfmAXfxP1b6QYJNoJo7CqtmZVyZWfEl0RX3u8d678vw9L4o9Yz0TLQu38Uo/S9W9VKnMFaDHasB2wQ908nrlIokubA8g64nuiJ+h4R3yE1EVtyP8OZiW2HMym+wqlfgO/KvCGXvf33a0V2E5lwcV2ZseQOg9eeXhFjpf+P7tk1X8HL6S4y4M0o/hPrtgNXQpnX7QU+fy7BjdWCGiG18oemEnoXWGB3VrI/o6scwtn+Mp/clu/Vc2oNQPHh6NllYCo8zB63k9FZa7R6xjS8jPFmoOSPdfGHOt00l0VWPIjy5CC0AagCty4kIxZPQh23bRFc/jkjriVk+u+EzhmuhKZFIJBKJRCKRSCQSiUQikQD079+fhx56iPXr17Nly5a9Inpt3ryZK6+8kpycHE4++eRO739fsF9Fr23btjFr1iyEEBQVFe3PqUgOUWpra1mwYMFut2sZ6aWkEBj0T95KWp4X2O96cqehFR2HVnRcQrmZP47w/HhrR2PrW3gHNvm8Kr7Ez7VWfALR6uXxfVV8HnccW/8seo9zUy78C8WD8BXG97HrK4KznJxe/qOeQbSS60krmoyae6STd8k2QPVjJbFHVPPGonc/J07AUbudvU8ELwDF20oeqN0UvazKxaB4QGhgBlEz+rVjAip2+ce4MYtt5NzSmwlKep/vY9WswI5WouaMasrlZUXdOsaWNxCenN16Hh1F7955odhWuByrbi2xdU+nrGNsey/uWEsRzSaEQHhyses3unGGItC6J7NEIpFIJBKJRCKRSCQSieTwZNq0aXu1/0GDBnHLLbvnMHWgsd9W5levXs0VV1xBKBRCCMGxxx67v6YiOYSZM2dOh9qZLazyUoZxRsMJRfMy+pKflhjRcaihtscmroUdoZI93MlDpWcgPDnYtpVgh9eIHdqOSO+Vsmu953mOBZxtEfzs3BaNreSNGqel+hIFtZbWiQCqD73P91ELJ2GHtiL8XVDS2yEWdSJKel+surXusVZ8Ilq3s1AC3XarHzX/KMyKudAQtWju+gqzZjVqZit/R6GD0LBQUNTde08LIVCzBieU27blRA5asaYxDjLMXYuIrvjr7jVSvClPefpfTWTZ3WCGEP4u+Eb+3x7OUCKRSCQSiUQikUgkEolEIjk82WPRa/r06e2uaxgGlZWVfPvttyxYsMC1nVNVlZ/85CdttJZIdp+KiooOtfti2Qdxx4qSJKomEkb//H8JxT8YfC3n+A8+r9PdIbLyQYwdM9uu2DIaqeEz7x91l1sUXvInzLJZCU3NysXYRj1q9tDkXSseIisfwtj6duLJ3cjv1YjiK0Qtmoy541MA9B7nuRFdakZfyOi72312BkrOSFB9oOgIoaHmT0BJ7wO2gW2G22+D1xhp1SyfmR3eAa2IXv7xjxOJRNi2eTPdu3dH8+255Z6WNwZt8lvO979tJbWaPNBxo9ZaoOaOQS08muiKB1o00BEidY4/reAo1EkvY8eqHUvEVupKJBKJRCKRSCQSiUQikUgkktTsseh11113dWiBrlHwUhSF++67jwEDBuzpVCSSBCwrMeInPT2durq6VtuleTOpCjYJZuFoMKGO59V/IOpr3eNKLUDB0X8HIfCqh+6itRXcgrH1nYRy4esCanw0i1Z0Amr+BIRQMGtWgmVg7FwAtomaORDhyUbNG5tU9IqufgytyykpRa+GUZMXd0D0AvAOuRGry8mgeFCzh3Woj87G2/8q93F03XNElvzJPVYLj8M3rH3hxt4hNxGqW48d3NystI2IuL0ovgghGkTR3bNpPCBI8brofS5DzRyAHdlFbONLeAddj23UYu78qu0uFQ3Rmp2lRCKRSCQSiUQikUgkEolEImmTTrE3bBSwdodGS8Pf/va3HHnkkZ0xjTg2bdrE448/zgcffMDWrVvxeDz07t2bc845hyuvvJJAINDhvleuXMnMmTNZuHAhy5Yto6Kigp07d6KqKgUFBYwePZqpU6dy2mmnyR37+5mW780pU6bw5Zdfti16+TLiRC81SQ4n/b8z4o5zjCCabWIIjR7pB+FCfisYFV+CFQHbxtyVmCNN634O3v7XJJQLzY/Q/ABEVz6CHSlzz3lH3IGWPw69y8noXU7G3LWQ8OJbW3Tsb31iLSLJ1LzxeAf/ArT0dj6zFt0JBTV3dIfa7hNaWjDasVarW5EKIkvvdqLCopXYodK482bFfCIrHnAikRQd4S/GP/qeDk0ttuVNjNIPEN5ClLRuaCVTUFrkXTtUEN78xLJAifP+tSKudWNk2XTU/PF4Bl63r6cokUgkEolEIpFIJBKJRCKRHJbsseh10003tbuurutkZGTQo0cPRo8eTWHh3lkQfe+997jmmmuoqalxy4LBIIsWLWLRokU8++yzvPTSS/Tp06dD/d9777289NJLSc9t3LiRjRs38tprr3H00Ufz3HPPkZub26FxJHtOS9FLUZTU+bmatxPxETCDuo9KqCOS5I0aVbeR+Zl9Ob1HG2LNQUZ0xX3Y0crUFdrIoQUksTo0WxxGEppo+Ue10WfyPFwimR3loUBLWz2rDWtAM4xV9U1ckVZyekOuLuFYIzbYHdoASsdz0UVXPQKAnjOS2MaXUPPGwSEqeqnZw/CNvAvbiiA8OWDFUNJ7E5x9QVOusgY8fa9E8RXsp5lKJBKJRCKRSCQSiUQikUgkhxd7LHrdfPPNnTGPTuPrr7/mhz/84f+zd99RUtX3/8df907dviy996rSVaSIXbE3EGI0URNL1BhNURNjovnGWBITY4mJ/qwhIiL2XhEQBSkKAtIFdqkL22d3yr2/P4YddsruzvZdeD7O4TD3cz/lPevc9Zx58/585PP5lJ6erptvvlmTJk2Sz+fT3Llz9eyzz2rDhg2aNm2aPvnkE2VkZNR5DYfDobFjx+rYY4/VsGHD1LlzZ3Xo0EEFBQVat26dnnnmGa1evVoLFy7U9OnT9e677yaVaEHji016GYahLl26aOfOnTWOsxKMS0b2gQRCivPQqfCzyrbXnPCS5Op5Ye0TVUlEuYfcLMMV/ew5Ohyj1MmvSZZfga0vycwaJke74TWv2+sihfZ+IduXJ0kK5X+pwLa5cveZUe0YO1gq//onwgmzA3/c/a9M/mysFmQY0b+y7dqSXgm2eXQPul7GgWRhcOcnkkw5Oo5XaM+C+KRanZkKHtiqsuLbe5U64b8NnK/1cuSMjGtz979K/vWPR7XZVnwyFwAAAAAAAEDTaJTtDVuT2267TT6fT06nU3PnztUxxxwTuTd58mT1799fd955pzZs2KBHHnlEt9+e3Hk4VT388MNyOhP/6E444QRdddVV+vGPf6w33nhDixcv1rvvvqszzzyz3u8J9Zco6TVixAjt379fubm5Sk9Pl9Pp1N69e2seV93ZUTEOnVTXQcG892rt41v0I6VMmCkzwZlEgbx3JNuSXbY90mam9ZQja1hUP8NwSA6H5PDI3f/KpGIzPe1lpnZX6EDSKzxRzb/W7JBPwR3vRrW5+17eJo6WcnY5Kbz9oumUDKcMRy0VhQmSXr4vfirPkb+TmdpNki3PEbdKhqnQngUyGpD0MtP7yyrZKLt8lyTJcGXVe662ytXzfJmZg2UHS2Sm9wsnUmv7bwQAAAAAAACg0RxS5UdLly7VokWLJEmXXXZZVMKr0g033KDBgwdLkh5//HEFAjWfiZNIdQmvSg6HQz//+c8j15UxoflZVvS2e4ZhyO1267TTTtMVV1yhqVOnauLEiVF9OnbsqAObvUWNixJKXGHzfs5w9UhrA9mTOknuzD7DnXgbT//6/8j/3SONGVAU2wrI2f0sGd4u4ThqS9wk2oox0TaJrZDhzpaZ3keGK0uh/V8rVLBSthWf2DrYPz4JaftyVb7kZ7LKtsvR6Xg5O0+Omr8qy7dTduFKpZR+KWvnewrtWyHb8h+cywoqtG+ZSuddKKtkY9RYz/A/1u9NtnGOrKFytj9apqe9DGdapKoOAAAAAAAAQNM7pCq93nrrrcjrSy+9NGEf0zQ1ffp03XXXXSosLNT8+fN10kknNXos6enpkdfl5eWNPj+Sk6jSK1bHjh01ceJErV27VqmpqRo3bpye+2RxzLjoL64dK5fEzfOHPhdLkh6d2K6hYbcqsT/DhJxpCX+2tm1JMuQZfpfsir3yf/dPecc+JEfm4IN9/AWqWP9vhXZ9UmW+dHlH3B1XDZaIq9sZcnSaLN8XB6rDYs8Oi2EVfBvf2IYSE7YVkm/Zr2SXfi9JcnY9TZ6htyTsa7iz5Ox6moI73o+/Z7plmFX+F2A45exxXlSfYN67sr6fpXaS7H1S1d9kqRNfUNmCxNtIph7/sgxnWp3eFwAAAAAAAAA01CGV9KqsqEpLS9PIkSOr7TdhwoTI6y+++KJJkl4vv/xy5PWgQYMafX7ULlGyprqzuYYOHaqhQ4dWOzZ2nPPzD+Lm+HPv8yVJXVPbTgIlGYYz9UAVlx3+uQQKZKT2iNmusHfCsaG9i6RQmSq+ubPKhNFJKcuXF53wkqRgiRTyKxnOzifI9hfI9u06ML8pO1Akw5WZsH9g60vxjbUkyloTq2BlJOElScEd78sqXi+5suTufYkcOaOi+rt6XaRQ/pL4c9mqVMSZWcOUctzTMr0dq+0TK7D15WrvkfACAAAAAAAA0BKSSnrdd999TR2HJOnWW29t0Ph169ZJkvr27VvjFoRVk1CVYxpDfn6+Nm7cqOeee04zZ86UJLVv315Tp05ttDWQvERbV5pmcgmp+IRZdNLL7tQtftCBxFi669BJeoWK1ssOlsjR+UQZhiHD00GunucnPd7MGBQ+Y8s+sB2kM11mWq/oNfYujh/oypKUYBvCapSvuifS3//dw5IVlKvneYk7m+64poacZdXcrNIt8W0lmyVJ5YWrlTrxhaikk5nWWynHPK6yhT8Iv3erIrzFoxWQHSiW4cpIeBZbeHD8z6pSYOucBr0PAAAAAAAAAGhsSSW97r333morZBpTQ5Je5eXlys/PlyR17969xr7Z2dlKS0tTaWmpcnNz672mJJ111llauHBhwnvt27fXf//7X2VnZzdoDdTP3r1749pcruSSG0f1PVYlvkLZsmTbUrv0DjX2n5d1sEos3dX0z0pzscu2Krjtlci1md6/bkkvb0d5ht+l4PbXJdMlV+9pMmITKXb8mVQpo++POjuqVoZThqeDPMN+rYrvHo3MaVXky67YG07y2Fa4+ivBem2Jo/0x0vrHZaR0l+2r8vvLMCXLL6t0qxxVPo9SeJvDtBPfUjB/qSq+/p0kyffl1TI8HZQ64b/VrmU4UyVnlhQsTCo2M2uYHFlH1v1NAQAAAAAAAEAjSHp7w6TO9WmAhibVSkpKIq/T0mrfWis1NVWlpaUqLS1t0LrVueaaa/Sb3/xG7dtXU0FRjUP9/C+/3x/1d1NK9LN0OBxJ/YzHD51S43ym36+qqZtt3pzIa2eoQuXlh0biy/JXRF/bdt0/o2lHSIOPkCQFJAVixltmetwQv6Oz5IjvW22cpVsk/z6Vr/mHFCqXf/PzCnU6U9bW12Rvnx3pZ7QfL7k7S1p/cLC3W5t67qy9X8vofJpk21Jl0qtKYqpiyxwZfX8qw50dN9YORlfP2RV75dv5hWQFwtV4mcNkuLIOdmh/skIZk7R7x1Z1zf1VzYFljZBxxF2ydOj/HgNau+b8fy2AhuOZBdoWnlmg7Tlcnluv19vSIQBAq5BU0quh2w42h6pfsiZTzePxeCRJPp+vQes++uijKisrk23bKiws1PLly/XUU0/piSee0JYtW/Twww+rU6dOSc+Xl5enUKhtV6IkY9euXU2+xr59+6KuHQ6Htm3b1ihzdyssUGqV62CVM6Fyt2+PH9BGpZTkq12Va38gqL2N9DOs5C1zKNvwyrQPPsN1/e+U6RmldP9HUvkOSZIvZaT2b9um9KJiVT3Zq6ysTEVZ58jRcaQMOyQppJCjnYKN/J6aUoedc+UOxMRbpRLLzl+osrIi7e9wddxYV8U+dZRkGV75UscorXShrNV/jNzf2/FG+b0JziA0Pcrr+bAy989Resm8hHHtdU+Svw39HIHDQXP8vxZA4+GZBdoWnlmg7TmUn1uHw6F+/fq1dBgA0CoklfS67bbbmjqOBqv6rxkSneUUq6IiXMGSkpLSoHX79OkTdT1+/HhdddVV+tGPfqT33ntPJ510kt57771at1ys1K1bgrOiDiF+v1+7du1S586d5XZXf15QY4g9v8vj8ahnz56NMneayxF1HTiQ9Dq1m6vR1mgN7KJi2a5TZBd8Lfn3yO3fqm57/iIjrY+M/tdHnR1Vfz0lnR3XUqc4u1wua/lXkeRPao8TlNa+i2y1k110sF9Kikfp/cY0LNwWFtqfEi6Zq5QxWDLc4Uot0yUVfqOU4Hal9+wpa/NTsnd/KBmO8PaHaX0lSabpUMbAGbJWRG/N2tFcL7PnyVFtkWe2Q7acKUfLXpco6WWqU99xMpzxVXsAml9z/r8WQMPxzAJtC88s0Pbw3ALA4SXp7Q1bu/T0g1+2JrNlYVlZmaTktkKsK6/Xq8cee0xHHXWUtm/frj/84Q968sknkx57OHC73U3+XmMr/kzTrHXNYCigkBWUw3TJYTqq3XYzZf470eMOJL3+Nbm9vF5HoiFtk3e07Oy+Klt42cG28jzZ5XnyDr5OZiv5vNpOS2VVq53W/0OO0nUK5r0d1c9hWG3+GfM5XKq6SaG722ky03qr4tt7JWeqbEmyA/J6vaowAgqGyiJ9He4shSTJMGSvuTtuble7IXJV8/Nx7n5Vdu7LkWuz3WjZ/r2yS7fK2fM8eWo59w5A82uO/9cCaDw8s0DbwjMLtD08twDaOr/fr3HjxmnTpk169tlndd555zX6GsuWLdNJJ52k7OxsLV++XO3atat9UCtj1t6lbfB6vcrJCZ+rlJubW2PfgoKCSGIs2Qqsumrfvr2OPfZYSdLbb7+dVPUZGld9zqFbvmGB/m/mtbrr+at057M/1v975574TqXFcU2WDPXJcKjDoZTwOqBswYxwFVGM8q/vUPk3d8m2W8F2nEb8r7LYhJckeYb9pjmiaVJm5iA5ckbL0f5oOTqMk+HtJMOdI8OdI7t0qwxPRxkOrwLbXpUdij5by/DkyNVrWvgiwX83Z5eT49oiYj4DpidHnqG/Usq4p+QeEL+VIgAAAAAAAHC4+cUvfqHs7GxlZ2dr3rzEx4RU5+OPP46MTXTk1OOPP65NmzZp2LBhOvfcc5Oe17IsnXrqqZG5s7Ozq+07evRonXzyySooKNBf/vKXOsXfWhwySS9JGjx4sCRp8+bNCgbjv6SvtG7dusjrQYMSnF/TSDp0CFc+lJWVKT8/v8nWQXKqq9qq6v2ls2NHxc+TIOn1cbsj5HXUPv+hxC79XqG9i9Qqfo0kSHoZ3piz9JzpkjM1rl9b4xl4jbwj75F3xJ/kHf5HOdsfLTO1m7wjwpVbdsUe2RV75V//uBSI/qwahin3gCuVetzTUlS9mOQ54rcyzOrPQ7RLNkZdB3d+KEfmIJmp3ZJ6tgAAAAAAAIBD3fTp0yOvZ8+O/a65ZrNmzYq8njFjRtS94uJi/eMf/5Ak/epXv6rT93FPPvmklixZknT/3/wmXDjwzDPPaPv27UmPay1awbfVjee4446TFN7ecMWKFdX2W7jw4Dk248aNa7J48vLyIq+bYhtF1Cy20iuZXwTl/rKo6y271uqZ9+5X7t7NkTZzT17sML3WYaw8h1nSK8xsJQkPR/g8K9MjOVIkZ5pcfX4oOQ4kuQxT7v5XyDAOrUo8O1Ai27bDn3VH/PmEzp7nyzv6b/KOul/ekffK2e1MSZLhypBtRye9DHdWzYtZVKsCAAAAAAAANRk3bpz69u0rSXrjjTfk8/mSGldaWqq33npLkjR06FCNHDky6v5TTz2lffv2qUePHjr//POTjicvL09/+tOfZBiG2rdvn9SYY489VkcffbT8fr/++c9/Jr1Wa9EkZ3qVlJRo1apVys/PV0lJiSzLqn2Q4rOXdXXWWWfpwQcflCTNnDlTY8eOjetjWVYkY5qVlaVJkyY1aM3q5ObmRrKnPXv2VEZGRpOsg+rVZ3tDrytV5YHoxNfGHd9qkv+syLVzSYKyVMNQebDu67V2of1fV3vP0WmyQvnJ/wuBpmSYDqWd8EZcu7PLCbLL8mR4O8pwhhPPVkW+7NJtMjMHy3DGJ4paOztUobLPLpbsg0koV6+pcvW/UjIcUdsWGu5sOTIGJJwnbdKL4cRX5R+z5oSg2fcKWStvC8+b1kt26VbZtiUjQZUdAAAAAAAAcLi65JJLdO+996qoqEhvv/22LrroolrHvPHGG5EjmS655JKoe6FQSE888YQk6eKLL5ZpJv993K9//WsVFxfrhz/8oTZv3hxVEFSTiy++WEuWLNELL7ygO+64Q5mZmUmv2dIaNen10ksv6T//+Y+WLVtW54SDYRgNTnqNGTNGxx13nBYtWqTnn39eM2bM0DHHHBPV55FHHtF3330nSbr22mvlckVv5zV//nydc845ksJJuH/9619R9zds2KDc3FxNnjy52jgKCwv1k5/8RH6/X1J0SSOaT30qvWwl/tymeg8mLe3UxAnMbaWt4GyrRmSVblP5it8lvulIkVW4Ws7O1T8HLcmq2Cdr/9fhJJBhShV75Ww/VoHct+X/LvyvE4zU7pLhkrvPD+TsfHwLR1wHhhGV8JKkwNaXFNq/Qoa3s2Q6ZRguyXTJMGr+FW8YZsKtIRNyHawEcw+4RnbFHskKSg53nd8CAAAAAAAAcKiaPn267rvvPtm2rdmzZyeV9HrxxRclSaZpatq0aVH3Pvnkk8g2g1OnTk06jtdff11vvfWW2rdvr7vvvluXXXZZ0mMvvPBC/fa3v1VxcbFeffVVXX755UmPbWmNkvTy+Xz68Y9/rA8++EBSzRU2hmHUqwInWffee6/OOOMM+Xw+XXjhhbrllls0adIk+Xw+zZ07V88884wkacCAAbrhhhvqPP+OHTt03nnn6cgjj9RZZ52lkSNHqnPnznI4HNq9e7e+/PJLPf/889q1a5ckadiwYbr55psb8y2inpJKeiX4bA7sfpQ6t+sRuXasX5VwbJ+MQ2vrPKt4nWSHz8ZztD86UtXl6vtDBXcvkKvXxXJ2PqEFI0zMti1ZJRtVsfq+SJvhzpFz4v8U2PLCwX5lueG/g6XNHmODGInP3bKK1ytl/PMyvR2bZl13B8nhlULlkiRXtzOaZh0AAAAAAACgDevTp4/GjRunRYsW6aOPPtKePXvUsWP139nt2LFD8+aFdxc7/vjj1a1bt6j7r7zyiiSpf//+OuKII5KKoaioSLfeeqsk6e6771ZOTk6d3kPHjh113HHHacGCBXr55ZcPv6TXjTfeqPfff1+S5PV6NWnSJH3//fdat26dDMPQ9OnTVVJSom3btunbb79VIBCQYRhKS0vT2Wef3ahnAo0YMUJPPfWUrrnmGhUVFenuu++O6zNgwADNnj27QVsOrlq1SqtWJU5+VDr99NP16KOPKjU1td7roO6CwaA+++wzbdy4Mao9uaRX9FacZx37Qx0z+GSZVathSoqi+tzfM1wZ+McxtZyJ1Eys0u8V3DVPhjtbzq6ny3B46jWPs8vJ8m96Tq5eF8twpoaTXs4Mufv+UO6+P2zkqBtHcM8iVay8K7rRlSXbv0+h4k3h6qQYZjXb/7VWhmHI0XG8Qns+T3Cz6bYaNEyX3INukH/9v5tsDQAAAAAAAOBQMH36dC1atEjBYFAvv/yyrr322mr7zpkzJ3JEVKJd4+bPny9JCY9zqs5dd92lHTt2aPz48br00kvrGH3Y0UcfrQULFmjRokUqLS1VWlpaveZpbg1Oen311Vd6+eWXZRiG+vXrp7lz56pXr1769a9/rXXr1kmSHnvssUj/oqIiPfvss3rggQdUUlKivXv36qmnnmrUM6+mTJmiBQsW6PHHH9f777+vvLw8uVwu9evXT+eff75++tOf1jsRNW7cOM2dO1effvqpli9frry8PO3Zs0dlZWXKyMhQ7969dfTRR+uiiy7SuHHjGu09IXmrVq2KS3glK7bSq2fHAXF7pDrytkRdr0vtIkk6tUf9kkuNySrfI99XN0uh8LlkoYJv5T3y9nrP5+o1Vf51jxy87jalwTE2qUSJzUChJKl8yc9keDrIO/qvCua9rcD3s+Xqf5UcmQObOciG8xx5h3yfXy67Ym9Ue1Ofr+XqeoqcXU6SmrBaFwAAAAAAAK1AUUH9x3pTJHc135UWF6iaE2Zq5/FInpTE90qKJMtKfC+RzOx6BpGc888/X7feeqvKy8v14osv1pj0mjVrliQpPT09cvRSpdzcXG3dulWSNHr06KTWXrx4sZ566im5XC49+OCD9XwHB9fz+/1asmSJTjjhhHrP1ZwanPR64YWD24U98sgj6tWrV439MzMzdeONN+rMM8/UOeeco48++kjXX3+9nnvuuYaGEqVXr1665557dM8999Rp3KRJk1RQUFDtfZfLpZNOOkknnXRSAyNEU9m/f3/C9uTO9Ir+xRiXRCgriRuzy52t20ZmNGrFYn1Zhd/K8LSTYXaVZCmUv0S2bdU7GeLsdpqs0s0K7V0iM2uoXH1a+/l0Nb9Pw91OZkoXuftfKXf/K5sppsZnGKZSjvmXyr/+vWSHJNmSbUlVzvAKFW9QaPd8yfTIcHhkeDo0yhls4XPAGjwNAAAAAAAAWrH0G8+v99iKy25S4JQLEt5Lu/1HMooL6zWv//wfyX/BFQnvpfz553HFCjUpefbTesWQrKysLE2ZMkWvvPKKli9frvXr12vgwPh/fL9q1Sp9++23kqSzzz47rppq8eLFkdfDhw+vdd1AIKCbbrpJtm3rxhtv1JAhQ+r9HkaOHBl5vWLFisMn6bVo0SJJUt++fetU2dS/f3/961//0vnnn68333xT7733nk4//fSGhgNUe2Zcfc70ih1jFMUn1BZkDdLJ3qatsEmWmd5fhjNT3pH/J6t4g8q/vjNclVPPJIVhuuUZfKNCXVarfPntKvtsXuSeq/d0ufv/uHECbyy1JffsOvxrj1bOcGUoZew/qr1fviT+zMLGSHoBAAAAAAAAqN306dMj53G9+OKLuuOOO+L6vPjii5HXM2bMiLufm5sbeV3TuWCV/vGPf2jNmjXq3bu3fv3rX9cn7ITrbdmypUFzNacGf1O/c+dOGYYRl2Wsmizw+/0Jx06ePFlDhw6VJM2ePbuhoQA1qi7ptXPfVq3PXamHX/2trJikiBmTRDGCgbjxxY4UdUpxNF6gDWQVrZFv6S3hhJdVofrXCx8U2v/NgbkOCnw/q8HzNjZHVg0HORpmk555BQAAAAAAAACVTj75ZHXq1ElSOP8RW3BhWZbmzJkjSerevbsmTZoUN0d+fn7kdXZ2do3rbdy4UX/7298kSQ888IBSUqrZCjJJXq83MseuXbsaNFdzavA3wMXFxZKknJycqPaqP9DKPokMHz5ctm1rxYoVDQ0FqJdHX/+9nvvgr9pdkBt3Ly5RFgpFXfoNh2QYOqFby5/nJSlyppVd+n1ckqph87aNZJHhTPyLPGXCTJmZQyRnmnzLb5Nv6S9lleU1c3RNz/YXqGzhZSpbEP+vQgAAAAAAAAA0H6fTqYsvvliStHXr1siueZXmzZunHTt2SJKmTp0q04z/DrbqUT61Jb1+8YtfqLy8XOeee65OO+20BkYfvWZZWVmjzNccGry9YUpKikpKShQIRFfAZGVlRV5v27ZN7du3Tzi+MrvZljKFaN2q297Q4YivxlqxcWGNc8WdhRVT6RU4cIZSprt1JIUMb2eljHtS4f0MDyTsjPpVodn+/bLK90gyFPj+xVr7txZmej9ZJZui2nwLL43rZwdLmyukZmVX7El8w5nRvIEAAAAAAACgzSp5+NX6D/ZWX2FU+pdn678xlaf6wgPf7/4pWa3vaJPp06frsccekxTeynD8+PGRe7NmzYrql4inynv2+XzKyEj8Hd/zzz+v+fPnKyMjQ/fee29jhB5ZU5JcLlejzdnUGpz06tGjh9auXat9+/ZFtffv3z/yevHixVGHnlX13XffNTQEIEp1Sa+ePXvGtb228Oka5zJjK72CwahLv+lQl5TWkfCSJMN0yUjt0ShzBXd+LP+GJxplruZkW8HaO0mySjbKkRl/eGSbZsT/SncPuFpGSleZ6X1bICAAAAAAAAC0SZnZTTNvRhPNm57ZNPM20PDhwzVs2DCtXr1ar776qu6//355PB6VlpbqzTfflCSNHDlSQ4YMSTi+Q4cOkdf79++vNun10EMPSZLGjx8fV1FWae/evZHXL7/8siQpNTVVU6ZMSdjfsiwVFRVJii5yau0anPQaNmyY1qxZow0bNkS1jxkzJrI13DPPPKMrr7xSTmf0ch9//LG+/vprGYah3r17NzQUoFoTJkyInB9XVdCKP6OrKkPRSS8jFJP0MpzyOBKfFXYoc3QYL7ORkmuNLeXYf0t2SLICkh1U2fypCfv51/5Drm5nNHN0TcyM/5Xu3/AfGe52SpkwswUCAgAAAAAAAA5vM2bM0O9//3sVFhbq3Xff1Xnnnac333xTpaXhnaiqq/KSopNeBQUF6tWrV8J+FRXho27ee+89vffee7XGdNVVV0kKF4pUl/QqKiqSdaB6rkeP1vldcCINLlGpLMdbv3591P6SPXr00Lhx42TbttauXasf/OAH+vrrrxUIBFRYWKhZs2bppz/9aaR/dT9YoK5iK73GjBmjYcOGxZ/PlYTatzd0yN2Kkl5W6TYFd89XcPcCBfd8rlBRQyopo3+OjpwxSj3xHaWe+I68w++Ue8CVDQu2iRiGIcN0ynCmyHDVtKVf6/nv1mhMlzzD745vzhwU/1kGAAAAAAAA0OSmTp0aOXrnxRdfjPrb5XJFzv1KZNiwYZHXGzdubMIo41UtdKquEq01avC3oKeeeqoMw5Bt23r33Xej7v3xj3+MJBo+/PBDnXjiiercubP69u2rn/3sZ5EkWfv27XXdddc1NBSgzvp2ia/+qiorLeYsurjtDZ1aX5jcdnrNIbhnoSpW/VkVq/5PFSvvVmDL/+o/meGQTJdkuMLb5hmOcEKpHsnDluTqe3nCdsPbqZkjaXqG4ZCzwzFx57i5+l7WQhEBAAAAAAAAh7cuXbrohBNOkCR98MEHWr16tebNmydJOvnkk6OquWKNGjVKXq9XkrRs2bJq+61cuVIFBQU1/pkwYUKkf2XbypUrq52z6npjx45N6r22Bg3e3rBnz566/vrrlZeXF7UnpCQdc8wxeuihh3TLLbcoGEycGOjQoYP+97//qX379gnvA3UVW+lVU5KmuvO/KplmdF64rCKgqscw+hOcoVRXlm+H/Osfl6vPD+TIHNywyezYwxodCbslw9XzArl6XtCweFqYHfLL8LRLfK98VzNH03xcfS+X7OCBz4Mlw53T0iEBAAAAAAAAh63p06fro48+UiAQ0FVXXaVQKCQpvPVhTdxut8aMGaOFCxdq6dKlzRFqROV6PXr00MCBA5t17YZo+Df2kv70pz9Ve++yyy7TMccco8cee0yfffaZdu7cKdM01bt3b02ZMkXXXXddjZlMoGlVn/RKVAVmf/xG1PUg387kV7JDkh2SYbqj2itWPyCrcLVcPS9Keq7qxSS9DvMt7Wx/vvxrH4pq8wy/S1bRd3L1ntZCUTU9d59LWjoEAAAAAAAAAAecffbZysjIUHFxsdasWSNJys7O1hlnnFHr2DPPPFMLFy7UsmXLVFxcrIyMmo50aRy2bWvBggWSwrG3JY2S9KrN4MGD9dBDD9XeEWgEDa30cjpcysnorDOPvTSq3fX+y0pfF51NL3F4dO2wtFpjCu78RBXrHpWsCrl6nCdX/6sicVlF6yP9rNLvJdMjM6VLrXMmFKqIvtyzQHawTIYztX7ztXUJKvEc2UfK2eHYFgimeVhleapYfb9kBWTbQckOKXXcky0dFgAAAAAAAHDYSklJ0bnnnquZM2dG2i644AJ5PJ5ax86YMUN33323ysvL9eabb9ZaHdYYFi5cqNzcXEnSJZe0rX9gf3iXgeCQVNuWhVF9Yyqjzj3ux7rzh0/oxvP/rC7tekbdc37+Qdz41zqM1c+PrDmzblshVXz3sBQskayAAlvnyC7dXKVHuJTVKv1evmW/kR0sSzr+WM4e5ySKoN7ztXlGgu0drdZzBluTsEOyitbKKtkou/R72WXbZVuhlo4KAAAAAAAAOKzFJqumT5+e1LicnBydc074e985c+Y0elyJVK4zevRojRo1qlnWbCwkvXDIq0ull2EY1fZ3bF4b1/affmerW1rN52bZgUIpFJ3IChV+VzUISZJ/3aNSoFA1hJuEBg0+5BimS3KkSs4MGe52MjwddcgnAU1XfJsdaP44AAAAAAAAAERMnDhRBQUFkT/HHpv8blTXXnutJOnTTz/V1q1b67X+W2+9FVm7JsXFxXrllVckSddff3291mpJDU56jR8/Xg899FCk1A1oaXWq9IrpatQxabTI07PWPoazcvtDU2bWkQdeVt12LzbeRs5F1+HncagxXBlKmzxXace/pNSJLyh1wvMy3NktHVbTMhPsWmuR9AIAAAAAAADaqrFjx+qcc85RKBTS3//+9yZd64knnlBhYaGGDBmiCy64oEnXagoNPtNrzZo1uuuuu3T33Xdr/Pjxmj59us4999xmOUwNSEaNlV4x2xvW1Le+rKLKCjFLVuEqObueLjP1YLLMO+p+SfaB5JQlw9u53msZ7myZ2UfJKlgpmW55R/9VcqbUay7bXxiuUqtMBDpTZXra1zs2NA/DmSH3kJskwxWudDOdkqP2vYEBAAAAAAAAtF533nmn3nnnHc2cOVO/+tWv1L1790Zfo7S0VI8++qgk6e6775Zptr3NAhuc9JLClTW2bWvhwoVauHChfv3rX+v000/XJZdcolNPPVUOR83bvwGNqW6VXrHbGyb/EK9M66GL+9WeUPJveDLq2tn1VDmyhkSuHe2GR923KvIV2vuFjNQecmQOTDoeSZJty0zvH056WX7JCshIdK5VEgJ5byuw6dmDcXY4Tt7hf6jXXGg+hsMjV7cpLR0GAAAAAAAAgEY0cOBAPfLII9q8ebO2b9/eJEmvbdu26Sc/+YnatWun0047rdHnbw4NTnr95z//0UsvvaRPPvlEwWBQkuTz+fTaa6/ptddeU05Oji688EJNmzZNY8eObXDAQF3VXL0Vf6ZXdaysHJmF+yLXv+03Q9cMTK11fat4fdR1cNencmQfefB++R5ZBatk2yHZvlwFtrwQuecefKNc3c+qdY1KFavvjzrTyQ4UJT02TlzykPPCAAAAAAAAAKClTJ8+vUnnHzJkiG6//fYmXaOpNbg2berUqZo9e7bWrl2re++9N5LYqqz+ys/P15NPPqnTTjtNY8eO1f33368tW7Y0dFmgWvHVWzUksmL71pTYCQWjLksdHrX3Jl9FZWaGq7vM9L7RMRRvUMXq++Rf89eohJckBbbOSXp+SQrtWaDQrk8Ozl36fZ3GR4s78AwAAAAAAAAAgFar0TZkbN++va655hp98MEHWrZsmW699Vb1799f0sEE2KZNm3Tvvfdq9OjROv300/XUU09p//79jRUCUGdxWyHWVBUWCkVdBgyHMl21Z4JcfX8oV69pcmQfIWfPi+TIGXNwfX9BwsRU6glvyDvqPqmeWxNGYtw2t0Hjo5H1AgAAAAAAAAC0Xo1yplesvn376rbbbtNtt92mZcuWadasWXr11Ve1Z8+eSJ8lS5ZoyZIluv3223XyySfrkksu0XnnndcU4eAwU7nNZjLiqsJqSuzEzBswHMpy1543dvf9YfVT7vxYgU3PxLVXrHkwfK6XM73W+atytD9GofzFkWtnh/F1Gl+Vq88P5OpzoFw2+WPSAAAAAAAAAABoEU2S9Kpq9OjRGj16tO699159/PHHmj17tt5++22VlpZKkvx+v9555x299957ys/Pb+pwcIizbVu7d++Oaqtpe8PdBduT7hu7vaHtcCjLXXv1k+XbpYqVd0uGKcmQDEPe0Q/KMB3VVpZFtih0ptU6f1WGp310g8NTp/FRcxmGpAOVZhR5AQAAAAAAAABauSZPelUyTVOnnHKKTjnlFJWVlemtt97Sf//7X3322WeSEmwzB9RDQUFBXJtpmgpZQe0pyJNl2+qQ1UVup0fBUKBOc38z5WrNXFsolxWSyw7Jn9m+5iTZAaGClbJKNka1WQUrZbYbITtYFtffPeQXB5JXhgzTXacYFfMcBbe/JnefGTLc2XWbBwAAAAAAAACANqbZkl5VrVixQp9//rlWrlwpwzBIeKHRVFRUxLU5vLYemH2zSsuLJEkuh1s/OOnn6tq+d1zfzNR21c79xaiz9ffSgsj18CxXrfFY5XvkX/PXuPZQ0RpJlgKbn4+Pt/1YmZ4Otc4dy7/xGdkhX1y7HSiWXFlJJegAAAAAAAAAAGirmi3ptXbtWs2ePVtz5szR9u3b4+47HI7mCgWHsEQJ1G9zP48kvCQpEPLrk69f1fQTbozr2yGra7Vzv7QxOqHUKaX287wCW/5XTaCWZFT3ma9fciq48yPZFXvi2n1f/lSGt6s8R90hR0b/es0NAAAAAAAAAEBr16RJrx07dmjOnDmaPXu2vv3220h71cTEUUcdpWnTpmnq1KlNGQoOUx6PR4VlO+PaC0v3y1Z8gixhNZRty7F0vh579V9altFHd/W5WBtSuyi/wqp1fatkUzV3bNmBwsR3KvbKki3JkOHwykj6XK/qKybt8h0KbHxKjpF/TnIuAAAAAAAAAADalkZPehUXF+u1117TSy+9pIULF8qywomBqomu7t27a9q0aZo2bZqGDBnS2CHgMJao0ivFHZ80sm0rYV/TiK/ecr0/R57/ParBkgb7dmjG7kXqOv4xfZ2fVWs8zu5ny1/0XVx7MPctuQdel2BAmsq/uqnK+LPkGRxfkZaQXXMSLrT/m+TmqZwuUCI7VKbKyjPD4ZXhyqjTHAAAAAAAAAAANJdGSXoFg0G9//77mj17tt57773IuUpVkwqZmZk677zzNG3aNE2cOLExlgVqZRiGLjnheo3NO0HPvH9/pN2yEie9ElV6OT97O67tRzs/k/PcH9S6vrPLyfKv+Vtcu6PTJJnpfeP7dzhOwZ0fVo2o1jUiY7ueIjtYJrtir0J7v4i7nzLuiaTnkqTA1jkKfD/rYMydT5D3iNvqNAcAAAAAAAAAAM2lwUmvW265Ra+++qoKCgokRSe6XC6XTjnlFF1yySWaMmWK3G53Q5cDahSbyKpMYsVWcFm2JTtBZZSh+Eovx/bNcW3tgqU6d2BqMgFVe8u35Ia4tuDu+XERJcvd/0pJklWRL19M0svZ80IZ7uyk5wqLjb1+Z40BAAAAAAAAANAcGpz0evrpp2UYRlSy4dhjj9W0adN0wQUXqF27dg1dAmgww4xNeoVkmqY6ZXc/kACzZdt24jO9EhhVvEXtPPEJsniJk17B7a8n7m5VRPfLfUOewdcnFdPBJeOTee6+l8pweOs2j2wZKd3lyBqm4M4P6jgWAAAAAAAAAIDm1SjbG9q2rQEDBmjq1KmaNm2a+vTp0xjTAnVWfaWXI6afpay09rrx/HuqnSu0/2sFd3wka5xTKetCcu07OPesTsdprJlMgsyQs8d5kmyF8pfK9uUm/V7Cw+vxiBqG5EyXZB+oNLNVnyotI6WHvKPvU3D7m5UtdY8FAAAAAAAAAIBm0uCk19VXX61LLrlEo0ePbox4gAZJdE7XwlXv6N2vZkW1WVZ8NVTU/dKtKl/xO8kOKjjYqfJ+DnWYWyGzPHz/ua6T9VAShV6G6ZBn0HUH5tym4I4PZFt+yfIrmBd/Vlgch6f2PjFMTwelHT+nzuNiubqdFj1vStcGzwkAAAAAAAAAQFNpcNLrvvvua4w4gCYRsoJxCS9JCoT8ClkhOUxHglHhKi/Zwci17TLk72jKu83SAz3PlqSkt0KsZKb1lHvAlVVabAXz3ql5UA1nglXHqsiXrMCBbQ5tGe5sGc60Os8TYRgys46Uq8e59Z8DAAAAAAAAAIAm1ijbG9bkww8/1NKlSyVJt956a1MvB0QJWcFq723bs0F9Og9OfDPBtoL/7HWG3m0/Wp9lDdGOy7oltX5g++vyb/6vwlsDGnLkjJT3iNskSZ4hN8nwdFBg8/NRY9xDf3Xw/C3TJTtULqtwtWzbCifi7JCcHSdUu2bFN3+UVbw+cu3qf6WcXU4OT+dpn1TcVbn6/FDufomTgwAAAAAAAACApuf3+zVu3Dht2rRJzz77rM4777xGXyM3N1ejRo2SbdtatGiRBgwY0OhrNLUmT3q99957evLJJ2UYBkkvNLm4M71qOIdq4ap3Neezx3XM4JN1/PCzo+65uk+R7IDs8r3668pS+W2n3k4do3Wu7pKkFGdyVV52qEIKFB28Lt+r4N4vD1RhWQru+jRujCP7KPnXPapQ0ToZrgw5OxyjwNaXo/uc+JaMKueUWaVbVbHmQUlGVMJLkgIbn1Jg41OSM71e2x4a1VTDAQAAAAAAAAAO+sUvfqFnnnlGkvTaa69p8uTJSY/9+OOPdeGFF0qSrrnmmrhd9h5//HFt2rRJw4YN07nn1rwr15dffqn/9//+nz7//HPt2bNHWVlZOvLII/WDH/xAF198cbXjunfvrksvvVRPP/207rjjDs2aFb+LWmuXxKlEQNsRm/QKhPzV9l27bZkKS/dVe9/V41y5B1ypjVsHqGBtpvJ8OZKkCV3cdYko+qpiryq++YMqVt6lipV/kl22LW6Ef+P/Uyh/sRQokF22LS7hFZ4oFHPpk1W0VlbRmqRjqbZXoFhWRb5s/37ZgaJw4g4AAAAAAAAAUKPp06dHXs+ePbtOY6smmGbMmBF1r7i4WP/4xz8kSb/61a9qPHrnL3/5i6ZMmaLZs2dr+/btqqio0O7du/Xxxx/rJz/5iS655BKVl5dXO/7mm2+Wy+XSu+++G9nFry0h6YVDWjAUqPG+15WqD5fP0TPv3x+XMJMk11v/04vL7tOT3z2hL5b+XqZt6YrBdTgfy7air43aq6asgpWS6Zazx3lydj1NZuaQBJ1C8W21xpJc0su//j/yLbxUZQtmqGz+NPk3PVf3tQAAAAAAAADgMDNu3Dj17dtXkvTGG2/I5/MlNa60tFRvvfWWJGno0KEaOXJk1P2nnnpK+/btU48ePXT++edXO8/TTz+t++67T5ZlqW/fvnr44Yf18ccfa+bMmZo0aZKk8O58N9xwQ7Vz9OrVK1JJ9sADDyQVf2tC0guHlNjElV1LdVN5oEw5GZ21Me/bhNlxz+z/RF4P8e3QRXu+VLorua0NJcnZ5SR5R90v76j75B35F7n7/yh+jWG3ynPEb+UZFt7+0/bvlyy/gttfU3DH+3J2nizD3U6Gp6MMbxcZqd0lxSTTYpNrktwDr41pie+TWHQ/w+DXBAAAAAAAAAAk45JLLpEkFRUV6e23305qzBtvvKHS0tKo8ZVCoZCeeOIJSdLFF18s00z8fe3+/fv1hz/8QZLUo0cPffjhh7rssss0evRonXXWWXr11Vd1xhlnSJLmzJmj+fPnVxtP5RaI77//vrZs2ZLUe2gt+DYbhwzbtlVQUFDncflFOzWw+1FJ9f3N1jeU5kz+sTG9neRoN1yOdiPkyBklM2OwDG8nGd7OMlK6yUjtIUfHCXJ2Pl6OThMTT2KH5Oh8ghydJsrRcbycHSfJcEZXm5kpXeUe8gu5B98kZ4/zJUn+9Y9H7qdOnKXU8f9NKmY7ZuvEZKrTAAAAAAAAAADhLQ4rCyyS3eLwxRdflCSZpqlp06ZF3fvkk0+0fft2SdLUqVOrneO5555TUVGRJOmuu+5S+/bto+47HA797W9/k8MR/r734YcfrnauU045RTk5ObIsS//9b3LfK7cWJL1wyFi0aJGWLFkS1eZSSrX9Uzxp6pDVVUN6jtJ546+stp9tSIEOhiq6mxqWsa1OlV6xzJTOSh3/nBwdJ8ou3yW7Yp98i36kivVPSIYz/KcKZ88LZWYMVHDbKwf+zFVg++tx8xrubLm6nSFX9ylydZ8Sv7ArS4YrPbkg47Zk5NcEAAAAAAAAACSjT58+GjdunCTpo48+0p49e2rsv2PHDs2bN0+SdPzxx6tbt25R91955RVJUv/+/XXEEUdUO0/l9oiZmZk655xzEvbp3r27TjjhBEnSvHnzVFxcnLCfy+WKVIXNnTu3xvhbG77NxiHB7/dr9erVdRrjqyhVia9Qa7ctV3pKZtQ9q3y3QgXfyt/J0J4ZHu07y6OCU9wqPN6lNGfdkl62FZIdewaXVSHZISlUdmA7w3IZhiFHx+OiugXz3pFMV53WS3R2V00HG8byDL1FqZNeUurEF5U68QW5el1ct/UBAAAAAAAA4DA2ffp0SVIwGNTLL79cY985c+bIsqyocVVVbkM4duzYaufw+/1aunSpJOnoo4+W2+2utu+ECRMkSRUVFVq+fHm1/Y4++mhJ0qZNm7Rx48Ya30Nr4qy9C9D6lZeXx53nldQ4f5kkyWFGPwrBHe8rsPm/Kp/iiR5gSBnu5HLFtm0rsPGpcGWW6ZSrx7ly9ztwppflj+4bKJZVvkfOrqcrtLvKXqohX4LKqyQSWIZTkp0wAVZtvEGfJOvAerbkTJNh8isCAAAAAAAAONzsLQ/V3qkN6+Bt2iNdzj//fN16660qLy/Xiy++qGuvvbbavrNmzZIkpaenx1Vo5ebmauvWrZKk0aNHVzvHhg0bFAqF/5sNHDiwxtiq3l+3bp2OP/74hP2qrrdw4UL179+/xnlbiyb/Rvu6667Teeed19TLAPV2+thL4hurSRbZHkOdU2pOelmlWxUq/FZW8SYFc9+QJLn7X6ngzg9ldZosM72P7FBF1JjQ7s/k2/1Z4glNl5xdT5d0ICYzOktvW0EFd34gq3S7HFmD5eg4SWknvlljjImULfqxFCiMXHtH3SdHuxF1ngcAAAAAAABA2zbghZ0tHUKTKriie5POn5WVpSlTpuiVV17R8uXLtX79+oTJqFWrVunbb7+VJJ199tlKS0uLur948eLI6+HDh1e7Xl5eXuR19+41v7cePXpEXufm5lbb74gjjpDL5VIgENCKFSt0+eWX1zhva9HkSa9+/fqpX79+Tb0MDnP1qfKqZCY8s6r6+cxaKq1CBSvl/y76EEDDnSVHxwnSgcop94CfyO49VcEdHyq4/VW5el0kq3SrrJLNsiv2Ro31f/eoXL2nydlpYsL1/OseDW+DKCm4TXL1uVSuHufIPlCxZThSZDhTa4xZkgzDjH7XsRVmAAAAAAAAAICkTJ8+PXIe14svvqg77rgjrs+LL74YeT1jxoy4+1WTUh07dqx2rZKSksjr2MRZrNTUg98VVx0Xy+l0ql27dtq9e7e2bNlS45ytCXuX4bBnJEp6VXOO1suB81RrPtuOL/2t+PZemen95e4T3pPV9HaUvB0V2vulJCm0f6Vkh2RX7JV70PXyr3s0MtYqXqfAlhdklW0Pz22H5Gg3So52R0lSJOFVKbBlpgJbZkauXX0ulZk1VBVfR/9S9Y75u6zi9Qruni8zY5BsKxD7Rmp7pwAAAAAAAACABE4++WR16tRJu3fv1uzZs/W73/1ORpWCCsuyNGfOHEnh6qxJkybFzZGfnx95nZ2dXe1a5eXlkdcuV+Lvtit5PAeP9Kk6LpHKpNeuXbtq7NeaNFnSa/Xq1crNzVVBQYGCwWDCLCXQWKqr9ErN8Kp/uyOUu3ezygNlCfskqvTyZJ8mz5qXZYUKVNDXK3daUJ+XD9YHrnOTSHolrpAyPDlxbY6c0Qpsfl5W8bpwn9TucnY+QcHdC2QVfB3pZ5VslFVS5bBA0x1JetWmagKsqvKlNx+cv2Bl/Nug0gsAAAAAAAAA6sXpdOriiy/WY489pq1bt2rRokUaP3585P68efO0Y8cOSdLUqVNlmvHfU+/fvz/yuqakl9frjbwOBGKLG6JVVBw8eqfquEQq1ywrS/zdemvUqEmvrVu36p///KfmzJmjoqKiqHuxSa/du3fr1ltvlW3bGjVqlG666abGDAWQ0+nUCZNOiuxh+sTbf9LW3Rvi+sVVepUWy/P0XxXcv0++UU6lBPwqLE7VTjNbV4xoX+u6hjs7PpYe58szKP6wQjNzkBydT1Jo18eS6ZG7/5XyfXm1bP/+uL5RqlSTufpfqcDGp2qNKxnuQTfIDpbKcKbJkTkofPaY6ZRhNO3BjgAAAAAAAABajw0zurR0CIeE6dOn67HHHpMU3sqwatJr1qxZUf0SqVqV5fP5lJGRkbBfenp65HVpaWmNMVVNYFUdl4jP55NUe/VYa9JoSa85c+bo5ptvVmlpaVzVjZHgDKROnTppz549WrhwoT744ANdddVVtf6AgbqYPn26UlJSItddc3rLNJzasmttVL+qn0/X27PknvOkjFBQ/oEOhbLCCbF0latX+V5luBOd/xXN2fkEhfZ/HbPtYDXVX4ZD3iN+I3vg1ZIjVYbDrYq1/4zqY2YdKatsmxQoPNhoBw/G3OuiRkt6+dc9EvfaPfhGubqf1SjzAwAAAAAAAGj9Onj5R/CNYfjw4Ro2bJhWr16tV199Vffff788Ho9KS0v15ptvSpJGjhypIUOGJBzfoUOHyOv9+/dXm/Tq1q1b5HXVc8AS2b59e+R1ZcFIdSorzbKysmrs15rU/g1+El577TVdffXVkYRXVlaWTj31VA0YMKDGcZdfHt4ozufz6aOPPmqMUHCYSrS9YWxp5tnjLteVZ9wW1y+yvWFpsTwvPi4jdCChFJOrHevdqD4bbpZv8fXyLf6ZAtteqzYeI6WbzKwjZGYdKTP7KJkp3artK4WrwwyHu/LdRN1z97tcrl4Xy9HhWDk6TpCj0/Ey03of7BAsk7PrGXJ2myJn19Mk0yPD00Heox+rcc2kJTrzDAAAAAAAAABQq8pd8AoLC/Xuu+9Kkt58881IRVZ1VV5SdNKroKCg2n4DBgyQwxFOVK5fv77GeKreHzRoUI19CwvDhRg9evSosV9r0uBvswsKCnTTTTfJtm0ZhqFbb71V3333nWbPnq0TTjihxrFTpkyR0xkuNps3b15DQwFqtWLjwri2yu0NnV9/EXMjfrzHt/HA+VqbZPv3VbuOu/dUpYz5m1LG/FUpox+Qq+f5yQcZc5aW5dspBUtlpvWVmdZLZsZAOTufcDBMV4Y8Q38hz5Cb5Oh0vGQYcg+8OpwYa4xtCY22U7oKAAAAAAAAAK3J1KlTIwmpF198Mepvl8uliy++uNqxw4YNi7zeuHFjtf3cbrfGjBkjSVqyZIn8fn+1fRcuDH9H7vF4NGrUqGr77d69O3KMVXWVaK1Rg5Nezz77rAoLCyMJr9tuuy1qn8maZGRkaNCgQbJtW6tWrWpoKDiMJcpyJ9pWc/PONXFtXneqJMk5/52odneupaxP/Mr61K+Hvj9bO4OxJZzx1WWNIXXck0qZMFMpE/6rlPHPy3BnKvD9rPCfLS8ouO2VhONs25ZhupQy7v/J2el4GaZDjo4Tq13HTO+fVDyGM7Ve7wMAAAAAAAAADnddunSJFAh98MEHWr16daQI6OSTT46q5oo1atSoyI5my5Ytq3Gds84KH1FTVFSkN954I2Gf3Nxcffrpp5KkyZMnV7tdYux6Y8eOrXHt1qTBSa/3339fkpSTk6Nf/OIXdR4/cOBASdKWLVsaGgoOY1999VVcW0FJvt744jl9ufbg1pkhKxTXr2+XIXK9/7Kcq8MPcSjNUP6ZbhVNcqnsCKfKhjo1u3y8lgaPiB6YYEvFxmC4s2V62sv0dJDp7SgZsUfvhZN5thWIbjUMOdqNkOlpH2lz97us2sSXo+N4uXpNk3fM3+UZflfcfc/wu5RyzGNyZA9v2BsCAAAAAAAAgMNY5RaGgUBAV111lUKh8PfUlVsfVqdqBdfSpUtr7Hv55ZcrMzNTkvTHP/5R+/ZF71QWCoX0y1/+MrL2jTfeWON8let5vV6NHz++xr6tSey36XW2YcMGGYah4447Tm63u/YBMbKzsyUpUiYH1EdFRUVc28Ov/lb+YLkMGXr/qxdlGg716RJdhnn0oBOVtnmDPDMfjrTZTinYMToffFPKm5rUr6/cWeMPVJAZMtJ61RiT5dsp25d3oALLKcOVKTO9b/3f5MGZVbH6AdmBEnlHxCerqjJTe8h71B3hM8/sgAwz/IwG934hw5UpR1a4PNa2LbkH/UyyQ7KtoGSH5MgcLMOd3QjxAgAAAAAAAMDh6+yzz1ZGRoaKi4u1Zk14N7Ls7GydccYZtY4988wztXDhQi1btkzFxcXVVme1a9dOd911l26++WZt27ZNJ598sn75y1/qiCOO0I4dO/Svf/1L8+fPlyRdfPHFmjRpUo3rfvbZZ5Kkk046SSkpKXV5uy2qwUmv/fv3S5I6duxYr/GVWUXTbHDRGRDFHyyXJNmy5Q+Gk2Kxn7O0lEy5P3g5emCCs7ymZX4ud9pwubqeUuu6gW2vyvLlKbj99ah2R84YeUf+uQ7v4EA47hw5Ok0+cGXLKlqv4M6PZGYPl20FVDbvQsmuUvXlTFfa8XMil6Gi9fJvfEqeIb+QnCmSHZKZMVCyLdmWX4bplmGYCuS+Lbt0S2Sc6e0sZ5cT6xwvAAAAAAAAAOCglJQUnXvuuZo5c2ak7YILLkjqqKgZM2bo7rvvVnl5ud58880aq8OuuOIK7dixQw888IA2b96sG264Ia7PaaedpkceeaTGNb///nstXrxYknTJJZfUGmNr0uBMU2W5XElJSb3G79ixQ1J4e0Sgqa3+PnobRMMwZOzKjWqrftPC5LYzDO75PC7hFV4s+cctVLhapZ+ep9JPz1X50psU2v+13AOukrvvZTLT+4SjKd8tWYHohJckBaOfxcDWOXIPuFKGM1Vl86epbMEM+RZeKt/nl8kqPnj4oRETX2DHB0nHCwAAAAAAAACoXmyyqnLLw9rk5OTonHPOkSTNmTOnlt7Sb3/7W7377ruaOnWqevToIbfbrY4dO+rEE0/Uk08+qdmzZ0fOCavOyy+/LNu21bVrV5155plJxdlaNLjSq2vXrsrPz9eqVavqPDYQCGjx4sUyDEP9+/dvaChAlCtOv02Sra83LZLb6VFe/hZt3b0+qo9j9w45tm2MbiuzlbkwoKIJrugJkz7DK7qfmd5fVsVe2YHi5IO3bcmqsmWjGVD5ijtkl2092KV8p8pX/l+tU1kF36h897yoNmeXUxTc+aFCexbJDpbKMJyyg2XR4/avSD5eAAAAAAAAAEC1Jk6cqIKCgnqNvfbaazVnzhx9+umn2rp1q3r1qvnonWOPPVbHHntsvdayLEv/+9//JElXX321XC5XLSNalwZXelXu+7h27do6J75mzpyp4uJwIuD4449vaCg4jIXP2YrWr+tQ9es6TBdMuEpnHftDuRzxZ865v/gors30S3u2Zcu72FJgvUtv7x0tZ/dzZKb3Sy6YmOSYVbJRChTK2fW05MZLUuz7se2ElWLW/mW1h2P5ZbjbRU/v6SBJCmydrYqv71D5ittkl++UJDnaHy1ntzPlHvCT5OMFAAAAAAAAADSJsWPH6pxzzlEoFNLf//73Jl1r7ty52rBhg9q3b6+f/vSnTbpWU2hw0mvq1KmR17fccosqKipq6H3Q6tWrdeedd0qSnE6npk2b1tBQgJolOKvLDERvDXhH32k6Zsz/qd9x/1T7zk+rj/txXTT1z/IMvl6OnJFJLePseJyc3aZEtbn6XRHXVrPYR9OO236wOq7e0c+S4cqUd/QD8h79cKQt8P2suHGe4XfJ2fMiuXpNlWfIz+XqdWEd4gUAAAAAAAAANJU777xTTqdTM2fOVG5ubu0D6sG2bf3tb3+TJN1+++1KT09vknWaUoO3Nxw1apTOOeccvfHGG/rqq6903nnn6cEHH9SwYcMS9vf5fHr++ef1f//3fyouLpZhGLr88svVs2fPhoYC1GhIz1HamPdtVJsRs2PhZm9HLcvoqzTDp+v7l+j2CUclrCKriavXRZIkz5Cb6h2rmdZb3rEPSZKski3yr/27rJJNcf0c7Y+W56g/SLal0N5FMlxZUck5O1QhR85oBXcvkGyrxjUNZ5o8A9te5h4AAAAAAAAADnUDBw7UI488os2bN2v79u3q3r17o6+xc+dOnXvuubr44ot1xRVXNPr8zaHBSS9J+uc//6nvvvtO69at0+LFizVx4kQNGTJEPp8v0ufSSy/V7t27tXLlSvn9ftkHtoAbPny4/vznPzdGGECNxg09Vd9tW6ENeQe34TRjzt/ymW4d712lF7o+IgUC8i3uLu+oB2R6chTY+rKCez6XZEu2LWeniZEEV/k3d8sOlUXOwTKzj5KZ1kuOnLFydjyuzrEazhQ5MgfLKt8t/9pw8sw99BbZvl0KbJlZtaMMM/wYOztPjp/IdCtU8K3s0i21L2p66hwnAAAAAAAAAKB5TJ8+vUnn79q1q26//fYmXaOpNXh7Q0nKzs7WG2+8oYkTJ8q2bdm2rbVr1+r777+PVMm88847Wrp0qSoqKiIJr+OPP16vvPKKPB6+bEfzsGPO24qt9Hqn/Uj9tv1bkhXe9tAuy1VwZ/jcL8u3Q1bht7IKV8sqWiPLtyPcJ1im0N7PIwkvSbIKViqY+5asou/qH2uwVL7PLz8Yq+GSHSyO6hPau0j+zTNllW1POIdhGPKO/D+5el0sZ8+LlDLuKcmVFdcv5dj/yJE5sN6xAgAAAAAAAADQ0hol6SVJnTp10uuvv65//etfOuqooyLJr9g/kjR48GA99thjeuWVV9SuXbvGCgGIUlpepNLyYpWVl6isokS2bWvTjtVRfaomvZam91HAdOoo57qoPsG8d6tZITzYDvmquX+wT334N/y/6Dj2LlJw++tx/QKbn5dVVv0erqang9wDfiLPwJ/KTO2mlNF/Dd9weOUe8BO5h/xChpvnEAAAAAAAAADQtjXK9oaVDMPQ9OnTNX36dO3atUuLFy/Wzp07VVRUpNTUVHXq1EljxoxRnz59GnNZIKF7Z90YdX3nD5+QHZOEqrq9YY+KfQnnsX0HEkpGTI64smqsxrOy6p/0sorWRl2Hdn8mw9NBdsXeBMvUfF5XVWZaT6WdVF0iDwAAAAAAAACAtqlRk15Vde7cWeecc05TTQ/UmWEYSk/J0gkjzlNFoFwfLJ2tcsfBRFbnQJEkaXfPm9Rp20NVR0qSnJ2Ol5nW+0CbKTOtZ/ilHYpby9Fxggx3jszMofWO1w5VHFjelGxLRlovuftfpYpv/pCod73XAQAAAAAAAADgUNBkSS+g9TF02phpGtDtSK3L/UaSNHB/eVyvnh16qGJblQZnuiTJkX2kHNlHxs/q8MrR+cQD1VaWQrvny/B2kmG6ZBWtVcjbQY6Mup+XZbgy5R1xlySpfMXv5R7wUzlyxspM7xuOKVgmq2SjJKli5d0KZAySnOlKGXVPndcCAAAAAAAAAKCta3DSa8SIEZKkGTNm6Lbbbqvz+AcffFDPPvusDMPQihUrGhoOUK2y8iK9suDJyBaHDstWp7JAVJ/LB6XKUH70wNhtDWMY7mx5j7g1cu1bcqOC2145eD+1R52TXlb5HllFa+Rb+stwMi1YLMN0y7f4OtmlWxKPKV4nuTKTmj+Q935420bDKZkuOdqNkCOr/lVpAAAAAAAAAAC0tAYnvbZu3SrDMLRvX+LzkGqzf//+yBxAU0pPydaZx16qT1a8KsMwdXrmUKWEtkbu3zTgcl0+KE1Gaje5B16n8JaBtmS4qp3TDvnl/y68FaLhzpYMl+xgSUyvun+2DU8Hmen9ZJVsOnDdSWbm4GoTXgfVnKCrFNr9mUL7vjq43oCfkPQCAAAAAAAADnG2bfNdPNoc207+eB+2N8QhIWQFa+9kSOOGnqpjh5wiSSr1Vejx+fmakr9Cn2UP1TNdJuunXlOmp4PMnuclt7BVoeDOj6KXcbeLvq7H/0QMw5B35D0K7PhAsgJydj01YfLNPehn8q97rM5r2XbMz8vgVwEAAAAAAABwKPN4PCovL1dKSkpLhwLUid/vl9vtTqpvi3/THQqFJElOZ4uHgjYsIydFFXn+GvsYByquKhNDJXLphkFXRs/jqmOCyg7FNTk6TpAdLFNlpZjh7Vy3OSs50+Xqeops25JsS3bFnvjly3fLM+zX4Uy3bckwq69Kq8ravyL62pdXvxgBAAAAAAAAtAlpaWnKz8+X2+2Ww+Fo6XCApNi2reLiYmVlZSXVv8UzTdu3b5ckpaenN/rcW7du1b///W+9//77ys3NldvtVt++fXXBBRfoJz/5iVJTU+s9d1lZmT788EN9+umnWr58uTZt2qTS0lJlZGRowIABOumkk3TllVeqc+d6JjxQJ56U2pM9sVVQJQErrk+6K7ntASNzurPl7HKqgjs/CDe4MuUedJ0Mo+H/07CK1qp82a8OnLvllgxDhqeT7IrdB/uU5co94CcNXstwZjR4DgAAAAAAAACtl8PhUHZ2tvLz85Wamiqv10sxClot27bl9/tVXFyslJQUuVzJFXy06Cd6xYoV+uijj2QYhgYMGNCoc7/zzju65pprVFRUFGkrKyvT8uXLtXz5cj333HOaPXu2+vXrV+e5V61apTPOOEMlJbFnN4XPKFuyZImWLFmif/3rX/rHP/6hCy+8sEHvBbWz7OgEVrlRGHVtJDhXqzgQvQ+o25Q8DkNlC2bIDvkkmZJhyjvyz3JkDlZw9wL5Nz8nHaiqMtP7ynvUHQcncKTIkX2UAhuflmTLtm05so+Qs+OE+r0pI5yAM1wZMlK6yypcJcPbJSrpZTjrmbh1pktVzh5z5Iyq3zwAAAAAAAAA2gy3260OHTqovLxcRUVFkZ3YgNbI7XYrKysr6YSXVMek1znnnFPtvbfeektr1qxJap5gMKi8vDxt27YtcnDeiSeeWJdQavT111/ryiuvlM/nU3p6um6++WZNmjRJPp9Pc+fO1bPPPqsNGzZo2rRp+uSTT5SRUbcql+Li4kjCa9y4cTr99NM1atQotWvXTvn5+XrjjTf07LPPqqioSD/96U+VkZGhU089tdHeH+KleTMk7au+Q0zOy/X2LPXZuFl/32GrzOHR2zmjtLbzUEmSHSqXQuUHOx9IqNnBUtmlWw82O9MkSe6BV8vV/8cyXFnyr3tUga1zqowN1jvpZTi84Sn8+2X790uSLN+OqD7BnR9JpkeOdsPl7HxCXWaPvqzDQYAAAAAAAAAA2i7TNJWamtqgndCA1qpOSa8FCxbEbREnhcvMduzYoR07diQYVT37wBftnTt31tVXX12nsTW57bbb5PP55HQ6NXfuXB1zzDGRe5MnT1b//v115513asOGDXrkkUd0++2312l+0zR1wQUX6NZbb9WQIUPi7p900kk65ZRT9MMf/lChUEi/+c1vtGzZsoQ/OzSOzu16aIO+r/a+oehtCx0rF6vn6mW68cD1Tne2cnsOC1/EVI1VVlxF/o4If34NV8bBFFJsnwYkk4y03jJSu8suyz0QdIpcPc+TVbxBofwlkX7BvLclw1GnpJe732WSFTgQryEjpUu94wQAAAAAAAAAoDWo2wFGCieqqv6prj2ZP6mpqZo6daref/99tW/fvlHe0NKlS7Vo0SJJ0mWXXRaV8Kp0ww03aPDgwZKkxx9/XIFAoE5rHHvssXr66acTJrwqnXXWWZHKuM2bN+vrr7+u0xqoG7uW5FJsvtGoKI+6LjPdGphZmQOOPeur8jGJrY6KPxMsro8akPQyHPKOekCu/lfK1WeGUsb8Te5+P5J3xJ/k7HlBdGfLX6e5XT3OlavXRXL1vECunufL9Hasd5wAAAAAAAAAALQGdar0euONN6KubdvWueeeK8MwdNZZZ+maa66pdQ7DMOT1epWTk6PevXvLNOucd6vRW2+9FXl96aWXJuxjmqamT5+uu+66S4WFhZo/f75OOumkRo1DkiZNmqTXX39dkrRlyxaNHDmy0ddAsmKSUTFJr1KHR0PahfcF9Y7+24GElhU+uyu1uyTJkX2UPEf8VlbpZgX3LJKcafJv/p8MT3u5up0uSTIzB8sZ8h1Yz5CZWX1iNBmmJ0fu3tPi340ZvYepXcekFwAAAAAAAAAAh5o6Jb0mTpxY7b2uXbvWeL+5VFZ5paWl1ZhkmjDh4DlLX3zxRZMkvSoqKiKvGzu5h9pEV1gZMUkvx/ZNUdclDq+O8Ib/GzkyByWc0UzpLDOlswI7/LJLt8iWZBV8IzO9fyTp5ep6qgKBQtlBn2Q4ZPv3yfLtkJnStZHe14FY0gfI0flEhXZ9IkkK7fpEZUXr5OhwjDwDa08+AwAAAAAAAABwqKlT0iuRW2+9VZI0ZsyYBgfTGNatWydJ6tu3r5zO6t/eoEEHExuVYxrbwoULI68rt1NE06h9e8ODSS8jf1fc/U0pnXVOqiPJxWLP/IoeF9j2quyKvZFrM71foyW9fMt+I1kVkm3JDlVE3bN9ubL9BY2yDgAAAAAAAAAAbU2Dk1633XZbY8TRKMrLy5Wfny9J6t69e419s7OzlZaWptLSUuXm5jZ6LCtXrtT7778vSRo2bFjSSa/y8vLaO7Vhfr8/6u/GsHbbMq3auErx52kdZJpm5GfrzNsWd399ShelKJjUz98KRCebLNuIGmdbwaj7gUBIwUb672oVfRdOelV3X55D/jOE5tUUzyyApsVzC7QtPLNA28IzC7Q9h8tz6/V6WzoEAGgVGpz0ak1KSkoir9PS0mrtn5qaqtLSUpWWljZqHBUVFfr5z3+uUCgkSfr973+f9Ni8vLzIuEPZrl3x1Vb1sTX/O3269iWlh7oqR/2r7dcpo5e2bQsnu9ptWKvsmPsB06negV3aFp8Pi+MuN5SWMkrhLRRDChqdVVxlYJeQX1U3s9y9J1/+4iQmTkIXW/J7j1RR1pnqtOt++d29FHD3lqvie7kDW7XHGiB/Mm8CqKPGemYBNB+eW6Bt4ZkF2haeWaDtOZSfW4fDoX79+rV0GADQKhxSSa+qFS4ul6vW/h6PR5Lk8/kaNY5f//rXWr58uSRpxowZmjJlStJju3Xr1qixtDZ+v1+7du1S586d5Xa7GzRXud+nmYvurbFPTkZnDew2XBOPOFNed2q47a83RfVZl9JFkjS4T88kV+4p6ZSoluwqr62K42QHyyQ7JNkhdeo+QEZqsnPXLLQrTSldjlaKUSB1OUuetD7ydjpJ9o63ZGQMUueMIY2yDlCpMZ9ZAM2D5xZoW3hmgbaFZxZoe3huAeDw0uhJr8LCQn3xxRdauXKl8vPzVVJSIsuyah1nGIYeeeSRBq1dtYw3EAjU2r+iIrxNXEpKSoPWrerBBx/Uc889J0kaPXq0/vrXv9Zp/OFSiux2uxv8Xhd9955CB7YSNKrZ2vDas/+gFM+Bqj/blnPRhzLLy6L6DPLtlBT+2VsV+bJLv1d4q0RDcqbKkXnw/LdQ8QZVrPqzZNvhs70cXqWO+0/0okf+ukHvqya+1B6ytjwduXYPvkmulDSp37QmWxOQGueZBdC8eG6BtoVnFmhbeGaBtofnFgAOD42W9CooKNAf/vAHvfTSS/U+U6ihSa/09PTI62S2LCwrCyc/ktkKMRlPP/207r77bknSoEGD9NJLLzXa3IiWX7RTHy+fW+19W7YkHUx4SXJ+9ra8Tz0Q1/eN9qPlPJAzC+1bJv+av0XumRkDlHJ0lc+lFZTt23Hw2tF4CdNkeIbeIv93j8jy5clM7SEztYdCBask25bh7SQzpXOzxgMAAAAAAAAAQGvRKEmv77//XmeddZby8vJk23at/Q3DiOtnGIkrderC6/UqJydH+/btU25ubo19CwoKIomx7t27N3jtOXPm6Je//KUkqWfPnnrllVfUvn37Bs+LxLbsWlfnMe7XnkvY/t/OE3VETuV2mLGf35jPZezn1K69irExmSld5B35f5Kk8m/uUvnyg1Vlrn4/lrvP9GaNBwAAAAAAAACA1qLBSS/btvXDH/4wkmQ64ogjNG3aNH388ceaN29eZNvCkpISbdu2TZ9//rmWLVsmKVyZ9Zvf/KZRk0ODBw/WokWLtHnzZgWDQTmdid/iunUHkyaDBg1K2CdZb7/9tq699lpZlqUuXbro9ddfb5REGqoXCtW+fWUsMz/xgaXfpPfS5X0PVGzFJW1jk7Fm9GUzJ72itHACDgAAAAAAAACA1qTBSa/XXntNq1atkmEYOvnkk/XCCy/I6XRq27ZtmjdvniTpBz/4QdSYFStW6KabbtI333yjf//735o7d26DE0+VjjvuOC1atEilpaVasWKFxo4dm7DfwoULI6/HjRtX7/XmzZunK664QsFgUDk5OXrllVfUt2/fes+H5FiNmOBZn9JFHVIckiTDdMtw50iyZdu2DFdGVF8zpas8R90pGaYkQzIcjRZH3cUk4ETSCwAAAAAAAABw+Ir91rzO3nzzTUnh7Qn/9re/VVtZVdXIkSP17rvv6thjj1Vubq5+/OMf1/scsFhnnXVW5PXMmTMT9rEsS7NmzZIkZWVladKkSfVa68svv9QPfvADVVRUKDMzU3PnztXQoUPrNRfqJnZ7zPaZXWoeYIUSNk8ZfqtkGDqpm0eS5OxyolIn/k+pE19Q2qRZ8o78c1R/w5Uuw5Upq3Sr7LJtsku3Krh3cf3fSAPYvugtPIO5b7VIHAAAAAAAAAAAtAYNTnotXbpUhmFoxIgR6tWrV9LjUlJS9Nhjj8nhcGjt2rV66aWXGhqKJGnMmDE67rjjJEnPP/+8Fi+OT0g88sgj+u677yRJ1157rVwuV9T9+fPnKzs7W9nZ2bruuusSrvPNN99o2rRpKi0tVVpammbPnq2RI0c2yntA7ezYSq9ajoRzfDU/YfsXmQMkSZ1Tk6/YCu1brsDGp+Tf8KT8G/6j4M4Pkh7bmFy9Y87vcmW2SBwAAAAAAAAAALQGDd7eMD8/X1L8uVimeTCfVl5eLq/XGze2X79+OuaYY7Ro0SLNnTtXl112WUPDkSTde++9OuOMM+Tz+XThhRfqlltu0aRJk+Tz+TR37lw988wzkqQBAwbohhtuqPP8mzdv1kUXXaTCwkJJ0u9+9ztlZmZq9erV1Y7p2LGjOnbsWK/3g3ix2xsaCbJew3of3Noy5dE/xt0/YeTvVexM1a+GZ8Tdq5EdWzXW4Nxx/cRt8VhL5g8AAAAAAAAAgENYg5NeldsSpqenR7VXvd6/f7+6du2acHz//v21aNEirV+/vqGhRIwYMUJPPfWUrrnmGhUVFenuu++O6zNgwADNnj1bGRl1THhI+vzzz7Vnz57I9W9/+9tax9x66626/fbb67wWEovd3tAwohM+6SlZOmdcTCVUjM+zwonaER1cNfaLXzy2yqyFkl6K/Rm05PliAAAAAAAAAAC0rAYnvTIyMrR//36VlZVFtbdr1y7yetOmTdUmvYqKiiRJe/fubWgoUaZMmaIFCxbo8ccf1/vvv6+8vDy5XC7169dP559/vn76058qNTW1UddE84mt9Iqtcuqa00vpKVmR67I/PK7Uu66NnuNAsqq9p25JKyOthxztj5FsS7ZtyUzvW6fxjcVI6SJn19MPJOFsGV4qCQEAAAAAAAAAh68GJ7369u2r/fv3a/fu3VHtQ4cOjbz+7LPPNGHChLixlmXp66+/lhQ+46ux9erVS/fcc4/uueeeOo2bNGmSCgoKqr1/6aWX6tJLL21gdGiI2DO9Yrc3jK38svoN0Wsn/UznffyYtnlydNLI30fuZdcx6eXqeppcXU+rY8SNz5E1TI6sYS0dBgAAAAAAAAAArUKD92U76qijZNu21q5dG9U+duxYeTweSdLTTz8dtR1gpccee0zff/+9DMOISpIBtalte8NELrImyHnCTPU97mFtTukUaR+QeTD3a1XkK1S4+sCfNbJKtzVe0AAAAAAAAAAAoMk0uNJr4sSJeuaZZ5SXl6ctW7aoT58+kqSsrCyde+65eumll7R3716deOKJuvbaa3XEEUeorKxM77zzjl544YXIPBdddFFDQ8FhZF/x7piWmpNe20uCCdt/ODBVbsfBsaHd8+Vf/3jk2mw3Uimj7q13nAAAAAAAAAAAoHk0OOl16qmnyu12KxAI6LXXXtNNN90UuffHP/5RH3zwgQoLC5WXl6c777wz4RwjRozQ5Zdf3tBQcBhZsXGhZEuGTNmGFbe9Yax1hYmTXg9PyG6C6AAAAAAAAAAAQHNrcNIrMzNTTz75pPbu3auuXbtG3evWrZteffVVXX755dq6dWvC8ePHj9czzzwjl8vV0FBwGOmVMlJWkVemnKowilVSViyXshN3tm11/GCWli75WGvSuuvnA3+kfa4MfTutS/y2iDFnhdVWQQYAAAAAAAAAAFqHBie9JOmcc86p9t6IESO0ZMkSvf7665o3b5527twp0zTVu3dvTZkyRSeeeGJjhIDDSFlZmVSUHjmQzmNnSL7oPlWTWY6v5um4T56RJI0o3arpuxfp3BkvqHuaI35y0yk5UiXZkmwZDndTvAUAAAAAAAAAANDIGiXpVRu3262LL75YF198cXMsh0NcUVFRnfo7vlsZ19bZZSfs6+pxrlw9zq1XXAAAAAAAAAAAoOWYtXcBWhfbTpywqpY7vlorNSOtkaIBAAAAAAAAAACtQYMrve677z5J0pgxY3TKKafUefynn36qL7/8UpJ06623NjQcQFL09oayos/pWpzRX+sKAs0cEQAAAAAAAAAAaEoNTnrde++9MgxDP/nJT+qV9Proo4/0yCOPyDAMkl5oEu53Xoy6/jq9l3plNMvOngAAAAAAAAAAoJnwzT/anLpsb2hu/i6uzW0Fdf0R6dFzBksV3P2ZFKqQo9NEmZ4ODY4TAAAAAAAAAAA0nxZPelUmMKK2owMaiefJ++LauvgL1S/z4Efftm2Vr/idrKK1kiRj6xylHPO4DFd63FgAAAAAAAAAANA6mS0dQGFhoSQpNTW1hSNBW5FMpZfX65UkObZvirs3q/Nx0fP5doQTXq6s8HXFXpWv+K38G5+RVba9ESIGAAAAAAAAAABNrUWTXoFAQAsWLJAkde3atSVDwSHE6XRqyJAh1d5/vvOkqGs7VCrD3U4po+6TTJckySpep8D3s2T5djZprAAAAAAAAAAAoHHUaXvDF154odp769evr/F+VYFAQDt27NDbb7+tLVu2yDAMjRkzpi6h4DCWqNLr5JNPliSZpqlOnTpFKgd9v/6ryv9+p9oFyyRJU4bfqpN7eGMmtGT798u3/FbJCsTMzLabAAAAAAAAAAC0BXVKev3sZz9LePaWbduaN2+e5s2bV68gDMPQFVdcUa+xQGpqqvr165fwXujIsep2/BMKWAfb3jgqI7qTHQr/HSiMG28YLb4DKAAAAAAAAAAASEKdv9G3bTvqT3Xtyf5JSUnRX//6Vx1zzDGN+sZw6ErmTK/o/tHXme7oxK2ZMVgp459LONZwt6vTWgAAAAAAAAAAoGXUqdJrxowZcW0vvPCCDMPQwIEDk9qi0DAMeb1etWvXTsOGDdMpp5yizMzMuoSBw1xh6b6o64qAr9q+ActWMCbpleqMTnoZpkNypMSNdfWaJjO9T73jBAAAAAAAAAAAzadOSa/HHnssrq3yHK/Jkyfr/vvvb5yogBqUVZREXfuDFdX3jc14SUpxJDinyw7GtyXYyhMAAAAAAAAAALROdUp6JdKjRw8ZhqGcnJzGiAeoVV22NyzyW3Ft6a4Eu3oaLhneLrLLd1Zpa/DjAQAAAAAAAAAAmkmDv9VfuXJlY8QBJC3ZpJfzk9fVccVS/WenVObw6JPsYXqj09FxZ3pJkuFKl3vwDfKveVC2P7x9orPTpEaNGwAAAAAAAAAANB1KWdDmpHnSo67dLk/Cfo4Nq9VhxTxdeeA6YDi0oMexMqvZttDZfqzsvpfJKlojV58fyEzp0phhAwAAAAAAAACAJtQsSa+KigotW7ZMu3btktvtVo8ePTR8+PDmWBqHoMy06K00U2OSYJVcC96NvLacUshjqKfXJztYKpkuGaZbkmT798v275cMhxztjpKjwzEyPe2b7g0AAAAAAAAAAIBG16RJr9LSUv3pT3/Sc889p/Ly8qh7nTp10i9+8QtdffXVMs0EZywB1Uhqe8NgIOqyaIJLl/X5WJfpY5V9Jrn6XCp3v8skSYG89xXY9HRUf1ffyyTDlKvbFBnu7MYKHQAAAAAAAAAANJE6ZZvGjx+vI488UkceeaS2bNlSY9+CggKdeuqp+s9//iOfzyfbtqP+7Nq1S7/97W91xRVXyLKshrwHHOaMBNsVGvv3xjREXwa2vyarfE/4wg7FjQ9sfl6BTc/KDhQ1VpgAAAAAAAAAAKAJJZ30WrFihdasWaO8vDz16dNHffr0qbH/z372M61Zs0a2bSdOShiGbNvWG2+8ob///e91DhyHr2QqvYyK8po7BEtkl+UemDA+6XVwIqoQAQAAAAAAAABoC5L+Rv/zzz+PvL7kkktq7Dt//ny98847MgxDhmEoLS1Nd955p+bNm6cvv/xSTz75pIYOHSopnMB48MEHVVhYWM+3gMNdoqSqKnwxneK72MHiKlfVPQokvQAAAAAAAAAAaAuS/kZ/+fLlksIJhrPOOqvGvs8884ykcELL6XRq7ty5uvnmmzV8+HANGjRIF110kT788EONHDlSkuTz+fTaa6/V7x0ACTiXLYy6zlwYiOtTserPssp3y9V7qlInvypnzwvjJ3J4mypEAAAAAAAAAADQiJJOem3YsEGS1K9fP+Xk5FTbLxQK6b333otUeU2fPl1HH310XL+UlBQ98MADkev58+fXJW4cpizL0vota6Pain0Fcf1cb70QdW36E8/n+/xylc07X2XzzlVw29zoOfr+UKan+s86AAAAAAAAAABoPZJOem3fvl2GYUS2JazO119/rdLS0si5S5deemm1fceOHavevXvLtm19++23yYaCw1QwGNSbb76p7zdsj2oPBeLP5LK694lru2//BXVbMImzwwAAAAAAAAAAQOuQdNKrpKREkmqs8pKkJUuWRF6np6cnrPKq6qijjpIk7dq1K9lQcJjasWNHws+JYTvj2uwOXaKu/9t5gl4uHadA1hgZqT1kpHaX4elQy4okvQAAAAAAAAAAaCviswXVCIXC1TR2LdUvVc/+Ouqoo2SaNefVOnQIJx4qk2pAdXw+X9J9jbLiqOsvMgcqN9RBgWF3KzvFIUmyynfL9/nlUf1c/X4kw5kmyZCZOajBMQMAAAAAAAAAgOaRdNIrMzNT+/btq7Uia9myZZHXI0eOrHXeYDAoKZwkA2piWVbC9pASHNhlmCo1PUqx/DJlq9CZKklyOw5+zgx3e6Uc96zCFV22ZNsyUrrIMJIugAQAAAAAAAAAAK1E0kmvnj17Kj8/XytWrKi2z44dO7Rhw4ZIAuuYY46pdd78/HxJ4aQaUJPqkl6l5u64Nt9vH1L207mSbctlh+RQSG4F5FZQtmVKhinDdMhI6dzUYQMAAAAAAAAAgGaQdNJrzJgxWrFihXbv3q133nlHU6ZMieszZ86cyPaHDodDkyZNqnXetWvXyjAM9ezZsw5h43CUaGvNAnOLcrqlx7WXBg4kyAxDAcOp5zo9pONTVstaIJVJcg+8Rq6eF0TPHyxVYPub4YSYEU6MObufLcN0NcXbAQAAAAAAAAAAjSjpfdzOP//8yOtf/epX2rx5c9T9devW6R//+IcMw5BhGJo8ebJycnJqnHPPnj2ReQYOHFiHsHE4iq308hn7VeTYrjOOnh7Xd39FdF9D0QmzQN67snw7otrsQJECm55WYOP/k3/DE/Kv/7dkhxopegAAAAAAAAAA0JSSrvSaOHGixo4dq6VLlyovL08TJ07UmWeeqZ49e+r777/Xu+++K5/PJ9u2ZRiGrrvuulrnfP311yOvjz766Pq9Axw2KioqYlrCiaxEZ3CVBaOTXLFJL7v0e/kWXSEzvZ/MrGFyD/iJZIcTZY6OE2SVbpNdtlXifC8AAAAAAAAAANqEpJNekvTII4/o9NNPV1FRkcrKyvTyyy9H7lUmuyTp7LPP1imnnFLrfDNnzoy8njBhQl1CwWFo+fLlUdd2ZdIrQd/YpJfDiN8aUZKskk2ySjZJhkOu7mfL0flEeYb+SgoWy7f8NkmOxggdAAAAAAAAAAA0sTqVsQwePFivvfaaBgwYICmc6Kr8U3l9xhln6PHHH691rnnz5kWSGL1799aQIUPqGjsOc+aBhFRlsrWq2KTXbYVXS6Yn4TyGt6uswjWyg8Wy9q9Q2YJLVLbwMtll26n0AgAAAAAAAACgjahTpZckjRgxQp9//rneeustffzxx9qxY4cMw1Dfvn111llnadKkSUnNs2rVKl144YWSpMmTJ9c1DByGHA6HQqGDZ2yVG4WSEmxvGPCr5J1XdPO2Iu1xZarQmaIP2g2Xe9D18q99MG5eu3yH7PIdKl96i8z0/rJLNkqSnD0vTJhQAwAAAAAAAAAArU+dk16S5HQ6dd555+m8886r98LXX399vccCklRu7E/YbpQW68JPH9eFVdq6jX9Mrm6nySrZoOD21xOOkwx5Rz+g0L6lMpwZMtsNb/SYAQAAAAAAAABA06hX0gtoCZXbaEauD5zTFVvp5X7hsbix5aZLkuTqfo7M1B6yg2UK7f1SVtGag50MQ4YzVc5OyVUrAgAAAAAAAACA1oOkF9q8qlsQGvv2yPXFR3F9THf4PC8zrafMtJ6SpFD7sSpfckPVmZo0TgAAAAAAAAAA0HRIeqHNiK30qmRWSXo5Vi+LvLZcku0xZLmkB0YVyyrZIhmmDG8XGQ63zNReSjn235JtS6r8AwAAAAAAAAAA2iKSXjgEVKn0Ki2SJJUMd6h0hFMyw/fO3PtL+faG+3iPfkSOjAEyHG4Zab2bPVoAAAAAAAAAAND4SHqhzYva3rC0RJZLUQmvWIGNz8jv3y8ZpmSYcnY9Xa7uZzZXuAAAAAAAAAAAoAmQ9EKbZ1RWegWDcr/2rILZRrUJL0myynfJLtsWubZzxjZ1iAAAAAAAAAAAoImZLR0AkKz4M73C14YR/hg7vv1KkmSW2TL8NZzPZRjyDLtV3rH/lJzp4YovAAAAAAAAAADQplHphTYvsrthwC9JMv1SxxcrJFNaktZP39z4kC4ZkC5Jsku3qHzVnxXc+YFs25ZhuiTT3UKRAwAAAAAAAACAxkLSC21eiiec0DKCgUibYUmypFv7/kAze6cdPPfL20V2oEShsu0HOjrlyBnTzBEDAAAAAAAAAIDGRtILbUL81oZSRkq2hg8+VW6nJ9wQDMb1WdphmDLdB7cvNJwpShnzNwV3vCc7VCFnp+PlyOjXZHEDAAAAAAAAAIDmQdILbdbUydepR9deBxuqVHpJ0qLMgWrnjj+vy0ztLnf/K5s6PAAAAAAAAAAA0IziMwJAK5So0ivNmxF1bcQkvfyGU6VBq0njAgAAAAAAAAAArQNJL7RZkXO6KsUkvSpMpwr88ckyAAAAAAAAAABw6GF7Qxw6DiS9Au0MFU1waUT79crVVSr9WHL1vVzOLidJhinD3V6G6WjhYAEAAAAAAAAAQGMi6YVDRrCsTB5JtsdQsH10EWNg83MKbH5OkpQy/nkZ3o4tECEAAAAAAAAAAGgqbG+INiHRmV4b81apqGx/5Noz/+1wXyOua7TYbREBAAAAAAAAAECbR9ILbdabXz6v7Xs2Rq7LBgyXJJkBW2nLA9UNk0TSCwAAAAAAAACAQw3bG6JNSFTpJUmGcTBva1uWJKl4rEuBztXncw3T3bjBAQAAAAAAAACAFkelF9o0s0rSqzwQkiRlfeaXd2NIOwrbydHtbKUe/7JcfS4N988aJsOV0SKxAgAAAAAAAACApkPSC21WVlp7uZ2eyHVJeXhLQ0eZlLUgoLkrj5d3yA0ynGkyMwbI1fdyeYf/sYWiBQAAAAAAAAAATYntDdEmJNre8MozblNmZmb4IhRU/41Lou4HDEfktbPjcVLH45o0RgAAAAAAAAAA0HKo9EKbZRhG5LXn2X9E3VuYOUjpnTs3c0QAAAAAAAAAAKClkPRCm5Co0qsq17w3JUmhNGn/KS75TpKO6b9I5V//odaxAAAAAAAAAACg7WN7Q7RZVSu9KtkuQ/7uDh2lrZK2KpQvhfK/lGF6JGeaHJmDmj9QAAAAAAAAAADQ5Eh6oe2rUsmVqKbL/90jsiv2SpLSTnq3mYICAAAAAAAAAADNiaQXWrU9e/Zow4YNKikpqb5TwH/wdXzxVyThBQAAAAAAAAAADl2c6YVWq7i4WG+++aZWrVqlLVu2xN1/8dNHJUmOVUsibQ6frfQlAS1dPyCuv6PT8U0WKwAAAAAAAAAAaFmHdNJr69at+t3vfqejjz5a3bp1U58+fXTiiSfqn//8p8rKyho0t2VZWrt2rWbOnKlf/vKXOvHEE9WpUydlZ2crOztb8+fPb6R3cfjasWOHgsFgtfdDVviea+H7kTazXEpbHdJtgcu0oOfjMtL6SJKMlO5y972sSeMFAAAAAAAAAAAt55Dd3vCdd97RNddco6KiokhbWVmZli9fruXLl+u5557T7Nmz1a9fv3rNP2vWLP3sZz9rrHCRQE0JL0kyDmxlaHtT4+5t8XbQ8O49lTrwcdnBUsmRKsNIsPchAAAAAAAAAAA4JBySlV5ff/21rrzyShUVFSk9PV2///3v9f777+u1117Tj370I0nShg0bNG3aNBUXF9drDdu2I69dLpdGjBihYcOGNUr8SFY4ieX47pu4O2UOrzwHPt2GM42EFwAAAAAAAAAAh7hDstLrtttuk8/nk9Pp1Ny5c3XMMcdE7k2ePFn9+/fXnXfeqQ0bNuiRRx7R7bffXuc1hgwZovvuu0+jR4/WUUcdJa/Xq7/85S9avXp1Y76Vw1rVxGJCB/JYRll04vLZzpMkSR4HiS4AAAAAAAAAAA4Xh1yl19KlS7Vo0SJJ0mWXXRaV8Kp0ww03aPDgwZKkxx9/XIFAoM7rjBkzRtdcc42OPvpoeb3ehgWNhGpKepUbBTIc4ftldzyi35xwh64Yco1WpfZQnidHaU5Daa5D7uMNAAAAAAAAAACqcchlBd56663I60svvTRhH9M0NX36dElSYWGh5s+f3yyxoeGKzTztNzdpj2ONjAOlXsEuvfSghurbtJ56vPsp+n3fqToqx9XCkQIAAAAAAAAAgOZ0yG1vWFnllZaWppEjR1bbb8KECZHXX3zxhU466aSmDg11FFvplZ7t1dbSTVVawkmvRbv9kqRlGX1VmuPSE9mPaUSOW+WrXDIcafIM/UUzRQwAAAAAAAAAAFrKIZf0WrdunSSpb9++cjqrf3uDBg2KG4PWpbYzvQzDkIIBdX7tSc1ftULv5IzQ/EGDdGbqMsknhXySXNnyNE+4AAAAAAAAAACgBR1SSa/y8nLl5+dLkrp3715j3+zsbKWlpam0tFS5ubnNEV5SysvLWzqEJuX3+6P+rknsWWuxSTDbsmR/+qZGff6SJOm4ovX6bZeLpa5VexmH/M8UaEp1eWYBtA48t0DbwjMLtC08s0Dbc7g8t16vt6VDAIBW4ZBKepWUlERep6Wl1do/NTVVpaWlKi0tbcqw6iQvL0+hUKilw2hyu3btqrVPQUFB1HUgGJ0EK6+oUMaLD0W13bbtdfkGHzyqLmRZytu2rf6BApCU3DMLoHXhuQXaFp5ZoG3hmQXankP5uXU4HOrXr19LhwEArcIhlfSqWtHjcrlq7e/xhDe+8/l8TRZTXXXr1q2lQ2hSfr9fu3btUufOneV2u2vsW1hYGHXtcrmkKv8oJ8WbEjcmtSigB0um62dDvZJtyenwqmf3no0SO3A4qsszC6B14LkF2haeWaBt4ZkF2h6eWwA4vBxSSa+qZbyxW+MlUlFRIUlKSYlPnrSUw6UU2e121/peHQ5H1LVpGNHXDlOxnMW23H1/oNSBGQ0PEkBEMs8sgNaF5xZoW3hmgbaFZxZoe3huAeDwEJ81aMPS09Mjr5PZsrCsrExSclshovUxZCRsH9uRf7UDAAAAAAAAAMDh5pBKenm9XuXk5EiScnNza+xbUFAQSYx17969yWND3dm2Hd0Ql+NKnPTKdB9SH2sAAAAAAAAAAJCEQy47MHjwYEnS5s2bFQwGq+23bt26yOtBgwY1eVyou7ikVwwjcc5LvTMciW8AAAAAAAAAAIBD1iGX9DruuOMkhbc3XLFiRbX9Fi5cGHk9bty4pg4L9VDbuWyGYWrBebdEtb2dM1IZrkPuYw0AAAAAAAAAAGpxyGUHzjrrrMjrmTNnJuxjWZZmzZolScrKytKkSZOaJTYkb/PmzVq5cmWt/VYeebIe6nGGJOmpLpN1z+RfNXVoAAAAAAAAAACgFTrkkl5jxoyJVHs9//zzWrx4cVyfRx55RN99950k6dprr5XL5Yq6P3/+fGVnZys7O1vXXXdd0weNOF999VWtfQwZKgva+uWAy+Q8YaauHnK1hnq3qfzb+1Sx+gFVrP6b/JuebYZoAQAAAAAAAABAS3O2dABN4d5779UZZ5whn8+nCy+8ULfccosmTZokn8+nuXPn6plnnpEkDRgwQDfccEO914mtJKtamfTRRx9p69atket+/fpFknGoXWlpaVybO9UpFVdpMKSyYPS5Xz2cexXa9cnBLml95O73o6YKEwAAAAAAAAAAtBKHZNJrxIgReuqpp3TNNdeoqKhId999d1yfAQMGaPbs2crIyKj3Otdff3219/7xj39EXc+YMYOkVwOkpaUpq7NX2nWwzZCh0piklzemdtEwDrliRgAAAAAAAAAAkMAhmxGYMmWKFixYoJ/97GcaMGCAUlNTlZWVpVGjRumuu+7SZ599pn79+rV0mEjSySefrFXffxnTauj/rS2JaukRWhvXBwAAAAAAAAAAHPoOyUqvSr169dI999yje+65p07jJk2apIKCglr7JdMH9WPb0RVchmGoZ4f+2lu4I9K2c/9Wnfn9ZwoaDgUMh7qm79Mpjo8OjkntJWeXk5otZgAAAAAAAAAA0HIO6aQXDi2GEV21lZ2ao2fXPh653nemW4EqxYt22VY5u53RbPEBAAAAAAAAAICWc8hub4hDj2VbUdfd2/eJvLYlBTrGf5yDuz9r4qgAAAAAAAAAAEBrQNILrVKi7Q1j22QdvA5lJj67K7Dt1cYODQAAAAAAAAAAtEJsb4g2Y0D3I+V1p8qWLduyZNsdIveslMRJr3ANGAAAAAAAAAAAONSR9EKbMbL/BI3sPyFy/e0LLxy8Sc4LAAAAAAAAAIDDGtsbos2wQ35ZFfskSUb+Lh377r9rHePsOK6pwwIAAAAAAAAAAK0AlV5olWLP7wrlf6Wybx+XrAqZ2SOU+V236AGWLbvclOG1Ik3OLqfIcGU1R7gAAAAAAAAAAKCFUemFNiG4fa5kVUiSrIKvFQisibrv3m3LeC9b7oHXHhyz80MF85c0a5wAAAAAAAAAAKBlkPRCqxRb6WUHiiSHVwVmJ5VbhgLd0uLG5PYZqFDRdzGtfMQBAAAAAAAAADgckBFAm2BIWu7rpOWBPvIYttztTonr0ylzo0K7PokeZxjNFCEAAAAAAAAAAGhJJL3QJphpPfXezgrl7tuq/+3trP/sWKJlnVKj+uzvNjBunKP9Mc0VIgAAAAAAAAAAaEEkvdAmeI64XU6HS9t9trb5pK17N+ovfadE7r/efrTS+vSPGmOk9Zaz2+nNHSoAAAAAAAAAAGgBzpYOAEgk9kyvRG0LUo5V1sQzlRUqU567nfakfSF/1f6l3ytU8K2c7cc0cbQAAAAAAAAAAKClkfRCm2AYRlzSy5apUqdXpU6vTuwYkJk1LOE4AAAAAAAAAABw6CPphTbj+vP+JNu2ZduWtj/xT9239tcKyqV8V7q+mnicypd+1NIhAgAAAAAAAACAFkLSC22CXb5L7VOCkizJkPpsWyqnZcstv1Ir9ulbO1jNSCq9AAAAAAAAAAA4HJD0QquT6DyvijUPqdzYErk2BzuU8dXBRJdhRie3DHc7pRz3jGTyEQcAAAAAAAAA4HBARgBtQyBfch+89Ds9kg4mvRy2JEfqgStbcmXIcHiaM0IAAAAAAAAAANCCSHqhTXJY0dsZLs8+WeMm39ZC0QAAAAAAAAAAgJZG0gutTqLtDaOYHjkDpVFNltsrO1As279fdqhckiHDlS4zpWvTBQoAAAAAAAAAAFoNkl5oE2xHuvbYpgzbUupR98mcdbXcaVL5cKdCaYaGOr9QcOcm+df/K2pc2knvtlDEAAAAAAAAAACgOZH0QpvgHPkXPf7WreGL7XdJ47rrRu8upXUKNx2rlxXcfYQkyZEzRnawTFbRmhaKFgAAAAAAAAAANDeSXmgTtu/ZENdm5ZiSrIPXhd9KktwDfiq50hXY+EwzRQcAAAAAAAAAAFoaSS+0OonO9Hrzy+clI7rNtc+Sw2UpdV1Ixce6ZKT1kV26Rb7F1x7oYco98BoZroymDxoAAAAAAAAAALQos6UDAOor1R9SqJ2p4mNd4QarQoa7XeS+o9MkEl4AAAAAAAAAABwmSHqh1UlU6RXrhOxiWT0cchRZ6vBiuZal/1S2b4ds//5IH8+wXzdlmAAAAAAAAAAAoBUh6YU2Z0RamcZllkmSQpmmjJBkOdOi+hipPWSY7N4JAAAAAAAAAMDhgqwA2gRb4eqvH3Tap56eQNS94nEuORyx+duYA8AAAAAAAAAAAMAhjaQX2owsR0i9vIG49vLephwOh2Q4JNmSLcmgiBEAAAAAAAAAgMMJSS+0OtWd6WUYidvvW3qRxv1gvNKOPLkpwwIAAAAAAAAAAK0Y5TBo817udqzSQ/tkle+RVZHf0uEAAAAAAAAAAIAWQKUX2gzDmSYpPqm1uMet0mbJt1ky0nop9dj/NH9wAAAAAAAAAACgRZH0QqtT7faGll/uob+S4c7WBe/vk2RoSupS/Sjj06qDmyVGAAAAAAAAAADQupD0QpthejvJ1fUU5ZeHNL98pyQpzSiPTnrJapHYAAAAAAAAAABAy+JML7QRtmSEP66vbymPtFoyYrpR6QUAAAAAAAAAwOGISi+0OkVFRYlvhMpV+tlFmhYs1bTe4aaHC8/U5Nw/6fUzu6uzq0QyHLLK8iTTJdPbsfmCBgAAAAAAAAAALYqkF1qd3bt3x7XZsmTYIRmOVNnB0kj7jVlv68LFX6nTqT9S+dcPRNrN9P5KOebRZokXAAAAAAAAAAC0PLY3RKtjJ9ii0DKCkn+/jJSucfc6WD5Zvp3NERoAAAAAAAAAAGilSHqh1YlNelUYxQdeWbIKvonr361sr0L7v46dpWmCAwAAAAAAAAAArRLbG6LViU16WQpKkoxq+n/cbpjGth8rWQHJDsoq2SSrZEvTBgkAAAAAAAAAAFoVkl5odRJtb1jJTO8rq2RzVFuhlSZ372lS72myfLsU2PKC3P1/3MRRAgAAAAAAAACA1oSkF9oMQ5Lh6SjFJL1Ozl6tQO5bkhWU7IBcvafKcGe3SIwAAAAAAAAAAKBlkPRCqxNf6RW+NgzJzBioUP7iqLuBkUHpu4cj1x5vF5mp3Zs6TAAAAAAAAAAA0IqQ9EKrU9P2ho6cMUp9+ukDHcN/FZ7kliSZGQMkmeGzvQAAAAAAAAAAwGGFpBdavY6pqRrdo59SnQ6VL1ulrK1W1P19Rjs57P2SM13eI+9QaN/SFooUAAAAAAAAAAC0FLOlAwBixVZ6te8wWBOP/4NGj79DGz5dHtfflX5k+IXlV8W6RyWHpznCBAAAAAAAAAAArQiVXmh1qtve0LJtaX9+XLt3xM/l35Quq2idzPR+crQ/tqlDBAAAAAAAAAAArQxJL7R6hmFIkhbv9quvvyDq3v8bf40ucWfIM+SmFogMAAAAAAAAAAC0FmxviFYnttKrMuk1Z5NPIcNUsMrHdvzYIc0aGwAAAAAAAAAAaJ2o9EKbsbEoqGHH/k2Gbal9oERd/QX6dNjglg4LAAAAAAAAAAC0AiS90OrEVnpt2blWMz/6Vp/kXRy+b5ja687UXnemHCmpLREiAAAAAAAAAABoZdjeEK1ObNKrpLxQW3KX6j8dHo1qz3YbzRkWAAAAAAAAAABoxUh6odXJy8uLazNkK82siGr72RHpzRUSAAAAAAAAAABo5djeEK2KZVnavXt3wntjCzfp9W8eUKnDo3xXurqc+utmjg4AAAAAAAAA/n979x0eVbXvf/yTThJKIHSIQAgBEWkRLkgRVIQAIqgoGMpBRYogqAg26pHuBaVbQJqHpqDSjnBQIr0G8F6agVBCkJIwRNLb74/8su9MMkkmSMok79fz+Jy9Z6291trz8J0zme9eawEoqkh6oUiJiYnJ8lqNUrGqXvaeKty5p65RJyRJt1zK6LQbExUBAAAAAAAAAEA6sgYoUjLv5yVJHdr1VFm351XmeLLxWoyjm5p4uxTk0AAAAAAAAAAAQBFG0gtFirWkV4WazRUbX1HOpv8ri3d2k7OjQ0EODQAAAAAAAAAAFGEkvVDkOTg4qN6uby1eaxBzrZBGAwAAAAAAAAAAiiKSXihSrM30kqSH7oYX8EgAAAAAAAAAAIA9IekFAAAAAAAAAAAAu0fSC0WKtZleqTdPKdWlEAYDAAAAAAAAAADsBkkvFCnWkl6zd3yqOY9VK4TRAAAAAAAAAAAAe+Fc2AMAcpKmNMWmOsnVyfpeXwAAAAAAAAAAABIzvVDEWJvpZU384PfzeSQAAAAAAAAAAMCekPSCXXDIlAtLbtmxcAYCAAAAAAAAAACKJJJeKFKyzvRKP3dIyfS6q1vBDAgAAAAAAAAAANgFkl6wCw6FPQAAAAAAAAAAAFCkFduk15UrV/TRRx+pRYsWql69umrXrq2OHTtq3rx5io2NfWD97Ny5U0FBQWrYsKEqV66shg0bKigoSDt37nxgfZQk2e3pZb684b0nni2g0QAAAAAAAAAAAHvhXNgDyA/bt2/XkCFDFB0dbbwWGxurkJAQhYSEaOXKlVq/fr18fX3vu4/U1FSNGjVKq1atsng9IiJCERER2rp1qwYMGKDPPvtMjo7FNreY79L+//KG0c7uCi73sCLcvPRc+y5KLeRxAQAAAAAAAACAoqXYZWNOnjypV199VdHR0SpdurTGjx+vHTt26Mcff9TAgQMlSaGhoXrppZf0119/3Xc///znP42EV+PGjbV06VL98ssvWrp0qRo3bixJWrlypT755JO/f1MlSHYzvW64eOmpZh/rl15jler3SAGPCgAAAAAAAAAAFHXFbqbX+++/r7i4ODk7O2vjxo1q2bKlUfbEE0+obt26mjBhgkJDQ7VgwQJ98MEHee4jNDRU8+fPlyQ1a9ZM27Ztk7u7uySpefPmCgwMVLdu3RQSEqJ58+apX79+f2tWWUmSXdIrg2+ZYvdPFgAAAAAAAAAAPADFaqbXsWPHdODAAUlS//79LRJeGUaMGKH69etLkpYsWaKkpKQ897N48WIlJydLkmbNmmUkvDJ4eHho1qxZkqTk5GQtWrQoz30gg2USrFkl10IaBwAAAAAAAAAAKMqKVdJr69atxnFQUJDVOo6OjurTp48k6e7du9qzZ0+e+khLS9O2bdskSf7+/mrRooXVei1atFC9evUkSdu2bct1BhPSZfc+OTukSJLaVnUryOEAAAAAAAAAAAA7UaySXhmzvDw9PdW0adNs67Vp08Y4PnjwYJ76uHz5sq5fv56lnZz6iYiI0OXLl/PUDyxVSbyrWnG3CnsYAAAAAAAAAACgiCpWGySdP39eklSnTh05O2d/a/7+/lmusdXZs2eN44yZXNkxLz9//rxq166dp76Kq1+Ct0lp1mdsOUhykJNxnvb/lzd0TU3R+cPvKG7QFsndoyCGCQAAAAAAAAAA7EixSXrFx8crMjJSklSjRo0c63p5ecnT01MxMTG6du1anvqJiIgwjnPrp2bNmsaxrf3Ex8fnaTz2JjExUUpzkqNZYssWpVKT5JSWqvjUVKmYv0dAUZKYmGjxvwCKPuIWsC/ELGBfiFnA/pSUuC1VqlRhDwEAioRik/S6d++ecezp6ZlrfQ8PD8XExCgmJibf+vHw+L8ZSebX5SQiIkIpKSl5GlNxlqL0LyTl4tPfk6sR1wtzOECJdePGjcIeAoA8Im4B+0LMAvaFmAXsT3GOWycnJ/n6+hb2MACgSCg2SS/zGVIuLi651ndzS19eLy4uLt/6cXV1tXpdTqpXr56n8dibvDxVk6ZU3XW6ItfkVD19+a6iZn4rHy/vfBwdgMwSExN148YNValSxeIzDUDRRdwC9oWYBewLMQvYH+IWAEqWYpP0Mp/Cm5SUlGv9hIQESZK7u3u+9WOe4LF1inFJmIrsU9FFrq6OcnZKX+IwxaGM0hyyJhDdXF3k7FRHtSrWVNVX60uOeVsSEcCD4+rqWiI+n4DihLgF7AsxC9gXYhawP8QtAJQMxSbpVbp0aePYliULY2NjJdm2FOL99pPRR+brSrp6jZ6Uj48PXzQAAAAAAAAAAMAD41jYA3hQSpUqpQoVKkiSrl27lmNdk8lkJKxq1KiRp37Mlx/MrZ/w8HDjOK/9AAAAAAAAAAAAwHbFJuklSfXr15ckhYWFKTk5Odt658+fN479/f3z1EeDBg2M4z/++CPHuublee0HAAAAAAAAAAAAtitWSa/WrVtLSl928MSJE9nW27dvn3HcqlWrPPVRq1YtVatWLUs71uzfv19S+uywWrVq5akfAAAAAAAAAAAA2K5YJb26detmHH/77bdW66Smpmrt2rWSpHLlyqldu3Z56sPBwUFdu3aVlD5j7MiRI1brHTlyxJhR1rVrVzk4OOSpHwAAAAAAAAAAANiuWCW9AgICjNleq1at0uHDh7PUWbBggc6dOydJGjp0qFxcXCzK9+zZIy8vL3l5eWnYsGFW+xk2bJicnJwkSWPHjlVcXJxFeVxcnMaOHStJcnZ2zrYdAAAAAAAAAAAAPBjFKuklSTNmzJC7u7uSk5P1/PPPa86cOTpy5Ih+++03jR49WhMmTJAk+fn5acSIEffVh5+fn9566y1JUkhIiDp37qyNGzcqJCREGzduVOfOnRUSEiJJeuutt1S3bt0Hc3MAAAAAAAAAAACwyrmwB/CgNWnSRMuWLdOQIUMUHR2tKVOmZKnj5+en9evXq0yZMvfdz/jx43Xr1i2tXr1ap06d0quvvpqlTv/+/fXxxx/fdx8AAAAAAAAAAACwTbFLeklSYGCg9u7dqyVLlmjHjh2KiIiQi4uLfH191bNnTw0ePFgeHh5/qw9HR0ctWLBAPXr00PLlyxUSEqLIyEh5e3urWbNmGjRokDp16vSA7ggAAAAAAAAAAAA5cTCZTGmFPQiUHPHx8bp69ap8fHxUqlSpwh4OgFwQs4D9IW4B+0LMAvaFmAXsD3ELACVLsdvTCwAAAAAAAAAAACUPSS8AAAAAAAAAAADYPZJeAAAAAAAAAAAAsHskvQAAAAAAAAAAAGD3SHoBAAAAAAAAAADA7pH0AgAAAAAAAAAAgN0j6QUAAAAAAAAAAAC7R9ILAAAAAAAAAAAAdo+kFwAAAAAAAAAAAOweSS8AAAAAAAAAAADYPZJeAAAAAAAAAAAAsHskvQAAAAAAAAAAAGD3SHoBAAAAAAAAAADA7pH0AgAAAAAAAAAAgN0j6YUC5+TkVNhDAJAHxCxgf4hbwL4Qs4B9IWYB+0PcAkDJ4WAymdIKexAAAAAAAAAAAADA38FMLwAAAAAAAAAAANg9kl4AAAAAAAAAAACweyS9AAAAAAAAAAAAYPdIegEAAAAAAAAAAMDukfQCAAAAAAAAAACA3SPpBQAAAAAAAAAAALtH0gsAAAAAAAAAAAB2j6QXCsSVK1f00UcfqUWLFqpevbpq166tjh07at68eYqNjS3s4QFFWkhIiGbOnKlevXqpYcOGqly5smrUqKGAgAANHz5cBw4cyFN7O3fuVFBQkNFWw4YNFRQUpJ07d9rcRnJyspYtW6bAwEDVrVtXVatWVdOmTTV69GidOXPG5nYiIyM1depUPf744/Lx8ZGPj48ef/xxTZ06VVFRUXm6L8AeTJw4UV5eXsZ/e/bsyfUaYhYoWFevXtW0adPUoUMH1a1bV1WqVNEjjzyiwMBATZ06VadPn87xemIWKDiJiYlauXKlnn/+edWvX9/4nvzYY49p+PDhOnTokE3tELfA/bt165b+/e9/a+rUqXrxxRfl6+trfNcdNmxYntsrjvF4+vRpjR49Wk2bNlXVqlVVt25dBQYGatmyZUpOTra5HQCAbRxMJlNaYQ8Cxdv27ds1ZMgQRUdHWy338/PT+vXr5evrW8AjA4q+wMBAm5Jaffr00bx58+Tq6pptndTUVI0aNUqrVq3Kts6AAQP02WefydEx+2ciIiMj1bt3bx0/ftxquZubm2bPnq0BAwbkOOajR48qKChIN27csFpetWpVffvttwoICMixHcBenDp1Sk8++aTFH7abN29Wu3btrNYnZoGC98UXX2jKlCmKiYnJts7QoUM1Y8aMLK8Ts0DBunLlil5++eVcf8B+4403NHPmTDk4OGQpI26Bv8/Lyyvbsr59+2rx4sU2tVNc43HFihV67733lJiYaLU8ICBA69evl7e3d47tAABsR9IL+erkyZPq0qWL4uLiVLp0ab399ttq166d4uLitHHjRq1YsUJSeuLr119/VZkyZQp5xEDR0qxZM4WFhalatWp67rnn1Lp1a/n4+CglJUWHDx/WwoULFRERIUl68cUX9fXXX2fb1uTJkzV37lxJUuPGjTVq1CjVqVNHYWFh+vzzz3Xq1ClJ0jvvvKMJEyZYbSMlJUXdu3c3EnHPPvusBg4cqPLly+vo0aP69NNPdevWLTk6OmrdunXq1KmT1XbCw8PVoUMH3b59W87OznrzzTfVuXNnSdLPP/+shQsXKjk5WZUqVdLu3btVo0aN+3sDgSIiNTVVTz/9tI4fP65KlSrp1q1bknJOehGzQMGaPXu2pk6dKin9u+nAgQPVrFkzlS1bVnfu3NGpU6e0ZcsWBQQEaNq0aVmuJ2aBgpOUlKT27dsbCa9HHnlEb775purVq6d79+7pwIEDWrhwoZHAnjhxot5+++0s7RC3wN9nnvSqWbOm/P399csvv0jKW9KrOMbjjh071KdPH6Wmpqpy5cp699139dhjj+nOnTtasWKFNm/eLElq3bq1tmzZIicnJ5veKwBAzkh6IV9lzFJxdnbWtm3b1LJlS4vyefPmGV9Wxo0bpw8++KAwhgkUWS+//LL69OmjHj16WP0CHBkZqc6dOys0NFSStHXrVrVp0yZLvdDQULVq1UrJyclq1qyZtm3bJnd3d6M8NjZW3bp1U0hIiJydnXX48GGrsy9XrVqlkSNHSpJef/11ffrppxblFy9eVIcOHRQdHS1fX18dPnxYzs7OWdoZMmSI1q1bJ0lavny5evbsaVG+adMmDRo0SFLe/lACiqpFixbpww8/lL+/v7p37645c+ZIyj7pRcwCBSs4OFjPPfecpPTZ0/Pnz5eLi4vVuomJiVlmVhOzQMH68ccfNXDgQElSy5YttX379izflU+cOKFOnTopKSlJ5cqV04ULFyzihbgFHoxp06apefPmat68uSpXrqzLly+rSZMmkmz/t1oc4zEpKUktWrTQpUuXVLZsWQUHB6tOnToWdcaMGWM8uLpw4UIFBQXl9lYBAGzAnl7IN8eOHTOerunfv3+WhJckjRgxQvXr15ckLVmyRElJSQU6RqCoW7dunXr16pXtE1/e3t765JNPjPMff/zRar3FixcbS6rNmjXL4g8ISfLw8NCsWbMkpa9/vmjRIqvtLFiwQJJUvnx5TZkyJUu5r6+v8RTtxYsXtWXLlix1bty4oQ0bNkiSnnrqqSx/QEhSr1699NRTT0lKfw+yW1ICsAcZ+wNJ0pw5c7L9Id0cMQsUnNTUVL3zzjuSpEaNGmnBggU5xqm1pYSJWaBgme/V9fbbb1v9rty0aVNjZsbdu3d17tw5i3LiFngwPvzwQ3Xp0kWVK1e+7zaKYzxu2bJFly5dkpT+OZU54SVJU6ZMMWbKzZ8/3+o9AQDyjqQX8s3WrVuN4+yeVnF0dFSfPn0kpf8hsmfPngIZG1CcmM8SyfhSbS4tLU3btm2TJPn7+6tFixZW22nRooXq1asnSdq2bZvS0iwnAoeGhho/FvTq1UseHh5W23nllVeMY2t/RGzfvl2pqamSsv9sMG8nNTVV27dvz7YeUNSNGTNG9+7dU9++fdW2bdtc6xOzQMH65ZdfdOHCBUnS6NGjrT7xnRNiFih45g9L1q5dO9t65j8ym19D3AJFR3GNR/PfxMz7NOfh4aFevXpJks6ePWus4AIA+HtIeiHfZMzy8vT0VNOmTbOtZ74U28GDB/N7WECxY74hrrUNfS9fvqzr169LktWlD81llEdEROjy5csWZRkxnVs7VapUkZ+fnyTrMW1rO3w2oDjYtGmTfv75Z5UvX95iVmZOiFmgYP3www+SJAcHB2NWiCTduXNHFy5c0J07d3K8npgFCl5GDEjWH/rKEBYWJik9vs2XQiNugaKjuMZjxmv16tVTlSpV7rsdAEDekfRCvjl//ryk9Kfrcnpi1t/fP8s1AGy3d+9e4zhjuVBzZ8+eNY4znozLjnl55ng0XxLG1nauXbtmbCCeuZ2yZcvm+OW/atWqKlu2rNWxAPbAZDLp/fffl5S+Mbe3t7dN1xGzQME6evSoJOmhhx5SmTJltGHDBj3++OOqU6eOAgICVKdOHT322GOaP3++EhISslxPzAIF78UXXzT+/X7++edKSUnJUufkyZPasWOHJKl3795GfYm4BYqS4hiP9+7dU3h4eJ7GYq0dAMD9IemFfBEfH6/IyEhJUo0aNXKs6+XlJU9PT0npXzgA2C41NVWfffaZcZ6xNIK5iIgI4zi3eKxZs6ZxnDke76edtLQ0i+vM28mtDfM6fDbAHk2cOFE3btxQq1at1L9/f5uvI2aBgpOammr8wOTt7a1x48Zp8ODBOn36tEW90NBQjR8/Xj169JDJZLIoI2aBguft7a0lS5bIw8NDBw8eVMeOHbVmzRodOXJEu3fv1owZM9S9e3clJiaqSZMmWWZbE7dA0VEc4/FB3RMA4P6Q9EK+uHfvnnGckdDKScZay5mfsAGQs4ULF+rYsWOSpGeffdbqUqJ5iUfzdc/Nr/s77WSO64x2+GxAcbZ//36tXLlSzs7OmjNnjhwcHGy+lpgFCk50dLSxb8fp06f1xRdfqGrVqvryyy916dIlXb9+XVu3bjX2Fzl06JBGjBhh0QYxCxSOrl27avfu3RowYIB+//13DRs2TJ06dVLPnj01Y8YMubu7a/r06dq+fbsqV65scS1xCxQdxTEeH9Q9AQDuD0kv5Iv4+Hjj2MXFJdf6bm5ukqS4uLh8GxNQ3Ozdu1eTJ0+WJFWqVElz5syxWi8v8ejq6mr1uszn5vVyaydzXGe0Y8tnQ0Y7fDbAniQmJmr06NFKS0vT8OHD1bBhwzxdT8wCBcf8R6r4+Hh5eHho8+bNeumll+Tl5SV3d3e1adNGP/30kxo1aiQpfdP7jCURM67LQMwCBScxMVFr167Vtm3blJaWlqX85s2bWr9+vXbv3p2ljLgFio7iGI95uaeM38MyXwcAuH8kvZAvSpUqZRwnJSXlWj9jfwR3d/d8GxNQnJw5c0b9+vVTcnKySpUqpeXLl6tSpUpW6+YlHhMTE61el/ncvF5u7WSO64x2bPlsyGiHzwbYk//+7//W+fPnVbNmTY0bNy7P1xOzQMHJHDf9+/e3uveGu7u7xo8fb5xv3LjRahvELFAwYmJi9Nxzz2nOnDm6c+eORo0apcOHD+vmzZu6cuWKNm3apNatWyskJERBQUFasGCBxfXELVB0FMd4zMs9me8XmvmeAAD3h6QX8kXp0qWNY1uWXYiNjZVk2/RxoKS7dOmSnn/+eZlMJjk5OWnp0qVq06ZNtvXzEo8ZsZj5ur/TTua4zmiHzwYUR+fPn9fcuXMlSbNmzbqvf7vELFBwMsfNk08+mW3dJ554Qs7OzpKkkJAQq20Qs0DBmDFjhg4cOCBJmj9/viZPnix/f3+5urqqbNmy6tixozZv3qx27dopLS1NEyZM0O+//25cT9wCRUdxjMcHdU8AgPtD0gv5olSpUqpQoYKk3DfiNJlMxpcAWzYKBUqy69evq2fPnrp+/bocHBy0YMECdevWLcdrqlevbhznFo/h4eHGceZ4vJ92HBwcLK4zb8eWTXoz6vDZAHuxaNEiJSYmqnbt2oqLi9P333+f5b8zZ84Y9X/77Tfj9Yz/LyRmgYLj5uamihUrGuc5/dstVaqUvL29JUm3b982XidmgYKVlpam1atXS5L8/Pz0yiuvWK3n7Oysjz76SJKUmpqqf/3rX0YZcQsUHcUxHqtVq5bnsVhrBwBwf0h6Id/Ur19fkhQWFqbk5ORs650/f9449vf3z/dxAfYqMjJSvXr10qVLlySlzyLp27dvrtc1aNDAOP7jjz9yrGtenjkeM2I6L+3UqFEjy1NvGe1ER0frxo0b2bbx559/Kjo62upYgKIqY3mSS5cu6bXXXrP6308//WTUnz17tvF6xo/oxCxQsMxjLiUlJce6GeUZM74yX0/MAvnv5s2bunPnjiSpcePGOdZt2rSpcWweV8QtUHQUx3gsU6aMatasmaexWGsHAHB/SHoh37Ru3VpS+lTuEydOZFtv3759xnGrVq3ye1iAXbp7966ef/55nT17VpI0adIkDR482KZra9WqZTxpZh5v1uzfv19S+tNttWrVsijLiOnc2rlx44ZCQ0MlWY9pW9vhswElFTELFKzHH3/cOM54sMSa6OhoRUZGSrJ8gpuYBQqWedI5p4crJcu9dJycnIxj4hYoOoprPGa89scff+SYPCOuAeDBI+mFfGO+5Nq3335rtU5qaqrWrl0rSSpXrpzatWtXIGMD7ElsbKxefvllnTx5UpI0ZswYjR492ubrHRwc1LVrV0npMyuPHDlitd6RI0eMmZddu3aVg4ODRbmfn5/x1NumTZss1h43Z750TPfu3bOUBwYGytEx/f9+svtsMG/H0dFRgYGB2dYDipLFixfLZDLl+N+4ceOM+ps3bzZez/jDnZgFClaPHj2M461bt2Zbb8uWLUpLS5Nk+YMYMQsUrPLly6ts2bKS0uMqp8SX+Y/J5j+QE7dA0VFc49H8NzHzPs3FxsZq06ZNktJnvPn5+WXbHwDAdiS9kG8CAgKMHwRWrVqlw4cPZ6mzYMECnTt3TpI0dOhQubi4FOgYgaIuMTFR/fr108GDByWlx8nHH3+c53aGDRtmPN06duxYxcXFWZTHxcVp7NixktKfnh02bJjVdkaMGCFJunPnjiZOnJilPCwsTHPnzpUk+fr6Wv0jokqVKurdu7ckadeuXfrxxx+z1Pnhhx+0a9cuSdLLL7+sKlWq2HSfQHFBzAIFp1GjRurUqZMk6bvvvlNwcHCWOjdu3NDUqVMlSa6urgoKCrIoJ2aBguPo6KhnnnlGUvp+t59++qnVeiaTSZMmTTLOu3TpYlFO3AJFR3GMx+7du6t27dqSpLlz5yosLCxLnQkTJshkMkmSRo4cafWeAAB552AymdIKexAovk6ePKkuXbooLi5OpUuX1jvvvKN27dopLi5OGzdu1PLlyyWlP5Hz66+/qkyZMoU7YKCI6d+/vzZv3ixJat++vaZPn57liTZzrq6u2T4dNnnyZOMLfuPGjTV69GjVqVNHYWFh+uyzz3Tq1ClJ0jvvvKMJEyZYbSMlJUXdunUzknA9evTQwIED5eXlpWPHjmn27Nm6deuWHB0dtW7dOuNHxMzCw8PVoUMH3b59W87OzhoxYoQ6d+4sSfr555+1YMECJScnq2LFigoODmZDXxQr06dP18yZMyWlz/TKbpYzMQsUnNDQUD311FO6e/euSpUqpWHDhqlTp05yd3fXsWPHNHfuXGMj+smTJ2vUqFFZ2iBmgYJz/vx5dejQwZjJ0aVLF/Xt21e1a9dWQkKCjhw5osWLFys8PFyS9MQTT1j94Zq4Bf6+AwcO6OLFi8Z5VFSUxo8fLyl9ub7+/ftb1M/84EiG4hiPO3bsUJ8+fZSamqrKlStrzJgxCggIkMlk0ooVK4y9flu3bq0tW7ZYLMMKALh/JL2Q77Zv364hQ4YYG3xm5ufnp/Xr18vX17eARwYUfV5eXnmq7+Pjo99//91qWWpqqt566y2tXr062+v79++vzz//3FjOwZrIyEj17t1bx48ft1ru5uam2bNna8CAATmO9ejRowoKCsp2ffMqVaro22+/1WOPPZZjO4C9sTXpRcwCBevAgQMaOHCgbt68abXcwcFB7777brYzrolZoGDt3r1br732mrHXXnbat2+vlStXWv1eTdwCf9+wYcO0Zs0am+tnzGzKrLjG44oVK/Tee+8pMTHRanlAQIDWr18vb2/vHNsBANiOpBcKxJUrV7RkyRLt2LFDERERcnFxka+vr3r27KnBgwfLw8OjsIcIFEkPMumVYceOHVq+fLlCQkIUGRkpb29vNWvWTIMGDcr2SbfMkpOTtWLFCn333Xc6d+6cYmNjVbVqVT3xxBMaOnSoHn74YZvaiYyM1OLFi7Vt2zZduXJFkvTQQw+pa9euGj58uCpUqGBTO4A9sTXplYGYBQpOVFSUvvjiC23dulVXrlxRYmKiqlSporZt2+qNN95QkyZNcm2DmAUKTlRUlFatWqWdO3fq7Nmzunv3rpydnVW5cmU1b95cL774otW9fzIjboH796CSXhmKYzyePn1aX3zxhYKDg/Xnn3/Kw8ND9evXV+/evTVgwAA5Ozvb1A4AwDYkvQAAAAAAAAAAAGD3sp8PDAAAAAAAAAAAANgJkl4AAAAAAAAAAACweyS9AAAAAAAAAAAAYPdIegEAAAAAAAAAAMDukfQCAAAAAAAAAACA3SPpBQAAAAAAAAAAALtH0gsAAAAAAAAAAAB2j6QXAAAAAAAAAAAA7B5JLwAAAAAAAAAAANg9kl4AAAAAAAAAAACweyS9AAAAAAAAAAAAYPdIegEAAAB5MH36dHl5ecnLy0vTp08v7OHkqz179hj32q1bt8IeDgAAAAAAOXIu7AEAAAAAGbp166Z9+/bd17V9+/bV4sWLH/CIAAAAAACAvWCmFwAAAAAAAAAAAOweM70AAABQJDVv3lwBAQE213/sscfycTQAAAAAAKCoI+kFAACAIqlTp0764IMPCnsYWXzwwQdFclwAAAAAAJR0LG8IAAAAAAAAAAAAu0fSCwAAAAAAAAAAAHaP5Q0BAABQbD366KO6evWqJOnkyZOqVauWzp8/r2XLlunXX39VRESEJMnHx0ddu3bV4MGDVaVKlRzbnD59umbOnClJGjduXI5LHQYHB2vDhg06fvy4wsPDFRMTI1dXV5UvX161atVSkyZN1KFDBz355JNydXXNsd8jR45o/fr12rNnj65fv674+Hh5e3vr4YcfVufOnRUUFCRPT0+b35sLFy7oq6++0q5du3Tt2jW5urqqZs2aCgwM1D/+8Q/VqFHD5rbMnTt3TuvWrdPu3bt19epVmUwmlS1bVrVr19aTTz6pV199VdWqVcu1nXv37mn9+vX697//rdOnTysyMlJJSUny8PBQlSpV5Ovrq5YtWyowMFANGza8r7ECAAAAAIoXB5PJlFbYgwAAAAAkqVu3btq3b5+k3BNKtsic9Nq9e7fGjh2rhIQEq/W9vLy0aNEide3aNds2bUl6xcTE6PXXX9f27dttGue8efM0YMAAq2UxMTEaOXKkNm7cmGMbVatW1fz589WpU6dc+/v666/18ccfKz4+3mp5uXLltGTJEpUuXVrPPvusJKlNmzbaunVrtm0mJCTo/fff18qVK5WSkpJtPXd3d02ePFlvvPFGtnUOHz6sf/zjH0ZSMje3b9+WszPP8wEAAABAScdfhgAAACgRtm3bZiSoqlevrlatWsnT01OhoaE6dOiQUlNTZTKZNHDgQK1du1ZPPfXUfff1xhtvWCS8fH191bhxY5UvX15JSUm6ffu2Tp8+rStXruTYTmxsrHr06KFjx44Zr1WrVk2tW7eWp6enLl68qIMHDyolJUV//vmn+vbtq6VLl+q5557Lts1vvvlGY8aMMc5dXFzUtm1b+fj46M6dO9q7d6/u3LmjgQMHavz48Tbdb0xMjF544QUdPHjQeK1OnTpq2rSpvLy8dOfOHR06dEjXr19XXFycxo4dq7/++kvvvvtulrbCw8P1wgsv6K+//jLG17x5c9WpU0ceHh6KiYnRlStX9L//+7+Kjo62aXwAAAAAgJKBpBcAAABKhIkTJ8rR0VFTpkzR8OHD5ej4f9vbnj17VoMGDdKZM2eUlJSk4cOH69ChQ/Ly8spzP7///rsxI6p06dL65ptvsp19denSJX333XeqVKmS1fLx48cbCS8nJyd98sknGjJkiMXYL1y4oNdee00nTpxQcnKyRo4cqaZNm6pWrVpZ2rtw4YLFzLQ2bdroyy+/tFjKMCEhQZMmTdLixYv1z3/+06Z7fvfdd42El5+fn+bOnat27dpZ1ElJSdHy5cv14YcfKiEhQdOmTVO7du3UsmVLi3oLFy40El6tW7fWsmXLrC6HmJycrIMHD2rlypVycHCwaZwAAAAAgOKNpBcAAACKpJ07dyoqKsrm+h9++KHKly+fbXliYqImTZqkESNGZClr0KCBfvjhBz3++OOKjIzUjRs3tHDhQn300Ud5HveBAweM46FDh+a43GDt2rUtZl2ZCwsL0zfffGOcz5gxQ4MHD85Sr27duvrhhx/Uvn17XblyRdHR0Zo1a5YWLlyYpe6MGTOMJQ0ffvhhbdiwQR4eHhZ13NzcNH36dMXExGjlypU536yk/fv3a+3atZLSZ3f9/PPP8vb2zlLPyclJr732mkqVKqU333xTKSkpmjVrlr777juLeubv38KFC7Pd/8vZ2Vlt27ZV27Ztcx0jAAAAAKBkIOkFAACAIun48eM6fvy4zfVHjBiRY9KrVq1aVhNeGapUqaKxY8dq3LhxkqTVq1frww8/zPMsooxZSpKsJn9stWLFCqWmpkpK35vs9ddfz7aul5eXJk+erEGDBkmSvvvuO02bNk3lypUz6phMJv3000/G+eTJk7MkvMxNmTJF33//vWJiYnIcp3ly7ZNPPsn1noOCgvT555/r/Pnz2rVrl6KiolShQgWj/EG9fwAAAACAkscx9yoAAACA/evdu7ecnXN+5uvll1+Wk5OTJOn69ev6448/8tyP+VKBa9euVWxsbJ7bkKTffvvNOH7llVdyTb51797dSPolJCToyJEjFuWHDx9WQkKCJKlSpUp6+umnc2zPy8tLgYGBOdZJTk7W7t27JUlly5ZVly5dcqyfIWPpw7S0NIt9wCTL9898phsAAAAAALlhphcAAACKpHHjxlnsP/V3tWjRItc6Xl5eqlevns6ePStJOnXqlPz9/fPUzzPPPCNPT0/FxMTo5MmTatmypfr166fOnTurcePGRlItJ2lpafr999+N8//6r//K9RoXFxcFBAToP//5jyTp5MmTFomtU6dOGcfNmze32BcsOy1atMiy/KC5//mf/zFmgjk7O+v999/PtU1JFjP4rl27ZlHWq1cvI+E3adIk/frrr+rdu7c6duxokRADAAAAACAzkl4AAAAoEWrWrGlzvYyk1+3bt/PcT4UKFTRv3jwNHTpUSUlJCg8P14wZMzRjxgyVLl1aAQEBatOmjbp06aLGjRtbbePu3btKSkoyzn18fGzq+6GHHjKOIyMjLcrM78XW9nJ7z/7880/jOCoqSl999ZVN7ZozmUwW5wMGDNB//vMfbd26VZIUHBys4OBgYzyPP/642rZtq27durH8IQAAAADAAssbAgAAoETIaf+q7Ordu3fvvvp64YUXtGvXLnXv3l0uLi4W7QUHB2vatGlq3769OnTooP3792e5PvM+Wg9i7OZturu729Sep6dnjuXR0dE2tZOT5ORki3MnJyetXr1a8+bNU4MGDSzKwsPDtX79er311ltq0KCBRo4cqTt37vztMQAAAAAAigdmegEAAKBEsHVvLfN6pUuXvu/+GjdurNWrV8tkMmn//v06ePCgDh48qJCQEGMW14kTJ/Tss89q6dKl6tmzp3Ft5mRTbGxsrgmo3MZufn1cXJxN95A5+ZaZeZLtkUce0b59+2xqNzcODg4aMGCABgwYoNDQUO3bt08HDx7UgQMHdOnSJUlSUlKSVq1apb1792rnzp2qWLHiA+kbAAAAAGC/mOkFAACAEiE8PNymeuZ7TD2I5fO8vLzUtWtXTZkyRTt27NCFCxe0cOFCY+nAlJQUvfvuuxaJqHLlylnMELN17FeuXMl27OZJoatXr9rUXub9tjKrXLmycXzz5k2b2swrPz8/DRw4UIsXL9aJEyd09OhRvfnmm8beaGFhYZo5c2a+9A0AAAAAsC8kvQAAAFAiHDlyJNc6JpNJ58+fN86bNGnywMdRtmxZBQUFafPmzXJzc5OUvv/W4cOHjToODg569NFHjfNDhw7l2m5ycrKOHz9unGceu/n+YSEhIUpNTc21zdzes0cffdS4h1u3bunixYu5tvl3+fn5aerUqfrggw+M17Zv357v/QIAAAAAij6SXgAAACgRvv/+e6WkpORYZ8OGDUadqlWrql69evk2njp16ljsWXXr1i2L8vbt2xvHa9asUVpaWo7tbd26VVFRUZKkUqVKqUWLFhblLVu2NBJUN2/e1C+//JJje3fv3s01meTu7m4xzq+//jrH+g9SYGCgcZxfs8wAAAAAAPaFpBcAAABKhLCwMC1atCjb8ps3b2rWrFnGeb9+/eTg4JDnfiIjI22ql5KSohs3bhjnlSpVsigfOHCgHB3Tv66fPHlSy5cvz7Ytk8mkCRMmGOcvvPCCypUrZ1HHy8tLPXr0MM4nTJiQ495ekyZN0r1793K9j1GjRhnHX375pXbv3p3rNRnM7z+Dre+f+dKLmd87AAAAAEDJRNILAAAAJYKrq6smTpyoxYsXZ1na79y5c+rZs6cx26py5cp6880376uf8ePHKzAwUGvWrJHJZLJaJyoqSm+99Zb+/PNPSelLHrZs2dKiTp06dTRo0CDj/L333tNXX32VZewXL17U888/r8uXLxttjR071mq/Y8eONWZ7nT59Wi+99JIiIiIs6iQkJOjjjz/WN998I1dX11zvt23bturbt6+k9CUWX3rpJc2ZMyfbhFl8fLy2bNmivn37GteZa9SokUaPHq29e/dmuwRjSEiIxT0+/fTTuY4TAAAAAFD8OZhMppzXSQEAAAAKSLdu3bRv3z5JUvPmzRUQEGDzte7u7poyZYrFa48++qiuXr0qSZo+fbqxD1SNGjXUqlUreXp6KjQ0VAcPHjQSLM7OzvrXv/6lZ555xmo/06dP18yZMyVJ48aNs9hbSpKGDRumNWvWSJKcnJzk7+8vf39/eXl5KS4uTtevX9ehQ4eUmJhoXPP5559r4MCBWfqKjY1V9+7dLfbqMh97WFiY9u/fbyzJ6OzsrKVLl+q5557L9n36+uuvNWbMGOPc1dVVbdu2lY+Pj0wmk/bs2aOoqCi5urpq/PjxGj9+vCSpTZs22rp1q9U2ExIS1LdvX4slEz08PBQQEKCaNWvKzc1Nd+/eVVhYmM6cOaOEhARJUtOmTbPMDPPy8jKOy5Qpo0aNGsnHx0eenp6KjIzUH3/8oTNnzhh1KlasqD179qhatWrZ3jMAAAAAoGRwLuwBAAAAANYcP37cItmTm7Jly2ZJepnr2rWr3Nzc9P777+vatWv6/vvvs9QpV66cFixYkG3CyxalS5c2jlNSUnTmzBmLJI25MmXK6JNPPrGa8JLSE0c//fSTRo4cqU2bNklStmOvWrWq5s+fr06dOuU4vtdff10pKSmaMGGCEhISlJiYmGV/r7Jly2rJkiUqU6ZMjm1lcHNz04YNGzRjxgwtXLhQsbGxio2N1Z49e7K9xsXFJcu+Y1L6+5cxS+yvv/7SgQMHdODAAattNGrUSMuWLSPhBQAAAACQRNILAAAAJcirr76q1q1ba9myZQoODjaW9nvooYfUpUsXvfHGG6paterf6mP27Nl6/fXXtXv3bh09elRnzpxReHi47t27J2dnZ1WoUEENGjRQx44d1adPn1z3oypdurS++eYbDRs2TOvWrdPevXt1/fp1xcfHy9vbWw8//LA6d+6sfv36ydPT06YxDhkyRE899ZS+/PJL7dq1SxEREXJ1dVWNGjXUpUsXDRo0SD4+PjkmrTJzcnLSRx99pCFDhmjNmjUKDg7W2bNnFRUVpaSkJJUpU0Y+Pj5q2LCh2rVrp2eeeUYVK1bM0s7Fixe1f/9+7d27VyEhIbpw4YJu3bql+Ph4eXh4qHr16mrSpIl69Oihrl27GvueAQAAAADA8oYAAAAotsyXNzx58qRq1apVyCMCAAAAAAD5hcciAQAAAAAAAAAAYPdIegEAAAAAAAAAAMDukfQCAAAAAAAAAACA3SPpBQAAAAAAAAAAALtH0gsAAAAAAAAAAAB2j6QXAAAAAAAAAAAA7J6DyWRKK+xBAAAAAAAAAAAAAH8HM70AAAAAAAAAAABg90h6AQAAAAAAAAAAwO6R9AIAAAAAAAAAAIDdI+kFAAAAAAAAAAAAu0fSCwAAAAAAAAAAAHaPpBcAAAAAAAAAAADsHkkvAAAAAAAAAAAA2D2SXgAAAAAAAAAAALB7/w92QUae4mF/NQAAAABJRU5ErkJggg==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 cstate="print"/>
          <a:srcRect t="907" b="2525"/>
          <a:stretch>
            <a:fillRect/>
          </a:stretch>
        </p:blipFill>
        <p:spPr bwMode="auto">
          <a:xfrm>
            <a:off x="578485" y="2042160"/>
            <a:ext cx="7905750" cy="4663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" name="직사각형 21"/>
          <p:cNvSpPr/>
          <p:nvPr/>
        </p:nvSpPr>
        <p:spPr>
          <a:xfrm>
            <a:off x="1209040" y="3566160"/>
            <a:ext cx="6929120" cy="9042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8116138" y="3325614"/>
            <a:ext cx="3305007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smtClean="0">
                <a:solidFill>
                  <a:srgbClr val="FF0000"/>
                </a:solidFill>
              </a:rPr>
              <a:t>수업 시간에 배운 절벽 걷기</a:t>
            </a:r>
            <a:r>
              <a:rPr lang="en-US" altLang="ko-KR" sz="1200" b="1" smtClean="0">
                <a:solidFill>
                  <a:srgbClr val="FF0000"/>
                </a:solidFill>
              </a:rPr>
              <a:t>(Cliff Walking)</a:t>
            </a:r>
          </a:p>
          <a:p>
            <a:r>
              <a:rPr lang="ko-KR" altLang="en-US" sz="1200" b="1" smtClean="0">
                <a:solidFill>
                  <a:srgbClr val="FF0000"/>
                </a:solidFill>
              </a:rPr>
              <a:t>예에 대해 </a:t>
            </a:r>
            <a:r>
              <a:rPr lang="en-US" altLang="ko-KR" sz="1200" b="1" smtClean="0">
                <a:solidFill>
                  <a:srgbClr val="FF0000"/>
                </a:solidFill>
              </a:rPr>
              <a:t>Sarsa, Q-</a:t>
            </a:r>
            <a:r>
              <a:rPr lang="ko-KR" altLang="en-US" sz="1200" b="1" smtClean="0">
                <a:solidFill>
                  <a:srgbClr val="FF0000"/>
                </a:solidFill>
              </a:rPr>
              <a:t>학습 예를 각각</a:t>
            </a:r>
            <a:endParaRPr lang="en-US" altLang="ko-KR" sz="1200" b="1" smtClean="0">
              <a:solidFill>
                <a:srgbClr val="FF0000"/>
              </a:solidFill>
            </a:endParaRPr>
          </a:p>
          <a:p>
            <a:r>
              <a:rPr lang="ko-KR" altLang="en-US" sz="1200" b="1" smtClean="0">
                <a:solidFill>
                  <a:srgbClr val="FF0000"/>
                </a:solidFill>
              </a:rPr>
              <a:t>적용해보려고 한다</a:t>
            </a:r>
            <a:r>
              <a:rPr lang="en-US" altLang="ko-KR" sz="1200" b="1" smtClean="0">
                <a:solidFill>
                  <a:srgbClr val="FF0000"/>
                </a:solidFill>
              </a:rPr>
              <a:t>.</a:t>
            </a:r>
          </a:p>
          <a:p>
            <a:endParaRPr lang="en-US" altLang="ko-KR" sz="1200" b="1" smtClean="0">
              <a:solidFill>
                <a:srgbClr val="FF0000"/>
              </a:solidFill>
            </a:endParaRPr>
          </a:p>
          <a:p>
            <a:r>
              <a:rPr lang="en-US" altLang="ko-KR" sz="1200" b="1" smtClean="0">
                <a:solidFill>
                  <a:srgbClr val="FF0000"/>
                </a:solidFill>
              </a:rPr>
              <a:t>Q-</a:t>
            </a:r>
            <a:r>
              <a:rPr lang="ko-KR" altLang="en-US" sz="1200" b="1" smtClean="0">
                <a:solidFill>
                  <a:srgbClr val="FF0000"/>
                </a:solidFill>
              </a:rPr>
              <a:t>학습은 최적의 정책을 나타내고</a:t>
            </a:r>
            <a:endParaRPr lang="en-US" altLang="ko-KR" sz="1200" b="1" smtClean="0">
              <a:solidFill>
                <a:srgbClr val="FF0000"/>
              </a:solidFill>
            </a:endParaRPr>
          </a:p>
          <a:p>
            <a:r>
              <a:rPr lang="en-US" altLang="ko-KR" sz="1200" b="1" smtClean="0">
                <a:solidFill>
                  <a:srgbClr val="FF0000"/>
                </a:solidFill>
              </a:rPr>
              <a:t>Sarsa</a:t>
            </a:r>
            <a:r>
              <a:rPr lang="ko-KR" altLang="en-US" sz="1200" b="1" smtClean="0">
                <a:solidFill>
                  <a:srgbClr val="FF0000"/>
                </a:solidFill>
              </a:rPr>
              <a:t>는 더 안전한 경로를 찾아낸다는 부분이</a:t>
            </a:r>
            <a:endParaRPr lang="en-US" altLang="ko-KR" sz="1200" b="1" smtClean="0">
              <a:solidFill>
                <a:srgbClr val="FF0000"/>
              </a:solidFill>
            </a:endParaRPr>
          </a:p>
          <a:p>
            <a:r>
              <a:rPr lang="ko-KR" altLang="en-US" sz="1200" b="1" smtClean="0">
                <a:solidFill>
                  <a:srgbClr val="FF0000"/>
                </a:solidFill>
              </a:rPr>
              <a:t>실제로 그런지 확인할 수 있겠다</a:t>
            </a:r>
            <a:r>
              <a:rPr lang="en-US" altLang="ko-KR" sz="1200" b="1" smtClean="0">
                <a:solidFill>
                  <a:srgbClr val="FF0000"/>
                </a:solidFill>
              </a:rPr>
              <a:t>.</a:t>
            </a:r>
            <a:endParaRPr lang="en-US" altLang="ko-KR" sz="1200" b="1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44314226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4793</TotalTime>
  <Words>468</Words>
  <Application>Microsoft Office PowerPoint</Application>
  <PresentationFormat>사용자 지정</PresentationFormat>
  <Paragraphs>76</Paragraphs>
  <Slides>22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31" baseType="lpstr">
      <vt:lpstr>굴림</vt:lpstr>
      <vt:lpstr>Arial</vt:lpstr>
      <vt:lpstr>맑은 고딕</vt:lpstr>
      <vt:lpstr>Aharoni</vt:lpstr>
      <vt:lpstr>a로케트</vt:lpstr>
      <vt:lpstr>a타임머신</vt:lpstr>
      <vt:lpstr>a시월구일1</vt:lpstr>
      <vt:lpstr>a시월구일2</vt:lpstr>
      <vt:lpstr>1_Office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조땡</dc:creator>
  <cp:lastModifiedBy>최민규</cp:lastModifiedBy>
  <cp:revision>359</cp:revision>
  <dcterms:created xsi:type="dcterms:W3CDTF">2019-02-08T07:37:09Z</dcterms:created>
  <dcterms:modified xsi:type="dcterms:W3CDTF">2023-10-23T01:46:33Z</dcterms:modified>
</cp:coreProperties>
</file>